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6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7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9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0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1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2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3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4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5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16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7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  <p:sldMasterId id="2147485110" r:id="rId2"/>
    <p:sldMasterId id="2147485123" r:id="rId3"/>
    <p:sldMasterId id="2147485130" r:id="rId4"/>
    <p:sldMasterId id="2147485179" r:id="rId5"/>
    <p:sldMasterId id="2147485228" r:id="rId6"/>
    <p:sldMasterId id="2147485236" r:id="rId7"/>
    <p:sldMasterId id="2147485247" r:id="rId8"/>
    <p:sldMasterId id="2147485256" r:id="rId9"/>
    <p:sldMasterId id="2147485267" r:id="rId10"/>
    <p:sldMasterId id="2147485315" r:id="rId11"/>
    <p:sldMasterId id="2147485322" r:id="rId12"/>
    <p:sldMasterId id="2147485335" r:id="rId13"/>
    <p:sldMasterId id="2147485342" r:id="rId14"/>
    <p:sldMasterId id="2147485386" r:id="rId15"/>
    <p:sldMasterId id="2147485399" r:id="rId16"/>
    <p:sldMasterId id="2147485406" r:id="rId17"/>
    <p:sldMasterId id="2147485419" r:id="rId18"/>
  </p:sldMasterIdLst>
  <p:notesMasterIdLst>
    <p:notesMasterId r:id="rId34"/>
  </p:notesMasterIdLst>
  <p:handoutMasterIdLst>
    <p:handoutMasterId r:id="rId35"/>
  </p:handoutMasterIdLst>
  <p:sldIdLst>
    <p:sldId id="1095" r:id="rId19"/>
    <p:sldId id="1729" r:id="rId20"/>
    <p:sldId id="1659" r:id="rId21"/>
    <p:sldId id="1748" r:id="rId22"/>
    <p:sldId id="1791" r:id="rId23"/>
    <p:sldId id="1792" r:id="rId24"/>
    <p:sldId id="1738" r:id="rId25"/>
    <p:sldId id="1790" r:id="rId26"/>
    <p:sldId id="1750" r:id="rId27"/>
    <p:sldId id="1753" r:id="rId28"/>
    <p:sldId id="1752" r:id="rId29"/>
    <p:sldId id="1660" r:id="rId30"/>
    <p:sldId id="1756" r:id="rId31"/>
    <p:sldId id="1776" r:id="rId32"/>
    <p:sldId id="1714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A02F2C"/>
    <a:srgbClr val="434987"/>
    <a:srgbClr val="583D8D"/>
    <a:srgbClr val="634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>
      <p:cViewPr varScale="1">
        <p:scale>
          <a:sx n="92" d="100"/>
          <a:sy n="92" d="100"/>
        </p:scale>
        <p:origin x="8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5454"/>
    </p:cViewPr>
  </p:sorterViewPr>
  <p:notesViewPr>
    <p:cSldViewPr>
      <p:cViewPr varScale="1">
        <p:scale>
          <a:sx n="65" d="100"/>
          <a:sy n="65" d="100"/>
        </p:scale>
        <p:origin x="28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D5FC1271-FE50-4441-B95D-1BAB84140EFE}" type="datetimeFigureOut">
              <a:rPr lang="ru-RU" smtClean="0"/>
              <a:t>05.10.2021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4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EE1FEF96-F455-46C2-BAE1-E8B801CA459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8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2E7BBCAE-354C-4F37-B3F9-C6DBA48740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1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7BBCAE-354C-4F37-B3F9-C6DBA487408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5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515C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7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0243" y="5151294"/>
            <a:ext cx="4759538" cy="1368152"/>
          </a:xfrm>
        </p:spPr>
        <p:txBody>
          <a:bodyPr/>
          <a:lstStyle>
            <a:lvl1pPr marL="0" indent="0" algn="r">
              <a:buNone/>
              <a:defRPr sz="20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 userDrawn="1"/>
        </p:nvSpPr>
        <p:spPr>
          <a:xfrm>
            <a:off x="-7057" y="6519446"/>
            <a:ext cx="6123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© При </a:t>
            </a:r>
            <a:r>
              <a:rPr lang="ru-RU" sz="1400" dirty="0">
                <a:solidFill>
                  <a:prstClr val="black"/>
                </a:solidFill>
              </a:rPr>
              <a:t>использовании информации </a:t>
            </a:r>
            <a:r>
              <a:rPr lang="ru-RU" sz="1400" dirty="0" smtClean="0">
                <a:solidFill>
                  <a:prstClr val="black"/>
                </a:solidFill>
              </a:rPr>
              <a:t>ссылка </a:t>
            </a:r>
            <a:r>
              <a:rPr lang="ru-RU" sz="1400" dirty="0">
                <a:solidFill>
                  <a:prstClr val="black"/>
                </a:solidFill>
              </a:rPr>
              <a:t>на автора обязательна</a:t>
            </a:r>
          </a:p>
        </p:txBody>
      </p:sp>
    </p:spTree>
    <p:extLst>
      <p:ext uri="{BB962C8B-B14F-4D97-AF65-F5344CB8AC3E}">
        <p14:creationId xmlns:p14="http://schemas.microsoft.com/office/powerpoint/2010/main" val="210451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3739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3588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6117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8939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5181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531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9147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909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8987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7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lang="ru-RU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930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3361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410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0867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3152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3874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3786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8334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836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34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33975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395536" y="1196752"/>
            <a:ext cx="8696359" cy="547260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474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169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024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6590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6339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\\pc-071\Arhive 3\!ДЛЯ ГЭ\Татарстан 2019\uzor-gr-bl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206"/>
            <a:ext cx="9144000" cy="49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977" y="2132856"/>
            <a:ext cx="8501496" cy="86409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274150"/>
            <a:ext cx="8496944" cy="2256925"/>
          </a:xfrm>
          <a:effectLst/>
        </p:spPr>
        <p:txBody>
          <a:bodyPr anchor="t" anchorCtr="0">
            <a:normAutofit/>
          </a:bodyPr>
          <a:lstStyle>
            <a:lvl1pPr algn="ctr">
              <a:defRPr sz="4800" b="1" cap="all" spc="0" baseline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5" name="Picture 2" descr="\\pc-071\Arhive 3\!ДЛЯ ГЭ\Татарстан 2019\logo minzdrav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2835"/>
            <a:ext cx="4631202" cy="13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pc-071\Arhive 3\!ДЛЯ ГЭ\Татарстан 2019\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8" y="2704118"/>
            <a:ext cx="7518846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852936"/>
            <a:ext cx="7128791" cy="2880320"/>
          </a:xfrm>
          <a:effectLst/>
        </p:spPr>
        <p:txBody>
          <a:bodyPr anchor="t" anchorCtr="0">
            <a:normAutofit/>
          </a:bodyPr>
          <a:lstStyle>
            <a:lvl1pPr algn="l">
              <a:defRPr sz="5400" b="1" cap="none" spc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471" y="1988840"/>
            <a:ext cx="7139228" cy="643944"/>
          </a:xfrm>
          <a:noFill/>
          <a:effectLst/>
        </p:spPr>
        <p:txBody>
          <a:bodyPr anchor="ctr" anchorCtr="0">
            <a:noAutofit/>
          </a:bodyPr>
          <a:lstStyle>
            <a:lvl1pPr marL="0" indent="0" algn="l">
              <a:buNone/>
              <a:defRPr sz="3600" b="1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4" name="Picture 2" descr="\\pc-071\Arhive 3\!ДЛЯ ГЭ\Татарстан 2019\logo minzdrav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3816424" cy="11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pc-071\Arhive 3\!ДЛЯ ГЭ\Татарстан 2019\fon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7"/>
          <a:stretch/>
        </p:blipFill>
        <p:spPr bwMode="auto">
          <a:xfrm>
            <a:off x="0" y="1983947"/>
            <a:ext cx="1233377" cy="37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0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pc-071\Arhive 3\!ДЛЯ ГЭ\Татарстан 2019\fon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44575"/>
          <a:stretch/>
        </p:blipFill>
        <p:spPr bwMode="auto">
          <a:xfrm>
            <a:off x="0" y="1196752"/>
            <a:ext cx="103748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pc-071\Arhive 3\!ДЛЯ ГЭ\Татарстан 2019\logo minzdrav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17" y="6235889"/>
            <a:ext cx="1944216" cy="5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016" y="57331"/>
            <a:ext cx="7894455" cy="106741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037481" y="1196753"/>
            <a:ext cx="7927007" cy="5184998"/>
          </a:xfrm>
        </p:spPr>
        <p:txBody>
          <a:bodyPr>
            <a:normAutofit/>
          </a:bodyPr>
          <a:lstStyle>
            <a:lvl1pPr marL="0" indent="-360000">
              <a:spcBef>
                <a:spcPts val="1200"/>
              </a:spcBef>
              <a:defRPr sz="18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0" indent="-360000">
              <a:spcBef>
                <a:spcPts val="1200"/>
              </a:spcBef>
              <a:defRPr sz="18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 marL="0" indent="-360000">
              <a:spcBef>
                <a:spcPts val="1200"/>
              </a:spcBef>
              <a:defRPr sz="18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 marL="0" indent="-360000">
              <a:spcBef>
                <a:spcPts val="1200"/>
              </a:spcBef>
              <a:defRPr sz="18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 marL="0" indent="-360000">
              <a:spcBef>
                <a:spcPts val="1200"/>
              </a:spcBef>
              <a:defRPr sz="18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41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pc-071\Arhive 3\!ДЛЯ ГЭ\Татарстан 2019\fon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44575"/>
          <a:stretch/>
        </p:blipFill>
        <p:spPr bwMode="auto">
          <a:xfrm>
            <a:off x="0" y="1196752"/>
            <a:ext cx="103748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pc-071\Arhive 3\!ДЛЯ ГЭ\Татарстан 2019\logo minzdrav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17" y="6235889"/>
            <a:ext cx="1944216" cy="5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016" y="57331"/>
            <a:ext cx="7894455" cy="106741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0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c-071\Arhive 3\!ДЛЯ ГЭ\Татарстан 2019\logo minzdra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17" y="6235889"/>
            <a:ext cx="1944216" cy="5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1"/>
            <a:ext cx="8681951" cy="106741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50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62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8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3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\\pc-071\Arhive 3\!ДЛЯ ГЭ\Татарстан 2019\uzor-gr-bl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206"/>
            <a:ext cx="9144000" cy="49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616723" y="6472792"/>
            <a:ext cx="470601" cy="29676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BB0E91-1FF9-4123-B5FA-DEFA4EF47209}" type="slidenum">
              <a:rPr lang="ru-RU" smtClean="0">
                <a:solidFill>
                  <a:prstClr val="white"/>
                </a:solidFill>
              </a:rPr>
              <a:pPr algn="r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\\pc-071\Arhive 3\!ДЛЯ ГЭ\Татарстан 2019\logo minzdrav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45694"/>
            <a:ext cx="406832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6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515C66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2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8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11649"/>
            <a:ext cx="4824537" cy="87024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951717"/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ОГЛАВЛЕНИЕ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514314" indent="-514314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71478" indent="-514314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371498" indent="-457167">
              <a:buFont typeface="+mj-lt"/>
              <a:buAutoNum type="arabicPeriod"/>
              <a:defRPr/>
            </a:lvl3pPr>
            <a:lvl4pPr marL="1828664" indent="-457167">
              <a:buFont typeface="+mj-lt"/>
              <a:buAutoNum type="arabicPeriod"/>
              <a:defRPr/>
            </a:lvl4pPr>
            <a:lvl5pPr marL="2285830" indent="-457167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669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22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1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966156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79267" y="1019908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43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7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44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20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6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21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8" y="1772816"/>
            <a:ext cx="8784976" cy="295232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3" y="4869160"/>
            <a:ext cx="8784975" cy="1368152"/>
          </a:xfrm>
        </p:spPr>
        <p:txBody>
          <a:bodyPr/>
          <a:lstStyle>
            <a:lvl1pPr marL="0" indent="0" algn="r">
              <a:buNone/>
              <a:defRPr sz="1350" b="1">
                <a:solidFill>
                  <a:srgbClr val="515C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67" y="4725144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 userDrawn="1"/>
        </p:nvSpPr>
        <p:spPr>
          <a:xfrm>
            <a:off x="13275" y="6519447"/>
            <a:ext cx="6123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© При использовании информации ссылка на авторов обязательна</a:t>
            </a:r>
          </a:p>
        </p:txBody>
      </p:sp>
    </p:spTree>
    <p:extLst>
      <p:ext uri="{BB962C8B-B14F-4D97-AF65-F5344CB8AC3E}">
        <p14:creationId xmlns:p14="http://schemas.microsoft.com/office/powerpoint/2010/main" val="10813487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lang="ru-RU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6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11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25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1519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6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6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26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422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359024"/>
          </a:xfrm>
        </p:spPr>
        <p:txBody>
          <a:bodyPr/>
          <a:lstStyle>
            <a:lvl1pPr algn="ctr"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704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5472">
          <p15:clr>
            <a:srgbClr val="FBAE40"/>
          </p15:clr>
        </p15:guide>
        <p15:guide id="3" pos="2880">
          <p15:clr>
            <a:srgbClr val="FBAE40"/>
          </p15:clr>
        </p15:guide>
        <p15:guide id="4" pos="2754">
          <p15:clr>
            <a:srgbClr val="FBAE40"/>
          </p15:clr>
        </p15:guide>
        <p15:guide id="5" pos="2994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5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5472">
          <p15:clr>
            <a:srgbClr val="FBAE40"/>
          </p15:clr>
        </p15:guide>
        <p15:guide id="3" pos="2880">
          <p15:clr>
            <a:srgbClr val="FBAE40"/>
          </p15:clr>
        </p15:guide>
        <p15:guide id="4" pos="2754">
          <p15:clr>
            <a:srgbClr val="FBAE40"/>
          </p15:clr>
        </p15:guide>
        <p15:guide id="5" pos="2994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sz="27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8543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088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7A6B-1063-4231-960D-0BBAC9DF87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B37A-A003-4388-8A01-935BCCF2B9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023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515C66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8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84784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4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225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62225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13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0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250" b="1">
                <a:solidFill>
                  <a:srgbClr val="962225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289322" indent="-289322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6497" indent="-289322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771525" indent="-257175">
              <a:buFont typeface="+mj-lt"/>
              <a:buAutoNum type="arabicPeriod"/>
              <a:defRPr/>
            </a:lvl3pPr>
            <a:lvl4pPr marL="1028700" indent="-257175">
              <a:buFont typeface="+mj-lt"/>
              <a:buAutoNum type="arabicPeriod"/>
              <a:defRPr/>
            </a:lvl4pPr>
            <a:lvl5pPr marL="12858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122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225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62225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22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1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7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72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4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93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46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36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5080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798-8C8A-455B-9050-C17716F8B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8328-CABA-4C8A-B778-56238A70B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265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17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4" y="1772816"/>
            <a:ext cx="8784976" cy="295232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3" y="4869160"/>
            <a:ext cx="8784975" cy="1368152"/>
          </a:xfrm>
        </p:spPr>
        <p:txBody>
          <a:bodyPr/>
          <a:lstStyle>
            <a:lvl1pPr marL="0" indent="0" algn="r">
              <a:buNone/>
              <a:defRPr sz="1350" b="1">
                <a:solidFill>
                  <a:srgbClr val="515C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4725144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 userDrawn="1"/>
        </p:nvSpPr>
        <p:spPr>
          <a:xfrm>
            <a:off x="13275" y="6519447"/>
            <a:ext cx="6123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© При использовании информации ссылка на автора обязательна</a:t>
            </a:r>
          </a:p>
        </p:txBody>
      </p:sp>
    </p:spTree>
    <p:extLst>
      <p:ext uri="{BB962C8B-B14F-4D97-AF65-F5344CB8AC3E}">
        <p14:creationId xmlns:p14="http://schemas.microsoft.com/office/powerpoint/2010/main" val="112198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0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lang="ru-RU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86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385763" indent="-385763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28663" indent="-385763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762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26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1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28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15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693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7153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7521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46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1798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0253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5060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3709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3848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6985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5914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905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021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28389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37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44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4951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8509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79033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2887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1464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627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2957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3428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8808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27700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438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текст">
    <p:bg>
      <p:bgPr>
        <a:solidFill>
          <a:schemeClr val="lt1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ctrTitle"/>
          </p:nvPr>
        </p:nvSpPr>
        <p:spPr>
          <a:xfrm>
            <a:off x="164592" y="116631"/>
            <a:ext cx="8814815" cy="1008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183AB"/>
              </a:buClr>
              <a:buFont typeface="Calibri"/>
              <a:buNone/>
              <a:defRPr sz="4800" b="1" i="0" u="none" strike="noStrike" cap="none">
                <a:solidFill>
                  <a:srgbClr val="0183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rgbClr val="FFC000"/>
              </a:buClr>
              <a:buSzPct val="70000"/>
              <a:buFont typeface="Noto Sans Symbols"/>
              <a:buChar char="▪"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5090" algn="l" rtl="0">
              <a:spcBef>
                <a:spcPts val="400"/>
              </a:spcBef>
              <a:buClr>
                <a:srgbClr val="FFC000"/>
              </a:buClr>
              <a:buSzPct val="90000"/>
              <a:buFont typeface="Calibri"/>
              <a:buChar char="•"/>
              <a:defRPr sz="2600" b="0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2960" marR="0" lvl="2" indent="-54610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66039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64769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53570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834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97783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21928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8830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35149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644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27296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782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7574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84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798-8C8A-455B-9050-C17716F8B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8328-CABA-4C8A-B778-56238A70B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49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41061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48349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5329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70460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7256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48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36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899593" y="1268760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17213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6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2025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760" b="1">
                <a:solidFill>
                  <a:srgbClr val="515C66"/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4" name="Дата 103">
            <a:extLst>
              <a:ext uri="{FF2B5EF4-FFF2-40B4-BE49-F238E27FC236}">
                <a16:creationId xmlns:a16="http://schemas.microsoft.com/office/drawing/2014/main" xmlns="" id="{22CC8F90-69FB-4C8F-AEAC-BAAFAB4D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5" name="Нижний колонтитул 104">
            <a:extLst>
              <a:ext uri="{FF2B5EF4-FFF2-40B4-BE49-F238E27FC236}">
                <a16:creationId xmlns:a16="http://schemas.microsoft.com/office/drawing/2014/main" xmlns="" id="{E93EBBB6-1E1C-4EB3-A783-F9C31629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6" name="Номер слайда 105">
            <a:extLst>
              <a:ext uri="{FF2B5EF4-FFF2-40B4-BE49-F238E27FC236}">
                <a16:creationId xmlns:a16="http://schemas.microsoft.com/office/drawing/2014/main" xmlns="" id="{780C8266-34F1-4243-87C0-3775A89B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784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1688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350" b="1">
                <a:solidFill>
                  <a:srgbClr val="962225"/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60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6AC27C-17BC-4E00-9240-F0B9B6AB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F22C95-1162-4677-997E-7F84CA67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108015-BF98-4F7E-8367-0AC735A8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919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1688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350" b="1">
                <a:solidFill>
                  <a:srgbClr val="962225"/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3857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76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21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60">
              <a:solidFill>
                <a:prstClr val="white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2B8674-8675-49FF-BA1F-CBCD627D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6C6B9A-CCDA-4ED8-B03D-D81A23E1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621677-F4CD-451F-8416-5716F611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639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DC5688-4D62-40AB-83A1-4E569D31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AC004A-1E1B-4F24-A364-7F7BDA96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4D67C9-D33D-45EB-861D-CCD662E9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14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  <a:noFill/>
        </p:spPr>
        <p:txBody>
          <a:bodyPr>
            <a:noAutofit/>
          </a:bodyPr>
          <a:lstStyle>
            <a:lvl1pPr marL="385763" indent="-385763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Font typeface="+mj-lt"/>
              <a:buAutoNum type="arabicPeriod"/>
              <a:defRPr sz="33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ru-RU" dirty="0"/>
          </a:p>
        </p:txBody>
      </p:sp>
      <p:cxnSp>
        <p:nvCxnSpPr>
          <p:cNvPr id="5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467544" y="1412776"/>
            <a:ext cx="8208912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87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C11CFE-6FF6-4813-A220-3C2B8213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88C909-CA2A-45ED-A906-C160DF1F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74D79FD-55EC-46A7-9F62-E636DDAC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7839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133C38-3435-486F-BAD5-01CF817F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DE36F6-3B27-49CE-A30E-73F34D7B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071FAD-ACD2-4D39-B6EB-85B7ED51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714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0244" y="5151294"/>
            <a:ext cx="4759538" cy="1368152"/>
          </a:xfrm>
        </p:spPr>
        <p:txBody>
          <a:bodyPr/>
          <a:lstStyle>
            <a:lvl1pPr marL="0" indent="0" algn="r">
              <a:buNone/>
              <a:defRPr sz="20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 userDrawn="1"/>
        </p:nvSpPr>
        <p:spPr>
          <a:xfrm>
            <a:off x="-7057" y="6519470"/>
            <a:ext cx="6123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© При </a:t>
            </a:r>
            <a:r>
              <a:rPr lang="ru-RU" sz="1400" dirty="0">
                <a:solidFill>
                  <a:prstClr val="black"/>
                </a:solidFill>
              </a:rPr>
              <a:t>использовании информации </a:t>
            </a:r>
            <a:r>
              <a:rPr lang="ru-RU" sz="1400" dirty="0" smtClean="0">
                <a:solidFill>
                  <a:prstClr val="black"/>
                </a:solidFill>
              </a:rPr>
              <a:t>ссылка </a:t>
            </a:r>
            <a:r>
              <a:rPr lang="ru-RU" sz="1400" dirty="0">
                <a:solidFill>
                  <a:prstClr val="black"/>
                </a:solidFill>
              </a:rPr>
              <a:t>на автора обязательна</a:t>
            </a:r>
          </a:p>
        </p:txBody>
      </p:sp>
    </p:spTree>
    <p:extLst>
      <p:ext uri="{BB962C8B-B14F-4D97-AF65-F5344CB8AC3E}">
        <p14:creationId xmlns:p14="http://schemas.microsoft.com/office/powerpoint/2010/main" val="371463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lang="ru-RU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71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339753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395548" y="1196752"/>
            <a:ext cx="8696359" cy="547260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9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30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6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4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84784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7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5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713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0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229200"/>
            <a:ext cx="4759538" cy="136815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3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1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68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252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текст">
    <p:bg>
      <p:bgPr>
        <a:solidFill>
          <a:schemeClr val="lt1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ctrTitle"/>
          </p:nvPr>
        </p:nvSpPr>
        <p:spPr>
          <a:xfrm>
            <a:off x="164604" y="116655"/>
            <a:ext cx="8814815" cy="1008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183AB"/>
              </a:buClr>
              <a:buFont typeface="Calibri"/>
              <a:buNone/>
              <a:defRPr sz="4800" b="1" i="0" u="none" strike="noStrike" cap="none">
                <a:solidFill>
                  <a:srgbClr val="0183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rgbClr val="FFC000"/>
              </a:buClr>
              <a:buSzPct val="70000"/>
              <a:buFont typeface="Noto Sans Symbols"/>
              <a:buChar char="▪"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5090" algn="l" rtl="0">
              <a:spcBef>
                <a:spcPts val="400"/>
              </a:spcBef>
              <a:buClr>
                <a:srgbClr val="FFC000"/>
              </a:buClr>
              <a:buSzPct val="90000"/>
              <a:buFont typeface="Calibri"/>
              <a:buChar char="•"/>
              <a:defRPr sz="2600" b="0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2960" marR="0" lvl="2" indent="-54610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66039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64769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60844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798-8C8A-455B-9050-C17716F8B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8328-CABA-4C8A-B778-56238A70B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6408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  <a:noFill/>
        </p:spPr>
        <p:txBody>
          <a:bodyPr>
            <a:noAutofit/>
          </a:bodyPr>
          <a:lstStyle>
            <a:lvl1pPr marL="385763" indent="-385763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Font typeface="+mj-lt"/>
              <a:buAutoNum type="arabicPeriod"/>
              <a:defRPr sz="33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ru-RU" dirty="0"/>
          </a:p>
        </p:txBody>
      </p:sp>
      <p:cxnSp>
        <p:nvCxnSpPr>
          <p:cNvPr id="5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467544" y="1412776"/>
            <a:ext cx="8208912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2744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013" b="1">
                <a:solidFill>
                  <a:srgbClr val="515C66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4" name="Дата 103">
            <a:extLst>
              <a:ext uri="{FF2B5EF4-FFF2-40B4-BE49-F238E27FC236}">
                <a16:creationId xmlns:a16="http://schemas.microsoft.com/office/drawing/2014/main" xmlns="" id="{22CC8F90-69FB-4C8F-AEAC-BAAFAB4D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5" name="Нижний колонтитул 104">
            <a:extLst>
              <a:ext uri="{FF2B5EF4-FFF2-40B4-BE49-F238E27FC236}">
                <a16:creationId xmlns:a16="http://schemas.microsoft.com/office/drawing/2014/main" xmlns="" id="{E93EBBB6-1E1C-4EB3-A783-F9C31629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6" name="Номер слайда 105">
            <a:extLst>
              <a:ext uri="{FF2B5EF4-FFF2-40B4-BE49-F238E27FC236}">
                <a16:creationId xmlns:a16="http://schemas.microsoft.com/office/drawing/2014/main" xmlns="" id="{780C8266-34F1-4243-87C0-3775A89B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0579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2250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62225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13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6AC27C-17BC-4E00-9240-F0B9B6AB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F22C95-1162-4677-997E-7F84CA67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108015-BF98-4F7E-8367-0AC735A8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7067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2250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62225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5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1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716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34149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7325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77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39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88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7" y="7350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1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7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515C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 userDrawn="1"/>
        </p:nvSpPr>
        <p:spPr>
          <a:xfrm>
            <a:off x="13275" y="6519470"/>
            <a:ext cx="6123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© При </a:t>
            </a:r>
            <a:r>
              <a:rPr lang="ru-RU" sz="1400" dirty="0">
                <a:solidFill>
                  <a:prstClr val="black"/>
                </a:solidFill>
              </a:rPr>
              <a:t>использовании информации </a:t>
            </a:r>
            <a:r>
              <a:rPr lang="ru-RU" sz="1400" dirty="0" smtClean="0">
                <a:solidFill>
                  <a:prstClr val="black"/>
                </a:solidFill>
              </a:rPr>
              <a:t>ссылка </a:t>
            </a:r>
            <a:r>
              <a:rPr lang="ru-RU" sz="1400" dirty="0">
                <a:solidFill>
                  <a:prstClr val="black"/>
                </a:solidFill>
              </a:rPr>
              <a:t>на автора обязательна</a:t>
            </a:r>
          </a:p>
        </p:txBody>
      </p:sp>
    </p:spTree>
    <p:extLst>
      <p:ext uri="{BB962C8B-B14F-4D97-AF65-F5344CB8AC3E}">
        <p14:creationId xmlns:p14="http://schemas.microsoft.com/office/powerpoint/2010/main" val="328542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95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385763" indent="-385763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28663" indent="-385763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473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33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0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2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25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8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текст">
    <p:bg>
      <p:bgPr>
        <a:solidFill>
          <a:schemeClr val="lt1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ctrTitle"/>
          </p:nvPr>
        </p:nvSpPr>
        <p:spPr>
          <a:xfrm>
            <a:off x="164604" y="116655"/>
            <a:ext cx="8814815" cy="1008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183AB"/>
              </a:buClr>
              <a:buFont typeface="Calibri"/>
              <a:buNone/>
              <a:defRPr sz="4800" b="1" i="0" u="none" strike="noStrike" cap="none">
                <a:solidFill>
                  <a:srgbClr val="0183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rgbClr val="FFC000"/>
              </a:buClr>
              <a:buSzPct val="70000"/>
              <a:buFont typeface="Noto Sans Symbols"/>
              <a:buChar char="▪"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5090" algn="l" rtl="0">
              <a:spcBef>
                <a:spcPts val="400"/>
              </a:spcBef>
              <a:buClr>
                <a:srgbClr val="FFC000"/>
              </a:buClr>
              <a:buSzPct val="90000"/>
              <a:buFont typeface="Calibri"/>
              <a:buChar char="•"/>
              <a:defRPr sz="2600" b="0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2960" marR="0" lvl="2" indent="-54610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66039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64769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6748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68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2709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97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88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1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2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1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515C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 userDrawn="1"/>
        </p:nvSpPr>
        <p:spPr>
          <a:xfrm>
            <a:off x="13275" y="6519470"/>
            <a:ext cx="6123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© При </a:t>
            </a:r>
            <a:r>
              <a:rPr lang="ru-RU" sz="1400" dirty="0">
                <a:solidFill>
                  <a:prstClr val="black"/>
                </a:solidFill>
              </a:rPr>
              <a:t>использовании информации </a:t>
            </a:r>
            <a:r>
              <a:rPr lang="ru-RU" sz="1400" dirty="0" smtClean="0">
                <a:solidFill>
                  <a:prstClr val="black"/>
                </a:solidFill>
              </a:rPr>
              <a:t>ссылка </a:t>
            </a:r>
            <a:r>
              <a:rPr lang="ru-RU" sz="1400" dirty="0">
                <a:solidFill>
                  <a:prstClr val="black"/>
                </a:solidFill>
              </a:rPr>
              <a:t>на автора обязательна</a:t>
            </a:r>
          </a:p>
        </p:txBody>
      </p:sp>
    </p:spTree>
    <p:extLst>
      <p:ext uri="{BB962C8B-B14F-4D97-AF65-F5344CB8AC3E}">
        <p14:creationId xmlns:p14="http://schemas.microsoft.com/office/powerpoint/2010/main" val="42897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5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385763" indent="-385763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28663" indent="-385763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067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33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66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74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9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текст">
    <p:bg>
      <p:bgPr>
        <a:solidFill>
          <a:schemeClr val="lt1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ctrTitle"/>
          </p:nvPr>
        </p:nvSpPr>
        <p:spPr>
          <a:xfrm>
            <a:off x="164604" y="116655"/>
            <a:ext cx="8814815" cy="1008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183AB"/>
              </a:buClr>
              <a:buFont typeface="Calibri"/>
              <a:buNone/>
              <a:defRPr sz="4800" b="1" i="0" u="none" strike="noStrike" cap="none">
                <a:solidFill>
                  <a:srgbClr val="0183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rgbClr val="FFC000"/>
              </a:buClr>
              <a:buSzPct val="70000"/>
              <a:buFont typeface="Noto Sans Symbols"/>
              <a:buChar char="▪"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5090" algn="l" rtl="0">
              <a:spcBef>
                <a:spcPts val="400"/>
              </a:spcBef>
              <a:buClr>
                <a:srgbClr val="FFC000"/>
              </a:buClr>
              <a:buSzPct val="90000"/>
              <a:buFont typeface="Calibri"/>
              <a:buChar char="•"/>
              <a:defRPr sz="2600" b="0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2960" marR="0" lvl="2" indent="-54610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66039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64769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88109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68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8440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98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85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c-071\Arhive 3\!!!ДЛЯ ГЭ\фон синий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95336" r="4932" b="2064"/>
          <a:stretch/>
        </p:blipFill>
        <p:spPr bwMode="auto">
          <a:xfrm>
            <a:off x="450927" y="241621"/>
            <a:ext cx="8242147" cy="1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28" y="423690"/>
            <a:ext cx="8360145" cy="773062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06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8933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13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013" b="1">
                <a:solidFill>
                  <a:srgbClr val="515C66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4" name="Дата 103">
            <a:extLst>
              <a:ext uri="{FF2B5EF4-FFF2-40B4-BE49-F238E27FC236}">
                <a16:creationId xmlns="" xmlns:a16="http://schemas.microsoft.com/office/drawing/2014/main" id="{22CC8F90-69FB-4C8F-AEAC-BAAFAB4D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5" name="Нижний колонтитул 104">
            <a:extLst>
              <a:ext uri="{FF2B5EF4-FFF2-40B4-BE49-F238E27FC236}">
                <a16:creationId xmlns="" xmlns:a16="http://schemas.microsoft.com/office/drawing/2014/main" id="{E93EBBB6-1E1C-4EB3-A783-F9C31629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6" name="Номер слайда 105">
            <a:extLst>
              <a:ext uri="{FF2B5EF4-FFF2-40B4-BE49-F238E27FC236}">
                <a16:creationId xmlns="" xmlns:a16="http://schemas.microsoft.com/office/drawing/2014/main" id="{780C8266-34F1-4243-87C0-3775A89B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6433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2250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62225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13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6AC27C-17BC-4E00-9240-F0B9B6AB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F22C95-1162-4677-997E-7F84CA67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108015-BF98-4F7E-8367-0AC735A8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5572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2250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62225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5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2B8674-8675-49FF-BA1F-CBCD627D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6C6B9A-CCDA-4ED8-B03D-D81A23E1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621677-F4CD-451F-8416-5716F611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8844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DC5688-4D62-40AB-83A1-4E569D31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AC004A-1E1B-4F24-A364-7F7BDA96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D67C9-D33D-45EB-861D-CCD662E9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7732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1C11CFE-6FF6-4813-A220-3C2B8213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88C909-CA2A-45ED-A906-C160DF1F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74D79FD-55EC-46A7-9F62-E636DDAC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2399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8133C38-3435-486F-BAD5-01CF817F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1DE36F6-3B27-49CE-A30E-73F34D7B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071FAD-ACD2-4D39-B6EB-85B7ED51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3983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1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515C66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 userDrawn="1"/>
        </p:nvSpPr>
        <p:spPr>
          <a:xfrm>
            <a:off x="13275" y="6519473"/>
            <a:ext cx="6123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© При использовании информации ссылка на автора обязательна</a:t>
            </a:r>
          </a:p>
        </p:txBody>
      </p:sp>
    </p:spTree>
    <p:extLst>
      <p:ext uri="{BB962C8B-B14F-4D97-AF65-F5344CB8AC3E}">
        <p14:creationId xmlns:p14="http://schemas.microsoft.com/office/powerpoint/2010/main" val="265607517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1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24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9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rgbClr val="962225"/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385753" indent="-385753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28644" indent="-385753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028674" indent="-342891">
              <a:buFont typeface="+mj-lt"/>
              <a:buAutoNum type="arabicPeriod"/>
              <a:defRPr/>
            </a:lvl3pPr>
            <a:lvl4pPr marL="1371566" indent="-342891">
              <a:buFont typeface="+mj-lt"/>
              <a:buAutoNum type="arabicPeriod"/>
              <a:defRPr/>
            </a:lvl4pPr>
            <a:lvl5pPr marL="1714457" indent="-342891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024690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1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35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9899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6148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0505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33609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7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968643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21475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0CAF-AB46-4F36-A2F1-678F1C78F1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9B4E-D539-440E-96F7-95D0357EE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313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c-071\Arhive 3\!!!ДЛЯ ГЭ\фон синий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95336" r="4932" b="2064"/>
          <a:stretch/>
        </p:blipFill>
        <p:spPr bwMode="auto">
          <a:xfrm>
            <a:off x="450929" y="241625"/>
            <a:ext cx="8242147" cy="1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30" y="423690"/>
            <a:ext cx="8360145" cy="773062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0CAF-AB46-4F36-A2F1-678F1C78F1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9B4E-D539-440E-96F7-95D0357EE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5177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6"/>
          <p:cNvGrpSpPr>
            <a:grpSpLocks noChangeAspect="1"/>
          </p:cNvGrpSpPr>
          <p:nvPr userDrawn="1"/>
        </p:nvGrpSpPr>
        <p:grpSpPr bwMode="auto">
          <a:xfrm>
            <a:off x="613310" y="692701"/>
            <a:ext cx="8236158" cy="4955055"/>
            <a:chOff x="888" y="307"/>
            <a:chExt cx="1572" cy="873"/>
          </a:xfrm>
        </p:grpSpPr>
        <p:sp>
          <p:nvSpPr>
            <p:cNvPr id="88" name="Freeform 7"/>
            <p:cNvSpPr>
              <a:spLocks noEditPoints="1"/>
            </p:cNvSpPr>
            <p:nvPr/>
          </p:nvSpPr>
          <p:spPr bwMode="auto">
            <a:xfrm>
              <a:off x="888" y="308"/>
              <a:ext cx="1572" cy="872"/>
            </a:xfrm>
            <a:custGeom>
              <a:avLst/>
              <a:gdLst>
                <a:gd name="T0" fmla="*/ 42 w 1572"/>
                <a:gd name="T1" fmla="*/ 578 h 872"/>
                <a:gd name="T2" fmla="*/ 40 w 1572"/>
                <a:gd name="T3" fmla="*/ 558 h 872"/>
                <a:gd name="T4" fmla="*/ 34 w 1572"/>
                <a:gd name="T5" fmla="*/ 574 h 872"/>
                <a:gd name="T6" fmla="*/ 34 w 1572"/>
                <a:gd name="T7" fmla="*/ 558 h 872"/>
                <a:gd name="T8" fmla="*/ 36 w 1572"/>
                <a:gd name="T9" fmla="*/ 552 h 872"/>
                <a:gd name="T10" fmla="*/ 28 w 1572"/>
                <a:gd name="T11" fmla="*/ 544 h 872"/>
                <a:gd name="T12" fmla="*/ 16 w 1572"/>
                <a:gd name="T13" fmla="*/ 538 h 872"/>
                <a:gd name="T14" fmla="*/ 14 w 1572"/>
                <a:gd name="T15" fmla="*/ 544 h 872"/>
                <a:gd name="T16" fmla="*/ 12 w 1572"/>
                <a:gd name="T17" fmla="*/ 554 h 872"/>
                <a:gd name="T18" fmla="*/ 4 w 1572"/>
                <a:gd name="T19" fmla="*/ 560 h 872"/>
                <a:gd name="T20" fmla="*/ 2 w 1572"/>
                <a:gd name="T21" fmla="*/ 568 h 872"/>
                <a:gd name="T22" fmla="*/ 20 w 1572"/>
                <a:gd name="T23" fmla="*/ 574 h 872"/>
                <a:gd name="T24" fmla="*/ 32 w 1572"/>
                <a:gd name="T25" fmla="*/ 578 h 872"/>
                <a:gd name="T26" fmla="*/ 42 w 1572"/>
                <a:gd name="T27" fmla="*/ 590 h 872"/>
                <a:gd name="T28" fmla="*/ 1120 w 1572"/>
                <a:gd name="T29" fmla="*/ 226 h 872"/>
                <a:gd name="T30" fmla="*/ 1080 w 1572"/>
                <a:gd name="T31" fmla="*/ 210 h 872"/>
                <a:gd name="T32" fmla="*/ 1056 w 1572"/>
                <a:gd name="T33" fmla="*/ 214 h 872"/>
                <a:gd name="T34" fmla="*/ 298 w 1572"/>
                <a:gd name="T35" fmla="*/ 620 h 872"/>
                <a:gd name="T36" fmla="*/ 1528 w 1572"/>
                <a:gd name="T37" fmla="*/ 410 h 872"/>
                <a:gd name="T38" fmla="*/ 1484 w 1572"/>
                <a:gd name="T39" fmla="*/ 234 h 872"/>
                <a:gd name="T40" fmla="*/ 1464 w 1572"/>
                <a:gd name="T41" fmla="*/ 34 h 872"/>
                <a:gd name="T42" fmla="*/ 1290 w 1572"/>
                <a:gd name="T43" fmla="*/ 152 h 872"/>
                <a:gd name="T44" fmla="*/ 1122 w 1572"/>
                <a:gd name="T45" fmla="*/ 240 h 872"/>
                <a:gd name="T46" fmla="*/ 1012 w 1572"/>
                <a:gd name="T47" fmla="*/ 298 h 872"/>
                <a:gd name="T48" fmla="*/ 886 w 1572"/>
                <a:gd name="T49" fmla="*/ 224 h 872"/>
                <a:gd name="T50" fmla="*/ 744 w 1572"/>
                <a:gd name="T51" fmla="*/ 350 h 872"/>
                <a:gd name="T52" fmla="*/ 702 w 1572"/>
                <a:gd name="T53" fmla="*/ 330 h 872"/>
                <a:gd name="T54" fmla="*/ 630 w 1572"/>
                <a:gd name="T55" fmla="*/ 450 h 872"/>
                <a:gd name="T56" fmla="*/ 624 w 1572"/>
                <a:gd name="T57" fmla="*/ 374 h 872"/>
                <a:gd name="T58" fmla="*/ 508 w 1572"/>
                <a:gd name="T59" fmla="*/ 336 h 872"/>
                <a:gd name="T60" fmla="*/ 378 w 1572"/>
                <a:gd name="T61" fmla="*/ 332 h 872"/>
                <a:gd name="T62" fmla="*/ 412 w 1572"/>
                <a:gd name="T63" fmla="*/ 212 h 872"/>
                <a:gd name="T64" fmla="*/ 234 w 1572"/>
                <a:gd name="T65" fmla="*/ 320 h 872"/>
                <a:gd name="T66" fmla="*/ 144 w 1572"/>
                <a:gd name="T67" fmla="*/ 416 h 872"/>
                <a:gd name="T68" fmla="*/ 126 w 1572"/>
                <a:gd name="T69" fmla="*/ 516 h 872"/>
                <a:gd name="T70" fmla="*/ 76 w 1572"/>
                <a:gd name="T71" fmla="*/ 594 h 872"/>
                <a:gd name="T72" fmla="*/ 106 w 1572"/>
                <a:gd name="T73" fmla="*/ 746 h 872"/>
                <a:gd name="T74" fmla="*/ 202 w 1572"/>
                <a:gd name="T75" fmla="*/ 650 h 872"/>
                <a:gd name="T76" fmla="*/ 348 w 1572"/>
                <a:gd name="T77" fmla="*/ 680 h 872"/>
                <a:gd name="T78" fmla="*/ 438 w 1572"/>
                <a:gd name="T79" fmla="*/ 662 h 872"/>
                <a:gd name="T80" fmla="*/ 568 w 1572"/>
                <a:gd name="T81" fmla="*/ 724 h 872"/>
                <a:gd name="T82" fmla="*/ 706 w 1572"/>
                <a:gd name="T83" fmla="*/ 848 h 872"/>
                <a:gd name="T84" fmla="*/ 946 w 1572"/>
                <a:gd name="T85" fmla="*/ 834 h 872"/>
                <a:gd name="T86" fmla="*/ 1140 w 1572"/>
                <a:gd name="T87" fmla="*/ 730 h 872"/>
                <a:gd name="T88" fmla="*/ 1352 w 1572"/>
                <a:gd name="T89" fmla="*/ 820 h 872"/>
                <a:gd name="T90" fmla="*/ 1334 w 1572"/>
                <a:gd name="T91" fmla="*/ 586 h 872"/>
                <a:gd name="T92" fmla="*/ 1382 w 1572"/>
                <a:gd name="T93" fmla="*/ 414 h 872"/>
                <a:gd name="T94" fmla="*/ 1428 w 1572"/>
                <a:gd name="T95" fmla="*/ 278 h 872"/>
                <a:gd name="T96" fmla="*/ 1396 w 1572"/>
                <a:gd name="T97" fmla="*/ 608 h 872"/>
                <a:gd name="T98" fmla="*/ 680 w 1572"/>
                <a:gd name="T99" fmla="*/ 300 h 872"/>
                <a:gd name="T100" fmla="*/ 500 w 1572"/>
                <a:gd name="T101" fmla="*/ 312 h 872"/>
                <a:gd name="T102" fmla="*/ 686 w 1572"/>
                <a:gd name="T103" fmla="*/ 212 h 872"/>
                <a:gd name="T104" fmla="*/ 554 w 1572"/>
                <a:gd name="T105" fmla="*/ 292 h 872"/>
                <a:gd name="T106" fmla="*/ 1380 w 1572"/>
                <a:gd name="T107" fmla="*/ 562 h 872"/>
                <a:gd name="T108" fmla="*/ 690 w 1572"/>
                <a:gd name="T109" fmla="*/ 108 h 872"/>
                <a:gd name="T110" fmla="*/ 698 w 1572"/>
                <a:gd name="T111" fmla="*/ 122 h 872"/>
                <a:gd name="T112" fmla="*/ 666 w 1572"/>
                <a:gd name="T113" fmla="*/ 86 h 872"/>
                <a:gd name="T114" fmla="*/ 1540 w 1572"/>
                <a:gd name="T115" fmla="*/ 492 h 872"/>
                <a:gd name="T116" fmla="*/ 1562 w 1572"/>
                <a:gd name="T117" fmla="*/ 542 h 872"/>
                <a:gd name="T118" fmla="*/ 1558 w 1572"/>
                <a:gd name="T119" fmla="*/ 698 h 872"/>
                <a:gd name="T120" fmla="*/ 880 w 1572"/>
                <a:gd name="T121" fmla="*/ 200 h 872"/>
                <a:gd name="T122" fmla="*/ 842 w 1572"/>
                <a:gd name="T123" fmla="*/ 164 h 872"/>
                <a:gd name="T124" fmla="*/ 818 w 1572"/>
                <a:gd name="T125" fmla="*/ 14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2" h="872">
                  <a:moveTo>
                    <a:pt x="48" y="586"/>
                  </a:moveTo>
                  <a:lnTo>
                    <a:pt x="48" y="586"/>
                  </a:lnTo>
                  <a:lnTo>
                    <a:pt x="48" y="586"/>
                  </a:lnTo>
                  <a:lnTo>
                    <a:pt x="48" y="586"/>
                  </a:lnTo>
                  <a:lnTo>
                    <a:pt x="48" y="588"/>
                  </a:lnTo>
                  <a:lnTo>
                    <a:pt x="48" y="588"/>
                  </a:lnTo>
                  <a:lnTo>
                    <a:pt x="48" y="588"/>
                  </a:lnTo>
                  <a:lnTo>
                    <a:pt x="48" y="588"/>
                  </a:lnTo>
                  <a:lnTo>
                    <a:pt x="48" y="588"/>
                  </a:lnTo>
                  <a:lnTo>
                    <a:pt x="48" y="588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50" y="586"/>
                  </a:lnTo>
                  <a:lnTo>
                    <a:pt x="50" y="586"/>
                  </a:lnTo>
                  <a:lnTo>
                    <a:pt x="50" y="586"/>
                  </a:lnTo>
                  <a:lnTo>
                    <a:pt x="50" y="586"/>
                  </a:lnTo>
                  <a:lnTo>
                    <a:pt x="50" y="586"/>
                  </a:lnTo>
                  <a:lnTo>
                    <a:pt x="50" y="586"/>
                  </a:lnTo>
                  <a:lnTo>
                    <a:pt x="48" y="584"/>
                  </a:lnTo>
                  <a:lnTo>
                    <a:pt x="48" y="584"/>
                  </a:lnTo>
                  <a:lnTo>
                    <a:pt x="48" y="584"/>
                  </a:lnTo>
                  <a:lnTo>
                    <a:pt x="48" y="584"/>
                  </a:lnTo>
                  <a:lnTo>
                    <a:pt x="48" y="584"/>
                  </a:lnTo>
                  <a:lnTo>
                    <a:pt x="48" y="584"/>
                  </a:lnTo>
                  <a:lnTo>
                    <a:pt x="48" y="584"/>
                  </a:lnTo>
                  <a:lnTo>
                    <a:pt x="48" y="584"/>
                  </a:lnTo>
                  <a:lnTo>
                    <a:pt x="48" y="582"/>
                  </a:lnTo>
                  <a:lnTo>
                    <a:pt x="48" y="582"/>
                  </a:lnTo>
                  <a:lnTo>
                    <a:pt x="48" y="582"/>
                  </a:lnTo>
                  <a:lnTo>
                    <a:pt x="48" y="582"/>
                  </a:lnTo>
                  <a:lnTo>
                    <a:pt x="48" y="582"/>
                  </a:lnTo>
                  <a:lnTo>
                    <a:pt x="48" y="582"/>
                  </a:lnTo>
                  <a:lnTo>
                    <a:pt x="46" y="582"/>
                  </a:lnTo>
                  <a:lnTo>
                    <a:pt x="46" y="582"/>
                  </a:lnTo>
                  <a:lnTo>
                    <a:pt x="46" y="582"/>
                  </a:lnTo>
                  <a:lnTo>
                    <a:pt x="46" y="582"/>
                  </a:lnTo>
                  <a:lnTo>
                    <a:pt x="46" y="580"/>
                  </a:lnTo>
                  <a:lnTo>
                    <a:pt x="46" y="580"/>
                  </a:lnTo>
                  <a:lnTo>
                    <a:pt x="46" y="580"/>
                  </a:lnTo>
                  <a:lnTo>
                    <a:pt x="46" y="580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42" y="580"/>
                  </a:lnTo>
                  <a:lnTo>
                    <a:pt x="42" y="580"/>
                  </a:lnTo>
                  <a:lnTo>
                    <a:pt x="42" y="580"/>
                  </a:lnTo>
                  <a:lnTo>
                    <a:pt x="42" y="580"/>
                  </a:lnTo>
                  <a:lnTo>
                    <a:pt x="42" y="580"/>
                  </a:lnTo>
                  <a:lnTo>
                    <a:pt x="42" y="580"/>
                  </a:lnTo>
                  <a:lnTo>
                    <a:pt x="42" y="580"/>
                  </a:lnTo>
                  <a:lnTo>
                    <a:pt x="42" y="580"/>
                  </a:lnTo>
                  <a:lnTo>
                    <a:pt x="42" y="578"/>
                  </a:lnTo>
                  <a:lnTo>
                    <a:pt x="42" y="578"/>
                  </a:lnTo>
                  <a:lnTo>
                    <a:pt x="42" y="578"/>
                  </a:lnTo>
                  <a:lnTo>
                    <a:pt x="42" y="578"/>
                  </a:lnTo>
                  <a:lnTo>
                    <a:pt x="42" y="578"/>
                  </a:lnTo>
                  <a:lnTo>
                    <a:pt x="42" y="578"/>
                  </a:lnTo>
                  <a:lnTo>
                    <a:pt x="42" y="578"/>
                  </a:lnTo>
                  <a:lnTo>
                    <a:pt x="42" y="578"/>
                  </a:lnTo>
                  <a:lnTo>
                    <a:pt x="42" y="578"/>
                  </a:lnTo>
                  <a:lnTo>
                    <a:pt x="42" y="578"/>
                  </a:lnTo>
                  <a:lnTo>
                    <a:pt x="42" y="576"/>
                  </a:lnTo>
                  <a:lnTo>
                    <a:pt x="42" y="576"/>
                  </a:lnTo>
                  <a:lnTo>
                    <a:pt x="42" y="576"/>
                  </a:lnTo>
                  <a:lnTo>
                    <a:pt x="42" y="576"/>
                  </a:lnTo>
                  <a:lnTo>
                    <a:pt x="42" y="578"/>
                  </a:lnTo>
                  <a:lnTo>
                    <a:pt x="42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38" y="578"/>
                  </a:lnTo>
                  <a:lnTo>
                    <a:pt x="38" y="578"/>
                  </a:lnTo>
                  <a:lnTo>
                    <a:pt x="38" y="576"/>
                  </a:lnTo>
                  <a:lnTo>
                    <a:pt x="38" y="576"/>
                  </a:lnTo>
                  <a:lnTo>
                    <a:pt x="36" y="576"/>
                  </a:lnTo>
                  <a:lnTo>
                    <a:pt x="36" y="576"/>
                  </a:lnTo>
                  <a:lnTo>
                    <a:pt x="36" y="576"/>
                  </a:lnTo>
                  <a:lnTo>
                    <a:pt x="36" y="576"/>
                  </a:lnTo>
                  <a:lnTo>
                    <a:pt x="36" y="576"/>
                  </a:lnTo>
                  <a:lnTo>
                    <a:pt x="36" y="576"/>
                  </a:lnTo>
                  <a:lnTo>
                    <a:pt x="36" y="576"/>
                  </a:lnTo>
                  <a:lnTo>
                    <a:pt x="36" y="576"/>
                  </a:lnTo>
                  <a:lnTo>
                    <a:pt x="36" y="574"/>
                  </a:lnTo>
                  <a:lnTo>
                    <a:pt x="36" y="574"/>
                  </a:lnTo>
                  <a:lnTo>
                    <a:pt x="36" y="574"/>
                  </a:lnTo>
                  <a:lnTo>
                    <a:pt x="36" y="574"/>
                  </a:lnTo>
                  <a:lnTo>
                    <a:pt x="36" y="574"/>
                  </a:lnTo>
                  <a:lnTo>
                    <a:pt x="36" y="574"/>
                  </a:lnTo>
                  <a:lnTo>
                    <a:pt x="36" y="572"/>
                  </a:lnTo>
                  <a:lnTo>
                    <a:pt x="36" y="572"/>
                  </a:lnTo>
                  <a:lnTo>
                    <a:pt x="36" y="572"/>
                  </a:lnTo>
                  <a:lnTo>
                    <a:pt x="36" y="572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68"/>
                  </a:lnTo>
                  <a:lnTo>
                    <a:pt x="36" y="568"/>
                  </a:lnTo>
                  <a:lnTo>
                    <a:pt x="36" y="568"/>
                  </a:lnTo>
                  <a:lnTo>
                    <a:pt x="36" y="568"/>
                  </a:lnTo>
                  <a:lnTo>
                    <a:pt x="36" y="568"/>
                  </a:lnTo>
                  <a:lnTo>
                    <a:pt x="36" y="568"/>
                  </a:lnTo>
                  <a:lnTo>
                    <a:pt x="38" y="566"/>
                  </a:lnTo>
                  <a:lnTo>
                    <a:pt x="38" y="566"/>
                  </a:lnTo>
                  <a:lnTo>
                    <a:pt x="38" y="566"/>
                  </a:lnTo>
                  <a:lnTo>
                    <a:pt x="38" y="566"/>
                  </a:lnTo>
                  <a:lnTo>
                    <a:pt x="38" y="564"/>
                  </a:lnTo>
                  <a:lnTo>
                    <a:pt x="38" y="564"/>
                  </a:lnTo>
                  <a:lnTo>
                    <a:pt x="38" y="564"/>
                  </a:lnTo>
                  <a:lnTo>
                    <a:pt x="38" y="564"/>
                  </a:lnTo>
                  <a:lnTo>
                    <a:pt x="38" y="564"/>
                  </a:lnTo>
                  <a:lnTo>
                    <a:pt x="38" y="564"/>
                  </a:lnTo>
                  <a:lnTo>
                    <a:pt x="38" y="564"/>
                  </a:lnTo>
                  <a:lnTo>
                    <a:pt x="38" y="564"/>
                  </a:lnTo>
                  <a:lnTo>
                    <a:pt x="38" y="562"/>
                  </a:lnTo>
                  <a:lnTo>
                    <a:pt x="38" y="562"/>
                  </a:lnTo>
                  <a:lnTo>
                    <a:pt x="38" y="562"/>
                  </a:lnTo>
                  <a:lnTo>
                    <a:pt x="38" y="562"/>
                  </a:lnTo>
                  <a:lnTo>
                    <a:pt x="38" y="562"/>
                  </a:lnTo>
                  <a:lnTo>
                    <a:pt x="38" y="562"/>
                  </a:lnTo>
                  <a:lnTo>
                    <a:pt x="38" y="560"/>
                  </a:lnTo>
                  <a:lnTo>
                    <a:pt x="38" y="560"/>
                  </a:lnTo>
                  <a:lnTo>
                    <a:pt x="40" y="560"/>
                  </a:lnTo>
                  <a:lnTo>
                    <a:pt x="40" y="560"/>
                  </a:lnTo>
                  <a:lnTo>
                    <a:pt x="40" y="560"/>
                  </a:lnTo>
                  <a:lnTo>
                    <a:pt x="40" y="560"/>
                  </a:lnTo>
                  <a:lnTo>
                    <a:pt x="40" y="558"/>
                  </a:lnTo>
                  <a:lnTo>
                    <a:pt x="40" y="558"/>
                  </a:lnTo>
                  <a:lnTo>
                    <a:pt x="40" y="558"/>
                  </a:lnTo>
                  <a:lnTo>
                    <a:pt x="40" y="558"/>
                  </a:lnTo>
                  <a:lnTo>
                    <a:pt x="40" y="558"/>
                  </a:lnTo>
                  <a:lnTo>
                    <a:pt x="40" y="558"/>
                  </a:lnTo>
                  <a:lnTo>
                    <a:pt x="42" y="556"/>
                  </a:lnTo>
                  <a:lnTo>
                    <a:pt x="42" y="556"/>
                  </a:lnTo>
                  <a:lnTo>
                    <a:pt x="42" y="556"/>
                  </a:lnTo>
                  <a:lnTo>
                    <a:pt x="42" y="556"/>
                  </a:lnTo>
                  <a:lnTo>
                    <a:pt x="42" y="556"/>
                  </a:lnTo>
                  <a:lnTo>
                    <a:pt x="42" y="556"/>
                  </a:lnTo>
                  <a:lnTo>
                    <a:pt x="42" y="554"/>
                  </a:lnTo>
                  <a:lnTo>
                    <a:pt x="42" y="554"/>
                  </a:lnTo>
                  <a:lnTo>
                    <a:pt x="44" y="554"/>
                  </a:lnTo>
                  <a:lnTo>
                    <a:pt x="44" y="554"/>
                  </a:lnTo>
                  <a:lnTo>
                    <a:pt x="42" y="554"/>
                  </a:lnTo>
                  <a:lnTo>
                    <a:pt x="42" y="554"/>
                  </a:lnTo>
                  <a:lnTo>
                    <a:pt x="42" y="556"/>
                  </a:lnTo>
                  <a:lnTo>
                    <a:pt x="42" y="556"/>
                  </a:lnTo>
                  <a:lnTo>
                    <a:pt x="40" y="556"/>
                  </a:lnTo>
                  <a:lnTo>
                    <a:pt x="40" y="556"/>
                  </a:lnTo>
                  <a:lnTo>
                    <a:pt x="40" y="556"/>
                  </a:lnTo>
                  <a:lnTo>
                    <a:pt x="40" y="556"/>
                  </a:lnTo>
                  <a:lnTo>
                    <a:pt x="40" y="558"/>
                  </a:lnTo>
                  <a:lnTo>
                    <a:pt x="40" y="558"/>
                  </a:lnTo>
                  <a:lnTo>
                    <a:pt x="40" y="558"/>
                  </a:lnTo>
                  <a:lnTo>
                    <a:pt x="40" y="558"/>
                  </a:lnTo>
                  <a:lnTo>
                    <a:pt x="38" y="558"/>
                  </a:lnTo>
                  <a:lnTo>
                    <a:pt x="38" y="558"/>
                  </a:lnTo>
                  <a:lnTo>
                    <a:pt x="38" y="558"/>
                  </a:lnTo>
                  <a:lnTo>
                    <a:pt x="38" y="558"/>
                  </a:lnTo>
                  <a:lnTo>
                    <a:pt x="38" y="560"/>
                  </a:lnTo>
                  <a:lnTo>
                    <a:pt x="38" y="560"/>
                  </a:lnTo>
                  <a:lnTo>
                    <a:pt x="38" y="560"/>
                  </a:lnTo>
                  <a:lnTo>
                    <a:pt x="38" y="560"/>
                  </a:lnTo>
                  <a:lnTo>
                    <a:pt x="38" y="560"/>
                  </a:lnTo>
                  <a:lnTo>
                    <a:pt x="38" y="560"/>
                  </a:lnTo>
                  <a:lnTo>
                    <a:pt x="38" y="562"/>
                  </a:lnTo>
                  <a:lnTo>
                    <a:pt x="38" y="562"/>
                  </a:lnTo>
                  <a:lnTo>
                    <a:pt x="38" y="564"/>
                  </a:lnTo>
                  <a:lnTo>
                    <a:pt x="38" y="564"/>
                  </a:lnTo>
                  <a:lnTo>
                    <a:pt x="38" y="564"/>
                  </a:lnTo>
                  <a:lnTo>
                    <a:pt x="38" y="564"/>
                  </a:lnTo>
                  <a:lnTo>
                    <a:pt x="36" y="564"/>
                  </a:lnTo>
                  <a:lnTo>
                    <a:pt x="36" y="564"/>
                  </a:lnTo>
                  <a:lnTo>
                    <a:pt x="36" y="566"/>
                  </a:lnTo>
                  <a:lnTo>
                    <a:pt x="36" y="566"/>
                  </a:lnTo>
                  <a:lnTo>
                    <a:pt x="36" y="566"/>
                  </a:lnTo>
                  <a:lnTo>
                    <a:pt x="36" y="566"/>
                  </a:lnTo>
                  <a:lnTo>
                    <a:pt x="36" y="568"/>
                  </a:lnTo>
                  <a:lnTo>
                    <a:pt x="36" y="568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2"/>
                  </a:lnTo>
                  <a:lnTo>
                    <a:pt x="36" y="572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6"/>
                  </a:lnTo>
                  <a:lnTo>
                    <a:pt x="34" y="576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4"/>
                  </a:lnTo>
                  <a:lnTo>
                    <a:pt x="34" y="572"/>
                  </a:lnTo>
                  <a:lnTo>
                    <a:pt x="34" y="572"/>
                  </a:lnTo>
                  <a:lnTo>
                    <a:pt x="34" y="572"/>
                  </a:lnTo>
                  <a:lnTo>
                    <a:pt x="34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68"/>
                  </a:lnTo>
                  <a:lnTo>
                    <a:pt x="32" y="568"/>
                  </a:lnTo>
                  <a:lnTo>
                    <a:pt x="32" y="568"/>
                  </a:lnTo>
                  <a:lnTo>
                    <a:pt x="32" y="568"/>
                  </a:lnTo>
                  <a:lnTo>
                    <a:pt x="32" y="568"/>
                  </a:lnTo>
                  <a:lnTo>
                    <a:pt x="32" y="568"/>
                  </a:lnTo>
                  <a:lnTo>
                    <a:pt x="34" y="568"/>
                  </a:lnTo>
                  <a:lnTo>
                    <a:pt x="34" y="568"/>
                  </a:lnTo>
                  <a:lnTo>
                    <a:pt x="34" y="568"/>
                  </a:lnTo>
                  <a:lnTo>
                    <a:pt x="34" y="568"/>
                  </a:lnTo>
                  <a:lnTo>
                    <a:pt x="34" y="568"/>
                  </a:lnTo>
                  <a:lnTo>
                    <a:pt x="34" y="568"/>
                  </a:lnTo>
                  <a:lnTo>
                    <a:pt x="34" y="568"/>
                  </a:lnTo>
                  <a:lnTo>
                    <a:pt x="34" y="568"/>
                  </a:lnTo>
                  <a:lnTo>
                    <a:pt x="36" y="566"/>
                  </a:lnTo>
                  <a:lnTo>
                    <a:pt x="36" y="566"/>
                  </a:lnTo>
                  <a:lnTo>
                    <a:pt x="36" y="566"/>
                  </a:lnTo>
                  <a:lnTo>
                    <a:pt x="36" y="566"/>
                  </a:lnTo>
                  <a:lnTo>
                    <a:pt x="36" y="566"/>
                  </a:lnTo>
                  <a:lnTo>
                    <a:pt x="36" y="566"/>
                  </a:lnTo>
                  <a:lnTo>
                    <a:pt x="36" y="566"/>
                  </a:lnTo>
                  <a:lnTo>
                    <a:pt x="36" y="566"/>
                  </a:lnTo>
                  <a:lnTo>
                    <a:pt x="36" y="564"/>
                  </a:lnTo>
                  <a:lnTo>
                    <a:pt x="36" y="564"/>
                  </a:lnTo>
                  <a:lnTo>
                    <a:pt x="36" y="564"/>
                  </a:lnTo>
                  <a:lnTo>
                    <a:pt x="36" y="564"/>
                  </a:lnTo>
                  <a:lnTo>
                    <a:pt x="36" y="564"/>
                  </a:lnTo>
                  <a:lnTo>
                    <a:pt x="36" y="564"/>
                  </a:lnTo>
                  <a:lnTo>
                    <a:pt x="36" y="564"/>
                  </a:lnTo>
                  <a:lnTo>
                    <a:pt x="36" y="564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36" y="560"/>
                  </a:lnTo>
                  <a:lnTo>
                    <a:pt x="36" y="560"/>
                  </a:lnTo>
                  <a:lnTo>
                    <a:pt x="36" y="560"/>
                  </a:lnTo>
                  <a:lnTo>
                    <a:pt x="36" y="560"/>
                  </a:lnTo>
                  <a:lnTo>
                    <a:pt x="36" y="560"/>
                  </a:lnTo>
                  <a:lnTo>
                    <a:pt x="36" y="560"/>
                  </a:lnTo>
                  <a:lnTo>
                    <a:pt x="36" y="560"/>
                  </a:lnTo>
                  <a:lnTo>
                    <a:pt x="36" y="560"/>
                  </a:lnTo>
                  <a:lnTo>
                    <a:pt x="34" y="560"/>
                  </a:lnTo>
                  <a:lnTo>
                    <a:pt x="34" y="560"/>
                  </a:lnTo>
                  <a:lnTo>
                    <a:pt x="34" y="558"/>
                  </a:lnTo>
                  <a:lnTo>
                    <a:pt x="34" y="558"/>
                  </a:lnTo>
                  <a:lnTo>
                    <a:pt x="34" y="558"/>
                  </a:lnTo>
                  <a:lnTo>
                    <a:pt x="34" y="558"/>
                  </a:lnTo>
                  <a:lnTo>
                    <a:pt x="34" y="558"/>
                  </a:lnTo>
                  <a:lnTo>
                    <a:pt x="34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8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8" y="556"/>
                  </a:lnTo>
                  <a:lnTo>
                    <a:pt x="38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4" y="556"/>
                  </a:lnTo>
                  <a:lnTo>
                    <a:pt x="34" y="556"/>
                  </a:lnTo>
                  <a:lnTo>
                    <a:pt x="34" y="556"/>
                  </a:lnTo>
                  <a:lnTo>
                    <a:pt x="34" y="556"/>
                  </a:lnTo>
                  <a:lnTo>
                    <a:pt x="34" y="556"/>
                  </a:lnTo>
                  <a:lnTo>
                    <a:pt x="34" y="556"/>
                  </a:lnTo>
                  <a:lnTo>
                    <a:pt x="34" y="556"/>
                  </a:lnTo>
                  <a:lnTo>
                    <a:pt x="34" y="556"/>
                  </a:lnTo>
                  <a:lnTo>
                    <a:pt x="34" y="556"/>
                  </a:lnTo>
                  <a:lnTo>
                    <a:pt x="34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6" y="556"/>
                  </a:lnTo>
                  <a:lnTo>
                    <a:pt x="38" y="556"/>
                  </a:lnTo>
                  <a:lnTo>
                    <a:pt x="38" y="556"/>
                  </a:lnTo>
                  <a:lnTo>
                    <a:pt x="38" y="554"/>
                  </a:lnTo>
                  <a:lnTo>
                    <a:pt x="38" y="554"/>
                  </a:lnTo>
                  <a:lnTo>
                    <a:pt x="38" y="554"/>
                  </a:lnTo>
                  <a:lnTo>
                    <a:pt x="38" y="554"/>
                  </a:lnTo>
                  <a:lnTo>
                    <a:pt x="38" y="554"/>
                  </a:lnTo>
                  <a:lnTo>
                    <a:pt x="38" y="554"/>
                  </a:lnTo>
                  <a:lnTo>
                    <a:pt x="38" y="554"/>
                  </a:lnTo>
                  <a:lnTo>
                    <a:pt x="38" y="554"/>
                  </a:lnTo>
                  <a:lnTo>
                    <a:pt x="38" y="554"/>
                  </a:lnTo>
                  <a:lnTo>
                    <a:pt x="38" y="554"/>
                  </a:lnTo>
                  <a:lnTo>
                    <a:pt x="36" y="554"/>
                  </a:lnTo>
                  <a:lnTo>
                    <a:pt x="36" y="554"/>
                  </a:lnTo>
                  <a:lnTo>
                    <a:pt x="36" y="554"/>
                  </a:lnTo>
                  <a:lnTo>
                    <a:pt x="36" y="554"/>
                  </a:lnTo>
                  <a:lnTo>
                    <a:pt x="36" y="554"/>
                  </a:lnTo>
                  <a:lnTo>
                    <a:pt x="36" y="554"/>
                  </a:lnTo>
                  <a:lnTo>
                    <a:pt x="36" y="554"/>
                  </a:lnTo>
                  <a:lnTo>
                    <a:pt x="36" y="554"/>
                  </a:lnTo>
                  <a:lnTo>
                    <a:pt x="36" y="554"/>
                  </a:lnTo>
                  <a:lnTo>
                    <a:pt x="36" y="554"/>
                  </a:lnTo>
                  <a:lnTo>
                    <a:pt x="36" y="552"/>
                  </a:lnTo>
                  <a:lnTo>
                    <a:pt x="36" y="552"/>
                  </a:lnTo>
                  <a:lnTo>
                    <a:pt x="36" y="552"/>
                  </a:lnTo>
                  <a:lnTo>
                    <a:pt x="36" y="552"/>
                  </a:lnTo>
                  <a:lnTo>
                    <a:pt x="36" y="552"/>
                  </a:lnTo>
                  <a:lnTo>
                    <a:pt x="36" y="552"/>
                  </a:lnTo>
                  <a:lnTo>
                    <a:pt x="36" y="550"/>
                  </a:lnTo>
                  <a:lnTo>
                    <a:pt x="36" y="550"/>
                  </a:lnTo>
                  <a:lnTo>
                    <a:pt x="36" y="550"/>
                  </a:lnTo>
                  <a:lnTo>
                    <a:pt x="36" y="550"/>
                  </a:lnTo>
                  <a:lnTo>
                    <a:pt x="36" y="550"/>
                  </a:lnTo>
                  <a:lnTo>
                    <a:pt x="36" y="550"/>
                  </a:lnTo>
                  <a:lnTo>
                    <a:pt x="36" y="548"/>
                  </a:lnTo>
                  <a:lnTo>
                    <a:pt x="36" y="548"/>
                  </a:lnTo>
                  <a:lnTo>
                    <a:pt x="36" y="548"/>
                  </a:lnTo>
                  <a:lnTo>
                    <a:pt x="36" y="548"/>
                  </a:lnTo>
                  <a:lnTo>
                    <a:pt x="34" y="548"/>
                  </a:lnTo>
                  <a:lnTo>
                    <a:pt x="34" y="548"/>
                  </a:lnTo>
                  <a:lnTo>
                    <a:pt x="34" y="546"/>
                  </a:lnTo>
                  <a:lnTo>
                    <a:pt x="34" y="546"/>
                  </a:lnTo>
                  <a:lnTo>
                    <a:pt x="34" y="546"/>
                  </a:lnTo>
                  <a:lnTo>
                    <a:pt x="34" y="546"/>
                  </a:lnTo>
                  <a:lnTo>
                    <a:pt x="34" y="544"/>
                  </a:lnTo>
                  <a:lnTo>
                    <a:pt x="34" y="544"/>
                  </a:lnTo>
                  <a:lnTo>
                    <a:pt x="34" y="544"/>
                  </a:lnTo>
                  <a:lnTo>
                    <a:pt x="34" y="544"/>
                  </a:lnTo>
                  <a:lnTo>
                    <a:pt x="34" y="544"/>
                  </a:lnTo>
                  <a:lnTo>
                    <a:pt x="34" y="544"/>
                  </a:lnTo>
                  <a:lnTo>
                    <a:pt x="34" y="542"/>
                  </a:lnTo>
                  <a:lnTo>
                    <a:pt x="34" y="542"/>
                  </a:lnTo>
                  <a:lnTo>
                    <a:pt x="34" y="542"/>
                  </a:lnTo>
                  <a:lnTo>
                    <a:pt x="34" y="542"/>
                  </a:lnTo>
                  <a:lnTo>
                    <a:pt x="34" y="542"/>
                  </a:lnTo>
                  <a:lnTo>
                    <a:pt x="34" y="542"/>
                  </a:lnTo>
                  <a:lnTo>
                    <a:pt x="34" y="542"/>
                  </a:lnTo>
                  <a:lnTo>
                    <a:pt x="34" y="542"/>
                  </a:lnTo>
                  <a:lnTo>
                    <a:pt x="34" y="540"/>
                  </a:lnTo>
                  <a:lnTo>
                    <a:pt x="34" y="540"/>
                  </a:lnTo>
                  <a:lnTo>
                    <a:pt x="34" y="540"/>
                  </a:lnTo>
                  <a:lnTo>
                    <a:pt x="34" y="540"/>
                  </a:lnTo>
                  <a:lnTo>
                    <a:pt x="32" y="540"/>
                  </a:lnTo>
                  <a:lnTo>
                    <a:pt x="32" y="540"/>
                  </a:lnTo>
                  <a:lnTo>
                    <a:pt x="32" y="540"/>
                  </a:lnTo>
                  <a:lnTo>
                    <a:pt x="32" y="540"/>
                  </a:lnTo>
                  <a:lnTo>
                    <a:pt x="30" y="540"/>
                  </a:lnTo>
                  <a:lnTo>
                    <a:pt x="30" y="540"/>
                  </a:lnTo>
                  <a:lnTo>
                    <a:pt x="30" y="540"/>
                  </a:lnTo>
                  <a:lnTo>
                    <a:pt x="30" y="540"/>
                  </a:lnTo>
                  <a:lnTo>
                    <a:pt x="30" y="540"/>
                  </a:lnTo>
                  <a:lnTo>
                    <a:pt x="30" y="540"/>
                  </a:lnTo>
                  <a:lnTo>
                    <a:pt x="30" y="540"/>
                  </a:lnTo>
                  <a:lnTo>
                    <a:pt x="30" y="540"/>
                  </a:lnTo>
                  <a:lnTo>
                    <a:pt x="30" y="540"/>
                  </a:lnTo>
                  <a:lnTo>
                    <a:pt x="30" y="540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30" y="542"/>
                  </a:lnTo>
                  <a:lnTo>
                    <a:pt x="30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6" y="546"/>
                  </a:lnTo>
                  <a:lnTo>
                    <a:pt x="26" y="546"/>
                  </a:lnTo>
                  <a:lnTo>
                    <a:pt x="26" y="546"/>
                  </a:lnTo>
                  <a:lnTo>
                    <a:pt x="26" y="546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8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4" y="544"/>
                  </a:lnTo>
                  <a:lnTo>
                    <a:pt x="24" y="544"/>
                  </a:lnTo>
                  <a:lnTo>
                    <a:pt x="24" y="544"/>
                  </a:lnTo>
                  <a:lnTo>
                    <a:pt x="24" y="544"/>
                  </a:lnTo>
                  <a:lnTo>
                    <a:pt x="24" y="542"/>
                  </a:lnTo>
                  <a:lnTo>
                    <a:pt x="24" y="542"/>
                  </a:lnTo>
                  <a:lnTo>
                    <a:pt x="24" y="542"/>
                  </a:lnTo>
                  <a:lnTo>
                    <a:pt x="24" y="542"/>
                  </a:lnTo>
                  <a:lnTo>
                    <a:pt x="24" y="542"/>
                  </a:lnTo>
                  <a:lnTo>
                    <a:pt x="24" y="542"/>
                  </a:lnTo>
                  <a:lnTo>
                    <a:pt x="24" y="542"/>
                  </a:lnTo>
                  <a:lnTo>
                    <a:pt x="24" y="542"/>
                  </a:lnTo>
                  <a:lnTo>
                    <a:pt x="22" y="542"/>
                  </a:lnTo>
                  <a:lnTo>
                    <a:pt x="22" y="542"/>
                  </a:lnTo>
                  <a:lnTo>
                    <a:pt x="22" y="542"/>
                  </a:lnTo>
                  <a:lnTo>
                    <a:pt x="22" y="542"/>
                  </a:lnTo>
                  <a:lnTo>
                    <a:pt x="22" y="542"/>
                  </a:lnTo>
                  <a:lnTo>
                    <a:pt x="22" y="542"/>
                  </a:lnTo>
                  <a:lnTo>
                    <a:pt x="22" y="542"/>
                  </a:lnTo>
                  <a:lnTo>
                    <a:pt x="22" y="542"/>
                  </a:lnTo>
                  <a:lnTo>
                    <a:pt x="20" y="540"/>
                  </a:lnTo>
                  <a:lnTo>
                    <a:pt x="20" y="540"/>
                  </a:lnTo>
                  <a:lnTo>
                    <a:pt x="20" y="540"/>
                  </a:lnTo>
                  <a:lnTo>
                    <a:pt x="20" y="54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16" y="538"/>
                  </a:lnTo>
                  <a:lnTo>
                    <a:pt x="16" y="538"/>
                  </a:lnTo>
                  <a:lnTo>
                    <a:pt x="16" y="538"/>
                  </a:lnTo>
                  <a:lnTo>
                    <a:pt x="16" y="538"/>
                  </a:lnTo>
                  <a:lnTo>
                    <a:pt x="14" y="538"/>
                  </a:lnTo>
                  <a:lnTo>
                    <a:pt x="14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2" y="538"/>
                  </a:lnTo>
                  <a:lnTo>
                    <a:pt x="10" y="538"/>
                  </a:lnTo>
                  <a:lnTo>
                    <a:pt x="10" y="538"/>
                  </a:lnTo>
                  <a:lnTo>
                    <a:pt x="10" y="538"/>
                  </a:lnTo>
                  <a:lnTo>
                    <a:pt x="10" y="538"/>
                  </a:lnTo>
                  <a:lnTo>
                    <a:pt x="10" y="536"/>
                  </a:lnTo>
                  <a:lnTo>
                    <a:pt x="10" y="536"/>
                  </a:lnTo>
                  <a:lnTo>
                    <a:pt x="8" y="536"/>
                  </a:lnTo>
                  <a:lnTo>
                    <a:pt x="8" y="536"/>
                  </a:lnTo>
                  <a:lnTo>
                    <a:pt x="8" y="536"/>
                  </a:lnTo>
                  <a:lnTo>
                    <a:pt x="8" y="536"/>
                  </a:lnTo>
                  <a:lnTo>
                    <a:pt x="8" y="536"/>
                  </a:lnTo>
                  <a:lnTo>
                    <a:pt x="8" y="536"/>
                  </a:lnTo>
                  <a:lnTo>
                    <a:pt x="6" y="536"/>
                  </a:lnTo>
                  <a:lnTo>
                    <a:pt x="6" y="536"/>
                  </a:lnTo>
                  <a:lnTo>
                    <a:pt x="6" y="538"/>
                  </a:lnTo>
                  <a:lnTo>
                    <a:pt x="6" y="538"/>
                  </a:lnTo>
                  <a:lnTo>
                    <a:pt x="6" y="538"/>
                  </a:lnTo>
                  <a:lnTo>
                    <a:pt x="6" y="538"/>
                  </a:lnTo>
                  <a:lnTo>
                    <a:pt x="4" y="538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6" y="538"/>
                  </a:lnTo>
                  <a:lnTo>
                    <a:pt x="6" y="538"/>
                  </a:lnTo>
                  <a:lnTo>
                    <a:pt x="6" y="538"/>
                  </a:lnTo>
                  <a:lnTo>
                    <a:pt x="6" y="540"/>
                  </a:lnTo>
                  <a:lnTo>
                    <a:pt x="6" y="540"/>
                  </a:lnTo>
                  <a:lnTo>
                    <a:pt x="6" y="540"/>
                  </a:lnTo>
                  <a:lnTo>
                    <a:pt x="6" y="540"/>
                  </a:lnTo>
                  <a:lnTo>
                    <a:pt x="6" y="540"/>
                  </a:lnTo>
                  <a:lnTo>
                    <a:pt x="6" y="540"/>
                  </a:lnTo>
                  <a:lnTo>
                    <a:pt x="8" y="540"/>
                  </a:lnTo>
                  <a:lnTo>
                    <a:pt x="8" y="540"/>
                  </a:lnTo>
                  <a:lnTo>
                    <a:pt x="8" y="540"/>
                  </a:lnTo>
                  <a:lnTo>
                    <a:pt x="8" y="540"/>
                  </a:lnTo>
                  <a:lnTo>
                    <a:pt x="8" y="542"/>
                  </a:lnTo>
                  <a:lnTo>
                    <a:pt x="8" y="542"/>
                  </a:lnTo>
                  <a:lnTo>
                    <a:pt x="10" y="542"/>
                  </a:lnTo>
                  <a:lnTo>
                    <a:pt x="10" y="542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2" y="544"/>
                  </a:lnTo>
                  <a:lnTo>
                    <a:pt x="12" y="544"/>
                  </a:lnTo>
                  <a:lnTo>
                    <a:pt x="12" y="544"/>
                  </a:lnTo>
                  <a:lnTo>
                    <a:pt x="12" y="544"/>
                  </a:lnTo>
                  <a:lnTo>
                    <a:pt x="12" y="544"/>
                  </a:lnTo>
                  <a:lnTo>
                    <a:pt x="12" y="544"/>
                  </a:lnTo>
                  <a:lnTo>
                    <a:pt x="14" y="544"/>
                  </a:lnTo>
                  <a:lnTo>
                    <a:pt x="14" y="544"/>
                  </a:lnTo>
                  <a:lnTo>
                    <a:pt x="14" y="544"/>
                  </a:lnTo>
                  <a:lnTo>
                    <a:pt x="14" y="544"/>
                  </a:lnTo>
                  <a:lnTo>
                    <a:pt x="12" y="544"/>
                  </a:lnTo>
                  <a:lnTo>
                    <a:pt x="12" y="544"/>
                  </a:lnTo>
                  <a:lnTo>
                    <a:pt x="12" y="544"/>
                  </a:lnTo>
                  <a:lnTo>
                    <a:pt x="12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4"/>
                  </a:lnTo>
                  <a:lnTo>
                    <a:pt x="10" y="546"/>
                  </a:lnTo>
                  <a:lnTo>
                    <a:pt x="10" y="546"/>
                  </a:lnTo>
                  <a:lnTo>
                    <a:pt x="10" y="546"/>
                  </a:lnTo>
                  <a:lnTo>
                    <a:pt x="10" y="546"/>
                  </a:lnTo>
                  <a:lnTo>
                    <a:pt x="10" y="546"/>
                  </a:lnTo>
                  <a:lnTo>
                    <a:pt x="10" y="546"/>
                  </a:lnTo>
                  <a:lnTo>
                    <a:pt x="10" y="546"/>
                  </a:lnTo>
                  <a:lnTo>
                    <a:pt x="10" y="546"/>
                  </a:lnTo>
                  <a:lnTo>
                    <a:pt x="8" y="546"/>
                  </a:lnTo>
                  <a:lnTo>
                    <a:pt x="8" y="548"/>
                  </a:lnTo>
                  <a:lnTo>
                    <a:pt x="8" y="548"/>
                  </a:lnTo>
                  <a:lnTo>
                    <a:pt x="8" y="548"/>
                  </a:lnTo>
                  <a:lnTo>
                    <a:pt x="8" y="548"/>
                  </a:lnTo>
                  <a:lnTo>
                    <a:pt x="8" y="548"/>
                  </a:lnTo>
                  <a:lnTo>
                    <a:pt x="8" y="548"/>
                  </a:lnTo>
                  <a:lnTo>
                    <a:pt x="10" y="548"/>
                  </a:lnTo>
                  <a:lnTo>
                    <a:pt x="10" y="548"/>
                  </a:lnTo>
                  <a:lnTo>
                    <a:pt x="10" y="550"/>
                  </a:lnTo>
                  <a:lnTo>
                    <a:pt x="10" y="550"/>
                  </a:lnTo>
                  <a:lnTo>
                    <a:pt x="8" y="550"/>
                  </a:lnTo>
                  <a:lnTo>
                    <a:pt x="8" y="550"/>
                  </a:lnTo>
                  <a:lnTo>
                    <a:pt x="10" y="550"/>
                  </a:lnTo>
                  <a:lnTo>
                    <a:pt x="10" y="550"/>
                  </a:lnTo>
                  <a:lnTo>
                    <a:pt x="10" y="550"/>
                  </a:lnTo>
                  <a:lnTo>
                    <a:pt x="10" y="550"/>
                  </a:lnTo>
                  <a:lnTo>
                    <a:pt x="10" y="550"/>
                  </a:lnTo>
                  <a:lnTo>
                    <a:pt x="10" y="550"/>
                  </a:lnTo>
                  <a:lnTo>
                    <a:pt x="10" y="550"/>
                  </a:lnTo>
                  <a:lnTo>
                    <a:pt x="12" y="550"/>
                  </a:lnTo>
                  <a:lnTo>
                    <a:pt x="12" y="550"/>
                  </a:lnTo>
                  <a:lnTo>
                    <a:pt x="12" y="550"/>
                  </a:lnTo>
                  <a:lnTo>
                    <a:pt x="12" y="550"/>
                  </a:lnTo>
                  <a:lnTo>
                    <a:pt x="12" y="550"/>
                  </a:lnTo>
                  <a:lnTo>
                    <a:pt x="12" y="550"/>
                  </a:lnTo>
                  <a:lnTo>
                    <a:pt x="12" y="550"/>
                  </a:lnTo>
                  <a:lnTo>
                    <a:pt x="12" y="550"/>
                  </a:lnTo>
                  <a:lnTo>
                    <a:pt x="12" y="550"/>
                  </a:lnTo>
                  <a:lnTo>
                    <a:pt x="12" y="550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4" y="552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6"/>
                  </a:lnTo>
                  <a:lnTo>
                    <a:pt x="12" y="556"/>
                  </a:lnTo>
                  <a:lnTo>
                    <a:pt x="12" y="556"/>
                  </a:lnTo>
                  <a:lnTo>
                    <a:pt x="12" y="556"/>
                  </a:lnTo>
                  <a:lnTo>
                    <a:pt x="12" y="556"/>
                  </a:lnTo>
                  <a:lnTo>
                    <a:pt x="12" y="556"/>
                  </a:lnTo>
                  <a:lnTo>
                    <a:pt x="12" y="556"/>
                  </a:lnTo>
                  <a:lnTo>
                    <a:pt x="12" y="556"/>
                  </a:lnTo>
                  <a:lnTo>
                    <a:pt x="10" y="556"/>
                  </a:lnTo>
                  <a:lnTo>
                    <a:pt x="10" y="556"/>
                  </a:lnTo>
                  <a:lnTo>
                    <a:pt x="10" y="556"/>
                  </a:lnTo>
                  <a:lnTo>
                    <a:pt x="10" y="556"/>
                  </a:lnTo>
                  <a:lnTo>
                    <a:pt x="10" y="556"/>
                  </a:lnTo>
                  <a:lnTo>
                    <a:pt x="10" y="556"/>
                  </a:lnTo>
                  <a:lnTo>
                    <a:pt x="10" y="556"/>
                  </a:lnTo>
                  <a:lnTo>
                    <a:pt x="10" y="556"/>
                  </a:lnTo>
                  <a:lnTo>
                    <a:pt x="10" y="556"/>
                  </a:lnTo>
                  <a:lnTo>
                    <a:pt x="10" y="556"/>
                  </a:lnTo>
                  <a:lnTo>
                    <a:pt x="8" y="558"/>
                  </a:lnTo>
                  <a:lnTo>
                    <a:pt x="8" y="558"/>
                  </a:lnTo>
                  <a:lnTo>
                    <a:pt x="8" y="558"/>
                  </a:lnTo>
                  <a:lnTo>
                    <a:pt x="8" y="558"/>
                  </a:lnTo>
                  <a:lnTo>
                    <a:pt x="8" y="558"/>
                  </a:lnTo>
                  <a:lnTo>
                    <a:pt x="8" y="558"/>
                  </a:lnTo>
                  <a:lnTo>
                    <a:pt x="8" y="558"/>
                  </a:lnTo>
                  <a:lnTo>
                    <a:pt x="6" y="558"/>
                  </a:lnTo>
                  <a:lnTo>
                    <a:pt x="6" y="558"/>
                  </a:lnTo>
                  <a:lnTo>
                    <a:pt x="6" y="558"/>
                  </a:lnTo>
                  <a:lnTo>
                    <a:pt x="6" y="558"/>
                  </a:lnTo>
                  <a:lnTo>
                    <a:pt x="6" y="558"/>
                  </a:lnTo>
                  <a:lnTo>
                    <a:pt x="6" y="558"/>
                  </a:lnTo>
                  <a:lnTo>
                    <a:pt x="6" y="558"/>
                  </a:lnTo>
                  <a:lnTo>
                    <a:pt x="6" y="558"/>
                  </a:lnTo>
                  <a:lnTo>
                    <a:pt x="6" y="558"/>
                  </a:lnTo>
                  <a:lnTo>
                    <a:pt x="6" y="558"/>
                  </a:lnTo>
                  <a:lnTo>
                    <a:pt x="6" y="560"/>
                  </a:lnTo>
                  <a:lnTo>
                    <a:pt x="6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2" y="560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2" y="560"/>
                  </a:lnTo>
                  <a:lnTo>
                    <a:pt x="2" y="560"/>
                  </a:lnTo>
                  <a:lnTo>
                    <a:pt x="2" y="560"/>
                  </a:lnTo>
                  <a:lnTo>
                    <a:pt x="2" y="560"/>
                  </a:lnTo>
                  <a:lnTo>
                    <a:pt x="2" y="560"/>
                  </a:lnTo>
                  <a:lnTo>
                    <a:pt x="2" y="560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6" y="572"/>
                  </a:lnTo>
                  <a:lnTo>
                    <a:pt x="6" y="572"/>
                  </a:lnTo>
                  <a:lnTo>
                    <a:pt x="6" y="572"/>
                  </a:lnTo>
                  <a:lnTo>
                    <a:pt x="6" y="572"/>
                  </a:lnTo>
                  <a:lnTo>
                    <a:pt x="6" y="572"/>
                  </a:lnTo>
                  <a:lnTo>
                    <a:pt x="6" y="572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2"/>
                  </a:lnTo>
                  <a:lnTo>
                    <a:pt x="8" y="572"/>
                  </a:lnTo>
                  <a:lnTo>
                    <a:pt x="8" y="572"/>
                  </a:lnTo>
                  <a:lnTo>
                    <a:pt x="8" y="572"/>
                  </a:lnTo>
                  <a:lnTo>
                    <a:pt x="8" y="572"/>
                  </a:lnTo>
                  <a:lnTo>
                    <a:pt x="8" y="572"/>
                  </a:lnTo>
                  <a:lnTo>
                    <a:pt x="8" y="572"/>
                  </a:lnTo>
                  <a:lnTo>
                    <a:pt x="8" y="572"/>
                  </a:lnTo>
                  <a:lnTo>
                    <a:pt x="10" y="572"/>
                  </a:lnTo>
                  <a:lnTo>
                    <a:pt x="10" y="572"/>
                  </a:lnTo>
                  <a:lnTo>
                    <a:pt x="10" y="572"/>
                  </a:lnTo>
                  <a:lnTo>
                    <a:pt x="10" y="572"/>
                  </a:lnTo>
                  <a:lnTo>
                    <a:pt x="10" y="572"/>
                  </a:lnTo>
                  <a:lnTo>
                    <a:pt x="10" y="572"/>
                  </a:lnTo>
                  <a:lnTo>
                    <a:pt x="10" y="572"/>
                  </a:lnTo>
                  <a:lnTo>
                    <a:pt x="10" y="572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6" y="572"/>
                  </a:lnTo>
                  <a:lnTo>
                    <a:pt x="16" y="572"/>
                  </a:lnTo>
                  <a:lnTo>
                    <a:pt x="16" y="572"/>
                  </a:lnTo>
                  <a:lnTo>
                    <a:pt x="16" y="572"/>
                  </a:lnTo>
                  <a:lnTo>
                    <a:pt x="18" y="572"/>
                  </a:lnTo>
                  <a:lnTo>
                    <a:pt x="18" y="572"/>
                  </a:lnTo>
                  <a:lnTo>
                    <a:pt x="18" y="574"/>
                  </a:lnTo>
                  <a:lnTo>
                    <a:pt x="18" y="574"/>
                  </a:lnTo>
                  <a:lnTo>
                    <a:pt x="18" y="574"/>
                  </a:lnTo>
                  <a:lnTo>
                    <a:pt x="18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4"/>
                  </a:lnTo>
                  <a:lnTo>
                    <a:pt x="20" y="576"/>
                  </a:lnTo>
                  <a:lnTo>
                    <a:pt x="20" y="576"/>
                  </a:lnTo>
                  <a:lnTo>
                    <a:pt x="20" y="576"/>
                  </a:lnTo>
                  <a:lnTo>
                    <a:pt x="20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6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4" y="578"/>
                  </a:lnTo>
                  <a:lnTo>
                    <a:pt x="24" y="578"/>
                  </a:lnTo>
                  <a:lnTo>
                    <a:pt x="24" y="578"/>
                  </a:lnTo>
                  <a:lnTo>
                    <a:pt x="24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28" y="580"/>
                  </a:lnTo>
                  <a:lnTo>
                    <a:pt x="28" y="580"/>
                  </a:lnTo>
                  <a:lnTo>
                    <a:pt x="28" y="580"/>
                  </a:lnTo>
                  <a:lnTo>
                    <a:pt x="28" y="580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30" y="578"/>
                  </a:lnTo>
                  <a:lnTo>
                    <a:pt x="30" y="578"/>
                  </a:lnTo>
                  <a:lnTo>
                    <a:pt x="30" y="578"/>
                  </a:lnTo>
                  <a:lnTo>
                    <a:pt x="30" y="578"/>
                  </a:lnTo>
                  <a:lnTo>
                    <a:pt x="30" y="578"/>
                  </a:lnTo>
                  <a:lnTo>
                    <a:pt x="30" y="578"/>
                  </a:lnTo>
                  <a:lnTo>
                    <a:pt x="30" y="578"/>
                  </a:lnTo>
                  <a:lnTo>
                    <a:pt x="30" y="578"/>
                  </a:lnTo>
                  <a:lnTo>
                    <a:pt x="30" y="578"/>
                  </a:lnTo>
                  <a:lnTo>
                    <a:pt x="30" y="578"/>
                  </a:lnTo>
                  <a:lnTo>
                    <a:pt x="32" y="578"/>
                  </a:lnTo>
                  <a:lnTo>
                    <a:pt x="32" y="578"/>
                  </a:lnTo>
                  <a:lnTo>
                    <a:pt x="32" y="578"/>
                  </a:lnTo>
                  <a:lnTo>
                    <a:pt x="32" y="578"/>
                  </a:lnTo>
                  <a:lnTo>
                    <a:pt x="32" y="578"/>
                  </a:lnTo>
                  <a:lnTo>
                    <a:pt x="32" y="578"/>
                  </a:lnTo>
                  <a:lnTo>
                    <a:pt x="34" y="580"/>
                  </a:lnTo>
                  <a:lnTo>
                    <a:pt x="34" y="580"/>
                  </a:lnTo>
                  <a:lnTo>
                    <a:pt x="34" y="580"/>
                  </a:lnTo>
                  <a:lnTo>
                    <a:pt x="34" y="580"/>
                  </a:lnTo>
                  <a:lnTo>
                    <a:pt x="34" y="582"/>
                  </a:lnTo>
                  <a:lnTo>
                    <a:pt x="34" y="582"/>
                  </a:lnTo>
                  <a:lnTo>
                    <a:pt x="34" y="584"/>
                  </a:lnTo>
                  <a:lnTo>
                    <a:pt x="34" y="584"/>
                  </a:lnTo>
                  <a:lnTo>
                    <a:pt x="34" y="584"/>
                  </a:lnTo>
                  <a:lnTo>
                    <a:pt x="34" y="584"/>
                  </a:lnTo>
                  <a:lnTo>
                    <a:pt x="34" y="584"/>
                  </a:lnTo>
                  <a:lnTo>
                    <a:pt x="34" y="584"/>
                  </a:lnTo>
                  <a:lnTo>
                    <a:pt x="34" y="584"/>
                  </a:lnTo>
                  <a:lnTo>
                    <a:pt x="34" y="584"/>
                  </a:lnTo>
                  <a:lnTo>
                    <a:pt x="34" y="584"/>
                  </a:lnTo>
                  <a:lnTo>
                    <a:pt x="34" y="584"/>
                  </a:lnTo>
                  <a:lnTo>
                    <a:pt x="36" y="584"/>
                  </a:lnTo>
                  <a:lnTo>
                    <a:pt x="36" y="584"/>
                  </a:lnTo>
                  <a:lnTo>
                    <a:pt x="36" y="584"/>
                  </a:lnTo>
                  <a:lnTo>
                    <a:pt x="36" y="584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6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6"/>
                  </a:lnTo>
                  <a:lnTo>
                    <a:pt x="38" y="588"/>
                  </a:lnTo>
                  <a:lnTo>
                    <a:pt x="38" y="588"/>
                  </a:lnTo>
                  <a:lnTo>
                    <a:pt x="38" y="588"/>
                  </a:lnTo>
                  <a:lnTo>
                    <a:pt x="38" y="588"/>
                  </a:lnTo>
                  <a:lnTo>
                    <a:pt x="38" y="588"/>
                  </a:lnTo>
                  <a:lnTo>
                    <a:pt x="38" y="588"/>
                  </a:lnTo>
                  <a:lnTo>
                    <a:pt x="40" y="588"/>
                  </a:lnTo>
                  <a:lnTo>
                    <a:pt x="40" y="588"/>
                  </a:lnTo>
                  <a:lnTo>
                    <a:pt x="40" y="588"/>
                  </a:lnTo>
                  <a:lnTo>
                    <a:pt x="40" y="588"/>
                  </a:lnTo>
                  <a:lnTo>
                    <a:pt x="40" y="590"/>
                  </a:lnTo>
                  <a:lnTo>
                    <a:pt x="40" y="590"/>
                  </a:lnTo>
                  <a:lnTo>
                    <a:pt x="40" y="590"/>
                  </a:lnTo>
                  <a:lnTo>
                    <a:pt x="40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2" y="590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2" y="588"/>
                  </a:lnTo>
                  <a:lnTo>
                    <a:pt x="42" y="588"/>
                  </a:lnTo>
                  <a:lnTo>
                    <a:pt x="42" y="588"/>
                  </a:lnTo>
                  <a:lnTo>
                    <a:pt x="42" y="588"/>
                  </a:lnTo>
                  <a:lnTo>
                    <a:pt x="42" y="588"/>
                  </a:lnTo>
                  <a:lnTo>
                    <a:pt x="42" y="588"/>
                  </a:lnTo>
                  <a:lnTo>
                    <a:pt x="42" y="588"/>
                  </a:lnTo>
                  <a:lnTo>
                    <a:pt x="42" y="588"/>
                  </a:lnTo>
                  <a:lnTo>
                    <a:pt x="42" y="588"/>
                  </a:lnTo>
                  <a:lnTo>
                    <a:pt x="42" y="586"/>
                  </a:lnTo>
                  <a:lnTo>
                    <a:pt x="42" y="586"/>
                  </a:lnTo>
                  <a:lnTo>
                    <a:pt x="42" y="588"/>
                  </a:lnTo>
                  <a:lnTo>
                    <a:pt x="42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4" y="588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6" y="586"/>
                  </a:lnTo>
                  <a:lnTo>
                    <a:pt x="46" y="586"/>
                  </a:lnTo>
                  <a:lnTo>
                    <a:pt x="46" y="586"/>
                  </a:lnTo>
                  <a:lnTo>
                    <a:pt x="46" y="586"/>
                  </a:lnTo>
                  <a:lnTo>
                    <a:pt x="48" y="586"/>
                  </a:lnTo>
                  <a:lnTo>
                    <a:pt x="48" y="586"/>
                  </a:lnTo>
                  <a:lnTo>
                    <a:pt x="48" y="586"/>
                  </a:lnTo>
                  <a:lnTo>
                    <a:pt x="48" y="586"/>
                  </a:lnTo>
                  <a:lnTo>
                    <a:pt x="48" y="586"/>
                  </a:lnTo>
                  <a:close/>
                  <a:moveTo>
                    <a:pt x="1100" y="236"/>
                  </a:moveTo>
                  <a:lnTo>
                    <a:pt x="1102" y="238"/>
                  </a:lnTo>
                  <a:lnTo>
                    <a:pt x="1102" y="238"/>
                  </a:lnTo>
                  <a:lnTo>
                    <a:pt x="1104" y="234"/>
                  </a:lnTo>
                  <a:lnTo>
                    <a:pt x="1104" y="234"/>
                  </a:lnTo>
                  <a:lnTo>
                    <a:pt x="1108" y="232"/>
                  </a:lnTo>
                  <a:lnTo>
                    <a:pt x="1112" y="232"/>
                  </a:lnTo>
                  <a:lnTo>
                    <a:pt x="1112" y="232"/>
                  </a:lnTo>
                  <a:lnTo>
                    <a:pt x="1118" y="230"/>
                  </a:lnTo>
                  <a:lnTo>
                    <a:pt x="1120" y="228"/>
                  </a:lnTo>
                  <a:lnTo>
                    <a:pt x="1120" y="226"/>
                  </a:lnTo>
                  <a:lnTo>
                    <a:pt x="1120" y="226"/>
                  </a:lnTo>
                  <a:lnTo>
                    <a:pt x="1120" y="222"/>
                  </a:lnTo>
                  <a:lnTo>
                    <a:pt x="1116" y="220"/>
                  </a:lnTo>
                  <a:lnTo>
                    <a:pt x="1106" y="220"/>
                  </a:lnTo>
                  <a:lnTo>
                    <a:pt x="1106" y="220"/>
                  </a:lnTo>
                  <a:lnTo>
                    <a:pt x="1104" y="222"/>
                  </a:lnTo>
                  <a:lnTo>
                    <a:pt x="1102" y="226"/>
                  </a:lnTo>
                  <a:lnTo>
                    <a:pt x="1102" y="226"/>
                  </a:lnTo>
                  <a:lnTo>
                    <a:pt x="1102" y="230"/>
                  </a:lnTo>
                  <a:lnTo>
                    <a:pt x="1104" y="232"/>
                  </a:lnTo>
                  <a:lnTo>
                    <a:pt x="1104" y="232"/>
                  </a:lnTo>
                  <a:lnTo>
                    <a:pt x="1102" y="234"/>
                  </a:lnTo>
                  <a:lnTo>
                    <a:pt x="1100" y="236"/>
                  </a:lnTo>
                  <a:close/>
                  <a:moveTo>
                    <a:pt x="1108" y="180"/>
                  </a:moveTo>
                  <a:lnTo>
                    <a:pt x="1108" y="180"/>
                  </a:lnTo>
                  <a:lnTo>
                    <a:pt x="1116" y="180"/>
                  </a:lnTo>
                  <a:lnTo>
                    <a:pt x="1116" y="180"/>
                  </a:lnTo>
                  <a:lnTo>
                    <a:pt x="1118" y="180"/>
                  </a:lnTo>
                  <a:lnTo>
                    <a:pt x="1118" y="180"/>
                  </a:lnTo>
                  <a:lnTo>
                    <a:pt x="1120" y="178"/>
                  </a:lnTo>
                  <a:lnTo>
                    <a:pt x="1122" y="176"/>
                  </a:lnTo>
                  <a:lnTo>
                    <a:pt x="1122" y="176"/>
                  </a:lnTo>
                  <a:lnTo>
                    <a:pt x="1126" y="176"/>
                  </a:lnTo>
                  <a:lnTo>
                    <a:pt x="1128" y="172"/>
                  </a:lnTo>
                  <a:lnTo>
                    <a:pt x="1130" y="166"/>
                  </a:lnTo>
                  <a:lnTo>
                    <a:pt x="1130" y="166"/>
                  </a:lnTo>
                  <a:lnTo>
                    <a:pt x="1130" y="164"/>
                  </a:lnTo>
                  <a:lnTo>
                    <a:pt x="1130" y="164"/>
                  </a:lnTo>
                  <a:lnTo>
                    <a:pt x="1128" y="162"/>
                  </a:lnTo>
                  <a:lnTo>
                    <a:pt x="1128" y="162"/>
                  </a:lnTo>
                  <a:lnTo>
                    <a:pt x="1124" y="162"/>
                  </a:lnTo>
                  <a:lnTo>
                    <a:pt x="1118" y="164"/>
                  </a:lnTo>
                  <a:lnTo>
                    <a:pt x="1118" y="164"/>
                  </a:lnTo>
                  <a:lnTo>
                    <a:pt x="1116" y="168"/>
                  </a:lnTo>
                  <a:lnTo>
                    <a:pt x="1114" y="168"/>
                  </a:lnTo>
                  <a:lnTo>
                    <a:pt x="1114" y="168"/>
                  </a:lnTo>
                  <a:lnTo>
                    <a:pt x="1114" y="166"/>
                  </a:lnTo>
                  <a:lnTo>
                    <a:pt x="1112" y="166"/>
                  </a:lnTo>
                  <a:lnTo>
                    <a:pt x="1112" y="166"/>
                  </a:lnTo>
                  <a:lnTo>
                    <a:pt x="1110" y="168"/>
                  </a:lnTo>
                  <a:lnTo>
                    <a:pt x="1108" y="170"/>
                  </a:lnTo>
                  <a:lnTo>
                    <a:pt x="1106" y="174"/>
                  </a:lnTo>
                  <a:lnTo>
                    <a:pt x="1106" y="174"/>
                  </a:lnTo>
                  <a:lnTo>
                    <a:pt x="1104" y="172"/>
                  </a:lnTo>
                  <a:lnTo>
                    <a:pt x="1104" y="170"/>
                  </a:lnTo>
                  <a:lnTo>
                    <a:pt x="1102" y="170"/>
                  </a:lnTo>
                  <a:lnTo>
                    <a:pt x="1102" y="170"/>
                  </a:lnTo>
                  <a:lnTo>
                    <a:pt x="1102" y="172"/>
                  </a:lnTo>
                  <a:lnTo>
                    <a:pt x="1102" y="172"/>
                  </a:lnTo>
                  <a:lnTo>
                    <a:pt x="1104" y="178"/>
                  </a:lnTo>
                  <a:lnTo>
                    <a:pt x="1108" y="180"/>
                  </a:lnTo>
                  <a:close/>
                  <a:moveTo>
                    <a:pt x="1056" y="202"/>
                  </a:moveTo>
                  <a:lnTo>
                    <a:pt x="1056" y="202"/>
                  </a:lnTo>
                  <a:lnTo>
                    <a:pt x="1058" y="204"/>
                  </a:lnTo>
                  <a:lnTo>
                    <a:pt x="1058" y="206"/>
                  </a:lnTo>
                  <a:lnTo>
                    <a:pt x="1062" y="206"/>
                  </a:lnTo>
                  <a:lnTo>
                    <a:pt x="1062" y="206"/>
                  </a:lnTo>
                  <a:lnTo>
                    <a:pt x="1062" y="210"/>
                  </a:lnTo>
                  <a:lnTo>
                    <a:pt x="1062" y="210"/>
                  </a:lnTo>
                  <a:lnTo>
                    <a:pt x="1064" y="214"/>
                  </a:lnTo>
                  <a:lnTo>
                    <a:pt x="1068" y="216"/>
                  </a:lnTo>
                  <a:lnTo>
                    <a:pt x="1074" y="216"/>
                  </a:lnTo>
                  <a:lnTo>
                    <a:pt x="1074" y="216"/>
                  </a:lnTo>
                  <a:lnTo>
                    <a:pt x="1076" y="218"/>
                  </a:lnTo>
                  <a:lnTo>
                    <a:pt x="1078" y="218"/>
                  </a:lnTo>
                  <a:lnTo>
                    <a:pt x="1078" y="218"/>
                  </a:lnTo>
                  <a:lnTo>
                    <a:pt x="1080" y="218"/>
                  </a:lnTo>
                  <a:lnTo>
                    <a:pt x="1082" y="216"/>
                  </a:lnTo>
                  <a:lnTo>
                    <a:pt x="1082" y="216"/>
                  </a:lnTo>
                  <a:lnTo>
                    <a:pt x="1080" y="210"/>
                  </a:lnTo>
                  <a:lnTo>
                    <a:pt x="1080" y="210"/>
                  </a:lnTo>
                  <a:lnTo>
                    <a:pt x="1080" y="210"/>
                  </a:lnTo>
                  <a:lnTo>
                    <a:pt x="1084" y="208"/>
                  </a:lnTo>
                  <a:lnTo>
                    <a:pt x="1086" y="206"/>
                  </a:lnTo>
                  <a:lnTo>
                    <a:pt x="1088" y="202"/>
                  </a:lnTo>
                  <a:lnTo>
                    <a:pt x="1088" y="202"/>
                  </a:lnTo>
                  <a:lnTo>
                    <a:pt x="1090" y="200"/>
                  </a:lnTo>
                  <a:lnTo>
                    <a:pt x="1094" y="200"/>
                  </a:lnTo>
                  <a:lnTo>
                    <a:pt x="1096" y="200"/>
                  </a:lnTo>
                  <a:lnTo>
                    <a:pt x="1098" y="198"/>
                  </a:lnTo>
                  <a:lnTo>
                    <a:pt x="1098" y="198"/>
                  </a:lnTo>
                  <a:lnTo>
                    <a:pt x="1098" y="194"/>
                  </a:lnTo>
                  <a:lnTo>
                    <a:pt x="1098" y="194"/>
                  </a:lnTo>
                  <a:lnTo>
                    <a:pt x="1094" y="194"/>
                  </a:lnTo>
                  <a:lnTo>
                    <a:pt x="1094" y="194"/>
                  </a:lnTo>
                  <a:lnTo>
                    <a:pt x="1092" y="194"/>
                  </a:lnTo>
                  <a:lnTo>
                    <a:pt x="1092" y="194"/>
                  </a:lnTo>
                  <a:lnTo>
                    <a:pt x="1088" y="194"/>
                  </a:lnTo>
                  <a:lnTo>
                    <a:pt x="1086" y="192"/>
                  </a:lnTo>
                  <a:lnTo>
                    <a:pt x="1084" y="188"/>
                  </a:lnTo>
                  <a:lnTo>
                    <a:pt x="1082" y="186"/>
                  </a:lnTo>
                  <a:lnTo>
                    <a:pt x="1082" y="186"/>
                  </a:lnTo>
                  <a:lnTo>
                    <a:pt x="1084" y="182"/>
                  </a:lnTo>
                  <a:lnTo>
                    <a:pt x="1084" y="182"/>
                  </a:lnTo>
                  <a:lnTo>
                    <a:pt x="1086" y="182"/>
                  </a:lnTo>
                  <a:lnTo>
                    <a:pt x="1086" y="182"/>
                  </a:lnTo>
                  <a:lnTo>
                    <a:pt x="1088" y="188"/>
                  </a:lnTo>
                  <a:lnTo>
                    <a:pt x="1090" y="192"/>
                  </a:lnTo>
                  <a:lnTo>
                    <a:pt x="1092" y="192"/>
                  </a:lnTo>
                  <a:lnTo>
                    <a:pt x="1092" y="192"/>
                  </a:lnTo>
                  <a:lnTo>
                    <a:pt x="1096" y="192"/>
                  </a:lnTo>
                  <a:lnTo>
                    <a:pt x="1100" y="190"/>
                  </a:lnTo>
                  <a:lnTo>
                    <a:pt x="1100" y="190"/>
                  </a:lnTo>
                  <a:lnTo>
                    <a:pt x="1098" y="182"/>
                  </a:lnTo>
                  <a:lnTo>
                    <a:pt x="1098" y="182"/>
                  </a:lnTo>
                  <a:lnTo>
                    <a:pt x="1098" y="182"/>
                  </a:lnTo>
                  <a:lnTo>
                    <a:pt x="1096" y="180"/>
                  </a:lnTo>
                  <a:lnTo>
                    <a:pt x="1096" y="178"/>
                  </a:lnTo>
                  <a:lnTo>
                    <a:pt x="1094" y="176"/>
                  </a:lnTo>
                  <a:lnTo>
                    <a:pt x="1094" y="176"/>
                  </a:lnTo>
                  <a:lnTo>
                    <a:pt x="1086" y="176"/>
                  </a:lnTo>
                  <a:lnTo>
                    <a:pt x="1086" y="176"/>
                  </a:lnTo>
                  <a:lnTo>
                    <a:pt x="1082" y="178"/>
                  </a:lnTo>
                  <a:lnTo>
                    <a:pt x="1080" y="180"/>
                  </a:lnTo>
                  <a:lnTo>
                    <a:pt x="1078" y="180"/>
                  </a:lnTo>
                  <a:lnTo>
                    <a:pt x="1078" y="180"/>
                  </a:lnTo>
                  <a:lnTo>
                    <a:pt x="1074" y="180"/>
                  </a:lnTo>
                  <a:lnTo>
                    <a:pt x="1074" y="180"/>
                  </a:lnTo>
                  <a:lnTo>
                    <a:pt x="1072" y="180"/>
                  </a:lnTo>
                  <a:lnTo>
                    <a:pt x="1072" y="182"/>
                  </a:lnTo>
                  <a:lnTo>
                    <a:pt x="1072" y="182"/>
                  </a:lnTo>
                  <a:lnTo>
                    <a:pt x="1072" y="186"/>
                  </a:lnTo>
                  <a:lnTo>
                    <a:pt x="1076" y="190"/>
                  </a:lnTo>
                  <a:lnTo>
                    <a:pt x="1076" y="192"/>
                  </a:lnTo>
                  <a:lnTo>
                    <a:pt x="1076" y="192"/>
                  </a:lnTo>
                  <a:lnTo>
                    <a:pt x="1072" y="190"/>
                  </a:lnTo>
                  <a:lnTo>
                    <a:pt x="1070" y="190"/>
                  </a:lnTo>
                  <a:lnTo>
                    <a:pt x="1070" y="190"/>
                  </a:lnTo>
                  <a:lnTo>
                    <a:pt x="1070" y="190"/>
                  </a:lnTo>
                  <a:lnTo>
                    <a:pt x="1070" y="190"/>
                  </a:lnTo>
                  <a:lnTo>
                    <a:pt x="1060" y="188"/>
                  </a:lnTo>
                  <a:lnTo>
                    <a:pt x="1060" y="188"/>
                  </a:lnTo>
                  <a:lnTo>
                    <a:pt x="1058" y="190"/>
                  </a:lnTo>
                  <a:lnTo>
                    <a:pt x="1056" y="194"/>
                  </a:lnTo>
                  <a:lnTo>
                    <a:pt x="1056" y="194"/>
                  </a:lnTo>
                  <a:lnTo>
                    <a:pt x="1058" y="198"/>
                  </a:lnTo>
                  <a:lnTo>
                    <a:pt x="1058" y="200"/>
                  </a:lnTo>
                  <a:lnTo>
                    <a:pt x="1058" y="200"/>
                  </a:lnTo>
                  <a:lnTo>
                    <a:pt x="1056" y="202"/>
                  </a:lnTo>
                  <a:close/>
                  <a:moveTo>
                    <a:pt x="1054" y="216"/>
                  </a:moveTo>
                  <a:lnTo>
                    <a:pt x="1054" y="216"/>
                  </a:lnTo>
                  <a:lnTo>
                    <a:pt x="1056" y="214"/>
                  </a:lnTo>
                  <a:lnTo>
                    <a:pt x="1056" y="214"/>
                  </a:lnTo>
                  <a:lnTo>
                    <a:pt x="1056" y="214"/>
                  </a:lnTo>
                  <a:lnTo>
                    <a:pt x="1056" y="210"/>
                  </a:lnTo>
                  <a:lnTo>
                    <a:pt x="1056" y="210"/>
                  </a:lnTo>
                  <a:lnTo>
                    <a:pt x="1054" y="208"/>
                  </a:lnTo>
                  <a:lnTo>
                    <a:pt x="1054" y="208"/>
                  </a:lnTo>
                  <a:lnTo>
                    <a:pt x="1050" y="206"/>
                  </a:lnTo>
                  <a:lnTo>
                    <a:pt x="1050" y="206"/>
                  </a:lnTo>
                  <a:lnTo>
                    <a:pt x="1050" y="206"/>
                  </a:lnTo>
                  <a:lnTo>
                    <a:pt x="1050" y="206"/>
                  </a:lnTo>
                  <a:lnTo>
                    <a:pt x="1052" y="212"/>
                  </a:lnTo>
                  <a:lnTo>
                    <a:pt x="1054" y="216"/>
                  </a:lnTo>
                  <a:close/>
                  <a:moveTo>
                    <a:pt x="1094" y="218"/>
                  </a:moveTo>
                  <a:lnTo>
                    <a:pt x="1094" y="218"/>
                  </a:lnTo>
                  <a:lnTo>
                    <a:pt x="1092" y="220"/>
                  </a:lnTo>
                  <a:lnTo>
                    <a:pt x="1092" y="220"/>
                  </a:lnTo>
                  <a:lnTo>
                    <a:pt x="1094" y="224"/>
                  </a:lnTo>
                  <a:lnTo>
                    <a:pt x="1096" y="226"/>
                  </a:lnTo>
                  <a:lnTo>
                    <a:pt x="1096" y="226"/>
                  </a:lnTo>
                  <a:lnTo>
                    <a:pt x="1098" y="224"/>
                  </a:lnTo>
                  <a:lnTo>
                    <a:pt x="1098" y="224"/>
                  </a:lnTo>
                  <a:lnTo>
                    <a:pt x="1098" y="224"/>
                  </a:lnTo>
                  <a:lnTo>
                    <a:pt x="1096" y="220"/>
                  </a:lnTo>
                  <a:lnTo>
                    <a:pt x="1098" y="218"/>
                  </a:lnTo>
                  <a:lnTo>
                    <a:pt x="1098" y="218"/>
                  </a:lnTo>
                  <a:lnTo>
                    <a:pt x="1094" y="218"/>
                  </a:lnTo>
                  <a:close/>
                  <a:moveTo>
                    <a:pt x="730" y="332"/>
                  </a:moveTo>
                  <a:lnTo>
                    <a:pt x="730" y="328"/>
                  </a:lnTo>
                  <a:lnTo>
                    <a:pt x="730" y="328"/>
                  </a:lnTo>
                  <a:lnTo>
                    <a:pt x="730" y="326"/>
                  </a:lnTo>
                  <a:lnTo>
                    <a:pt x="730" y="326"/>
                  </a:lnTo>
                  <a:lnTo>
                    <a:pt x="728" y="324"/>
                  </a:lnTo>
                  <a:lnTo>
                    <a:pt x="730" y="322"/>
                  </a:lnTo>
                  <a:lnTo>
                    <a:pt x="730" y="322"/>
                  </a:lnTo>
                  <a:lnTo>
                    <a:pt x="726" y="324"/>
                  </a:lnTo>
                  <a:lnTo>
                    <a:pt x="724" y="326"/>
                  </a:lnTo>
                  <a:lnTo>
                    <a:pt x="724" y="326"/>
                  </a:lnTo>
                  <a:lnTo>
                    <a:pt x="724" y="328"/>
                  </a:lnTo>
                  <a:lnTo>
                    <a:pt x="726" y="330"/>
                  </a:lnTo>
                  <a:lnTo>
                    <a:pt x="730" y="332"/>
                  </a:lnTo>
                  <a:close/>
                  <a:moveTo>
                    <a:pt x="1310" y="732"/>
                  </a:moveTo>
                  <a:lnTo>
                    <a:pt x="1310" y="732"/>
                  </a:lnTo>
                  <a:lnTo>
                    <a:pt x="1310" y="730"/>
                  </a:lnTo>
                  <a:lnTo>
                    <a:pt x="1310" y="730"/>
                  </a:lnTo>
                  <a:lnTo>
                    <a:pt x="1312" y="732"/>
                  </a:lnTo>
                  <a:lnTo>
                    <a:pt x="1310" y="732"/>
                  </a:lnTo>
                  <a:close/>
                  <a:moveTo>
                    <a:pt x="1308" y="734"/>
                  </a:moveTo>
                  <a:lnTo>
                    <a:pt x="1310" y="732"/>
                  </a:lnTo>
                  <a:lnTo>
                    <a:pt x="1310" y="732"/>
                  </a:lnTo>
                  <a:lnTo>
                    <a:pt x="1310" y="732"/>
                  </a:lnTo>
                  <a:lnTo>
                    <a:pt x="1310" y="732"/>
                  </a:lnTo>
                  <a:lnTo>
                    <a:pt x="1308" y="734"/>
                  </a:lnTo>
                  <a:close/>
                  <a:moveTo>
                    <a:pt x="690" y="818"/>
                  </a:moveTo>
                  <a:lnTo>
                    <a:pt x="690" y="818"/>
                  </a:lnTo>
                  <a:lnTo>
                    <a:pt x="690" y="816"/>
                  </a:lnTo>
                  <a:lnTo>
                    <a:pt x="690" y="816"/>
                  </a:lnTo>
                  <a:lnTo>
                    <a:pt x="690" y="818"/>
                  </a:lnTo>
                  <a:close/>
                  <a:moveTo>
                    <a:pt x="690" y="818"/>
                  </a:moveTo>
                  <a:lnTo>
                    <a:pt x="690" y="818"/>
                  </a:lnTo>
                  <a:lnTo>
                    <a:pt x="690" y="818"/>
                  </a:lnTo>
                  <a:lnTo>
                    <a:pt x="690" y="818"/>
                  </a:lnTo>
                  <a:lnTo>
                    <a:pt x="690" y="818"/>
                  </a:lnTo>
                  <a:close/>
                  <a:moveTo>
                    <a:pt x="690" y="818"/>
                  </a:moveTo>
                  <a:lnTo>
                    <a:pt x="690" y="818"/>
                  </a:lnTo>
                  <a:lnTo>
                    <a:pt x="690" y="818"/>
                  </a:lnTo>
                  <a:lnTo>
                    <a:pt x="690" y="818"/>
                  </a:lnTo>
                  <a:lnTo>
                    <a:pt x="690" y="818"/>
                  </a:lnTo>
                  <a:close/>
                  <a:moveTo>
                    <a:pt x="292" y="622"/>
                  </a:moveTo>
                  <a:lnTo>
                    <a:pt x="292" y="622"/>
                  </a:lnTo>
                  <a:lnTo>
                    <a:pt x="292" y="622"/>
                  </a:lnTo>
                  <a:lnTo>
                    <a:pt x="292" y="622"/>
                  </a:lnTo>
                  <a:lnTo>
                    <a:pt x="298" y="620"/>
                  </a:lnTo>
                  <a:lnTo>
                    <a:pt x="304" y="620"/>
                  </a:lnTo>
                  <a:lnTo>
                    <a:pt x="304" y="620"/>
                  </a:lnTo>
                  <a:lnTo>
                    <a:pt x="298" y="620"/>
                  </a:lnTo>
                  <a:lnTo>
                    <a:pt x="292" y="622"/>
                  </a:lnTo>
                  <a:close/>
                  <a:moveTo>
                    <a:pt x="290" y="622"/>
                  </a:moveTo>
                  <a:lnTo>
                    <a:pt x="290" y="622"/>
                  </a:lnTo>
                  <a:lnTo>
                    <a:pt x="290" y="622"/>
                  </a:lnTo>
                  <a:lnTo>
                    <a:pt x="290" y="622"/>
                  </a:lnTo>
                  <a:lnTo>
                    <a:pt x="290" y="622"/>
                  </a:lnTo>
                  <a:close/>
                  <a:moveTo>
                    <a:pt x="286" y="604"/>
                  </a:moveTo>
                  <a:lnTo>
                    <a:pt x="286" y="604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6" y="604"/>
                  </a:lnTo>
                  <a:close/>
                  <a:moveTo>
                    <a:pt x="288" y="610"/>
                  </a:moveTo>
                  <a:lnTo>
                    <a:pt x="288" y="610"/>
                  </a:lnTo>
                  <a:lnTo>
                    <a:pt x="290" y="614"/>
                  </a:lnTo>
                  <a:lnTo>
                    <a:pt x="290" y="614"/>
                  </a:lnTo>
                  <a:lnTo>
                    <a:pt x="288" y="610"/>
                  </a:lnTo>
                  <a:close/>
                  <a:moveTo>
                    <a:pt x="168" y="696"/>
                  </a:moveTo>
                  <a:lnTo>
                    <a:pt x="168" y="696"/>
                  </a:lnTo>
                  <a:lnTo>
                    <a:pt x="172" y="698"/>
                  </a:lnTo>
                  <a:lnTo>
                    <a:pt x="172" y="698"/>
                  </a:lnTo>
                  <a:lnTo>
                    <a:pt x="168" y="696"/>
                  </a:lnTo>
                  <a:close/>
                  <a:moveTo>
                    <a:pt x="102" y="716"/>
                  </a:moveTo>
                  <a:lnTo>
                    <a:pt x="102" y="716"/>
                  </a:lnTo>
                  <a:lnTo>
                    <a:pt x="102" y="716"/>
                  </a:lnTo>
                  <a:lnTo>
                    <a:pt x="104" y="718"/>
                  </a:lnTo>
                  <a:lnTo>
                    <a:pt x="104" y="718"/>
                  </a:lnTo>
                  <a:lnTo>
                    <a:pt x="102" y="716"/>
                  </a:lnTo>
                  <a:close/>
                  <a:moveTo>
                    <a:pt x="290" y="616"/>
                  </a:moveTo>
                  <a:lnTo>
                    <a:pt x="290" y="616"/>
                  </a:lnTo>
                  <a:lnTo>
                    <a:pt x="290" y="620"/>
                  </a:lnTo>
                  <a:lnTo>
                    <a:pt x="290" y="620"/>
                  </a:lnTo>
                  <a:lnTo>
                    <a:pt x="290" y="616"/>
                  </a:lnTo>
                  <a:close/>
                  <a:moveTo>
                    <a:pt x="1370" y="762"/>
                  </a:moveTo>
                  <a:lnTo>
                    <a:pt x="1370" y="762"/>
                  </a:lnTo>
                  <a:lnTo>
                    <a:pt x="1370" y="762"/>
                  </a:lnTo>
                  <a:lnTo>
                    <a:pt x="1370" y="762"/>
                  </a:lnTo>
                  <a:lnTo>
                    <a:pt x="1370" y="762"/>
                  </a:lnTo>
                  <a:close/>
                  <a:moveTo>
                    <a:pt x="1372" y="762"/>
                  </a:moveTo>
                  <a:lnTo>
                    <a:pt x="1372" y="762"/>
                  </a:lnTo>
                  <a:lnTo>
                    <a:pt x="1372" y="762"/>
                  </a:lnTo>
                  <a:lnTo>
                    <a:pt x="1372" y="762"/>
                  </a:lnTo>
                  <a:lnTo>
                    <a:pt x="1372" y="762"/>
                  </a:lnTo>
                  <a:close/>
                  <a:moveTo>
                    <a:pt x="1416" y="710"/>
                  </a:moveTo>
                  <a:lnTo>
                    <a:pt x="1416" y="710"/>
                  </a:lnTo>
                  <a:lnTo>
                    <a:pt x="1414" y="710"/>
                  </a:lnTo>
                  <a:lnTo>
                    <a:pt x="1414" y="710"/>
                  </a:lnTo>
                  <a:lnTo>
                    <a:pt x="1416" y="710"/>
                  </a:lnTo>
                  <a:close/>
                  <a:moveTo>
                    <a:pt x="1374" y="762"/>
                  </a:moveTo>
                  <a:lnTo>
                    <a:pt x="1374" y="762"/>
                  </a:lnTo>
                  <a:lnTo>
                    <a:pt x="1374" y="760"/>
                  </a:lnTo>
                  <a:lnTo>
                    <a:pt x="1374" y="760"/>
                  </a:lnTo>
                  <a:lnTo>
                    <a:pt x="1374" y="762"/>
                  </a:lnTo>
                  <a:close/>
                  <a:moveTo>
                    <a:pt x="1546" y="448"/>
                  </a:moveTo>
                  <a:lnTo>
                    <a:pt x="1546" y="448"/>
                  </a:lnTo>
                  <a:lnTo>
                    <a:pt x="1544" y="442"/>
                  </a:lnTo>
                  <a:lnTo>
                    <a:pt x="1540" y="442"/>
                  </a:lnTo>
                  <a:lnTo>
                    <a:pt x="1538" y="440"/>
                  </a:lnTo>
                  <a:lnTo>
                    <a:pt x="1532" y="436"/>
                  </a:lnTo>
                  <a:lnTo>
                    <a:pt x="1532" y="436"/>
                  </a:lnTo>
                  <a:lnTo>
                    <a:pt x="1532" y="432"/>
                  </a:lnTo>
                  <a:lnTo>
                    <a:pt x="1532" y="426"/>
                  </a:lnTo>
                  <a:lnTo>
                    <a:pt x="1534" y="422"/>
                  </a:lnTo>
                  <a:lnTo>
                    <a:pt x="1536" y="420"/>
                  </a:lnTo>
                  <a:lnTo>
                    <a:pt x="1536" y="420"/>
                  </a:lnTo>
                  <a:lnTo>
                    <a:pt x="1540" y="418"/>
                  </a:lnTo>
                  <a:lnTo>
                    <a:pt x="1542" y="418"/>
                  </a:lnTo>
                  <a:lnTo>
                    <a:pt x="1538" y="414"/>
                  </a:lnTo>
                  <a:lnTo>
                    <a:pt x="1528" y="410"/>
                  </a:lnTo>
                  <a:lnTo>
                    <a:pt x="1526" y="404"/>
                  </a:lnTo>
                  <a:lnTo>
                    <a:pt x="1522" y="398"/>
                  </a:lnTo>
                  <a:lnTo>
                    <a:pt x="1522" y="398"/>
                  </a:lnTo>
                  <a:lnTo>
                    <a:pt x="1522" y="390"/>
                  </a:lnTo>
                  <a:lnTo>
                    <a:pt x="1524" y="386"/>
                  </a:lnTo>
                  <a:lnTo>
                    <a:pt x="1524" y="386"/>
                  </a:lnTo>
                  <a:lnTo>
                    <a:pt x="1530" y="382"/>
                  </a:lnTo>
                  <a:lnTo>
                    <a:pt x="1530" y="378"/>
                  </a:lnTo>
                  <a:lnTo>
                    <a:pt x="1528" y="374"/>
                  </a:lnTo>
                  <a:lnTo>
                    <a:pt x="1524" y="372"/>
                  </a:lnTo>
                  <a:lnTo>
                    <a:pt x="1516" y="366"/>
                  </a:lnTo>
                  <a:lnTo>
                    <a:pt x="1512" y="364"/>
                  </a:lnTo>
                  <a:lnTo>
                    <a:pt x="1510" y="362"/>
                  </a:lnTo>
                  <a:lnTo>
                    <a:pt x="1510" y="362"/>
                  </a:lnTo>
                  <a:lnTo>
                    <a:pt x="1504" y="348"/>
                  </a:lnTo>
                  <a:lnTo>
                    <a:pt x="1504" y="348"/>
                  </a:lnTo>
                  <a:lnTo>
                    <a:pt x="1506" y="348"/>
                  </a:lnTo>
                  <a:lnTo>
                    <a:pt x="1510" y="350"/>
                  </a:lnTo>
                  <a:lnTo>
                    <a:pt x="1512" y="352"/>
                  </a:lnTo>
                  <a:lnTo>
                    <a:pt x="1514" y="350"/>
                  </a:lnTo>
                  <a:lnTo>
                    <a:pt x="1514" y="342"/>
                  </a:lnTo>
                  <a:lnTo>
                    <a:pt x="1514" y="342"/>
                  </a:lnTo>
                  <a:lnTo>
                    <a:pt x="1508" y="340"/>
                  </a:lnTo>
                  <a:lnTo>
                    <a:pt x="1500" y="340"/>
                  </a:lnTo>
                  <a:lnTo>
                    <a:pt x="1500" y="340"/>
                  </a:lnTo>
                  <a:lnTo>
                    <a:pt x="1494" y="338"/>
                  </a:lnTo>
                  <a:lnTo>
                    <a:pt x="1488" y="334"/>
                  </a:lnTo>
                  <a:lnTo>
                    <a:pt x="1488" y="334"/>
                  </a:lnTo>
                  <a:lnTo>
                    <a:pt x="1486" y="324"/>
                  </a:lnTo>
                  <a:lnTo>
                    <a:pt x="1486" y="324"/>
                  </a:lnTo>
                  <a:lnTo>
                    <a:pt x="1484" y="322"/>
                  </a:lnTo>
                  <a:lnTo>
                    <a:pt x="1482" y="324"/>
                  </a:lnTo>
                  <a:lnTo>
                    <a:pt x="1478" y="326"/>
                  </a:lnTo>
                  <a:lnTo>
                    <a:pt x="1478" y="326"/>
                  </a:lnTo>
                  <a:lnTo>
                    <a:pt x="1478" y="330"/>
                  </a:lnTo>
                  <a:lnTo>
                    <a:pt x="1478" y="332"/>
                  </a:lnTo>
                  <a:lnTo>
                    <a:pt x="1478" y="336"/>
                  </a:lnTo>
                  <a:lnTo>
                    <a:pt x="1476" y="336"/>
                  </a:lnTo>
                  <a:lnTo>
                    <a:pt x="1476" y="336"/>
                  </a:lnTo>
                  <a:lnTo>
                    <a:pt x="1470" y="330"/>
                  </a:lnTo>
                  <a:lnTo>
                    <a:pt x="1464" y="318"/>
                  </a:lnTo>
                  <a:lnTo>
                    <a:pt x="1458" y="306"/>
                  </a:lnTo>
                  <a:lnTo>
                    <a:pt x="1450" y="294"/>
                  </a:lnTo>
                  <a:lnTo>
                    <a:pt x="1450" y="294"/>
                  </a:lnTo>
                  <a:lnTo>
                    <a:pt x="1448" y="290"/>
                  </a:lnTo>
                  <a:lnTo>
                    <a:pt x="1450" y="288"/>
                  </a:lnTo>
                  <a:lnTo>
                    <a:pt x="1452" y="286"/>
                  </a:lnTo>
                  <a:lnTo>
                    <a:pt x="1458" y="284"/>
                  </a:lnTo>
                  <a:lnTo>
                    <a:pt x="1458" y="284"/>
                  </a:lnTo>
                  <a:lnTo>
                    <a:pt x="1458" y="280"/>
                  </a:lnTo>
                  <a:lnTo>
                    <a:pt x="1454" y="276"/>
                  </a:lnTo>
                  <a:lnTo>
                    <a:pt x="1454" y="264"/>
                  </a:lnTo>
                  <a:lnTo>
                    <a:pt x="1454" y="264"/>
                  </a:lnTo>
                  <a:lnTo>
                    <a:pt x="1456" y="264"/>
                  </a:lnTo>
                  <a:lnTo>
                    <a:pt x="1458" y="264"/>
                  </a:lnTo>
                  <a:lnTo>
                    <a:pt x="1460" y="266"/>
                  </a:lnTo>
                  <a:lnTo>
                    <a:pt x="1462" y="270"/>
                  </a:lnTo>
                  <a:lnTo>
                    <a:pt x="1466" y="272"/>
                  </a:lnTo>
                  <a:lnTo>
                    <a:pt x="1466" y="272"/>
                  </a:lnTo>
                  <a:lnTo>
                    <a:pt x="1466" y="272"/>
                  </a:lnTo>
                  <a:lnTo>
                    <a:pt x="1468" y="270"/>
                  </a:lnTo>
                  <a:lnTo>
                    <a:pt x="1464" y="264"/>
                  </a:lnTo>
                  <a:lnTo>
                    <a:pt x="1462" y="260"/>
                  </a:lnTo>
                  <a:lnTo>
                    <a:pt x="1460" y="254"/>
                  </a:lnTo>
                  <a:lnTo>
                    <a:pt x="1460" y="254"/>
                  </a:lnTo>
                  <a:lnTo>
                    <a:pt x="1462" y="244"/>
                  </a:lnTo>
                  <a:lnTo>
                    <a:pt x="1466" y="238"/>
                  </a:lnTo>
                  <a:lnTo>
                    <a:pt x="1470" y="236"/>
                  </a:lnTo>
                  <a:lnTo>
                    <a:pt x="1474" y="234"/>
                  </a:lnTo>
                  <a:lnTo>
                    <a:pt x="1482" y="234"/>
                  </a:lnTo>
                  <a:lnTo>
                    <a:pt x="1484" y="234"/>
                  </a:lnTo>
                  <a:lnTo>
                    <a:pt x="1486" y="232"/>
                  </a:lnTo>
                  <a:lnTo>
                    <a:pt x="1486" y="232"/>
                  </a:lnTo>
                  <a:lnTo>
                    <a:pt x="1482" y="224"/>
                  </a:lnTo>
                  <a:lnTo>
                    <a:pt x="1476" y="212"/>
                  </a:lnTo>
                  <a:lnTo>
                    <a:pt x="1468" y="172"/>
                  </a:lnTo>
                  <a:lnTo>
                    <a:pt x="1468" y="172"/>
                  </a:lnTo>
                  <a:lnTo>
                    <a:pt x="1464" y="172"/>
                  </a:lnTo>
                  <a:lnTo>
                    <a:pt x="1460" y="174"/>
                  </a:lnTo>
                  <a:lnTo>
                    <a:pt x="1460" y="174"/>
                  </a:lnTo>
                  <a:lnTo>
                    <a:pt x="1464" y="172"/>
                  </a:lnTo>
                  <a:lnTo>
                    <a:pt x="1468" y="172"/>
                  </a:lnTo>
                  <a:lnTo>
                    <a:pt x="1468" y="172"/>
                  </a:lnTo>
                  <a:lnTo>
                    <a:pt x="1464" y="144"/>
                  </a:lnTo>
                  <a:lnTo>
                    <a:pt x="1464" y="144"/>
                  </a:lnTo>
                  <a:lnTo>
                    <a:pt x="1466" y="140"/>
                  </a:lnTo>
                  <a:lnTo>
                    <a:pt x="1470" y="136"/>
                  </a:lnTo>
                  <a:lnTo>
                    <a:pt x="1476" y="132"/>
                  </a:lnTo>
                  <a:lnTo>
                    <a:pt x="1478" y="126"/>
                  </a:lnTo>
                  <a:lnTo>
                    <a:pt x="1478" y="126"/>
                  </a:lnTo>
                  <a:lnTo>
                    <a:pt x="1478" y="122"/>
                  </a:lnTo>
                  <a:lnTo>
                    <a:pt x="1474" y="120"/>
                  </a:lnTo>
                  <a:lnTo>
                    <a:pt x="1470" y="116"/>
                  </a:lnTo>
                  <a:lnTo>
                    <a:pt x="1464" y="116"/>
                  </a:lnTo>
                  <a:lnTo>
                    <a:pt x="1464" y="116"/>
                  </a:lnTo>
                  <a:lnTo>
                    <a:pt x="1452" y="116"/>
                  </a:lnTo>
                  <a:lnTo>
                    <a:pt x="1442" y="116"/>
                  </a:lnTo>
                  <a:lnTo>
                    <a:pt x="1438" y="116"/>
                  </a:lnTo>
                  <a:lnTo>
                    <a:pt x="1434" y="118"/>
                  </a:lnTo>
                  <a:lnTo>
                    <a:pt x="1430" y="120"/>
                  </a:lnTo>
                  <a:lnTo>
                    <a:pt x="1426" y="126"/>
                  </a:lnTo>
                  <a:lnTo>
                    <a:pt x="1426" y="126"/>
                  </a:lnTo>
                  <a:lnTo>
                    <a:pt x="1422" y="130"/>
                  </a:lnTo>
                  <a:lnTo>
                    <a:pt x="1418" y="128"/>
                  </a:lnTo>
                  <a:lnTo>
                    <a:pt x="1416" y="124"/>
                  </a:lnTo>
                  <a:lnTo>
                    <a:pt x="1418" y="122"/>
                  </a:lnTo>
                  <a:lnTo>
                    <a:pt x="1418" y="122"/>
                  </a:lnTo>
                  <a:lnTo>
                    <a:pt x="1426" y="116"/>
                  </a:lnTo>
                  <a:lnTo>
                    <a:pt x="1430" y="112"/>
                  </a:lnTo>
                  <a:lnTo>
                    <a:pt x="1430" y="106"/>
                  </a:lnTo>
                  <a:lnTo>
                    <a:pt x="1430" y="106"/>
                  </a:lnTo>
                  <a:lnTo>
                    <a:pt x="1430" y="98"/>
                  </a:lnTo>
                  <a:lnTo>
                    <a:pt x="1426" y="92"/>
                  </a:lnTo>
                  <a:lnTo>
                    <a:pt x="1424" y="88"/>
                  </a:lnTo>
                  <a:lnTo>
                    <a:pt x="1420" y="86"/>
                  </a:lnTo>
                  <a:lnTo>
                    <a:pt x="1410" y="84"/>
                  </a:lnTo>
                  <a:lnTo>
                    <a:pt x="1408" y="84"/>
                  </a:lnTo>
                  <a:lnTo>
                    <a:pt x="1404" y="80"/>
                  </a:lnTo>
                  <a:lnTo>
                    <a:pt x="1404" y="80"/>
                  </a:lnTo>
                  <a:lnTo>
                    <a:pt x="1406" y="76"/>
                  </a:lnTo>
                  <a:lnTo>
                    <a:pt x="1408" y="76"/>
                  </a:lnTo>
                  <a:lnTo>
                    <a:pt x="1416" y="76"/>
                  </a:lnTo>
                  <a:lnTo>
                    <a:pt x="1420" y="76"/>
                  </a:lnTo>
                  <a:lnTo>
                    <a:pt x="1424" y="74"/>
                  </a:lnTo>
                  <a:lnTo>
                    <a:pt x="1426" y="72"/>
                  </a:lnTo>
                  <a:lnTo>
                    <a:pt x="1426" y="66"/>
                  </a:lnTo>
                  <a:lnTo>
                    <a:pt x="1426" y="66"/>
                  </a:lnTo>
                  <a:lnTo>
                    <a:pt x="1426" y="60"/>
                  </a:lnTo>
                  <a:lnTo>
                    <a:pt x="1428" y="58"/>
                  </a:lnTo>
                  <a:lnTo>
                    <a:pt x="1432" y="56"/>
                  </a:lnTo>
                  <a:lnTo>
                    <a:pt x="1434" y="58"/>
                  </a:lnTo>
                  <a:lnTo>
                    <a:pt x="1434" y="58"/>
                  </a:lnTo>
                  <a:lnTo>
                    <a:pt x="1440" y="58"/>
                  </a:lnTo>
                  <a:lnTo>
                    <a:pt x="1442" y="58"/>
                  </a:lnTo>
                  <a:lnTo>
                    <a:pt x="1446" y="54"/>
                  </a:lnTo>
                  <a:lnTo>
                    <a:pt x="1448" y="50"/>
                  </a:lnTo>
                  <a:lnTo>
                    <a:pt x="1450" y="48"/>
                  </a:lnTo>
                  <a:lnTo>
                    <a:pt x="1452" y="48"/>
                  </a:lnTo>
                  <a:lnTo>
                    <a:pt x="1452" y="48"/>
                  </a:lnTo>
                  <a:lnTo>
                    <a:pt x="1458" y="46"/>
                  </a:lnTo>
                  <a:lnTo>
                    <a:pt x="1462" y="40"/>
                  </a:lnTo>
                  <a:lnTo>
                    <a:pt x="1464" y="34"/>
                  </a:lnTo>
                  <a:lnTo>
                    <a:pt x="1464" y="30"/>
                  </a:lnTo>
                  <a:lnTo>
                    <a:pt x="1464" y="30"/>
                  </a:lnTo>
                  <a:lnTo>
                    <a:pt x="1458" y="32"/>
                  </a:lnTo>
                  <a:lnTo>
                    <a:pt x="1454" y="32"/>
                  </a:lnTo>
                  <a:lnTo>
                    <a:pt x="1450" y="28"/>
                  </a:lnTo>
                  <a:lnTo>
                    <a:pt x="1446" y="24"/>
                  </a:lnTo>
                  <a:lnTo>
                    <a:pt x="1442" y="24"/>
                  </a:lnTo>
                  <a:lnTo>
                    <a:pt x="1438" y="26"/>
                  </a:lnTo>
                  <a:lnTo>
                    <a:pt x="1438" y="26"/>
                  </a:lnTo>
                  <a:lnTo>
                    <a:pt x="1436" y="26"/>
                  </a:lnTo>
                  <a:lnTo>
                    <a:pt x="1436" y="26"/>
                  </a:lnTo>
                  <a:lnTo>
                    <a:pt x="1438" y="18"/>
                  </a:lnTo>
                  <a:lnTo>
                    <a:pt x="1440" y="14"/>
                  </a:lnTo>
                  <a:lnTo>
                    <a:pt x="1440" y="10"/>
                  </a:lnTo>
                  <a:lnTo>
                    <a:pt x="1438" y="4"/>
                  </a:lnTo>
                  <a:lnTo>
                    <a:pt x="1432" y="0"/>
                  </a:lnTo>
                  <a:lnTo>
                    <a:pt x="1432" y="0"/>
                  </a:lnTo>
                  <a:lnTo>
                    <a:pt x="1422" y="4"/>
                  </a:lnTo>
                  <a:lnTo>
                    <a:pt x="1414" y="10"/>
                  </a:lnTo>
                  <a:lnTo>
                    <a:pt x="1406" y="16"/>
                  </a:lnTo>
                  <a:lnTo>
                    <a:pt x="1404" y="22"/>
                  </a:lnTo>
                  <a:lnTo>
                    <a:pt x="1404" y="28"/>
                  </a:lnTo>
                  <a:lnTo>
                    <a:pt x="1404" y="28"/>
                  </a:lnTo>
                  <a:lnTo>
                    <a:pt x="1408" y="28"/>
                  </a:lnTo>
                  <a:lnTo>
                    <a:pt x="1414" y="30"/>
                  </a:lnTo>
                  <a:lnTo>
                    <a:pt x="1418" y="32"/>
                  </a:lnTo>
                  <a:lnTo>
                    <a:pt x="1418" y="32"/>
                  </a:lnTo>
                  <a:lnTo>
                    <a:pt x="1416" y="38"/>
                  </a:lnTo>
                  <a:lnTo>
                    <a:pt x="1414" y="40"/>
                  </a:lnTo>
                  <a:lnTo>
                    <a:pt x="1410" y="40"/>
                  </a:lnTo>
                  <a:lnTo>
                    <a:pt x="1410" y="40"/>
                  </a:lnTo>
                  <a:lnTo>
                    <a:pt x="1406" y="38"/>
                  </a:lnTo>
                  <a:lnTo>
                    <a:pt x="1402" y="36"/>
                  </a:lnTo>
                  <a:lnTo>
                    <a:pt x="1396" y="34"/>
                  </a:lnTo>
                  <a:lnTo>
                    <a:pt x="1386" y="36"/>
                  </a:lnTo>
                  <a:lnTo>
                    <a:pt x="1386" y="36"/>
                  </a:lnTo>
                  <a:lnTo>
                    <a:pt x="1370" y="48"/>
                  </a:lnTo>
                  <a:lnTo>
                    <a:pt x="1354" y="56"/>
                  </a:lnTo>
                  <a:lnTo>
                    <a:pt x="1338" y="66"/>
                  </a:lnTo>
                  <a:lnTo>
                    <a:pt x="1330" y="72"/>
                  </a:lnTo>
                  <a:lnTo>
                    <a:pt x="1324" y="80"/>
                  </a:lnTo>
                  <a:lnTo>
                    <a:pt x="1324" y="80"/>
                  </a:lnTo>
                  <a:lnTo>
                    <a:pt x="1318" y="90"/>
                  </a:lnTo>
                  <a:lnTo>
                    <a:pt x="1310" y="102"/>
                  </a:lnTo>
                  <a:lnTo>
                    <a:pt x="1310" y="102"/>
                  </a:lnTo>
                  <a:lnTo>
                    <a:pt x="1300" y="116"/>
                  </a:lnTo>
                  <a:lnTo>
                    <a:pt x="1296" y="120"/>
                  </a:lnTo>
                  <a:lnTo>
                    <a:pt x="1296" y="122"/>
                  </a:lnTo>
                  <a:lnTo>
                    <a:pt x="1296" y="122"/>
                  </a:lnTo>
                  <a:lnTo>
                    <a:pt x="1302" y="126"/>
                  </a:lnTo>
                  <a:lnTo>
                    <a:pt x="1304" y="128"/>
                  </a:lnTo>
                  <a:lnTo>
                    <a:pt x="1312" y="128"/>
                  </a:lnTo>
                  <a:lnTo>
                    <a:pt x="1312" y="128"/>
                  </a:lnTo>
                  <a:lnTo>
                    <a:pt x="1316" y="128"/>
                  </a:lnTo>
                  <a:lnTo>
                    <a:pt x="1318" y="132"/>
                  </a:lnTo>
                  <a:lnTo>
                    <a:pt x="1320" y="136"/>
                  </a:lnTo>
                  <a:lnTo>
                    <a:pt x="1320" y="136"/>
                  </a:lnTo>
                  <a:lnTo>
                    <a:pt x="1318" y="140"/>
                  </a:lnTo>
                  <a:lnTo>
                    <a:pt x="1318" y="142"/>
                  </a:lnTo>
                  <a:lnTo>
                    <a:pt x="1314" y="142"/>
                  </a:lnTo>
                  <a:lnTo>
                    <a:pt x="1308" y="140"/>
                  </a:lnTo>
                  <a:lnTo>
                    <a:pt x="1308" y="140"/>
                  </a:lnTo>
                  <a:lnTo>
                    <a:pt x="1306" y="144"/>
                  </a:lnTo>
                  <a:lnTo>
                    <a:pt x="1302" y="144"/>
                  </a:lnTo>
                  <a:lnTo>
                    <a:pt x="1298" y="144"/>
                  </a:lnTo>
                  <a:lnTo>
                    <a:pt x="1294" y="140"/>
                  </a:lnTo>
                  <a:lnTo>
                    <a:pt x="1294" y="140"/>
                  </a:lnTo>
                  <a:lnTo>
                    <a:pt x="1292" y="140"/>
                  </a:lnTo>
                  <a:lnTo>
                    <a:pt x="1292" y="142"/>
                  </a:lnTo>
                  <a:lnTo>
                    <a:pt x="1290" y="146"/>
                  </a:lnTo>
                  <a:lnTo>
                    <a:pt x="1290" y="152"/>
                  </a:lnTo>
                  <a:lnTo>
                    <a:pt x="1290" y="158"/>
                  </a:lnTo>
                  <a:lnTo>
                    <a:pt x="1290" y="158"/>
                  </a:lnTo>
                  <a:lnTo>
                    <a:pt x="1286" y="162"/>
                  </a:lnTo>
                  <a:lnTo>
                    <a:pt x="1280" y="168"/>
                  </a:lnTo>
                  <a:lnTo>
                    <a:pt x="1274" y="172"/>
                  </a:lnTo>
                  <a:lnTo>
                    <a:pt x="1272" y="176"/>
                  </a:lnTo>
                  <a:lnTo>
                    <a:pt x="1272" y="180"/>
                  </a:lnTo>
                  <a:lnTo>
                    <a:pt x="1272" y="180"/>
                  </a:lnTo>
                  <a:lnTo>
                    <a:pt x="1272" y="182"/>
                  </a:lnTo>
                  <a:lnTo>
                    <a:pt x="1272" y="182"/>
                  </a:lnTo>
                  <a:lnTo>
                    <a:pt x="1276" y="192"/>
                  </a:lnTo>
                  <a:lnTo>
                    <a:pt x="1280" y="198"/>
                  </a:lnTo>
                  <a:lnTo>
                    <a:pt x="1280" y="198"/>
                  </a:lnTo>
                  <a:lnTo>
                    <a:pt x="1282" y="202"/>
                  </a:lnTo>
                  <a:lnTo>
                    <a:pt x="1282" y="204"/>
                  </a:lnTo>
                  <a:lnTo>
                    <a:pt x="1274" y="198"/>
                  </a:lnTo>
                  <a:lnTo>
                    <a:pt x="1266" y="192"/>
                  </a:lnTo>
                  <a:lnTo>
                    <a:pt x="1262" y="192"/>
                  </a:lnTo>
                  <a:lnTo>
                    <a:pt x="1258" y="194"/>
                  </a:lnTo>
                  <a:lnTo>
                    <a:pt x="1258" y="194"/>
                  </a:lnTo>
                  <a:lnTo>
                    <a:pt x="1254" y="196"/>
                  </a:lnTo>
                  <a:lnTo>
                    <a:pt x="1254" y="192"/>
                  </a:lnTo>
                  <a:lnTo>
                    <a:pt x="1250" y="188"/>
                  </a:lnTo>
                  <a:lnTo>
                    <a:pt x="1240" y="184"/>
                  </a:lnTo>
                  <a:lnTo>
                    <a:pt x="1240" y="184"/>
                  </a:lnTo>
                  <a:lnTo>
                    <a:pt x="1234" y="184"/>
                  </a:lnTo>
                  <a:lnTo>
                    <a:pt x="1230" y="184"/>
                  </a:lnTo>
                  <a:lnTo>
                    <a:pt x="1220" y="190"/>
                  </a:lnTo>
                  <a:lnTo>
                    <a:pt x="1216" y="198"/>
                  </a:lnTo>
                  <a:lnTo>
                    <a:pt x="1212" y="206"/>
                  </a:lnTo>
                  <a:lnTo>
                    <a:pt x="1212" y="206"/>
                  </a:lnTo>
                  <a:lnTo>
                    <a:pt x="1212" y="210"/>
                  </a:lnTo>
                  <a:lnTo>
                    <a:pt x="1208" y="218"/>
                  </a:lnTo>
                  <a:lnTo>
                    <a:pt x="1206" y="222"/>
                  </a:lnTo>
                  <a:lnTo>
                    <a:pt x="1202" y="222"/>
                  </a:lnTo>
                  <a:lnTo>
                    <a:pt x="1198" y="222"/>
                  </a:lnTo>
                  <a:lnTo>
                    <a:pt x="1192" y="220"/>
                  </a:lnTo>
                  <a:lnTo>
                    <a:pt x="1192" y="220"/>
                  </a:lnTo>
                  <a:lnTo>
                    <a:pt x="1184" y="222"/>
                  </a:lnTo>
                  <a:lnTo>
                    <a:pt x="1178" y="226"/>
                  </a:lnTo>
                  <a:lnTo>
                    <a:pt x="1174" y="226"/>
                  </a:lnTo>
                  <a:lnTo>
                    <a:pt x="1174" y="226"/>
                  </a:lnTo>
                  <a:lnTo>
                    <a:pt x="1174" y="226"/>
                  </a:lnTo>
                  <a:lnTo>
                    <a:pt x="1174" y="222"/>
                  </a:lnTo>
                  <a:lnTo>
                    <a:pt x="1176" y="218"/>
                  </a:lnTo>
                  <a:lnTo>
                    <a:pt x="1174" y="216"/>
                  </a:lnTo>
                  <a:lnTo>
                    <a:pt x="1172" y="216"/>
                  </a:lnTo>
                  <a:lnTo>
                    <a:pt x="1162" y="218"/>
                  </a:lnTo>
                  <a:lnTo>
                    <a:pt x="1162" y="218"/>
                  </a:lnTo>
                  <a:lnTo>
                    <a:pt x="1158" y="220"/>
                  </a:lnTo>
                  <a:lnTo>
                    <a:pt x="1156" y="224"/>
                  </a:lnTo>
                  <a:lnTo>
                    <a:pt x="1154" y="232"/>
                  </a:lnTo>
                  <a:lnTo>
                    <a:pt x="1156" y="240"/>
                  </a:lnTo>
                  <a:lnTo>
                    <a:pt x="1156" y="244"/>
                  </a:lnTo>
                  <a:lnTo>
                    <a:pt x="1154" y="244"/>
                  </a:lnTo>
                  <a:lnTo>
                    <a:pt x="1154" y="244"/>
                  </a:lnTo>
                  <a:lnTo>
                    <a:pt x="1152" y="238"/>
                  </a:lnTo>
                  <a:lnTo>
                    <a:pt x="1152" y="234"/>
                  </a:lnTo>
                  <a:lnTo>
                    <a:pt x="1152" y="232"/>
                  </a:lnTo>
                  <a:lnTo>
                    <a:pt x="1150" y="232"/>
                  </a:lnTo>
                  <a:lnTo>
                    <a:pt x="1150" y="232"/>
                  </a:lnTo>
                  <a:lnTo>
                    <a:pt x="1142" y="238"/>
                  </a:lnTo>
                  <a:lnTo>
                    <a:pt x="1142" y="238"/>
                  </a:lnTo>
                  <a:lnTo>
                    <a:pt x="1142" y="236"/>
                  </a:lnTo>
                  <a:lnTo>
                    <a:pt x="1144" y="234"/>
                  </a:lnTo>
                  <a:lnTo>
                    <a:pt x="1148" y="230"/>
                  </a:lnTo>
                  <a:lnTo>
                    <a:pt x="1148" y="228"/>
                  </a:lnTo>
                  <a:lnTo>
                    <a:pt x="1148" y="228"/>
                  </a:lnTo>
                  <a:lnTo>
                    <a:pt x="1140" y="230"/>
                  </a:lnTo>
                  <a:lnTo>
                    <a:pt x="1132" y="236"/>
                  </a:lnTo>
                  <a:lnTo>
                    <a:pt x="1122" y="240"/>
                  </a:lnTo>
                  <a:lnTo>
                    <a:pt x="1118" y="242"/>
                  </a:lnTo>
                  <a:lnTo>
                    <a:pt x="1114" y="240"/>
                  </a:lnTo>
                  <a:lnTo>
                    <a:pt x="1114" y="240"/>
                  </a:lnTo>
                  <a:lnTo>
                    <a:pt x="1118" y="246"/>
                  </a:lnTo>
                  <a:lnTo>
                    <a:pt x="1118" y="248"/>
                  </a:lnTo>
                  <a:lnTo>
                    <a:pt x="1116" y="250"/>
                  </a:lnTo>
                  <a:lnTo>
                    <a:pt x="1114" y="254"/>
                  </a:lnTo>
                  <a:lnTo>
                    <a:pt x="1110" y="262"/>
                  </a:lnTo>
                  <a:lnTo>
                    <a:pt x="1110" y="262"/>
                  </a:lnTo>
                  <a:lnTo>
                    <a:pt x="1114" y="262"/>
                  </a:lnTo>
                  <a:lnTo>
                    <a:pt x="1116" y="260"/>
                  </a:lnTo>
                  <a:lnTo>
                    <a:pt x="1118" y="258"/>
                  </a:lnTo>
                  <a:lnTo>
                    <a:pt x="1118" y="258"/>
                  </a:lnTo>
                  <a:lnTo>
                    <a:pt x="1120" y="260"/>
                  </a:lnTo>
                  <a:lnTo>
                    <a:pt x="1122" y="268"/>
                  </a:lnTo>
                  <a:lnTo>
                    <a:pt x="1122" y="268"/>
                  </a:lnTo>
                  <a:lnTo>
                    <a:pt x="1128" y="272"/>
                  </a:lnTo>
                  <a:lnTo>
                    <a:pt x="1128" y="274"/>
                  </a:lnTo>
                  <a:lnTo>
                    <a:pt x="1128" y="276"/>
                  </a:lnTo>
                  <a:lnTo>
                    <a:pt x="1124" y="276"/>
                  </a:lnTo>
                  <a:lnTo>
                    <a:pt x="1116" y="274"/>
                  </a:lnTo>
                  <a:lnTo>
                    <a:pt x="1116" y="274"/>
                  </a:lnTo>
                  <a:lnTo>
                    <a:pt x="1116" y="278"/>
                  </a:lnTo>
                  <a:lnTo>
                    <a:pt x="1116" y="280"/>
                  </a:lnTo>
                  <a:lnTo>
                    <a:pt x="1118" y="284"/>
                  </a:lnTo>
                  <a:lnTo>
                    <a:pt x="1118" y="288"/>
                  </a:lnTo>
                  <a:lnTo>
                    <a:pt x="1112" y="286"/>
                  </a:lnTo>
                  <a:lnTo>
                    <a:pt x="1112" y="286"/>
                  </a:lnTo>
                  <a:lnTo>
                    <a:pt x="1104" y="286"/>
                  </a:lnTo>
                  <a:lnTo>
                    <a:pt x="1102" y="286"/>
                  </a:lnTo>
                  <a:lnTo>
                    <a:pt x="1094" y="296"/>
                  </a:lnTo>
                  <a:lnTo>
                    <a:pt x="1094" y="296"/>
                  </a:lnTo>
                  <a:lnTo>
                    <a:pt x="1090" y="298"/>
                  </a:lnTo>
                  <a:lnTo>
                    <a:pt x="1088" y="298"/>
                  </a:lnTo>
                  <a:lnTo>
                    <a:pt x="1084" y="296"/>
                  </a:lnTo>
                  <a:lnTo>
                    <a:pt x="1082" y="294"/>
                  </a:lnTo>
                  <a:lnTo>
                    <a:pt x="1080" y="296"/>
                  </a:lnTo>
                  <a:lnTo>
                    <a:pt x="1080" y="296"/>
                  </a:lnTo>
                  <a:lnTo>
                    <a:pt x="1082" y="304"/>
                  </a:lnTo>
                  <a:lnTo>
                    <a:pt x="1084" y="312"/>
                  </a:lnTo>
                  <a:lnTo>
                    <a:pt x="1084" y="316"/>
                  </a:lnTo>
                  <a:lnTo>
                    <a:pt x="1082" y="318"/>
                  </a:lnTo>
                  <a:lnTo>
                    <a:pt x="1080" y="320"/>
                  </a:lnTo>
                  <a:lnTo>
                    <a:pt x="1076" y="320"/>
                  </a:lnTo>
                  <a:lnTo>
                    <a:pt x="1076" y="320"/>
                  </a:lnTo>
                  <a:lnTo>
                    <a:pt x="1068" y="316"/>
                  </a:lnTo>
                  <a:lnTo>
                    <a:pt x="1064" y="312"/>
                  </a:lnTo>
                  <a:lnTo>
                    <a:pt x="1060" y="306"/>
                  </a:lnTo>
                  <a:lnTo>
                    <a:pt x="1060" y="298"/>
                  </a:lnTo>
                  <a:lnTo>
                    <a:pt x="1060" y="298"/>
                  </a:lnTo>
                  <a:lnTo>
                    <a:pt x="1058" y="296"/>
                  </a:lnTo>
                  <a:lnTo>
                    <a:pt x="1054" y="294"/>
                  </a:lnTo>
                  <a:lnTo>
                    <a:pt x="1052" y="292"/>
                  </a:lnTo>
                  <a:lnTo>
                    <a:pt x="1050" y="290"/>
                  </a:lnTo>
                  <a:lnTo>
                    <a:pt x="1050" y="290"/>
                  </a:lnTo>
                  <a:lnTo>
                    <a:pt x="1048" y="286"/>
                  </a:lnTo>
                  <a:lnTo>
                    <a:pt x="1048" y="282"/>
                  </a:lnTo>
                  <a:lnTo>
                    <a:pt x="1042" y="278"/>
                  </a:lnTo>
                  <a:lnTo>
                    <a:pt x="1032" y="278"/>
                  </a:lnTo>
                  <a:lnTo>
                    <a:pt x="1032" y="278"/>
                  </a:lnTo>
                  <a:lnTo>
                    <a:pt x="1030" y="282"/>
                  </a:lnTo>
                  <a:lnTo>
                    <a:pt x="1028" y="282"/>
                  </a:lnTo>
                  <a:lnTo>
                    <a:pt x="1020" y="282"/>
                  </a:lnTo>
                  <a:lnTo>
                    <a:pt x="1014" y="282"/>
                  </a:lnTo>
                  <a:lnTo>
                    <a:pt x="1010" y="282"/>
                  </a:lnTo>
                  <a:lnTo>
                    <a:pt x="1008" y="284"/>
                  </a:lnTo>
                  <a:lnTo>
                    <a:pt x="1008" y="284"/>
                  </a:lnTo>
                  <a:lnTo>
                    <a:pt x="1006" y="286"/>
                  </a:lnTo>
                  <a:lnTo>
                    <a:pt x="1008" y="290"/>
                  </a:lnTo>
                  <a:lnTo>
                    <a:pt x="1012" y="298"/>
                  </a:lnTo>
                  <a:lnTo>
                    <a:pt x="1012" y="298"/>
                  </a:lnTo>
                  <a:lnTo>
                    <a:pt x="1012" y="300"/>
                  </a:lnTo>
                  <a:lnTo>
                    <a:pt x="1012" y="302"/>
                  </a:lnTo>
                  <a:lnTo>
                    <a:pt x="1006" y="306"/>
                  </a:lnTo>
                  <a:lnTo>
                    <a:pt x="992" y="308"/>
                  </a:lnTo>
                  <a:lnTo>
                    <a:pt x="992" y="308"/>
                  </a:lnTo>
                  <a:lnTo>
                    <a:pt x="986" y="310"/>
                  </a:lnTo>
                  <a:lnTo>
                    <a:pt x="984" y="308"/>
                  </a:lnTo>
                  <a:lnTo>
                    <a:pt x="982" y="308"/>
                  </a:lnTo>
                  <a:lnTo>
                    <a:pt x="980" y="304"/>
                  </a:lnTo>
                  <a:lnTo>
                    <a:pt x="980" y="300"/>
                  </a:lnTo>
                  <a:lnTo>
                    <a:pt x="980" y="300"/>
                  </a:lnTo>
                  <a:lnTo>
                    <a:pt x="978" y="300"/>
                  </a:lnTo>
                  <a:lnTo>
                    <a:pt x="960" y="302"/>
                  </a:lnTo>
                  <a:lnTo>
                    <a:pt x="960" y="302"/>
                  </a:lnTo>
                  <a:lnTo>
                    <a:pt x="954" y="306"/>
                  </a:lnTo>
                  <a:lnTo>
                    <a:pt x="950" y="308"/>
                  </a:lnTo>
                  <a:lnTo>
                    <a:pt x="948" y="306"/>
                  </a:lnTo>
                  <a:lnTo>
                    <a:pt x="948" y="306"/>
                  </a:lnTo>
                  <a:lnTo>
                    <a:pt x="946" y="304"/>
                  </a:lnTo>
                  <a:lnTo>
                    <a:pt x="944" y="304"/>
                  </a:lnTo>
                  <a:lnTo>
                    <a:pt x="940" y="306"/>
                  </a:lnTo>
                  <a:lnTo>
                    <a:pt x="934" y="306"/>
                  </a:lnTo>
                  <a:lnTo>
                    <a:pt x="932" y="306"/>
                  </a:lnTo>
                  <a:lnTo>
                    <a:pt x="932" y="306"/>
                  </a:lnTo>
                  <a:lnTo>
                    <a:pt x="928" y="304"/>
                  </a:lnTo>
                  <a:lnTo>
                    <a:pt x="928" y="304"/>
                  </a:lnTo>
                  <a:lnTo>
                    <a:pt x="924" y="306"/>
                  </a:lnTo>
                  <a:lnTo>
                    <a:pt x="922" y="306"/>
                  </a:lnTo>
                  <a:lnTo>
                    <a:pt x="922" y="308"/>
                  </a:lnTo>
                  <a:lnTo>
                    <a:pt x="924" y="310"/>
                  </a:lnTo>
                  <a:lnTo>
                    <a:pt x="926" y="314"/>
                  </a:lnTo>
                  <a:lnTo>
                    <a:pt x="928" y="316"/>
                  </a:lnTo>
                  <a:lnTo>
                    <a:pt x="926" y="316"/>
                  </a:lnTo>
                  <a:lnTo>
                    <a:pt x="926" y="316"/>
                  </a:lnTo>
                  <a:lnTo>
                    <a:pt x="920" y="322"/>
                  </a:lnTo>
                  <a:lnTo>
                    <a:pt x="914" y="326"/>
                  </a:lnTo>
                  <a:lnTo>
                    <a:pt x="908" y="330"/>
                  </a:lnTo>
                  <a:lnTo>
                    <a:pt x="902" y="334"/>
                  </a:lnTo>
                  <a:lnTo>
                    <a:pt x="902" y="334"/>
                  </a:lnTo>
                  <a:lnTo>
                    <a:pt x="904" y="328"/>
                  </a:lnTo>
                  <a:lnTo>
                    <a:pt x="908" y="322"/>
                  </a:lnTo>
                  <a:lnTo>
                    <a:pt x="920" y="306"/>
                  </a:lnTo>
                  <a:lnTo>
                    <a:pt x="932" y="288"/>
                  </a:lnTo>
                  <a:lnTo>
                    <a:pt x="936" y="278"/>
                  </a:lnTo>
                  <a:lnTo>
                    <a:pt x="938" y="270"/>
                  </a:lnTo>
                  <a:lnTo>
                    <a:pt x="938" y="270"/>
                  </a:lnTo>
                  <a:lnTo>
                    <a:pt x="936" y="260"/>
                  </a:lnTo>
                  <a:lnTo>
                    <a:pt x="930" y="252"/>
                  </a:lnTo>
                  <a:lnTo>
                    <a:pt x="924" y="244"/>
                  </a:lnTo>
                  <a:lnTo>
                    <a:pt x="916" y="240"/>
                  </a:lnTo>
                  <a:lnTo>
                    <a:pt x="916" y="240"/>
                  </a:lnTo>
                  <a:lnTo>
                    <a:pt x="910" y="240"/>
                  </a:lnTo>
                  <a:lnTo>
                    <a:pt x="904" y="242"/>
                  </a:lnTo>
                  <a:lnTo>
                    <a:pt x="904" y="242"/>
                  </a:lnTo>
                  <a:lnTo>
                    <a:pt x="902" y="246"/>
                  </a:lnTo>
                  <a:lnTo>
                    <a:pt x="900" y="248"/>
                  </a:lnTo>
                  <a:lnTo>
                    <a:pt x="894" y="248"/>
                  </a:lnTo>
                  <a:lnTo>
                    <a:pt x="894" y="248"/>
                  </a:lnTo>
                  <a:lnTo>
                    <a:pt x="894" y="246"/>
                  </a:lnTo>
                  <a:lnTo>
                    <a:pt x="898" y="242"/>
                  </a:lnTo>
                  <a:lnTo>
                    <a:pt x="898" y="238"/>
                  </a:lnTo>
                  <a:lnTo>
                    <a:pt x="896" y="236"/>
                  </a:lnTo>
                  <a:lnTo>
                    <a:pt x="890" y="236"/>
                  </a:lnTo>
                  <a:lnTo>
                    <a:pt x="882" y="236"/>
                  </a:lnTo>
                  <a:lnTo>
                    <a:pt x="882" y="236"/>
                  </a:lnTo>
                  <a:lnTo>
                    <a:pt x="882" y="234"/>
                  </a:lnTo>
                  <a:lnTo>
                    <a:pt x="882" y="234"/>
                  </a:lnTo>
                  <a:lnTo>
                    <a:pt x="886" y="232"/>
                  </a:lnTo>
                  <a:lnTo>
                    <a:pt x="888" y="230"/>
                  </a:lnTo>
                  <a:lnTo>
                    <a:pt x="888" y="228"/>
                  </a:lnTo>
                  <a:lnTo>
                    <a:pt x="886" y="224"/>
                  </a:lnTo>
                  <a:lnTo>
                    <a:pt x="886" y="224"/>
                  </a:lnTo>
                  <a:lnTo>
                    <a:pt x="878" y="222"/>
                  </a:lnTo>
                  <a:lnTo>
                    <a:pt x="876" y="222"/>
                  </a:lnTo>
                  <a:lnTo>
                    <a:pt x="874" y="224"/>
                  </a:lnTo>
                  <a:lnTo>
                    <a:pt x="874" y="224"/>
                  </a:lnTo>
                  <a:lnTo>
                    <a:pt x="870" y="232"/>
                  </a:lnTo>
                  <a:lnTo>
                    <a:pt x="864" y="240"/>
                  </a:lnTo>
                  <a:lnTo>
                    <a:pt x="864" y="240"/>
                  </a:lnTo>
                  <a:lnTo>
                    <a:pt x="864" y="242"/>
                  </a:lnTo>
                  <a:lnTo>
                    <a:pt x="864" y="248"/>
                  </a:lnTo>
                  <a:lnTo>
                    <a:pt x="864" y="252"/>
                  </a:lnTo>
                  <a:lnTo>
                    <a:pt x="862" y="254"/>
                  </a:lnTo>
                  <a:lnTo>
                    <a:pt x="858" y="254"/>
                  </a:lnTo>
                  <a:lnTo>
                    <a:pt x="858" y="254"/>
                  </a:lnTo>
                  <a:lnTo>
                    <a:pt x="854" y="254"/>
                  </a:lnTo>
                  <a:lnTo>
                    <a:pt x="852" y="254"/>
                  </a:lnTo>
                  <a:lnTo>
                    <a:pt x="852" y="256"/>
                  </a:lnTo>
                  <a:lnTo>
                    <a:pt x="858" y="262"/>
                  </a:lnTo>
                  <a:lnTo>
                    <a:pt x="858" y="262"/>
                  </a:lnTo>
                  <a:lnTo>
                    <a:pt x="852" y="260"/>
                  </a:lnTo>
                  <a:lnTo>
                    <a:pt x="850" y="260"/>
                  </a:lnTo>
                  <a:lnTo>
                    <a:pt x="850" y="260"/>
                  </a:lnTo>
                  <a:lnTo>
                    <a:pt x="846" y="264"/>
                  </a:lnTo>
                  <a:lnTo>
                    <a:pt x="842" y="268"/>
                  </a:lnTo>
                  <a:lnTo>
                    <a:pt x="840" y="268"/>
                  </a:lnTo>
                  <a:lnTo>
                    <a:pt x="840" y="268"/>
                  </a:lnTo>
                  <a:lnTo>
                    <a:pt x="840" y="266"/>
                  </a:lnTo>
                  <a:lnTo>
                    <a:pt x="840" y="264"/>
                  </a:lnTo>
                  <a:lnTo>
                    <a:pt x="842" y="260"/>
                  </a:lnTo>
                  <a:lnTo>
                    <a:pt x="840" y="258"/>
                  </a:lnTo>
                  <a:lnTo>
                    <a:pt x="840" y="258"/>
                  </a:lnTo>
                  <a:lnTo>
                    <a:pt x="834" y="262"/>
                  </a:lnTo>
                  <a:lnTo>
                    <a:pt x="830" y="262"/>
                  </a:lnTo>
                  <a:lnTo>
                    <a:pt x="824" y="264"/>
                  </a:lnTo>
                  <a:lnTo>
                    <a:pt x="824" y="264"/>
                  </a:lnTo>
                  <a:lnTo>
                    <a:pt x="820" y="264"/>
                  </a:lnTo>
                  <a:lnTo>
                    <a:pt x="820" y="266"/>
                  </a:lnTo>
                  <a:lnTo>
                    <a:pt x="822" y="268"/>
                  </a:lnTo>
                  <a:lnTo>
                    <a:pt x="820" y="270"/>
                  </a:lnTo>
                  <a:lnTo>
                    <a:pt x="820" y="270"/>
                  </a:lnTo>
                  <a:lnTo>
                    <a:pt x="812" y="272"/>
                  </a:lnTo>
                  <a:lnTo>
                    <a:pt x="808" y="274"/>
                  </a:lnTo>
                  <a:lnTo>
                    <a:pt x="802" y="276"/>
                  </a:lnTo>
                  <a:lnTo>
                    <a:pt x="802" y="276"/>
                  </a:lnTo>
                  <a:lnTo>
                    <a:pt x="790" y="284"/>
                  </a:lnTo>
                  <a:lnTo>
                    <a:pt x="782" y="294"/>
                  </a:lnTo>
                  <a:lnTo>
                    <a:pt x="782" y="294"/>
                  </a:lnTo>
                  <a:lnTo>
                    <a:pt x="780" y="298"/>
                  </a:lnTo>
                  <a:lnTo>
                    <a:pt x="780" y="302"/>
                  </a:lnTo>
                  <a:lnTo>
                    <a:pt x="784" y="312"/>
                  </a:lnTo>
                  <a:lnTo>
                    <a:pt x="784" y="318"/>
                  </a:lnTo>
                  <a:lnTo>
                    <a:pt x="782" y="316"/>
                  </a:lnTo>
                  <a:lnTo>
                    <a:pt x="778" y="314"/>
                  </a:lnTo>
                  <a:lnTo>
                    <a:pt x="778" y="314"/>
                  </a:lnTo>
                  <a:lnTo>
                    <a:pt x="760" y="314"/>
                  </a:lnTo>
                  <a:lnTo>
                    <a:pt x="748" y="312"/>
                  </a:lnTo>
                  <a:lnTo>
                    <a:pt x="748" y="312"/>
                  </a:lnTo>
                  <a:lnTo>
                    <a:pt x="740" y="312"/>
                  </a:lnTo>
                  <a:lnTo>
                    <a:pt x="736" y="316"/>
                  </a:lnTo>
                  <a:lnTo>
                    <a:pt x="736" y="320"/>
                  </a:lnTo>
                  <a:lnTo>
                    <a:pt x="738" y="328"/>
                  </a:lnTo>
                  <a:lnTo>
                    <a:pt x="738" y="328"/>
                  </a:lnTo>
                  <a:lnTo>
                    <a:pt x="738" y="332"/>
                  </a:lnTo>
                  <a:lnTo>
                    <a:pt x="738" y="336"/>
                  </a:lnTo>
                  <a:lnTo>
                    <a:pt x="738" y="342"/>
                  </a:lnTo>
                  <a:lnTo>
                    <a:pt x="738" y="344"/>
                  </a:lnTo>
                  <a:lnTo>
                    <a:pt x="742" y="346"/>
                  </a:lnTo>
                  <a:lnTo>
                    <a:pt x="742" y="346"/>
                  </a:lnTo>
                  <a:lnTo>
                    <a:pt x="742" y="346"/>
                  </a:lnTo>
                  <a:lnTo>
                    <a:pt x="744" y="346"/>
                  </a:lnTo>
                  <a:lnTo>
                    <a:pt x="744" y="350"/>
                  </a:lnTo>
                  <a:lnTo>
                    <a:pt x="746" y="354"/>
                  </a:lnTo>
                  <a:lnTo>
                    <a:pt x="746" y="354"/>
                  </a:lnTo>
                  <a:lnTo>
                    <a:pt x="748" y="354"/>
                  </a:lnTo>
                  <a:lnTo>
                    <a:pt x="748" y="354"/>
                  </a:lnTo>
                  <a:lnTo>
                    <a:pt x="750" y="358"/>
                  </a:lnTo>
                  <a:lnTo>
                    <a:pt x="752" y="362"/>
                  </a:lnTo>
                  <a:lnTo>
                    <a:pt x="750" y="366"/>
                  </a:lnTo>
                  <a:lnTo>
                    <a:pt x="746" y="370"/>
                  </a:lnTo>
                  <a:lnTo>
                    <a:pt x="746" y="370"/>
                  </a:lnTo>
                  <a:lnTo>
                    <a:pt x="748" y="378"/>
                  </a:lnTo>
                  <a:lnTo>
                    <a:pt x="750" y="384"/>
                  </a:lnTo>
                  <a:lnTo>
                    <a:pt x="748" y="388"/>
                  </a:lnTo>
                  <a:lnTo>
                    <a:pt x="748" y="388"/>
                  </a:lnTo>
                  <a:lnTo>
                    <a:pt x="744" y="394"/>
                  </a:lnTo>
                  <a:lnTo>
                    <a:pt x="742" y="396"/>
                  </a:lnTo>
                  <a:lnTo>
                    <a:pt x="742" y="394"/>
                  </a:lnTo>
                  <a:lnTo>
                    <a:pt x="740" y="392"/>
                  </a:lnTo>
                  <a:lnTo>
                    <a:pt x="740" y="392"/>
                  </a:lnTo>
                  <a:lnTo>
                    <a:pt x="744" y="380"/>
                  </a:lnTo>
                  <a:lnTo>
                    <a:pt x="744" y="376"/>
                  </a:lnTo>
                  <a:lnTo>
                    <a:pt x="744" y="376"/>
                  </a:lnTo>
                  <a:lnTo>
                    <a:pt x="742" y="378"/>
                  </a:lnTo>
                  <a:lnTo>
                    <a:pt x="736" y="388"/>
                  </a:lnTo>
                  <a:lnTo>
                    <a:pt x="736" y="388"/>
                  </a:lnTo>
                  <a:lnTo>
                    <a:pt x="738" y="378"/>
                  </a:lnTo>
                  <a:lnTo>
                    <a:pt x="744" y="368"/>
                  </a:lnTo>
                  <a:lnTo>
                    <a:pt x="744" y="368"/>
                  </a:lnTo>
                  <a:lnTo>
                    <a:pt x="748" y="358"/>
                  </a:lnTo>
                  <a:lnTo>
                    <a:pt x="748" y="358"/>
                  </a:lnTo>
                  <a:lnTo>
                    <a:pt x="746" y="358"/>
                  </a:lnTo>
                  <a:lnTo>
                    <a:pt x="740" y="358"/>
                  </a:lnTo>
                  <a:lnTo>
                    <a:pt x="738" y="356"/>
                  </a:lnTo>
                  <a:lnTo>
                    <a:pt x="736" y="354"/>
                  </a:lnTo>
                  <a:lnTo>
                    <a:pt x="736" y="354"/>
                  </a:lnTo>
                  <a:lnTo>
                    <a:pt x="734" y="348"/>
                  </a:lnTo>
                  <a:lnTo>
                    <a:pt x="732" y="346"/>
                  </a:lnTo>
                  <a:lnTo>
                    <a:pt x="724" y="338"/>
                  </a:lnTo>
                  <a:lnTo>
                    <a:pt x="724" y="338"/>
                  </a:lnTo>
                  <a:lnTo>
                    <a:pt x="722" y="338"/>
                  </a:lnTo>
                  <a:lnTo>
                    <a:pt x="722" y="338"/>
                  </a:lnTo>
                  <a:lnTo>
                    <a:pt x="716" y="338"/>
                  </a:lnTo>
                  <a:lnTo>
                    <a:pt x="714" y="340"/>
                  </a:lnTo>
                  <a:lnTo>
                    <a:pt x="714" y="340"/>
                  </a:lnTo>
                  <a:lnTo>
                    <a:pt x="718" y="346"/>
                  </a:lnTo>
                  <a:lnTo>
                    <a:pt x="716" y="348"/>
                  </a:lnTo>
                  <a:lnTo>
                    <a:pt x="716" y="348"/>
                  </a:lnTo>
                  <a:lnTo>
                    <a:pt x="712" y="346"/>
                  </a:lnTo>
                  <a:lnTo>
                    <a:pt x="704" y="342"/>
                  </a:lnTo>
                  <a:lnTo>
                    <a:pt x="704" y="342"/>
                  </a:lnTo>
                  <a:lnTo>
                    <a:pt x="702" y="344"/>
                  </a:lnTo>
                  <a:lnTo>
                    <a:pt x="700" y="348"/>
                  </a:lnTo>
                  <a:lnTo>
                    <a:pt x="700" y="350"/>
                  </a:lnTo>
                  <a:lnTo>
                    <a:pt x="702" y="352"/>
                  </a:lnTo>
                  <a:lnTo>
                    <a:pt x="710" y="358"/>
                  </a:lnTo>
                  <a:lnTo>
                    <a:pt x="710" y="358"/>
                  </a:lnTo>
                  <a:lnTo>
                    <a:pt x="714" y="364"/>
                  </a:lnTo>
                  <a:lnTo>
                    <a:pt x="714" y="370"/>
                  </a:lnTo>
                  <a:lnTo>
                    <a:pt x="712" y="372"/>
                  </a:lnTo>
                  <a:lnTo>
                    <a:pt x="712" y="372"/>
                  </a:lnTo>
                  <a:lnTo>
                    <a:pt x="710" y="368"/>
                  </a:lnTo>
                  <a:lnTo>
                    <a:pt x="706" y="362"/>
                  </a:lnTo>
                  <a:lnTo>
                    <a:pt x="706" y="362"/>
                  </a:lnTo>
                  <a:lnTo>
                    <a:pt x="702" y="362"/>
                  </a:lnTo>
                  <a:lnTo>
                    <a:pt x="698" y="358"/>
                  </a:lnTo>
                  <a:lnTo>
                    <a:pt x="694" y="352"/>
                  </a:lnTo>
                  <a:lnTo>
                    <a:pt x="694" y="352"/>
                  </a:lnTo>
                  <a:lnTo>
                    <a:pt x="694" y="348"/>
                  </a:lnTo>
                  <a:lnTo>
                    <a:pt x="696" y="342"/>
                  </a:lnTo>
                  <a:lnTo>
                    <a:pt x="702" y="334"/>
                  </a:lnTo>
                  <a:lnTo>
                    <a:pt x="702" y="334"/>
                  </a:lnTo>
                  <a:lnTo>
                    <a:pt x="702" y="330"/>
                  </a:lnTo>
                  <a:lnTo>
                    <a:pt x="704" y="320"/>
                  </a:lnTo>
                  <a:lnTo>
                    <a:pt x="704" y="320"/>
                  </a:lnTo>
                  <a:lnTo>
                    <a:pt x="702" y="318"/>
                  </a:lnTo>
                  <a:lnTo>
                    <a:pt x="700" y="320"/>
                  </a:lnTo>
                  <a:lnTo>
                    <a:pt x="698" y="326"/>
                  </a:lnTo>
                  <a:lnTo>
                    <a:pt x="696" y="334"/>
                  </a:lnTo>
                  <a:lnTo>
                    <a:pt x="694" y="336"/>
                  </a:lnTo>
                  <a:lnTo>
                    <a:pt x="692" y="338"/>
                  </a:lnTo>
                  <a:lnTo>
                    <a:pt x="692" y="338"/>
                  </a:lnTo>
                  <a:lnTo>
                    <a:pt x="686" y="340"/>
                  </a:lnTo>
                  <a:lnTo>
                    <a:pt x="682" y="342"/>
                  </a:lnTo>
                  <a:lnTo>
                    <a:pt x="680" y="344"/>
                  </a:lnTo>
                  <a:lnTo>
                    <a:pt x="678" y="348"/>
                  </a:lnTo>
                  <a:lnTo>
                    <a:pt x="678" y="348"/>
                  </a:lnTo>
                  <a:lnTo>
                    <a:pt x="678" y="356"/>
                  </a:lnTo>
                  <a:lnTo>
                    <a:pt x="680" y="364"/>
                  </a:lnTo>
                  <a:lnTo>
                    <a:pt x="680" y="370"/>
                  </a:lnTo>
                  <a:lnTo>
                    <a:pt x="678" y="372"/>
                  </a:lnTo>
                  <a:lnTo>
                    <a:pt x="676" y="374"/>
                  </a:lnTo>
                  <a:lnTo>
                    <a:pt x="676" y="374"/>
                  </a:lnTo>
                  <a:lnTo>
                    <a:pt x="672" y="384"/>
                  </a:lnTo>
                  <a:lnTo>
                    <a:pt x="670" y="392"/>
                  </a:lnTo>
                  <a:lnTo>
                    <a:pt x="670" y="392"/>
                  </a:lnTo>
                  <a:lnTo>
                    <a:pt x="668" y="398"/>
                  </a:lnTo>
                  <a:lnTo>
                    <a:pt x="670" y="402"/>
                  </a:lnTo>
                  <a:lnTo>
                    <a:pt x="674" y="404"/>
                  </a:lnTo>
                  <a:lnTo>
                    <a:pt x="684" y="402"/>
                  </a:lnTo>
                  <a:lnTo>
                    <a:pt x="684" y="402"/>
                  </a:lnTo>
                  <a:lnTo>
                    <a:pt x="688" y="404"/>
                  </a:lnTo>
                  <a:lnTo>
                    <a:pt x="692" y="408"/>
                  </a:lnTo>
                  <a:lnTo>
                    <a:pt x="694" y="414"/>
                  </a:lnTo>
                  <a:lnTo>
                    <a:pt x="696" y="420"/>
                  </a:lnTo>
                  <a:lnTo>
                    <a:pt x="696" y="420"/>
                  </a:lnTo>
                  <a:lnTo>
                    <a:pt x="694" y="426"/>
                  </a:lnTo>
                  <a:lnTo>
                    <a:pt x="692" y="428"/>
                  </a:lnTo>
                  <a:lnTo>
                    <a:pt x="690" y="430"/>
                  </a:lnTo>
                  <a:lnTo>
                    <a:pt x="688" y="432"/>
                  </a:lnTo>
                  <a:lnTo>
                    <a:pt x="688" y="432"/>
                  </a:lnTo>
                  <a:lnTo>
                    <a:pt x="688" y="438"/>
                  </a:lnTo>
                  <a:lnTo>
                    <a:pt x="692" y="440"/>
                  </a:lnTo>
                  <a:lnTo>
                    <a:pt x="698" y="446"/>
                  </a:lnTo>
                  <a:lnTo>
                    <a:pt x="698" y="446"/>
                  </a:lnTo>
                  <a:lnTo>
                    <a:pt x="692" y="444"/>
                  </a:lnTo>
                  <a:lnTo>
                    <a:pt x="688" y="442"/>
                  </a:lnTo>
                  <a:lnTo>
                    <a:pt x="686" y="440"/>
                  </a:lnTo>
                  <a:lnTo>
                    <a:pt x="686" y="436"/>
                  </a:lnTo>
                  <a:lnTo>
                    <a:pt x="686" y="436"/>
                  </a:lnTo>
                  <a:lnTo>
                    <a:pt x="686" y="430"/>
                  </a:lnTo>
                  <a:lnTo>
                    <a:pt x="690" y="420"/>
                  </a:lnTo>
                  <a:lnTo>
                    <a:pt x="690" y="420"/>
                  </a:lnTo>
                  <a:lnTo>
                    <a:pt x="688" y="416"/>
                  </a:lnTo>
                  <a:lnTo>
                    <a:pt x="686" y="412"/>
                  </a:lnTo>
                  <a:lnTo>
                    <a:pt x="684" y="408"/>
                  </a:lnTo>
                  <a:lnTo>
                    <a:pt x="676" y="406"/>
                  </a:lnTo>
                  <a:lnTo>
                    <a:pt x="676" y="406"/>
                  </a:lnTo>
                  <a:lnTo>
                    <a:pt x="672" y="408"/>
                  </a:lnTo>
                  <a:lnTo>
                    <a:pt x="668" y="412"/>
                  </a:lnTo>
                  <a:lnTo>
                    <a:pt x="666" y="420"/>
                  </a:lnTo>
                  <a:lnTo>
                    <a:pt x="666" y="432"/>
                  </a:lnTo>
                  <a:lnTo>
                    <a:pt x="666" y="432"/>
                  </a:lnTo>
                  <a:lnTo>
                    <a:pt x="658" y="438"/>
                  </a:lnTo>
                  <a:lnTo>
                    <a:pt x="656" y="442"/>
                  </a:lnTo>
                  <a:lnTo>
                    <a:pt x="656" y="442"/>
                  </a:lnTo>
                  <a:lnTo>
                    <a:pt x="652" y="446"/>
                  </a:lnTo>
                  <a:lnTo>
                    <a:pt x="650" y="448"/>
                  </a:lnTo>
                  <a:lnTo>
                    <a:pt x="644" y="450"/>
                  </a:lnTo>
                  <a:lnTo>
                    <a:pt x="638" y="450"/>
                  </a:lnTo>
                  <a:lnTo>
                    <a:pt x="636" y="452"/>
                  </a:lnTo>
                  <a:lnTo>
                    <a:pt x="634" y="456"/>
                  </a:lnTo>
                  <a:lnTo>
                    <a:pt x="634" y="456"/>
                  </a:lnTo>
                  <a:lnTo>
                    <a:pt x="630" y="450"/>
                  </a:lnTo>
                  <a:lnTo>
                    <a:pt x="624" y="448"/>
                  </a:lnTo>
                  <a:lnTo>
                    <a:pt x="618" y="446"/>
                  </a:lnTo>
                  <a:lnTo>
                    <a:pt x="618" y="446"/>
                  </a:lnTo>
                  <a:lnTo>
                    <a:pt x="616" y="442"/>
                  </a:lnTo>
                  <a:lnTo>
                    <a:pt x="616" y="442"/>
                  </a:lnTo>
                  <a:lnTo>
                    <a:pt x="616" y="440"/>
                  </a:lnTo>
                  <a:lnTo>
                    <a:pt x="614" y="438"/>
                  </a:lnTo>
                  <a:lnTo>
                    <a:pt x="614" y="436"/>
                  </a:lnTo>
                  <a:lnTo>
                    <a:pt x="620" y="436"/>
                  </a:lnTo>
                  <a:lnTo>
                    <a:pt x="620" y="436"/>
                  </a:lnTo>
                  <a:lnTo>
                    <a:pt x="622" y="438"/>
                  </a:lnTo>
                  <a:lnTo>
                    <a:pt x="624" y="442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30" y="448"/>
                  </a:lnTo>
                  <a:lnTo>
                    <a:pt x="630" y="448"/>
                  </a:lnTo>
                  <a:lnTo>
                    <a:pt x="632" y="448"/>
                  </a:lnTo>
                  <a:lnTo>
                    <a:pt x="636" y="446"/>
                  </a:lnTo>
                  <a:lnTo>
                    <a:pt x="640" y="440"/>
                  </a:lnTo>
                  <a:lnTo>
                    <a:pt x="646" y="432"/>
                  </a:lnTo>
                  <a:lnTo>
                    <a:pt x="654" y="426"/>
                  </a:lnTo>
                  <a:lnTo>
                    <a:pt x="654" y="426"/>
                  </a:lnTo>
                  <a:lnTo>
                    <a:pt x="656" y="420"/>
                  </a:lnTo>
                  <a:lnTo>
                    <a:pt x="658" y="418"/>
                  </a:lnTo>
                  <a:lnTo>
                    <a:pt x="662" y="416"/>
                  </a:lnTo>
                  <a:lnTo>
                    <a:pt x="664" y="416"/>
                  </a:lnTo>
                  <a:lnTo>
                    <a:pt x="664" y="414"/>
                  </a:lnTo>
                  <a:lnTo>
                    <a:pt x="660" y="402"/>
                  </a:lnTo>
                  <a:lnTo>
                    <a:pt x="660" y="402"/>
                  </a:lnTo>
                  <a:lnTo>
                    <a:pt x="658" y="398"/>
                  </a:lnTo>
                  <a:lnTo>
                    <a:pt x="658" y="394"/>
                  </a:lnTo>
                  <a:lnTo>
                    <a:pt x="662" y="382"/>
                  </a:lnTo>
                  <a:lnTo>
                    <a:pt x="672" y="362"/>
                  </a:lnTo>
                  <a:lnTo>
                    <a:pt x="672" y="362"/>
                  </a:lnTo>
                  <a:lnTo>
                    <a:pt x="674" y="358"/>
                  </a:lnTo>
                  <a:lnTo>
                    <a:pt x="674" y="354"/>
                  </a:lnTo>
                  <a:lnTo>
                    <a:pt x="672" y="350"/>
                  </a:lnTo>
                  <a:lnTo>
                    <a:pt x="672" y="342"/>
                  </a:lnTo>
                  <a:lnTo>
                    <a:pt x="672" y="342"/>
                  </a:lnTo>
                  <a:lnTo>
                    <a:pt x="676" y="338"/>
                  </a:lnTo>
                  <a:lnTo>
                    <a:pt x="678" y="336"/>
                  </a:lnTo>
                  <a:lnTo>
                    <a:pt x="682" y="334"/>
                  </a:lnTo>
                  <a:lnTo>
                    <a:pt x="686" y="326"/>
                  </a:lnTo>
                  <a:lnTo>
                    <a:pt x="686" y="326"/>
                  </a:lnTo>
                  <a:lnTo>
                    <a:pt x="686" y="322"/>
                  </a:lnTo>
                  <a:lnTo>
                    <a:pt x="684" y="318"/>
                  </a:lnTo>
                  <a:lnTo>
                    <a:pt x="682" y="314"/>
                  </a:lnTo>
                  <a:lnTo>
                    <a:pt x="676" y="312"/>
                  </a:lnTo>
                  <a:lnTo>
                    <a:pt x="676" y="312"/>
                  </a:lnTo>
                  <a:lnTo>
                    <a:pt x="668" y="306"/>
                  </a:lnTo>
                  <a:lnTo>
                    <a:pt x="666" y="306"/>
                  </a:lnTo>
                  <a:lnTo>
                    <a:pt x="662" y="310"/>
                  </a:lnTo>
                  <a:lnTo>
                    <a:pt x="662" y="310"/>
                  </a:lnTo>
                  <a:lnTo>
                    <a:pt x="658" y="316"/>
                  </a:lnTo>
                  <a:lnTo>
                    <a:pt x="654" y="324"/>
                  </a:lnTo>
                  <a:lnTo>
                    <a:pt x="646" y="332"/>
                  </a:lnTo>
                  <a:lnTo>
                    <a:pt x="642" y="334"/>
                  </a:lnTo>
                  <a:lnTo>
                    <a:pt x="634" y="334"/>
                  </a:lnTo>
                  <a:lnTo>
                    <a:pt x="634" y="334"/>
                  </a:lnTo>
                  <a:lnTo>
                    <a:pt x="632" y="338"/>
                  </a:lnTo>
                  <a:lnTo>
                    <a:pt x="630" y="340"/>
                  </a:lnTo>
                  <a:lnTo>
                    <a:pt x="632" y="346"/>
                  </a:lnTo>
                  <a:lnTo>
                    <a:pt x="634" y="348"/>
                  </a:lnTo>
                  <a:lnTo>
                    <a:pt x="632" y="350"/>
                  </a:lnTo>
                  <a:lnTo>
                    <a:pt x="630" y="352"/>
                  </a:lnTo>
                  <a:lnTo>
                    <a:pt x="630" y="352"/>
                  </a:lnTo>
                  <a:lnTo>
                    <a:pt x="626" y="360"/>
                  </a:lnTo>
                  <a:lnTo>
                    <a:pt x="622" y="364"/>
                  </a:lnTo>
                  <a:lnTo>
                    <a:pt x="620" y="368"/>
                  </a:lnTo>
                  <a:lnTo>
                    <a:pt x="620" y="370"/>
                  </a:lnTo>
                  <a:lnTo>
                    <a:pt x="624" y="374"/>
                  </a:lnTo>
                  <a:lnTo>
                    <a:pt x="624" y="374"/>
                  </a:lnTo>
                  <a:lnTo>
                    <a:pt x="626" y="376"/>
                  </a:lnTo>
                  <a:lnTo>
                    <a:pt x="628" y="380"/>
                  </a:lnTo>
                  <a:lnTo>
                    <a:pt x="628" y="384"/>
                  </a:lnTo>
                  <a:lnTo>
                    <a:pt x="630" y="388"/>
                  </a:lnTo>
                  <a:lnTo>
                    <a:pt x="630" y="388"/>
                  </a:lnTo>
                  <a:lnTo>
                    <a:pt x="628" y="394"/>
                  </a:lnTo>
                  <a:lnTo>
                    <a:pt x="628" y="398"/>
                  </a:lnTo>
                  <a:lnTo>
                    <a:pt x="624" y="400"/>
                  </a:lnTo>
                  <a:lnTo>
                    <a:pt x="624" y="400"/>
                  </a:lnTo>
                  <a:lnTo>
                    <a:pt x="622" y="398"/>
                  </a:lnTo>
                  <a:lnTo>
                    <a:pt x="620" y="396"/>
                  </a:lnTo>
                  <a:lnTo>
                    <a:pt x="614" y="388"/>
                  </a:lnTo>
                  <a:lnTo>
                    <a:pt x="606" y="368"/>
                  </a:lnTo>
                  <a:lnTo>
                    <a:pt x="606" y="368"/>
                  </a:lnTo>
                  <a:lnTo>
                    <a:pt x="604" y="364"/>
                  </a:lnTo>
                  <a:lnTo>
                    <a:pt x="604" y="364"/>
                  </a:lnTo>
                  <a:lnTo>
                    <a:pt x="600" y="358"/>
                  </a:lnTo>
                  <a:lnTo>
                    <a:pt x="594" y="354"/>
                  </a:lnTo>
                  <a:lnTo>
                    <a:pt x="588" y="350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80" y="344"/>
                  </a:lnTo>
                  <a:lnTo>
                    <a:pt x="576" y="346"/>
                  </a:lnTo>
                  <a:lnTo>
                    <a:pt x="576" y="346"/>
                  </a:lnTo>
                  <a:lnTo>
                    <a:pt x="574" y="346"/>
                  </a:lnTo>
                  <a:lnTo>
                    <a:pt x="574" y="350"/>
                  </a:lnTo>
                  <a:lnTo>
                    <a:pt x="574" y="352"/>
                  </a:lnTo>
                  <a:lnTo>
                    <a:pt x="574" y="356"/>
                  </a:lnTo>
                  <a:lnTo>
                    <a:pt x="574" y="356"/>
                  </a:lnTo>
                  <a:lnTo>
                    <a:pt x="574" y="362"/>
                  </a:lnTo>
                  <a:lnTo>
                    <a:pt x="572" y="364"/>
                  </a:lnTo>
                  <a:lnTo>
                    <a:pt x="570" y="364"/>
                  </a:lnTo>
                  <a:lnTo>
                    <a:pt x="566" y="362"/>
                  </a:lnTo>
                  <a:lnTo>
                    <a:pt x="564" y="362"/>
                  </a:lnTo>
                  <a:lnTo>
                    <a:pt x="564" y="362"/>
                  </a:lnTo>
                  <a:lnTo>
                    <a:pt x="564" y="362"/>
                  </a:lnTo>
                  <a:lnTo>
                    <a:pt x="562" y="368"/>
                  </a:lnTo>
                  <a:lnTo>
                    <a:pt x="560" y="370"/>
                  </a:lnTo>
                  <a:lnTo>
                    <a:pt x="556" y="370"/>
                  </a:lnTo>
                  <a:lnTo>
                    <a:pt x="556" y="364"/>
                  </a:lnTo>
                  <a:lnTo>
                    <a:pt x="556" y="364"/>
                  </a:lnTo>
                  <a:lnTo>
                    <a:pt x="558" y="362"/>
                  </a:lnTo>
                  <a:lnTo>
                    <a:pt x="560" y="360"/>
                  </a:lnTo>
                  <a:lnTo>
                    <a:pt x="562" y="358"/>
                  </a:lnTo>
                  <a:lnTo>
                    <a:pt x="562" y="354"/>
                  </a:lnTo>
                  <a:lnTo>
                    <a:pt x="562" y="354"/>
                  </a:lnTo>
                  <a:lnTo>
                    <a:pt x="552" y="354"/>
                  </a:lnTo>
                  <a:lnTo>
                    <a:pt x="546" y="354"/>
                  </a:lnTo>
                  <a:lnTo>
                    <a:pt x="540" y="352"/>
                  </a:lnTo>
                  <a:lnTo>
                    <a:pt x="534" y="346"/>
                  </a:lnTo>
                  <a:lnTo>
                    <a:pt x="534" y="346"/>
                  </a:lnTo>
                  <a:lnTo>
                    <a:pt x="528" y="350"/>
                  </a:lnTo>
                  <a:lnTo>
                    <a:pt x="524" y="350"/>
                  </a:lnTo>
                  <a:lnTo>
                    <a:pt x="522" y="348"/>
                  </a:lnTo>
                  <a:lnTo>
                    <a:pt x="522" y="348"/>
                  </a:lnTo>
                  <a:lnTo>
                    <a:pt x="514" y="342"/>
                  </a:lnTo>
                  <a:lnTo>
                    <a:pt x="514" y="342"/>
                  </a:lnTo>
                  <a:lnTo>
                    <a:pt x="520" y="340"/>
                  </a:lnTo>
                  <a:lnTo>
                    <a:pt x="520" y="340"/>
                  </a:lnTo>
                  <a:lnTo>
                    <a:pt x="520" y="338"/>
                  </a:lnTo>
                  <a:lnTo>
                    <a:pt x="522" y="338"/>
                  </a:lnTo>
                  <a:lnTo>
                    <a:pt x="528" y="334"/>
                  </a:lnTo>
                  <a:lnTo>
                    <a:pt x="530" y="334"/>
                  </a:lnTo>
                  <a:lnTo>
                    <a:pt x="524" y="332"/>
                  </a:lnTo>
                  <a:lnTo>
                    <a:pt x="524" y="332"/>
                  </a:lnTo>
                  <a:lnTo>
                    <a:pt x="516" y="332"/>
                  </a:lnTo>
                  <a:lnTo>
                    <a:pt x="516" y="332"/>
                  </a:lnTo>
                  <a:lnTo>
                    <a:pt x="514" y="334"/>
                  </a:lnTo>
                  <a:lnTo>
                    <a:pt x="510" y="336"/>
                  </a:lnTo>
                  <a:lnTo>
                    <a:pt x="508" y="336"/>
                  </a:lnTo>
                  <a:lnTo>
                    <a:pt x="506" y="330"/>
                  </a:lnTo>
                  <a:lnTo>
                    <a:pt x="506" y="330"/>
                  </a:lnTo>
                  <a:lnTo>
                    <a:pt x="490" y="330"/>
                  </a:lnTo>
                  <a:lnTo>
                    <a:pt x="490" y="330"/>
                  </a:lnTo>
                  <a:lnTo>
                    <a:pt x="474" y="328"/>
                  </a:lnTo>
                  <a:lnTo>
                    <a:pt x="466" y="330"/>
                  </a:lnTo>
                  <a:lnTo>
                    <a:pt x="458" y="338"/>
                  </a:lnTo>
                  <a:lnTo>
                    <a:pt x="458" y="338"/>
                  </a:lnTo>
                  <a:lnTo>
                    <a:pt x="456" y="338"/>
                  </a:lnTo>
                  <a:lnTo>
                    <a:pt x="452" y="336"/>
                  </a:lnTo>
                  <a:lnTo>
                    <a:pt x="448" y="332"/>
                  </a:lnTo>
                  <a:lnTo>
                    <a:pt x="448" y="332"/>
                  </a:lnTo>
                  <a:lnTo>
                    <a:pt x="448" y="326"/>
                  </a:lnTo>
                  <a:lnTo>
                    <a:pt x="448" y="320"/>
                  </a:lnTo>
                  <a:lnTo>
                    <a:pt x="448" y="316"/>
                  </a:lnTo>
                  <a:lnTo>
                    <a:pt x="448" y="316"/>
                  </a:lnTo>
                  <a:lnTo>
                    <a:pt x="452" y="314"/>
                  </a:lnTo>
                  <a:lnTo>
                    <a:pt x="456" y="314"/>
                  </a:lnTo>
                  <a:lnTo>
                    <a:pt x="464" y="316"/>
                  </a:lnTo>
                  <a:lnTo>
                    <a:pt x="464" y="316"/>
                  </a:lnTo>
                  <a:lnTo>
                    <a:pt x="466" y="316"/>
                  </a:lnTo>
                  <a:lnTo>
                    <a:pt x="468" y="316"/>
                  </a:lnTo>
                  <a:lnTo>
                    <a:pt x="470" y="310"/>
                  </a:lnTo>
                  <a:lnTo>
                    <a:pt x="470" y="304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4" y="294"/>
                  </a:lnTo>
                  <a:lnTo>
                    <a:pt x="460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56" y="286"/>
                  </a:lnTo>
                  <a:lnTo>
                    <a:pt x="456" y="286"/>
                  </a:lnTo>
                  <a:lnTo>
                    <a:pt x="456" y="292"/>
                  </a:lnTo>
                  <a:lnTo>
                    <a:pt x="456" y="296"/>
                  </a:lnTo>
                  <a:lnTo>
                    <a:pt x="452" y="300"/>
                  </a:lnTo>
                  <a:lnTo>
                    <a:pt x="444" y="304"/>
                  </a:lnTo>
                  <a:lnTo>
                    <a:pt x="444" y="304"/>
                  </a:lnTo>
                  <a:lnTo>
                    <a:pt x="440" y="308"/>
                  </a:lnTo>
                  <a:lnTo>
                    <a:pt x="438" y="310"/>
                  </a:lnTo>
                  <a:lnTo>
                    <a:pt x="438" y="312"/>
                  </a:lnTo>
                  <a:lnTo>
                    <a:pt x="438" y="314"/>
                  </a:lnTo>
                  <a:lnTo>
                    <a:pt x="440" y="318"/>
                  </a:lnTo>
                  <a:lnTo>
                    <a:pt x="438" y="322"/>
                  </a:lnTo>
                  <a:lnTo>
                    <a:pt x="436" y="324"/>
                  </a:lnTo>
                  <a:lnTo>
                    <a:pt x="436" y="324"/>
                  </a:lnTo>
                  <a:lnTo>
                    <a:pt x="434" y="324"/>
                  </a:lnTo>
                  <a:lnTo>
                    <a:pt x="430" y="326"/>
                  </a:lnTo>
                  <a:lnTo>
                    <a:pt x="430" y="326"/>
                  </a:lnTo>
                  <a:lnTo>
                    <a:pt x="424" y="332"/>
                  </a:lnTo>
                  <a:lnTo>
                    <a:pt x="424" y="332"/>
                  </a:lnTo>
                  <a:lnTo>
                    <a:pt x="424" y="330"/>
                  </a:lnTo>
                  <a:lnTo>
                    <a:pt x="422" y="328"/>
                  </a:lnTo>
                  <a:lnTo>
                    <a:pt x="420" y="326"/>
                  </a:lnTo>
                  <a:lnTo>
                    <a:pt x="418" y="326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2" y="316"/>
                  </a:lnTo>
                  <a:lnTo>
                    <a:pt x="420" y="314"/>
                  </a:lnTo>
                  <a:lnTo>
                    <a:pt x="418" y="312"/>
                  </a:lnTo>
                  <a:lnTo>
                    <a:pt x="418" y="312"/>
                  </a:lnTo>
                  <a:lnTo>
                    <a:pt x="410" y="316"/>
                  </a:lnTo>
                  <a:lnTo>
                    <a:pt x="402" y="314"/>
                  </a:lnTo>
                  <a:lnTo>
                    <a:pt x="392" y="312"/>
                  </a:lnTo>
                  <a:lnTo>
                    <a:pt x="392" y="312"/>
                  </a:lnTo>
                  <a:lnTo>
                    <a:pt x="388" y="312"/>
                  </a:lnTo>
                  <a:lnTo>
                    <a:pt x="386" y="314"/>
                  </a:lnTo>
                  <a:lnTo>
                    <a:pt x="382" y="320"/>
                  </a:lnTo>
                  <a:lnTo>
                    <a:pt x="382" y="328"/>
                  </a:lnTo>
                  <a:lnTo>
                    <a:pt x="380" y="330"/>
                  </a:lnTo>
                  <a:lnTo>
                    <a:pt x="378" y="332"/>
                  </a:lnTo>
                  <a:lnTo>
                    <a:pt x="378" y="332"/>
                  </a:lnTo>
                  <a:lnTo>
                    <a:pt x="374" y="328"/>
                  </a:lnTo>
                  <a:lnTo>
                    <a:pt x="370" y="320"/>
                  </a:lnTo>
                  <a:lnTo>
                    <a:pt x="368" y="312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366" y="302"/>
                  </a:lnTo>
                  <a:lnTo>
                    <a:pt x="362" y="300"/>
                  </a:lnTo>
                  <a:lnTo>
                    <a:pt x="360" y="300"/>
                  </a:lnTo>
                  <a:lnTo>
                    <a:pt x="356" y="302"/>
                  </a:lnTo>
                  <a:lnTo>
                    <a:pt x="354" y="306"/>
                  </a:lnTo>
                  <a:lnTo>
                    <a:pt x="354" y="312"/>
                  </a:lnTo>
                  <a:lnTo>
                    <a:pt x="354" y="312"/>
                  </a:lnTo>
                  <a:lnTo>
                    <a:pt x="358" y="318"/>
                  </a:lnTo>
                  <a:lnTo>
                    <a:pt x="358" y="322"/>
                  </a:lnTo>
                  <a:lnTo>
                    <a:pt x="356" y="324"/>
                  </a:lnTo>
                  <a:lnTo>
                    <a:pt x="352" y="324"/>
                  </a:lnTo>
                  <a:lnTo>
                    <a:pt x="352" y="324"/>
                  </a:lnTo>
                  <a:lnTo>
                    <a:pt x="346" y="322"/>
                  </a:lnTo>
                  <a:lnTo>
                    <a:pt x="344" y="318"/>
                  </a:lnTo>
                  <a:lnTo>
                    <a:pt x="344" y="318"/>
                  </a:lnTo>
                  <a:lnTo>
                    <a:pt x="344" y="318"/>
                  </a:lnTo>
                  <a:lnTo>
                    <a:pt x="344" y="318"/>
                  </a:lnTo>
                  <a:lnTo>
                    <a:pt x="344" y="308"/>
                  </a:lnTo>
                  <a:lnTo>
                    <a:pt x="346" y="300"/>
                  </a:lnTo>
                  <a:lnTo>
                    <a:pt x="346" y="300"/>
                  </a:lnTo>
                  <a:lnTo>
                    <a:pt x="346" y="296"/>
                  </a:lnTo>
                  <a:lnTo>
                    <a:pt x="348" y="292"/>
                  </a:lnTo>
                  <a:lnTo>
                    <a:pt x="354" y="280"/>
                  </a:lnTo>
                  <a:lnTo>
                    <a:pt x="354" y="280"/>
                  </a:lnTo>
                  <a:lnTo>
                    <a:pt x="362" y="276"/>
                  </a:lnTo>
                  <a:lnTo>
                    <a:pt x="366" y="270"/>
                  </a:lnTo>
                  <a:lnTo>
                    <a:pt x="368" y="262"/>
                  </a:lnTo>
                  <a:lnTo>
                    <a:pt x="368" y="252"/>
                  </a:lnTo>
                  <a:lnTo>
                    <a:pt x="368" y="252"/>
                  </a:lnTo>
                  <a:lnTo>
                    <a:pt x="368" y="248"/>
                  </a:lnTo>
                  <a:lnTo>
                    <a:pt x="368" y="248"/>
                  </a:lnTo>
                  <a:lnTo>
                    <a:pt x="370" y="240"/>
                  </a:lnTo>
                  <a:lnTo>
                    <a:pt x="372" y="244"/>
                  </a:lnTo>
                  <a:lnTo>
                    <a:pt x="374" y="254"/>
                  </a:lnTo>
                  <a:lnTo>
                    <a:pt x="376" y="266"/>
                  </a:lnTo>
                  <a:lnTo>
                    <a:pt x="376" y="266"/>
                  </a:lnTo>
                  <a:lnTo>
                    <a:pt x="380" y="280"/>
                  </a:lnTo>
                  <a:lnTo>
                    <a:pt x="386" y="292"/>
                  </a:lnTo>
                  <a:lnTo>
                    <a:pt x="390" y="298"/>
                  </a:lnTo>
                  <a:lnTo>
                    <a:pt x="394" y="300"/>
                  </a:lnTo>
                  <a:lnTo>
                    <a:pt x="400" y="304"/>
                  </a:lnTo>
                  <a:lnTo>
                    <a:pt x="406" y="304"/>
                  </a:lnTo>
                  <a:lnTo>
                    <a:pt x="406" y="304"/>
                  </a:lnTo>
                  <a:lnTo>
                    <a:pt x="412" y="304"/>
                  </a:lnTo>
                  <a:lnTo>
                    <a:pt x="416" y="304"/>
                  </a:lnTo>
                  <a:lnTo>
                    <a:pt x="422" y="300"/>
                  </a:lnTo>
                  <a:lnTo>
                    <a:pt x="424" y="298"/>
                  </a:lnTo>
                  <a:lnTo>
                    <a:pt x="430" y="288"/>
                  </a:lnTo>
                  <a:lnTo>
                    <a:pt x="430" y="276"/>
                  </a:lnTo>
                  <a:lnTo>
                    <a:pt x="430" y="276"/>
                  </a:lnTo>
                  <a:lnTo>
                    <a:pt x="428" y="268"/>
                  </a:lnTo>
                  <a:lnTo>
                    <a:pt x="426" y="262"/>
                  </a:lnTo>
                  <a:lnTo>
                    <a:pt x="426" y="252"/>
                  </a:lnTo>
                  <a:lnTo>
                    <a:pt x="426" y="238"/>
                  </a:lnTo>
                  <a:lnTo>
                    <a:pt x="426" y="238"/>
                  </a:lnTo>
                  <a:lnTo>
                    <a:pt x="424" y="232"/>
                  </a:lnTo>
                  <a:lnTo>
                    <a:pt x="422" y="230"/>
                  </a:lnTo>
                  <a:lnTo>
                    <a:pt x="422" y="226"/>
                  </a:lnTo>
                  <a:lnTo>
                    <a:pt x="418" y="220"/>
                  </a:lnTo>
                  <a:lnTo>
                    <a:pt x="418" y="220"/>
                  </a:lnTo>
                  <a:lnTo>
                    <a:pt x="408" y="218"/>
                  </a:lnTo>
                  <a:lnTo>
                    <a:pt x="408" y="218"/>
                  </a:lnTo>
                  <a:lnTo>
                    <a:pt x="410" y="216"/>
                  </a:lnTo>
                  <a:lnTo>
                    <a:pt x="414" y="216"/>
                  </a:lnTo>
                  <a:lnTo>
                    <a:pt x="416" y="214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414" y="202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8" y="210"/>
                  </a:lnTo>
                  <a:lnTo>
                    <a:pt x="420" y="210"/>
                  </a:lnTo>
                  <a:lnTo>
                    <a:pt x="420" y="210"/>
                  </a:lnTo>
                  <a:lnTo>
                    <a:pt x="420" y="210"/>
                  </a:lnTo>
                  <a:lnTo>
                    <a:pt x="418" y="202"/>
                  </a:lnTo>
                  <a:lnTo>
                    <a:pt x="416" y="198"/>
                  </a:lnTo>
                  <a:lnTo>
                    <a:pt x="412" y="198"/>
                  </a:lnTo>
                  <a:lnTo>
                    <a:pt x="412" y="198"/>
                  </a:lnTo>
                  <a:lnTo>
                    <a:pt x="408" y="198"/>
                  </a:lnTo>
                  <a:lnTo>
                    <a:pt x="404" y="194"/>
                  </a:lnTo>
                  <a:lnTo>
                    <a:pt x="396" y="190"/>
                  </a:lnTo>
                  <a:lnTo>
                    <a:pt x="396" y="190"/>
                  </a:lnTo>
                  <a:lnTo>
                    <a:pt x="386" y="188"/>
                  </a:lnTo>
                  <a:lnTo>
                    <a:pt x="378" y="192"/>
                  </a:lnTo>
                  <a:lnTo>
                    <a:pt x="374" y="198"/>
                  </a:lnTo>
                  <a:lnTo>
                    <a:pt x="372" y="208"/>
                  </a:lnTo>
                  <a:lnTo>
                    <a:pt x="372" y="208"/>
                  </a:lnTo>
                  <a:lnTo>
                    <a:pt x="372" y="212"/>
                  </a:lnTo>
                  <a:lnTo>
                    <a:pt x="370" y="214"/>
                  </a:lnTo>
                  <a:lnTo>
                    <a:pt x="364" y="216"/>
                  </a:lnTo>
                  <a:lnTo>
                    <a:pt x="358" y="218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48" y="222"/>
                  </a:lnTo>
                  <a:lnTo>
                    <a:pt x="346" y="226"/>
                  </a:lnTo>
                  <a:lnTo>
                    <a:pt x="346" y="226"/>
                  </a:lnTo>
                  <a:lnTo>
                    <a:pt x="338" y="238"/>
                  </a:lnTo>
                  <a:lnTo>
                    <a:pt x="334" y="240"/>
                  </a:lnTo>
                  <a:lnTo>
                    <a:pt x="328" y="240"/>
                  </a:lnTo>
                  <a:lnTo>
                    <a:pt x="328" y="240"/>
                  </a:lnTo>
                  <a:lnTo>
                    <a:pt x="326" y="242"/>
                  </a:lnTo>
                  <a:lnTo>
                    <a:pt x="326" y="244"/>
                  </a:lnTo>
                  <a:lnTo>
                    <a:pt x="324" y="246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18" y="254"/>
                  </a:lnTo>
                  <a:lnTo>
                    <a:pt x="318" y="256"/>
                  </a:lnTo>
                  <a:lnTo>
                    <a:pt x="316" y="258"/>
                  </a:lnTo>
                  <a:lnTo>
                    <a:pt x="312" y="258"/>
                  </a:lnTo>
                  <a:lnTo>
                    <a:pt x="312" y="258"/>
                  </a:lnTo>
                  <a:lnTo>
                    <a:pt x="312" y="266"/>
                  </a:lnTo>
                  <a:lnTo>
                    <a:pt x="308" y="268"/>
                  </a:lnTo>
                  <a:lnTo>
                    <a:pt x="304" y="270"/>
                  </a:lnTo>
                  <a:lnTo>
                    <a:pt x="300" y="270"/>
                  </a:lnTo>
                  <a:lnTo>
                    <a:pt x="300" y="270"/>
                  </a:lnTo>
                  <a:lnTo>
                    <a:pt x="300" y="282"/>
                  </a:lnTo>
                  <a:lnTo>
                    <a:pt x="298" y="288"/>
                  </a:lnTo>
                  <a:lnTo>
                    <a:pt x="296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280" y="294"/>
                  </a:lnTo>
                  <a:lnTo>
                    <a:pt x="256" y="294"/>
                  </a:lnTo>
                  <a:lnTo>
                    <a:pt x="256" y="294"/>
                  </a:lnTo>
                  <a:lnTo>
                    <a:pt x="256" y="294"/>
                  </a:lnTo>
                  <a:lnTo>
                    <a:pt x="246" y="292"/>
                  </a:lnTo>
                  <a:lnTo>
                    <a:pt x="240" y="290"/>
                  </a:lnTo>
                  <a:lnTo>
                    <a:pt x="240" y="290"/>
                  </a:lnTo>
                  <a:lnTo>
                    <a:pt x="236" y="298"/>
                  </a:lnTo>
                  <a:lnTo>
                    <a:pt x="234" y="304"/>
                  </a:lnTo>
                  <a:lnTo>
                    <a:pt x="234" y="304"/>
                  </a:lnTo>
                  <a:lnTo>
                    <a:pt x="234" y="308"/>
                  </a:lnTo>
                  <a:lnTo>
                    <a:pt x="236" y="312"/>
                  </a:lnTo>
                  <a:lnTo>
                    <a:pt x="238" y="316"/>
                  </a:lnTo>
                  <a:lnTo>
                    <a:pt x="238" y="322"/>
                  </a:lnTo>
                  <a:lnTo>
                    <a:pt x="238" y="322"/>
                  </a:lnTo>
                  <a:lnTo>
                    <a:pt x="234" y="322"/>
                  </a:lnTo>
                  <a:lnTo>
                    <a:pt x="234" y="320"/>
                  </a:lnTo>
                  <a:lnTo>
                    <a:pt x="232" y="310"/>
                  </a:lnTo>
                  <a:lnTo>
                    <a:pt x="232" y="310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20" y="304"/>
                  </a:lnTo>
                  <a:lnTo>
                    <a:pt x="218" y="304"/>
                  </a:lnTo>
                  <a:lnTo>
                    <a:pt x="216" y="306"/>
                  </a:lnTo>
                  <a:lnTo>
                    <a:pt x="216" y="306"/>
                  </a:lnTo>
                  <a:lnTo>
                    <a:pt x="214" y="310"/>
                  </a:lnTo>
                  <a:lnTo>
                    <a:pt x="214" y="310"/>
                  </a:lnTo>
                  <a:lnTo>
                    <a:pt x="210" y="310"/>
                  </a:lnTo>
                  <a:lnTo>
                    <a:pt x="208" y="312"/>
                  </a:lnTo>
                  <a:lnTo>
                    <a:pt x="208" y="316"/>
                  </a:lnTo>
                  <a:lnTo>
                    <a:pt x="208" y="316"/>
                  </a:lnTo>
                  <a:lnTo>
                    <a:pt x="208" y="312"/>
                  </a:lnTo>
                  <a:lnTo>
                    <a:pt x="208" y="312"/>
                  </a:lnTo>
                  <a:lnTo>
                    <a:pt x="198" y="310"/>
                  </a:lnTo>
                  <a:lnTo>
                    <a:pt x="198" y="310"/>
                  </a:lnTo>
                  <a:lnTo>
                    <a:pt x="194" y="316"/>
                  </a:lnTo>
                  <a:lnTo>
                    <a:pt x="190" y="320"/>
                  </a:lnTo>
                  <a:lnTo>
                    <a:pt x="190" y="320"/>
                  </a:lnTo>
                  <a:lnTo>
                    <a:pt x="188" y="322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2" y="326"/>
                  </a:lnTo>
                  <a:lnTo>
                    <a:pt x="178" y="326"/>
                  </a:lnTo>
                  <a:lnTo>
                    <a:pt x="178" y="326"/>
                  </a:lnTo>
                  <a:lnTo>
                    <a:pt x="176" y="328"/>
                  </a:lnTo>
                  <a:lnTo>
                    <a:pt x="176" y="330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0" y="336"/>
                  </a:lnTo>
                  <a:lnTo>
                    <a:pt x="170" y="336"/>
                  </a:lnTo>
                  <a:lnTo>
                    <a:pt x="168" y="340"/>
                  </a:lnTo>
                  <a:lnTo>
                    <a:pt x="166" y="344"/>
                  </a:lnTo>
                  <a:lnTo>
                    <a:pt x="164" y="350"/>
                  </a:lnTo>
                  <a:lnTo>
                    <a:pt x="164" y="350"/>
                  </a:lnTo>
                  <a:lnTo>
                    <a:pt x="160" y="352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60" y="358"/>
                  </a:lnTo>
                  <a:lnTo>
                    <a:pt x="162" y="360"/>
                  </a:lnTo>
                  <a:lnTo>
                    <a:pt x="162" y="362"/>
                  </a:lnTo>
                  <a:lnTo>
                    <a:pt x="164" y="364"/>
                  </a:lnTo>
                  <a:lnTo>
                    <a:pt x="164" y="364"/>
                  </a:lnTo>
                  <a:lnTo>
                    <a:pt x="162" y="368"/>
                  </a:lnTo>
                  <a:lnTo>
                    <a:pt x="158" y="370"/>
                  </a:lnTo>
                  <a:lnTo>
                    <a:pt x="158" y="370"/>
                  </a:lnTo>
                  <a:lnTo>
                    <a:pt x="162" y="374"/>
                  </a:lnTo>
                  <a:lnTo>
                    <a:pt x="166" y="376"/>
                  </a:lnTo>
                  <a:lnTo>
                    <a:pt x="166" y="376"/>
                  </a:lnTo>
                  <a:lnTo>
                    <a:pt x="168" y="382"/>
                  </a:lnTo>
                  <a:lnTo>
                    <a:pt x="168" y="384"/>
                  </a:lnTo>
                  <a:lnTo>
                    <a:pt x="170" y="386"/>
                  </a:lnTo>
                  <a:lnTo>
                    <a:pt x="170" y="386"/>
                  </a:lnTo>
                  <a:lnTo>
                    <a:pt x="168" y="388"/>
                  </a:lnTo>
                  <a:lnTo>
                    <a:pt x="164" y="388"/>
                  </a:lnTo>
                  <a:lnTo>
                    <a:pt x="164" y="388"/>
                  </a:lnTo>
                  <a:lnTo>
                    <a:pt x="162" y="390"/>
                  </a:lnTo>
                  <a:lnTo>
                    <a:pt x="160" y="394"/>
                  </a:lnTo>
                  <a:lnTo>
                    <a:pt x="158" y="396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12"/>
                  </a:lnTo>
                  <a:lnTo>
                    <a:pt x="148" y="416"/>
                  </a:lnTo>
                  <a:lnTo>
                    <a:pt x="148" y="416"/>
                  </a:lnTo>
                  <a:lnTo>
                    <a:pt x="146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8"/>
                  </a:lnTo>
                  <a:lnTo>
                    <a:pt x="146" y="420"/>
                  </a:lnTo>
                  <a:lnTo>
                    <a:pt x="146" y="422"/>
                  </a:lnTo>
                  <a:lnTo>
                    <a:pt x="148" y="426"/>
                  </a:lnTo>
                  <a:lnTo>
                    <a:pt x="148" y="426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4" y="432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38" y="432"/>
                  </a:lnTo>
                  <a:lnTo>
                    <a:pt x="136" y="428"/>
                  </a:lnTo>
                  <a:lnTo>
                    <a:pt x="132" y="424"/>
                  </a:lnTo>
                  <a:lnTo>
                    <a:pt x="130" y="422"/>
                  </a:lnTo>
                  <a:lnTo>
                    <a:pt x="130" y="422"/>
                  </a:lnTo>
                  <a:lnTo>
                    <a:pt x="128" y="424"/>
                  </a:lnTo>
                  <a:lnTo>
                    <a:pt x="128" y="424"/>
                  </a:lnTo>
                  <a:lnTo>
                    <a:pt x="128" y="428"/>
                  </a:lnTo>
                  <a:lnTo>
                    <a:pt x="128" y="428"/>
                  </a:lnTo>
                  <a:lnTo>
                    <a:pt x="126" y="430"/>
                  </a:lnTo>
                  <a:lnTo>
                    <a:pt x="122" y="434"/>
                  </a:lnTo>
                  <a:lnTo>
                    <a:pt x="118" y="436"/>
                  </a:lnTo>
                  <a:lnTo>
                    <a:pt x="116" y="440"/>
                  </a:lnTo>
                  <a:lnTo>
                    <a:pt x="116" y="440"/>
                  </a:lnTo>
                  <a:lnTo>
                    <a:pt x="116" y="444"/>
                  </a:lnTo>
                  <a:lnTo>
                    <a:pt x="120" y="446"/>
                  </a:lnTo>
                  <a:lnTo>
                    <a:pt x="120" y="446"/>
                  </a:lnTo>
                  <a:lnTo>
                    <a:pt x="122" y="444"/>
                  </a:lnTo>
                  <a:lnTo>
                    <a:pt x="124" y="444"/>
                  </a:lnTo>
                  <a:lnTo>
                    <a:pt x="124" y="444"/>
                  </a:lnTo>
                  <a:lnTo>
                    <a:pt x="128" y="452"/>
                  </a:lnTo>
                  <a:lnTo>
                    <a:pt x="128" y="452"/>
                  </a:lnTo>
                  <a:lnTo>
                    <a:pt x="134" y="454"/>
                  </a:lnTo>
                  <a:lnTo>
                    <a:pt x="136" y="456"/>
                  </a:lnTo>
                  <a:lnTo>
                    <a:pt x="138" y="460"/>
                  </a:lnTo>
                  <a:lnTo>
                    <a:pt x="138" y="460"/>
                  </a:lnTo>
                  <a:lnTo>
                    <a:pt x="136" y="464"/>
                  </a:lnTo>
                  <a:lnTo>
                    <a:pt x="134" y="466"/>
                  </a:lnTo>
                  <a:lnTo>
                    <a:pt x="134" y="472"/>
                  </a:lnTo>
                  <a:lnTo>
                    <a:pt x="134" y="472"/>
                  </a:lnTo>
                  <a:lnTo>
                    <a:pt x="138" y="468"/>
                  </a:lnTo>
                  <a:lnTo>
                    <a:pt x="138" y="468"/>
                  </a:lnTo>
                  <a:lnTo>
                    <a:pt x="136" y="472"/>
                  </a:lnTo>
                  <a:lnTo>
                    <a:pt x="132" y="474"/>
                  </a:lnTo>
                  <a:lnTo>
                    <a:pt x="132" y="474"/>
                  </a:lnTo>
                  <a:lnTo>
                    <a:pt x="132" y="472"/>
                  </a:lnTo>
                  <a:lnTo>
                    <a:pt x="132" y="472"/>
                  </a:lnTo>
                  <a:lnTo>
                    <a:pt x="126" y="474"/>
                  </a:lnTo>
                  <a:lnTo>
                    <a:pt x="124" y="478"/>
                  </a:lnTo>
                  <a:lnTo>
                    <a:pt x="124" y="478"/>
                  </a:lnTo>
                  <a:lnTo>
                    <a:pt x="124" y="480"/>
                  </a:lnTo>
                  <a:lnTo>
                    <a:pt x="126" y="482"/>
                  </a:lnTo>
                  <a:lnTo>
                    <a:pt x="128" y="486"/>
                  </a:lnTo>
                  <a:lnTo>
                    <a:pt x="128" y="486"/>
                  </a:lnTo>
                  <a:lnTo>
                    <a:pt x="130" y="490"/>
                  </a:lnTo>
                  <a:lnTo>
                    <a:pt x="128" y="492"/>
                  </a:lnTo>
                  <a:lnTo>
                    <a:pt x="128" y="492"/>
                  </a:lnTo>
                  <a:lnTo>
                    <a:pt x="128" y="492"/>
                  </a:lnTo>
                  <a:lnTo>
                    <a:pt x="128" y="492"/>
                  </a:lnTo>
                  <a:lnTo>
                    <a:pt x="126" y="498"/>
                  </a:lnTo>
                  <a:lnTo>
                    <a:pt x="126" y="498"/>
                  </a:lnTo>
                  <a:lnTo>
                    <a:pt x="122" y="500"/>
                  </a:lnTo>
                  <a:lnTo>
                    <a:pt x="120" y="502"/>
                  </a:lnTo>
                  <a:lnTo>
                    <a:pt x="120" y="502"/>
                  </a:lnTo>
                  <a:lnTo>
                    <a:pt x="122" y="506"/>
                  </a:lnTo>
                  <a:lnTo>
                    <a:pt x="122" y="506"/>
                  </a:lnTo>
                  <a:lnTo>
                    <a:pt x="126" y="508"/>
                  </a:lnTo>
                  <a:lnTo>
                    <a:pt x="126" y="508"/>
                  </a:lnTo>
                  <a:lnTo>
                    <a:pt x="126" y="514"/>
                  </a:lnTo>
                  <a:lnTo>
                    <a:pt x="126" y="516"/>
                  </a:lnTo>
                  <a:lnTo>
                    <a:pt x="128" y="518"/>
                  </a:lnTo>
                  <a:lnTo>
                    <a:pt x="128" y="518"/>
                  </a:lnTo>
                  <a:lnTo>
                    <a:pt x="134" y="520"/>
                  </a:lnTo>
                  <a:lnTo>
                    <a:pt x="136" y="522"/>
                  </a:lnTo>
                  <a:lnTo>
                    <a:pt x="136" y="522"/>
                  </a:lnTo>
                  <a:lnTo>
                    <a:pt x="136" y="522"/>
                  </a:lnTo>
                  <a:lnTo>
                    <a:pt x="136" y="528"/>
                  </a:lnTo>
                  <a:lnTo>
                    <a:pt x="136" y="528"/>
                  </a:lnTo>
                  <a:lnTo>
                    <a:pt x="136" y="532"/>
                  </a:lnTo>
                  <a:lnTo>
                    <a:pt x="136" y="536"/>
                  </a:lnTo>
                  <a:lnTo>
                    <a:pt x="136" y="536"/>
                  </a:lnTo>
                  <a:lnTo>
                    <a:pt x="138" y="538"/>
                  </a:lnTo>
                  <a:lnTo>
                    <a:pt x="142" y="540"/>
                  </a:lnTo>
                  <a:lnTo>
                    <a:pt x="142" y="540"/>
                  </a:lnTo>
                  <a:lnTo>
                    <a:pt x="146" y="552"/>
                  </a:lnTo>
                  <a:lnTo>
                    <a:pt x="146" y="552"/>
                  </a:lnTo>
                  <a:lnTo>
                    <a:pt x="148" y="562"/>
                  </a:lnTo>
                  <a:lnTo>
                    <a:pt x="148" y="562"/>
                  </a:lnTo>
                  <a:lnTo>
                    <a:pt x="148" y="566"/>
                  </a:lnTo>
                  <a:lnTo>
                    <a:pt x="148" y="566"/>
                  </a:lnTo>
                  <a:lnTo>
                    <a:pt x="146" y="568"/>
                  </a:lnTo>
                  <a:lnTo>
                    <a:pt x="144" y="568"/>
                  </a:lnTo>
                  <a:lnTo>
                    <a:pt x="138" y="568"/>
                  </a:lnTo>
                  <a:lnTo>
                    <a:pt x="138" y="568"/>
                  </a:lnTo>
                  <a:lnTo>
                    <a:pt x="138" y="574"/>
                  </a:lnTo>
                  <a:lnTo>
                    <a:pt x="138" y="574"/>
                  </a:lnTo>
                  <a:lnTo>
                    <a:pt x="134" y="572"/>
                  </a:lnTo>
                  <a:lnTo>
                    <a:pt x="132" y="574"/>
                  </a:lnTo>
                  <a:lnTo>
                    <a:pt x="132" y="574"/>
                  </a:lnTo>
                  <a:lnTo>
                    <a:pt x="132" y="576"/>
                  </a:lnTo>
                  <a:lnTo>
                    <a:pt x="132" y="576"/>
                  </a:lnTo>
                  <a:lnTo>
                    <a:pt x="128" y="582"/>
                  </a:lnTo>
                  <a:lnTo>
                    <a:pt x="126" y="584"/>
                  </a:lnTo>
                  <a:lnTo>
                    <a:pt x="122" y="586"/>
                  </a:lnTo>
                  <a:lnTo>
                    <a:pt x="122" y="586"/>
                  </a:lnTo>
                  <a:lnTo>
                    <a:pt x="118" y="584"/>
                  </a:lnTo>
                  <a:lnTo>
                    <a:pt x="116" y="580"/>
                  </a:lnTo>
                  <a:lnTo>
                    <a:pt x="114" y="578"/>
                  </a:lnTo>
                  <a:lnTo>
                    <a:pt x="110" y="576"/>
                  </a:lnTo>
                  <a:lnTo>
                    <a:pt x="110" y="576"/>
                  </a:lnTo>
                  <a:lnTo>
                    <a:pt x="108" y="578"/>
                  </a:lnTo>
                  <a:lnTo>
                    <a:pt x="108" y="578"/>
                  </a:lnTo>
                  <a:lnTo>
                    <a:pt x="106" y="576"/>
                  </a:lnTo>
                  <a:lnTo>
                    <a:pt x="102" y="574"/>
                  </a:lnTo>
                  <a:lnTo>
                    <a:pt x="102" y="574"/>
                  </a:lnTo>
                  <a:lnTo>
                    <a:pt x="98" y="576"/>
                  </a:lnTo>
                  <a:lnTo>
                    <a:pt x="94" y="580"/>
                  </a:lnTo>
                  <a:lnTo>
                    <a:pt x="94" y="580"/>
                  </a:lnTo>
                  <a:lnTo>
                    <a:pt x="100" y="584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6" y="588"/>
                  </a:lnTo>
                  <a:lnTo>
                    <a:pt x="106" y="590"/>
                  </a:lnTo>
                  <a:lnTo>
                    <a:pt x="102" y="590"/>
                  </a:lnTo>
                  <a:lnTo>
                    <a:pt x="96" y="590"/>
                  </a:lnTo>
                  <a:lnTo>
                    <a:pt x="96" y="590"/>
                  </a:lnTo>
                  <a:lnTo>
                    <a:pt x="94" y="588"/>
                  </a:lnTo>
                  <a:lnTo>
                    <a:pt x="94" y="588"/>
                  </a:lnTo>
                  <a:lnTo>
                    <a:pt x="88" y="586"/>
                  </a:lnTo>
                  <a:lnTo>
                    <a:pt x="86" y="584"/>
                  </a:lnTo>
                  <a:lnTo>
                    <a:pt x="86" y="584"/>
                  </a:lnTo>
                  <a:lnTo>
                    <a:pt x="82" y="580"/>
                  </a:lnTo>
                  <a:lnTo>
                    <a:pt x="82" y="582"/>
                  </a:lnTo>
                  <a:lnTo>
                    <a:pt x="80" y="584"/>
                  </a:lnTo>
                  <a:lnTo>
                    <a:pt x="78" y="586"/>
                  </a:lnTo>
                  <a:lnTo>
                    <a:pt x="78" y="586"/>
                  </a:lnTo>
                  <a:lnTo>
                    <a:pt x="82" y="592"/>
                  </a:lnTo>
                  <a:lnTo>
                    <a:pt x="84" y="594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76" y="594"/>
                  </a:lnTo>
                  <a:lnTo>
                    <a:pt x="70" y="592"/>
                  </a:lnTo>
                  <a:lnTo>
                    <a:pt x="68" y="594"/>
                  </a:lnTo>
                  <a:lnTo>
                    <a:pt x="68" y="594"/>
                  </a:lnTo>
                  <a:lnTo>
                    <a:pt x="68" y="594"/>
                  </a:lnTo>
                  <a:lnTo>
                    <a:pt x="64" y="598"/>
                  </a:lnTo>
                  <a:lnTo>
                    <a:pt x="62" y="600"/>
                  </a:lnTo>
                  <a:lnTo>
                    <a:pt x="60" y="598"/>
                  </a:lnTo>
                  <a:lnTo>
                    <a:pt x="58" y="598"/>
                  </a:lnTo>
                  <a:lnTo>
                    <a:pt x="52" y="588"/>
                  </a:lnTo>
                  <a:lnTo>
                    <a:pt x="48" y="590"/>
                  </a:lnTo>
                  <a:lnTo>
                    <a:pt x="48" y="590"/>
                  </a:lnTo>
                  <a:lnTo>
                    <a:pt x="48" y="594"/>
                  </a:lnTo>
                  <a:lnTo>
                    <a:pt x="50" y="596"/>
                  </a:lnTo>
                  <a:lnTo>
                    <a:pt x="48" y="604"/>
                  </a:lnTo>
                  <a:lnTo>
                    <a:pt x="48" y="604"/>
                  </a:lnTo>
                  <a:lnTo>
                    <a:pt x="50" y="608"/>
                  </a:lnTo>
                  <a:lnTo>
                    <a:pt x="52" y="614"/>
                  </a:lnTo>
                  <a:lnTo>
                    <a:pt x="52" y="618"/>
                  </a:lnTo>
                  <a:lnTo>
                    <a:pt x="52" y="622"/>
                  </a:lnTo>
                  <a:lnTo>
                    <a:pt x="52" y="622"/>
                  </a:lnTo>
                  <a:lnTo>
                    <a:pt x="52" y="622"/>
                  </a:lnTo>
                  <a:lnTo>
                    <a:pt x="52" y="624"/>
                  </a:lnTo>
                  <a:lnTo>
                    <a:pt x="54" y="628"/>
                  </a:lnTo>
                  <a:lnTo>
                    <a:pt x="54" y="628"/>
                  </a:lnTo>
                  <a:lnTo>
                    <a:pt x="56" y="638"/>
                  </a:lnTo>
                  <a:lnTo>
                    <a:pt x="56" y="648"/>
                  </a:lnTo>
                  <a:lnTo>
                    <a:pt x="56" y="648"/>
                  </a:lnTo>
                  <a:lnTo>
                    <a:pt x="58" y="656"/>
                  </a:lnTo>
                  <a:lnTo>
                    <a:pt x="58" y="656"/>
                  </a:lnTo>
                  <a:lnTo>
                    <a:pt x="58" y="656"/>
                  </a:lnTo>
                  <a:lnTo>
                    <a:pt x="60" y="656"/>
                  </a:lnTo>
                  <a:lnTo>
                    <a:pt x="60" y="656"/>
                  </a:lnTo>
                  <a:lnTo>
                    <a:pt x="62" y="660"/>
                  </a:lnTo>
                  <a:lnTo>
                    <a:pt x="66" y="662"/>
                  </a:lnTo>
                  <a:lnTo>
                    <a:pt x="66" y="662"/>
                  </a:lnTo>
                  <a:lnTo>
                    <a:pt x="68" y="668"/>
                  </a:lnTo>
                  <a:lnTo>
                    <a:pt x="70" y="676"/>
                  </a:lnTo>
                  <a:lnTo>
                    <a:pt x="80" y="686"/>
                  </a:lnTo>
                  <a:lnTo>
                    <a:pt x="80" y="686"/>
                  </a:lnTo>
                  <a:lnTo>
                    <a:pt x="80" y="686"/>
                  </a:lnTo>
                  <a:lnTo>
                    <a:pt x="80" y="686"/>
                  </a:lnTo>
                  <a:lnTo>
                    <a:pt x="82" y="688"/>
                  </a:lnTo>
                  <a:lnTo>
                    <a:pt x="82" y="688"/>
                  </a:lnTo>
                  <a:lnTo>
                    <a:pt x="84" y="696"/>
                  </a:lnTo>
                  <a:lnTo>
                    <a:pt x="86" y="700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8" y="706"/>
                  </a:lnTo>
                  <a:lnTo>
                    <a:pt x="90" y="708"/>
                  </a:lnTo>
                  <a:lnTo>
                    <a:pt x="90" y="708"/>
                  </a:lnTo>
                  <a:lnTo>
                    <a:pt x="88" y="712"/>
                  </a:lnTo>
                  <a:lnTo>
                    <a:pt x="88" y="712"/>
                  </a:lnTo>
                  <a:lnTo>
                    <a:pt x="90" y="714"/>
                  </a:lnTo>
                  <a:lnTo>
                    <a:pt x="94" y="716"/>
                  </a:lnTo>
                  <a:lnTo>
                    <a:pt x="102" y="716"/>
                  </a:lnTo>
                  <a:lnTo>
                    <a:pt x="102" y="716"/>
                  </a:lnTo>
                  <a:lnTo>
                    <a:pt x="102" y="716"/>
                  </a:lnTo>
                  <a:lnTo>
                    <a:pt x="102" y="718"/>
                  </a:lnTo>
                  <a:lnTo>
                    <a:pt x="102" y="718"/>
                  </a:lnTo>
                  <a:lnTo>
                    <a:pt x="102" y="720"/>
                  </a:lnTo>
                  <a:lnTo>
                    <a:pt x="104" y="722"/>
                  </a:lnTo>
                  <a:lnTo>
                    <a:pt x="108" y="726"/>
                  </a:lnTo>
                  <a:lnTo>
                    <a:pt x="108" y="726"/>
                  </a:lnTo>
                  <a:lnTo>
                    <a:pt x="110" y="730"/>
                  </a:lnTo>
                  <a:lnTo>
                    <a:pt x="110" y="734"/>
                  </a:lnTo>
                  <a:lnTo>
                    <a:pt x="110" y="734"/>
                  </a:lnTo>
                  <a:lnTo>
                    <a:pt x="106" y="738"/>
                  </a:lnTo>
                  <a:lnTo>
                    <a:pt x="104" y="742"/>
                  </a:lnTo>
                  <a:lnTo>
                    <a:pt x="104" y="742"/>
                  </a:lnTo>
                  <a:lnTo>
                    <a:pt x="106" y="744"/>
                  </a:lnTo>
                  <a:lnTo>
                    <a:pt x="106" y="746"/>
                  </a:lnTo>
                  <a:lnTo>
                    <a:pt x="108" y="748"/>
                  </a:lnTo>
                  <a:lnTo>
                    <a:pt x="110" y="750"/>
                  </a:lnTo>
                  <a:lnTo>
                    <a:pt x="110" y="750"/>
                  </a:lnTo>
                  <a:lnTo>
                    <a:pt x="112" y="756"/>
                  </a:lnTo>
                  <a:lnTo>
                    <a:pt x="114" y="762"/>
                  </a:lnTo>
                  <a:lnTo>
                    <a:pt x="112" y="774"/>
                  </a:lnTo>
                  <a:lnTo>
                    <a:pt x="112" y="774"/>
                  </a:lnTo>
                  <a:lnTo>
                    <a:pt x="114" y="778"/>
                  </a:lnTo>
                  <a:lnTo>
                    <a:pt x="118" y="780"/>
                  </a:lnTo>
                  <a:lnTo>
                    <a:pt x="118" y="780"/>
                  </a:lnTo>
                  <a:lnTo>
                    <a:pt x="120" y="778"/>
                  </a:lnTo>
                  <a:lnTo>
                    <a:pt x="124" y="778"/>
                  </a:lnTo>
                  <a:lnTo>
                    <a:pt x="124" y="778"/>
                  </a:lnTo>
                  <a:lnTo>
                    <a:pt x="130" y="778"/>
                  </a:lnTo>
                  <a:lnTo>
                    <a:pt x="130" y="778"/>
                  </a:lnTo>
                  <a:lnTo>
                    <a:pt x="134" y="778"/>
                  </a:lnTo>
                  <a:lnTo>
                    <a:pt x="136" y="778"/>
                  </a:lnTo>
                  <a:lnTo>
                    <a:pt x="136" y="778"/>
                  </a:lnTo>
                  <a:lnTo>
                    <a:pt x="136" y="772"/>
                  </a:lnTo>
                  <a:lnTo>
                    <a:pt x="136" y="764"/>
                  </a:lnTo>
                  <a:lnTo>
                    <a:pt x="136" y="764"/>
                  </a:lnTo>
                  <a:lnTo>
                    <a:pt x="136" y="758"/>
                  </a:lnTo>
                  <a:lnTo>
                    <a:pt x="136" y="752"/>
                  </a:lnTo>
                  <a:lnTo>
                    <a:pt x="136" y="746"/>
                  </a:lnTo>
                  <a:lnTo>
                    <a:pt x="142" y="740"/>
                  </a:lnTo>
                  <a:lnTo>
                    <a:pt x="142" y="740"/>
                  </a:lnTo>
                  <a:lnTo>
                    <a:pt x="148" y="734"/>
                  </a:lnTo>
                  <a:lnTo>
                    <a:pt x="150" y="730"/>
                  </a:lnTo>
                  <a:lnTo>
                    <a:pt x="152" y="726"/>
                  </a:lnTo>
                  <a:lnTo>
                    <a:pt x="150" y="724"/>
                  </a:lnTo>
                  <a:lnTo>
                    <a:pt x="150" y="724"/>
                  </a:lnTo>
                  <a:lnTo>
                    <a:pt x="148" y="718"/>
                  </a:lnTo>
                  <a:lnTo>
                    <a:pt x="148" y="714"/>
                  </a:lnTo>
                  <a:lnTo>
                    <a:pt x="150" y="710"/>
                  </a:lnTo>
                  <a:lnTo>
                    <a:pt x="150" y="710"/>
                  </a:lnTo>
                  <a:lnTo>
                    <a:pt x="152" y="710"/>
                  </a:lnTo>
                  <a:lnTo>
                    <a:pt x="154" y="708"/>
                  </a:lnTo>
                  <a:lnTo>
                    <a:pt x="154" y="708"/>
                  </a:lnTo>
                  <a:lnTo>
                    <a:pt x="160" y="708"/>
                  </a:lnTo>
                  <a:lnTo>
                    <a:pt x="166" y="704"/>
                  </a:lnTo>
                  <a:lnTo>
                    <a:pt x="166" y="704"/>
                  </a:lnTo>
                  <a:lnTo>
                    <a:pt x="170" y="700"/>
                  </a:lnTo>
                  <a:lnTo>
                    <a:pt x="174" y="700"/>
                  </a:lnTo>
                  <a:lnTo>
                    <a:pt x="174" y="700"/>
                  </a:lnTo>
                  <a:lnTo>
                    <a:pt x="184" y="702"/>
                  </a:lnTo>
                  <a:lnTo>
                    <a:pt x="184" y="702"/>
                  </a:lnTo>
                  <a:lnTo>
                    <a:pt x="192" y="702"/>
                  </a:lnTo>
                  <a:lnTo>
                    <a:pt x="202" y="702"/>
                  </a:lnTo>
                  <a:lnTo>
                    <a:pt x="202" y="702"/>
                  </a:lnTo>
                  <a:lnTo>
                    <a:pt x="198" y="700"/>
                  </a:lnTo>
                  <a:lnTo>
                    <a:pt x="200" y="690"/>
                  </a:lnTo>
                  <a:lnTo>
                    <a:pt x="200" y="690"/>
                  </a:lnTo>
                  <a:lnTo>
                    <a:pt x="202" y="692"/>
                  </a:lnTo>
                  <a:lnTo>
                    <a:pt x="206" y="694"/>
                  </a:lnTo>
                  <a:lnTo>
                    <a:pt x="206" y="694"/>
                  </a:lnTo>
                  <a:lnTo>
                    <a:pt x="208" y="688"/>
                  </a:lnTo>
                  <a:lnTo>
                    <a:pt x="208" y="682"/>
                  </a:lnTo>
                  <a:lnTo>
                    <a:pt x="208" y="682"/>
                  </a:lnTo>
                  <a:lnTo>
                    <a:pt x="208" y="674"/>
                  </a:lnTo>
                  <a:lnTo>
                    <a:pt x="208" y="670"/>
                  </a:lnTo>
                  <a:lnTo>
                    <a:pt x="206" y="666"/>
                  </a:lnTo>
                  <a:lnTo>
                    <a:pt x="206" y="666"/>
                  </a:lnTo>
                  <a:lnTo>
                    <a:pt x="200" y="664"/>
                  </a:lnTo>
                  <a:lnTo>
                    <a:pt x="198" y="662"/>
                  </a:lnTo>
                  <a:lnTo>
                    <a:pt x="198" y="660"/>
                  </a:lnTo>
                  <a:lnTo>
                    <a:pt x="198" y="660"/>
                  </a:lnTo>
                  <a:lnTo>
                    <a:pt x="198" y="658"/>
                  </a:lnTo>
                  <a:lnTo>
                    <a:pt x="200" y="656"/>
                  </a:lnTo>
                  <a:lnTo>
                    <a:pt x="204" y="652"/>
                  </a:lnTo>
                  <a:lnTo>
                    <a:pt x="202" y="650"/>
                  </a:lnTo>
                  <a:lnTo>
                    <a:pt x="202" y="650"/>
                  </a:lnTo>
                  <a:lnTo>
                    <a:pt x="200" y="648"/>
                  </a:lnTo>
                  <a:lnTo>
                    <a:pt x="200" y="644"/>
                  </a:lnTo>
                  <a:lnTo>
                    <a:pt x="200" y="644"/>
                  </a:lnTo>
                  <a:lnTo>
                    <a:pt x="200" y="642"/>
                  </a:lnTo>
                  <a:lnTo>
                    <a:pt x="204" y="638"/>
                  </a:lnTo>
                  <a:lnTo>
                    <a:pt x="204" y="638"/>
                  </a:lnTo>
                  <a:lnTo>
                    <a:pt x="210" y="636"/>
                  </a:lnTo>
                  <a:lnTo>
                    <a:pt x="214" y="634"/>
                  </a:lnTo>
                  <a:lnTo>
                    <a:pt x="216" y="630"/>
                  </a:lnTo>
                  <a:lnTo>
                    <a:pt x="216" y="630"/>
                  </a:lnTo>
                  <a:lnTo>
                    <a:pt x="218" y="626"/>
                  </a:lnTo>
                  <a:lnTo>
                    <a:pt x="222" y="624"/>
                  </a:lnTo>
                  <a:lnTo>
                    <a:pt x="232" y="622"/>
                  </a:lnTo>
                  <a:lnTo>
                    <a:pt x="232" y="622"/>
                  </a:lnTo>
                  <a:lnTo>
                    <a:pt x="234" y="620"/>
                  </a:lnTo>
                  <a:lnTo>
                    <a:pt x="236" y="620"/>
                  </a:lnTo>
                  <a:lnTo>
                    <a:pt x="238" y="620"/>
                  </a:lnTo>
                  <a:lnTo>
                    <a:pt x="238" y="620"/>
                  </a:lnTo>
                  <a:lnTo>
                    <a:pt x="238" y="624"/>
                  </a:lnTo>
                  <a:lnTo>
                    <a:pt x="238" y="634"/>
                  </a:lnTo>
                  <a:lnTo>
                    <a:pt x="238" y="634"/>
                  </a:lnTo>
                  <a:lnTo>
                    <a:pt x="244" y="638"/>
                  </a:lnTo>
                  <a:lnTo>
                    <a:pt x="244" y="638"/>
                  </a:lnTo>
                  <a:lnTo>
                    <a:pt x="246" y="636"/>
                  </a:lnTo>
                  <a:lnTo>
                    <a:pt x="248" y="636"/>
                  </a:lnTo>
                  <a:lnTo>
                    <a:pt x="250" y="632"/>
                  </a:lnTo>
                  <a:lnTo>
                    <a:pt x="252" y="628"/>
                  </a:lnTo>
                  <a:lnTo>
                    <a:pt x="254" y="626"/>
                  </a:lnTo>
                  <a:lnTo>
                    <a:pt x="258" y="626"/>
                  </a:lnTo>
                  <a:lnTo>
                    <a:pt x="258" y="626"/>
                  </a:lnTo>
                  <a:lnTo>
                    <a:pt x="262" y="626"/>
                  </a:lnTo>
                  <a:lnTo>
                    <a:pt x="268" y="624"/>
                  </a:lnTo>
                  <a:lnTo>
                    <a:pt x="268" y="624"/>
                  </a:lnTo>
                  <a:lnTo>
                    <a:pt x="272" y="626"/>
                  </a:lnTo>
                  <a:lnTo>
                    <a:pt x="272" y="626"/>
                  </a:lnTo>
                  <a:lnTo>
                    <a:pt x="280" y="626"/>
                  </a:lnTo>
                  <a:lnTo>
                    <a:pt x="286" y="624"/>
                  </a:lnTo>
                  <a:lnTo>
                    <a:pt x="286" y="624"/>
                  </a:lnTo>
                  <a:lnTo>
                    <a:pt x="288" y="624"/>
                  </a:lnTo>
                  <a:lnTo>
                    <a:pt x="288" y="626"/>
                  </a:lnTo>
                  <a:lnTo>
                    <a:pt x="288" y="626"/>
                  </a:lnTo>
                  <a:lnTo>
                    <a:pt x="290" y="628"/>
                  </a:lnTo>
                  <a:lnTo>
                    <a:pt x="292" y="630"/>
                  </a:lnTo>
                  <a:lnTo>
                    <a:pt x="294" y="632"/>
                  </a:lnTo>
                  <a:lnTo>
                    <a:pt x="298" y="634"/>
                  </a:lnTo>
                  <a:lnTo>
                    <a:pt x="298" y="634"/>
                  </a:lnTo>
                  <a:lnTo>
                    <a:pt x="302" y="634"/>
                  </a:lnTo>
                  <a:lnTo>
                    <a:pt x="304" y="634"/>
                  </a:lnTo>
                  <a:lnTo>
                    <a:pt x="304" y="634"/>
                  </a:lnTo>
                  <a:lnTo>
                    <a:pt x="304" y="638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6" y="644"/>
                  </a:lnTo>
                  <a:lnTo>
                    <a:pt x="310" y="646"/>
                  </a:lnTo>
                  <a:lnTo>
                    <a:pt x="312" y="648"/>
                  </a:lnTo>
                  <a:lnTo>
                    <a:pt x="314" y="650"/>
                  </a:lnTo>
                  <a:lnTo>
                    <a:pt x="314" y="650"/>
                  </a:lnTo>
                  <a:lnTo>
                    <a:pt x="314" y="660"/>
                  </a:lnTo>
                  <a:lnTo>
                    <a:pt x="316" y="664"/>
                  </a:lnTo>
                  <a:lnTo>
                    <a:pt x="318" y="668"/>
                  </a:lnTo>
                  <a:lnTo>
                    <a:pt x="318" y="668"/>
                  </a:lnTo>
                  <a:lnTo>
                    <a:pt x="322" y="670"/>
                  </a:lnTo>
                  <a:lnTo>
                    <a:pt x="324" y="674"/>
                  </a:lnTo>
                  <a:lnTo>
                    <a:pt x="324" y="674"/>
                  </a:lnTo>
                  <a:lnTo>
                    <a:pt x="326" y="680"/>
                  </a:lnTo>
                  <a:lnTo>
                    <a:pt x="330" y="682"/>
                  </a:lnTo>
                  <a:lnTo>
                    <a:pt x="330" y="682"/>
                  </a:lnTo>
                  <a:lnTo>
                    <a:pt x="336" y="680"/>
                  </a:lnTo>
                  <a:lnTo>
                    <a:pt x="344" y="680"/>
                  </a:lnTo>
                  <a:lnTo>
                    <a:pt x="344" y="680"/>
                  </a:lnTo>
                  <a:lnTo>
                    <a:pt x="348" y="680"/>
                  </a:lnTo>
                  <a:lnTo>
                    <a:pt x="350" y="684"/>
                  </a:lnTo>
                  <a:lnTo>
                    <a:pt x="350" y="686"/>
                  </a:lnTo>
                  <a:lnTo>
                    <a:pt x="352" y="690"/>
                  </a:lnTo>
                  <a:lnTo>
                    <a:pt x="362" y="690"/>
                  </a:lnTo>
                  <a:lnTo>
                    <a:pt x="362" y="690"/>
                  </a:lnTo>
                  <a:lnTo>
                    <a:pt x="364" y="696"/>
                  </a:lnTo>
                  <a:lnTo>
                    <a:pt x="366" y="702"/>
                  </a:lnTo>
                  <a:lnTo>
                    <a:pt x="368" y="708"/>
                  </a:lnTo>
                  <a:lnTo>
                    <a:pt x="370" y="710"/>
                  </a:lnTo>
                  <a:lnTo>
                    <a:pt x="374" y="710"/>
                  </a:lnTo>
                  <a:lnTo>
                    <a:pt x="374" y="710"/>
                  </a:lnTo>
                  <a:lnTo>
                    <a:pt x="376" y="710"/>
                  </a:lnTo>
                  <a:lnTo>
                    <a:pt x="380" y="708"/>
                  </a:lnTo>
                  <a:lnTo>
                    <a:pt x="380" y="708"/>
                  </a:lnTo>
                  <a:lnTo>
                    <a:pt x="382" y="710"/>
                  </a:lnTo>
                  <a:lnTo>
                    <a:pt x="384" y="712"/>
                  </a:lnTo>
                  <a:lnTo>
                    <a:pt x="386" y="716"/>
                  </a:lnTo>
                  <a:lnTo>
                    <a:pt x="390" y="716"/>
                  </a:lnTo>
                  <a:lnTo>
                    <a:pt x="390" y="716"/>
                  </a:lnTo>
                  <a:lnTo>
                    <a:pt x="396" y="716"/>
                  </a:lnTo>
                  <a:lnTo>
                    <a:pt x="400" y="716"/>
                  </a:lnTo>
                  <a:lnTo>
                    <a:pt x="402" y="712"/>
                  </a:lnTo>
                  <a:lnTo>
                    <a:pt x="404" y="708"/>
                  </a:lnTo>
                  <a:lnTo>
                    <a:pt x="404" y="708"/>
                  </a:lnTo>
                  <a:lnTo>
                    <a:pt x="404" y="706"/>
                  </a:lnTo>
                  <a:lnTo>
                    <a:pt x="402" y="704"/>
                  </a:lnTo>
                  <a:lnTo>
                    <a:pt x="398" y="702"/>
                  </a:lnTo>
                  <a:lnTo>
                    <a:pt x="398" y="702"/>
                  </a:lnTo>
                  <a:lnTo>
                    <a:pt x="400" y="700"/>
                  </a:lnTo>
                  <a:lnTo>
                    <a:pt x="398" y="698"/>
                  </a:lnTo>
                  <a:lnTo>
                    <a:pt x="398" y="698"/>
                  </a:lnTo>
                  <a:lnTo>
                    <a:pt x="396" y="696"/>
                  </a:lnTo>
                  <a:lnTo>
                    <a:pt x="394" y="694"/>
                  </a:lnTo>
                  <a:lnTo>
                    <a:pt x="394" y="694"/>
                  </a:lnTo>
                  <a:lnTo>
                    <a:pt x="396" y="692"/>
                  </a:lnTo>
                  <a:lnTo>
                    <a:pt x="396" y="692"/>
                  </a:lnTo>
                  <a:lnTo>
                    <a:pt x="394" y="688"/>
                  </a:lnTo>
                  <a:lnTo>
                    <a:pt x="394" y="686"/>
                  </a:lnTo>
                  <a:lnTo>
                    <a:pt x="394" y="682"/>
                  </a:lnTo>
                  <a:lnTo>
                    <a:pt x="394" y="684"/>
                  </a:lnTo>
                  <a:lnTo>
                    <a:pt x="394" y="686"/>
                  </a:lnTo>
                  <a:lnTo>
                    <a:pt x="394" y="686"/>
                  </a:lnTo>
                  <a:lnTo>
                    <a:pt x="396" y="684"/>
                  </a:lnTo>
                  <a:lnTo>
                    <a:pt x="400" y="684"/>
                  </a:lnTo>
                  <a:lnTo>
                    <a:pt x="406" y="686"/>
                  </a:lnTo>
                  <a:lnTo>
                    <a:pt x="406" y="686"/>
                  </a:lnTo>
                  <a:lnTo>
                    <a:pt x="408" y="678"/>
                  </a:lnTo>
                  <a:lnTo>
                    <a:pt x="410" y="674"/>
                  </a:lnTo>
                  <a:lnTo>
                    <a:pt x="414" y="672"/>
                  </a:lnTo>
                  <a:lnTo>
                    <a:pt x="414" y="672"/>
                  </a:lnTo>
                  <a:lnTo>
                    <a:pt x="416" y="674"/>
                  </a:lnTo>
                  <a:lnTo>
                    <a:pt x="420" y="676"/>
                  </a:lnTo>
                  <a:lnTo>
                    <a:pt x="422" y="678"/>
                  </a:lnTo>
                  <a:lnTo>
                    <a:pt x="426" y="678"/>
                  </a:lnTo>
                  <a:lnTo>
                    <a:pt x="426" y="678"/>
                  </a:lnTo>
                  <a:lnTo>
                    <a:pt x="428" y="678"/>
                  </a:lnTo>
                  <a:lnTo>
                    <a:pt x="428" y="676"/>
                  </a:lnTo>
                  <a:lnTo>
                    <a:pt x="428" y="676"/>
                  </a:lnTo>
                  <a:lnTo>
                    <a:pt x="424" y="672"/>
                  </a:lnTo>
                  <a:lnTo>
                    <a:pt x="420" y="668"/>
                  </a:lnTo>
                  <a:lnTo>
                    <a:pt x="420" y="666"/>
                  </a:lnTo>
                  <a:lnTo>
                    <a:pt x="420" y="666"/>
                  </a:lnTo>
                  <a:lnTo>
                    <a:pt x="426" y="664"/>
                  </a:lnTo>
                  <a:lnTo>
                    <a:pt x="426" y="664"/>
                  </a:lnTo>
                  <a:lnTo>
                    <a:pt x="422" y="662"/>
                  </a:lnTo>
                  <a:lnTo>
                    <a:pt x="422" y="660"/>
                  </a:lnTo>
                  <a:lnTo>
                    <a:pt x="422" y="660"/>
                  </a:lnTo>
                  <a:lnTo>
                    <a:pt x="424" y="656"/>
                  </a:lnTo>
                  <a:lnTo>
                    <a:pt x="428" y="656"/>
                  </a:lnTo>
                  <a:lnTo>
                    <a:pt x="428" y="656"/>
                  </a:lnTo>
                  <a:lnTo>
                    <a:pt x="438" y="662"/>
                  </a:lnTo>
                  <a:lnTo>
                    <a:pt x="438" y="662"/>
                  </a:lnTo>
                  <a:lnTo>
                    <a:pt x="452" y="664"/>
                  </a:lnTo>
                  <a:lnTo>
                    <a:pt x="452" y="664"/>
                  </a:lnTo>
                  <a:lnTo>
                    <a:pt x="456" y="664"/>
                  </a:lnTo>
                  <a:lnTo>
                    <a:pt x="460" y="666"/>
                  </a:lnTo>
                  <a:lnTo>
                    <a:pt x="464" y="668"/>
                  </a:lnTo>
                  <a:lnTo>
                    <a:pt x="468" y="668"/>
                  </a:lnTo>
                  <a:lnTo>
                    <a:pt x="472" y="668"/>
                  </a:lnTo>
                  <a:lnTo>
                    <a:pt x="472" y="668"/>
                  </a:lnTo>
                  <a:lnTo>
                    <a:pt x="474" y="670"/>
                  </a:lnTo>
                  <a:lnTo>
                    <a:pt x="474" y="670"/>
                  </a:lnTo>
                  <a:lnTo>
                    <a:pt x="478" y="668"/>
                  </a:lnTo>
                  <a:lnTo>
                    <a:pt x="480" y="666"/>
                  </a:lnTo>
                  <a:lnTo>
                    <a:pt x="480" y="666"/>
                  </a:lnTo>
                  <a:lnTo>
                    <a:pt x="484" y="668"/>
                  </a:lnTo>
                  <a:lnTo>
                    <a:pt x="486" y="672"/>
                  </a:lnTo>
                  <a:lnTo>
                    <a:pt x="486" y="672"/>
                  </a:lnTo>
                  <a:lnTo>
                    <a:pt x="488" y="670"/>
                  </a:lnTo>
                  <a:lnTo>
                    <a:pt x="490" y="670"/>
                  </a:lnTo>
                  <a:lnTo>
                    <a:pt x="490" y="670"/>
                  </a:lnTo>
                  <a:lnTo>
                    <a:pt x="510" y="672"/>
                  </a:lnTo>
                  <a:lnTo>
                    <a:pt x="510" y="672"/>
                  </a:lnTo>
                  <a:lnTo>
                    <a:pt x="512" y="670"/>
                  </a:lnTo>
                  <a:lnTo>
                    <a:pt x="514" y="668"/>
                  </a:lnTo>
                  <a:lnTo>
                    <a:pt x="514" y="668"/>
                  </a:lnTo>
                  <a:lnTo>
                    <a:pt x="518" y="670"/>
                  </a:lnTo>
                  <a:lnTo>
                    <a:pt x="520" y="668"/>
                  </a:lnTo>
                  <a:lnTo>
                    <a:pt x="520" y="668"/>
                  </a:lnTo>
                  <a:lnTo>
                    <a:pt x="520" y="668"/>
                  </a:lnTo>
                  <a:lnTo>
                    <a:pt x="522" y="668"/>
                  </a:lnTo>
                  <a:lnTo>
                    <a:pt x="522" y="668"/>
                  </a:lnTo>
                  <a:lnTo>
                    <a:pt x="526" y="668"/>
                  </a:lnTo>
                  <a:lnTo>
                    <a:pt x="532" y="672"/>
                  </a:lnTo>
                  <a:lnTo>
                    <a:pt x="532" y="672"/>
                  </a:lnTo>
                  <a:lnTo>
                    <a:pt x="536" y="676"/>
                  </a:lnTo>
                  <a:lnTo>
                    <a:pt x="536" y="678"/>
                  </a:lnTo>
                  <a:lnTo>
                    <a:pt x="540" y="678"/>
                  </a:lnTo>
                  <a:lnTo>
                    <a:pt x="540" y="678"/>
                  </a:lnTo>
                  <a:lnTo>
                    <a:pt x="542" y="676"/>
                  </a:lnTo>
                  <a:lnTo>
                    <a:pt x="542" y="676"/>
                  </a:lnTo>
                  <a:lnTo>
                    <a:pt x="546" y="690"/>
                  </a:lnTo>
                  <a:lnTo>
                    <a:pt x="546" y="690"/>
                  </a:lnTo>
                  <a:lnTo>
                    <a:pt x="544" y="696"/>
                  </a:lnTo>
                  <a:lnTo>
                    <a:pt x="540" y="700"/>
                  </a:lnTo>
                  <a:lnTo>
                    <a:pt x="540" y="702"/>
                  </a:lnTo>
                  <a:lnTo>
                    <a:pt x="540" y="702"/>
                  </a:lnTo>
                  <a:lnTo>
                    <a:pt x="546" y="704"/>
                  </a:lnTo>
                  <a:lnTo>
                    <a:pt x="546" y="704"/>
                  </a:lnTo>
                  <a:lnTo>
                    <a:pt x="552" y="702"/>
                  </a:lnTo>
                  <a:lnTo>
                    <a:pt x="552" y="702"/>
                  </a:lnTo>
                  <a:lnTo>
                    <a:pt x="554" y="704"/>
                  </a:lnTo>
                  <a:lnTo>
                    <a:pt x="554" y="706"/>
                  </a:lnTo>
                  <a:lnTo>
                    <a:pt x="554" y="710"/>
                  </a:lnTo>
                  <a:lnTo>
                    <a:pt x="556" y="710"/>
                  </a:lnTo>
                  <a:lnTo>
                    <a:pt x="556" y="710"/>
                  </a:lnTo>
                  <a:lnTo>
                    <a:pt x="558" y="710"/>
                  </a:lnTo>
                  <a:lnTo>
                    <a:pt x="560" y="710"/>
                  </a:lnTo>
                  <a:lnTo>
                    <a:pt x="560" y="710"/>
                  </a:lnTo>
                  <a:lnTo>
                    <a:pt x="564" y="714"/>
                  </a:lnTo>
                  <a:lnTo>
                    <a:pt x="564" y="714"/>
                  </a:lnTo>
                  <a:lnTo>
                    <a:pt x="566" y="714"/>
                  </a:lnTo>
                  <a:lnTo>
                    <a:pt x="568" y="716"/>
                  </a:lnTo>
                  <a:lnTo>
                    <a:pt x="568" y="716"/>
                  </a:lnTo>
                  <a:lnTo>
                    <a:pt x="568" y="718"/>
                  </a:lnTo>
                  <a:lnTo>
                    <a:pt x="566" y="718"/>
                  </a:lnTo>
                  <a:lnTo>
                    <a:pt x="564" y="718"/>
                  </a:lnTo>
                  <a:lnTo>
                    <a:pt x="562" y="720"/>
                  </a:lnTo>
                  <a:lnTo>
                    <a:pt x="562" y="720"/>
                  </a:lnTo>
                  <a:lnTo>
                    <a:pt x="564" y="722"/>
                  </a:lnTo>
                  <a:lnTo>
                    <a:pt x="566" y="724"/>
                  </a:lnTo>
                  <a:lnTo>
                    <a:pt x="568" y="724"/>
                  </a:lnTo>
                  <a:lnTo>
                    <a:pt x="568" y="724"/>
                  </a:lnTo>
                  <a:lnTo>
                    <a:pt x="570" y="724"/>
                  </a:lnTo>
                  <a:lnTo>
                    <a:pt x="572" y="726"/>
                  </a:lnTo>
                  <a:lnTo>
                    <a:pt x="572" y="726"/>
                  </a:lnTo>
                  <a:lnTo>
                    <a:pt x="578" y="726"/>
                  </a:lnTo>
                  <a:lnTo>
                    <a:pt x="582" y="724"/>
                  </a:lnTo>
                  <a:lnTo>
                    <a:pt x="582" y="724"/>
                  </a:lnTo>
                  <a:lnTo>
                    <a:pt x="590" y="720"/>
                  </a:lnTo>
                  <a:lnTo>
                    <a:pt x="590" y="720"/>
                  </a:lnTo>
                  <a:lnTo>
                    <a:pt x="598" y="720"/>
                  </a:lnTo>
                  <a:lnTo>
                    <a:pt x="606" y="718"/>
                  </a:lnTo>
                  <a:lnTo>
                    <a:pt x="606" y="718"/>
                  </a:lnTo>
                  <a:lnTo>
                    <a:pt x="610" y="718"/>
                  </a:lnTo>
                  <a:lnTo>
                    <a:pt x="610" y="718"/>
                  </a:lnTo>
                  <a:lnTo>
                    <a:pt x="608" y="722"/>
                  </a:lnTo>
                  <a:lnTo>
                    <a:pt x="604" y="722"/>
                  </a:lnTo>
                  <a:lnTo>
                    <a:pt x="604" y="726"/>
                  </a:lnTo>
                  <a:lnTo>
                    <a:pt x="604" y="726"/>
                  </a:lnTo>
                  <a:lnTo>
                    <a:pt x="610" y="734"/>
                  </a:lnTo>
                  <a:lnTo>
                    <a:pt x="614" y="744"/>
                  </a:lnTo>
                  <a:lnTo>
                    <a:pt x="630" y="802"/>
                  </a:lnTo>
                  <a:lnTo>
                    <a:pt x="630" y="802"/>
                  </a:lnTo>
                  <a:lnTo>
                    <a:pt x="630" y="804"/>
                  </a:lnTo>
                  <a:lnTo>
                    <a:pt x="630" y="804"/>
                  </a:lnTo>
                  <a:lnTo>
                    <a:pt x="630" y="804"/>
                  </a:lnTo>
                  <a:lnTo>
                    <a:pt x="634" y="804"/>
                  </a:lnTo>
                  <a:lnTo>
                    <a:pt x="636" y="800"/>
                  </a:lnTo>
                  <a:lnTo>
                    <a:pt x="638" y="798"/>
                  </a:lnTo>
                  <a:lnTo>
                    <a:pt x="640" y="796"/>
                  </a:lnTo>
                  <a:lnTo>
                    <a:pt x="640" y="796"/>
                  </a:lnTo>
                  <a:lnTo>
                    <a:pt x="644" y="798"/>
                  </a:lnTo>
                  <a:lnTo>
                    <a:pt x="646" y="800"/>
                  </a:lnTo>
                  <a:lnTo>
                    <a:pt x="646" y="800"/>
                  </a:lnTo>
                  <a:lnTo>
                    <a:pt x="646" y="804"/>
                  </a:lnTo>
                  <a:lnTo>
                    <a:pt x="648" y="806"/>
                  </a:lnTo>
                  <a:lnTo>
                    <a:pt x="648" y="808"/>
                  </a:lnTo>
                  <a:lnTo>
                    <a:pt x="648" y="810"/>
                  </a:lnTo>
                  <a:lnTo>
                    <a:pt x="648" y="810"/>
                  </a:lnTo>
                  <a:lnTo>
                    <a:pt x="656" y="812"/>
                  </a:lnTo>
                  <a:lnTo>
                    <a:pt x="656" y="812"/>
                  </a:lnTo>
                  <a:lnTo>
                    <a:pt x="666" y="810"/>
                  </a:lnTo>
                  <a:lnTo>
                    <a:pt x="672" y="810"/>
                  </a:lnTo>
                  <a:lnTo>
                    <a:pt x="672" y="810"/>
                  </a:lnTo>
                  <a:lnTo>
                    <a:pt x="676" y="810"/>
                  </a:lnTo>
                  <a:lnTo>
                    <a:pt x="680" y="814"/>
                  </a:lnTo>
                  <a:lnTo>
                    <a:pt x="684" y="820"/>
                  </a:lnTo>
                  <a:lnTo>
                    <a:pt x="684" y="820"/>
                  </a:lnTo>
                  <a:lnTo>
                    <a:pt x="684" y="820"/>
                  </a:lnTo>
                  <a:lnTo>
                    <a:pt x="686" y="820"/>
                  </a:lnTo>
                  <a:lnTo>
                    <a:pt x="686" y="820"/>
                  </a:lnTo>
                  <a:lnTo>
                    <a:pt x="684" y="820"/>
                  </a:lnTo>
                  <a:lnTo>
                    <a:pt x="684" y="820"/>
                  </a:lnTo>
                  <a:lnTo>
                    <a:pt x="684" y="820"/>
                  </a:lnTo>
                  <a:lnTo>
                    <a:pt x="686" y="820"/>
                  </a:lnTo>
                  <a:lnTo>
                    <a:pt x="686" y="820"/>
                  </a:lnTo>
                  <a:lnTo>
                    <a:pt x="684" y="822"/>
                  </a:lnTo>
                  <a:lnTo>
                    <a:pt x="684" y="822"/>
                  </a:lnTo>
                  <a:lnTo>
                    <a:pt x="684" y="826"/>
                  </a:lnTo>
                  <a:lnTo>
                    <a:pt x="686" y="828"/>
                  </a:lnTo>
                  <a:lnTo>
                    <a:pt x="692" y="830"/>
                  </a:lnTo>
                  <a:lnTo>
                    <a:pt x="692" y="830"/>
                  </a:lnTo>
                  <a:lnTo>
                    <a:pt x="694" y="832"/>
                  </a:lnTo>
                  <a:lnTo>
                    <a:pt x="694" y="834"/>
                  </a:lnTo>
                  <a:lnTo>
                    <a:pt x="692" y="838"/>
                  </a:lnTo>
                  <a:lnTo>
                    <a:pt x="692" y="838"/>
                  </a:lnTo>
                  <a:lnTo>
                    <a:pt x="694" y="842"/>
                  </a:lnTo>
                  <a:lnTo>
                    <a:pt x="696" y="844"/>
                  </a:lnTo>
                  <a:lnTo>
                    <a:pt x="704" y="844"/>
                  </a:lnTo>
                  <a:lnTo>
                    <a:pt x="704" y="844"/>
                  </a:lnTo>
                  <a:lnTo>
                    <a:pt x="704" y="848"/>
                  </a:lnTo>
                  <a:lnTo>
                    <a:pt x="706" y="848"/>
                  </a:lnTo>
                  <a:lnTo>
                    <a:pt x="706" y="848"/>
                  </a:lnTo>
                  <a:lnTo>
                    <a:pt x="710" y="848"/>
                  </a:lnTo>
                  <a:lnTo>
                    <a:pt x="712" y="846"/>
                  </a:lnTo>
                  <a:lnTo>
                    <a:pt x="714" y="844"/>
                  </a:lnTo>
                  <a:lnTo>
                    <a:pt x="718" y="842"/>
                  </a:lnTo>
                  <a:lnTo>
                    <a:pt x="718" y="842"/>
                  </a:lnTo>
                  <a:lnTo>
                    <a:pt x="716" y="850"/>
                  </a:lnTo>
                  <a:lnTo>
                    <a:pt x="716" y="850"/>
                  </a:lnTo>
                  <a:lnTo>
                    <a:pt x="718" y="852"/>
                  </a:lnTo>
                  <a:lnTo>
                    <a:pt x="720" y="856"/>
                  </a:lnTo>
                  <a:lnTo>
                    <a:pt x="720" y="856"/>
                  </a:lnTo>
                  <a:lnTo>
                    <a:pt x="724" y="856"/>
                  </a:lnTo>
                  <a:lnTo>
                    <a:pt x="728" y="856"/>
                  </a:lnTo>
                  <a:lnTo>
                    <a:pt x="732" y="854"/>
                  </a:lnTo>
                  <a:lnTo>
                    <a:pt x="732" y="854"/>
                  </a:lnTo>
                  <a:lnTo>
                    <a:pt x="736" y="850"/>
                  </a:lnTo>
                  <a:lnTo>
                    <a:pt x="740" y="850"/>
                  </a:lnTo>
                  <a:lnTo>
                    <a:pt x="744" y="850"/>
                  </a:lnTo>
                  <a:lnTo>
                    <a:pt x="750" y="848"/>
                  </a:lnTo>
                  <a:lnTo>
                    <a:pt x="750" y="848"/>
                  </a:lnTo>
                  <a:lnTo>
                    <a:pt x="758" y="844"/>
                  </a:lnTo>
                  <a:lnTo>
                    <a:pt x="758" y="844"/>
                  </a:lnTo>
                  <a:lnTo>
                    <a:pt x="756" y="842"/>
                  </a:lnTo>
                  <a:lnTo>
                    <a:pt x="754" y="836"/>
                  </a:lnTo>
                  <a:lnTo>
                    <a:pt x="754" y="836"/>
                  </a:lnTo>
                  <a:lnTo>
                    <a:pt x="756" y="840"/>
                  </a:lnTo>
                  <a:lnTo>
                    <a:pt x="758" y="844"/>
                  </a:lnTo>
                  <a:lnTo>
                    <a:pt x="758" y="844"/>
                  </a:lnTo>
                  <a:lnTo>
                    <a:pt x="758" y="844"/>
                  </a:lnTo>
                  <a:lnTo>
                    <a:pt x="772" y="834"/>
                  </a:lnTo>
                  <a:lnTo>
                    <a:pt x="780" y="830"/>
                  </a:lnTo>
                  <a:lnTo>
                    <a:pt x="786" y="828"/>
                  </a:lnTo>
                  <a:lnTo>
                    <a:pt x="786" y="828"/>
                  </a:lnTo>
                  <a:lnTo>
                    <a:pt x="796" y="828"/>
                  </a:lnTo>
                  <a:lnTo>
                    <a:pt x="808" y="830"/>
                  </a:lnTo>
                  <a:lnTo>
                    <a:pt x="818" y="832"/>
                  </a:lnTo>
                  <a:lnTo>
                    <a:pt x="820" y="834"/>
                  </a:lnTo>
                  <a:lnTo>
                    <a:pt x="820" y="836"/>
                  </a:lnTo>
                  <a:lnTo>
                    <a:pt x="820" y="836"/>
                  </a:lnTo>
                  <a:lnTo>
                    <a:pt x="820" y="840"/>
                  </a:lnTo>
                  <a:lnTo>
                    <a:pt x="822" y="842"/>
                  </a:lnTo>
                  <a:lnTo>
                    <a:pt x="826" y="846"/>
                  </a:lnTo>
                  <a:lnTo>
                    <a:pt x="842" y="848"/>
                  </a:lnTo>
                  <a:lnTo>
                    <a:pt x="842" y="848"/>
                  </a:lnTo>
                  <a:lnTo>
                    <a:pt x="856" y="848"/>
                  </a:lnTo>
                  <a:lnTo>
                    <a:pt x="866" y="846"/>
                  </a:lnTo>
                  <a:lnTo>
                    <a:pt x="868" y="846"/>
                  </a:lnTo>
                  <a:lnTo>
                    <a:pt x="872" y="842"/>
                  </a:lnTo>
                  <a:lnTo>
                    <a:pt x="874" y="840"/>
                  </a:lnTo>
                  <a:lnTo>
                    <a:pt x="874" y="834"/>
                  </a:lnTo>
                  <a:lnTo>
                    <a:pt x="874" y="834"/>
                  </a:lnTo>
                  <a:lnTo>
                    <a:pt x="872" y="832"/>
                  </a:lnTo>
                  <a:lnTo>
                    <a:pt x="870" y="830"/>
                  </a:lnTo>
                  <a:lnTo>
                    <a:pt x="868" y="826"/>
                  </a:lnTo>
                  <a:lnTo>
                    <a:pt x="866" y="822"/>
                  </a:lnTo>
                  <a:lnTo>
                    <a:pt x="866" y="822"/>
                  </a:lnTo>
                  <a:lnTo>
                    <a:pt x="868" y="816"/>
                  </a:lnTo>
                  <a:lnTo>
                    <a:pt x="872" y="810"/>
                  </a:lnTo>
                  <a:lnTo>
                    <a:pt x="880" y="800"/>
                  </a:lnTo>
                  <a:lnTo>
                    <a:pt x="880" y="800"/>
                  </a:lnTo>
                  <a:lnTo>
                    <a:pt x="902" y="806"/>
                  </a:lnTo>
                  <a:lnTo>
                    <a:pt x="922" y="812"/>
                  </a:lnTo>
                  <a:lnTo>
                    <a:pt x="922" y="812"/>
                  </a:lnTo>
                  <a:lnTo>
                    <a:pt x="924" y="814"/>
                  </a:lnTo>
                  <a:lnTo>
                    <a:pt x="926" y="816"/>
                  </a:lnTo>
                  <a:lnTo>
                    <a:pt x="928" y="824"/>
                  </a:lnTo>
                  <a:lnTo>
                    <a:pt x="932" y="830"/>
                  </a:lnTo>
                  <a:lnTo>
                    <a:pt x="936" y="832"/>
                  </a:lnTo>
                  <a:lnTo>
                    <a:pt x="940" y="834"/>
                  </a:lnTo>
                  <a:lnTo>
                    <a:pt x="940" y="834"/>
                  </a:lnTo>
                  <a:lnTo>
                    <a:pt x="946" y="834"/>
                  </a:lnTo>
                  <a:lnTo>
                    <a:pt x="952" y="832"/>
                  </a:lnTo>
                  <a:lnTo>
                    <a:pt x="958" y="830"/>
                  </a:lnTo>
                  <a:lnTo>
                    <a:pt x="968" y="826"/>
                  </a:lnTo>
                  <a:lnTo>
                    <a:pt x="972" y="824"/>
                  </a:lnTo>
                  <a:lnTo>
                    <a:pt x="980" y="824"/>
                  </a:lnTo>
                  <a:lnTo>
                    <a:pt x="980" y="824"/>
                  </a:lnTo>
                  <a:lnTo>
                    <a:pt x="986" y="826"/>
                  </a:lnTo>
                  <a:lnTo>
                    <a:pt x="990" y="828"/>
                  </a:lnTo>
                  <a:lnTo>
                    <a:pt x="994" y="830"/>
                  </a:lnTo>
                  <a:lnTo>
                    <a:pt x="998" y="830"/>
                  </a:lnTo>
                  <a:lnTo>
                    <a:pt x="998" y="830"/>
                  </a:lnTo>
                  <a:lnTo>
                    <a:pt x="1000" y="830"/>
                  </a:lnTo>
                  <a:lnTo>
                    <a:pt x="1000" y="830"/>
                  </a:lnTo>
                  <a:lnTo>
                    <a:pt x="1000" y="830"/>
                  </a:lnTo>
                  <a:lnTo>
                    <a:pt x="1000" y="830"/>
                  </a:lnTo>
                  <a:lnTo>
                    <a:pt x="1002" y="826"/>
                  </a:lnTo>
                  <a:lnTo>
                    <a:pt x="1006" y="824"/>
                  </a:lnTo>
                  <a:lnTo>
                    <a:pt x="1008" y="820"/>
                  </a:lnTo>
                  <a:lnTo>
                    <a:pt x="1010" y="816"/>
                  </a:lnTo>
                  <a:lnTo>
                    <a:pt x="1010" y="816"/>
                  </a:lnTo>
                  <a:lnTo>
                    <a:pt x="1008" y="820"/>
                  </a:lnTo>
                  <a:lnTo>
                    <a:pt x="1006" y="824"/>
                  </a:lnTo>
                  <a:lnTo>
                    <a:pt x="1002" y="826"/>
                  </a:lnTo>
                  <a:lnTo>
                    <a:pt x="1000" y="830"/>
                  </a:lnTo>
                  <a:lnTo>
                    <a:pt x="1000" y="830"/>
                  </a:lnTo>
                  <a:lnTo>
                    <a:pt x="1000" y="832"/>
                  </a:lnTo>
                  <a:lnTo>
                    <a:pt x="1004" y="836"/>
                  </a:lnTo>
                  <a:lnTo>
                    <a:pt x="1010" y="840"/>
                  </a:lnTo>
                  <a:lnTo>
                    <a:pt x="1020" y="842"/>
                  </a:lnTo>
                  <a:lnTo>
                    <a:pt x="1020" y="842"/>
                  </a:lnTo>
                  <a:lnTo>
                    <a:pt x="1032" y="842"/>
                  </a:lnTo>
                  <a:lnTo>
                    <a:pt x="1044" y="838"/>
                  </a:lnTo>
                  <a:lnTo>
                    <a:pt x="1054" y="834"/>
                  </a:lnTo>
                  <a:lnTo>
                    <a:pt x="1062" y="828"/>
                  </a:lnTo>
                  <a:lnTo>
                    <a:pt x="1074" y="814"/>
                  </a:lnTo>
                  <a:lnTo>
                    <a:pt x="1082" y="804"/>
                  </a:lnTo>
                  <a:lnTo>
                    <a:pt x="1082" y="804"/>
                  </a:lnTo>
                  <a:lnTo>
                    <a:pt x="1084" y="802"/>
                  </a:lnTo>
                  <a:lnTo>
                    <a:pt x="1086" y="802"/>
                  </a:lnTo>
                  <a:lnTo>
                    <a:pt x="1090" y="802"/>
                  </a:lnTo>
                  <a:lnTo>
                    <a:pt x="1096" y="804"/>
                  </a:lnTo>
                  <a:lnTo>
                    <a:pt x="1102" y="804"/>
                  </a:lnTo>
                  <a:lnTo>
                    <a:pt x="1102" y="804"/>
                  </a:lnTo>
                  <a:lnTo>
                    <a:pt x="1108" y="802"/>
                  </a:lnTo>
                  <a:lnTo>
                    <a:pt x="1114" y="800"/>
                  </a:lnTo>
                  <a:lnTo>
                    <a:pt x="1114" y="800"/>
                  </a:lnTo>
                  <a:lnTo>
                    <a:pt x="1120" y="802"/>
                  </a:lnTo>
                  <a:lnTo>
                    <a:pt x="1128" y="804"/>
                  </a:lnTo>
                  <a:lnTo>
                    <a:pt x="1128" y="804"/>
                  </a:lnTo>
                  <a:lnTo>
                    <a:pt x="1132" y="806"/>
                  </a:lnTo>
                  <a:lnTo>
                    <a:pt x="1136" y="804"/>
                  </a:lnTo>
                  <a:lnTo>
                    <a:pt x="1142" y="800"/>
                  </a:lnTo>
                  <a:lnTo>
                    <a:pt x="1146" y="794"/>
                  </a:lnTo>
                  <a:lnTo>
                    <a:pt x="1152" y="788"/>
                  </a:lnTo>
                  <a:lnTo>
                    <a:pt x="1152" y="788"/>
                  </a:lnTo>
                  <a:lnTo>
                    <a:pt x="1152" y="786"/>
                  </a:lnTo>
                  <a:lnTo>
                    <a:pt x="1152" y="782"/>
                  </a:lnTo>
                  <a:lnTo>
                    <a:pt x="1148" y="778"/>
                  </a:lnTo>
                  <a:lnTo>
                    <a:pt x="1148" y="772"/>
                  </a:lnTo>
                  <a:lnTo>
                    <a:pt x="1148" y="772"/>
                  </a:lnTo>
                  <a:lnTo>
                    <a:pt x="1150" y="758"/>
                  </a:lnTo>
                  <a:lnTo>
                    <a:pt x="1154" y="744"/>
                  </a:lnTo>
                  <a:lnTo>
                    <a:pt x="1154" y="744"/>
                  </a:lnTo>
                  <a:lnTo>
                    <a:pt x="1154" y="738"/>
                  </a:lnTo>
                  <a:lnTo>
                    <a:pt x="1154" y="734"/>
                  </a:lnTo>
                  <a:lnTo>
                    <a:pt x="1152" y="732"/>
                  </a:lnTo>
                  <a:lnTo>
                    <a:pt x="1150" y="732"/>
                  </a:lnTo>
                  <a:lnTo>
                    <a:pt x="1144" y="732"/>
                  </a:lnTo>
                  <a:lnTo>
                    <a:pt x="1142" y="732"/>
                  </a:lnTo>
                  <a:lnTo>
                    <a:pt x="1140" y="730"/>
                  </a:lnTo>
                  <a:lnTo>
                    <a:pt x="1140" y="730"/>
                  </a:lnTo>
                  <a:lnTo>
                    <a:pt x="1144" y="722"/>
                  </a:lnTo>
                  <a:lnTo>
                    <a:pt x="1148" y="714"/>
                  </a:lnTo>
                  <a:lnTo>
                    <a:pt x="1152" y="710"/>
                  </a:lnTo>
                  <a:lnTo>
                    <a:pt x="1158" y="704"/>
                  </a:lnTo>
                  <a:lnTo>
                    <a:pt x="1158" y="704"/>
                  </a:lnTo>
                  <a:lnTo>
                    <a:pt x="1170" y="700"/>
                  </a:lnTo>
                  <a:lnTo>
                    <a:pt x="1176" y="698"/>
                  </a:lnTo>
                  <a:lnTo>
                    <a:pt x="1176" y="698"/>
                  </a:lnTo>
                  <a:lnTo>
                    <a:pt x="1188" y="698"/>
                  </a:lnTo>
                  <a:lnTo>
                    <a:pt x="1196" y="696"/>
                  </a:lnTo>
                  <a:lnTo>
                    <a:pt x="1202" y="694"/>
                  </a:lnTo>
                  <a:lnTo>
                    <a:pt x="1202" y="694"/>
                  </a:lnTo>
                  <a:lnTo>
                    <a:pt x="1210" y="698"/>
                  </a:lnTo>
                  <a:lnTo>
                    <a:pt x="1218" y="704"/>
                  </a:lnTo>
                  <a:lnTo>
                    <a:pt x="1234" y="722"/>
                  </a:lnTo>
                  <a:lnTo>
                    <a:pt x="1250" y="740"/>
                  </a:lnTo>
                  <a:lnTo>
                    <a:pt x="1256" y="746"/>
                  </a:lnTo>
                  <a:lnTo>
                    <a:pt x="1262" y="750"/>
                  </a:lnTo>
                  <a:lnTo>
                    <a:pt x="1262" y="750"/>
                  </a:lnTo>
                  <a:lnTo>
                    <a:pt x="1268" y="752"/>
                  </a:lnTo>
                  <a:lnTo>
                    <a:pt x="1272" y="750"/>
                  </a:lnTo>
                  <a:lnTo>
                    <a:pt x="1278" y="746"/>
                  </a:lnTo>
                  <a:lnTo>
                    <a:pt x="1284" y="744"/>
                  </a:lnTo>
                  <a:lnTo>
                    <a:pt x="1284" y="744"/>
                  </a:lnTo>
                  <a:lnTo>
                    <a:pt x="1304" y="746"/>
                  </a:lnTo>
                  <a:lnTo>
                    <a:pt x="1306" y="742"/>
                  </a:lnTo>
                  <a:lnTo>
                    <a:pt x="1308" y="738"/>
                  </a:lnTo>
                  <a:lnTo>
                    <a:pt x="1308" y="738"/>
                  </a:lnTo>
                  <a:lnTo>
                    <a:pt x="1306" y="740"/>
                  </a:lnTo>
                  <a:lnTo>
                    <a:pt x="1306" y="740"/>
                  </a:lnTo>
                  <a:lnTo>
                    <a:pt x="1306" y="744"/>
                  </a:lnTo>
                  <a:lnTo>
                    <a:pt x="1304" y="746"/>
                  </a:lnTo>
                  <a:lnTo>
                    <a:pt x="1304" y="746"/>
                  </a:lnTo>
                  <a:lnTo>
                    <a:pt x="1308" y="748"/>
                  </a:lnTo>
                  <a:lnTo>
                    <a:pt x="1310" y="750"/>
                  </a:lnTo>
                  <a:lnTo>
                    <a:pt x="1314" y="762"/>
                  </a:lnTo>
                  <a:lnTo>
                    <a:pt x="1314" y="762"/>
                  </a:lnTo>
                  <a:lnTo>
                    <a:pt x="1316" y="764"/>
                  </a:lnTo>
                  <a:lnTo>
                    <a:pt x="1318" y="766"/>
                  </a:lnTo>
                  <a:lnTo>
                    <a:pt x="1326" y="764"/>
                  </a:lnTo>
                  <a:lnTo>
                    <a:pt x="1334" y="758"/>
                  </a:lnTo>
                  <a:lnTo>
                    <a:pt x="1342" y="748"/>
                  </a:lnTo>
                  <a:lnTo>
                    <a:pt x="1342" y="748"/>
                  </a:lnTo>
                  <a:lnTo>
                    <a:pt x="1348" y="736"/>
                  </a:lnTo>
                  <a:lnTo>
                    <a:pt x="1352" y="730"/>
                  </a:lnTo>
                  <a:lnTo>
                    <a:pt x="1356" y="726"/>
                  </a:lnTo>
                  <a:lnTo>
                    <a:pt x="1356" y="726"/>
                  </a:lnTo>
                  <a:lnTo>
                    <a:pt x="1358" y="726"/>
                  </a:lnTo>
                  <a:lnTo>
                    <a:pt x="1360" y="728"/>
                  </a:lnTo>
                  <a:lnTo>
                    <a:pt x="1360" y="728"/>
                  </a:lnTo>
                  <a:lnTo>
                    <a:pt x="1362" y="732"/>
                  </a:lnTo>
                  <a:lnTo>
                    <a:pt x="1364" y="734"/>
                  </a:lnTo>
                  <a:lnTo>
                    <a:pt x="1368" y="736"/>
                  </a:lnTo>
                  <a:lnTo>
                    <a:pt x="1368" y="736"/>
                  </a:lnTo>
                  <a:lnTo>
                    <a:pt x="1366" y="750"/>
                  </a:lnTo>
                  <a:lnTo>
                    <a:pt x="1368" y="762"/>
                  </a:lnTo>
                  <a:lnTo>
                    <a:pt x="1368" y="762"/>
                  </a:lnTo>
                  <a:lnTo>
                    <a:pt x="1368" y="762"/>
                  </a:lnTo>
                  <a:lnTo>
                    <a:pt x="1368" y="762"/>
                  </a:lnTo>
                  <a:lnTo>
                    <a:pt x="1368" y="762"/>
                  </a:lnTo>
                  <a:lnTo>
                    <a:pt x="1368" y="762"/>
                  </a:lnTo>
                  <a:lnTo>
                    <a:pt x="1368" y="762"/>
                  </a:lnTo>
                  <a:lnTo>
                    <a:pt x="1372" y="780"/>
                  </a:lnTo>
                  <a:lnTo>
                    <a:pt x="1374" y="790"/>
                  </a:lnTo>
                  <a:lnTo>
                    <a:pt x="1374" y="802"/>
                  </a:lnTo>
                  <a:lnTo>
                    <a:pt x="1374" y="802"/>
                  </a:lnTo>
                  <a:lnTo>
                    <a:pt x="1356" y="804"/>
                  </a:lnTo>
                  <a:lnTo>
                    <a:pt x="1356" y="804"/>
                  </a:lnTo>
                  <a:lnTo>
                    <a:pt x="1354" y="814"/>
                  </a:lnTo>
                  <a:lnTo>
                    <a:pt x="1352" y="820"/>
                  </a:lnTo>
                  <a:lnTo>
                    <a:pt x="1352" y="820"/>
                  </a:lnTo>
                  <a:lnTo>
                    <a:pt x="1360" y="828"/>
                  </a:lnTo>
                  <a:lnTo>
                    <a:pt x="1364" y="834"/>
                  </a:lnTo>
                  <a:lnTo>
                    <a:pt x="1368" y="844"/>
                  </a:lnTo>
                  <a:lnTo>
                    <a:pt x="1368" y="844"/>
                  </a:lnTo>
                  <a:lnTo>
                    <a:pt x="1370" y="850"/>
                  </a:lnTo>
                  <a:lnTo>
                    <a:pt x="1372" y="856"/>
                  </a:lnTo>
                  <a:lnTo>
                    <a:pt x="1372" y="856"/>
                  </a:lnTo>
                  <a:lnTo>
                    <a:pt x="1366" y="860"/>
                  </a:lnTo>
                  <a:lnTo>
                    <a:pt x="1366" y="864"/>
                  </a:lnTo>
                  <a:lnTo>
                    <a:pt x="1368" y="868"/>
                  </a:lnTo>
                  <a:lnTo>
                    <a:pt x="1372" y="872"/>
                  </a:lnTo>
                  <a:lnTo>
                    <a:pt x="1372" y="872"/>
                  </a:lnTo>
                  <a:lnTo>
                    <a:pt x="1370" y="868"/>
                  </a:lnTo>
                  <a:lnTo>
                    <a:pt x="1370" y="866"/>
                  </a:lnTo>
                  <a:lnTo>
                    <a:pt x="1372" y="864"/>
                  </a:lnTo>
                  <a:lnTo>
                    <a:pt x="1376" y="862"/>
                  </a:lnTo>
                  <a:lnTo>
                    <a:pt x="1376" y="862"/>
                  </a:lnTo>
                  <a:lnTo>
                    <a:pt x="1378" y="848"/>
                  </a:lnTo>
                  <a:lnTo>
                    <a:pt x="1378" y="844"/>
                  </a:lnTo>
                  <a:lnTo>
                    <a:pt x="1382" y="842"/>
                  </a:lnTo>
                  <a:lnTo>
                    <a:pt x="1382" y="842"/>
                  </a:lnTo>
                  <a:lnTo>
                    <a:pt x="1384" y="842"/>
                  </a:lnTo>
                  <a:lnTo>
                    <a:pt x="1386" y="844"/>
                  </a:lnTo>
                  <a:lnTo>
                    <a:pt x="1388" y="846"/>
                  </a:lnTo>
                  <a:lnTo>
                    <a:pt x="1392" y="848"/>
                  </a:lnTo>
                  <a:lnTo>
                    <a:pt x="1392" y="848"/>
                  </a:lnTo>
                  <a:lnTo>
                    <a:pt x="1396" y="846"/>
                  </a:lnTo>
                  <a:lnTo>
                    <a:pt x="1402" y="844"/>
                  </a:lnTo>
                  <a:lnTo>
                    <a:pt x="1410" y="836"/>
                  </a:lnTo>
                  <a:lnTo>
                    <a:pt x="1414" y="826"/>
                  </a:lnTo>
                  <a:lnTo>
                    <a:pt x="1418" y="816"/>
                  </a:lnTo>
                  <a:lnTo>
                    <a:pt x="1418" y="816"/>
                  </a:lnTo>
                  <a:lnTo>
                    <a:pt x="1420" y="802"/>
                  </a:lnTo>
                  <a:lnTo>
                    <a:pt x="1422" y="782"/>
                  </a:lnTo>
                  <a:lnTo>
                    <a:pt x="1424" y="732"/>
                  </a:lnTo>
                  <a:lnTo>
                    <a:pt x="1424" y="732"/>
                  </a:lnTo>
                  <a:lnTo>
                    <a:pt x="1420" y="720"/>
                  </a:lnTo>
                  <a:lnTo>
                    <a:pt x="1420" y="710"/>
                  </a:lnTo>
                  <a:lnTo>
                    <a:pt x="1420" y="710"/>
                  </a:lnTo>
                  <a:lnTo>
                    <a:pt x="1420" y="710"/>
                  </a:lnTo>
                  <a:lnTo>
                    <a:pt x="1420" y="710"/>
                  </a:lnTo>
                  <a:lnTo>
                    <a:pt x="1420" y="698"/>
                  </a:lnTo>
                  <a:lnTo>
                    <a:pt x="1420" y="690"/>
                  </a:lnTo>
                  <a:lnTo>
                    <a:pt x="1422" y="684"/>
                  </a:lnTo>
                  <a:lnTo>
                    <a:pt x="1420" y="676"/>
                  </a:lnTo>
                  <a:lnTo>
                    <a:pt x="1420" y="676"/>
                  </a:lnTo>
                  <a:lnTo>
                    <a:pt x="1414" y="664"/>
                  </a:lnTo>
                  <a:lnTo>
                    <a:pt x="1408" y="654"/>
                  </a:lnTo>
                  <a:lnTo>
                    <a:pt x="1400" y="642"/>
                  </a:lnTo>
                  <a:lnTo>
                    <a:pt x="1394" y="630"/>
                  </a:lnTo>
                  <a:lnTo>
                    <a:pt x="1394" y="630"/>
                  </a:lnTo>
                  <a:lnTo>
                    <a:pt x="1388" y="610"/>
                  </a:lnTo>
                  <a:lnTo>
                    <a:pt x="1382" y="600"/>
                  </a:lnTo>
                  <a:lnTo>
                    <a:pt x="1378" y="598"/>
                  </a:lnTo>
                  <a:lnTo>
                    <a:pt x="1372" y="596"/>
                  </a:lnTo>
                  <a:lnTo>
                    <a:pt x="1372" y="596"/>
                  </a:lnTo>
                  <a:lnTo>
                    <a:pt x="1370" y="594"/>
                  </a:lnTo>
                  <a:lnTo>
                    <a:pt x="1370" y="592"/>
                  </a:lnTo>
                  <a:lnTo>
                    <a:pt x="1374" y="590"/>
                  </a:lnTo>
                  <a:lnTo>
                    <a:pt x="1374" y="588"/>
                  </a:lnTo>
                  <a:lnTo>
                    <a:pt x="1374" y="586"/>
                  </a:lnTo>
                  <a:lnTo>
                    <a:pt x="1370" y="584"/>
                  </a:lnTo>
                  <a:lnTo>
                    <a:pt x="1362" y="584"/>
                  </a:lnTo>
                  <a:lnTo>
                    <a:pt x="1362" y="584"/>
                  </a:lnTo>
                  <a:lnTo>
                    <a:pt x="1358" y="584"/>
                  </a:lnTo>
                  <a:lnTo>
                    <a:pt x="1352" y="580"/>
                  </a:lnTo>
                  <a:lnTo>
                    <a:pt x="1348" y="580"/>
                  </a:lnTo>
                  <a:lnTo>
                    <a:pt x="1344" y="580"/>
                  </a:lnTo>
                  <a:lnTo>
                    <a:pt x="1340" y="582"/>
                  </a:lnTo>
                  <a:lnTo>
                    <a:pt x="1334" y="586"/>
                  </a:lnTo>
                  <a:lnTo>
                    <a:pt x="1334" y="586"/>
                  </a:lnTo>
                  <a:lnTo>
                    <a:pt x="1334" y="594"/>
                  </a:lnTo>
                  <a:lnTo>
                    <a:pt x="1336" y="600"/>
                  </a:lnTo>
                  <a:lnTo>
                    <a:pt x="1336" y="604"/>
                  </a:lnTo>
                  <a:lnTo>
                    <a:pt x="1334" y="606"/>
                  </a:lnTo>
                  <a:lnTo>
                    <a:pt x="1334" y="606"/>
                  </a:lnTo>
                  <a:lnTo>
                    <a:pt x="1330" y="610"/>
                  </a:lnTo>
                  <a:lnTo>
                    <a:pt x="1328" y="610"/>
                  </a:lnTo>
                  <a:lnTo>
                    <a:pt x="1326" y="608"/>
                  </a:lnTo>
                  <a:lnTo>
                    <a:pt x="1324" y="604"/>
                  </a:lnTo>
                  <a:lnTo>
                    <a:pt x="1322" y="600"/>
                  </a:lnTo>
                  <a:lnTo>
                    <a:pt x="1322" y="598"/>
                  </a:lnTo>
                  <a:lnTo>
                    <a:pt x="1320" y="600"/>
                  </a:lnTo>
                  <a:lnTo>
                    <a:pt x="1320" y="600"/>
                  </a:lnTo>
                  <a:lnTo>
                    <a:pt x="1320" y="602"/>
                  </a:lnTo>
                  <a:lnTo>
                    <a:pt x="1320" y="606"/>
                  </a:lnTo>
                  <a:lnTo>
                    <a:pt x="1320" y="610"/>
                  </a:lnTo>
                  <a:lnTo>
                    <a:pt x="1318" y="612"/>
                  </a:lnTo>
                  <a:lnTo>
                    <a:pt x="1318" y="612"/>
                  </a:lnTo>
                  <a:lnTo>
                    <a:pt x="1316" y="606"/>
                  </a:lnTo>
                  <a:lnTo>
                    <a:pt x="1314" y="598"/>
                  </a:lnTo>
                  <a:lnTo>
                    <a:pt x="1312" y="596"/>
                  </a:lnTo>
                  <a:lnTo>
                    <a:pt x="1308" y="596"/>
                  </a:lnTo>
                  <a:lnTo>
                    <a:pt x="1304" y="598"/>
                  </a:lnTo>
                  <a:lnTo>
                    <a:pt x="1296" y="604"/>
                  </a:lnTo>
                  <a:lnTo>
                    <a:pt x="1296" y="604"/>
                  </a:lnTo>
                  <a:lnTo>
                    <a:pt x="1292" y="604"/>
                  </a:lnTo>
                  <a:lnTo>
                    <a:pt x="1290" y="600"/>
                  </a:lnTo>
                  <a:lnTo>
                    <a:pt x="1292" y="590"/>
                  </a:lnTo>
                  <a:lnTo>
                    <a:pt x="1296" y="578"/>
                  </a:lnTo>
                  <a:lnTo>
                    <a:pt x="1300" y="564"/>
                  </a:lnTo>
                  <a:lnTo>
                    <a:pt x="1300" y="564"/>
                  </a:lnTo>
                  <a:lnTo>
                    <a:pt x="1302" y="550"/>
                  </a:lnTo>
                  <a:lnTo>
                    <a:pt x="1302" y="538"/>
                  </a:lnTo>
                  <a:lnTo>
                    <a:pt x="1302" y="528"/>
                  </a:lnTo>
                  <a:lnTo>
                    <a:pt x="1302" y="528"/>
                  </a:lnTo>
                  <a:lnTo>
                    <a:pt x="1304" y="518"/>
                  </a:lnTo>
                  <a:lnTo>
                    <a:pt x="1306" y="506"/>
                  </a:lnTo>
                  <a:lnTo>
                    <a:pt x="1306" y="478"/>
                  </a:lnTo>
                  <a:lnTo>
                    <a:pt x="1306" y="478"/>
                  </a:lnTo>
                  <a:lnTo>
                    <a:pt x="1308" y="472"/>
                  </a:lnTo>
                  <a:lnTo>
                    <a:pt x="1312" y="468"/>
                  </a:lnTo>
                  <a:lnTo>
                    <a:pt x="1316" y="464"/>
                  </a:lnTo>
                  <a:lnTo>
                    <a:pt x="1320" y="460"/>
                  </a:lnTo>
                  <a:lnTo>
                    <a:pt x="1320" y="460"/>
                  </a:lnTo>
                  <a:lnTo>
                    <a:pt x="1326" y="454"/>
                  </a:lnTo>
                  <a:lnTo>
                    <a:pt x="1332" y="452"/>
                  </a:lnTo>
                  <a:lnTo>
                    <a:pt x="1338" y="450"/>
                  </a:lnTo>
                  <a:lnTo>
                    <a:pt x="1338" y="450"/>
                  </a:lnTo>
                  <a:lnTo>
                    <a:pt x="1336" y="448"/>
                  </a:lnTo>
                  <a:lnTo>
                    <a:pt x="1336" y="446"/>
                  </a:lnTo>
                  <a:lnTo>
                    <a:pt x="1340" y="440"/>
                  </a:lnTo>
                  <a:lnTo>
                    <a:pt x="1340" y="442"/>
                  </a:lnTo>
                  <a:lnTo>
                    <a:pt x="1340" y="442"/>
                  </a:lnTo>
                  <a:lnTo>
                    <a:pt x="1350" y="436"/>
                  </a:lnTo>
                  <a:lnTo>
                    <a:pt x="1358" y="428"/>
                  </a:lnTo>
                  <a:lnTo>
                    <a:pt x="1358" y="428"/>
                  </a:lnTo>
                  <a:lnTo>
                    <a:pt x="1356" y="424"/>
                  </a:lnTo>
                  <a:lnTo>
                    <a:pt x="1354" y="420"/>
                  </a:lnTo>
                  <a:lnTo>
                    <a:pt x="1354" y="416"/>
                  </a:lnTo>
                  <a:lnTo>
                    <a:pt x="1354" y="416"/>
                  </a:lnTo>
                  <a:lnTo>
                    <a:pt x="1360" y="412"/>
                  </a:lnTo>
                  <a:lnTo>
                    <a:pt x="1366" y="408"/>
                  </a:lnTo>
                  <a:lnTo>
                    <a:pt x="1374" y="406"/>
                  </a:lnTo>
                  <a:lnTo>
                    <a:pt x="1380" y="402"/>
                  </a:lnTo>
                  <a:lnTo>
                    <a:pt x="1380" y="402"/>
                  </a:lnTo>
                  <a:lnTo>
                    <a:pt x="1382" y="402"/>
                  </a:lnTo>
                  <a:lnTo>
                    <a:pt x="1382" y="404"/>
                  </a:lnTo>
                  <a:lnTo>
                    <a:pt x="1380" y="410"/>
                  </a:lnTo>
                  <a:lnTo>
                    <a:pt x="1380" y="414"/>
                  </a:lnTo>
                  <a:lnTo>
                    <a:pt x="1380" y="414"/>
                  </a:lnTo>
                  <a:lnTo>
                    <a:pt x="1382" y="414"/>
                  </a:lnTo>
                  <a:lnTo>
                    <a:pt x="1382" y="414"/>
                  </a:lnTo>
                  <a:lnTo>
                    <a:pt x="1386" y="408"/>
                  </a:lnTo>
                  <a:lnTo>
                    <a:pt x="1390" y="404"/>
                  </a:lnTo>
                  <a:lnTo>
                    <a:pt x="1394" y="398"/>
                  </a:lnTo>
                  <a:lnTo>
                    <a:pt x="1394" y="390"/>
                  </a:lnTo>
                  <a:lnTo>
                    <a:pt x="1394" y="390"/>
                  </a:lnTo>
                  <a:lnTo>
                    <a:pt x="1400" y="382"/>
                  </a:lnTo>
                  <a:lnTo>
                    <a:pt x="1404" y="380"/>
                  </a:lnTo>
                  <a:lnTo>
                    <a:pt x="1404" y="374"/>
                  </a:lnTo>
                  <a:lnTo>
                    <a:pt x="1404" y="374"/>
                  </a:lnTo>
                  <a:lnTo>
                    <a:pt x="1404" y="372"/>
                  </a:lnTo>
                  <a:lnTo>
                    <a:pt x="1402" y="374"/>
                  </a:lnTo>
                  <a:lnTo>
                    <a:pt x="1398" y="378"/>
                  </a:lnTo>
                  <a:lnTo>
                    <a:pt x="1394" y="380"/>
                  </a:lnTo>
                  <a:lnTo>
                    <a:pt x="1392" y="382"/>
                  </a:lnTo>
                  <a:lnTo>
                    <a:pt x="1390" y="380"/>
                  </a:lnTo>
                  <a:lnTo>
                    <a:pt x="1390" y="380"/>
                  </a:lnTo>
                  <a:lnTo>
                    <a:pt x="1388" y="370"/>
                  </a:lnTo>
                  <a:lnTo>
                    <a:pt x="1386" y="358"/>
                  </a:lnTo>
                  <a:lnTo>
                    <a:pt x="1384" y="344"/>
                  </a:lnTo>
                  <a:lnTo>
                    <a:pt x="1382" y="336"/>
                  </a:lnTo>
                  <a:lnTo>
                    <a:pt x="1382" y="336"/>
                  </a:lnTo>
                  <a:lnTo>
                    <a:pt x="1380" y="334"/>
                  </a:lnTo>
                  <a:lnTo>
                    <a:pt x="1378" y="330"/>
                  </a:lnTo>
                  <a:lnTo>
                    <a:pt x="1380" y="322"/>
                  </a:lnTo>
                  <a:lnTo>
                    <a:pt x="1388" y="308"/>
                  </a:lnTo>
                  <a:lnTo>
                    <a:pt x="1388" y="308"/>
                  </a:lnTo>
                  <a:lnTo>
                    <a:pt x="1390" y="308"/>
                  </a:lnTo>
                  <a:lnTo>
                    <a:pt x="1392" y="308"/>
                  </a:lnTo>
                  <a:lnTo>
                    <a:pt x="1394" y="304"/>
                  </a:lnTo>
                  <a:lnTo>
                    <a:pt x="1394" y="300"/>
                  </a:lnTo>
                  <a:lnTo>
                    <a:pt x="1394" y="298"/>
                  </a:lnTo>
                  <a:lnTo>
                    <a:pt x="1396" y="298"/>
                  </a:lnTo>
                  <a:lnTo>
                    <a:pt x="1396" y="298"/>
                  </a:lnTo>
                  <a:lnTo>
                    <a:pt x="1398" y="302"/>
                  </a:lnTo>
                  <a:lnTo>
                    <a:pt x="1402" y="308"/>
                  </a:lnTo>
                  <a:lnTo>
                    <a:pt x="1404" y="314"/>
                  </a:lnTo>
                  <a:lnTo>
                    <a:pt x="1406" y="314"/>
                  </a:lnTo>
                  <a:lnTo>
                    <a:pt x="1406" y="314"/>
                  </a:lnTo>
                  <a:lnTo>
                    <a:pt x="1406" y="314"/>
                  </a:lnTo>
                  <a:lnTo>
                    <a:pt x="1410" y="310"/>
                  </a:lnTo>
                  <a:lnTo>
                    <a:pt x="1412" y="312"/>
                  </a:lnTo>
                  <a:lnTo>
                    <a:pt x="1414" y="316"/>
                  </a:lnTo>
                  <a:lnTo>
                    <a:pt x="1416" y="316"/>
                  </a:lnTo>
                  <a:lnTo>
                    <a:pt x="1416" y="316"/>
                  </a:lnTo>
                  <a:lnTo>
                    <a:pt x="1418" y="314"/>
                  </a:lnTo>
                  <a:lnTo>
                    <a:pt x="1418" y="312"/>
                  </a:lnTo>
                  <a:lnTo>
                    <a:pt x="1416" y="304"/>
                  </a:lnTo>
                  <a:lnTo>
                    <a:pt x="1412" y="296"/>
                  </a:lnTo>
                  <a:lnTo>
                    <a:pt x="1412" y="292"/>
                  </a:lnTo>
                  <a:lnTo>
                    <a:pt x="1414" y="288"/>
                  </a:lnTo>
                  <a:lnTo>
                    <a:pt x="1414" y="288"/>
                  </a:lnTo>
                  <a:lnTo>
                    <a:pt x="1414" y="284"/>
                  </a:lnTo>
                  <a:lnTo>
                    <a:pt x="1414" y="278"/>
                  </a:lnTo>
                  <a:lnTo>
                    <a:pt x="1414" y="278"/>
                  </a:lnTo>
                  <a:lnTo>
                    <a:pt x="1412" y="272"/>
                  </a:lnTo>
                  <a:lnTo>
                    <a:pt x="1406" y="268"/>
                  </a:lnTo>
                  <a:lnTo>
                    <a:pt x="1400" y="264"/>
                  </a:lnTo>
                  <a:lnTo>
                    <a:pt x="1400" y="264"/>
                  </a:lnTo>
                  <a:lnTo>
                    <a:pt x="1402" y="258"/>
                  </a:lnTo>
                  <a:lnTo>
                    <a:pt x="1404" y="252"/>
                  </a:lnTo>
                  <a:lnTo>
                    <a:pt x="1410" y="248"/>
                  </a:lnTo>
                  <a:lnTo>
                    <a:pt x="1412" y="246"/>
                  </a:lnTo>
                  <a:lnTo>
                    <a:pt x="1414" y="246"/>
                  </a:lnTo>
                  <a:lnTo>
                    <a:pt x="1414" y="246"/>
                  </a:lnTo>
                  <a:lnTo>
                    <a:pt x="1410" y="254"/>
                  </a:lnTo>
                  <a:lnTo>
                    <a:pt x="1410" y="260"/>
                  </a:lnTo>
                  <a:lnTo>
                    <a:pt x="1412" y="264"/>
                  </a:lnTo>
                  <a:lnTo>
                    <a:pt x="1416" y="268"/>
                  </a:lnTo>
                  <a:lnTo>
                    <a:pt x="1424" y="276"/>
                  </a:lnTo>
                  <a:lnTo>
                    <a:pt x="1428" y="278"/>
                  </a:lnTo>
                  <a:lnTo>
                    <a:pt x="1430" y="280"/>
                  </a:lnTo>
                  <a:lnTo>
                    <a:pt x="1430" y="280"/>
                  </a:lnTo>
                  <a:lnTo>
                    <a:pt x="1432" y="292"/>
                  </a:lnTo>
                  <a:lnTo>
                    <a:pt x="1432" y="300"/>
                  </a:lnTo>
                  <a:lnTo>
                    <a:pt x="1432" y="312"/>
                  </a:lnTo>
                  <a:lnTo>
                    <a:pt x="1436" y="328"/>
                  </a:lnTo>
                  <a:lnTo>
                    <a:pt x="1436" y="328"/>
                  </a:lnTo>
                  <a:lnTo>
                    <a:pt x="1440" y="340"/>
                  </a:lnTo>
                  <a:lnTo>
                    <a:pt x="1444" y="356"/>
                  </a:lnTo>
                  <a:lnTo>
                    <a:pt x="1444" y="356"/>
                  </a:lnTo>
                  <a:lnTo>
                    <a:pt x="1444" y="364"/>
                  </a:lnTo>
                  <a:lnTo>
                    <a:pt x="1444" y="370"/>
                  </a:lnTo>
                  <a:lnTo>
                    <a:pt x="1442" y="378"/>
                  </a:lnTo>
                  <a:lnTo>
                    <a:pt x="1442" y="382"/>
                  </a:lnTo>
                  <a:lnTo>
                    <a:pt x="1446" y="388"/>
                  </a:lnTo>
                  <a:lnTo>
                    <a:pt x="1446" y="388"/>
                  </a:lnTo>
                  <a:lnTo>
                    <a:pt x="1448" y="392"/>
                  </a:lnTo>
                  <a:lnTo>
                    <a:pt x="1450" y="394"/>
                  </a:lnTo>
                  <a:lnTo>
                    <a:pt x="1450" y="400"/>
                  </a:lnTo>
                  <a:lnTo>
                    <a:pt x="1454" y="410"/>
                  </a:lnTo>
                  <a:lnTo>
                    <a:pt x="1456" y="416"/>
                  </a:lnTo>
                  <a:lnTo>
                    <a:pt x="1462" y="422"/>
                  </a:lnTo>
                  <a:lnTo>
                    <a:pt x="1462" y="422"/>
                  </a:lnTo>
                  <a:lnTo>
                    <a:pt x="1472" y="432"/>
                  </a:lnTo>
                  <a:lnTo>
                    <a:pt x="1482" y="442"/>
                  </a:lnTo>
                  <a:lnTo>
                    <a:pt x="1494" y="450"/>
                  </a:lnTo>
                  <a:lnTo>
                    <a:pt x="1494" y="450"/>
                  </a:lnTo>
                  <a:lnTo>
                    <a:pt x="1550" y="482"/>
                  </a:lnTo>
                  <a:lnTo>
                    <a:pt x="1550" y="482"/>
                  </a:lnTo>
                  <a:lnTo>
                    <a:pt x="1550" y="462"/>
                  </a:lnTo>
                  <a:lnTo>
                    <a:pt x="1546" y="448"/>
                  </a:lnTo>
                  <a:close/>
                  <a:moveTo>
                    <a:pt x="1452" y="664"/>
                  </a:moveTo>
                  <a:lnTo>
                    <a:pt x="1452" y="664"/>
                  </a:lnTo>
                  <a:lnTo>
                    <a:pt x="1450" y="660"/>
                  </a:lnTo>
                  <a:lnTo>
                    <a:pt x="1448" y="656"/>
                  </a:lnTo>
                  <a:lnTo>
                    <a:pt x="1446" y="652"/>
                  </a:lnTo>
                  <a:lnTo>
                    <a:pt x="1444" y="648"/>
                  </a:lnTo>
                  <a:lnTo>
                    <a:pt x="1446" y="636"/>
                  </a:lnTo>
                  <a:lnTo>
                    <a:pt x="1446" y="636"/>
                  </a:lnTo>
                  <a:lnTo>
                    <a:pt x="1446" y="634"/>
                  </a:lnTo>
                  <a:lnTo>
                    <a:pt x="1450" y="632"/>
                  </a:lnTo>
                  <a:lnTo>
                    <a:pt x="1456" y="634"/>
                  </a:lnTo>
                  <a:lnTo>
                    <a:pt x="1462" y="638"/>
                  </a:lnTo>
                  <a:lnTo>
                    <a:pt x="1470" y="638"/>
                  </a:lnTo>
                  <a:lnTo>
                    <a:pt x="1470" y="638"/>
                  </a:lnTo>
                  <a:lnTo>
                    <a:pt x="1462" y="634"/>
                  </a:lnTo>
                  <a:lnTo>
                    <a:pt x="1458" y="630"/>
                  </a:lnTo>
                  <a:lnTo>
                    <a:pt x="1448" y="624"/>
                  </a:lnTo>
                  <a:lnTo>
                    <a:pt x="1448" y="624"/>
                  </a:lnTo>
                  <a:lnTo>
                    <a:pt x="1428" y="612"/>
                  </a:lnTo>
                  <a:lnTo>
                    <a:pt x="1418" y="604"/>
                  </a:lnTo>
                  <a:lnTo>
                    <a:pt x="1410" y="596"/>
                  </a:lnTo>
                  <a:lnTo>
                    <a:pt x="1410" y="596"/>
                  </a:lnTo>
                  <a:lnTo>
                    <a:pt x="1398" y="578"/>
                  </a:lnTo>
                  <a:lnTo>
                    <a:pt x="1390" y="572"/>
                  </a:lnTo>
                  <a:lnTo>
                    <a:pt x="1380" y="564"/>
                  </a:lnTo>
                  <a:lnTo>
                    <a:pt x="1380" y="564"/>
                  </a:lnTo>
                  <a:lnTo>
                    <a:pt x="1380" y="570"/>
                  </a:lnTo>
                  <a:lnTo>
                    <a:pt x="1382" y="574"/>
                  </a:lnTo>
                  <a:lnTo>
                    <a:pt x="1380" y="576"/>
                  </a:lnTo>
                  <a:lnTo>
                    <a:pt x="1376" y="576"/>
                  </a:lnTo>
                  <a:lnTo>
                    <a:pt x="1376" y="576"/>
                  </a:lnTo>
                  <a:lnTo>
                    <a:pt x="1374" y="576"/>
                  </a:lnTo>
                  <a:lnTo>
                    <a:pt x="1374" y="578"/>
                  </a:lnTo>
                  <a:lnTo>
                    <a:pt x="1378" y="582"/>
                  </a:lnTo>
                  <a:lnTo>
                    <a:pt x="1384" y="590"/>
                  </a:lnTo>
                  <a:lnTo>
                    <a:pt x="1388" y="598"/>
                  </a:lnTo>
                  <a:lnTo>
                    <a:pt x="1388" y="598"/>
                  </a:lnTo>
                  <a:lnTo>
                    <a:pt x="1392" y="608"/>
                  </a:lnTo>
                  <a:lnTo>
                    <a:pt x="1396" y="608"/>
                  </a:lnTo>
                  <a:lnTo>
                    <a:pt x="1396" y="608"/>
                  </a:lnTo>
                  <a:lnTo>
                    <a:pt x="1402" y="610"/>
                  </a:lnTo>
                  <a:lnTo>
                    <a:pt x="1408" y="616"/>
                  </a:lnTo>
                  <a:lnTo>
                    <a:pt x="1418" y="628"/>
                  </a:lnTo>
                  <a:lnTo>
                    <a:pt x="1428" y="644"/>
                  </a:lnTo>
                  <a:lnTo>
                    <a:pt x="1436" y="660"/>
                  </a:lnTo>
                  <a:lnTo>
                    <a:pt x="1436" y="660"/>
                  </a:lnTo>
                  <a:lnTo>
                    <a:pt x="1442" y="666"/>
                  </a:lnTo>
                  <a:lnTo>
                    <a:pt x="1448" y="670"/>
                  </a:lnTo>
                  <a:lnTo>
                    <a:pt x="1456" y="684"/>
                  </a:lnTo>
                  <a:lnTo>
                    <a:pt x="1464" y="696"/>
                  </a:lnTo>
                  <a:lnTo>
                    <a:pt x="1468" y="702"/>
                  </a:lnTo>
                  <a:lnTo>
                    <a:pt x="1476" y="708"/>
                  </a:lnTo>
                  <a:lnTo>
                    <a:pt x="1476" y="708"/>
                  </a:lnTo>
                  <a:lnTo>
                    <a:pt x="1474" y="704"/>
                  </a:lnTo>
                  <a:lnTo>
                    <a:pt x="1472" y="698"/>
                  </a:lnTo>
                  <a:lnTo>
                    <a:pt x="1470" y="692"/>
                  </a:lnTo>
                  <a:lnTo>
                    <a:pt x="1470" y="690"/>
                  </a:lnTo>
                  <a:lnTo>
                    <a:pt x="1470" y="690"/>
                  </a:lnTo>
                  <a:lnTo>
                    <a:pt x="1474" y="686"/>
                  </a:lnTo>
                  <a:lnTo>
                    <a:pt x="1480" y="686"/>
                  </a:lnTo>
                  <a:lnTo>
                    <a:pt x="1480" y="686"/>
                  </a:lnTo>
                  <a:lnTo>
                    <a:pt x="1484" y="688"/>
                  </a:lnTo>
                  <a:lnTo>
                    <a:pt x="1490" y="690"/>
                  </a:lnTo>
                  <a:lnTo>
                    <a:pt x="1490" y="690"/>
                  </a:lnTo>
                  <a:lnTo>
                    <a:pt x="1488" y="686"/>
                  </a:lnTo>
                  <a:lnTo>
                    <a:pt x="1484" y="682"/>
                  </a:lnTo>
                  <a:lnTo>
                    <a:pt x="1472" y="678"/>
                  </a:lnTo>
                  <a:lnTo>
                    <a:pt x="1460" y="674"/>
                  </a:lnTo>
                  <a:lnTo>
                    <a:pt x="1456" y="670"/>
                  </a:lnTo>
                  <a:lnTo>
                    <a:pt x="1452" y="664"/>
                  </a:lnTo>
                  <a:close/>
                  <a:moveTo>
                    <a:pt x="708" y="336"/>
                  </a:moveTo>
                  <a:lnTo>
                    <a:pt x="708" y="336"/>
                  </a:lnTo>
                  <a:lnTo>
                    <a:pt x="710" y="336"/>
                  </a:lnTo>
                  <a:lnTo>
                    <a:pt x="712" y="338"/>
                  </a:lnTo>
                  <a:lnTo>
                    <a:pt x="712" y="338"/>
                  </a:lnTo>
                  <a:lnTo>
                    <a:pt x="716" y="336"/>
                  </a:lnTo>
                  <a:lnTo>
                    <a:pt x="720" y="334"/>
                  </a:lnTo>
                  <a:lnTo>
                    <a:pt x="720" y="334"/>
                  </a:lnTo>
                  <a:lnTo>
                    <a:pt x="718" y="332"/>
                  </a:lnTo>
                  <a:lnTo>
                    <a:pt x="714" y="330"/>
                  </a:lnTo>
                  <a:lnTo>
                    <a:pt x="714" y="330"/>
                  </a:lnTo>
                  <a:lnTo>
                    <a:pt x="714" y="332"/>
                  </a:lnTo>
                  <a:lnTo>
                    <a:pt x="712" y="332"/>
                  </a:lnTo>
                  <a:lnTo>
                    <a:pt x="710" y="334"/>
                  </a:lnTo>
                  <a:lnTo>
                    <a:pt x="708" y="336"/>
                  </a:lnTo>
                  <a:close/>
                  <a:moveTo>
                    <a:pt x="696" y="316"/>
                  </a:moveTo>
                  <a:lnTo>
                    <a:pt x="696" y="316"/>
                  </a:lnTo>
                  <a:lnTo>
                    <a:pt x="698" y="316"/>
                  </a:lnTo>
                  <a:lnTo>
                    <a:pt x="702" y="314"/>
                  </a:lnTo>
                  <a:lnTo>
                    <a:pt x="702" y="314"/>
                  </a:lnTo>
                  <a:lnTo>
                    <a:pt x="696" y="312"/>
                  </a:lnTo>
                  <a:lnTo>
                    <a:pt x="696" y="316"/>
                  </a:lnTo>
                  <a:close/>
                  <a:moveTo>
                    <a:pt x="680" y="300"/>
                  </a:moveTo>
                  <a:lnTo>
                    <a:pt x="682" y="298"/>
                  </a:lnTo>
                  <a:lnTo>
                    <a:pt x="682" y="298"/>
                  </a:lnTo>
                  <a:lnTo>
                    <a:pt x="678" y="298"/>
                  </a:lnTo>
                  <a:lnTo>
                    <a:pt x="678" y="298"/>
                  </a:lnTo>
                  <a:lnTo>
                    <a:pt x="674" y="298"/>
                  </a:lnTo>
                  <a:lnTo>
                    <a:pt x="672" y="300"/>
                  </a:lnTo>
                  <a:lnTo>
                    <a:pt x="670" y="302"/>
                  </a:lnTo>
                  <a:lnTo>
                    <a:pt x="670" y="302"/>
                  </a:lnTo>
                  <a:lnTo>
                    <a:pt x="672" y="304"/>
                  </a:lnTo>
                  <a:lnTo>
                    <a:pt x="674" y="306"/>
                  </a:lnTo>
                  <a:lnTo>
                    <a:pt x="674" y="306"/>
                  </a:lnTo>
                  <a:lnTo>
                    <a:pt x="678" y="306"/>
                  </a:lnTo>
                  <a:lnTo>
                    <a:pt x="682" y="306"/>
                  </a:lnTo>
                  <a:lnTo>
                    <a:pt x="682" y="304"/>
                  </a:lnTo>
                  <a:lnTo>
                    <a:pt x="682" y="304"/>
                  </a:lnTo>
                  <a:lnTo>
                    <a:pt x="680" y="302"/>
                  </a:lnTo>
                  <a:lnTo>
                    <a:pt x="680" y="302"/>
                  </a:lnTo>
                  <a:lnTo>
                    <a:pt x="680" y="300"/>
                  </a:lnTo>
                  <a:close/>
                  <a:moveTo>
                    <a:pt x="546" y="292"/>
                  </a:moveTo>
                  <a:lnTo>
                    <a:pt x="546" y="292"/>
                  </a:lnTo>
                  <a:lnTo>
                    <a:pt x="548" y="292"/>
                  </a:lnTo>
                  <a:lnTo>
                    <a:pt x="548" y="292"/>
                  </a:lnTo>
                  <a:lnTo>
                    <a:pt x="548" y="292"/>
                  </a:lnTo>
                  <a:lnTo>
                    <a:pt x="548" y="286"/>
                  </a:lnTo>
                  <a:lnTo>
                    <a:pt x="548" y="286"/>
                  </a:lnTo>
                  <a:lnTo>
                    <a:pt x="548" y="282"/>
                  </a:lnTo>
                  <a:lnTo>
                    <a:pt x="546" y="280"/>
                  </a:lnTo>
                  <a:lnTo>
                    <a:pt x="546" y="280"/>
                  </a:lnTo>
                  <a:lnTo>
                    <a:pt x="544" y="280"/>
                  </a:lnTo>
                  <a:lnTo>
                    <a:pt x="544" y="282"/>
                  </a:lnTo>
                  <a:lnTo>
                    <a:pt x="544" y="282"/>
                  </a:lnTo>
                  <a:lnTo>
                    <a:pt x="544" y="286"/>
                  </a:lnTo>
                  <a:lnTo>
                    <a:pt x="546" y="290"/>
                  </a:lnTo>
                  <a:lnTo>
                    <a:pt x="546" y="290"/>
                  </a:lnTo>
                  <a:lnTo>
                    <a:pt x="544" y="292"/>
                  </a:lnTo>
                  <a:lnTo>
                    <a:pt x="546" y="292"/>
                  </a:lnTo>
                  <a:close/>
                  <a:moveTo>
                    <a:pt x="574" y="326"/>
                  </a:moveTo>
                  <a:lnTo>
                    <a:pt x="574" y="326"/>
                  </a:lnTo>
                  <a:lnTo>
                    <a:pt x="572" y="328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76" y="344"/>
                  </a:lnTo>
                  <a:lnTo>
                    <a:pt x="576" y="344"/>
                  </a:lnTo>
                  <a:lnTo>
                    <a:pt x="580" y="342"/>
                  </a:lnTo>
                  <a:lnTo>
                    <a:pt x="582" y="338"/>
                  </a:lnTo>
                  <a:lnTo>
                    <a:pt x="582" y="338"/>
                  </a:lnTo>
                  <a:lnTo>
                    <a:pt x="580" y="336"/>
                  </a:lnTo>
                  <a:lnTo>
                    <a:pt x="578" y="334"/>
                  </a:lnTo>
                  <a:lnTo>
                    <a:pt x="578" y="334"/>
                  </a:lnTo>
                  <a:lnTo>
                    <a:pt x="578" y="332"/>
                  </a:lnTo>
                  <a:lnTo>
                    <a:pt x="578" y="330"/>
                  </a:lnTo>
                  <a:lnTo>
                    <a:pt x="578" y="330"/>
                  </a:lnTo>
                  <a:lnTo>
                    <a:pt x="576" y="328"/>
                  </a:lnTo>
                  <a:lnTo>
                    <a:pt x="574" y="326"/>
                  </a:lnTo>
                  <a:close/>
                  <a:moveTo>
                    <a:pt x="92" y="312"/>
                  </a:moveTo>
                  <a:lnTo>
                    <a:pt x="92" y="312"/>
                  </a:lnTo>
                  <a:lnTo>
                    <a:pt x="92" y="312"/>
                  </a:lnTo>
                  <a:lnTo>
                    <a:pt x="98" y="310"/>
                  </a:lnTo>
                  <a:lnTo>
                    <a:pt x="102" y="308"/>
                  </a:lnTo>
                  <a:lnTo>
                    <a:pt x="104" y="304"/>
                  </a:lnTo>
                  <a:lnTo>
                    <a:pt x="104" y="304"/>
                  </a:lnTo>
                  <a:lnTo>
                    <a:pt x="102" y="296"/>
                  </a:lnTo>
                  <a:lnTo>
                    <a:pt x="100" y="292"/>
                  </a:lnTo>
                  <a:lnTo>
                    <a:pt x="100" y="292"/>
                  </a:lnTo>
                  <a:lnTo>
                    <a:pt x="98" y="288"/>
                  </a:lnTo>
                  <a:lnTo>
                    <a:pt x="98" y="288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0" y="282"/>
                  </a:lnTo>
                  <a:lnTo>
                    <a:pt x="90" y="282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86" y="282"/>
                  </a:lnTo>
                  <a:lnTo>
                    <a:pt x="82" y="282"/>
                  </a:lnTo>
                  <a:lnTo>
                    <a:pt x="82" y="282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84" y="302"/>
                  </a:lnTo>
                  <a:lnTo>
                    <a:pt x="92" y="312"/>
                  </a:lnTo>
                  <a:close/>
                  <a:moveTo>
                    <a:pt x="492" y="314"/>
                  </a:moveTo>
                  <a:lnTo>
                    <a:pt x="492" y="314"/>
                  </a:lnTo>
                  <a:lnTo>
                    <a:pt x="500" y="312"/>
                  </a:lnTo>
                  <a:lnTo>
                    <a:pt x="500" y="312"/>
                  </a:lnTo>
                  <a:lnTo>
                    <a:pt x="506" y="312"/>
                  </a:lnTo>
                  <a:lnTo>
                    <a:pt x="506" y="312"/>
                  </a:lnTo>
                  <a:lnTo>
                    <a:pt x="506" y="312"/>
                  </a:lnTo>
                  <a:lnTo>
                    <a:pt x="508" y="312"/>
                  </a:lnTo>
                  <a:lnTo>
                    <a:pt x="508" y="312"/>
                  </a:lnTo>
                  <a:lnTo>
                    <a:pt x="508" y="308"/>
                  </a:lnTo>
                  <a:lnTo>
                    <a:pt x="506" y="308"/>
                  </a:lnTo>
                  <a:lnTo>
                    <a:pt x="506" y="308"/>
                  </a:lnTo>
                  <a:lnTo>
                    <a:pt x="504" y="304"/>
                  </a:lnTo>
                  <a:lnTo>
                    <a:pt x="502" y="300"/>
                  </a:lnTo>
                  <a:lnTo>
                    <a:pt x="502" y="300"/>
                  </a:lnTo>
                  <a:lnTo>
                    <a:pt x="494" y="302"/>
                  </a:lnTo>
                  <a:lnTo>
                    <a:pt x="492" y="304"/>
                  </a:lnTo>
                  <a:lnTo>
                    <a:pt x="490" y="308"/>
                  </a:lnTo>
                  <a:lnTo>
                    <a:pt x="490" y="308"/>
                  </a:lnTo>
                  <a:lnTo>
                    <a:pt x="490" y="312"/>
                  </a:lnTo>
                  <a:lnTo>
                    <a:pt x="492" y="314"/>
                  </a:lnTo>
                  <a:close/>
                  <a:moveTo>
                    <a:pt x="588" y="252"/>
                  </a:moveTo>
                  <a:lnTo>
                    <a:pt x="588" y="252"/>
                  </a:lnTo>
                  <a:lnTo>
                    <a:pt x="590" y="254"/>
                  </a:lnTo>
                  <a:lnTo>
                    <a:pt x="590" y="258"/>
                  </a:lnTo>
                  <a:lnTo>
                    <a:pt x="590" y="258"/>
                  </a:lnTo>
                  <a:lnTo>
                    <a:pt x="592" y="260"/>
                  </a:lnTo>
                  <a:lnTo>
                    <a:pt x="598" y="262"/>
                  </a:lnTo>
                  <a:lnTo>
                    <a:pt x="598" y="262"/>
                  </a:lnTo>
                  <a:lnTo>
                    <a:pt x="600" y="262"/>
                  </a:lnTo>
                  <a:lnTo>
                    <a:pt x="600" y="260"/>
                  </a:lnTo>
                  <a:lnTo>
                    <a:pt x="600" y="254"/>
                  </a:lnTo>
                  <a:lnTo>
                    <a:pt x="600" y="254"/>
                  </a:lnTo>
                  <a:lnTo>
                    <a:pt x="604" y="256"/>
                  </a:lnTo>
                  <a:lnTo>
                    <a:pt x="604" y="256"/>
                  </a:lnTo>
                  <a:lnTo>
                    <a:pt x="604" y="252"/>
                  </a:lnTo>
                  <a:lnTo>
                    <a:pt x="604" y="250"/>
                  </a:lnTo>
                  <a:lnTo>
                    <a:pt x="604" y="250"/>
                  </a:lnTo>
                  <a:lnTo>
                    <a:pt x="606" y="252"/>
                  </a:lnTo>
                  <a:lnTo>
                    <a:pt x="608" y="254"/>
                  </a:lnTo>
                  <a:lnTo>
                    <a:pt x="608" y="254"/>
                  </a:lnTo>
                  <a:lnTo>
                    <a:pt x="610" y="254"/>
                  </a:lnTo>
                  <a:lnTo>
                    <a:pt x="610" y="252"/>
                  </a:lnTo>
                  <a:lnTo>
                    <a:pt x="610" y="252"/>
                  </a:lnTo>
                  <a:lnTo>
                    <a:pt x="610" y="248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2" y="250"/>
                  </a:lnTo>
                  <a:lnTo>
                    <a:pt x="612" y="250"/>
                  </a:lnTo>
                  <a:lnTo>
                    <a:pt x="614" y="248"/>
                  </a:lnTo>
                  <a:lnTo>
                    <a:pt x="616" y="246"/>
                  </a:lnTo>
                  <a:lnTo>
                    <a:pt x="620" y="242"/>
                  </a:lnTo>
                  <a:lnTo>
                    <a:pt x="620" y="242"/>
                  </a:lnTo>
                  <a:lnTo>
                    <a:pt x="622" y="244"/>
                  </a:lnTo>
                  <a:lnTo>
                    <a:pt x="622" y="244"/>
                  </a:lnTo>
                  <a:lnTo>
                    <a:pt x="622" y="244"/>
                  </a:lnTo>
                  <a:lnTo>
                    <a:pt x="624" y="242"/>
                  </a:lnTo>
                  <a:lnTo>
                    <a:pt x="626" y="242"/>
                  </a:lnTo>
                  <a:lnTo>
                    <a:pt x="626" y="242"/>
                  </a:lnTo>
                  <a:lnTo>
                    <a:pt x="634" y="242"/>
                  </a:lnTo>
                  <a:lnTo>
                    <a:pt x="634" y="242"/>
                  </a:lnTo>
                  <a:lnTo>
                    <a:pt x="636" y="240"/>
                  </a:lnTo>
                  <a:lnTo>
                    <a:pt x="636" y="238"/>
                  </a:lnTo>
                  <a:lnTo>
                    <a:pt x="636" y="238"/>
                  </a:lnTo>
                  <a:lnTo>
                    <a:pt x="648" y="234"/>
                  </a:lnTo>
                  <a:lnTo>
                    <a:pt x="660" y="234"/>
                  </a:lnTo>
                  <a:lnTo>
                    <a:pt x="676" y="234"/>
                  </a:lnTo>
                  <a:lnTo>
                    <a:pt x="676" y="234"/>
                  </a:lnTo>
                  <a:lnTo>
                    <a:pt x="688" y="230"/>
                  </a:lnTo>
                  <a:lnTo>
                    <a:pt x="694" y="226"/>
                  </a:lnTo>
                  <a:lnTo>
                    <a:pt x="696" y="220"/>
                  </a:lnTo>
                  <a:lnTo>
                    <a:pt x="696" y="220"/>
                  </a:lnTo>
                  <a:lnTo>
                    <a:pt x="694" y="216"/>
                  </a:lnTo>
                  <a:lnTo>
                    <a:pt x="690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2" y="216"/>
                  </a:lnTo>
                  <a:lnTo>
                    <a:pt x="678" y="218"/>
                  </a:lnTo>
                  <a:lnTo>
                    <a:pt x="678" y="218"/>
                  </a:lnTo>
                  <a:lnTo>
                    <a:pt x="674" y="218"/>
                  </a:lnTo>
                  <a:lnTo>
                    <a:pt x="674" y="218"/>
                  </a:lnTo>
                  <a:lnTo>
                    <a:pt x="668" y="218"/>
                  </a:lnTo>
                  <a:lnTo>
                    <a:pt x="662" y="220"/>
                  </a:lnTo>
                  <a:lnTo>
                    <a:pt x="662" y="220"/>
                  </a:lnTo>
                  <a:lnTo>
                    <a:pt x="660" y="218"/>
                  </a:lnTo>
                  <a:lnTo>
                    <a:pt x="656" y="216"/>
                  </a:lnTo>
                  <a:lnTo>
                    <a:pt x="652" y="214"/>
                  </a:lnTo>
                  <a:lnTo>
                    <a:pt x="650" y="214"/>
                  </a:lnTo>
                  <a:lnTo>
                    <a:pt x="648" y="216"/>
                  </a:lnTo>
                  <a:lnTo>
                    <a:pt x="636" y="214"/>
                  </a:lnTo>
                  <a:lnTo>
                    <a:pt x="636" y="214"/>
                  </a:lnTo>
                  <a:lnTo>
                    <a:pt x="628" y="218"/>
                  </a:lnTo>
                  <a:lnTo>
                    <a:pt x="628" y="218"/>
                  </a:lnTo>
                  <a:lnTo>
                    <a:pt x="626" y="220"/>
                  </a:lnTo>
                  <a:lnTo>
                    <a:pt x="624" y="222"/>
                  </a:lnTo>
                  <a:lnTo>
                    <a:pt x="624" y="222"/>
                  </a:lnTo>
                  <a:lnTo>
                    <a:pt x="622" y="220"/>
                  </a:lnTo>
                  <a:lnTo>
                    <a:pt x="622" y="220"/>
                  </a:lnTo>
                  <a:lnTo>
                    <a:pt x="616" y="222"/>
                  </a:lnTo>
                  <a:lnTo>
                    <a:pt x="616" y="222"/>
                  </a:lnTo>
                  <a:lnTo>
                    <a:pt x="616" y="220"/>
                  </a:lnTo>
                  <a:lnTo>
                    <a:pt x="614" y="220"/>
                  </a:lnTo>
                  <a:lnTo>
                    <a:pt x="612" y="224"/>
                  </a:lnTo>
                  <a:lnTo>
                    <a:pt x="612" y="224"/>
                  </a:lnTo>
                  <a:lnTo>
                    <a:pt x="614" y="226"/>
                  </a:lnTo>
                  <a:lnTo>
                    <a:pt x="614" y="226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32"/>
                  </a:lnTo>
                  <a:lnTo>
                    <a:pt x="612" y="232"/>
                  </a:lnTo>
                  <a:lnTo>
                    <a:pt x="610" y="232"/>
                  </a:lnTo>
                  <a:lnTo>
                    <a:pt x="608" y="230"/>
                  </a:lnTo>
                  <a:lnTo>
                    <a:pt x="606" y="230"/>
                  </a:lnTo>
                  <a:lnTo>
                    <a:pt x="606" y="230"/>
                  </a:lnTo>
                  <a:lnTo>
                    <a:pt x="606" y="234"/>
                  </a:lnTo>
                  <a:lnTo>
                    <a:pt x="606" y="234"/>
                  </a:lnTo>
                  <a:lnTo>
                    <a:pt x="604" y="234"/>
                  </a:lnTo>
                  <a:lnTo>
                    <a:pt x="604" y="234"/>
                  </a:lnTo>
                  <a:lnTo>
                    <a:pt x="602" y="234"/>
                  </a:lnTo>
                  <a:lnTo>
                    <a:pt x="600" y="236"/>
                  </a:lnTo>
                  <a:lnTo>
                    <a:pt x="600" y="240"/>
                  </a:lnTo>
                  <a:lnTo>
                    <a:pt x="600" y="240"/>
                  </a:lnTo>
                  <a:lnTo>
                    <a:pt x="598" y="238"/>
                  </a:lnTo>
                  <a:lnTo>
                    <a:pt x="596" y="238"/>
                  </a:lnTo>
                  <a:lnTo>
                    <a:pt x="596" y="238"/>
                  </a:lnTo>
                  <a:lnTo>
                    <a:pt x="588" y="238"/>
                  </a:lnTo>
                  <a:lnTo>
                    <a:pt x="586" y="240"/>
                  </a:lnTo>
                  <a:lnTo>
                    <a:pt x="584" y="242"/>
                  </a:lnTo>
                  <a:lnTo>
                    <a:pt x="584" y="242"/>
                  </a:lnTo>
                  <a:lnTo>
                    <a:pt x="588" y="244"/>
                  </a:lnTo>
                  <a:lnTo>
                    <a:pt x="592" y="248"/>
                  </a:lnTo>
                  <a:lnTo>
                    <a:pt x="592" y="248"/>
                  </a:lnTo>
                  <a:lnTo>
                    <a:pt x="588" y="248"/>
                  </a:lnTo>
                  <a:lnTo>
                    <a:pt x="588" y="248"/>
                  </a:lnTo>
                  <a:lnTo>
                    <a:pt x="586" y="248"/>
                  </a:lnTo>
                  <a:lnTo>
                    <a:pt x="584" y="250"/>
                  </a:lnTo>
                  <a:lnTo>
                    <a:pt x="584" y="250"/>
                  </a:lnTo>
                  <a:lnTo>
                    <a:pt x="584" y="250"/>
                  </a:lnTo>
                  <a:lnTo>
                    <a:pt x="586" y="252"/>
                  </a:lnTo>
                  <a:lnTo>
                    <a:pt x="588" y="252"/>
                  </a:lnTo>
                  <a:close/>
                  <a:moveTo>
                    <a:pt x="554" y="284"/>
                  </a:moveTo>
                  <a:lnTo>
                    <a:pt x="554" y="284"/>
                  </a:lnTo>
                  <a:lnTo>
                    <a:pt x="554" y="286"/>
                  </a:lnTo>
                  <a:lnTo>
                    <a:pt x="554" y="290"/>
                  </a:lnTo>
                  <a:lnTo>
                    <a:pt x="554" y="290"/>
                  </a:lnTo>
                  <a:lnTo>
                    <a:pt x="554" y="292"/>
                  </a:lnTo>
                  <a:lnTo>
                    <a:pt x="552" y="292"/>
                  </a:lnTo>
                  <a:lnTo>
                    <a:pt x="550" y="294"/>
                  </a:lnTo>
                  <a:lnTo>
                    <a:pt x="550" y="296"/>
                  </a:lnTo>
                  <a:lnTo>
                    <a:pt x="550" y="296"/>
                  </a:lnTo>
                  <a:lnTo>
                    <a:pt x="550" y="302"/>
                  </a:lnTo>
                  <a:lnTo>
                    <a:pt x="556" y="306"/>
                  </a:lnTo>
                  <a:lnTo>
                    <a:pt x="566" y="314"/>
                  </a:lnTo>
                  <a:lnTo>
                    <a:pt x="570" y="314"/>
                  </a:lnTo>
                  <a:lnTo>
                    <a:pt x="570" y="314"/>
                  </a:lnTo>
                  <a:lnTo>
                    <a:pt x="568" y="304"/>
                  </a:lnTo>
                  <a:lnTo>
                    <a:pt x="568" y="294"/>
                  </a:lnTo>
                  <a:lnTo>
                    <a:pt x="568" y="294"/>
                  </a:lnTo>
                  <a:lnTo>
                    <a:pt x="570" y="284"/>
                  </a:lnTo>
                  <a:lnTo>
                    <a:pt x="574" y="276"/>
                  </a:lnTo>
                  <a:lnTo>
                    <a:pt x="586" y="266"/>
                  </a:lnTo>
                  <a:lnTo>
                    <a:pt x="586" y="266"/>
                  </a:lnTo>
                  <a:lnTo>
                    <a:pt x="586" y="264"/>
                  </a:lnTo>
                  <a:lnTo>
                    <a:pt x="586" y="264"/>
                  </a:lnTo>
                  <a:lnTo>
                    <a:pt x="592" y="264"/>
                  </a:lnTo>
                  <a:lnTo>
                    <a:pt x="592" y="264"/>
                  </a:lnTo>
                  <a:lnTo>
                    <a:pt x="588" y="258"/>
                  </a:lnTo>
                  <a:lnTo>
                    <a:pt x="586" y="254"/>
                  </a:lnTo>
                  <a:lnTo>
                    <a:pt x="586" y="254"/>
                  </a:lnTo>
                  <a:lnTo>
                    <a:pt x="580" y="250"/>
                  </a:lnTo>
                  <a:lnTo>
                    <a:pt x="580" y="250"/>
                  </a:lnTo>
                  <a:lnTo>
                    <a:pt x="576" y="248"/>
                  </a:lnTo>
                  <a:lnTo>
                    <a:pt x="576" y="248"/>
                  </a:lnTo>
                  <a:lnTo>
                    <a:pt x="572" y="256"/>
                  </a:lnTo>
                  <a:lnTo>
                    <a:pt x="572" y="256"/>
                  </a:lnTo>
                  <a:lnTo>
                    <a:pt x="568" y="254"/>
                  </a:lnTo>
                  <a:lnTo>
                    <a:pt x="564" y="254"/>
                  </a:lnTo>
                  <a:lnTo>
                    <a:pt x="564" y="256"/>
                  </a:lnTo>
                  <a:lnTo>
                    <a:pt x="564" y="256"/>
                  </a:lnTo>
                  <a:lnTo>
                    <a:pt x="566" y="260"/>
                  </a:lnTo>
                  <a:lnTo>
                    <a:pt x="566" y="260"/>
                  </a:lnTo>
                  <a:lnTo>
                    <a:pt x="564" y="262"/>
                  </a:lnTo>
                  <a:lnTo>
                    <a:pt x="560" y="262"/>
                  </a:lnTo>
                  <a:lnTo>
                    <a:pt x="560" y="262"/>
                  </a:lnTo>
                  <a:lnTo>
                    <a:pt x="558" y="266"/>
                  </a:lnTo>
                  <a:lnTo>
                    <a:pt x="558" y="268"/>
                  </a:lnTo>
                  <a:lnTo>
                    <a:pt x="556" y="268"/>
                  </a:lnTo>
                  <a:lnTo>
                    <a:pt x="556" y="268"/>
                  </a:lnTo>
                  <a:lnTo>
                    <a:pt x="554" y="266"/>
                  </a:lnTo>
                  <a:lnTo>
                    <a:pt x="552" y="264"/>
                  </a:lnTo>
                  <a:lnTo>
                    <a:pt x="552" y="264"/>
                  </a:lnTo>
                  <a:lnTo>
                    <a:pt x="550" y="264"/>
                  </a:lnTo>
                  <a:lnTo>
                    <a:pt x="548" y="266"/>
                  </a:lnTo>
                  <a:lnTo>
                    <a:pt x="546" y="272"/>
                  </a:lnTo>
                  <a:lnTo>
                    <a:pt x="546" y="272"/>
                  </a:lnTo>
                  <a:lnTo>
                    <a:pt x="546" y="276"/>
                  </a:lnTo>
                  <a:lnTo>
                    <a:pt x="548" y="280"/>
                  </a:lnTo>
                  <a:lnTo>
                    <a:pt x="554" y="284"/>
                  </a:lnTo>
                  <a:close/>
                  <a:moveTo>
                    <a:pt x="1468" y="296"/>
                  </a:moveTo>
                  <a:lnTo>
                    <a:pt x="1468" y="296"/>
                  </a:lnTo>
                  <a:lnTo>
                    <a:pt x="1466" y="298"/>
                  </a:lnTo>
                  <a:lnTo>
                    <a:pt x="1466" y="298"/>
                  </a:lnTo>
                  <a:lnTo>
                    <a:pt x="1466" y="300"/>
                  </a:lnTo>
                  <a:lnTo>
                    <a:pt x="1466" y="306"/>
                  </a:lnTo>
                  <a:lnTo>
                    <a:pt x="1466" y="306"/>
                  </a:lnTo>
                  <a:lnTo>
                    <a:pt x="1468" y="308"/>
                  </a:lnTo>
                  <a:lnTo>
                    <a:pt x="1470" y="312"/>
                  </a:lnTo>
                  <a:lnTo>
                    <a:pt x="1470" y="312"/>
                  </a:lnTo>
                  <a:lnTo>
                    <a:pt x="1472" y="314"/>
                  </a:lnTo>
                  <a:lnTo>
                    <a:pt x="1472" y="314"/>
                  </a:lnTo>
                  <a:lnTo>
                    <a:pt x="1472" y="308"/>
                  </a:lnTo>
                  <a:lnTo>
                    <a:pt x="1472" y="302"/>
                  </a:lnTo>
                  <a:lnTo>
                    <a:pt x="1472" y="302"/>
                  </a:lnTo>
                  <a:lnTo>
                    <a:pt x="1472" y="298"/>
                  </a:lnTo>
                  <a:lnTo>
                    <a:pt x="1468" y="296"/>
                  </a:lnTo>
                  <a:close/>
                  <a:moveTo>
                    <a:pt x="1380" y="562"/>
                  </a:moveTo>
                  <a:lnTo>
                    <a:pt x="1380" y="562"/>
                  </a:lnTo>
                  <a:lnTo>
                    <a:pt x="1376" y="558"/>
                  </a:lnTo>
                  <a:lnTo>
                    <a:pt x="1374" y="556"/>
                  </a:lnTo>
                  <a:lnTo>
                    <a:pt x="1374" y="556"/>
                  </a:lnTo>
                  <a:lnTo>
                    <a:pt x="1370" y="558"/>
                  </a:lnTo>
                  <a:lnTo>
                    <a:pt x="1368" y="562"/>
                  </a:lnTo>
                  <a:lnTo>
                    <a:pt x="1368" y="562"/>
                  </a:lnTo>
                  <a:lnTo>
                    <a:pt x="1374" y="564"/>
                  </a:lnTo>
                  <a:lnTo>
                    <a:pt x="1376" y="564"/>
                  </a:lnTo>
                  <a:lnTo>
                    <a:pt x="1380" y="562"/>
                  </a:lnTo>
                  <a:close/>
                  <a:moveTo>
                    <a:pt x="708" y="90"/>
                  </a:moveTo>
                  <a:lnTo>
                    <a:pt x="708" y="90"/>
                  </a:lnTo>
                  <a:lnTo>
                    <a:pt x="710" y="90"/>
                  </a:lnTo>
                  <a:lnTo>
                    <a:pt x="710" y="88"/>
                  </a:lnTo>
                  <a:lnTo>
                    <a:pt x="710" y="88"/>
                  </a:lnTo>
                  <a:lnTo>
                    <a:pt x="710" y="86"/>
                  </a:lnTo>
                  <a:lnTo>
                    <a:pt x="710" y="86"/>
                  </a:lnTo>
                  <a:lnTo>
                    <a:pt x="708" y="86"/>
                  </a:lnTo>
                  <a:lnTo>
                    <a:pt x="708" y="86"/>
                  </a:lnTo>
                  <a:lnTo>
                    <a:pt x="706" y="86"/>
                  </a:lnTo>
                  <a:lnTo>
                    <a:pt x="706" y="88"/>
                  </a:lnTo>
                  <a:lnTo>
                    <a:pt x="706" y="88"/>
                  </a:lnTo>
                  <a:lnTo>
                    <a:pt x="708" y="90"/>
                  </a:lnTo>
                  <a:close/>
                  <a:moveTo>
                    <a:pt x="720" y="102"/>
                  </a:moveTo>
                  <a:lnTo>
                    <a:pt x="720" y="102"/>
                  </a:lnTo>
                  <a:lnTo>
                    <a:pt x="722" y="100"/>
                  </a:lnTo>
                  <a:lnTo>
                    <a:pt x="722" y="98"/>
                  </a:lnTo>
                  <a:lnTo>
                    <a:pt x="720" y="96"/>
                  </a:lnTo>
                  <a:lnTo>
                    <a:pt x="718" y="96"/>
                  </a:lnTo>
                  <a:lnTo>
                    <a:pt x="718" y="96"/>
                  </a:lnTo>
                  <a:lnTo>
                    <a:pt x="718" y="98"/>
                  </a:lnTo>
                  <a:lnTo>
                    <a:pt x="718" y="98"/>
                  </a:lnTo>
                  <a:lnTo>
                    <a:pt x="718" y="100"/>
                  </a:lnTo>
                  <a:lnTo>
                    <a:pt x="720" y="102"/>
                  </a:lnTo>
                  <a:close/>
                  <a:moveTo>
                    <a:pt x="706" y="110"/>
                  </a:moveTo>
                  <a:lnTo>
                    <a:pt x="706" y="110"/>
                  </a:lnTo>
                  <a:lnTo>
                    <a:pt x="708" y="110"/>
                  </a:lnTo>
                  <a:lnTo>
                    <a:pt x="708" y="108"/>
                  </a:lnTo>
                  <a:lnTo>
                    <a:pt x="708" y="108"/>
                  </a:lnTo>
                  <a:lnTo>
                    <a:pt x="708" y="108"/>
                  </a:lnTo>
                  <a:lnTo>
                    <a:pt x="708" y="108"/>
                  </a:lnTo>
                  <a:lnTo>
                    <a:pt x="702" y="106"/>
                  </a:lnTo>
                  <a:lnTo>
                    <a:pt x="702" y="106"/>
                  </a:lnTo>
                  <a:lnTo>
                    <a:pt x="702" y="108"/>
                  </a:lnTo>
                  <a:lnTo>
                    <a:pt x="702" y="108"/>
                  </a:lnTo>
                  <a:lnTo>
                    <a:pt x="704" y="110"/>
                  </a:lnTo>
                  <a:lnTo>
                    <a:pt x="706" y="110"/>
                  </a:lnTo>
                  <a:close/>
                  <a:moveTo>
                    <a:pt x="694" y="96"/>
                  </a:moveTo>
                  <a:lnTo>
                    <a:pt x="694" y="96"/>
                  </a:lnTo>
                  <a:lnTo>
                    <a:pt x="696" y="96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0" y="94"/>
                  </a:lnTo>
                  <a:lnTo>
                    <a:pt x="700" y="94"/>
                  </a:lnTo>
                  <a:lnTo>
                    <a:pt x="700" y="94"/>
                  </a:lnTo>
                  <a:lnTo>
                    <a:pt x="702" y="92"/>
                  </a:lnTo>
                  <a:lnTo>
                    <a:pt x="702" y="92"/>
                  </a:lnTo>
                  <a:lnTo>
                    <a:pt x="700" y="90"/>
                  </a:lnTo>
                  <a:lnTo>
                    <a:pt x="700" y="90"/>
                  </a:lnTo>
                  <a:lnTo>
                    <a:pt x="700" y="90"/>
                  </a:lnTo>
                  <a:lnTo>
                    <a:pt x="698" y="90"/>
                  </a:lnTo>
                  <a:lnTo>
                    <a:pt x="698" y="94"/>
                  </a:lnTo>
                  <a:lnTo>
                    <a:pt x="698" y="94"/>
                  </a:lnTo>
                  <a:lnTo>
                    <a:pt x="696" y="92"/>
                  </a:lnTo>
                  <a:lnTo>
                    <a:pt x="690" y="92"/>
                  </a:lnTo>
                  <a:lnTo>
                    <a:pt x="690" y="92"/>
                  </a:lnTo>
                  <a:lnTo>
                    <a:pt x="690" y="92"/>
                  </a:lnTo>
                  <a:lnTo>
                    <a:pt x="692" y="96"/>
                  </a:lnTo>
                  <a:lnTo>
                    <a:pt x="694" y="96"/>
                  </a:lnTo>
                  <a:close/>
                  <a:moveTo>
                    <a:pt x="688" y="108"/>
                  </a:moveTo>
                  <a:lnTo>
                    <a:pt x="688" y="108"/>
                  </a:lnTo>
                  <a:lnTo>
                    <a:pt x="690" y="108"/>
                  </a:lnTo>
                  <a:lnTo>
                    <a:pt x="690" y="108"/>
                  </a:lnTo>
                  <a:lnTo>
                    <a:pt x="692" y="106"/>
                  </a:lnTo>
                  <a:lnTo>
                    <a:pt x="692" y="106"/>
                  </a:lnTo>
                  <a:lnTo>
                    <a:pt x="690" y="102"/>
                  </a:lnTo>
                  <a:lnTo>
                    <a:pt x="690" y="102"/>
                  </a:lnTo>
                  <a:lnTo>
                    <a:pt x="692" y="100"/>
                  </a:lnTo>
                  <a:lnTo>
                    <a:pt x="692" y="100"/>
                  </a:lnTo>
                  <a:lnTo>
                    <a:pt x="690" y="100"/>
                  </a:lnTo>
                  <a:lnTo>
                    <a:pt x="690" y="98"/>
                  </a:lnTo>
                  <a:lnTo>
                    <a:pt x="690" y="98"/>
                  </a:lnTo>
                  <a:lnTo>
                    <a:pt x="688" y="98"/>
                  </a:lnTo>
                  <a:lnTo>
                    <a:pt x="686" y="96"/>
                  </a:lnTo>
                  <a:lnTo>
                    <a:pt x="686" y="96"/>
                  </a:lnTo>
                  <a:lnTo>
                    <a:pt x="684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4" y="96"/>
                  </a:lnTo>
                  <a:lnTo>
                    <a:pt x="684" y="96"/>
                  </a:lnTo>
                  <a:lnTo>
                    <a:pt x="684" y="104"/>
                  </a:lnTo>
                  <a:lnTo>
                    <a:pt x="686" y="106"/>
                  </a:lnTo>
                  <a:lnTo>
                    <a:pt x="688" y="108"/>
                  </a:lnTo>
                  <a:close/>
                  <a:moveTo>
                    <a:pt x="686" y="128"/>
                  </a:moveTo>
                  <a:lnTo>
                    <a:pt x="686" y="128"/>
                  </a:lnTo>
                  <a:lnTo>
                    <a:pt x="686" y="130"/>
                  </a:lnTo>
                  <a:lnTo>
                    <a:pt x="688" y="130"/>
                  </a:lnTo>
                  <a:lnTo>
                    <a:pt x="688" y="130"/>
                  </a:lnTo>
                  <a:lnTo>
                    <a:pt x="690" y="130"/>
                  </a:lnTo>
                  <a:lnTo>
                    <a:pt x="690" y="128"/>
                  </a:lnTo>
                  <a:lnTo>
                    <a:pt x="690" y="128"/>
                  </a:lnTo>
                  <a:lnTo>
                    <a:pt x="690" y="126"/>
                  </a:lnTo>
                  <a:lnTo>
                    <a:pt x="690" y="126"/>
                  </a:lnTo>
                  <a:lnTo>
                    <a:pt x="688" y="126"/>
                  </a:lnTo>
                  <a:lnTo>
                    <a:pt x="686" y="128"/>
                  </a:lnTo>
                  <a:close/>
                  <a:moveTo>
                    <a:pt x="678" y="120"/>
                  </a:moveTo>
                  <a:lnTo>
                    <a:pt x="678" y="120"/>
                  </a:lnTo>
                  <a:lnTo>
                    <a:pt x="682" y="118"/>
                  </a:lnTo>
                  <a:lnTo>
                    <a:pt x="684" y="116"/>
                  </a:lnTo>
                  <a:lnTo>
                    <a:pt x="682" y="114"/>
                  </a:lnTo>
                  <a:lnTo>
                    <a:pt x="682" y="114"/>
                  </a:lnTo>
                  <a:lnTo>
                    <a:pt x="678" y="116"/>
                  </a:lnTo>
                  <a:lnTo>
                    <a:pt x="676" y="118"/>
                  </a:lnTo>
                  <a:lnTo>
                    <a:pt x="676" y="118"/>
                  </a:lnTo>
                  <a:lnTo>
                    <a:pt x="678" y="120"/>
                  </a:lnTo>
                  <a:close/>
                  <a:moveTo>
                    <a:pt x="690" y="118"/>
                  </a:moveTo>
                  <a:lnTo>
                    <a:pt x="690" y="118"/>
                  </a:lnTo>
                  <a:lnTo>
                    <a:pt x="690" y="116"/>
                  </a:lnTo>
                  <a:lnTo>
                    <a:pt x="690" y="116"/>
                  </a:lnTo>
                  <a:lnTo>
                    <a:pt x="690" y="116"/>
                  </a:lnTo>
                  <a:lnTo>
                    <a:pt x="690" y="116"/>
                  </a:lnTo>
                  <a:lnTo>
                    <a:pt x="688" y="114"/>
                  </a:lnTo>
                  <a:lnTo>
                    <a:pt x="688" y="114"/>
                  </a:lnTo>
                  <a:lnTo>
                    <a:pt x="684" y="116"/>
                  </a:lnTo>
                  <a:lnTo>
                    <a:pt x="682" y="120"/>
                  </a:lnTo>
                  <a:lnTo>
                    <a:pt x="682" y="120"/>
                  </a:lnTo>
                  <a:lnTo>
                    <a:pt x="682" y="122"/>
                  </a:lnTo>
                  <a:lnTo>
                    <a:pt x="684" y="124"/>
                  </a:lnTo>
                  <a:lnTo>
                    <a:pt x="684" y="124"/>
                  </a:lnTo>
                  <a:lnTo>
                    <a:pt x="686" y="122"/>
                  </a:lnTo>
                  <a:lnTo>
                    <a:pt x="690" y="120"/>
                  </a:lnTo>
                  <a:lnTo>
                    <a:pt x="690" y="120"/>
                  </a:lnTo>
                  <a:lnTo>
                    <a:pt x="690" y="118"/>
                  </a:lnTo>
                  <a:close/>
                  <a:moveTo>
                    <a:pt x="700" y="112"/>
                  </a:moveTo>
                  <a:lnTo>
                    <a:pt x="700" y="112"/>
                  </a:lnTo>
                  <a:lnTo>
                    <a:pt x="698" y="110"/>
                  </a:lnTo>
                  <a:lnTo>
                    <a:pt x="698" y="110"/>
                  </a:lnTo>
                  <a:lnTo>
                    <a:pt x="696" y="114"/>
                  </a:lnTo>
                  <a:lnTo>
                    <a:pt x="694" y="118"/>
                  </a:lnTo>
                  <a:lnTo>
                    <a:pt x="694" y="118"/>
                  </a:lnTo>
                  <a:lnTo>
                    <a:pt x="694" y="122"/>
                  </a:lnTo>
                  <a:lnTo>
                    <a:pt x="698" y="122"/>
                  </a:lnTo>
                  <a:lnTo>
                    <a:pt x="698" y="122"/>
                  </a:lnTo>
                  <a:lnTo>
                    <a:pt x="702" y="122"/>
                  </a:lnTo>
                  <a:lnTo>
                    <a:pt x="704" y="120"/>
                  </a:lnTo>
                  <a:lnTo>
                    <a:pt x="706" y="118"/>
                  </a:lnTo>
                  <a:lnTo>
                    <a:pt x="706" y="114"/>
                  </a:lnTo>
                  <a:lnTo>
                    <a:pt x="706" y="114"/>
                  </a:lnTo>
                  <a:lnTo>
                    <a:pt x="702" y="114"/>
                  </a:lnTo>
                  <a:lnTo>
                    <a:pt x="700" y="114"/>
                  </a:lnTo>
                  <a:lnTo>
                    <a:pt x="700" y="112"/>
                  </a:lnTo>
                  <a:close/>
                  <a:moveTo>
                    <a:pt x="708" y="116"/>
                  </a:moveTo>
                  <a:lnTo>
                    <a:pt x="708" y="116"/>
                  </a:lnTo>
                  <a:lnTo>
                    <a:pt x="710" y="120"/>
                  </a:lnTo>
                  <a:lnTo>
                    <a:pt x="712" y="120"/>
                  </a:lnTo>
                  <a:lnTo>
                    <a:pt x="712" y="120"/>
                  </a:lnTo>
                  <a:lnTo>
                    <a:pt x="716" y="120"/>
                  </a:lnTo>
                  <a:lnTo>
                    <a:pt x="718" y="120"/>
                  </a:lnTo>
                  <a:lnTo>
                    <a:pt x="720" y="114"/>
                  </a:lnTo>
                  <a:lnTo>
                    <a:pt x="720" y="114"/>
                  </a:lnTo>
                  <a:lnTo>
                    <a:pt x="720" y="112"/>
                  </a:lnTo>
                  <a:lnTo>
                    <a:pt x="718" y="112"/>
                  </a:lnTo>
                  <a:lnTo>
                    <a:pt x="716" y="114"/>
                  </a:lnTo>
                  <a:lnTo>
                    <a:pt x="716" y="114"/>
                  </a:lnTo>
                  <a:lnTo>
                    <a:pt x="716" y="116"/>
                  </a:lnTo>
                  <a:lnTo>
                    <a:pt x="712" y="116"/>
                  </a:lnTo>
                  <a:lnTo>
                    <a:pt x="710" y="116"/>
                  </a:lnTo>
                  <a:lnTo>
                    <a:pt x="708" y="116"/>
                  </a:lnTo>
                  <a:close/>
                  <a:moveTo>
                    <a:pt x="666" y="108"/>
                  </a:moveTo>
                  <a:lnTo>
                    <a:pt x="666" y="108"/>
                  </a:lnTo>
                  <a:lnTo>
                    <a:pt x="668" y="110"/>
                  </a:lnTo>
                  <a:lnTo>
                    <a:pt x="668" y="112"/>
                  </a:lnTo>
                  <a:lnTo>
                    <a:pt x="670" y="112"/>
                  </a:lnTo>
                  <a:lnTo>
                    <a:pt x="670" y="112"/>
                  </a:lnTo>
                  <a:lnTo>
                    <a:pt x="672" y="104"/>
                  </a:lnTo>
                  <a:lnTo>
                    <a:pt x="672" y="104"/>
                  </a:lnTo>
                  <a:lnTo>
                    <a:pt x="670" y="104"/>
                  </a:lnTo>
                  <a:lnTo>
                    <a:pt x="670" y="104"/>
                  </a:lnTo>
                  <a:lnTo>
                    <a:pt x="670" y="106"/>
                  </a:lnTo>
                  <a:lnTo>
                    <a:pt x="670" y="106"/>
                  </a:lnTo>
                  <a:lnTo>
                    <a:pt x="668" y="106"/>
                  </a:lnTo>
                  <a:lnTo>
                    <a:pt x="666" y="108"/>
                  </a:lnTo>
                  <a:close/>
                  <a:moveTo>
                    <a:pt x="656" y="90"/>
                  </a:moveTo>
                  <a:lnTo>
                    <a:pt x="656" y="90"/>
                  </a:lnTo>
                  <a:lnTo>
                    <a:pt x="652" y="92"/>
                  </a:lnTo>
                  <a:lnTo>
                    <a:pt x="652" y="92"/>
                  </a:lnTo>
                  <a:lnTo>
                    <a:pt x="650" y="90"/>
                  </a:lnTo>
                  <a:lnTo>
                    <a:pt x="650" y="90"/>
                  </a:lnTo>
                  <a:lnTo>
                    <a:pt x="648" y="94"/>
                  </a:lnTo>
                  <a:lnTo>
                    <a:pt x="648" y="94"/>
                  </a:lnTo>
                  <a:lnTo>
                    <a:pt x="648" y="98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4" y="98"/>
                  </a:lnTo>
                  <a:lnTo>
                    <a:pt x="656" y="96"/>
                  </a:lnTo>
                  <a:lnTo>
                    <a:pt x="656" y="96"/>
                  </a:lnTo>
                  <a:lnTo>
                    <a:pt x="658" y="98"/>
                  </a:lnTo>
                  <a:lnTo>
                    <a:pt x="658" y="98"/>
                  </a:lnTo>
                  <a:lnTo>
                    <a:pt x="660" y="96"/>
                  </a:lnTo>
                  <a:lnTo>
                    <a:pt x="660" y="96"/>
                  </a:lnTo>
                  <a:lnTo>
                    <a:pt x="660" y="96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8" y="96"/>
                  </a:lnTo>
                  <a:lnTo>
                    <a:pt x="670" y="94"/>
                  </a:lnTo>
                  <a:lnTo>
                    <a:pt x="670" y="92"/>
                  </a:lnTo>
                  <a:lnTo>
                    <a:pt x="670" y="92"/>
                  </a:lnTo>
                  <a:lnTo>
                    <a:pt x="668" y="92"/>
                  </a:lnTo>
                  <a:lnTo>
                    <a:pt x="668" y="92"/>
                  </a:lnTo>
                  <a:lnTo>
                    <a:pt x="668" y="92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6" y="86"/>
                  </a:lnTo>
                  <a:lnTo>
                    <a:pt x="666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62" y="92"/>
                  </a:lnTo>
                  <a:lnTo>
                    <a:pt x="660" y="94"/>
                  </a:lnTo>
                  <a:lnTo>
                    <a:pt x="660" y="94"/>
                  </a:lnTo>
                  <a:lnTo>
                    <a:pt x="656" y="90"/>
                  </a:lnTo>
                  <a:close/>
                  <a:moveTo>
                    <a:pt x="656" y="86"/>
                  </a:moveTo>
                  <a:lnTo>
                    <a:pt x="656" y="86"/>
                  </a:lnTo>
                  <a:lnTo>
                    <a:pt x="658" y="86"/>
                  </a:lnTo>
                  <a:lnTo>
                    <a:pt x="658" y="86"/>
                  </a:lnTo>
                  <a:lnTo>
                    <a:pt x="658" y="88"/>
                  </a:lnTo>
                  <a:lnTo>
                    <a:pt x="660" y="90"/>
                  </a:lnTo>
                  <a:lnTo>
                    <a:pt x="660" y="90"/>
                  </a:lnTo>
                  <a:lnTo>
                    <a:pt x="660" y="86"/>
                  </a:lnTo>
                  <a:lnTo>
                    <a:pt x="660" y="84"/>
                  </a:lnTo>
                  <a:lnTo>
                    <a:pt x="660" y="84"/>
                  </a:lnTo>
                  <a:lnTo>
                    <a:pt x="658" y="82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48" y="80"/>
                  </a:lnTo>
                  <a:lnTo>
                    <a:pt x="648" y="80"/>
                  </a:lnTo>
                  <a:lnTo>
                    <a:pt x="648" y="82"/>
                  </a:lnTo>
                  <a:lnTo>
                    <a:pt x="648" y="82"/>
                  </a:lnTo>
                  <a:lnTo>
                    <a:pt x="648" y="86"/>
                  </a:lnTo>
                  <a:lnTo>
                    <a:pt x="650" y="86"/>
                  </a:lnTo>
                  <a:lnTo>
                    <a:pt x="656" y="86"/>
                  </a:lnTo>
                  <a:close/>
                  <a:moveTo>
                    <a:pt x="1306" y="56"/>
                  </a:moveTo>
                  <a:lnTo>
                    <a:pt x="1308" y="26"/>
                  </a:lnTo>
                  <a:lnTo>
                    <a:pt x="1308" y="26"/>
                  </a:lnTo>
                  <a:lnTo>
                    <a:pt x="1302" y="28"/>
                  </a:lnTo>
                  <a:lnTo>
                    <a:pt x="1298" y="32"/>
                  </a:lnTo>
                  <a:lnTo>
                    <a:pt x="1296" y="38"/>
                  </a:lnTo>
                  <a:lnTo>
                    <a:pt x="1294" y="46"/>
                  </a:lnTo>
                  <a:lnTo>
                    <a:pt x="1294" y="46"/>
                  </a:lnTo>
                  <a:lnTo>
                    <a:pt x="1294" y="52"/>
                  </a:lnTo>
                  <a:lnTo>
                    <a:pt x="1298" y="54"/>
                  </a:lnTo>
                  <a:lnTo>
                    <a:pt x="1302" y="56"/>
                  </a:lnTo>
                  <a:lnTo>
                    <a:pt x="1306" y="56"/>
                  </a:lnTo>
                  <a:close/>
                  <a:moveTo>
                    <a:pt x="1566" y="318"/>
                  </a:moveTo>
                  <a:lnTo>
                    <a:pt x="1570" y="318"/>
                  </a:lnTo>
                  <a:lnTo>
                    <a:pt x="1570" y="318"/>
                  </a:lnTo>
                  <a:lnTo>
                    <a:pt x="1570" y="316"/>
                  </a:lnTo>
                  <a:lnTo>
                    <a:pt x="1572" y="316"/>
                  </a:lnTo>
                  <a:lnTo>
                    <a:pt x="1572" y="316"/>
                  </a:lnTo>
                  <a:lnTo>
                    <a:pt x="1570" y="314"/>
                  </a:lnTo>
                  <a:lnTo>
                    <a:pt x="1568" y="314"/>
                  </a:lnTo>
                  <a:lnTo>
                    <a:pt x="1568" y="314"/>
                  </a:lnTo>
                  <a:lnTo>
                    <a:pt x="1564" y="314"/>
                  </a:lnTo>
                  <a:lnTo>
                    <a:pt x="1562" y="316"/>
                  </a:lnTo>
                  <a:lnTo>
                    <a:pt x="1562" y="316"/>
                  </a:lnTo>
                  <a:lnTo>
                    <a:pt x="1564" y="318"/>
                  </a:lnTo>
                  <a:lnTo>
                    <a:pt x="1566" y="318"/>
                  </a:lnTo>
                  <a:close/>
                  <a:moveTo>
                    <a:pt x="1558" y="326"/>
                  </a:moveTo>
                  <a:lnTo>
                    <a:pt x="1558" y="326"/>
                  </a:lnTo>
                  <a:lnTo>
                    <a:pt x="1554" y="326"/>
                  </a:lnTo>
                  <a:lnTo>
                    <a:pt x="1554" y="326"/>
                  </a:lnTo>
                  <a:lnTo>
                    <a:pt x="1550" y="326"/>
                  </a:lnTo>
                  <a:lnTo>
                    <a:pt x="1546" y="324"/>
                  </a:lnTo>
                  <a:lnTo>
                    <a:pt x="1546" y="324"/>
                  </a:lnTo>
                  <a:lnTo>
                    <a:pt x="1544" y="326"/>
                  </a:lnTo>
                  <a:lnTo>
                    <a:pt x="1544" y="328"/>
                  </a:lnTo>
                  <a:lnTo>
                    <a:pt x="1544" y="328"/>
                  </a:lnTo>
                  <a:lnTo>
                    <a:pt x="1554" y="330"/>
                  </a:lnTo>
                  <a:lnTo>
                    <a:pt x="1554" y="330"/>
                  </a:lnTo>
                  <a:lnTo>
                    <a:pt x="1556" y="328"/>
                  </a:lnTo>
                  <a:lnTo>
                    <a:pt x="1558" y="326"/>
                  </a:lnTo>
                  <a:close/>
                  <a:moveTo>
                    <a:pt x="1542" y="496"/>
                  </a:moveTo>
                  <a:lnTo>
                    <a:pt x="1542" y="496"/>
                  </a:lnTo>
                  <a:lnTo>
                    <a:pt x="1544" y="494"/>
                  </a:lnTo>
                  <a:lnTo>
                    <a:pt x="1544" y="494"/>
                  </a:lnTo>
                  <a:lnTo>
                    <a:pt x="1540" y="492"/>
                  </a:lnTo>
                  <a:lnTo>
                    <a:pt x="1540" y="492"/>
                  </a:lnTo>
                  <a:lnTo>
                    <a:pt x="1538" y="494"/>
                  </a:lnTo>
                  <a:lnTo>
                    <a:pt x="1538" y="494"/>
                  </a:lnTo>
                  <a:lnTo>
                    <a:pt x="1542" y="496"/>
                  </a:lnTo>
                  <a:lnTo>
                    <a:pt x="1542" y="496"/>
                  </a:lnTo>
                  <a:lnTo>
                    <a:pt x="1542" y="496"/>
                  </a:lnTo>
                  <a:close/>
                  <a:moveTo>
                    <a:pt x="1550" y="490"/>
                  </a:moveTo>
                  <a:lnTo>
                    <a:pt x="1550" y="490"/>
                  </a:lnTo>
                  <a:lnTo>
                    <a:pt x="1552" y="490"/>
                  </a:lnTo>
                  <a:lnTo>
                    <a:pt x="1552" y="488"/>
                  </a:lnTo>
                  <a:lnTo>
                    <a:pt x="1550" y="486"/>
                  </a:lnTo>
                  <a:lnTo>
                    <a:pt x="1550" y="486"/>
                  </a:lnTo>
                  <a:lnTo>
                    <a:pt x="1548" y="484"/>
                  </a:lnTo>
                  <a:lnTo>
                    <a:pt x="1548" y="484"/>
                  </a:lnTo>
                  <a:lnTo>
                    <a:pt x="1548" y="488"/>
                  </a:lnTo>
                  <a:lnTo>
                    <a:pt x="1548" y="488"/>
                  </a:lnTo>
                  <a:lnTo>
                    <a:pt x="1548" y="488"/>
                  </a:lnTo>
                  <a:lnTo>
                    <a:pt x="1550" y="490"/>
                  </a:lnTo>
                  <a:close/>
                  <a:moveTo>
                    <a:pt x="1550" y="510"/>
                  </a:moveTo>
                  <a:lnTo>
                    <a:pt x="1550" y="510"/>
                  </a:lnTo>
                  <a:lnTo>
                    <a:pt x="1552" y="510"/>
                  </a:lnTo>
                  <a:lnTo>
                    <a:pt x="1552" y="508"/>
                  </a:lnTo>
                  <a:lnTo>
                    <a:pt x="1552" y="508"/>
                  </a:lnTo>
                  <a:lnTo>
                    <a:pt x="1554" y="500"/>
                  </a:lnTo>
                  <a:lnTo>
                    <a:pt x="1554" y="500"/>
                  </a:lnTo>
                  <a:lnTo>
                    <a:pt x="1552" y="494"/>
                  </a:lnTo>
                  <a:lnTo>
                    <a:pt x="1552" y="494"/>
                  </a:lnTo>
                  <a:lnTo>
                    <a:pt x="1550" y="492"/>
                  </a:lnTo>
                  <a:lnTo>
                    <a:pt x="1550" y="492"/>
                  </a:lnTo>
                  <a:lnTo>
                    <a:pt x="1548" y="490"/>
                  </a:lnTo>
                  <a:lnTo>
                    <a:pt x="1548" y="490"/>
                  </a:lnTo>
                  <a:lnTo>
                    <a:pt x="1548" y="494"/>
                  </a:lnTo>
                  <a:lnTo>
                    <a:pt x="1548" y="494"/>
                  </a:lnTo>
                  <a:lnTo>
                    <a:pt x="1548" y="498"/>
                  </a:lnTo>
                  <a:lnTo>
                    <a:pt x="1548" y="500"/>
                  </a:lnTo>
                  <a:lnTo>
                    <a:pt x="1548" y="500"/>
                  </a:lnTo>
                  <a:lnTo>
                    <a:pt x="1546" y="506"/>
                  </a:lnTo>
                  <a:lnTo>
                    <a:pt x="1546" y="506"/>
                  </a:lnTo>
                  <a:lnTo>
                    <a:pt x="1548" y="508"/>
                  </a:lnTo>
                  <a:lnTo>
                    <a:pt x="1550" y="510"/>
                  </a:lnTo>
                  <a:close/>
                  <a:moveTo>
                    <a:pt x="1554" y="520"/>
                  </a:moveTo>
                  <a:lnTo>
                    <a:pt x="1554" y="520"/>
                  </a:lnTo>
                  <a:lnTo>
                    <a:pt x="1554" y="522"/>
                  </a:lnTo>
                  <a:lnTo>
                    <a:pt x="1554" y="524"/>
                  </a:lnTo>
                  <a:lnTo>
                    <a:pt x="1554" y="524"/>
                  </a:lnTo>
                  <a:lnTo>
                    <a:pt x="1556" y="526"/>
                  </a:lnTo>
                  <a:lnTo>
                    <a:pt x="1558" y="526"/>
                  </a:lnTo>
                  <a:lnTo>
                    <a:pt x="1558" y="526"/>
                  </a:lnTo>
                  <a:lnTo>
                    <a:pt x="1558" y="526"/>
                  </a:lnTo>
                  <a:lnTo>
                    <a:pt x="1560" y="524"/>
                  </a:lnTo>
                  <a:lnTo>
                    <a:pt x="1560" y="524"/>
                  </a:lnTo>
                  <a:lnTo>
                    <a:pt x="1558" y="522"/>
                  </a:lnTo>
                  <a:lnTo>
                    <a:pt x="1554" y="520"/>
                  </a:lnTo>
                  <a:lnTo>
                    <a:pt x="1554" y="520"/>
                  </a:lnTo>
                  <a:lnTo>
                    <a:pt x="1554" y="520"/>
                  </a:lnTo>
                  <a:close/>
                  <a:moveTo>
                    <a:pt x="1556" y="532"/>
                  </a:moveTo>
                  <a:lnTo>
                    <a:pt x="1556" y="532"/>
                  </a:lnTo>
                  <a:lnTo>
                    <a:pt x="1558" y="532"/>
                  </a:lnTo>
                  <a:lnTo>
                    <a:pt x="1560" y="532"/>
                  </a:lnTo>
                  <a:lnTo>
                    <a:pt x="1560" y="532"/>
                  </a:lnTo>
                  <a:lnTo>
                    <a:pt x="1560" y="532"/>
                  </a:lnTo>
                  <a:lnTo>
                    <a:pt x="1558" y="530"/>
                  </a:lnTo>
                  <a:lnTo>
                    <a:pt x="1558" y="530"/>
                  </a:lnTo>
                  <a:lnTo>
                    <a:pt x="1556" y="532"/>
                  </a:lnTo>
                  <a:close/>
                  <a:moveTo>
                    <a:pt x="1558" y="540"/>
                  </a:moveTo>
                  <a:lnTo>
                    <a:pt x="1558" y="540"/>
                  </a:lnTo>
                  <a:lnTo>
                    <a:pt x="1558" y="542"/>
                  </a:lnTo>
                  <a:lnTo>
                    <a:pt x="1560" y="544"/>
                  </a:lnTo>
                  <a:lnTo>
                    <a:pt x="1560" y="544"/>
                  </a:lnTo>
                  <a:lnTo>
                    <a:pt x="1560" y="542"/>
                  </a:lnTo>
                  <a:lnTo>
                    <a:pt x="1562" y="542"/>
                  </a:lnTo>
                  <a:lnTo>
                    <a:pt x="1562" y="542"/>
                  </a:lnTo>
                  <a:lnTo>
                    <a:pt x="1562" y="538"/>
                  </a:lnTo>
                  <a:lnTo>
                    <a:pt x="1562" y="538"/>
                  </a:lnTo>
                  <a:lnTo>
                    <a:pt x="1560" y="538"/>
                  </a:lnTo>
                  <a:lnTo>
                    <a:pt x="1560" y="538"/>
                  </a:lnTo>
                  <a:lnTo>
                    <a:pt x="1558" y="538"/>
                  </a:lnTo>
                  <a:lnTo>
                    <a:pt x="1558" y="540"/>
                  </a:lnTo>
                  <a:close/>
                  <a:moveTo>
                    <a:pt x="1566" y="560"/>
                  </a:moveTo>
                  <a:lnTo>
                    <a:pt x="1566" y="560"/>
                  </a:lnTo>
                  <a:lnTo>
                    <a:pt x="1564" y="558"/>
                  </a:lnTo>
                  <a:lnTo>
                    <a:pt x="1562" y="558"/>
                  </a:lnTo>
                  <a:lnTo>
                    <a:pt x="1562" y="560"/>
                  </a:lnTo>
                  <a:lnTo>
                    <a:pt x="1562" y="560"/>
                  </a:lnTo>
                  <a:lnTo>
                    <a:pt x="1564" y="562"/>
                  </a:lnTo>
                  <a:lnTo>
                    <a:pt x="1564" y="562"/>
                  </a:lnTo>
                  <a:lnTo>
                    <a:pt x="1566" y="560"/>
                  </a:lnTo>
                  <a:close/>
                  <a:moveTo>
                    <a:pt x="1568" y="566"/>
                  </a:moveTo>
                  <a:lnTo>
                    <a:pt x="1568" y="566"/>
                  </a:lnTo>
                  <a:lnTo>
                    <a:pt x="1566" y="566"/>
                  </a:lnTo>
                  <a:lnTo>
                    <a:pt x="1566" y="566"/>
                  </a:lnTo>
                  <a:lnTo>
                    <a:pt x="1566" y="568"/>
                  </a:lnTo>
                  <a:lnTo>
                    <a:pt x="1566" y="568"/>
                  </a:lnTo>
                  <a:lnTo>
                    <a:pt x="1566" y="568"/>
                  </a:lnTo>
                  <a:lnTo>
                    <a:pt x="1566" y="568"/>
                  </a:lnTo>
                  <a:lnTo>
                    <a:pt x="1568" y="568"/>
                  </a:lnTo>
                  <a:lnTo>
                    <a:pt x="1568" y="566"/>
                  </a:lnTo>
                  <a:close/>
                  <a:moveTo>
                    <a:pt x="1566" y="580"/>
                  </a:moveTo>
                  <a:lnTo>
                    <a:pt x="1566" y="580"/>
                  </a:lnTo>
                  <a:lnTo>
                    <a:pt x="1566" y="580"/>
                  </a:lnTo>
                  <a:lnTo>
                    <a:pt x="1568" y="580"/>
                  </a:lnTo>
                  <a:lnTo>
                    <a:pt x="1568" y="580"/>
                  </a:lnTo>
                  <a:lnTo>
                    <a:pt x="1568" y="578"/>
                  </a:lnTo>
                  <a:lnTo>
                    <a:pt x="1566" y="576"/>
                  </a:lnTo>
                  <a:lnTo>
                    <a:pt x="1566" y="576"/>
                  </a:lnTo>
                  <a:lnTo>
                    <a:pt x="1566" y="580"/>
                  </a:lnTo>
                  <a:close/>
                  <a:moveTo>
                    <a:pt x="1566" y="586"/>
                  </a:moveTo>
                  <a:lnTo>
                    <a:pt x="1566" y="586"/>
                  </a:lnTo>
                  <a:lnTo>
                    <a:pt x="1566" y="590"/>
                  </a:lnTo>
                  <a:lnTo>
                    <a:pt x="1568" y="592"/>
                  </a:lnTo>
                  <a:lnTo>
                    <a:pt x="1568" y="594"/>
                  </a:lnTo>
                  <a:lnTo>
                    <a:pt x="1568" y="594"/>
                  </a:lnTo>
                  <a:lnTo>
                    <a:pt x="1568" y="596"/>
                  </a:lnTo>
                  <a:lnTo>
                    <a:pt x="1568" y="596"/>
                  </a:lnTo>
                  <a:lnTo>
                    <a:pt x="1570" y="596"/>
                  </a:lnTo>
                  <a:lnTo>
                    <a:pt x="1570" y="594"/>
                  </a:lnTo>
                  <a:lnTo>
                    <a:pt x="1570" y="594"/>
                  </a:lnTo>
                  <a:lnTo>
                    <a:pt x="1570" y="588"/>
                  </a:lnTo>
                  <a:lnTo>
                    <a:pt x="1568" y="584"/>
                  </a:lnTo>
                  <a:lnTo>
                    <a:pt x="1568" y="584"/>
                  </a:lnTo>
                  <a:lnTo>
                    <a:pt x="1566" y="586"/>
                  </a:lnTo>
                  <a:close/>
                  <a:moveTo>
                    <a:pt x="1562" y="618"/>
                  </a:moveTo>
                  <a:lnTo>
                    <a:pt x="1562" y="618"/>
                  </a:lnTo>
                  <a:lnTo>
                    <a:pt x="1560" y="628"/>
                  </a:lnTo>
                  <a:lnTo>
                    <a:pt x="1560" y="628"/>
                  </a:lnTo>
                  <a:lnTo>
                    <a:pt x="1560" y="634"/>
                  </a:lnTo>
                  <a:lnTo>
                    <a:pt x="1562" y="638"/>
                  </a:lnTo>
                  <a:lnTo>
                    <a:pt x="1562" y="638"/>
                  </a:lnTo>
                  <a:lnTo>
                    <a:pt x="1566" y="632"/>
                  </a:lnTo>
                  <a:lnTo>
                    <a:pt x="1566" y="632"/>
                  </a:lnTo>
                  <a:lnTo>
                    <a:pt x="1566" y="622"/>
                  </a:lnTo>
                  <a:lnTo>
                    <a:pt x="1566" y="622"/>
                  </a:lnTo>
                  <a:lnTo>
                    <a:pt x="1566" y="620"/>
                  </a:lnTo>
                  <a:lnTo>
                    <a:pt x="1564" y="618"/>
                  </a:lnTo>
                  <a:lnTo>
                    <a:pt x="1562" y="618"/>
                  </a:lnTo>
                  <a:lnTo>
                    <a:pt x="1562" y="618"/>
                  </a:lnTo>
                  <a:close/>
                  <a:moveTo>
                    <a:pt x="1560" y="692"/>
                  </a:moveTo>
                  <a:lnTo>
                    <a:pt x="1560" y="692"/>
                  </a:lnTo>
                  <a:lnTo>
                    <a:pt x="1558" y="694"/>
                  </a:lnTo>
                  <a:lnTo>
                    <a:pt x="1556" y="698"/>
                  </a:lnTo>
                  <a:lnTo>
                    <a:pt x="1556" y="698"/>
                  </a:lnTo>
                  <a:lnTo>
                    <a:pt x="1558" y="698"/>
                  </a:lnTo>
                  <a:lnTo>
                    <a:pt x="1558" y="698"/>
                  </a:lnTo>
                  <a:lnTo>
                    <a:pt x="1560" y="694"/>
                  </a:lnTo>
                  <a:lnTo>
                    <a:pt x="1560" y="694"/>
                  </a:lnTo>
                  <a:lnTo>
                    <a:pt x="1560" y="692"/>
                  </a:lnTo>
                  <a:close/>
                  <a:moveTo>
                    <a:pt x="1556" y="658"/>
                  </a:moveTo>
                  <a:lnTo>
                    <a:pt x="1556" y="658"/>
                  </a:lnTo>
                  <a:lnTo>
                    <a:pt x="1558" y="654"/>
                  </a:lnTo>
                  <a:lnTo>
                    <a:pt x="1558" y="650"/>
                  </a:lnTo>
                  <a:lnTo>
                    <a:pt x="1558" y="650"/>
                  </a:lnTo>
                  <a:lnTo>
                    <a:pt x="1558" y="648"/>
                  </a:lnTo>
                  <a:lnTo>
                    <a:pt x="1556" y="648"/>
                  </a:lnTo>
                  <a:lnTo>
                    <a:pt x="1556" y="648"/>
                  </a:lnTo>
                  <a:lnTo>
                    <a:pt x="1554" y="648"/>
                  </a:lnTo>
                  <a:lnTo>
                    <a:pt x="1554" y="652"/>
                  </a:lnTo>
                  <a:lnTo>
                    <a:pt x="1552" y="654"/>
                  </a:lnTo>
                  <a:lnTo>
                    <a:pt x="1548" y="656"/>
                  </a:lnTo>
                  <a:lnTo>
                    <a:pt x="1548" y="656"/>
                  </a:lnTo>
                  <a:lnTo>
                    <a:pt x="1548" y="658"/>
                  </a:lnTo>
                  <a:lnTo>
                    <a:pt x="1548" y="658"/>
                  </a:lnTo>
                  <a:lnTo>
                    <a:pt x="1550" y="662"/>
                  </a:lnTo>
                  <a:lnTo>
                    <a:pt x="1550" y="662"/>
                  </a:lnTo>
                  <a:lnTo>
                    <a:pt x="1548" y="670"/>
                  </a:lnTo>
                  <a:lnTo>
                    <a:pt x="1548" y="670"/>
                  </a:lnTo>
                  <a:lnTo>
                    <a:pt x="1548" y="674"/>
                  </a:lnTo>
                  <a:lnTo>
                    <a:pt x="1550" y="676"/>
                  </a:lnTo>
                  <a:lnTo>
                    <a:pt x="1550" y="676"/>
                  </a:lnTo>
                  <a:lnTo>
                    <a:pt x="1550" y="678"/>
                  </a:lnTo>
                  <a:lnTo>
                    <a:pt x="1552" y="678"/>
                  </a:lnTo>
                  <a:lnTo>
                    <a:pt x="1552" y="678"/>
                  </a:lnTo>
                  <a:lnTo>
                    <a:pt x="1550" y="682"/>
                  </a:lnTo>
                  <a:lnTo>
                    <a:pt x="1552" y="684"/>
                  </a:lnTo>
                  <a:lnTo>
                    <a:pt x="1552" y="684"/>
                  </a:lnTo>
                  <a:lnTo>
                    <a:pt x="1554" y="678"/>
                  </a:lnTo>
                  <a:lnTo>
                    <a:pt x="1554" y="678"/>
                  </a:lnTo>
                  <a:lnTo>
                    <a:pt x="1552" y="670"/>
                  </a:lnTo>
                  <a:lnTo>
                    <a:pt x="1552" y="670"/>
                  </a:lnTo>
                  <a:lnTo>
                    <a:pt x="1554" y="668"/>
                  </a:lnTo>
                  <a:lnTo>
                    <a:pt x="1556" y="666"/>
                  </a:lnTo>
                  <a:lnTo>
                    <a:pt x="1556" y="666"/>
                  </a:lnTo>
                  <a:lnTo>
                    <a:pt x="1556" y="658"/>
                  </a:lnTo>
                  <a:close/>
                  <a:moveTo>
                    <a:pt x="1540" y="696"/>
                  </a:moveTo>
                  <a:lnTo>
                    <a:pt x="1540" y="696"/>
                  </a:lnTo>
                  <a:lnTo>
                    <a:pt x="1542" y="700"/>
                  </a:lnTo>
                  <a:lnTo>
                    <a:pt x="1542" y="700"/>
                  </a:lnTo>
                  <a:lnTo>
                    <a:pt x="1542" y="708"/>
                  </a:lnTo>
                  <a:lnTo>
                    <a:pt x="1544" y="710"/>
                  </a:lnTo>
                  <a:lnTo>
                    <a:pt x="1548" y="712"/>
                  </a:lnTo>
                  <a:lnTo>
                    <a:pt x="1548" y="710"/>
                  </a:lnTo>
                  <a:lnTo>
                    <a:pt x="1548" y="710"/>
                  </a:lnTo>
                  <a:lnTo>
                    <a:pt x="1546" y="708"/>
                  </a:lnTo>
                  <a:lnTo>
                    <a:pt x="1546" y="704"/>
                  </a:lnTo>
                  <a:lnTo>
                    <a:pt x="1546" y="704"/>
                  </a:lnTo>
                  <a:lnTo>
                    <a:pt x="1546" y="696"/>
                  </a:lnTo>
                  <a:lnTo>
                    <a:pt x="1546" y="696"/>
                  </a:lnTo>
                  <a:lnTo>
                    <a:pt x="1548" y="690"/>
                  </a:lnTo>
                  <a:lnTo>
                    <a:pt x="1550" y="686"/>
                  </a:lnTo>
                  <a:lnTo>
                    <a:pt x="1550" y="686"/>
                  </a:lnTo>
                  <a:lnTo>
                    <a:pt x="1544" y="690"/>
                  </a:lnTo>
                  <a:lnTo>
                    <a:pt x="1542" y="692"/>
                  </a:lnTo>
                  <a:lnTo>
                    <a:pt x="1540" y="696"/>
                  </a:lnTo>
                  <a:close/>
                  <a:moveTo>
                    <a:pt x="856" y="218"/>
                  </a:moveTo>
                  <a:lnTo>
                    <a:pt x="856" y="218"/>
                  </a:lnTo>
                  <a:lnTo>
                    <a:pt x="858" y="218"/>
                  </a:lnTo>
                  <a:lnTo>
                    <a:pt x="860" y="216"/>
                  </a:lnTo>
                  <a:lnTo>
                    <a:pt x="860" y="216"/>
                  </a:lnTo>
                  <a:lnTo>
                    <a:pt x="864" y="212"/>
                  </a:lnTo>
                  <a:lnTo>
                    <a:pt x="870" y="210"/>
                  </a:lnTo>
                  <a:lnTo>
                    <a:pt x="870" y="210"/>
                  </a:lnTo>
                  <a:lnTo>
                    <a:pt x="876" y="208"/>
                  </a:lnTo>
                  <a:lnTo>
                    <a:pt x="878" y="204"/>
                  </a:lnTo>
                  <a:lnTo>
                    <a:pt x="880" y="200"/>
                  </a:lnTo>
                  <a:lnTo>
                    <a:pt x="880" y="200"/>
                  </a:lnTo>
                  <a:lnTo>
                    <a:pt x="878" y="198"/>
                  </a:lnTo>
                  <a:lnTo>
                    <a:pt x="876" y="194"/>
                  </a:lnTo>
                  <a:lnTo>
                    <a:pt x="872" y="190"/>
                  </a:lnTo>
                  <a:lnTo>
                    <a:pt x="872" y="190"/>
                  </a:lnTo>
                  <a:lnTo>
                    <a:pt x="870" y="190"/>
                  </a:lnTo>
                  <a:lnTo>
                    <a:pt x="868" y="190"/>
                  </a:lnTo>
                  <a:lnTo>
                    <a:pt x="866" y="196"/>
                  </a:lnTo>
                  <a:lnTo>
                    <a:pt x="864" y="196"/>
                  </a:lnTo>
                  <a:lnTo>
                    <a:pt x="864" y="192"/>
                  </a:lnTo>
                  <a:lnTo>
                    <a:pt x="868" y="186"/>
                  </a:lnTo>
                  <a:lnTo>
                    <a:pt x="868" y="186"/>
                  </a:lnTo>
                  <a:lnTo>
                    <a:pt x="868" y="184"/>
                  </a:lnTo>
                  <a:lnTo>
                    <a:pt x="868" y="184"/>
                  </a:lnTo>
                  <a:lnTo>
                    <a:pt x="866" y="182"/>
                  </a:lnTo>
                  <a:lnTo>
                    <a:pt x="866" y="182"/>
                  </a:lnTo>
                  <a:lnTo>
                    <a:pt x="860" y="186"/>
                  </a:lnTo>
                  <a:lnTo>
                    <a:pt x="860" y="192"/>
                  </a:lnTo>
                  <a:lnTo>
                    <a:pt x="860" y="192"/>
                  </a:lnTo>
                  <a:lnTo>
                    <a:pt x="856" y="204"/>
                  </a:lnTo>
                  <a:lnTo>
                    <a:pt x="856" y="210"/>
                  </a:lnTo>
                  <a:lnTo>
                    <a:pt x="856" y="210"/>
                  </a:lnTo>
                  <a:lnTo>
                    <a:pt x="854" y="216"/>
                  </a:lnTo>
                  <a:lnTo>
                    <a:pt x="854" y="216"/>
                  </a:lnTo>
                  <a:lnTo>
                    <a:pt x="854" y="218"/>
                  </a:lnTo>
                  <a:lnTo>
                    <a:pt x="856" y="218"/>
                  </a:lnTo>
                  <a:close/>
                  <a:moveTo>
                    <a:pt x="830" y="170"/>
                  </a:moveTo>
                  <a:lnTo>
                    <a:pt x="830" y="170"/>
                  </a:lnTo>
                  <a:lnTo>
                    <a:pt x="830" y="174"/>
                  </a:lnTo>
                  <a:lnTo>
                    <a:pt x="830" y="174"/>
                  </a:lnTo>
                  <a:lnTo>
                    <a:pt x="826" y="176"/>
                  </a:lnTo>
                  <a:lnTo>
                    <a:pt x="824" y="178"/>
                  </a:lnTo>
                  <a:lnTo>
                    <a:pt x="824" y="178"/>
                  </a:lnTo>
                  <a:lnTo>
                    <a:pt x="826" y="180"/>
                  </a:lnTo>
                  <a:lnTo>
                    <a:pt x="828" y="182"/>
                  </a:lnTo>
                  <a:lnTo>
                    <a:pt x="828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0" y="190"/>
                  </a:lnTo>
                  <a:lnTo>
                    <a:pt x="834" y="192"/>
                  </a:lnTo>
                  <a:lnTo>
                    <a:pt x="834" y="192"/>
                  </a:lnTo>
                  <a:lnTo>
                    <a:pt x="836" y="192"/>
                  </a:lnTo>
                  <a:lnTo>
                    <a:pt x="840" y="194"/>
                  </a:lnTo>
                  <a:lnTo>
                    <a:pt x="842" y="196"/>
                  </a:lnTo>
                  <a:lnTo>
                    <a:pt x="846" y="198"/>
                  </a:lnTo>
                  <a:lnTo>
                    <a:pt x="846" y="198"/>
                  </a:lnTo>
                  <a:lnTo>
                    <a:pt x="852" y="196"/>
                  </a:lnTo>
                  <a:lnTo>
                    <a:pt x="854" y="194"/>
                  </a:lnTo>
                  <a:lnTo>
                    <a:pt x="854" y="194"/>
                  </a:lnTo>
                  <a:lnTo>
                    <a:pt x="852" y="190"/>
                  </a:lnTo>
                  <a:lnTo>
                    <a:pt x="852" y="186"/>
                  </a:lnTo>
                  <a:lnTo>
                    <a:pt x="852" y="186"/>
                  </a:lnTo>
                  <a:lnTo>
                    <a:pt x="852" y="184"/>
                  </a:lnTo>
                  <a:lnTo>
                    <a:pt x="852" y="184"/>
                  </a:lnTo>
                  <a:lnTo>
                    <a:pt x="854" y="174"/>
                  </a:lnTo>
                  <a:lnTo>
                    <a:pt x="854" y="174"/>
                  </a:lnTo>
                  <a:lnTo>
                    <a:pt x="852" y="170"/>
                  </a:lnTo>
                  <a:lnTo>
                    <a:pt x="850" y="168"/>
                  </a:lnTo>
                  <a:lnTo>
                    <a:pt x="850" y="168"/>
                  </a:lnTo>
                  <a:lnTo>
                    <a:pt x="848" y="168"/>
                  </a:lnTo>
                  <a:lnTo>
                    <a:pt x="848" y="170"/>
                  </a:lnTo>
                  <a:lnTo>
                    <a:pt x="848" y="170"/>
                  </a:lnTo>
                  <a:lnTo>
                    <a:pt x="844" y="176"/>
                  </a:lnTo>
                  <a:lnTo>
                    <a:pt x="844" y="176"/>
                  </a:lnTo>
                  <a:lnTo>
                    <a:pt x="842" y="172"/>
                  </a:lnTo>
                  <a:lnTo>
                    <a:pt x="842" y="172"/>
                  </a:lnTo>
                  <a:lnTo>
                    <a:pt x="846" y="168"/>
                  </a:lnTo>
                  <a:lnTo>
                    <a:pt x="846" y="168"/>
                  </a:lnTo>
                  <a:lnTo>
                    <a:pt x="844" y="166"/>
                  </a:lnTo>
                  <a:lnTo>
                    <a:pt x="842" y="164"/>
                  </a:lnTo>
                  <a:lnTo>
                    <a:pt x="842" y="164"/>
                  </a:lnTo>
                  <a:lnTo>
                    <a:pt x="836" y="166"/>
                  </a:lnTo>
                  <a:lnTo>
                    <a:pt x="830" y="170"/>
                  </a:lnTo>
                  <a:close/>
                  <a:moveTo>
                    <a:pt x="818" y="158"/>
                  </a:moveTo>
                  <a:lnTo>
                    <a:pt x="818" y="158"/>
                  </a:lnTo>
                  <a:lnTo>
                    <a:pt x="820" y="160"/>
                  </a:lnTo>
                  <a:lnTo>
                    <a:pt x="822" y="162"/>
                  </a:lnTo>
                  <a:lnTo>
                    <a:pt x="822" y="162"/>
                  </a:lnTo>
                  <a:lnTo>
                    <a:pt x="824" y="166"/>
                  </a:lnTo>
                  <a:lnTo>
                    <a:pt x="824" y="168"/>
                  </a:lnTo>
                  <a:lnTo>
                    <a:pt x="826" y="168"/>
                  </a:lnTo>
                  <a:lnTo>
                    <a:pt x="826" y="168"/>
                  </a:lnTo>
                  <a:lnTo>
                    <a:pt x="830" y="168"/>
                  </a:lnTo>
                  <a:lnTo>
                    <a:pt x="832" y="166"/>
                  </a:lnTo>
                  <a:lnTo>
                    <a:pt x="834" y="164"/>
                  </a:lnTo>
                  <a:lnTo>
                    <a:pt x="834" y="164"/>
                  </a:lnTo>
                  <a:lnTo>
                    <a:pt x="840" y="164"/>
                  </a:lnTo>
                  <a:lnTo>
                    <a:pt x="842" y="162"/>
                  </a:lnTo>
                  <a:lnTo>
                    <a:pt x="844" y="160"/>
                  </a:lnTo>
                  <a:lnTo>
                    <a:pt x="844" y="160"/>
                  </a:lnTo>
                  <a:lnTo>
                    <a:pt x="842" y="158"/>
                  </a:lnTo>
                  <a:lnTo>
                    <a:pt x="840" y="154"/>
                  </a:lnTo>
                  <a:lnTo>
                    <a:pt x="840" y="154"/>
                  </a:lnTo>
                  <a:lnTo>
                    <a:pt x="842" y="152"/>
                  </a:lnTo>
                  <a:lnTo>
                    <a:pt x="844" y="150"/>
                  </a:lnTo>
                  <a:lnTo>
                    <a:pt x="844" y="150"/>
                  </a:lnTo>
                  <a:lnTo>
                    <a:pt x="842" y="146"/>
                  </a:lnTo>
                  <a:lnTo>
                    <a:pt x="840" y="144"/>
                  </a:lnTo>
                  <a:lnTo>
                    <a:pt x="840" y="144"/>
                  </a:lnTo>
                  <a:lnTo>
                    <a:pt x="838" y="144"/>
                  </a:lnTo>
                  <a:lnTo>
                    <a:pt x="838" y="140"/>
                  </a:lnTo>
                  <a:lnTo>
                    <a:pt x="836" y="138"/>
                  </a:lnTo>
                  <a:lnTo>
                    <a:pt x="834" y="136"/>
                  </a:lnTo>
                  <a:lnTo>
                    <a:pt x="834" y="136"/>
                  </a:lnTo>
                  <a:lnTo>
                    <a:pt x="834" y="138"/>
                  </a:lnTo>
                  <a:lnTo>
                    <a:pt x="834" y="138"/>
                  </a:lnTo>
                  <a:lnTo>
                    <a:pt x="834" y="138"/>
                  </a:lnTo>
                  <a:lnTo>
                    <a:pt x="830" y="142"/>
                  </a:lnTo>
                  <a:lnTo>
                    <a:pt x="830" y="142"/>
                  </a:lnTo>
                  <a:lnTo>
                    <a:pt x="826" y="142"/>
                  </a:lnTo>
                  <a:lnTo>
                    <a:pt x="824" y="146"/>
                  </a:lnTo>
                  <a:lnTo>
                    <a:pt x="824" y="146"/>
                  </a:lnTo>
                  <a:lnTo>
                    <a:pt x="824" y="148"/>
                  </a:lnTo>
                  <a:lnTo>
                    <a:pt x="826" y="150"/>
                  </a:lnTo>
                  <a:lnTo>
                    <a:pt x="826" y="150"/>
                  </a:lnTo>
                  <a:lnTo>
                    <a:pt x="824" y="154"/>
                  </a:lnTo>
                  <a:lnTo>
                    <a:pt x="820" y="156"/>
                  </a:lnTo>
                  <a:lnTo>
                    <a:pt x="820" y="156"/>
                  </a:lnTo>
                  <a:lnTo>
                    <a:pt x="820" y="158"/>
                  </a:lnTo>
                  <a:lnTo>
                    <a:pt x="820" y="158"/>
                  </a:lnTo>
                  <a:lnTo>
                    <a:pt x="818" y="158"/>
                  </a:lnTo>
                  <a:close/>
                  <a:moveTo>
                    <a:pt x="820" y="166"/>
                  </a:moveTo>
                  <a:lnTo>
                    <a:pt x="820" y="166"/>
                  </a:lnTo>
                  <a:lnTo>
                    <a:pt x="816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70"/>
                  </a:lnTo>
                  <a:lnTo>
                    <a:pt x="818" y="172"/>
                  </a:lnTo>
                  <a:lnTo>
                    <a:pt x="820" y="174"/>
                  </a:lnTo>
                  <a:lnTo>
                    <a:pt x="820" y="174"/>
                  </a:lnTo>
                  <a:lnTo>
                    <a:pt x="822" y="176"/>
                  </a:lnTo>
                  <a:lnTo>
                    <a:pt x="822" y="176"/>
                  </a:lnTo>
                  <a:lnTo>
                    <a:pt x="822" y="176"/>
                  </a:lnTo>
                  <a:lnTo>
                    <a:pt x="826" y="174"/>
                  </a:lnTo>
                  <a:lnTo>
                    <a:pt x="826" y="172"/>
                  </a:lnTo>
                  <a:lnTo>
                    <a:pt x="826" y="172"/>
                  </a:lnTo>
                  <a:lnTo>
                    <a:pt x="826" y="170"/>
                  </a:lnTo>
                  <a:lnTo>
                    <a:pt x="824" y="168"/>
                  </a:lnTo>
                  <a:lnTo>
                    <a:pt x="820" y="166"/>
                  </a:lnTo>
                  <a:close/>
                  <a:moveTo>
                    <a:pt x="816" y="142"/>
                  </a:moveTo>
                  <a:lnTo>
                    <a:pt x="816" y="142"/>
                  </a:lnTo>
                  <a:lnTo>
                    <a:pt x="818" y="140"/>
                  </a:lnTo>
                  <a:lnTo>
                    <a:pt x="820" y="140"/>
                  </a:lnTo>
                  <a:lnTo>
                    <a:pt x="820" y="140"/>
                  </a:lnTo>
                  <a:lnTo>
                    <a:pt x="818" y="136"/>
                  </a:lnTo>
                  <a:lnTo>
                    <a:pt x="818" y="136"/>
                  </a:lnTo>
                  <a:lnTo>
                    <a:pt x="814" y="136"/>
                  </a:lnTo>
                  <a:lnTo>
                    <a:pt x="814" y="138"/>
                  </a:lnTo>
                  <a:lnTo>
                    <a:pt x="814" y="138"/>
                  </a:lnTo>
                  <a:lnTo>
                    <a:pt x="814" y="140"/>
                  </a:lnTo>
                  <a:lnTo>
                    <a:pt x="816" y="142"/>
                  </a:lnTo>
                  <a:close/>
                  <a:moveTo>
                    <a:pt x="1308" y="590"/>
                  </a:moveTo>
                  <a:lnTo>
                    <a:pt x="1308" y="586"/>
                  </a:lnTo>
                  <a:lnTo>
                    <a:pt x="1308" y="586"/>
                  </a:lnTo>
                  <a:lnTo>
                    <a:pt x="1304" y="590"/>
                  </a:lnTo>
                  <a:lnTo>
                    <a:pt x="1304" y="590"/>
                  </a:lnTo>
                  <a:lnTo>
                    <a:pt x="1308" y="590"/>
                  </a:lnTo>
                  <a:close/>
                  <a:moveTo>
                    <a:pt x="1322" y="590"/>
                  </a:moveTo>
                  <a:lnTo>
                    <a:pt x="1320" y="578"/>
                  </a:lnTo>
                  <a:lnTo>
                    <a:pt x="1312" y="586"/>
                  </a:lnTo>
                  <a:lnTo>
                    <a:pt x="1312" y="586"/>
                  </a:lnTo>
                  <a:lnTo>
                    <a:pt x="1314" y="588"/>
                  </a:lnTo>
                  <a:lnTo>
                    <a:pt x="1312" y="590"/>
                  </a:lnTo>
                  <a:lnTo>
                    <a:pt x="1322" y="5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89" name="AutoShape 5"/>
            <p:cNvSpPr>
              <a:spLocks noChangeAspect="1" noChangeArrowheads="1" noTextEdit="1"/>
            </p:cNvSpPr>
            <p:nvPr/>
          </p:nvSpPr>
          <p:spPr bwMode="auto">
            <a:xfrm>
              <a:off x="888" y="307"/>
              <a:ext cx="157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888" y="843"/>
              <a:ext cx="50" cy="54"/>
            </a:xfrm>
            <a:custGeom>
              <a:avLst/>
              <a:gdLst>
                <a:gd name="T0" fmla="*/ 50 w 50"/>
                <a:gd name="T1" fmla="*/ 50 h 54"/>
                <a:gd name="T2" fmla="*/ 48 w 50"/>
                <a:gd name="T3" fmla="*/ 46 h 54"/>
                <a:gd name="T4" fmla="*/ 44 w 50"/>
                <a:gd name="T5" fmla="*/ 44 h 54"/>
                <a:gd name="T6" fmla="*/ 42 w 50"/>
                <a:gd name="T7" fmla="*/ 42 h 54"/>
                <a:gd name="T8" fmla="*/ 40 w 50"/>
                <a:gd name="T9" fmla="*/ 42 h 54"/>
                <a:gd name="T10" fmla="*/ 36 w 50"/>
                <a:gd name="T11" fmla="*/ 38 h 54"/>
                <a:gd name="T12" fmla="*/ 38 w 50"/>
                <a:gd name="T13" fmla="*/ 30 h 54"/>
                <a:gd name="T14" fmla="*/ 38 w 50"/>
                <a:gd name="T15" fmla="*/ 24 h 54"/>
                <a:gd name="T16" fmla="*/ 42 w 50"/>
                <a:gd name="T17" fmla="*/ 20 h 54"/>
                <a:gd name="T18" fmla="*/ 38 w 50"/>
                <a:gd name="T19" fmla="*/ 22 h 54"/>
                <a:gd name="T20" fmla="*/ 36 w 50"/>
                <a:gd name="T21" fmla="*/ 28 h 54"/>
                <a:gd name="T22" fmla="*/ 34 w 50"/>
                <a:gd name="T23" fmla="*/ 38 h 54"/>
                <a:gd name="T24" fmla="*/ 32 w 50"/>
                <a:gd name="T25" fmla="*/ 34 h 54"/>
                <a:gd name="T26" fmla="*/ 34 w 50"/>
                <a:gd name="T27" fmla="*/ 32 h 54"/>
                <a:gd name="T28" fmla="*/ 36 w 50"/>
                <a:gd name="T29" fmla="*/ 28 h 54"/>
                <a:gd name="T30" fmla="*/ 36 w 50"/>
                <a:gd name="T31" fmla="*/ 24 h 54"/>
                <a:gd name="T32" fmla="*/ 36 w 50"/>
                <a:gd name="T33" fmla="*/ 22 h 54"/>
                <a:gd name="T34" fmla="*/ 36 w 50"/>
                <a:gd name="T35" fmla="*/ 20 h 54"/>
                <a:gd name="T36" fmla="*/ 36 w 50"/>
                <a:gd name="T37" fmla="*/ 20 h 54"/>
                <a:gd name="T38" fmla="*/ 38 w 50"/>
                <a:gd name="T39" fmla="*/ 18 h 54"/>
                <a:gd name="T40" fmla="*/ 36 w 50"/>
                <a:gd name="T41" fmla="*/ 14 h 54"/>
                <a:gd name="T42" fmla="*/ 34 w 50"/>
                <a:gd name="T43" fmla="*/ 8 h 54"/>
                <a:gd name="T44" fmla="*/ 32 w 50"/>
                <a:gd name="T45" fmla="*/ 4 h 54"/>
                <a:gd name="T46" fmla="*/ 30 w 50"/>
                <a:gd name="T47" fmla="*/ 6 h 54"/>
                <a:gd name="T48" fmla="*/ 28 w 50"/>
                <a:gd name="T49" fmla="*/ 8 h 54"/>
                <a:gd name="T50" fmla="*/ 28 w 50"/>
                <a:gd name="T51" fmla="*/ 8 h 54"/>
                <a:gd name="T52" fmla="*/ 26 w 50"/>
                <a:gd name="T53" fmla="*/ 8 h 54"/>
                <a:gd name="T54" fmla="*/ 22 w 50"/>
                <a:gd name="T55" fmla="*/ 6 h 54"/>
                <a:gd name="T56" fmla="*/ 18 w 50"/>
                <a:gd name="T57" fmla="*/ 4 h 54"/>
                <a:gd name="T58" fmla="*/ 12 w 50"/>
                <a:gd name="T59" fmla="*/ 2 h 54"/>
                <a:gd name="T60" fmla="*/ 8 w 50"/>
                <a:gd name="T61" fmla="*/ 0 h 54"/>
                <a:gd name="T62" fmla="*/ 6 w 50"/>
                <a:gd name="T63" fmla="*/ 4 h 54"/>
                <a:gd name="T64" fmla="*/ 12 w 50"/>
                <a:gd name="T65" fmla="*/ 8 h 54"/>
                <a:gd name="T66" fmla="*/ 10 w 50"/>
                <a:gd name="T67" fmla="*/ 8 h 54"/>
                <a:gd name="T68" fmla="*/ 8 w 50"/>
                <a:gd name="T69" fmla="*/ 12 h 54"/>
                <a:gd name="T70" fmla="*/ 12 w 50"/>
                <a:gd name="T71" fmla="*/ 14 h 54"/>
                <a:gd name="T72" fmla="*/ 14 w 50"/>
                <a:gd name="T73" fmla="*/ 16 h 54"/>
                <a:gd name="T74" fmla="*/ 12 w 50"/>
                <a:gd name="T75" fmla="*/ 18 h 54"/>
                <a:gd name="T76" fmla="*/ 12 w 50"/>
                <a:gd name="T77" fmla="*/ 18 h 54"/>
                <a:gd name="T78" fmla="*/ 10 w 50"/>
                <a:gd name="T79" fmla="*/ 20 h 54"/>
                <a:gd name="T80" fmla="*/ 6 w 50"/>
                <a:gd name="T81" fmla="*/ 22 h 54"/>
                <a:gd name="T82" fmla="*/ 4 w 50"/>
                <a:gd name="T83" fmla="*/ 24 h 54"/>
                <a:gd name="T84" fmla="*/ 2 w 50"/>
                <a:gd name="T85" fmla="*/ 26 h 54"/>
                <a:gd name="T86" fmla="*/ 0 w 50"/>
                <a:gd name="T87" fmla="*/ 26 h 54"/>
                <a:gd name="T88" fmla="*/ 0 w 50"/>
                <a:gd name="T89" fmla="*/ 30 h 54"/>
                <a:gd name="T90" fmla="*/ 2 w 50"/>
                <a:gd name="T91" fmla="*/ 32 h 54"/>
                <a:gd name="T92" fmla="*/ 6 w 50"/>
                <a:gd name="T93" fmla="*/ 36 h 54"/>
                <a:gd name="T94" fmla="*/ 10 w 50"/>
                <a:gd name="T95" fmla="*/ 36 h 54"/>
                <a:gd name="T96" fmla="*/ 14 w 50"/>
                <a:gd name="T97" fmla="*/ 36 h 54"/>
                <a:gd name="T98" fmla="*/ 20 w 50"/>
                <a:gd name="T99" fmla="*/ 38 h 54"/>
                <a:gd name="T100" fmla="*/ 22 w 50"/>
                <a:gd name="T101" fmla="*/ 40 h 54"/>
                <a:gd name="T102" fmla="*/ 24 w 50"/>
                <a:gd name="T103" fmla="*/ 42 h 54"/>
                <a:gd name="T104" fmla="*/ 28 w 50"/>
                <a:gd name="T105" fmla="*/ 42 h 54"/>
                <a:gd name="T106" fmla="*/ 30 w 50"/>
                <a:gd name="T107" fmla="*/ 42 h 54"/>
                <a:gd name="T108" fmla="*/ 34 w 50"/>
                <a:gd name="T109" fmla="*/ 48 h 54"/>
                <a:gd name="T110" fmla="*/ 36 w 50"/>
                <a:gd name="T111" fmla="*/ 50 h 54"/>
                <a:gd name="T112" fmla="*/ 38 w 50"/>
                <a:gd name="T113" fmla="*/ 50 h 54"/>
                <a:gd name="T114" fmla="*/ 40 w 50"/>
                <a:gd name="T115" fmla="*/ 52 h 54"/>
                <a:gd name="T116" fmla="*/ 42 w 50"/>
                <a:gd name="T117" fmla="*/ 54 h 54"/>
                <a:gd name="T118" fmla="*/ 42 w 50"/>
                <a:gd name="T119" fmla="*/ 50 h 54"/>
                <a:gd name="T120" fmla="*/ 46 w 50"/>
                <a:gd name="T121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" h="54">
                  <a:moveTo>
                    <a:pt x="48" y="50"/>
                  </a:move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1988" y="527"/>
              <a:ext cx="20" cy="18"/>
            </a:xfrm>
            <a:custGeom>
              <a:avLst/>
              <a:gdLst>
                <a:gd name="T0" fmla="*/ 0 w 20"/>
                <a:gd name="T1" fmla="*/ 16 h 18"/>
                <a:gd name="T2" fmla="*/ 2 w 20"/>
                <a:gd name="T3" fmla="*/ 18 h 18"/>
                <a:gd name="T4" fmla="*/ 2 w 20"/>
                <a:gd name="T5" fmla="*/ 18 h 18"/>
                <a:gd name="T6" fmla="*/ 4 w 20"/>
                <a:gd name="T7" fmla="*/ 14 h 18"/>
                <a:gd name="T8" fmla="*/ 4 w 20"/>
                <a:gd name="T9" fmla="*/ 14 h 18"/>
                <a:gd name="T10" fmla="*/ 8 w 20"/>
                <a:gd name="T11" fmla="*/ 12 h 18"/>
                <a:gd name="T12" fmla="*/ 12 w 20"/>
                <a:gd name="T13" fmla="*/ 12 h 18"/>
                <a:gd name="T14" fmla="*/ 12 w 20"/>
                <a:gd name="T15" fmla="*/ 12 h 18"/>
                <a:gd name="T16" fmla="*/ 18 w 20"/>
                <a:gd name="T17" fmla="*/ 10 h 18"/>
                <a:gd name="T18" fmla="*/ 20 w 20"/>
                <a:gd name="T19" fmla="*/ 8 h 18"/>
                <a:gd name="T20" fmla="*/ 20 w 20"/>
                <a:gd name="T21" fmla="*/ 6 h 18"/>
                <a:gd name="T22" fmla="*/ 20 w 20"/>
                <a:gd name="T23" fmla="*/ 6 h 18"/>
                <a:gd name="T24" fmla="*/ 20 w 20"/>
                <a:gd name="T25" fmla="*/ 2 h 18"/>
                <a:gd name="T26" fmla="*/ 16 w 20"/>
                <a:gd name="T27" fmla="*/ 0 h 18"/>
                <a:gd name="T28" fmla="*/ 6 w 20"/>
                <a:gd name="T29" fmla="*/ 0 h 18"/>
                <a:gd name="T30" fmla="*/ 6 w 20"/>
                <a:gd name="T31" fmla="*/ 0 h 18"/>
                <a:gd name="T32" fmla="*/ 4 w 20"/>
                <a:gd name="T33" fmla="*/ 2 h 18"/>
                <a:gd name="T34" fmla="*/ 2 w 20"/>
                <a:gd name="T35" fmla="*/ 6 h 18"/>
                <a:gd name="T36" fmla="*/ 2 w 20"/>
                <a:gd name="T37" fmla="*/ 6 h 18"/>
                <a:gd name="T38" fmla="*/ 2 w 20"/>
                <a:gd name="T39" fmla="*/ 10 h 18"/>
                <a:gd name="T40" fmla="*/ 4 w 20"/>
                <a:gd name="T41" fmla="*/ 12 h 18"/>
                <a:gd name="T42" fmla="*/ 4 w 20"/>
                <a:gd name="T43" fmla="*/ 12 h 18"/>
                <a:gd name="T44" fmla="*/ 2 w 20"/>
                <a:gd name="T45" fmla="*/ 14 h 18"/>
                <a:gd name="T46" fmla="*/ 0 w 20"/>
                <a:gd name="T4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8">
                  <a:moveTo>
                    <a:pt x="0" y="16"/>
                  </a:moveTo>
                  <a:lnTo>
                    <a:pt x="2" y="18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1990" y="469"/>
              <a:ext cx="28" cy="18"/>
            </a:xfrm>
            <a:custGeom>
              <a:avLst/>
              <a:gdLst>
                <a:gd name="T0" fmla="*/ 6 w 28"/>
                <a:gd name="T1" fmla="*/ 18 h 18"/>
                <a:gd name="T2" fmla="*/ 6 w 28"/>
                <a:gd name="T3" fmla="*/ 18 h 18"/>
                <a:gd name="T4" fmla="*/ 14 w 28"/>
                <a:gd name="T5" fmla="*/ 18 h 18"/>
                <a:gd name="T6" fmla="*/ 14 w 28"/>
                <a:gd name="T7" fmla="*/ 18 h 18"/>
                <a:gd name="T8" fmla="*/ 16 w 28"/>
                <a:gd name="T9" fmla="*/ 18 h 18"/>
                <a:gd name="T10" fmla="*/ 16 w 28"/>
                <a:gd name="T11" fmla="*/ 18 h 18"/>
                <a:gd name="T12" fmla="*/ 18 w 28"/>
                <a:gd name="T13" fmla="*/ 16 h 18"/>
                <a:gd name="T14" fmla="*/ 20 w 28"/>
                <a:gd name="T15" fmla="*/ 14 h 18"/>
                <a:gd name="T16" fmla="*/ 20 w 28"/>
                <a:gd name="T17" fmla="*/ 14 h 18"/>
                <a:gd name="T18" fmla="*/ 24 w 28"/>
                <a:gd name="T19" fmla="*/ 14 h 18"/>
                <a:gd name="T20" fmla="*/ 26 w 28"/>
                <a:gd name="T21" fmla="*/ 10 h 18"/>
                <a:gd name="T22" fmla="*/ 28 w 28"/>
                <a:gd name="T23" fmla="*/ 4 h 18"/>
                <a:gd name="T24" fmla="*/ 28 w 28"/>
                <a:gd name="T25" fmla="*/ 4 h 18"/>
                <a:gd name="T26" fmla="*/ 28 w 28"/>
                <a:gd name="T27" fmla="*/ 2 h 18"/>
                <a:gd name="T28" fmla="*/ 28 w 28"/>
                <a:gd name="T29" fmla="*/ 2 h 18"/>
                <a:gd name="T30" fmla="*/ 26 w 28"/>
                <a:gd name="T31" fmla="*/ 0 h 18"/>
                <a:gd name="T32" fmla="*/ 26 w 28"/>
                <a:gd name="T33" fmla="*/ 0 h 18"/>
                <a:gd name="T34" fmla="*/ 22 w 28"/>
                <a:gd name="T35" fmla="*/ 0 h 18"/>
                <a:gd name="T36" fmla="*/ 16 w 28"/>
                <a:gd name="T37" fmla="*/ 2 h 18"/>
                <a:gd name="T38" fmla="*/ 16 w 28"/>
                <a:gd name="T39" fmla="*/ 2 h 18"/>
                <a:gd name="T40" fmla="*/ 14 w 28"/>
                <a:gd name="T41" fmla="*/ 6 h 18"/>
                <a:gd name="T42" fmla="*/ 12 w 28"/>
                <a:gd name="T43" fmla="*/ 6 h 18"/>
                <a:gd name="T44" fmla="*/ 12 w 28"/>
                <a:gd name="T45" fmla="*/ 6 h 18"/>
                <a:gd name="T46" fmla="*/ 12 w 28"/>
                <a:gd name="T47" fmla="*/ 4 h 18"/>
                <a:gd name="T48" fmla="*/ 10 w 28"/>
                <a:gd name="T49" fmla="*/ 4 h 18"/>
                <a:gd name="T50" fmla="*/ 10 w 28"/>
                <a:gd name="T51" fmla="*/ 4 h 18"/>
                <a:gd name="T52" fmla="*/ 8 w 28"/>
                <a:gd name="T53" fmla="*/ 6 h 18"/>
                <a:gd name="T54" fmla="*/ 6 w 28"/>
                <a:gd name="T55" fmla="*/ 8 h 18"/>
                <a:gd name="T56" fmla="*/ 4 w 28"/>
                <a:gd name="T57" fmla="*/ 12 h 18"/>
                <a:gd name="T58" fmla="*/ 4 w 28"/>
                <a:gd name="T59" fmla="*/ 12 h 18"/>
                <a:gd name="T60" fmla="*/ 2 w 28"/>
                <a:gd name="T61" fmla="*/ 10 h 18"/>
                <a:gd name="T62" fmla="*/ 2 w 28"/>
                <a:gd name="T63" fmla="*/ 8 h 18"/>
                <a:gd name="T64" fmla="*/ 0 w 28"/>
                <a:gd name="T65" fmla="*/ 8 h 18"/>
                <a:gd name="T66" fmla="*/ 0 w 28"/>
                <a:gd name="T67" fmla="*/ 8 h 18"/>
                <a:gd name="T68" fmla="*/ 0 w 28"/>
                <a:gd name="T69" fmla="*/ 10 h 18"/>
                <a:gd name="T70" fmla="*/ 0 w 28"/>
                <a:gd name="T71" fmla="*/ 10 h 18"/>
                <a:gd name="T72" fmla="*/ 2 w 28"/>
                <a:gd name="T73" fmla="*/ 16 h 18"/>
                <a:gd name="T74" fmla="*/ 6 w 28"/>
                <a:gd name="T7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18">
                  <a:moveTo>
                    <a:pt x="6" y="18"/>
                  </a:moveTo>
                  <a:lnTo>
                    <a:pt x="6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1944" y="483"/>
              <a:ext cx="44" cy="42"/>
            </a:xfrm>
            <a:custGeom>
              <a:avLst/>
              <a:gdLst>
                <a:gd name="T0" fmla="*/ 0 w 44"/>
                <a:gd name="T1" fmla="*/ 26 h 42"/>
                <a:gd name="T2" fmla="*/ 2 w 44"/>
                <a:gd name="T3" fmla="*/ 30 h 42"/>
                <a:gd name="T4" fmla="*/ 6 w 44"/>
                <a:gd name="T5" fmla="*/ 30 h 42"/>
                <a:gd name="T6" fmla="*/ 6 w 44"/>
                <a:gd name="T7" fmla="*/ 34 h 42"/>
                <a:gd name="T8" fmla="*/ 12 w 44"/>
                <a:gd name="T9" fmla="*/ 40 h 42"/>
                <a:gd name="T10" fmla="*/ 18 w 44"/>
                <a:gd name="T11" fmla="*/ 40 h 42"/>
                <a:gd name="T12" fmla="*/ 22 w 44"/>
                <a:gd name="T13" fmla="*/ 42 h 42"/>
                <a:gd name="T14" fmla="*/ 24 w 44"/>
                <a:gd name="T15" fmla="*/ 42 h 42"/>
                <a:gd name="T16" fmla="*/ 26 w 44"/>
                <a:gd name="T17" fmla="*/ 40 h 42"/>
                <a:gd name="T18" fmla="*/ 24 w 44"/>
                <a:gd name="T19" fmla="*/ 34 h 42"/>
                <a:gd name="T20" fmla="*/ 28 w 44"/>
                <a:gd name="T21" fmla="*/ 32 h 42"/>
                <a:gd name="T22" fmla="*/ 32 w 44"/>
                <a:gd name="T23" fmla="*/ 26 h 42"/>
                <a:gd name="T24" fmla="*/ 34 w 44"/>
                <a:gd name="T25" fmla="*/ 24 h 42"/>
                <a:gd name="T26" fmla="*/ 40 w 44"/>
                <a:gd name="T27" fmla="*/ 24 h 42"/>
                <a:gd name="T28" fmla="*/ 42 w 44"/>
                <a:gd name="T29" fmla="*/ 22 h 42"/>
                <a:gd name="T30" fmla="*/ 42 w 44"/>
                <a:gd name="T31" fmla="*/ 18 h 42"/>
                <a:gd name="T32" fmla="*/ 38 w 44"/>
                <a:gd name="T33" fmla="*/ 18 h 42"/>
                <a:gd name="T34" fmla="*/ 36 w 44"/>
                <a:gd name="T35" fmla="*/ 18 h 42"/>
                <a:gd name="T36" fmla="*/ 30 w 44"/>
                <a:gd name="T37" fmla="*/ 16 h 42"/>
                <a:gd name="T38" fmla="*/ 26 w 44"/>
                <a:gd name="T39" fmla="*/ 10 h 42"/>
                <a:gd name="T40" fmla="*/ 28 w 44"/>
                <a:gd name="T41" fmla="*/ 6 h 42"/>
                <a:gd name="T42" fmla="*/ 30 w 44"/>
                <a:gd name="T43" fmla="*/ 6 h 42"/>
                <a:gd name="T44" fmla="*/ 32 w 44"/>
                <a:gd name="T45" fmla="*/ 12 h 42"/>
                <a:gd name="T46" fmla="*/ 36 w 44"/>
                <a:gd name="T47" fmla="*/ 16 h 42"/>
                <a:gd name="T48" fmla="*/ 40 w 44"/>
                <a:gd name="T49" fmla="*/ 16 h 42"/>
                <a:gd name="T50" fmla="*/ 44 w 44"/>
                <a:gd name="T51" fmla="*/ 14 h 42"/>
                <a:gd name="T52" fmla="*/ 42 w 44"/>
                <a:gd name="T53" fmla="*/ 6 h 42"/>
                <a:gd name="T54" fmla="*/ 40 w 44"/>
                <a:gd name="T55" fmla="*/ 4 h 42"/>
                <a:gd name="T56" fmla="*/ 38 w 44"/>
                <a:gd name="T57" fmla="*/ 0 h 42"/>
                <a:gd name="T58" fmla="*/ 30 w 44"/>
                <a:gd name="T59" fmla="*/ 0 h 42"/>
                <a:gd name="T60" fmla="*/ 26 w 44"/>
                <a:gd name="T61" fmla="*/ 2 h 42"/>
                <a:gd name="T62" fmla="*/ 22 w 44"/>
                <a:gd name="T63" fmla="*/ 4 h 42"/>
                <a:gd name="T64" fmla="*/ 18 w 44"/>
                <a:gd name="T65" fmla="*/ 4 h 42"/>
                <a:gd name="T66" fmla="*/ 16 w 44"/>
                <a:gd name="T67" fmla="*/ 4 h 42"/>
                <a:gd name="T68" fmla="*/ 16 w 44"/>
                <a:gd name="T69" fmla="*/ 6 h 42"/>
                <a:gd name="T70" fmla="*/ 20 w 44"/>
                <a:gd name="T71" fmla="*/ 14 h 42"/>
                <a:gd name="T72" fmla="*/ 20 w 44"/>
                <a:gd name="T73" fmla="*/ 16 h 42"/>
                <a:gd name="T74" fmla="*/ 14 w 44"/>
                <a:gd name="T75" fmla="*/ 14 h 42"/>
                <a:gd name="T76" fmla="*/ 14 w 44"/>
                <a:gd name="T77" fmla="*/ 14 h 42"/>
                <a:gd name="T78" fmla="*/ 4 w 44"/>
                <a:gd name="T79" fmla="*/ 12 h 42"/>
                <a:gd name="T80" fmla="*/ 2 w 44"/>
                <a:gd name="T81" fmla="*/ 14 h 42"/>
                <a:gd name="T82" fmla="*/ 0 w 44"/>
                <a:gd name="T83" fmla="*/ 18 h 42"/>
                <a:gd name="T84" fmla="*/ 2 w 44"/>
                <a:gd name="T85" fmla="*/ 24 h 42"/>
                <a:gd name="T86" fmla="*/ 0 w 44"/>
                <a:gd name="T87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42">
                  <a:moveTo>
                    <a:pt x="0" y="26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4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1938" y="513"/>
              <a:ext cx="6" cy="10"/>
            </a:xfrm>
            <a:custGeom>
              <a:avLst/>
              <a:gdLst>
                <a:gd name="T0" fmla="*/ 4 w 6"/>
                <a:gd name="T1" fmla="*/ 10 h 10"/>
                <a:gd name="T2" fmla="*/ 4 w 6"/>
                <a:gd name="T3" fmla="*/ 10 h 10"/>
                <a:gd name="T4" fmla="*/ 6 w 6"/>
                <a:gd name="T5" fmla="*/ 8 h 10"/>
                <a:gd name="T6" fmla="*/ 6 w 6"/>
                <a:gd name="T7" fmla="*/ 8 h 10"/>
                <a:gd name="T8" fmla="*/ 6 w 6"/>
                <a:gd name="T9" fmla="*/ 8 h 10"/>
                <a:gd name="T10" fmla="*/ 6 w 6"/>
                <a:gd name="T11" fmla="*/ 4 h 10"/>
                <a:gd name="T12" fmla="*/ 6 w 6"/>
                <a:gd name="T13" fmla="*/ 4 h 10"/>
                <a:gd name="T14" fmla="*/ 4 w 6"/>
                <a:gd name="T15" fmla="*/ 2 h 10"/>
                <a:gd name="T16" fmla="*/ 4 w 6"/>
                <a:gd name="T17" fmla="*/ 2 h 10"/>
                <a:gd name="T18" fmla="*/ 0 w 6"/>
                <a:gd name="T19" fmla="*/ 0 h 10"/>
                <a:gd name="T20" fmla="*/ 0 w 6"/>
                <a:gd name="T21" fmla="*/ 0 h 10"/>
                <a:gd name="T22" fmla="*/ 0 w 6"/>
                <a:gd name="T23" fmla="*/ 0 h 10"/>
                <a:gd name="T24" fmla="*/ 0 w 6"/>
                <a:gd name="T25" fmla="*/ 0 h 10"/>
                <a:gd name="T26" fmla="*/ 2 w 6"/>
                <a:gd name="T27" fmla="*/ 6 h 10"/>
                <a:gd name="T28" fmla="*/ 4 w 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1980" y="525"/>
              <a:ext cx="6" cy="8"/>
            </a:xfrm>
            <a:custGeom>
              <a:avLst/>
              <a:gdLst>
                <a:gd name="T0" fmla="*/ 2 w 6"/>
                <a:gd name="T1" fmla="*/ 0 h 8"/>
                <a:gd name="T2" fmla="*/ 2 w 6"/>
                <a:gd name="T3" fmla="*/ 0 h 8"/>
                <a:gd name="T4" fmla="*/ 0 w 6"/>
                <a:gd name="T5" fmla="*/ 2 h 8"/>
                <a:gd name="T6" fmla="*/ 0 w 6"/>
                <a:gd name="T7" fmla="*/ 2 h 8"/>
                <a:gd name="T8" fmla="*/ 2 w 6"/>
                <a:gd name="T9" fmla="*/ 6 h 8"/>
                <a:gd name="T10" fmla="*/ 4 w 6"/>
                <a:gd name="T11" fmla="*/ 8 h 8"/>
                <a:gd name="T12" fmla="*/ 4 w 6"/>
                <a:gd name="T13" fmla="*/ 8 h 8"/>
                <a:gd name="T14" fmla="*/ 6 w 6"/>
                <a:gd name="T15" fmla="*/ 6 h 8"/>
                <a:gd name="T16" fmla="*/ 6 w 6"/>
                <a:gd name="T17" fmla="*/ 6 h 8"/>
                <a:gd name="T18" fmla="*/ 6 w 6"/>
                <a:gd name="T19" fmla="*/ 6 h 8"/>
                <a:gd name="T20" fmla="*/ 4 w 6"/>
                <a:gd name="T21" fmla="*/ 2 h 8"/>
                <a:gd name="T22" fmla="*/ 6 w 6"/>
                <a:gd name="T23" fmla="*/ 0 h 8"/>
                <a:gd name="T24" fmla="*/ 6 w 6"/>
                <a:gd name="T25" fmla="*/ 0 h 8"/>
                <a:gd name="T26" fmla="*/ 2 w 6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1612" y="629"/>
              <a:ext cx="6" cy="10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6 h 10"/>
                <a:gd name="T4" fmla="*/ 6 w 6"/>
                <a:gd name="T5" fmla="*/ 6 h 10"/>
                <a:gd name="T6" fmla="*/ 6 w 6"/>
                <a:gd name="T7" fmla="*/ 4 h 10"/>
                <a:gd name="T8" fmla="*/ 6 w 6"/>
                <a:gd name="T9" fmla="*/ 4 h 10"/>
                <a:gd name="T10" fmla="*/ 4 w 6"/>
                <a:gd name="T11" fmla="*/ 2 h 10"/>
                <a:gd name="T12" fmla="*/ 6 w 6"/>
                <a:gd name="T13" fmla="*/ 0 h 10"/>
                <a:gd name="T14" fmla="*/ 6 w 6"/>
                <a:gd name="T15" fmla="*/ 0 h 10"/>
                <a:gd name="T16" fmla="*/ 2 w 6"/>
                <a:gd name="T17" fmla="*/ 2 h 10"/>
                <a:gd name="T18" fmla="*/ 0 w 6"/>
                <a:gd name="T19" fmla="*/ 4 h 10"/>
                <a:gd name="T20" fmla="*/ 0 w 6"/>
                <a:gd name="T21" fmla="*/ 4 h 10"/>
                <a:gd name="T22" fmla="*/ 0 w 6"/>
                <a:gd name="T23" fmla="*/ 6 h 10"/>
                <a:gd name="T24" fmla="*/ 2 w 6"/>
                <a:gd name="T25" fmla="*/ 8 h 10"/>
                <a:gd name="T26" fmla="*/ 6 w 6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2198" y="1037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2196" y="1039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99" name="Rectangle 17"/>
            <p:cNvSpPr>
              <a:spLocks noChangeArrowheads="1"/>
            </p:cNvSpPr>
            <p:nvPr/>
          </p:nvSpPr>
          <p:spPr bwMode="auto">
            <a:xfrm>
              <a:off x="1578" y="1123"/>
              <a:ext cx="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00" name="Rectangle 18"/>
            <p:cNvSpPr>
              <a:spLocks noChangeArrowheads="1"/>
            </p:cNvSpPr>
            <p:nvPr/>
          </p:nvSpPr>
          <p:spPr bwMode="auto">
            <a:xfrm>
              <a:off x="1578" y="1125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01" name="Rectangle 19"/>
            <p:cNvSpPr>
              <a:spLocks noChangeArrowheads="1"/>
            </p:cNvSpPr>
            <p:nvPr/>
          </p:nvSpPr>
          <p:spPr bwMode="auto">
            <a:xfrm>
              <a:off x="1578" y="1125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1180" y="927"/>
              <a:ext cx="12" cy="2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0 w 12"/>
                <a:gd name="T7" fmla="*/ 2 h 2"/>
                <a:gd name="T8" fmla="*/ 6 w 12"/>
                <a:gd name="T9" fmla="*/ 0 h 2"/>
                <a:gd name="T10" fmla="*/ 12 w 12"/>
                <a:gd name="T11" fmla="*/ 0 h 2"/>
                <a:gd name="T12" fmla="*/ 12 w 12"/>
                <a:gd name="T13" fmla="*/ 0 h 2"/>
                <a:gd name="T14" fmla="*/ 6 w 12"/>
                <a:gd name="T15" fmla="*/ 0 h 2"/>
                <a:gd name="T16" fmla="*/ 0 w 1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03" name="Rectangle 21"/>
            <p:cNvSpPr>
              <a:spLocks noChangeArrowheads="1"/>
            </p:cNvSpPr>
            <p:nvPr/>
          </p:nvSpPr>
          <p:spPr bwMode="auto">
            <a:xfrm>
              <a:off x="1178" y="929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04" name="Rectangle 22"/>
            <p:cNvSpPr>
              <a:spLocks noChangeArrowheads="1"/>
            </p:cNvSpPr>
            <p:nvPr/>
          </p:nvSpPr>
          <p:spPr bwMode="auto">
            <a:xfrm>
              <a:off x="1174" y="911"/>
              <a:ext cx="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05" name="Freeform 23"/>
            <p:cNvSpPr>
              <a:spLocks/>
            </p:cNvSpPr>
            <p:nvPr/>
          </p:nvSpPr>
          <p:spPr bwMode="auto">
            <a:xfrm>
              <a:off x="1176" y="917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06" name="Freeform 24"/>
            <p:cNvSpPr>
              <a:spLocks/>
            </p:cNvSpPr>
            <p:nvPr/>
          </p:nvSpPr>
          <p:spPr bwMode="auto">
            <a:xfrm>
              <a:off x="1056" y="1003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2 h 2"/>
                <a:gd name="T6" fmla="*/ 4 w 4"/>
                <a:gd name="T7" fmla="*/ 2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07" name="Freeform 25"/>
            <p:cNvSpPr>
              <a:spLocks/>
            </p:cNvSpPr>
            <p:nvPr/>
          </p:nvSpPr>
          <p:spPr bwMode="auto">
            <a:xfrm>
              <a:off x="990" y="1023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08" name="Rectangle 26"/>
            <p:cNvSpPr>
              <a:spLocks noChangeArrowheads="1"/>
            </p:cNvSpPr>
            <p:nvPr/>
          </p:nvSpPr>
          <p:spPr bwMode="auto">
            <a:xfrm>
              <a:off x="1178" y="923"/>
              <a:ext cx="1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09" name="Rectangle 27"/>
            <p:cNvSpPr>
              <a:spLocks noChangeArrowheads="1"/>
            </p:cNvSpPr>
            <p:nvPr/>
          </p:nvSpPr>
          <p:spPr bwMode="auto">
            <a:xfrm>
              <a:off x="2258" y="1069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10" name="Rectangle 28"/>
            <p:cNvSpPr>
              <a:spLocks noChangeArrowheads="1"/>
            </p:cNvSpPr>
            <p:nvPr/>
          </p:nvSpPr>
          <p:spPr bwMode="auto">
            <a:xfrm>
              <a:off x="2260" y="1069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11" name="Rectangle 29"/>
            <p:cNvSpPr>
              <a:spLocks noChangeArrowheads="1"/>
            </p:cNvSpPr>
            <p:nvPr/>
          </p:nvSpPr>
          <p:spPr bwMode="auto">
            <a:xfrm>
              <a:off x="2302" y="1017"/>
              <a:ext cx="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12" name="Rectangle 30"/>
            <p:cNvSpPr>
              <a:spLocks noChangeArrowheads="1"/>
            </p:cNvSpPr>
            <p:nvPr/>
          </p:nvSpPr>
          <p:spPr bwMode="auto">
            <a:xfrm>
              <a:off x="2262" y="1067"/>
              <a:ext cx="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13" name="Freeform 31"/>
            <p:cNvSpPr>
              <a:spLocks/>
            </p:cNvSpPr>
            <p:nvPr/>
          </p:nvSpPr>
          <p:spPr bwMode="auto">
            <a:xfrm>
              <a:off x="936" y="307"/>
              <a:ext cx="1502" cy="872"/>
            </a:xfrm>
            <a:custGeom>
              <a:avLst/>
              <a:gdLst>
                <a:gd name="T0" fmla="*/ 1458 w 1502"/>
                <a:gd name="T1" fmla="*/ 348 h 872"/>
                <a:gd name="T2" fmla="*/ 1410 w 1502"/>
                <a:gd name="T3" fmla="*/ 280 h 872"/>
                <a:gd name="T4" fmla="*/ 1420 w 1502"/>
                <a:gd name="T5" fmla="*/ 172 h 872"/>
                <a:gd name="T6" fmla="*/ 1362 w 1502"/>
                <a:gd name="T7" fmla="*/ 84 h 872"/>
                <a:gd name="T8" fmla="*/ 1394 w 1502"/>
                <a:gd name="T9" fmla="*/ 24 h 872"/>
                <a:gd name="T10" fmla="*/ 1282 w 1502"/>
                <a:gd name="T11" fmla="*/ 72 h 872"/>
                <a:gd name="T12" fmla="*/ 1242 w 1502"/>
                <a:gd name="T13" fmla="*/ 158 h 872"/>
                <a:gd name="T14" fmla="*/ 1154 w 1502"/>
                <a:gd name="T15" fmla="*/ 222 h 872"/>
                <a:gd name="T16" fmla="*/ 1100 w 1502"/>
                <a:gd name="T17" fmla="*/ 228 h 872"/>
                <a:gd name="T18" fmla="*/ 1054 w 1502"/>
                <a:gd name="T19" fmla="*/ 286 h 872"/>
                <a:gd name="T20" fmla="*/ 972 w 1502"/>
                <a:gd name="T21" fmla="*/ 282 h 872"/>
                <a:gd name="T22" fmla="*/ 880 w 1502"/>
                <a:gd name="T23" fmla="*/ 304 h 872"/>
                <a:gd name="T24" fmla="*/ 846 w 1502"/>
                <a:gd name="T25" fmla="*/ 248 h 872"/>
                <a:gd name="T26" fmla="*/ 804 w 1502"/>
                <a:gd name="T27" fmla="*/ 260 h 872"/>
                <a:gd name="T28" fmla="*/ 730 w 1502"/>
                <a:gd name="T29" fmla="*/ 314 h 872"/>
                <a:gd name="T30" fmla="*/ 694 w 1502"/>
                <a:gd name="T31" fmla="*/ 396 h 872"/>
                <a:gd name="T32" fmla="*/ 656 w 1502"/>
                <a:gd name="T33" fmla="*/ 342 h 872"/>
                <a:gd name="T34" fmla="*/ 638 w 1502"/>
                <a:gd name="T35" fmla="*/ 340 h 872"/>
                <a:gd name="T36" fmla="*/ 644 w 1502"/>
                <a:gd name="T37" fmla="*/ 444 h 872"/>
                <a:gd name="T38" fmla="*/ 568 w 1502"/>
                <a:gd name="T39" fmla="*/ 442 h 872"/>
                <a:gd name="T40" fmla="*/ 624 w 1502"/>
                <a:gd name="T41" fmla="*/ 342 h 872"/>
                <a:gd name="T42" fmla="*/ 576 w 1502"/>
                <a:gd name="T43" fmla="*/ 374 h 872"/>
                <a:gd name="T44" fmla="*/ 522 w 1502"/>
                <a:gd name="T45" fmla="*/ 364 h 872"/>
                <a:gd name="T46" fmla="*/ 476 w 1502"/>
                <a:gd name="T47" fmla="*/ 332 h 872"/>
                <a:gd name="T48" fmla="*/ 412 w 1502"/>
                <a:gd name="T49" fmla="*/ 288 h 872"/>
                <a:gd name="T50" fmla="*/ 362 w 1502"/>
                <a:gd name="T51" fmla="*/ 316 h 872"/>
                <a:gd name="T52" fmla="*/ 296 w 1502"/>
                <a:gd name="T53" fmla="*/ 308 h 872"/>
                <a:gd name="T54" fmla="*/ 380 w 1502"/>
                <a:gd name="T55" fmla="*/ 268 h 872"/>
                <a:gd name="T56" fmla="*/ 330 w 1502"/>
                <a:gd name="T57" fmla="*/ 192 h 872"/>
                <a:gd name="T58" fmla="*/ 250 w 1502"/>
                <a:gd name="T59" fmla="*/ 288 h 872"/>
                <a:gd name="T60" fmla="*/ 160 w 1502"/>
                <a:gd name="T61" fmla="*/ 316 h 872"/>
                <a:gd name="T62" fmla="*/ 114 w 1502"/>
                <a:gd name="T63" fmla="*/ 368 h 872"/>
                <a:gd name="T64" fmla="*/ 98 w 1502"/>
                <a:gd name="T65" fmla="*/ 430 h 872"/>
                <a:gd name="T66" fmla="*/ 86 w 1502"/>
                <a:gd name="T67" fmla="*/ 472 h 872"/>
                <a:gd name="T68" fmla="*/ 86 w 1502"/>
                <a:gd name="T69" fmla="*/ 520 h 872"/>
                <a:gd name="T70" fmla="*/ 70 w 1502"/>
                <a:gd name="T71" fmla="*/ 584 h 872"/>
                <a:gd name="T72" fmla="*/ 34 w 1502"/>
                <a:gd name="T73" fmla="*/ 598 h 872"/>
                <a:gd name="T74" fmla="*/ 12 w 1502"/>
                <a:gd name="T75" fmla="*/ 656 h 872"/>
                <a:gd name="T76" fmla="*/ 62 w 1502"/>
                <a:gd name="T77" fmla="*/ 730 h 872"/>
                <a:gd name="T78" fmla="*/ 94 w 1502"/>
                <a:gd name="T79" fmla="*/ 740 h 872"/>
                <a:gd name="T80" fmla="*/ 160 w 1502"/>
                <a:gd name="T81" fmla="*/ 674 h 872"/>
                <a:gd name="T82" fmla="*/ 190 w 1502"/>
                <a:gd name="T83" fmla="*/ 634 h 872"/>
                <a:gd name="T84" fmla="*/ 262 w 1502"/>
                <a:gd name="T85" fmla="*/ 646 h 872"/>
                <a:gd name="T86" fmla="*/ 336 w 1502"/>
                <a:gd name="T87" fmla="*/ 712 h 872"/>
                <a:gd name="T88" fmla="*/ 366 w 1502"/>
                <a:gd name="T89" fmla="*/ 672 h 872"/>
                <a:gd name="T90" fmla="*/ 426 w 1502"/>
                <a:gd name="T91" fmla="*/ 670 h 872"/>
                <a:gd name="T92" fmla="*/ 492 w 1502"/>
                <a:gd name="T93" fmla="*/ 700 h 872"/>
                <a:gd name="T94" fmla="*/ 534 w 1502"/>
                <a:gd name="T95" fmla="*/ 724 h 872"/>
                <a:gd name="T96" fmla="*/ 608 w 1502"/>
                <a:gd name="T97" fmla="*/ 812 h 872"/>
                <a:gd name="T98" fmla="*/ 658 w 1502"/>
                <a:gd name="T99" fmla="*/ 848 h 872"/>
                <a:gd name="T100" fmla="*/ 748 w 1502"/>
                <a:gd name="T101" fmla="*/ 828 h 872"/>
                <a:gd name="T102" fmla="*/ 884 w 1502"/>
                <a:gd name="T103" fmla="*/ 830 h 872"/>
                <a:gd name="T104" fmla="*/ 972 w 1502"/>
                <a:gd name="T105" fmla="*/ 842 h 872"/>
                <a:gd name="T106" fmla="*/ 1106 w 1502"/>
                <a:gd name="T107" fmla="*/ 744 h 872"/>
                <a:gd name="T108" fmla="*/ 1236 w 1502"/>
                <a:gd name="T109" fmla="*/ 744 h 872"/>
                <a:gd name="T110" fmla="*/ 1320 w 1502"/>
                <a:gd name="T111" fmla="*/ 762 h 872"/>
                <a:gd name="T112" fmla="*/ 1330 w 1502"/>
                <a:gd name="T113" fmla="*/ 844 h 872"/>
                <a:gd name="T114" fmla="*/ 1340 w 1502"/>
                <a:gd name="T115" fmla="*/ 610 h 872"/>
                <a:gd name="T116" fmla="*/ 1272 w 1502"/>
                <a:gd name="T117" fmla="*/ 602 h 872"/>
                <a:gd name="T118" fmla="*/ 1290 w 1502"/>
                <a:gd name="T119" fmla="*/ 450 h 872"/>
                <a:gd name="T120" fmla="*/ 1356 w 1502"/>
                <a:gd name="T121" fmla="*/ 374 h 872"/>
                <a:gd name="T122" fmla="*/ 1364 w 1502"/>
                <a:gd name="T123" fmla="*/ 312 h 872"/>
                <a:gd name="T124" fmla="*/ 1384 w 1502"/>
                <a:gd name="T125" fmla="*/ 30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2" h="872">
                  <a:moveTo>
                    <a:pt x="1498" y="448"/>
                  </a:moveTo>
                  <a:lnTo>
                    <a:pt x="1498" y="448"/>
                  </a:lnTo>
                  <a:lnTo>
                    <a:pt x="1496" y="442"/>
                  </a:lnTo>
                  <a:lnTo>
                    <a:pt x="1492" y="442"/>
                  </a:lnTo>
                  <a:lnTo>
                    <a:pt x="1490" y="440"/>
                  </a:lnTo>
                  <a:lnTo>
                    <a:pt x="1484" y="436"/>
                  </a:lnTo>
                  <a:lnTo>
                    <a:pt x="1484" y="436"/>
                  </a:lnTo>
                  <a:lnTo>
                    <a:pt x="1484" y="432"/>
                  </a:lnTo>
                  <a:lnTo>
                    <a:pt x="1484" y="426"/>
                  </a:lnTo>
                  <a:lnTo>
                    <a:pt x="1486" y="422"/>
                  </a:lnTo>
                  <a:lnTo>
                    <a:pt x="1488" y="420"/>
                  </a:lnTo>
                  <a:lnTo>
                    <a:pt x="1488" y="420"/>
                  </a:lnTo>
                  <a:lnTo>
                    <a:pt x="1492" y="418"/>
                  </a:lnTo>
                  <a:lnTo>
                    <a:pt x="1494" y="418"/>
                  </a:lnTo>
                  <a:lnTo>
                    <a:pt x="1490" y="414"/>
                  </a:lnTo>
                  <a:lnTo>
                    <a:pt x="1480" y="410"/>
                  </a:lnTo>
                  <a:lnTo>
                    <a:pt x="1478" y="404"/>
                  </a:lnTo>
                  <a:lnTo>
                    <a:pt x="1474" y="398"/>
                  </a:lnTo>
                  <a:lnTo>
                    <a:pt x="1474" y="398"/>
                  </a:lnTo>
                  <a:lnTo>
                    <a:pt x="1474" y="390"/>
                  </a:lnTo>
                  <a:lnTo>
                    <a:pt x="1476" y="386"/>
                  </a:lnTo>
                  <a:lnTo>
                    <a:pt x="1476" y="386"/>
                  </a:lnTo>
                  <a:lnTo>
                    <a:pt x="1482" y="382"/>
                  </a:lnTo>
                  <a:lnTo>
                    <a:pt x="1482" y="378"/>
                  </a:lnTo>
                  <a:lnTo>
                    <a:pt x="1480" y="374"/>
                  </a:lnTo>
                  <a:lnTo>
                    <a:pt x="1476" y="372"/>
                  </a:lnTo>
                  <a:lnTo>
                    <a:pt x="1468" y="366"/>
                  </a:lnTo>
                  <a:lnTo>
                    <a:pt x="1464" y="364"/>
                  </a:lnTo>
                  <a:lnTo>
                    <a:pt x="1462" y="362"/>
                  </a:lnTo>
                  <a:lnTo>
                    <a:pt x="1462" y="362"/>
                  </a:lnTo>
                  <a:lnTo>
                    <a:pt x="1456" y="348"/>
                  </a:lnTo>
                  <a:lnTo>
                    <a:pt x="1456" y="348"/>
                  </a:lnTo>
                  <a:lnTo>
                    <a:pt x="1458" y="348"/>
                  </a:lnTo>
                  <a:lnTo>
                    <a:pt x="1462" y="350"/>
                  </a:lnTo>
                  <a:lnTo>
                    <a:pt x="1464" y="352"/>
                  </a:lnTo>
                  <a:lnTo>
                    <a:pt x="1466" y="350"/>
                  </a:lnTo>
                  <a:lnTo>
                    <a:pt x="1466" y="342"/>
                  </a:lnTo>
                  <a:lnTo>
                    <a:pt x="1466" y="342"/>
                  </a:lnTo>
                  <a:lnTo>
                    <a:pt x="1460" y="340"/>
                  </a:lnTo>
                  <a:lnTo>
                    <a:pt x="1452" y="340"/>
                  </a:lnTo>
                  <a:lnTo>
                    <a:pt x="1452" y="340"/>
                  </a:lnTo>
                  <a:lnTo>
                    <a:pt x="1446" y="338"/>
                  </a:lnTo>
                  <a:lnTo>
                    <a:pt x="1440" y="334"/>
                  </a:lnTo>
                  <a:lnTo>
                    <a:pt x="1440" y="334"/>
                  </a:lnTo>
                  <a:lnTo>
                    <a:pt x="1438" y="324"/>
                  </a:lnTo>
                  <a:lnTo>
                    <a:pt x="1438" y="324"/>
                  </a:lnTo>
                  <a:lnTo>
                    <a:pt x="1436" y="322"/>
                  </a:lnTo>
                  <a:lnTo>
                    <a:pt x="1434" y="324"/>
                  </a:lnTo>
                  <a:lnTo>
                    <a:pt x="1430" y="326"/>
                  </a:lnTo>
                  <a:lnTo>
                    <a:pt x="1430" y="326"/>
                  </a:lnTo>
                  <a:lnTo>
                    <a:pt x="1430" y="330"/>
                  </a:lnTo>
                  <a:lnTo>
                    <a:pt x="1430" y="332"/>
                  </a:lnTo>
                  <a:lnTo>
                    <a:pt x="1430" y="336"/>
                  </a:lnTo>
                  <a:lnTo>
                    <a:pt x="1428" y="336"/>
                  </a:lnTo>
                  <a:lnTo>
                    <a:pt x="1428" y="336"/>
                  </a:lnTo>
                  <a:lnTo>
                    <a:pt x="1422" y="330"/>
                  </a:lnTo>
                  <a:lnTo>
                    <a:pt x="1416" y="318"/>
                  </a:lnTo>
                  <a:lnTo>
                    <a:pt x="1410" y="306"/>
                  </a:lnTo>
                  <a:lnTo>
                    <a:pt x="1402" y="294"/>
                  </a:lnTo>
                  <a:lnTo>
                    <a:pt x="1402" y="294"/>
                  </a:lnTo>
                  <a:lnTo>
                    <a:pt x="1400" y="290"/>
                  </a:lnTo>
                  <a:lnTo>
                    <a:pt x="1402" y="288"/>
                  </a:lnTo>
                  <a:lnTo>
                    <a:pt x="1404" y="286"/>
                  </a:lnTo>
                  <a:lnTo>
                    <a:pt x="1410" y="284"/>
                  </a:lnTo>
                  <a:lnTo>
                    <a:pt x="1410" y="284"/>
                  </a:lnTo>
                  <a:lnTo>
                    <a:pt x="1410" y="280"/>
                  </a:lnTo>
                  <a:lnTo>
                    <a:pt x="1406" y="276"/>
                  </a:lnTo>
                  <a:lnTo>
                    <a:pt x="1406" y="264"/>
                  </a:lnTo>
                  <a:lnTo>
                    <a:pt x="1406" y="264"/>
                  </a:lnTo>
                  <a:lnTo>
                    <a:pt x="1408" y="264"/>
                  </a:lnTo>
                  <a:lnTo>
                    <a:pt x="1410" y="264"/>
                  </a:lnTo>
                  <a:lnTo>
                    <a:pt x="1412" y="266"/>
                  </a:lnTo>
                  <a:lnTo>
                    <a:pt x="1414" y="270"/>
                  </a:lnTo>
                  <a:lnTo>
                    <a:pt x="1418" y="272"/>
                  </a:lnTo>
                  <a:lnTo>
                    <a:pt x="1418" y="272"/>
                  </a:lnTo>
                  <a:lnTo>
                    <a:pt x="1418" y="272"/>
                  </a:lnTo>
                  <a:lnTo>
                    <a:pt x="1420" y="270"/>
                  </a:lnTo>
                  <a:lnTo>
                    <a:pt x="1416" y="264"/>
                  </a:lnTo>
                  <a:lnTo>
                    <a:pt x="1414" y="260"/>
                  </a:lnTo>
                  <a:lnTo>
                    <a:pt x="1412" y="254"/>
                  </a:lnTo>
                  <a:lnTo>
                    <a:pt x="1412" y="254"/>
                  </a:lnTo>
                  <a:lnTo>
                    <a:pt x="1414" y="244"/>
                  </a:lnTo>
                  <a:lnTo>
                    <a:pt x="1418" y="238"/>
                  </a:lnTo>
                  <a:lnTo>
                    <a:pt x="1422" y="236"/>
                  </a:lnTo>
                  <a:lnTo>
                    <a:pt x="1426" y="234"/>
                  </a:lnTo>
                  <a:lnTo>
                    <a:pt x="1434" y="234"/>
                  </a:lnTo>
                  <a:lnTo>
                    <a:pt x="1436" y="234"/>
                  </a:lnTo>
                  <a:lnTo>
                    <a:pt x="1438" y="232"/>
                  </a:lnTo>
                  <a:lnTo>
                    <a:pt x="1438" y="232"/>
                  </a:lnTo>
                  <a:lnTo>
                    <a:pt x="1434" y="224"/>
                  </a:lnTo>
                  <a:lnTo>
                    <a:pt x="1428" y="212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6" y="172"/>
                  </a:lnTo>
                  <a:lnTo>
                    <a:pt x="1412" y="174"/>
                  </a:lnTo>
                  <a:lnTo>
                    <a:pt x="1412" y="174"/>
                  </a:lnTo>
                  <a:lnTo>
                    <a:pt x="1416" y="172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6" y="144"/>
                  </a:lnTo>
                  <a:lnTo>
                    <a:pt x="1416" y="144"/>
                  </a:lnTo>
                  <a:lnTo>
                    <a:pt x="1418" y="140"/>
                  </a:lnTo>
                  <a:lnTo>
                    <a:pt x="1422" y="136"/>
                  </a:lnTo>
                  <a:lnTo>
                    <a:pt x="1428" y="132"/>
                  </a:lnTo>
                  <a:lnTo>
                    <a:pt x="1430" y="126"/>
                  </a:lnTo>
                  <a:lnTo>
                    <a:pt x="1430" y="126"/>
                  </a:lnTo>
                  <a:lnTo>
                    <a:pt x="1430" y="122"/>
                  </a:lnTo>
                  <a:lnTo>
                    <a:pt x="1426" y="120"/>
                  </a:lnTo>
                  <a:lnTo>
                    <a:pt x="1422" y="116"/>
                  </a:lnTo>
                  <a:lnTo>
                    <a:pt x="1416" y="116"/>
                  </a:lnTo>
                  <a:lnTo>
                    <a:pt x="1416" y="116"/>
                  </a:lnTo>
                  <a:lnTo>
                    <a:pt x="1404" y="116"/>
                  </a:lnTo>
                  <a:lnTo>
                    <a:pt x="1394" y="116"/>
                  </a:lnTo>
                  <a:lnTo>
                    <a:pt x="1390" y="116"/>
                  </a:lnTo>
                  <a:lnTo>
                    <a:pt x="1386" y="118"/>
                  </a:lnTo>
                  <a:lnTo>
                    <a:pt x="1382" y="120"/>
                  </a:lnTo>
                  <a:lnTo>
                    <a:pt x="1378" y="126"/>
                  </a:lnTo>
                  <a:lnTo>
                    <a:pt x="1378" y="126"/>
                  </a:lnTo>
                  <a:lnTo>
                    <a:pt x="1374" y="130"/>
                  </a:lnTo>
                  <a:lnTo>
                    <a:pt x="1370" y="128"/>
                  </a:lnTo>
                  <a:lnTo>
                    <a:pt x="1368" y="124"/>
                  </a:lnTo>
                  <a:lnTo>
                    <a:pt x="1370" y="122"/>
                  </a:lnTo>
                  <a:lnTo>
                    <a:pt x="1370" y="122"/>
                  </a:lnTo>
                  <a:lnTo>
                    <a:pt x="1378" y="116"/>
                  </a:lnTo>
                  <a:lnTo>
                    <a:pt x="1382" y="112"/>
                  </a:lnTo>
                  <a:lnTo>
                    <a:pt x="1382" y="106"/>
                  </a:lnTo>
                  <a:lnTo>
                    <a:pt x="1382" y="106"/>
                  </a:lnTo>
                  <a:lnTo>
                    <a:pt x="1382" y="98"/>
                  </a:lnTo>
                  <a:lnTo>
                    <a:pt x="1378" y="92"/>
                  </a:lnTo>
                  <a:lnTo>
                    <a:pt x="1376" y="88"/>
                  </a:lnTo>
                  <a:lnTo>
                    <a:pt x="1372" y="86"/>
                  </a:lnTo>
                  <a:lnTo>
                    <a:pt x="1362" y="84"/>
                  </a:lnTo>
                  <a:lnTo>
                    <a:pt x="1360" y="84"/>
                  </a:lnTo>
                  <a:lnTo>
                    <a:pt x="1356" y="80"/>
                  </a:lnTo>
                  <a:lnTo>
                    <a:pt x="1356" y="80"/>
                  </a:lnTo>
                  <a:lnTo>
                    <a:pt x="1358" y="76"/>
                  </a:lnTo>
                  <a:lnTo>
                    <a:pt x="1360" y="76"/>
                  </a:lnTo>
                  <a:lnTo>
                    <a:pt x="1368" y="76"/>
                  </a:lnTo>
                  <a:lnTo>
                    <a:pt x="1372" y="76"/>
                  </a:lnTo>
                  <a:lnTo>
                    <a:pt x="1376" y="74"/>
                  </a:lnTo>
                  <a:lnTo>
                    <a:pt x="1378" y="72"/>
                  </a:lnTo>
                  <a:lnTo>
                    <a:pt x="1378" y="66"/>
                  </a:lnTo>
                  <a:lnTo>
                    <a:pt x="1378" y="66"/>
                  </a:lnTo>
                  <a:lnTo>
                    <a:pt x="1378" y="60"/>
                  </a:lnTo>
                  <a:lnTo>
                    <a:pt x="1380" y="58"/>
                  </a:lnTo>
                  <a:lnTo>
                    <a:pt x="1384" y="56"/>
                  </a:lnTo>
                  <a:lnTo>
                    <a:pt x="1386" y="58"/>
                  </a:lnTo>
                  <a:lnTo>
                    <a:pt x="1386" y="58"/>
                  </a:lnTo>
                  <a:lnTo>
                    <a:pt x="1392" y="58"/>
                  </a:lnTo>
                  <a:lnTo>
                    <a:pt x="1394" y="58"/>
                  </a:lnTo>
                  <a:lnTo>
                    <a:pt x="1398" y="54"/>
                  </a:lnTo>
                  <a:lnTo>
                    <a:pt x="1400" y="50"/>
                  </a:lnTo>
                  <a:lnTo>
                    <a:pt x="1402" y="48"/>
                  </a:lnTo>
                  <a:lnTo>
                    <a:pt x="1404" y="48"/>
                  </a:lnTo>
                  <a:lnTo>
                    <a:pt x="1404" y="48"/>
                  </a:lnTo>
                  <a:lnTo>
                    <a:pt x="1410" y="46"/>
                  </a:lnTo>
                  <a:lnTo>
                    <a:pt x="1414" y="40"/>
                  </a:lnTo>
                  <a:lnTo>
                    <a:pt x="1416" y="34"/>
                  </a:lnTo>
                  <a:lnTo>
                    <a:pt x="1416" y="30"/>
                  </a:lnTo>
                  <a:lnTo>
                    <a:pt x="1416" y="30"/>
                  </a:lnTo>
                  <a:lnTo>
                    <a:pt x="1410" y="32"/>
                  </a:lnTo>
                  <a:lnTo>
                    <a:pt x="1406" y="32"/>
                  </a:lnTo>
                  <a:lnTo>
                    <a:pt x="1402" y="28"/>
                  </a:lnTo>
                  <a:lnTo>
                    <a:pt x="1398" y="24"/>
                  </a:lnTo>
                  <a:lnTo>
                    <a:pt x="1394" y="24"/>
                  </a:lnTo>
                  <a:lnTo>
                    <a:pt x="1390" y="26"/>
                  </a:lnTo>
                  <a:lnTo>
                    <a:pt x="1390" y="26"/>
                  </a:lnTo>
                  <a:lnTo>
                    <a:pt x="1388" y="26"/>
                  </a:lnTo>
                  <a:lnTo>
                    <a:pt x="1388" y="26"/>
                  </a:lnTo>
                  <a:lnTo>
                    <a:pt x="1390" y="18"/>
                  </a:lnTo>
                  <a:lnTo>
                    <a:pt x="1392" y="14"/>
                  </a:lnTo>
                  <a:lnTo>
                    <a:pt x="1392" y="10"/>
                  </a:lnTo>
                  <a:lnTo>
                    <a:pt x="1390" y="4"/>
                  </a:lnTo>
                  <a:lnTo>
                    <a:pt x="1384" y="0"/>
                  </a:lnTo>
                  <a:lnTo>
                    <a:pt x="1384" y="0"/>
                  </a:lnTo>
                  <a:lnTo>
                    <a:pt x="1374" y="4"/>
                  </a:lnTo>
                  <a:lnTo>
                    <a:pt x="1366" y="10"/>
                  </a:lnTo>
                  <a:lnTo>
                    <a:pt x="1358" y="16"/>
                  </a:lnTo>
                  <a:lnTo>
                    <a:pt x="1356" y="22"/>
                  </a:lnTo>
                  <a:lnTo>
                    <a:pt x="1356" y="28"/>
                  </a:lnTo>
                  <a:lnTo>
                    <a:pt x="1356" y="28"/>
                  </a:lnTo>
                  <a:lnTo>
                    <a:pt x="1360" y="28"/>
                  </a:lnTo>
                  <a:lnTo>
                    <a:pt x="1366" y="30"/>
                  </a:lnTo>
                  <a:lnTo>
                    <a:pt x="1370" y="32"/>
                  </a:lnTo>
                  <a:lnTo>
                    <a:pt x="1370" y="32"/>
                  </a:lnTo>
                  <a:lnTo>
                    <a:pt x="1368" y="38"/>
                  </a:lnTo>
                  <a:lnTo>
                    <a:pt x="1366" y="40"/>
                  </a:lnTo>
                  <a:lnTo>
                    <a:pt x="1362" y="40"/>
                  </a:lnTo>
                  <a:lnTo>
                    <a:pt x="1362" y="40"/>
                  </a:lnTo>
                  <a:lnTo>
                    <a:pt x="1358" y="38"/>
                  </a:lnTo>
                  <a:lnTo>
                    <a:pt x="1354" y="36"/>
                  </a:lnTo>
                  <a:lnTo>
                    <a:pt x="1348" y="34"/>
                  </a:lnTo>
                  <a:lnTo>
                    <a:pt x="1338" y="36"/>
                  </a:lnTo>
                  <a:lnTo>
                    <a:pt x="1338" y="36"/>
                  </a:lnTo>
                  <a:lnTo>
                    <a:pt x="1322" y="48"/>
                  </a:lnTo>
                  <a:lnTo>
                    <a:pt x="1306" y="56"/>
                  </a:lnTo>
                  <a:lnTo>
                    <a:pt x="1290" y="66"/>
                  </a:lnTo>
                  <a:lnTo>
                    <a:pt x="1282" y="72"/>
                  </a:lnTo>
                  <a:lnTo>
                    <a:pt x="1276" y="80"/>
                  </a:lnTo>
                  <a:lnTo>
                    <a:pt x="1276" y="80"/>
                  </a:lnTo>
                  <a:lnTo>
                    <a:pt x="1270" y="90"/>
                  </a:lnTo>
                  <a:lnTo>
                    <a:pt x="1262" y="102"/>
                  </a:lnTo>
                  <a:lnTo>
                    <a:pt x="1262" y="102"/>
                  </a:lnTo>
                  <a:lnTo>
                    <a:pt x="1252" y="116"/>
                  </a:lnTo>
                  <a:lnTo>
                    <a:pt x="1248" y="120"/>
                  </a:lnTo>
                  <a:lnTo>
                    <a:pt x="1248" y="122"/>
                  </a:lnTo>
                  <a:lnTo>
                    <a:pt x="1248" y="122"/>
                  </a:lnTo>
                  <a:lnTo>
                    <a:pt x="1254" y="126"/>
                  </a:lnTo>
                  <a:lnTo>
                    <a:pt x="1256" y="128"/>
                  </a:lnTo>
                  <a:lnTo>
                    <a:pt x="1264" y="128"/>
                  </a:lnTo>
                  <a:lnTo>
                    <a:pt x="1264" y="128"/>
                  </a:lnTo>
                  <a:lnTo>
                    <a:pt x="1268" y="128"/>
                  </a:lnTo>
                  <a:lnTo>
                    <a:pt x="1270" y="132"/>
                  </a:lnTo>
                  <a:lnTo>
                    <a:pt x="1272" y="136"/>
                  </a:lnTo>
                  <a:lnTo>
                    <a:pt x="1272" y="136"/>
                  </a:lnTo>
                  <a:lnTo>
                    <a:pt x="1270" y="140"/>
                  </a:lnTo>
                  <a:lnTo>
                    <a:pt x="1270" y="142"/>
                  </a:lnTo>
                  <a:lnTo>
                    <a:pt x="1266" y="142"/>
                  </a:lnTo>
                  <a:lnTo>
                    <a:pt x="1260" y="140"/>
                  </a:lnTo>
                  <a:lnTo>
                    <a:pt x="1260" y="140"/>
                  </a:lnTo>
                  <a:lnTo>
                    <a:pt x="1258" y="144"/>
                  </a:lnTo>
                  <a:lnTo>
                    <a:pt x="1254" y="144"/>
                  </a:lnTo>
                  <a:lnTo>
                    <a:pt x="1250" y="144"/>
                  </a:lnTo>
                  <a:lnTo>
                    <a:pt x="1246" y="140"/>
                  </a:lnTo>
                  <a:lnTo>
                    <a:pt x="1246" y="140"/>
                  </a:lnTo>
                  <a:lnTo>
                    <a:pt x="1244" y="140"/>
                  </a:lnTo>
                  <a:lnTo>
                    <a:pt x="1244" y="142"/>
                  </a:lnTo>
                  <a:lnTo>
                    <a:pt x="1242" y="146"/>
                  </a:lnTo>
                  <a:lnTo>
                    <a:pt x="1242" y="152"/>
                  </a:lnTo>
                  <a:lnTo>
                    <a:pt x="1242" y="158"/>
                  </a:lnTo>
                  <a:lnTo>
                    <a:pt x="1242" y="158"/>
                  </a:lnTo>
                  <a:lnTo>
                    <a:pt x="1238" y="162"/>
                  </a:lnTo>
                  <a:lnTo>
                    <a:pt x="1232" y="168"/>
                  </a:lnTo>
                  <a:lnTo>
                    <a:pt x="1226" y="172"/>
                  </a:lnTo>
                  <a:lnTo>
                    <a:pt x="1224" y="176"/>
                  </a:lnTo>
                  <a:lnTo>
                    <a:pt x="1224" y="180"/>
                  </a:lnTo>
                  <a:lnTo>
                    <a:pt x="1224" y="180"/>
                  </a:lnTo>
                  <a:lnTo>
                    <a:pt x="1224" y="182"/>
                  </a:lnTo>
                  <a:lnTo>
                    <a:pt x="1224" y="182"/>
                  </a:lnTo>
                  <a:lnTo>
                    <a:pt x="1228" y="192"/>
                  </a:lnTo>
                  <a:lnTo>
                    <a:pt x="1232" y="198"/>
                  </a:lnTo>
                  <a:lnTo>
                    <a:pt x="1232" y="198"/>
                  </a:lnTo>
                  <a:lnTo>
                    <a:pt x="1234" y="202"/>
                  </a:lnTo>
                  <a:lnTo>
                    <a:pt x="1234" y="204"/>
                  </a:lnTo>
                  <a:lnTo>
                    <a:pt x="1226" y="198"/>
                  </a:lnTo>
                  <a:lnTo>
                    <a:pt x="1218" y="192"/>
                  </a:lnTo>
                  <a:lnTo>
                    <a:pt x="1214" y="192"/>
                  </a:lnTo>
                  <a:lnTo>
                    <a:pt x="1210" y="194"/>
                  </a:lnTo>
                  <a:lnTo>
                    <a:pt x="1210" y="194"/>
                  </a:lnTo>
                  <a:lnTo>
                    <a:pt x="1206" y="196"/>
                  </a:lnTo>
                  <a:lnTo>
                    <a:pt x="1206" y="192"/>
                  </a:lnTo>
                  <a:lnTo>
                    <a:pt x="1202" y="188"/>
                  </a:lnTo>
                  <a:lnTo>
                    <a:pt x="1192" y="184"/>
                  </a:lnTo>
                  <a:lnTo>
                    <a:pt x="1192" y="184"/>
                  </a:lnTo>
                  <a:lnTo>
                    <a:pt x="1186" y="184"/>
                  </a:lnTo>
                  <a:lnTo>
                    <a:pt x="1182" y="184"/>
                  </a:lnTo>
                  <a:lnTo>
                    <a:pt x="1172" y="190"/>
                  </a:lnTo>
                  <a:lnTo>
                    <a:pt x="1168" y="198"/>
                  </a:lnTo>
                  <a:lnTo>
                    <a:pt x="1164" y="206"/>
                  </a:lnTo>
                  <a:lnTo>
                    <a:pt x="1164" y="206"/>
                  </a:lnTo>
                  <a:lnTo>
                    <a:pt x="1164" y="210"/>
                  </a:lnTo>
                  <a:lnTo>
                    <a:pt x="1160" y="218"/>
                  </a:lnTo>
                  <a:lnTo>
                    <a:pt x="1158" y="222"/>
                  </a:lnTo>
                  <a:lnTo>
                    <a:pt x="1154" y="222"/>
                  </a:lnTo>
                  <a:lnTo>
                    <a:pt x="1150" y="222"/>
                  </a:lnTo>
                  <a:lnTo>
                    <a:pt x="1144" y="220"/>
                  </a:lnTo>
                  <a:lnTo>
                    <a:pt x="1144" y="220"/>
                  </a:lnTo>
                  <a:lnTo>
                    <a:pt x="1136" y="222"/>
                  </a:lnTo>
                  <a:lnTo>
                    <a:pt x="1130" y="226"/>
                  </a:lnTo>
                  <a:lnTo>
                    <a:pt x="1126" y="226"/>
                  </a:lnTo>
                  <a:lnTo>
                    <a:pt x="1126" y="226"/>
                  </a:lnTo>
                  <a:lnTo>
                    <a:pt x="1126" y="226"/>
                  </a:lnTo>
                  <a:lnTo>
                    <a:pt x="1126" y="222"/>
                  </a:lnTo>
                  <a:lnTo>
                    <a:pt x="1128" y="218"/>
                  </a:lnTo>
                  <a:lnTo>
                    <a:pt x="1126" y="216"/>
                  </a:lnTo>
                  <a:lnTo>
                    <a:pt x="1124" y="216"/>
                  </a:lnTo>
                  <a:lnTo>
                    <a:pt x="1114" y="218"/>
                  </a:lnTo>
                  <a:lnTo>
                    <a:pt x="1114" y="218"/>
                  </a:lnTo>
                  <a:lnTo>
                    <a:pt x="1110" y="220"/>
                  </a:lnTo>
                  <a:lnTo>
                    <a:pt x="1108" y="224"/>
                  </a:lnTo>
                  <a:lnTo>
                    <a:pt x="1106" y="232"/>
                  </a:lnTo>
                  <a:lnTo>
                    <a:pt x="1108" y="240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106" y="244"/>
                  </a:lnTo>
                  <a:lnTo>
                    <a:pt x="1104" y="238"/>
                  </a:lnTo>
                  <a:lnTo>
                    <a:pt x="1104" y="234"/>
                  </a:lnTo>
                  <a:lnTo>
                    <a:pt x="1104" y="232"/>
                  </a:lnTo>
                  <a:lnTo>
                    <a:pt x="1102" y="232"/>
                  </a:lnTo>
                  <a:lnTo>
                    <a:pt x="1102" y="232"/>
                  </a:lnTo>
                  <a:lnTo>
                    <a:pt x="1094" y="238"/>
                  </a:lnTo>
                  <a:lnTo>
                    <a:pt x="1094" y="238"/>
                  </a:lnTo>
                  <a:lnTo>
                    <a:pt x="1094" y="236"/>
                  </a:lnTo>
                  <a:lnTo>
                    <a:pt x="1096" y="234"/>
                  </a:lnTo>
                  <a:lnTo>
                    <a:pt x="1100" y="230"/>
                  </a:lnTo>
                  <a:lnTo>
                    <a:pt x="1100" y="228"/>
                  </a:lnTo>
                  <a:lnTo>
                    <a:pt x="1100" y="228"/>
                  </a:lnTo>
                  <a:lnTo>
                    <a:pt x="1092" y="230"/>
                  </a:lnTo>
                  <a:lnTo>
                    <a:pt x="1084" y="236"/>
                  </a:lnTo>
                  <a:lnTo>
                    <a:pt x="1074" y="240"/>
                  </a:lnTo>
                  <a:lnTo>
                    <a:pt x="1070" y="242"/>
                  </a:lnTo>
                  <a:lnTo>
                    <a:pt x="1066" y="240"/>
                  </a:lnTo>
                  <a:lnTo>
                    <a:pt x="1066" y="240"/>
                  </a:lnTo>
                  <a:lnTo>
                    <a:pt x="1070" y="246"/>
                  </a:lnTo>
                  <a:lnTo>
                    <a:pt x="1070" y="248"/>
                  </a:lnTo>
                  <a:lnTo>
                    <a:pt x="1068" y="250"/>
                  </a:lnTo>
                  <a:lnTo>
                    <a:pt x="1066" y="254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6" y="262"/>
                  </a:lnTo>
                  <a:lnTo>
                    <a:pt x="1068" y="260"/>
                  </a:lnTo>
                  <a:lnTo>
                    <a:pt x="1070" y="258"/>
                  </a:lnTo>
                  <a:lnTo>
                    <a:pt x="1070" y="258"/>
                  </a:lnTo>
                  <a:lnTo>
                    <a:pt x="1072" y="260"/>
                  </a:lnTo>
                  <a:lnTo>
                    <a:pt x="1074" y="268"/>
                  </a:lnTo>
                  <a:lnTo>
                    <a:pt x="1074" y="268"/>
                  </a:lnTo>
                  <a:lnTo>
                    <a:pt x="1080" y="272"/>
                  </a:lnTo>
                  <a:lnTo>
                    <a:pt x="1080" y="274"/>
                  </a:lnTo>
                  <a:lnTo>
                    <a:pt x="1080" y="276"/>
                  </a:lnTo>
                  <a:lnTo>
                    <a:pt x="1076" y="276"/>
                  </a:lnTo>
                  <a:lnTo>
                    <a:pt x="1068" y="274"/>
                  </a:lnTo>
                  <a:lnTo>
                    <a:pt x="1068" y="274"/>
                  </a:lnTo>
                  <a:lnTo>
                    <a:pt x="1068" y="278"/>
                  </a:lnTo>
                  <a:lnTo>
                    <a:pt x="1068" y="280"/>
                  </a:lnTo>
                  <a:lnTo>
                    <a:pt x="1070" y="284"/>
                  </a:lnTo>
                  <a:lnTo>
                    <a:pt x="1070" y="288"/>
                  </a:lnTo>
                  <a:lnTo>
                    <a:pt x="1064" y="286"/>
                  </a:lnTo>
                  <a:lnTo>
                    <a:pt x="1064" y="286"/>
                  </a:lnTo>
                  <a:lnTo>
                    <a:pt x="1056" y="286"/>
                  </a:lnTo>
                  <a:lnTo>
                    <a:pt x="1054" y="286"/>
                  </a:lnTo>
                  <a:lnTo>
                    <a:pt x="1046" y="296"/>
                  </a:lnTo>
                  <a:lnTo>
                    <a:pt x="1046" y="296"/>
                  </a:lnTo>
                  <a:lnTo>
                    <a:pt x="1042" y="298"/>
                  </a:lnTo>
                  <a:lnTo>
                    <a:pt x="1040" y="298"/>
                  </a:lnTo>
                  <a:lnTo>
                    <a:pt x="1036" y="296"/>
                  </a:lnTo>
                  <a:lnTo>
                    <a:pt x="1034" y="294"/>
                  </a:lnTo>
                  <a:lnTo>
                    <a:pt x="1032" y="296"/>
                  </a:lnTo>
                  <a:lnTo>
                    <a:pt x="1032" y="296"/>
                  </a:lnTo>
                  <a:lnTo>
                    <a:pt x="1034" y="304"/>
                  </a:lnTo>
                  <a:lnTo>
                    <a:pt x="1036" y="312"/>
                  </a:lnTo>
                  <a:lnTo>
                    <a:pt x="1036" y="316"/>
                  </a:lnTo>
                  <a:lnTo>
                    <a:pt x="1034" y="318"/>
                  </a:lnTo>
                  <a:lnTo>
                    <a:pt x="1032" y="320"/>
                  </a:lnTo>
                  <a:lnTo>
                    <a:pt x="1028" y="320"/>
                  </a:lnTo>
                  <a:lnTo>
                    <a:pt x="1028" y="320"/>
                  </a:lnTo>
                  <a:lnTo>
                    <a:pt x="1020" y="316"/>
                  </a:lnTo>
                  <a:lnTo>
                    <a:pt x="1016" y="312"/>
                  </a:lnTo>
                  <a:lnTo>
                    <a:pt x="1012" y="306"/>
                  </a:lnTo>
                  <a:lnTo>
                    <a:pt x="1012" y="298"/>
                  </a:lnTo>
                  <a:lnTo>
                    <a:pt x="1012" y="298"/>
                  </a:lnTo>
                  <a:lnTo>
                    <a:pt x="1010" y="296"/>
                  </a:lnTo>
                  <a:lnTo>
                    <a:pt x="1006" y="294"/>
                  </a:lnTo>
                  <a:lnTo>
                    <a:pt x="1004" y="292"/>
                  </a:lnTo>
                  <a:lnTo>
                    <a:pt x="1002" y="290"/>
                  </a:lnTo>
                  <a:lnTo>
                    <a:pt x="1002" y="290"/>
                  </a:lnTo>
                  <a:lnTo>
                    <a:pt x="1000" y="286"/>
                  </a:lnTo>
                  <a:lnTo>
                    <a:pt x="1000" y="282"/>
                  </a:lnTo>
                  <a:lnTo>
                    <a:pt x="994" y="278"/>
                  </a:lnTo>
                  <a:lnTo>
                    <a:pt x="984" y="278"/>
                  </a:lnTo>
                  <a:lnTo>
                    <a:pt x="984" y="278"/>
                  </a:lnTo>
                  <a:lnTo>
                    <a:pt x="982" y="282"/>
                  </a:lnTo>
                  <a:lnTo>
                    <a:pt x="980" y="282"/>
                  </a:lnTo>
                  <a:lnTo>
                    <a:pt x="972" y="282"/>
                  </a:lnTo>
                  <a:lnTo>
                    <a:pt x="966" y="282"/>
                  </a:lnTo>
                  <a:lnTo>
                    <a:pt x="962" y="282"/>
                  </a:lnTo>
                  <a:lnTo>
                    <a:pt x="960" y="284"/>
                  </a:lnTo>
                  <a:lnTo>
                    <a:pt x="960" y="284"/>
                  </a:lnTo>
                  <a:lnTo>
                    <a:pt x="958" y="286"/>
                  </a:lnTo>
                  <a:lnTo>
                    <a:pt x="960" y="290"/>
                  </a:lnTo>
                  <a:lnTo>
                    <a:pt x="964" y="298"/>
                  </a:lnTo>
                  <a:lnTo>
                    <a:pt x="964" y="298"/>
                  </a:lnTo>
                  <a:lnTo>
                    <a:pt x="964" y="300"/>
                  </a:lnTo>
                  <a:lnTo>
                    <a:pt x="964" y="302"/>
                  </a:lnTo>
                  <a:lnTo>
                    <a:pt x="958" y="306"/>
                  </a:lnTo>
                  <a:lnTo>
                    <a:pt x="944" y="308"/>
                  </a:lnTo>
                  <a:lnTo>
                    <a:pt x="944" y="308"/>
                  </a:lnTo>
                  <a:lnTo>
                    <a:pt x="938" y="310"/>
                  </a:lnTo>
                  <a:lnTo>
                    <a:pt x="936" y="308"/>
                  </a:lnTo>
                  <a:lnTo>
                    <a:pt x="934" y="308"/>
                  </a:lnTo>
                  <a:lnTo>
                    <a:pt x="932" y="304"/>
                  </a:lnTo>
                  <a:lnTo>
                    <a:pt x="932" y="300"/>
                  </a:lnTo>
                  <a:lnTo>
                    <a:pt x="932" y="300"/>
                  </a:lnTo>
                  <a:lnTo>
                    <a:pt x="930" y="300"/>
                  </a:lnTo>
                  <a:lnTo>
                    <a:pt x="912" y="302"/>
                  </a:lnTo>
                  <a:lnTo>
                    <a:pt x="912" y="302"/>
                  </a:lnTo>
                  <a:lnTo>
                    <a:pt x="906" y="306"/>
                  </a:lnTo>
                  <a:lnTo>
                    <a:pt x="902" y="308"/>
                  </a:lnTo>
                  <a:lnTo>
                    <a:pt x="900" y="306"/>
                  </a:lnTo>
                  <a:lnTo>
                    <a:pt x="900" y="306"/>
                  </a:lnTo>
                  <a:lnTo>
                    <a:pt x="898" y="304"/>
                  </a:lnTo>
                  <a:lnTo>
                    <a:pt x="896" y="304"/>
                  </a:lnTo>
                  <a:lnTo>
                    <a:pt x="892" y="306"/>
                  </a:lnTo>
                  <a:lnTo>
                    <a:pt x="886" y="306"/>
                  </a:lnTo>
                  <a:lnTo>
                    <a:pt x="884" y="306"/>
                  </a:lnTo>
                  <a:lnTo>
                    <a:pt x="884" y="306"/>
                  </a:lnTo>
                  <a:lnTo>
                    <a:pt x="880" y="304"/>
                  </a:lnTo>
                  <a:lnTo>
                    <a:pt x="880" y="304"/>
                  </a:lnTo>
                  <a:lnTo>
                    <a:pt x="876" y="306"/>
                  </a:lnTo>
                  <a:lnTo>
                    <a:pt x="874" y="306"/>
                  </a:lnTo>
                  <a:lnTo>
                    <a:pt x="874" y="308"/>
                  </a:lnTo>
                  <a:lnTo>
                    <a:pt x="876" y="310"/>
                  </a:lnTo>
                  <a:lnTo>
                    <a:pt x="878" y="314"/>
                  </a:lnTo>
                  <a:lnTo>
                    <a:pt x="880" y="316"/>
                  </a:lnTo>
                  <a:lnTo>
                    <a:pt x="878" y="316"/>
                  </a:lnTo>
                  <a:lnTo>
                    <a:pt x="878" y="316"/>
                  </a:lnTo>
                  <a:lnTo>
                    <a:pt x="872" y="322"/>
                  </a:lnTo>
                  <a:lnTo>
                    <a:pt x="866" y="326"/>
                  </a:lnTo>
                  <a:lnTo>
                    <a:pt x="860" y="330"/>
                  </a:lnTo>
                  <a:lnTo>
                    <a:pt x="854" y="334"/>
                  </a:lnTo>
                  <a:lnTo>
                    <a:pt x="854" y="334"/>
                  </a:lnTo>
                  <a:lnTo>
                    <a:pt x="856" y="328"/>
                  </a:lnTo>
                  <a:lnTo>
                    <a:pt x="860" y="322"/>
                  </a:lnTo>
                  <a:lnTo>
                    <a:pt x="872" y="306"/>
                  </a:lnTo>
                  <a:lnTo>
                    <a:pt x="884" y="288"/>
                  </a:lnTo>
                  <a:lnTo>
                    <a:pt x="888" y="278"/>
                  </a:lnTo>
                  <a:lnTo>
                    <a:pt x="890" y="270"/>
                  </a:lnTo>
                  <a:lnTo>
                    <a:pt x="890" y="270"/>
                  </a:lnTo>
                  <a:lnTo>
                    <a:pt x="888" y="260"/>
                  </a:lnTo>
                  <a:lnTo>
                    <a:pt x="882" y="252"/>
                  </a:lnTo>
                  <a:lnTo>
                    <a:pt x="876" y="244"/>
                  </a:lnTo>
                  <a:lnTo>
                    <a:pt x="868" y="240"/>
                  </a:lnTo>
                  <a:lnTo>
                    <a:pt x="868" y="240"/>
                  </a:lnTo>
                  <a:lnTo>
                    <a:pt x="862" y="240"/>
                  </a:lnTo>
                  <a:lnTo>
                    <a:pt x="856" y="242"/>
                  </a:lnTo>
                  <a:lnTo>
                    <a:pt x="856" y="242"/>
                  </a:lnTo>
                  <a:lnTo>
                    <a:pt x="854" y="246"/>
                  </a:lnTo>
                  <a:lnTo>
                    <a:pt x="852" y="248"/>
                  </a:lnTo>
                  <a:lnTo>
                    <a:pt x="846" y="248"/>
                  </a:lnTo>
                  <a:lnTo>
                    <a:pt x="846" y="248"/>
                  </a:lnTo>
                  <a:lnTo>
                    <a:pt x="846" y="246"/>
                  </a:lnTo>
                  <a:lnTo>
                    <a:pt x="850" y="242"/>
                  </a:lnTo>
                  <a:lnTo>
                    <a:pt x="850" y="238"/>
                  </a:lnTo>
                  <a:lnTo>
                    <a:pt x="848" y="236"/>
                  </a:lnTo>
                  <a:lnTo>
                    <a:pt x="842" y="236"/>
                  </a:lnTo>
                  <a:lnTo>
                    <a:pt x="834" y="236"/>
                  </a:lnTo>
                  <a:lnTo>
                    <a:pt x="834" y="236"/>
                  </a:lnTo>
                  <a:lnTo>
                    <a:pt x="834" y="234"/>
                  </a:lnTo>
                  <a:lnTo>
                    <a:pt x="834" y="234"/>
                  </a:lnTo>
                  <a:lnTo>
                    <a:pt x="838" y="232"/>
                  </a:lnTo>
                  <a:lnTo>
                    <a:pt x="840" y="230"/>
                  </a:lnTo>
                  <a:lnTo>
                    <a:pt x="840" y="228"/>
                  </a:lnTo>
                  <a:lnTo>
                    <a:pt x="838" y="224"/>
                  </a:lnTo>
                  <a:lnTo>
                    <a:pt x="838" y="224"/>
                  </a:lnTo>
                  <a:lnTo>
                    <a:pt x="830" y="222"/>
                  </a:lnTo>
                  <a:lnTo>
                    <a:pt x="828" y="222"/>
                  </a:lnTo>
                  <a:lnTo>
                    <a:pt x="826" y="224"/>
                  </a:lnTo>
                  <a:lnTo>
                    <a:pt x="826" y="224"/>
                  </a:lnTo>
                  <a:lnTo>
                    <a:pt x="822" y="232"/>
                  </a:lnTo>
                  <a:lnTo>
                    <a:pt x="816" y="240"/>
                  </a:lnTo>
                  <a:lnTo>
                    <a:pt x="816" y="240"/>
                  </a:lnTo>
                  <a:lnTo>
                    <a:pt x="816" y="242"/>
                  </a:lnTo>
                  <a:lnTo>
                    <a:pt x="816" y="248"/>
                  </a:lnTo>
                  <a:lnTo>
                    <a:pt x="816" y="252"/>
                  </a:lnTo>
                  <a:lnTo>
                    <a:pt x="814" y="254"/>
                  </a:lnTo>
                  <a:lnTo>
                    <a:pt x="810" y="254"/>
                  </a:lnTo>
                  <a:lnTo>
                    <a:pt x="810" y="254"/>
                  </a:lnTo>
                  <a:lnTo>
                    <a:pt x="806" y="254"/>
                  </a:lnTo>
                  <a:lnTo>
                    <a:pt x="804" y="254"/>
                  </a:lnTo>
                  <a:lnTo>
                    <a:pt x="804" y="256"/>
                  </a:lnTo>
                  <a:lnTo>
                    <a:pt x="810" y="262"/>
                  </a:lnTo>
                  <a:lnTo>
                    <a:pt x="810" y="262"/>
                  </a:lnTo>
                  <a:lnTo>
                    <a:pt x="804" y="260"/>
                  </a:lnTo>
                  <a:lnTo>
                    <a:pt x="802" y="260"/>
                  </a:lnTo>
                  <a:lnTo>
                    <a:pt x="802" y="260"/>
                  </a:lnTo>
                  <a:lnTo>
                    <a:pt x="798" y="264"/>
                  </a:lnTo>
                  <a:lnTo>
                    <a:pt x="794" y="268"/>
                  </a:lnTo>
                  <a:lnTo>
                    <a:pt x="792" y="268"/>
                  </a:lnTo>
                  <a:lnTo>
                    <a:pt x="792" y="268"/>
                  </a:lnTo>
                  <a:lnTo>
                    <a:pt x="792" y="266"/>
                  </a:lnTo>
                  <a:lnTo>
                    <a:pt x="792" y="264"/>
                  </a:lnTo>
                  <a:lnTo>
                    <a:pt x="794" y="260"/>
                  </a:lnTo>
                  <a:lnTo>
                    <a:pt x="792" y="258"/>
                  </a:lnTo>
                  <a:lnTo>
                    <a:pt x="792" y="258"/>
                  </a:lnTo>
                  <a:lnTo>
                    <a:pt x="786" y="262"/>
                  </a:lnTo>
                  <a:lnTo>
                    <a:pt x="782" y="262"/>
                  </a:lnTo>
                  <a:lnTo>
                    <a:pt x="776" y="264"/>
                  </a:lnTo>
                  <a:lnTo>
                    <a:pt x="776" y="264"/>
                  </a:lnTo>
                  <a:lnTo>
                    <a:pt x="772" y="264"/>
                  </a:lnTo>
                  <a:lnTo>
                    <a:pt x="772" y="266"/>
                  </a:lnTo>
                  <a:lnTo>
                    <a:pt x="774" y="268"/>
                  </a:lnTo>
                  <a:lnTo>
                    <a:pt x="772" y="270"/>
                  </a:lnTo>
                  <a:lnTo>
                    <a:pt x="772" y="270"/>
                  </a:lnTo>
                  <a:lnTo>
                    <a:pt x="764" y="272"/>
                  </a:lnTo>
                  <a:lnTo>
                    <a:pt x="760" y="274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42" y="284"/>
                  </a:lnTo>
                  <a:lnTo>
                    <a:pt x="734" y="294"/>
                  </a:lnTo>
                  <a:lnTo>
                    <a:pt x="734" y="294"/>
                  </a:lnTo>
                  <a:lnTo>
                    <a:pt x="732" y="298"/>
                  </a:lnTo>
                  <a:lnTo>
                    <a:pt x="732" y="302"/>
                  </a:lnTo>
                  <a:lnTo>
                    <a:pt x="736" y="312"/>
                  </a:lnTo>
                  <a:lnTo>
                    <a:pt x="736" y="318"/>
                  </a:lnTo>
                  <a:lnTo>
                    <a:pt x="734" y="316"/>
                  </a:lnTo>
                  <a:lnTo>
                    <a:pt x="730" y="314"/>
                  </a:lnTo>
                  <a:lnTo>
                    <a:pt x="730" y="314"/>
                  </a:lnTo>
                  <a:lnTo>
                    <a:pt x="712" y="314"/>
                  </a:lnTo>
                  <a:lnTo>
                    <a:pt x="700" y="312"/>
                  </a:lnTo>
                  <a:lnTo>
                    <a:pt x="700" y="312"/>
                  </a:lnTo>
                  <a:lnTo>
                    <a:pt x="692" y="312"/>
                  </a:lnTo>
                  <a:lnTo>
                    <a:pt x="688" y="316"/>
                  </a:lnTo>
                  <a:lnTo>
                    <a:pt x="688" y="320"/>
                  </a:lnTo>
                  <a:lnTo>
                    <a:pt x="690" y="328"/>
                  </a:lnTo>
                  <a:lnTo>
                    <a:pt x="690" y="328"/>
                  </a:lnTo>
                  <a:lnTo>
                    <a:pt x="690" y="332"/>
                  </a:lnTo>
                  <a:lnTo>
                    <a:pt x="690" y="336"/>
                  </a:lnTo>
                  <a:lnTo>
                    <a:pt x="690" y="342"/>
                  </a:lnTo>
                  <a:lnTo>
                    <a:pt x="690" y="344"/>
                  </a:lnTo>
                  <a:lnTo>
                    <a:pt x="694" y="346"/>
                  </a:lnTo>
                  <a:lnTo>
                    <a:pt x="694" y="346"/>
                  </a:lnTo>
                  <a:lnTo>
                    <a:pt x="694" y="346"/>
                  </a:lnTo>
                  <a:lnTo>
                    <a:pt x="696" y="346"/>
                  </a:lnTo>
                  <a:lnTo>
                    <a:pt x="696" y="350"/>
                  </a:lnTo>
                  <a:lnTo>
                    <a:pt x="698" y="354"/>
                  </a:lnTo>
                  <a:lnTo>
                    <a:pt x="698" y="354"/>
                  </a:lnTo>
                  <a:lnTo>
                    <a:pt x="700" y="354"/>
                  </a:lnTo>
                  <a:lnTo>
                    <a:pt x="700" y="354"/>
                  </a:lnTo>
                  <a:lnTo>
                    <a:pt x="702" y="358"/>
                  </a:lnTo>
                  <a:lnTo>
                    <a:pt x="704" y="362"/>
                  </a:lnTo>
                  <a:lnTo>
                    <a:pt x="702" y="366"/>
                  </a:lnTo>
                  <a:lnTo>
                    <a:pt x="698" y="370"/>
                  </a:lnTo>
                  <a:lnTo>
                    <a:pt x="698" y="370"/>
                  </a:lnTo>
                  <a:lnTo>
                    <a:pt x="700" y="378"/>
                  </a:lnTo>
                  <a:lnTo>
                    <a:pt x="702" y="384"/>
                  </a:lnTo>
                  <a:lnTo>
                    <a:pt x="700" y="388"/>
                  </a:lnTo>
                  <a:lnTo>
                    <a:pt x="700" y="388"/>
                  </a:lnTo>
                  <a:lnTo>
                    <a:pt x="696" y="394"/>
                  </a:lnTo>
                  <a:lnTo>
                    <a:pt x="694" y="396"/>
                  </a:lnTo>
                  <a:lnTo>
                    <a:pt x="694" y="394"/>
                  </a:lnTo>
                  <a:lnTo>
                    <a:pt x="692" y="392"/>
                  </a:lnTo>
                  <a:lnTo>
                    <a:pt x="692" y="392"/>
                  </a:lnTo>
                  <a:lnTo>
                    <a:pt x="696" y="380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4" y="378"/>
                  </a:lnTo>
                  <a:lnTo>
                    <a:pt x="688" y="388"/>
                  </a:lnTo>
                  <a:lnTo>
                    <a:pt x="688" y="388"/>
                  </a:lnTo>
                  <a:lnTo>
                    <a:pt x="690" y="378"/>
                  </a:lnTo>
                  <a:lnTo>
                    <a:pt x="696" y="368"/>
                  </a:lnTo>
                  <a:lnTo>
                    <a:pt x="696" y="368"/>
                  </a:lnTo>
                  <a:lnTo>
                    <a:pt x="700" y="358"/>
                  </a:lnTo>
                  <a:lnTo>
                    <a:pt x="700" y="358"/>
                  </a:lnTo>
                  <a:lnTo>
                    <a:pt x="698" y="358"/>
                  </a:lnTo>
                  <a:lnTo>
                    <a:pt x="692" y="358"/>
                  </a:lnTo>
                  <a:lnTo>
                    <a:pt x="690" y="356"/>
                  </a:lnTo>
                  <a:lnTo>
                    <a:pt x="688" y="354"/>
                  </a:lnTo>
                  <a:lnTo>
                    <a:pt x="688" y="354"/>
                  </a:lnTo>
                  <a:lnTo>
                    <a:pt x="686" y="348"/>
                  </a:lnTo>
                  <a:lnTo>
                    <a:pt x="684" y="346"/>
                  </a:lnTo>
                  <a:lnTo>
                    <a:pt x="676" y="338"/>
                  </a:lnTo>
                  <a:lnTo>
                    <a:pt x="676" y="338"/>
                  </a:lnTo>
                  <a:lnTo>
                    <a:pt x="674" y="338"/>
                  </a:lnTo>
                  <a:lnTo>
                    <a:pt x="674" y="338"/>
                  </a:lnTo>
                  <a:lnTo>
                    <a:pt x="668" y="338"/>
                  </a:lnTo>
                  <a:lnTo>
                    <a:pt x="666" y="340"/>
                  </a:lnTo>
                  <a:lnTo>
                    <a:pt x="666" y="340"/>
                  </a:lnTo>
                  <a:lnTo>
                    <a:pt x="670" y="346"/>
                  </a:lnTo>
                  <a:lnTo>
                    <a:pt x="668" y="348"/>
                  </a:lnTo>
                  <a:lnTo>
                    <a:pt x="668" y="348"/>
                  </a:lnTo>
                  <a:lnTo>
                    <a:pt x="664" y="346"/>
                  </a:lnTo>
                  <a:lnTo>
                    <a:pt x="656" y="342"/>
                  </a:lnTo>
                  <a:lnTo>
                    <a:pt x="656" y="342"/>
                  </a:lnTo>
                  <a:lnTo>
                    <a:pt x="654" y="344"/>
                  </a:lnTo>
                  <a:lnTo>
                    <a:pt x="652" y="348"/>
                  </a:lnTo>
                  <a:lnTo>
                    <a:pt x="652" y="350"/>
                  </a:lnTo>
                  <a:lnTo>
                    <a:pt x="654" y="352"/>
                  </a:lnTo>
                  <a:lnTo>
                    <a:pt x="662" y="358"/>
                  </a:lnTo>
                  <a:lnTo>
                    <a:pt x="662" y="358"/>
                  </a:lnTo>
                  <a:lnTo>
                    <a:pt x="666" y="364"/>
                  </a:lnTo>
                  <a:lnTo>
                    <a:pt x="666" y="370"/>
                  </a:lnTo>
                  <a:lnTo>
                    <a:pt x="664" y="372"/>
                  </a:lnTo>
                  <a:lnTo>
                    <a:pt x="664" y="372"/>
                  </a:lnTo>
                  <a:lnTo>
                    <a:pt x="662" y="368"/>
                  </a:lnTo>
                  <a:lnTo>
                    <a:pt x="658" y="362"/>
                  </a:lnTo>
                  <a:lnTo>
                    <a:pt x="658" y="362"/>
                  </a:lnTo>
                  <a:lnTo>
                    <a:pt x="654" y="362"/>
                  </a:lnTo>
                  <a:lnTo>
                    <a:pt x="650" y="358"/>
                  </a:lnTo>
                  <a:lnTo>
                    <a:pt x="646" y="352"/>
                  </a:lnTo>
                  <a:lnTo>
                    <a:pt x="646" y="352"/>
                  </a:lnTo>
                  <a:lnTo>
                    <a:pt x="646" y="348"/>
                  </a:lnTo>
                  <a:lnTo>
                    <a:pt x="648" y="342"/>
                  </a:lnTo>
                  <a:lnTo>
                    <a:pt x="654" y="334"/>
                  </a:lnTo>
                  <a:lnTo>
                    <a:pt x="654" y="334"/>
                  </a:lnTo>
                  <a:lnTo>
                    <a:pt x="654" y="330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4" y="318"/>
                  </a:lnTo>
                  <a:lnTo>
                    <a:pt x="652" y="320"/>
                  </a:lnTo>
                  <a:lnTo>
                    <a:pt x="650" y="326"/>
                  </a:lnTo>
                  <a:lnTo>
                    <a:pt x="648" y="334"/>
                  </a:lnTo>
                  <a:lnTo>
                    <a:pt x="646" y="336"/>
                  </a:lnTo>
                  <a:lnTo>
                    <a:pt x="644" y="338"/>
                  </a:lnTo>
                  <a:lnTo>
                    <a:pt x="644" y="338"/>
                  </a:lnTo>
                  <a:lnTo>
                    <a:pt x="638" y="340"/>
                  </a:lnTo>
                  <a:lnTo>
                    <a:pt x="634" y="342"/>
                  </a:lnTo>
                  <a:lnTo>
                    <a:pt x="632" y="344"/>
                  </a:lnTo>
                  <a:lnTo>
                    <a:pt x="630" y="348"/>
                  </a:lnTo>
                  <a:lnTo>
                    <a:pt x="630" y="348"/>
                  </a:lnTo>
                  <a:lnTo>
                    <a:pt x="630" y="356"/>
                  </a:lnTo>
                  <a:lnTo>
                    <a:pt x="632" y="364"/>
                  </a:lnTo>
                  <a:lnTo>
                    <a:pt x="632" y="370"/>
                  </a:lnTo>
                  <a:lnTo>
                    <a:pt x="630" y="372"/>
                  </a:lnTo>
                  <a:lnTo>
                    <a:pt x="628" y="374"/>
                  </a:lnTo>
                  <a:lnTo>
                    <a:pt x="628" y="374"/>
                  </a:lnTo>
                  <a:lnTo>
                    <a:pt x="624" y="384"/>
                  </a:lnTo>
                  <a:lnTo>
                    <a:pt x="622" y="392"/>
                  </a:lnTo>
                  <a:lnTo>
                    <a:pt x="622" y="392"/>
                  </a:lnTo>
                  <a:lnTo>
                    <a:pt x="620" y="398"/>
                  </a:lnTo>
                  <a:lnTo>
                    <a:pt x="622" y="402"/>
                  </a:lnTo>
                  <a:lnTo>
                    <a:pt x="626" y="404"/>
                  </a:lnTo>
                  <a:lnTo>
                    <a:pt x="636" y="402"/>
                  </a:lnTo>
                  <a:lnTo>
                    <a:pt x="636" y="402"/>
                  </a:lnTo>
                  <a:lnTo>
                    <a:pt x="640" y="404"/>
                  </a:lnTo>
                  <a:lnTo>
                    <a:pt x="644" y="408"/>
                  </a:lnTo>
                  <a:lnTo>
                    <a:pt x="646" y="414"/>
                  </a:lnTo>
                  <a:lnTo>
                    <a:pt x="648" y="420"/>
                  </a:lnTo>
                  <a:lnTo>
                    <a:pt x="648" y="420"/>
                  </a:lnTo>
                  <a:lnTo>
                    <a:pt x="646" y="426"/>
                  </a:lnTo>
                  <a:lnTo>
                    <a:pt x="644" y="428"/>
                  </a:lnTo>
                  <a:lnTo>
                    <a:pt x="642" y="430"/>
                  </a:lnTo>
                  <a:lnTo>
                    <a:pt x="640" y="432"/>
                  </a:lnTo>
                  <a:lnTo>
                    <a:pt x="640" y="432"/>
                  </a:lnTo>
                  <a:lnTo>
                    <a:pt x="640" y="438"/>
                  </a:lnTo>
                  <a:lnTo>
                    <a:pt x="644" y="440"/>
                  </a:lnTo>
                  <a:lnTo>
                    <a:pt x="650" y="446"/>
                  </a:lnTo>
                  <a:lnTo>
                    <a:pt x="650" y="446"/>
                  </a:lnTo>
                  <a:lnTo>
                    <a:pt x="644" y="444"/>
                  </a:lnTo>
                  <a:lnTo>
                    <a:pt x="640" y="442"/>
                  </a:lnTo>
                  <a:lnTo>
                    <a:pt x="638" y="440"/>
                  </a:lnTo>
                  <a:lnTo>
                    <a:pt x="638" y="436"/>
                  </a:lnTo>
                  <a:lnTo>
                    <a:pt x="638" y="436"/>
                  </a:lnTo>
                  <a:lnTo>
                    <a:pt x="638" y="430"/>
                  </a:lnTo>
                  <a:lnTo>
                    <a:pt x="642" y="420"/>
                  </a:lnTo>
                  <a:lnTo>
                    <a:pt x="642" y="420"/>
                  </a:lnTo>
                  <a:lnTo>
                    <a:pt x="640" y="416"/>
                  </a:lnTo>
                  <a:lnTo>
                    <a:pt x="638" y="412"/>
                  </a:lnTo>
                  <a:lnTo>
                    <a:pt x="636" y="408"/>
                  </a:lnTo>
                  <a:lnTo>
                    <a:pt x="628" y="406"/>
                  </a:lnTo>
                  <a:lnTo>
                    <a:pt x="628" y="406"/>
                  </a:lnTo>
                  <a:lnTo>
                    <a:pt x="624" y="408"/>
                  </a:lnTo>
                  <a:lnTo>
                    <a:pt x="620" y="412"/>
                  </a:lnTo>
                  <a:lnTo>
                    <a:pt x="618" y="420"/>
                  </a:lnTo>
                  <a:lnTo>
                    <a:pt x="618" y="432"/>
                  </a:lnTo>
                  <a:lnTo>
                    <a:pt x="618" y="432"/>
                  </a:lnTo>
                  <a:lnTo>
                    <a:pt x="610" y="438"/>
                  </a:lnTo>
                  <a:lnTo>
                    <a:pt x="608" y="442"/>
                  </a:lnTo>
                  <a:lnTo>
                    <a:pt x="608" y="442"/>
                  </a:lnTo>
                  <a:lnTo>
                    <a:pt x="604" y="446"/>
                  </a:lnTo>
                  <a:lnTo>
                    <a:pt x="602" y="448"/>
                  </a:lnTo>
                  <a:lnTo>
                    <a:pt x="596" y="450"/>
                  </a:lnTo>
                  <a:lnTo>
                    <a:pt x="590" y="450"/>
                  </a:lnTo>
                  <a:lnTo>
                    <a:pt x="588" y="452"/>
                  </a:lnTo>
                  <a:lnTo>
                    <a:pt x="586" y="456"/>
                  </a:lnTo>
                  <a:lnTo>
                    <a:pt x="586" y="456"/>
                  </a:lnTo>
                  <a:lnTo>
                    <a:pt x="582" y="450"/>
                  </a:lnTo>
                  <a:lnTo>
                    <a:pt x="576" y="448"/>
                  </a:lnTo>
                  <a:lnTo>
                    <a:pt x="570" y="446"/>
                  </a:lnTo>
                  <a:lnTo>
                    <a:pt x="570" y="446"/>
                  </a:lnTo>
                  <a:lnTo>
                    <a:pt x="568" y="442"/>
                  </a:lnTo>
                  <a:lnTo>
                    <a:pt x="568" y="442"/>
                  </a:lnTo>
                  <a:lnTo>
                    <a:pt x="568" y="440"/>
                  </a:lnTo>
                  <a:lnTo>
                    <a:pt x="566" y="438"/>
                  </a:lnTo>
                  <a:lnTo>
                    <a:pt x="566" y="436"/>
                  </a:lnTo>
                  <a:lnTo>
                    <a:pt x="572" y="436"/>
                  </a:lnTo>
                  <a:lnTo>
                    <a:pt x="572" y="436"/>
                  </a:lnTo>
                  <a:lnTo>
                    <a:pt x="574" y="438"/>
                  </a:lnTo>
                  <a:lnTo>
                    <a:pt x="576" y="442"/>
                  </a:lnTo>
                  <a:lnTo>
                    <a:pt x="578" y="446"/>
                  </a:lnTo>
                  <a:lnTo>
                    <a:pt x="580" y="448"/>
                  </a:lnTo>
                  <a:lnTo>
                    <a:pt x="582" y="448"/>
                  </a:lnTo>
                  <a:lnTo>
                    <a:pt x="582" y="448"/>
                  </a:lnTo>
                  <a:lnTo>
                    <a:pt x="584" y="448"/>
                  </a:lnTo>
                  <a:lnTo>
                    <a:pt x="588" y="446"/>
                  </a:lnTo>
                  <a:lnTo>
                    <a:pt x="592" y="440"/>
                  </a:lnTo>
                  <a:lnTo>
                    <a:pt x="598" y="432"/>
                  </a:lnTo>
                  <a:lnTo>
                    <a:pt x="606" y="426"/>
                  </a:lnTo>
                  <a:lnTo>
                    <a:pt x="606" y="426"/>
                  </a:lnTo>
                  <a:lnTo>
                    <a:pt x="608" y="420"/>
                  </a:lnTo>
                  <a:lnTo>
                    <a:pt x="610" y="418"/>
                  </a:lnTo>
                  <a:lnTo>
                    <a:pt x="614" y="416"/>
                  </a:lnTo>
                  <a:lnTo>
                    <a:pt x="616" y="416"/>
                  </a:lnTo>
                  <a:lnTo>
                    <a:pt x="616" y="414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0" y="398"/>
                  </a:lnTo>
                  <a:lnTo>
                    <a:pt x="610" y="394"/>
                  </a:lnTo>
                  <a:lnTo>
                    <a:pt x="614" y="382"/>
                  </a:lnTo>
                  <a:lnTo>
                    <a:pt x="624" y="362"/>
                  </a:lnTo>
                  <a:lnTo>
                    <a:pt x="624" y="362"/>
                  </a:lnTo>
                  <a:lnTo>
                    <a:pt x="626" y="358"/>
                  </a:lnTo>
                  <a:lnTo>
                    <a:pt x="626" y="354"/>
                  </a:lnTo>
                  <a:lnTo>
                    <a:pt x="624" y="350"/>
                  </a:lnTo>
                  <a:lnTo>
                    <a:pt x="624" y="342"/>
                  </a:lnTo>
                  <a:lnTo>
                    <a:pt x="624" y="342"/>
                  </a:lnTo>
                  <a:lnTo>
                    <a:pt x="628" y="338"/>
                  </a:lnTo>
                  <a:lnTo>
                    <a:pt x="630" y="336"/>
                  </a:lnTo>
                  <a:lnTo>
                    <a:pt x="634" y="334"/>
                  </a:lnTo>
                  <a:lnTo>
                    <a:pt x="638" y="326"/>
                  </a:lnTo>
                  <a:lnTo>
                    <a:pt x="638" y="326"/>
                  </a:lnTo>
                  <a:lnTo>
                    <a:pt x="638" y="322"/>
                  </a:lnTo>
                  <a:lnTo>
                    <a:pt x="636" y="318"/>
                  </a:lnTo>
                  <a:lnTo>
                    <a:pt x="634" y="314"/>
                  </a:lnTo>
                  <a:lnTo>
                    <a:pt x="628" y="312"/>
                  </a:lnTo>
                  <a:lnTo>
                    <a:pt x="628" y="312"/>
                  </a:lnTo>
                  <a:lnTo>
                    <a:pt x="620" y="306"/>
                  </a:lnTo>
                  <a:lnTo>
                    <a:pt x="618" y="306"/>
                  </a:lnTo>
                  <a:lnTo>
                    <a:pt x="614" y="310"/>
                  </a:lnTo>
                  <a:lnTo>
                    <a:pt x="614" y="310"/>
                  </a:lnTo>
                  <a:lnTo>
                    <a:pt x="610" y="316"/>
                  </a:lnTo>
                  <a:lnTo>
                    <a:pt x="606" y="324"/>
                  </a:lnTo>
                  <a:lnTo>
                    <a:pt x="598" y="332"/>
                  </a:lnTo>
                  <a:lnTo>
                    <a:pt x="594" y="334"/>
                  </a:lnTo>
                  <a:lnTo>
                    <a:pt x="586" y="334"/>
                  </a:lnTo>
                  <a:lnTo>
                    <a:pt x="586" y="334"/>
                  </a:lnTo>
                  <a:lnTo>
                    <a:pt x="584" y="338"/>
                  </a:lnTo>
                  <a:lnTo>
                    <a:pt x="582" y="340"/>
                  </a:lnTo>
                  <a:lnTo>
                    <a:pt x="584" y="346"/>
                  </a:lnTo>
                  <a:lnTo>
                    <a:pt x="586" y="348"/>
                  </a:lnTo>
                  <a:lnTo>
                    <a:pt x="584" y="350"/>
                  </a:lnTo>
                  <a:lnTo>
                    <a:pt x="582" y="352"/>
                  </a:lnTo>
                  <a:lnTo>
                    <a:pt x="582" y="352"/>
                  </a:lnTo>
                  <a:lnTo>
                    <a:pt x="578" y="360"/>
                  </a:lnTo>
                  <a:lnTo>
                    <a:pt x="574" y="364"/>
                  </a:lnTo>
                  <a:lnTo>
                    <a:pt x="572" y="368"/>
                  </a:lnTo>
                  <a:lnTo>
                    <a:pt x="572" y="370"/>
                  </a:lnTo>
                  <a:lnTo>
                    <a:pt x="576" y="374"/>
                  </a:lnTo>
                  <a:lnTo>
                    <a:pt x="576" y="374"/>
                  </a:lnTo>
                  <a:lnTo>
                    <a:pt x="578" y="376"/>
                  </a:lnTo>
                  <a:lnTo>
                    <a:pt x="580" y="380"/>
                  </a:lnTo>
                  <a:lnTo>
                    <a:pt x="580" y="384"/>
                  </a:lnTo>
                  <a:lnTo>
                    <a:pt x="582" y="388"/>
                  </a:lnTo>
                  <a:lnTo>
                    <a:pt x="582" y="388"/>
                  </a:lnTo>
                  <a:lnTo>
                    <a:pt x="580" y="394"/>
                  </a:lnTo>
                  <a:lnTo>
                    <a:pt x="580" y="398"/>
                  </a:lnTo>
                  <a:lnTo>
                    <a:pt x="576" y="400"/>
                  </a:lnTo>
                  <a:lnTo>
                    <a:pt x="576" y="400"/>
                  </a:lnTo>
                  <a:lnTo>
                    <a:pt x="574" y="398"/>
                  </a:lnTo>
                  <a:lnTo>
                    <a:pt x="572" y="396"/>
                  </a:lnTo>
                  <a:lnTo>
                    <a:pt x="566" y="388"/>
                  </a:lnTo>
                  <a:lnTo>
                    <a:pt x="558" y="368"/>
                  </a:lnTo>
                  <a:lnTo>
                    <a:pt x="558" y="368"/>
                  </a:lnTo>
                  <a:lnTo>
                    <a:pt x="556" y="364"/>
                  </a:lnTo>
                  <a:lnTo>
                    <a:pt x="556" y="364"/>
                  </a:lnTo>
                  <a:lnTo>
                    <a:pt x="552" y="358"/>
                  </a:lnTo>
                  <a:lnTo>
                    <a:pt x="546" y="354"/>
                  </a:lnTo>
                  <a:lnTo>
                    <a:pt x="540" y="350"/>
                  </a:lnTo>
                  <a:lnTo>
                    <a:pt x="534" y="344"/>
                  </a:lnTo>
                  <a:lnTo>
                    <a:pt x="534" y="344"/>
                  </a:lnTo>
                  <a:lnTo>
                    <a:pt x="532" y="344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26" y="346"/>
                  </a:lnTo>
                  <a:lnTo>
                    <a:pt x="526" y="350"/>
                  </a:lnTo>
                  <a:lnTo>
                    <a:pt x="526" y="352"/>
                  </a:lnTo>
                  <a:lnTo>
                    <a:pt x="526" y="356"/>
                  </a:lnTo>
                  <a:lnTo>
                    <a:pt x="526" y="356"/>
                  </a:lnTo>
                  <a:lnTo>
                    <a:pt x="526" y="362"/>
                  </a:lnTo>
                  <a:lnTo>
                    <a:pt x="524" y="364"/>
                  </a:lnTo>
                  <a:lnTo>
                    <a:pt x="522" y="364"/>
                  </a:lnTo>
                  <a:lnTo>
                    <a:pt x="518" y="362"/>
                  </a:lnTo>
                  <a:lnTo>
                    <a:pt x="516" y="362"/>
                  </a:lnTo>
                  <a:lnTo>
                    <a:pt x="516" y="362"/>
                  </a:lnTo>
                  <a:lnTo>
                    <a:pt x="516" y="362"/>
                  </a:lnTo>
                  <a:lnTo>
                    <a:pt x="514" y="368"/>
                  </a:lnTo>
                  <a:lnTo>
                    <a:pt x="512" y="370"/>
                  </a:lnTo>
                  <a:lnTo>
                    <a:pt x="508" y="370"/>
                  </a:lnTo>
                  <a:lnTo>
                    <a:pt x="508" y="364"/>
                  </a:lnTo>
                  <a:lnTo>
                    <a:pt x="508" y="364"/>
                  </a:lnTo>
                  <a:lnTo>
                    <a:pt x="510" y="362"/>
                  </a:lnTo>
                  <a:lnTo>
                    <a:pt x="512" y="360"/>
                  </a:lnTo>
                  <a:lnTo>
                    <a:pt x="514" y="358"/>
                  </a:lnTo>
                  <a:lnTo>
                    <a:pt x="514" y="354"/>
                  </a:lnTo>
                  <a:lnTo>
                    <a:pt x="514" y="354"/>
                  </a:lnTo>
                  <a:lnTo>
                    <a:pt x="504" y="354"/>
                  </a:lnTo>
                  <a:lnTo>
                    <a:pt x="498" y="354"/>
                  </a:lnTo>
                  <a:lnTo>
                    <a:pt x="492" y="352"/>
                  </a:lnTo>
                  <a:lnTo>
                    <a:pt x="486" y="346"/>
                  </a:lnTo>
                  <a:lnTo>
                    <a:pt x="486" y="346"/>
                  </a:lnTo>
                  <a:lnTo>
                    <a:pt x="480" y="350"/>
                  </a:lnTo>
                  <a:lnTo>
                    <a:pt x="476" y="350"/>
                  </a:lnTo>
                  <a:lnTo>
                    <a:pt x="474" y="348"/>
                  </a:lnTo>
                  <a:lnTo>
                    <a:pt x="474" y="34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72" y="340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74" y="338"/>
                  </a:lnTo>
                  <a:lnTo>
                    <a:pt x="480" y="334"/>
                  </a:lnTo>
                  <a:lnTo>
                    <a:pt x="482" y="334"/>
                  </a:lnTo>
                  <a:lnTo>
                    <a:pt x="476" y="332"/>
                  </a:lnTo>
                  <a:lnTo>
                    <a:pt x="476" y="332"/>
                  </a:lnTo>
                  <a:lnTo>
                    <a:pt x="468" y="332"/>
                  </a:lnTo>
                  <a:lnTo>
                    <a:pt x="468" y="332"/>
                  </a:lnTo>
                  <a:lnTo>
                    <a:pt x="466" y="334"/>
                  </a:lnTo>
                  <a:lnTo>
                    <a:pt x="462" y="336"/>
                  </a:lnTo>
                  <a:lnTo>
                    <a:pt x="460" y="336"/>
                  </a:lnTo>
                  <a:lnTo>
                    <a:pt x="458" y="330"/>
                  </a:lnTo>
                  <a:lnTo>
                    <a:pt x="458" y="330"/>
                  </a:lnTo>
                  <a:lnTo>
                    <a:pt x="442" y="330"/>
                  </a:lnTo>
                  <a:lnTo>
                    <a:pt x="442" y="330"/>
                  </a:lnTo>
                  <a:lnTo>
                    <a:pt x="426" y="328"/>
                  </a:lnTo>
                  <a:lnTo>
                    <a:pt x="418" y="330"/>
                  </a:lnTo>
                  <a:lnTo>
                    <a:pt x="410" y="338"/>
                  </a:lnTo>
                  <a:lnTo>
                    <a:pt x="410" y="338"/>
                  </a:lnTo>
                  <a:lnTo>
                    <a:pt x="408" y="338"/>
                  </a:lnTo>
                  <a:lnTo>
                    <a:pt x="404" y="336"/>
                  </a:lnTo>
                  <a:lnTo>
                    <a:pt x="400" y="332"/>
                  </a:lnTo>
                  <a:lnTo>
                    <a:pt x="400" y="332"/>
                  </a:lnTo>
                  <a:lnTo>
                    <a:pt x="400" y="326"/>
                  </a:lnTo>
                  <a:lnTo>
                    <a:pt x="400" y="320"/>
                  </a:lnTo>
                  <a:lnTo>
                    <a:pt x="400" y="316"/>
                  </a:lnTo>
                  <a:lnTo>
                    <a:pt x="400" y="316"/>
                  </a:lnTo>
                  <a:lnTo>
                    <a:pt x="404" y="314"/>
                  </a:lnTo>
                  <a:lnTo>
                    <a:pt x="408" y="314"/>
                  </a:lnTo>
                  <a:lnTo>
                    <a:pt x="416" y="316"/>
                  </a:lnTo>
                  <a:lnTo>
                    <a:pt x="416" y="316"/>
                  </a:lnTo>
                  <a:lnTo>
                    <a:pt x="418" y="316"/>
                  </a:lnTo>
                  <a:lnTo>
                    <a:pt x="420" y="316"/>
                  </a:lnTo>
                  <a:lnTo>
                    <a:pt x="422" y="310"/>
                  </a:lnTo>
                  <a:lnTo>
                    <a:pt x="422" y="304"/>
                  </a:lnTo>
                  <a:lnTo>
                    <a:pt x="420" y="298"/>
                  </a:lnTo>
                  <a:lnTo>
                    <a:pt x="420" y="298"/>
                  </a:lnTo>
                  <a:lnTo>
                    <a:pt x="416" y="294"/>
                  </a:lnTo>
                  <a:lnTo>
                    <a:pt x="412" y="288"/>
                  </a:lnTo>
                  <a:lnTo>
                    <a:pt x="410" y="286"/>
                  </a:lnTo>
                  <a:lnTo>
                    <a:pt x="410" y="286"/>
                  </a:lnTo>
                  <a:lnTo>
                    <a:pt x="408" y="286"/>
                  </a:lnTo>
                  <a:lnTo>
                    <a:pt x="408" y="286"/>
                  </a:lnTo>
                  <a:lnTo>
                    <a:pt x="408" y="292"/>
                  </a:lnTo>
                  <a:lnTo>
                    <a:pt x="408" y="296"/>
                  </a:lnTo>
                  <a:lnTo>
                    <a:pt x="404" y="300"/>
                  </a:lnTo>
                  <a:lnTo>
                    <a:pt x="396" y="304"/>
                  </a:lnTo>
                  <a:lnTo>
                    <a:pt x="396" y="304"/>
                  </a:lnTo>
                  <a:lnTo>
                    <a:pt x="392" y="308"/>
                  </a:lnTo>
                  <a:lnTo>
                    <a:pt x="390" y="310"/>
                  </a:lnTo>
                  <a:lnTo>
                    <a:pt x="390" y="312"/>
                  </a:lnTo>
                  <a:lnTo>
                    <a:pt x="390" y="314"/>
                  </a:lnTo>
                  <a:lnTo>
                    <a:pt x="392" y="318"/>
                  </a:lnTo>
                  <a:lnTo>
                    <a:pt x="390" y="322"/>
                  </a:lnTo>
                  <a:lnTo>
                    <a:pt x="388" y="324"/>
                  </a:lnTo>
                  <a:lnTo>
                    <a:pt x="388" y="324"/>
                  </a:lnTo>
                  <a:lnTo>
                    <a:pt x="386" y="324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76" y="332"/>
                  </a:lnTo>
                  <a:lnTo>
                    <a:pt x="376" y="332"/>
                  </a:lnTo>
                  <a:lnTo>
                    <a:pt x="376" y="330"/>
                  </a:lnTo>
                  <a:lnTo>
                    <a:pt x="374" y="328"/>
                  </a:lnTo>
                  <a:lnTo>
                    <a:pt x="372" y="326"/>
                  </a:lnTo>
                  <a:lnTo>
                    <a:pt x="370" y="326"/>
                  </a:lnTo>
                  <a:lnTo>
                    <a:pt x="378" y="324"/>
                  </a:lnTo>
                  <a:lnTo>
                    <a:pt x="378" y="324"/>
                  </a:lnTo>
                  <a:lnTo>
                    <a:pt x="374" y="316"/>
                  </a:lnTo>
                  <a:lnTo>
                    <a:pt x="372" y="314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62" y="316"/>
                  </a:lnTo>
                  <a:lnTo>
                    <a:pt x="354" y="314"/>
                  </a:lnTo>
                  <a:lnTo>
                    <a:pt x="344" y="312"/>
                  </a:lnTo>
                  <a:lnTo>
                    <a:pt x="344" y="312"/>
                  </a:lnTo>
                  <a:lnTo>
                    <a:pt x="340" y="312"/>
                  </a:lnTo>
                  <a:lnTo>
                    <a:pt x="338" y="314"/>
                  </a:lnTo>
                  <a:lnTo>
                    <a:pt x="334" y="320"/>
                  </a:lnTo>
                  <a:lnTo>
                    <a:pt x="334" y="328"/>
                  </a:lnTo>
                  <a:lnTo>
                    <a:pt x="332" y="330"/>
                  </a:lnTo>
                  <a:lnTo>
                    <a:pt x="330" y="332"/>
                  </a:lnTo>
                  <a:lnTo>
                    <a:pt x="330" y="332"/>
                  </a:lnTo>
                  <a:lnTo>
                    <a:pt x="326" y="328"/>
                  </a:lnTo>
                  <a:lnTo>
                    <a:pt x="322" y="320"/>
                  </a:lnTo>
                  <a:lnTo>
                    <a:pt x="320" y="312"/>
                  </a:lnTo>
                  <a:lnTo>
                    <a:pt x="320" y="304"/>
                  </a:lnTo>
                  <a:lnTo>
                    <a:pt x="320" y="304"/>
                  </a:lnTo>
                  <a:lnTo>
                    <a:pt x="318" y="302"/>
                  </a:lnTo>
                  <a:lnTo>
                    <a:pt x="314" y="300"/>
                  </a:lnTo>
                  <a:lnTo>
                    <a:pt x="312" y="300"/>
                  </a:lnTo>
                  <a:lnTo>
                    <a:pt x="308" y="302"/>
                  </a:lnTo>
                  <a:lnTo>
                    <a:pt x="306" y="306"/>
                  </a:lnTo>
                  <a:lnTo>
                    <a:pt x="306" y="312"/>
                  </a:lnTo>
                  <a:lnTo>
                    <a:pt x="306" y="312"/>
                  </a:lnTo>
                  <a:lnTo>
                    <a:pt x="310" y="318"/>
                  </a:lnTo>
                  <a:lnTo>
                    <a:pt x="310" y="322"/>
                  </a:lnTo>
                  <a:lnTo>
                    <a:pt x="308" y="324"/>
                  </a:lnTo>
                  <a:lnTo>
                    <a:pt x="304" y="324"/>
                  </a:lnTo>
                  <a:lnTo>
                    <a:pt x="304" y="324"/>
                  </a:lnTo>
                  <a:lnTo>
                    <a:pt x="298" y="322"/>
                  </a:lnTo>
                  <a:lnTo>
                    <a:pt x="296" y="318"/>
                  </a:lnTo>
                  <a:lnTo>
                    <a:pt x="296" y="318"/>
                  </a:lnTo>
                  <a:lnTo>
                    <a:pt x="296" y="318"/>
                  </a:lnTo>
                  <a:lnTo>
                    <a:pt x="296" y="318"/>
                  </a:lnTo>
                  <a:lnTo>
                    <a:pt x="296" y="308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296"/>
                  </a:lnTo>
                  <a:lnTo>
                    <a:pt x="300" y="292"/>
                  </a:lnTo>
                  <a:lnTo>
                    <a:pt x="306" y="280"/>
                  </a:lnTo>
                  <a:lnTo>
                    <a:pt x="306" y="280"/>
                  </a:lnTo>
                  <a:lnTo>
                    <a:pt x="314" y="276"/>
                  </a:lnTo>
                  <a:lnTo>
                    <a:pt x="318" y="270"/>
                  </a:lnTo>
                  <a:lnTo>
                    <a:pt x="320" y="262"/>
                  </a:lnTo>
                  <a:lnTo>
                    <a:pt x="320" y="252"/>
                  </a:lnTo>
                  <a:lnTo>
                    <a:pt x="320" y="252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2" y="240"/>
                  </a:lnTo>
                  <a:lnTo>
                    <a:pt x="324" y="244"/>
                  </a:lnTo>
                  <a:lnTo>
                    <a:pt x="326" y="254"/>
                  </a:lnTo>
                  <a:lnTo>
                    <a:pt x="328" y="266"/>
                  </a:lnTo>
                  <a:lnTo>
                    <a:pt x="328" y="266"/>
                  </a:lnTo>
                  <a:lnTo>
                    <a:pt x="332" y="280"/>
                  </a:lnTo>
                  <a:lnTo>
                    <a:pt x="338" y="292"/>
                  </a:lnTo>
                  <a:lnTo>
                    <a:pt x="342" y="298"/>
                  </a:lnTo>
                  <a:lnTo>
                    <a:pt x="346" y="300"/>
                  </a:lnTo>
                  <a:lnTo>
                    <a:pt x="352" y="304"/>
                  </a:lnTo>
                  <a:lnTo>
                    <a:pt x="358" y="304"/>
                  </a:lnTo>
                  <a:lnTo>
                    <a:pt x="358" y="304"/>
                  </a:lnTo>
                  <a:lnTo>
                    <a:pt x="364" y="304"/>
                  </a:lnTo>
                  <a:lnTo>
                    <a:pt x="368" y="304"/>
                  </a:lnTo>
                  <a:lnTo>
                    <a:pt x="374" y="300"/>
                  </a:lnTo>
                  <a:lnTo>
                    <a:pt x="376" y="298"/>
                  </a:lnTo>
                  <a:lnTo>
                    <a:pt x="382" y="288"/>
                  </a:lnTo>
                  <a:lnTo>
                    <a:pt x="382" y="276"/>
                  </a:lnTo>
                  <a:lnTo>
                    <a:pt x="382" y="276"/>
                  </a:lnTo>
                  <a:lnTo>
                    <a:pt x="380" y="268"/>
                  </a:lnTo>
                  <a:lnTo>
                    <a:pt x="378" y="262"/>
                  </a:lnTo>
                  <a:lnTo>
                    <a:pt x="378" y="252"/>
                  </a:lnTo>
                  <a:lnTo>
                    <a:pt x="378" y="238"/>
                  </a:lnTo>
                  <a:lnTo>
                    <a:pt x="378" y="238"/>
                  </a:lnTo>
                  <a:lnTo>
                    <a:pt x="376" y="232"/>
                  </a:lnTo>
                  <a:lnTo>
                    <a:pt x="374" y="230"/>
                  </a:lnTo>
                  <a:lnTo>
                    <a:pt x="374" y="226"/>
                  </a:lnTo>
                  <a:lnTo>
                    <a:pt x="370" y="220"/>
                  </a:lnTo>
                  <a:lnTo>
                    <a:pt x="370" y="220"/>
                  </a:lnTo>
                  <a:lnTo>
                    <a:pt x="360" y="218"/>
                  </a:lnTo>
                  <a:lnTo>
                    <a:pt x="360" y="218"/>
                  </a:lnTo>
                  <a:lnTo>
                    <a:pt x="362" y="216"/>
                  </a:lnTo>
                  <a:lnTo>
                    <a:pt x="366" y="216"/>
                  </a:lnTo>
                  <a:lnTo>
                    <a:pt x="368" y="214"/>
                  </a:lnTo>
                  <a:lnTo>
                    <a:pt x="364" y="212"/>
                  </a:lnTo>
                  <a:lnTo>
                    <a:pt x="364" y="212"/>
                  </a:lnTo>
                  <a:lnTo>
                    <a:pt x="366" y="202"/>
                  </a:lnTo>
                  <a:lnTo>
                    <a:pt x="366" y="202"/>
                  </a:lnTo>
                  <a:lnTo>
                    <a:pt x="368" y="204"/>
                  </a:lnTo>
                  <a:lnTo>
                    <a:pt x="370" y="210"/>
                  </a:lnTo>
                  <a:lnTo>
                    <a:pt x="372" y="210"/>
                  </a:lnTo>
                  <a:lnTo>
                    <a:pt x="372" y="210"/>
                  </a:lnTo>
                  <a:lnTo>
                    <a:pt x="372" y="210"/>
                  </a:lnTo>
                  <a:lnTo>
                    <a:pt x="370" y="202"/>
                  </a:lnTo>
                  <a:lnTo>
                    <a:pt x="368" y="198"/>
                  </a:lnTo>
                  <a:lnTo>
                    <a:pt x="364" y="198"/>
                  </a:lnTo>
                  <a:lnTo>
                    <a:pt x="364" y="198"/>
                  </a:lnTo>
                  <a:lnTo>
                    <a:pt x="360" y="198"/>
                  </a:lnTo>
                  <a:lnTo>
                    <a:pt x="356" y="194"/>
                  </a:lnTo>
                  <a:lnTo>
                    <a:pt x="348" y="190"/>
                  </a:lnTo>
                  <a:lnTo>
                    <a:pt x="348" y="190"/>
                  </a:lnTo>
                  <a:lnTo>
                    <a:pt x="338" y="188"/>
                  </a:lnTo>
                  <a:lnTo>
                    <a:pt x="330" y="192"/>
                  </a:lnTo>
                  <a:lnTo>
                    <a:pt x="326" y="198"/>
                  </a:lnTo>
                  <a:lnTo>
                    <a:pt x="324" y="208"/>
                  </a:lnTo>
                  <a:lnTo>
                    <a:pt x="324" y="208"/>
                  </a:lnTo>
                  <a:lnTo>
                    <a:pt x="324" y="212"/>
                  </a:lnTo>
                  <a:lnTo>
                    <a:pt x="322" y="214"/>
                  </a:lnTo>
                  <a:lnTo>
                    <a:pt x="316" y="216"/>
                  </a:lnTo>
                  <a:lnTo>
                    <a:pt x="310" y="218"/>
                  </a:lnTo>
                  <a:lnTo>
                    <a:pt x="304" y="218"/>
                  </a:lnTo>
                  <a:lnTo>
                    <a:pt x="304" y="218"/>
                  </a:lnTo>
                  <a:lnTo>
                    <a:pt x="300" y="222"/>
                  </a:lnTo>
                  <a:lnTo>
                    <a:pt x="298" y="226"/>
                  </a:lnTo>
                  <a:lnTo>
                    <a:pt x="298" y="226"/>
                  </a:lnTo>
                  <a:lnTo>
                    <a:pt x="290" y="238"/>
                  </a:lnTo>
                  <a:lnTo>
                    <a:pt x="286" y="240"/>
                  </a:lnTo>
                  <a:lnTo>
                    <a:pt x="280" y="240"/>
                  </a:lnTo>
                  <a:lnTo>
                    <a:pt x="280" y="240"/>
                  </a:lnTo>
                  <a:lnTo>
                    <a:pt x="278" y="242"/>
                  </a:lnTo>
                  <a:lnTo>
                    <a:pt x="278" y="244"/>
                  </a:lnTo>
                  <a:lnTo>
                    <a:pt x="276" y="246"/>
                  </a:lnTo>
                  <a:lnTo>
                    <a:pt x="272" y="248"/>
                  </a:lnTo>
                  <a:lnTo>
                    <a:pt x="272" y="248"/>
                  </a:lnTo>
                  <a:lnTo>
                    <a:pt x="270" y="254"/>
                  </a:lnTo>
                  <a:lnTo>
                    <a:pt x="270" y="256"/>
                  </a:lnTo>
                  <a:lnTo>
                    <a:pt x="268" y="258"/>
                  </a:lnTo>
                  <a:lnTo>
                    <a:pt x="264" y="258"/>
                  </a:lnTo>
                  <a:lnTo>
                    <a:pt x="264" y="258"/>
                  </a:lnTo>
                  <a:lnTo>
                    <a:pt x="264" y="266"/>
                  </a:lnTo>
                  <a:lnTo>
                    <a:pt x="260" y="268"/>
                  </a:lnTo>
                  <a:lnTo>
                    <a:pt x="256" y="270"/>
                  </a:lnTo>
                  <a:lnTo>
                    <a:pt x="252" y="270"/>
                  </a:lnTo>
                  <a:lnTo>
                    <a:pt x="252" y="270"/>
                  </a:lnTo>
                  <a:lnTo>
                    <a:pt x="252" y="282"/>
                  </a:lnTo>
                  <a:lnTo>
                    <a:pt x="250" y="288"/>
                  </a:lnTo>
                  <a:lnTo>
                    <a:pt x="248" y="292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32" y="294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198" y="292"/>
                  </a:lnTo>
                  <a:lnTo>
                    <a:pt x="192" y="290"/>
                  </a:lnTo>
                  <a:lnTo>
                    <a:pt x="192" y="290"/>
                  </a:lnTo>
                  <a:lnTo>
                    <a:pt x="188" y="298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6" y="308"/>
                  </a:lnTo>
                  <a:lnTo>
                    <a:pt x="188" y="312"/>
                  </a:lnTo>
                  <a:lnTo>
                    <a:pt x="190" y="316"/>
                  </a:lnTo>
                  <a:lnTo>
                    <a:pt x="190" y="322"/>
                  </a:lnTo>
                  <a:lnTo>
                    <a:pt x="190" y="322"/>
                  </a:lnTo>
                  <a:lnTo>
                    <a:pt x="186" y="322"/>
                  </a:lnTo>
                  <a:lnTo>
                    <a:pt x="186" y="320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76" y="306"/>
                  </a:lnTo>
                  <a:lnTo>
                    <a:pt x="176" y="306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66" y="310"/>
                  </a:lnTo>
                  <a:lnTo>
                    <a:pt x="166" y="310"/>
                  </a:lnTo>
                  <a:lnTo>
                    <a:pt x="162" y="310"/>
                  </a:lnTo>
                  <a:lnTo>
                    <a:pt x="160" y="312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46" y="316"/>
                  </a:lnTo>
                  <a:lnTo>
                    <a:pt x="142" y="320"/>
                  </a:lnTo>
                  <a:lnTo>
                    <a:pt x="142" y="320"/>
                  </a:lnTo>
                  <a:lnTo>
                    <a:pt x="140" y="322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4" y="326"/>
                  </a:lnTo>
                  <a:lnTo>
                    <a:pt x="130" y="326"/>
                  </a:lnTo>
                  <a:lnTo>
                    <a:pt x="130" y="326"/>
                  </a:lnTo>
                  <a:lnTo>
                    <a:pt x="128" y="328"/>
                  </a:lnTo>
                  <a:lnTo>
                    <a:pt x="128" y="330"/>
                  </a:lnTo>
                  <a:lnTo>
                    <a:pt x="128" y="334"/>
                  </a:lnTo>
                  <a:lnTo>
                    <a:pt x="128" y="334"/>
                  </a:lnTo>
                  <a:lnTo>
                    <a:pt x="122" y="336"/>
                  </a:lnTo>
                  <a:lnTo>
                    <a:pt x="122" y="336"/>
                  </a:lnTo>
                  <a:lnTo>
                    <a:pt x="120" y="340"/>
                  </a:lnTo>
                  <a:lnTo>
                    <a:pt x="118" y="344"/>
                  </a:lnTo>
                  <a:lnTo>
                    <a:pt x="116" y="350"/>
                  </a:lnTo>
                  <a:lnTo>
                    <a:pt x="116" y="350"/>
                  </a:lnTo>
                  <a:lnTo>
                    <a:pt x="112" y="352"/>
                  </a:lnTo>
                  <a:lnTo>
                    <a:pt x="112" y="356"/>
                  </a:lnTo>
                  <a:lnTo>
                    <a:pt x="112" y="356"/>
                  </a:lnTo>
                  <a:lnTo>
                    <a:pt x="112" y="358"/>
                  </a:lnTo>
                  <a:lnTo>
                    <a:pt x="114" y="360"/>
                  </a:lnTo>
                  <a:lnTo>
                    <a:pt x="114" y="362"/>
                  </a:lnTo>
                  <a:lnTo>
                    <a:pt x="116" y="364"/>
                  </a:lnTo>
                  <a:lnTo>
                    <a:pt x="116" y="364"/>
                  </a:lnTo>
                  <a:lnTo>
                    <a:pt x="114" y="368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4" y="374"/>
                  </a:lnTo>
                  <a:lnTo>
                    <a:pt x="118" y="376"/>
                  </a:lnTo>
                  <a:lnTo>
                    <a:pt x="118" y="376"/>
                  </a:lnTo>
                  <a:lnTo>
                    <a:pt x="120" y="382"/>
                  </a:lnTo>
                  <a:lnTo>
                    <a:pt x="120" y="384"/>
                  </a:lnTo>
                  <a:lnTo>
                    <a:pt x="122" y="386"/>
                  </a:lnTo>
                  <a:lnTo>
                    <a:pt x="122" y="386"/>
                  </a:lnTo>
                  <a:lnTo>
                    <a:pt x="120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4" y="390"/>
                  </a:lnTo>
                  <a:lnTo>
                    <a:pt x="112" y="394"/>
                  </a:lnTo>
                  <a:lnTo>
                    <a:pt x="110" y="396"/>
                  </a:lnTo>
                  <a:lnTo>
                    <a:pt x="106" y="396"/>
                  </a:lnTo>
                  <a:lnTo>
                    <a:pt x="106" y="396"/>
                  </a:lnTo>
                  <a:lnTo>
                    <a:pt x="100" y="408"/>
                  </a:lnTo>
                  <a:lnTo>
                    <a:pt x="100" y="408"/>
                  </a:lnTo>
                  <a:lnTo>
                    <a:pt x="100" y="412"/>
                  </a:lnTo>
                  <a:lnTo>
                    <a:pt x="100" y="416"/>
                  </a:lnTo>
                  <a:lnTo>
                    <a:pt x="100" y="416"/>
                  </a:lnTo>
                  <a:lnTo>
                    <a:pt x="98" y="416"/>
                  </a:lnTo>
                  <a:lnTo>
                    <a:pt x="96" y="416"/>
                  </a:lnTo>
                  <a:lnTo>
                    <a:pt x="96" y="416"/>
                  </a:lnTo>
                  <a:lnTo>
                    <a:pt x="96" y="418"/>
                  </a:lnTo>
                  <a:lnTo>
                    <a:pt x="98" y="420"/>
                  </a:lnTo>
                  <a:lnTo>
                    <a:pt x="98" y="422"/>
                  </a:lnTo>
                  <a:lnTo>
                    <a:pt x="100" y="426"/>
                  </a:lnTo>
                  <a:lnTo>
                    <a:pt x="100" y="426"/>
                  </a:lnTo>
                  <a:lnTo>
                    <a:pt x="98" y="430"/>
                  </a:lnTo>
                  <a:lnTo>
                    <a:pt x="98" y="430"/>
                  </a:lnTo>
                  <a:lnTo>
                    <a:pt x="98" y="430"/>
                  </a:lnTo>
                  <a:lnTo>
                    <a:pt x="96" y="432"/>
                  </a:lnTo>
                  <a:lnTo>
                    <a:pt x="94" y="434"/>
                  </a:lnTo>
                  <a:lnTo>
                    <a:pt x="94" y="434"/>
                  </a:lnTo>
                  <a:lnTo>
                    <a:pt x="90" y="432"/>
                  </a:lnTo>
                  <a:lnTo>
                    <a:pt x="88" y="428"/>
                  </a:lnTo>
                  <a:lnTo>
                    <a:pt x="84" y="424"/>
                  </a:lnTo>
                  <a:lnTo>
                    <a:pt x="82" y="422"/>
                  </a:lnTo>
                  <a:lnTo>
                    <a:pt x="82" y="422"/>
                  </a:lnTo>
                  <a:lnTo>
                    <a:pt x="80" y="424"/>
                  </a:lnTo>
                  <a:lnTo>
                    <a:pt x="80" y="424"/>
                  </a:lnTo>
                  <a:lnTo>
                    <a:pt x="80" y="428"/>
                  </a:lnTo>
                  <a:lnTo>
                    <a:pt x="80" y="428"/>
                  </a:lnTo>
                  <a:lnTo>
                    <a:pt x="78" y="430"/>
                  </a:lnTo>
                  <a:lnTo>
                    <a:pt x="74" y="434"/>
                  </a:lnTo>
                  <a:lnTo>
                    <a:pt x="70" y="436"/>
                  </a:lnTo>
                  <a:lnTo>
                    <a:pt x="68" y="440"/>
                  </a:lnTo>
                  <a:lnTo>
                    <a:pt x="68" y="440"/>
                  </a:lnTo>
                  <a:lnTo>
                    <a:pt x="68" y="444"/>
                  </a:lnTo>
                  <a:lnTo>
                    <a:pt x="72" y="446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6" y="444"/>
                  </a:lnTo>
                  <a:lnTo>
                    <a:pt x="76" y="444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86" y="454"/>
                  </a:lnTo>
                  <a:lnTo>
                    <a:pt x="88" y="456"/>
                  </a:lnTo>
                  <a:lnTo>
                    <a:pt x="90" y="460"/>
                  </a:lnTo>
                  <a:lnTo>
                    <a:pt x="90" y="460"/>
                  </a:lnTo>
                  <a:lnTo>
                    <a:pt x="88" y="464"/>
                  </a:lnTo>
                  <a:lnTo>
                    <a:pt x="86" y="466"/>
                  </a:lnTo>
                  <a:lnTo>
                    <a:pt x="86" y="472"/>
                  </a:lnTo>
                  <a:lnTo>
                    <a:pt x="86" y="472"/>
                  </a:lnTo>
                  <a:lnTo>
                    <a:pt x="90" y="468"/>
                  </a:lnTo>
                  <a:lnTo>
                    <a:pt x="90" y="468"/>
                  </a:lnTo>
                  <a:lnTo>
                    <a:pt x="88" y="472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2"/>
                  </a:lnTo>
                  <a:lnTo>
                    <a:pt x="84" y="472"/>
                  </a:lnTo>
                  <a:lnTo>
                    <a:pt x="78" y="474"/>
                  </a:lnTo>
                  <a:lnTo>
                    <a:pt x="76" y="478"/>
                  </a:lnTo>
                  <a:lnTo>
                    <a:pt x="76" y="478"/>
                  </a:lnTo>
                  <a:lnTo>
                    <a:pt x="76" y="480"/>
                  </a:lnTo>
                  <a:lnTo>
                    <a:pt x="78" y="482"/>
                  </a:lnTo>
                  <a:lnTo>
                    <a:pt x="80" y="486"/>
                  </a:lnTo>
                  <a:lnTo>
                    <a:pt x="80" y="486"/>
                  </a:lnTo>
                  <a:lnTo>
                    <a:pt x="82" y="490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74" y="500"/>
                  </a:lnTo>
                  <a:lnTo>
                    <a:pt x="72" y="502"/>
                  </a:lnTo>
                  <a:lnTo>
                    <a:pt x="72" y="502"/>
                  </a:lnTo>
                  <a:lnTo>
                    <a:pt x="74" y="506"/>
                  </a:lnTo>
                  <a:lnTo>
                    <a:pt x="74" y="506"/>
                  </a:lnTo>
                  <a:lnTo>
                    <a:pt x="78" y="508"/>
                  </a:lnTo>
                  <a:lnTo>
                    <a:pt x="78" y="508"/>
                  </a:lnTo>
                  <a:lnTo>
                    <a:pt x="78" y="514"/>
                  </a:lnTo>
                  <a:lnTo>
                    <a:pt x="78" y="516"/>
                  </a:lnTo>
                  <a:lnTo>
                    <a:pt x="80" y="518"/>
                  </a:lnTo>
                  <a:lnTo>
                    <a:pt x="80" y="518"/>
                  </a:lnTo>
                  <a:lnTo>
                    <a:pt x="86" y="520"/>
                  </a:lnTo>
                  <a:lnTo>
                    <a:pt x="88" y="522"/>
                  </a:lnTo>
                  <a:lnTo>
                    <a:pt x="88" y="522"/>
                  </a:lnTo>
                  <a:lnTo>
                    <a:pt x="88" y="522"/>
                  </a:lnTo>
                  <a:lnTo>
                    <a:pt x="88" y="528"/>
                  </a:lnTo>
                  <a:lnTo>
                    <a:pt x="88" y="528"/>
                  </a:lnTo>
                  <a:lnTo>
                    <a:pt x="88" y="532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90" y="538"/>
                  </a:lnTo>
                  <a:lnTo>
                    <a:pt x="94" y="540"/>
                  </a:lnTo>
                  <a:lnTo>
                    <a:pt x="94" y="540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100" y="562"/>
                  </a:lnTo>
                  <a:lnTo>
                    <a:pt x="100" y="562"/>
                  </a:lnTo>
                  <a:lnTo>
                    <a:pt x="100" y="566"/>
                  </a:lnTo>
                  <a:lnTo>
                    <a:pt x="100" y="566"/>
                  </a:lnTo>
                  <a:lnTo>
                    <a:pt x="98" y="568"/>
                  </a:lnTo>
                  <a:lnTo>
                    <a:pt x="96" y="568"/>
                  </a:lnTo>
                  <a:lnTo>
                    <a:pt x="90" y="568"/>
                  </a:lnTo>
                  <a:lnTo>
                    <a:pt x="90" y="568"/>
                  </a:lnTo>
                  <a:lnTo>
                    <a:pt x="90" y="574"/>
                  </a:lnTo>
                  <a:lnTo>
                    <a:pt x="90" y="574"/>
                  </a:lnTo>
                  <a:lnTo>
                    <a:pt x="86" y="572"/>
                  </a:lnTo>
                  <a:lnTo>
                    <a:pt x="84" y="574"/>
                  </a:lnTo>
                  <a:lnTo>
                    <a:pt x="84" y="574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80" y="582"/>
                  </a:lnTo>
                  <a:lnTo>
                    <a:pt x="78" y="584"/>
                  </a:lnTo>
                  <a:lnTo>
                    <a:pt x="74" y="586"/>
                  </a:lnTo>
                  <a:lnTo>
                    <a:pt x="74" y="586"/>
                  </a:lnTo>
                  <a:lnTo>
                    <a:pt x="70" y="584"/>
                  </a:lnTo>
                  <a:lnTo>
                    <a:pt x="68" y="580"/>
                  </a:lnTo>
                  <a:lnTo>
                    <a:pt x="66" y="578"/>
                  </a:lnTo>
                  <a:lnTo>
                    <a:pt x="62" y="576"/>
                  </a:lnTo>
                  <a:lnTo>
                    <a:pt x="62" y="576"/>
                  </a:lnTo>
                  <a:lnTo>
                    <a:pt x="60" y="578"/>
                  </a:lnTo>
                  <a:lnTo>
                    <a:pt x="60" y="578"/>
                  </a:lnTo>
                  <a:lnTo>
                    <a:pt x="58" y="576"/>
                  </a:lnTo>
                  <a:lnTo>
                    <a:pt x="54" y="574"/>
                  </a:lnTo>
                  <a:lnTo>
                    <a:pt x="54" y="574"/>
                  </a:lnTo>
                  <a:lnTo>
                    <a:pt x="50" y="576"/>
                  </a:lnTo>
                  <a:lnTo>
                    <a:pt x="46" y="580"/>
                  </a:lnTo>
                  <a:lnTo>
                    <a:pt x="46" y="580"/>
                  </a:lnTo>
                  <a:lnTo>
                    <a:pt x="52" y="584"/>
                  </a:lnTo>
                  <a:lnTo>
                    <a:pt x="56" y="586"/>
                  </a:lnTo>
                  <a:lnTo>
                    <a:pt x="56" y="586"/>
                  </a:lnTo>
                  <a:lnTo>
                    <a:pt x="58" y="588"/>
                  </a:lnTo>
                  <a:lnTo>
                    <a:pt x="58" y="590"/>
                  </a:lnTo>
                  <a:lnTo>
                    <a:pt x="54" y="590"/>
                  </a:lnTo>
                  <a:lnTo>
                    <a:pt x="48" y="590"/>
                  </a:lnTo>
                  <a:lnTo>
                    <a:pt x="48" y="590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0" y="586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4" y="580"/>
                  </a:lnTo>
                  <a:lnTo>
                    <a:pt x="34" y="582"/>
                  </a:lnTo>
                  <a:lnTo>
                    <a:pt x="32" y="584"/>
                  </a:lnTo>
                  <a:lnTo>
                    <a:pt x="30" y="586"/>
                  </a:lnTo>
                  <a:lnTo>
                    <a:pt x="30" y="586"/>
                  </a:lnTo>
                  <a:lnTo>
                    <a:pt x="34" y="592"/>
                  </a:lnTo>
                  <a:lnTo>
                    <a:pt x="36" y="594"/>
                  </a:lnTo>
                  <a:lnTo>
                    <a:pt x="34" y="598"/>
                  </a:lnTo>
                  <a:lnTo>
                    <a:pt x="34" y="598"/>
                  </a:lnTo>
                  <a:lnTo>
                    <a:pt x="28" y="594"/>
                  </a:lnTo>
                  <a:lnTo>
                    <a:pt x="22" y="59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16" y="598"/>
                  </a:lnTo>
                  <a:lnTo>
                    <a:pt x="14" y="600"/>
                  </a:lnTo>
                  <a:lnTo>
                    <a:pt x="12" y="598"/>
                  </a:lnTo>
                  <a:lnTo>
                    <a:pt x="10" y="598"/>
                  </a:lnTo>
                  <a:lnTo>
                    <a:pt x="4" y="588"/>
                  </a:lnTo>
                  <a:lnTo>
                    <a:pt x="0" y="590"/>
                  </a:lnTo>
                  <a:lnTo>
                    <a:pt x="0" y="590"/>
                  </a:lnTo>
                  <a:lnTo>
                    <a:pt x="0" y="594"/>
                  </a:lnTo>
                  <a:lnTo>
                    <a:pt x="2" y="596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2" y="608"/>
                  </a:lnTo>
                  <a:lnTo>
                    <a:pt x="4" y="614"/>
                  </a:lnTo>
                  <a:lnTo>
                    <a:pt x="4" y="618"/>
                  </a:lnTo>
                  <a:lnTo>
                    <a:pt x="4" y="622"/>
                  </a:lnTo>
                  <a:lnTo>
                    <a:pt x="4" y="622"/>
                  </a:lnTo>
                  <a:lnTo>
                    <a:pt x="4" y="622"/>
                  </a:lnTo>
                  <a:lnTo>
                    <a:pt x="4" y="624"/>
                  </a:lnTo>
                  <a:lnTo>
                    <a:pt x="6" y="628"/>
                  </a:lnTo>
                  <a:lnTo>
                    <a:pt x="6" y="628"/>
                  </a:lnTo>
                  <a:lnTo>
                    <a:pt x="8" y="638"/>
                  </a:lnTo>
                  <a:lnTo>
                    <a:pt x="8" y="648"/>
                  </a:lnTo>
                  <a:lnTo>
                    <a:pt x="8" y="648"/>
                  </a:lnTo>
                  <a:lnTo>
                    <a:pt x="10" y="656"/>
                  </a:lnTo>
                  <a:lnTo>
                    <a:pt x="10" y="656"/>
                  </a:lnTo>
                  <a:lnTo>
                    <a:pt x="10" y="656"/>
                  </a:lnTo>
                  <a:lnTo>
                    <a:pt x="12" y="656"/>
                  </a:lnTo>
                  <a:lnTo>
                    <a:pt x="12" y="656"/>
                  </a:lnTo>
                  <a:lnTo>
                    <a:pt x="14" y="660"/>
                  </a:lnTo>
                  <a:lnTo>
                    <a:pt x="18" y="662"/>
                  </a:lnTo>
                  <a:lnTo>
                    <a:pt x="18" y="662"/>
                  </a:lnTo>
                  <a:lnTo>
                    <a:pt x="20" y="668"/>
                  </a:lnTo>
                  <a:lnTo>
                    <a:pt x="22" y="676"/>
                  </a:lnTo>
                  <a:lnTo>
                    <a:pt x="32" y="686"/>
                  </a:lnTo>
                  <a:lnTo>
                    <a:pt x="32" y="686"/>
                  </a:lnTo>
                  <a:lnTo>
                    <a:pt x="32" y="686"/>
                  </a:lnTo>
                  <a:lnTo>
                    <a:pt x="32" y="686"/>
                  </a:lnTo>
                  <a:lnTo>
                    <a:pt x="34" y="688"/>
                  </a:lnTo>
                  <a:lnTo>
                    <a:pt x="34" y="688"/>
                  </a:lnTo>
                  <a:lnTo>
                    <a:pt x="36" y="696"/>
                  </a:lnTo>
                  <a:lnTo>
                    <a:pt x="38" y="700"/>
                  </a:lnTo>
                  <a:lnTo>
                    <a:pt x="40" y="702"/>
                  </a:lnTo>
                  <a:lnTo>
                    <a:pt x="40" y="702"/>
                  </a:lnTo>
                  <a:lnTo>
                    <a:pt x="40" y="706"/>
                  </a:lnTo>
                  <a:lnTo>
                    <a:pt x="42" y="708"/>
                  </a:lnTo>
                  <a:lnTo>
                    <a:pt x="42" y="708"/>
                  </a:lnTo>
                  <a:lnTo>
                    <a:pt x="40" y="712"/>
                  </a:lnTo>
                  <a:lnTo>
                    <a:pt x="40" y="712"/>
                  </a:lnTo>
                  <a:lnTo>
                    <a:pt x="42" y="714"/>
                  </a:lnTo>
                  <a:lnTo>
                    <a:pt x="46" y="716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4" y="718"/>
                  </a:lnTo>
                  <a:lnTo>
                    <a:pt x="54" y="718"/>
                  </a:lnTo>
                  <a:lnTo>
                    <a:pt x="54" y="720"/>
                  </a:lnTo>
                  <a:lnTo>
                    <a:pt x="56" y="722"/>
                  </a:lnTo>
                  <a:lnTo>
                    <a:pt x="60" y="726"/>
                  </a:lnTo>
                  <a:lnTo>
                    <a:pt x="60" y="726"/>
                  </a:lnTo>
                  <a:lnTo>
                    <a:pt x="62" y="730"/>
                  </a:lnTo>
                  <a:lnTo>
                    <a:pt x="62" y="734"/>
                  </a:lnTo>
                  <a:lnTo>
                    <a:pt x="62" y="734"/>
                  </a:lnTo>
                  <a:lnTo>
                    <a:pt x="58" y="738"/>
                  </a:lnTo>
                  <a:lnTo>
                    <a:pt x="56" y="742"/>
                  </a:lnTo>
                  <a:lnTo>
                    <a:pt x="56" y="742"/>
                  </a:lnTo>
                  <a:lnTo>
                    <a:pt x="58" y="744"/>
                  </a:lnTo>
                  <a:lnTo>
                    <a:pt x="58" y="746"/>
                  </a:lnTo>
                  <a:lnTo>
                    <a:pt x="60" y="748"/>
                  </a:lnTo>
                  <a:lnTo>
                    <a:pt x="62" y="750"/>
                  </a:lnTo>
                  <a:lnTo>
                    <a:pt x="62" y="750"/>
                  </a:lnTo>
                  <a:lnTo>
                    <a:pt x="64" y="756"/>
                  </a:lnTo>
                  <a:lnTo>
                    <a:pt x="66" y="762"/>
                  </a:lnTo>
                  <a:lnTo>
                    <a:pt x="64" y="774"/>
                  </a:lnTo>
                  <a:lnTo>
                    <a:pt x="64" y="774"/>
                  </a:lnTo>
                  <a:lnTo>
                    <a:pt x="66" y="778"/>
                  </a:lnTo>
                  <a:lnTo>
                    <a:pt x="70" y="780"/>
                  </a:lnTo>
                  <a:lnTo>
                    <a:pt x="70" y="780"/>
                  </a:lnTo>
                  <a:lnTo>
                    <a:pt x="72" y="778"/>
                  </a:lnTo>
                  <a:lnTo>
                    <a:pt x="76" y="778"/>
                  </a:lnTo>
                  <a:lnTo>
                    <a:pt x="76" y="778"/>
                  </a:lnTo>
                  <a:lnTo>
                    <a:pt x="82" y="778"/>
                  </a:lnTo>
                  <a:lnTo>
                    <a:pt x="82" y="778"/>
                  </a:lnTo>
                  <a:lnTo>
                    <a:pt x="86" y="778"/>
                  </a:lnTo>
                  <a:lnTo>
                    <a:pt x="88" y="778"/>
                  </a:lnTo>
                  <a:lnTo>
                    <a:pt x="88" y="778"/>
                  </a:lnTo>
                  <a:lnTo>
                    <a:pt x="88" y="772"/>
                  </a:lnTo>
                  <a:lnTo>
                    <a:pt x="88" y="764"/>
                  </a:lnTo>
                  <a:lnTo>
                    <a:pt x="88" y="764"/>
                  </a:lnTo>
                  <a:lnTo>
                    <a:pt x="88" y="758"/>
                  </a:lnTo>
                  <a:lnTo>
                    <a:pt x="88" y="752"/>
                  </a:lnTo>
                  <a:lnTo>
                    <a:pt x="88" y="746"/>
                  </a:lnTo>
                  <a:lnTo>
                    <a:pt x="94" y="740"/>
                  </a:lnTo>
                  <a:lnTo>
                    <a:pt x="94" y="740"/>
                  </a:lnTo>
                  <a:lnTo>
                    <a:pt x="100" y="734"/>
                  </a:lnTo>
                  <a:lnTo>
                    <a:pt x="102" y="730"/>
                  </a:lnTo>
                  <a:lnTo>
                    <a:pt x="104" y="726"/>
                  </a:lnTo>
                  <a:lnTo>
                    <a:pt x="102" y="724"/>
                  </a:lnTo>
                  <a:lnTo>
                    <a:pt x="102" y="724"/>
                  </a:lnTo>
                  <a:lnTo>
                    <a:pt x="100" y="718"/>
                  </a:lnTo>
                  <a:lnTo>
                    <a:pt x="100" y="714"/>
                  </a:lnTo>
                  <a:lnTo>
                    <a:pt x="102" y="710"/>
                  </a:lnTo>
                  <a:lnTo>
                    <a:pt x="102" y="710"/>
                  </a:lnTo>
                  <a:lnTo>
                    <a:pt x="104" y="710"/>
                  </a:lnTo>
                  <a:lnTo>
                    <a:pt x="106" y="708"/>
                  </a:lnTo>
                  <a:lnTo>
                    <a:pt x="106" y="708"/>
                  </a:lnTo>
                  <a:lnTo>
                    <a:pt x="112" y="708"/>
                  </a:lnTo>
                  <a:lnTo>
                    <a:pt x="118" y="704"/>
                  </a:lnTo>
                  <a:lnTo>
                    <a:pt x="118" y="704"/>
                  </a:lnTo>
                  <a:lnTo>
                    <a:pt x="122" y="700"/>
                  </a:lnTo>
                  <a:lnTo>
                    <a:pt x="126" y="700"/>
                  </a:lnTo>
                  <a:lnTo>
                    <a:pt x="126" y="700"/>
                  </a:lnTo>
                  <a:lnTo>
                    <a:pt x="136" y="702"/>
                  </a:lnTo>
                  <a:lnTo>
                    <a:pt x="136" y="702"/>
                  </a:lnTo>
                  <a:lnTo>
                    <a:pt x="144" y="702"/>
                  </a:lnTo>
                  <a:lnTo>
                    <a:pt x="154" y="702"/>
                  </a:lnTo>
                  <a:lnTo>
                    <a:pt x="154" y="702"/>
                  </a:lnTo>
                  <a:lnTo>
                    <a:pt x="150" y="700"/>
                  </a:lnTo>
                  <a:lnTo>
                    <a:pt x="152" y="690"/>
                  </a:lnTo>
                  <a:lnTo>
                    <a:pt x="152" y="690"/>
                  </a:lnTo>
                  <a:lnTo>
                    <a:pt x="154" y="692"/>
                  </a:lnTo>
                  <a:lnTo>
                    <a:pt x="158" y="694"/>
                  </a:lnTo>
                  <a:lnTo>
                    <a:pt x="158" y="694"/>
                  </a:lnTo>
                  <a:lnTo>
                    <a:pt x="160" y="688"/>
                  </a:lnTo>
                  <a:lnTo>
                    <a:pt x="160" y="682"/>
                  </a:lnTo>
                  <a:lnTo>
                    <a:pt x="160" y="682"/>
                  </a:lnTo>
                  <a:lnTo>
                    <a:pt x="160" y="674"/>
                  </a:lnTo>
                  <a:lnTo>
                    <a:pt x="160" y="670"/>
                  </a:lnTo>
                  <a:lnTo>
                    <a:pt x="158" y="666"/>
                  </a:lnTo>
                  <a:lnTo>
                    <a:pt x="158" y="666"/>
                  </a:lnTo>
                  <a:lnTo>
                    <a:pt x="152" y="664"/>
                  </a:lnTo>
                  <a:lnTo>
                    <a:pt x="150" y="662"/>
                  </a:lnTo>
                  <a:lnTo>
                    <a:pt x="150" y="660"/>
                  </a:lnTo>
                  <a:lnTo>
                    <a:pt x="150" y="660"/>
                  </a:lnTo>
                  <a:lnTo>
                    <a:pt x="150" y="658"/>
                  </a:lnTo>
                  <a:lnTo>
                    <a:pt x="152" y="656"/>
                  </a:lnTo>
                  <a:lnTo>
                    <a:pt x="156" y="652"/>
                  </a:lnTo>
                  <a:lnTo>
                    <a:pt x="154" y="650"/>
                  </a:lnTo>
                  <a:lnTo>
                    <a:pt x="154" y="650"/>
                  </a:lnTo>
                  <a:lnTo>
                    <a:pt x="152" y="648"/>
                  </a:lnTo>
                  <a:lnTo>
                    <a:pt x="152" y="644"/>
                  </a:lnTo>
                  <a:lnTo>
                    <a:pt x="152" y="644"/>
                  </a:lnTo>
                  <a:lnTo>
                    <a:pt x="152" y="642"/>
                  </a:lnTo>
                  <a:lnTo>
                    <a:pt x="156" y="638"/>
                  </a:lnTo>
                  <a:lnTo>
                    <a:pt x="156" y="638"/>
                  </a:lnTo>
                  <a:lnTo>
                    <a:pt x="162" y="636"/>
                  </a:lnTo>
                  <a:lnTo>
                    <a:pt x="166" y="634"/>
                  </a:lnTo>
                  <a:lnTo>
                    <a:pt x="168" y="630"/>
                  </a:lnTo>
                  <a:lnTo>
                    <a:pt x="168" y="630"/>
                  </a:lnTo>
                  <a:lnTo>
                    <a:pt x="170" y="626"/>
                  </a:lnTo>
                  <a:lnTo>
                    <a:pt x="174" y="624"/>
                  </a:lnTo>
                  <a:lnTo>
                    <a:pt x="184" y="622"/>
                  </a:lnTo>
                  <a:lnTo>
                    <a:pt x="184" y="622"/>
                  </a:lnTo>
                  <a:lnTo>
                    <a:pt x="186" y="620"/>
                  </a:lnTo>
                  <a:lnTo>
                    <a:pt x="188" y="620"/>
                  </a:lnTo>
                  <a:lnTo>
                    <a:pt x="190" y="620"/>
                  </a:lnTo>
                  <a:lnTo>
                    <a:pt x="190" y="620"/>
                  </a:lnTo>
                  <a:lnTo>
                    <a:pt x="190" y="624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96" y="638"/>
                  </a:lnTo>
                  <a:lnTo>
                    <a:pt x="196" y="638"/>
                  </a:lnTo>
                  <a:lnTo>
                    <a:pt x="198" y="636"/>
                  </a:lnTo>
                  <a:lnTo>
                    <a:pt x="200" y="636"/>
                  </a:lnTo>
                  <a:lnTo>
                    <a:pt x="202" y="632"/>
                  </a:lnTo>
                  <a:lnTo>
                    <a:pt x="204" y="628"/>
                  </a:lnTo>
                  <a:lnTo>
                    <a:pt x="206" y="626"/>
                  </a:lnTo>
                  <a:lnTo>
                    <a:pt x="210" y="626"/>
                  </a:lnTo>
                  <a:lnTo>
                    <a:pt x="210" y="626"/>
                  </a:lnTo>
                  <a:lnTo>
                    <a:pt x="214" y="626"/>
                  </a:lnTo>
                  <a:lnTo>
                    <a:pt x="220" y="624"/>
                  </a:lnTo>
                  <a:lnTo>
                    <a:pt x="220" y="624"/>
                  </a:lnTo>
                  <a:lnTo>
                    <a:pt x="224" y="626"/>
                  </a:lnTo>
                  <a:lnTo>
                    <a:pt x="224" y="626"/>
                  </a:lnTo>
                  <a:lnTo>
                    <a:pt x="232" y="626"/>
                  </a:lnTo>
                  <a:lnTo>
                    <a:pt x="238" y="624"/>
                  </a:lnTo>
                  <a:lnTo>
                    <a:pt x="238" y="624"/>
                  </a:lnTo>
                  <a:lnTo>
                    <a:pt x="240" y="624"/>
                  </a:lnTo>
                  <a:lnTo>
                    <a:pt x="240" y="626"/>
                  </a:lnTo>
                  <a:lnTo>
                    <a:pt x="240" y="626"/>
                  </a:lnTo>
                  <a:lnTo>
                    <a:pt x="242" y="628"/>
                  </a:lnTo>
                  <a:lnTo>
                    <a:pt x="244" y="630"/>
                  </a:lnTo>
                  <a:lnTo>
                    <a:pt x="246" y="632"/>
                  </a:lnTo>
                  <a:lnTo>
                    <a:pt x="250" y="634"/>
                  </a:lnTo>
                  <a:lnTo>
                    <a:pt x="250" y="634"/>
                  </a:lnTo>
                  <a:lnTo>
                    <a:pt x="254" y="634"/>
                  </a:lnTo>
                  <a:lnTo>
                    <a:pt x="256" y="634"/>
                  </a:lnTo>
                  <a:lnTo>
                    <a:pt x="256" y="634"/>
                  </a:lnTo>
                  <a:lnTo>
                    <a:pt x="256" y="638"/>
                  </a:lnTo>
                  <a:lnTo>
                    <a:pt x="256" y="642"/>
                  </a:lnTo>
                  <a:lnTo>
                    <a:pt x="256" y="642"/>
                  </a:lnTo>
                  <a:lnTo>
                    <a:pt x="258" y="644"/>
                  </a:lnTo>
                  <a:lnTo>
                    <a:pt x="262" y="646"/>
                  </a:lnTo>
                  <a:lnTo>
                    <a:pt x="264" y="648"/>
                  </a:lnTo>
                  <a:lnTo>
                    <a:pt x="266" y="650"/>
                  </a:lnTo>
                  <a:lnTo>
                    <a:pt x="266" y="650"/>
                  </a:lnTo>
                  <a:lnTo>
                    <a:pt x="266" y="660"/>
                  </a:lnTo>
                  <a:lnTo>
                    <a:pt x="268" y="664"/>
                  </a:lnTo>
                  <a:lnTo>
                    <a:pt x="270" y="668"/>
                  </a:lnTo>
                  <a:lnTo>
                    <a:pt x="270" y="668"/>
                  </a:lnTo>
                  <a:lnTo>
                    <a:pt x="274" y="670"/>
                  </a:lnTo>
                  <a:lnTo>
                    <a:pt x="276" y="674"/>
                  </a:lnTo>
                  <a:lnTo>
                    <a:pt x="276" y="674"/>
                  </a:lnTo>
                  <a:lnTo>
                    <a:pt x="278" y="680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88" y="680"/>
                  </a:lnTo>
                  <a:lnTo>
                    <a:pt x="296" y="680"/>
                  </a:lnTo>
                  <a:lnTo>
                    <a:pt x="296" y="680"/>
                  </a:lnTo>
                  <a:lnTo>
                    <a:pt x="300" y="680"/>
                  </a:lnTo>
                  <a:lnTo>
                    <a:pt x="302" y="684"/>
                  </a:lnTo>
                  <a:lnTo>
                    <a:pt x="302" y="686"/>
                  </a:lnTo>
                  <a:lnTo>
                    <a:pt x="304" y="690"/>
                  </a:lnTo>
                  <a:lnTo>
                    <a:pt x="314" y="690"/>
                  </a:lnTo>
                  <a:lnTo>
                    <a:pt x="314" y="690"/>
                  </a:lnTo>
                  <a:lnTo>
                    <a:pt x="316" y="696"/>
                  </a:lnTo>
                  <a:lnTo>
                    <a:pt x="318" y="702"/>
                  </a:lnTo>
                  <a:lnTo>
                    <a:pt x="320" y="708"/>
                  </a:lnTo>
                  <a:lnTo>
                    <a:pt x="322" y="710"/>
                  </a:lnTo>
                  <a:lnTo>
                    <a:pt x="326" y="710"/>
                  </a:lnTo>
                  <a:lnTo>
                    <a:pt x="326" y="710"/>
                  </a:lnTo>
                  <a:lnTo>
                    <a:pt x="328" y="710"/>
                  </a:lnTo>
                  <a:lnTo>
                    <a:pt x="332" y="708"/>
                  </a:lnTo>
                  <a:lnTo>
                    <a:pt x="332" y="708"/>
                  </a:lnTo>
                  <a:lnTo>
                    <a:pt x="334" y="710"/>
                  </a:lnTo>
                  <a:lnTo>
                    <a:pt x="336" y="712"/>
                  </a:lnTo>
                  <a:lnTo>
                    <a:pt x="338" y="716"/>
                  </a:lnTo>
                  <a:lnTo>
                    <a:pt x="342" y="716"/>
                  </a:lnTo>
                  <a:lnTo>
                    <a:pt x="342" y="716"/>
                  </a:lnTo>
                  <a:lnTo>
                    <a:pt x="348" y="716"/>
                  </a:lnTo>
                  <a:lnTo>
                    <a:pt x="352" y="716"/>
                  </a:lnTo>
                  <a:lnTo>
                    <a:pt x="354" y="712"/>
                  </a:lnTo>
                  <a:lnTo>
                    <a:pt x="356" y="708"/>
                  </a:lnTo>
                  <a:lnTo>
                    <a:pt x="356" y="708"/>
                  </a:lnTo>
                  <a:lnTo>
                    <a:pt x="356" y="706"/>
                  </a:lnTo>
                  <a:lnTo>
                    <a:pt x="354" y="704"/>
                  </a:lnTo>
                  <a:lnTo>
                    <a:pt x="350" y="702"/>
                  </a:lnTo>
                  <a:lnTo>
                    <a:pt x="350" y="702"/>
                  </a:lnTo>
                  <a:lnTo>
                    <a:pt x="352" y="700"/>
                  </a:lnTo>
                  <a:lnTo>
                    <a:pt x="350" y="698"/>
                  </a:lnTo>
                  <a:lnTo>
                    <a:pt x="350" y="698"/>
                  </a:lnTo>
                  <a:lnTo>
                    <a:pt x="348" y="696"/>
                  </a:lnTo>
                  <a:lnTo>
                    <a:pt x="346" y="694"/>
                  </a:lnTo>
                  <a:lnTo>
                    <a:pt x="346" y="694"/>
                  </a:lnTo>
                  <a:lnTo>
                    <a:pt x="348" y="692"/>
                  </a:lnTo>
                  <a:lnTo>
                    <a:pt x="348" y="692"/>
                  </a:lnTo>
                  <a:lnTo>
                    <a:pt x="346" y="688"/>
                  </a:lnTo>
                  <a:lnTo>
                    <a:pt x="346" y="686"/>
                  </a:lnTo>
                  <a:lnTo>
                    <a:pt x="346" y="682"/>
                  </a:lnTo>
                  <a:lnTo>
                    <a:pt x="346" y="684"/>
                  </a:lnTo>
                  <a:lnTo>
                    <a:pt x="346" y="686"/>
                  </a:lnTo>
                  <a:lnTo>
                    <a:pt x="346" y="686"/>
                  </a:lnTo>
                  <a:lnTo>
                    <a:pt x="348" y="684"/>
                  </a:lnTo>
                  <a:lnTo>
                    <a:pt x="352" y="684"/>
                  </a:lnTo>
                  <a:lnTo>
                    <a:pt x="358" y="686"/>
                  </a:lnTo>
                  <a:lnTo>
                    <a:pt x="358" y="686"/>
                  </a:lnTo>
                  <a:lnTo>
                    <a:pt x="360" y="678"/>
                  </a:lnTo>
                  <a:lnTo>
                    <a:pt x="362" y="674"/>
                  </a:lnTo>
                  <a:lnTo>
                    <a:pt x="366" y="672"/>
                  </a:lnTo>
                  <a:lnTo>
                    <a:pt x="366" y="672"/>
                  </a:lnTo>
                  <a:lnTo>
                    <a:pt x="368" y="674"/>
                  </a:lnTo>
                  <a:lnTo>
                    <a:pt x="372" y="676"/>
                  </a:lnTo>
                  <a:lnTo>
                    <a:pt x="374" y="678"/>
                  </a:lnTo>
                  <a:lnTo>
                    <a:pt x="378" y="678"/>
                  </a:lnTo>
                  <a:lnTo>
                    <a:pt x="378" y="678"/>
                  </a:lnTo>
                  <a:lnTo>
                    <a:pt x="380" y="678"/>
                  </a:lnTo>
                  <a:lnTo>
                    <a:pt x="380" y="676"/>
                  </a:lnTo>
                  <a:lnTo>
                    <a:pt x="380" y="676"/>
                  </a:lnTo>
                  <a:lnTo>
                    <a:pt x="376" y="672"/>
                  </a:lnTo>
                  <a:lnTo>
                    <a:pt x="372" y="668"/>
                  </a:lnTo>
                  <a:lnTo>
                    <a:pt x="372" y="666"/>
                  </a:lnTo>
                  <a:lnTo>
                    <a:pt x="372" y="666"/>
                  </a:lnTo>
                  <a:lnTo>
                    <a:pt x="378" y="664"/>
                  </a:lnTo>
                  <a:lnTo>
                    <a:pt x="378" y="664"/>
                  </a:lnTo>
                  <a:lnTo>
                    <a:pt x="374" y="662"/>
                  </a:lnTo>
                  <a:lnTo>
                    <a:pt x="374" y="660"/>
                  </a:lnTo>
                  <a:lnTo>
                    <a:pt x="374" y="660"/>
                  </a:lnTo>
                  <a:lnTo>
                    <a:pt x="376" y="656"/>
                  </a:lnTo>
                  <a:lnTo>
                    <a:pt x="380" y="656"/>
                  </a:lnTo>
                  <a:lnTo>
                    <a:pt x="380" y="656"/>
                  </a:lnTo>
                  <a:lnTo>
                    <a:pt x="390" y="662"/>
                  </a:lnTo>
                  <a:lnTo>
                    <a:pt x="390" y="662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408" y="664"/>
                  </a:lnTo>
                  <a:lnTo>
                    <a:pt x="412" y="666"/>
                  </a:lnTo>
                  <a:lnTo>
                    <a:pt x="416" y="668"/>
                  </a:lnTo>
                  <a:lnTo>
                    <a:pt x="420" y="668"/>
                  </a:lnTo>
                  <a:lnTo>
                    <a:pt x="424" y="668"/>
                  </a:lnTo>
                  <a:lnTo>
                    <a:pt x="424" y="668"/>
                  </a:lnTo>
                  <a:lnTo>
                    <a:pt x="426" y="670"/>
                  </a:lnTo>
                  <a:lnTo>
                    <a:pt x="426" y="670"/>
                  </a:lnTo>
                  <a:lnTo>
                    <a:pt x="430" y="668"/>
                  </a:lnTo>
                  <a:lnTo>
                    <a:pt x="432" y="666"/>
                  </a:lnTo>
                  <a:lnTo>
                    <a:pt x="432" y="666"/>
                  </a:lnTo>
                  <a:lnTo>
                    <a:pt x="436" y="668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40" y="670"/>
                  </a:lnTo>
                  <a:lnTo>
                    <a:pt x="442" y="670"/>
                  </a:lnTo>
                  <a:lnTo>
                    <a:pt x="442" y="670"/>
                  </a:lnTo>
                  <a:lnTo>
                    <a:pt x="462" y="672"/>
                  </a:lnTo>
                  <a:lnTo>
                    <a:pt x="462" y="672"/>
                  </a:lnTo>
                  <a:lnTo>
                    <a:pt x="464" y="670"/>
                  </a:lnTo>
                  <a:lnTo>
                    <a:pt x="466" y="668"/>
                  </a:lnTo>
                  <a:lnTo>
                    <a:pt x="466" y="668"/>
                  </a:lnTo>
                  <a:lnTo>
                    <a:pt x="470" y="670"/>
                  </a:lnTo>
                  <a:lnTo>
                    <a:pt x="472" y="668"/>
                  </a:lnTo>
                  <a:lnTo>
                    <a:pt x="472" y="668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8"/>
                  </a:lnTo>
                  <a:lnTo>
                    <a:pt x="478" y="668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88" y="676"/>
                  </a:lnTo>
                  <a:lnTo>
                    <a:pt x="488" y="678"/>
                  </a:lnTo>
                  <a:lnTo>
                    <a:pt x="492" y="678"/>
                  </a:lnTo>
                  <a:lnTo>
                    <a:pt x="492" y="678"/>
                  </a:lnTo>
                  <a:lnTo>
                    <a:pt x="494" y="676"/>
                  </a:lnTo>
                  <a:lnTo>
                    <a:pt x="494" y="676"/>
                  </a:lnTo>
                  <a:lnTo>
                    <a:pt x="498" y="690"/>
                  </a:lnTo>
                  <a:lnTo>
                    <a:pt x="498" y="690"/>
                  </a:lnTo>
                  <a:lnTo>
                    <a:pt x="496" y="696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2" y="702"/>
                  </a:lnTo>
                  <a:lnTo>
                    <a:pt x="498" y="704"/>
                  </a:lnTo>
                  <a:lnTo>
                    <a:pt x="498" y="704"/>
                  </a:lnTo>
                  <a:lnTo>
                    <a:pt x="504" y="702"/>
                  </a:lnTo>
                  <a:lnTo>
                    <a:pt x="504" y="702"/>
                  </a:lnTo>
                  <a:lnTo>
                    <a:pt x="506" y="704"/>
                  </a:lnTo>
                  <a:lnTo>
                    <a:pt x="506" y="706"/>
                  </a:lnTo>
                  <a:lnTo>
                    <a:pt x="506" y="710"/>
                  </a:lnTo>
                  <a:lnTo>
                    <a:pt x="508" y="710"/>
                  </a:lnTo>
                  <a:lnTo>
                    <a:pt x="508" y="710"/>
                  </a:lnTo>
                  <a:lnTo>
                    <a:pt x="510" y="710"/>
                  </a:lnTo>
                  <a:lnTo>
                    <a:pt x="512" y="710"/>
                  </a:lnTo>
                  <a:lnTo>
                    <a:pt x="512" y="710"/>
                  </a:lnTo>
                  <a:lnTo>
                    <a:pt x="516" y="714"/>
                  </a:lnTo>
                  <a:lnTo>
                    <a:pt x="516" y="714"/>
                  </a:lnTo>
                  <a:lnTo>
                    <a:pt x="518" y="714"/>
                  </a:lnTo>
                  <a:lnTo>
                    <a:pt x="520" y="716"/>
                  </a:lnTo>
                  <a:lnTo>
                    <a:pt x="520" y="716"/>
                  </a:lnTo>
                  <a:lnTo>
                    <a:pt x="520" y="718"/>
                  </a:lnTo>
                  <a:lnTo>
                    <a:pt x="518" y="718"/>
                  </a:lnTo>
                  <a:lnTo>
                    <a:pt x="516" y="718"/>
                  </a:lnTo>
                  <a:lnTo>
                    <a:pt x="514" y="720"/>
                  </a:lnTo>
                  <a:lnTo>
                    <a:pt x="514" y="720"/>
                  </a:lnTo>
                  <a:lnTo>
                    <a:pt x="516" y="722"/>
                  </a:lnTo>
                  <a:lnTo>
                    <a:pt x="518" y="724"/>
                  </a:lnTo>
                  <a:lnTo>
                    <a:pt x="520" y="724"/>
                  </a:lnTo>
                  <a:lnTo>
                    <a:pt x="520" y="724"/>
                  </a:lnTo>
                  <a:lnTo>
                    <a:pt x="522" y="724"/>
                  </a:lnTo>
                  <a:lnTo>
                    <a:pt x="524" y="726"/>
                  </a:lnTo>
                  <a:lnTo>
                    <a:pt x="524" y="726"/>
                  </a:lnTo>
                  <a:lnTo>
                    <a:pt x="530" y="726"/>
                  </a:lnTo>
                  <a:lnTo>
                    <a:pt x="534" y="724"/>
                  </a:lnTo>
                  <a:lnTo>
                    <a:pt x="534" y="724"/>
                  </a:lnTo>
                  <a:lnTo>
                    <a:pt x="542" y="720"/>
                  </a:lnTo>
                  <a:lnTo>
                    <a:pt x="542" y="720"/>
                  </a:lnTo>
                  <a:lnTo>
                    <a:pt x="550" y="720"/>
                  </a:lnTo>
                  <a:lnTo>
                    <a:pt x="558" y="718"/>
                  </a:lnTo>
                  <a:lnTo>
                    <a:pt x="558" y="718"/>
                  </a:lnTo>
                  <a:lnTo>
                    <a:pt x="562" y="718"/>
                  </a:lnTo>
                  <a:lnTo>
                    <a:pt x="562" y="718"/>
                  </a:lnTo>
                  <a:lnTo>
                    <a:pt x="560" y="722"/>
                  </a:lnTo>
                  <a:lnTo>
                    <a:pt x="556" y="722"/>
                  </a:lnTo>
                  <a:lnTo>
                    <a:pt x="556" y="726"/>
                  </a:lnTo>
                  <a:lnTo>
                    <a:pt x="556" y="726"/>
                  </a:lnTo>
                  <a:lnTo>
                    <a:pt x="562" y="734"/>
                  </a:lnTo>
                  <a:lnTo>
                    <a:pt x="566" y="744"/>
                  </a:lnTo>
                  <a:lnTo>
                    <a:pt x="582" y="802"/>
                  </a:lnTo>
                  <a:lnTo>
                    <a:pt x="582" y="802"/>
                  </a:lnTo>
                  <a:lnTo>
                    <a:pt x="582" y="804"/>
                  </a:lnTo>
                  <a:lnTo>
                    <a:pt x="582" y="804"/>
                  </a:lnTo>
                  <a:lnTo>
                    <a:pt x="582" y="804"/>
                  </a:lnTo>
                  <a:lnTo>
                    <a:pt x="586" y="804"/>
                  </a:lnTo>
                  <a:lnTo>
                    <a:pt x="588" y="800"/>
                  </a:lnTo>
                  <a:lnTo>
                    <a:pt x="590" y="798"/>
                  </a:lnTo>
                  <a:lnTo>
                    <a:pt x="592" y="796"/>
                  </a:lnTo>
                  <a:lnTo>
                    <a:pt x="592" y="796"/>
                  </a:lnTo>
                  <a:lnTo>
                    <a:pt x="596" y="798"/>
                  </a:lnTo>
                  <a:lnTo>
                    <a:pt x="598" y="800"/>
                  </a:lnTo>
                  <a:lnTo>
                    <a:pt x="598" y="800"/>
                  </a:lnTo>
                  <a:lnTo>
                    <a:pt x="598" y="804"/>
                  </a:lnTo>
                  <a:lnTo>
                    <a:pt x="600" y="806"/>
                  </a:lnTo>
                  <a:lnTo>
                    <a:pt x="600" y="808"/>
                  </a:lnTo>
                  <a:lnTo>
                    <a:pt x="600" y="810"/>
                  </a:lnTo>
                  <a:lnTo>
                    <a:pt x="600" y="810"/>
                  </a:lnTo>
                  <a:lnTo>
                    <a:pt x="608" y="812"/>
                  </a:lnTo>
                  <a:lnTo>
                    <a:pt x="608" y="812"/>
                  </a:lnTo>
                  <a:lnTo>
                    <a:pt x="618" y="810"/>
                  </a:lnTo>
                  <a:lnTo>
                    <a:pt x="624" y="810"/>
                  </a:lnTo>
                  <a:lnTo>
                    <a:pt x="624" y="810"/>
                  </a:lnTo>
                  <a:lnTo>
                    <a:pt x="628" y="810"/>
                  </a:lnTo>
                  <a:lnTo>
                    <a:pt x="632" y="814"/>
                  </a:lnTo>
                  <a:lnTo>
                    <a:pt x="636" y="820"/>
                  </a:lnTo>
                  <a:lnTo>
                    <a:pt x="636" y="820"/>
                  </a:lnTo>
                  <a:lnTo>
                    <a:pt x="636" y="820"/>
                  </a:lnTo>
                  <a:lnTo>
                    <a:pt x="638" y="820"/>
                  </a:lnTo>
                  <a:lnTo>
                    <a:pt x="638" y="820"/>
                  </a:lnTo>
                  <a:lnTo>
                    <a:pt x="636" y="820"/>
                  </a:lnTo>
                  <a:lnTo>
                    <a:pt x="636" y="820"/>
                  </a:lnTo>
                  <a:lnTo>
                    <a:pt x="636" y="820"/>
                  </a:lnTo>
                  <a:lnTo>
                    <a:pt x="638" y="820"/>
                  </a:lnTo>
                  <a:lnTo>
                    <a:pt x="638" y="820"/>
                  </a:lnTo>
                  <a:lnTo>
                    <a:pt x="636" y="822"/>
                  </a:lnTo>
                  <a:lnTo>
                    <a:pt x="636" y="822"/>
                  </a:lnTo>
                  <a:lnTo>
                    <a:pt x="636" y="826"/>
                  </a:lnTo>
                  <a:lnTo>
                    <a:pt x="638" y="828"/>
                  </a:lnTo>
                  <a:lnTo>
                    <a:pt x="644" y="830"/>
                  </a:lnTo>
                  <a:lnTo>
                    <a:pt x="644" y="830"/>
                  </a:lnTo>
                  <a:lnTo>
                    <a:pt x="646" y="832"/>
                  </a:lnTo>
                  <a:lnTo>
                    <a:pt x="646" y="834"/>
                  </a:lnTo>
                  <a:lnTo>
                    <a:pt x="644" y="838"/>
                  </a:lnTo>
                  <a:lnTo>
                    <a:pt x="644" y="838"/>
                  </a:lnTo>
                  <a:lnTo>
                    <a:pt x="646" y="842"/>
                  </a:lnTo>
                  <a:lnTo>
                    <a:pt x="648" y="844"/>
                  </a:lnTo>
                  <a:lnTo>
                    <a:pt x="656" y="844"/>
                  </a:lnTo>
                  <a:lnTo>
                    <a:pt x="656" y="844"/>
                  </a:lnTo>
                  <a:lnTo>
                    <a:pt x="656" y="848"/>
                  </a:lnTo>
                  <a:lnTo>
                    <a:pt x="658" y="848"/>
                  </a:lnTo>
                  <a:lnTo>
                    <a:pt x="658" y="848"/>
                  </a:lnTo>
                  <a:lnTo>
                    <a:pt x="662" y="848"/>
                  </a:lnTo>
                  <a:lnTo>
                    <a:pt x="664" y="846"/>
                  </a:lnTo>
                  <a:lnTo>
                    <a:pt x="666" y="844"/>
                  </a:lnTo>
                  <a:lnTo>
                    <a:pt x="670" y="842"/>
                  </a:lnTo>
                  <a:lnTo>
                    <a:pt x="670" y="842"/>
                  </a:lnTo>
                  <a:lnTo>
                    <a:pt x="668" y="850"/>
                  </a:lnTo>
                  <a:lnTo>
                    <a:pt x="668" y="850"/>
                  </a:lnTo>
                  <a:lnTo>
                    <a:pt x="670" y="852"/>
                  </a:lnTo>
                  <a:lnTo>
                    <a:pt x="672" y="856"/>
                  </a:lnTo>
                  <a:lnTo>
                    <a:pt x="672" y="856"/>
                  </a:lnTo>
                  <a:lnTo>
                    <a:pt x="676" y="856"/>
                  </a:lnTo>
                  <a:lnTo>
                    <a:pt x="680" y="856"/>
                  </a:lnTo>
                  <a:lnTo>
                    <a:pt x="684" y="854"/>
                  </a:lnTo>
                  <a:lnTo>
                    <a:pt x="684" y="854"/>
                  </a:lnTo>
                  <a:lnTo>
                    <a:pt x="688" y="850"/>
                  </a:lnTo>
                  <a:lnTo>
                    <a:pt x="692" y="850"/>
                  </a:lnTo>
                  <a:lnTo>
                    <a:pt x="696" y="850"/>
                  </a:lnTo>
                  <a:lnTo>
                    <a:pt x="702" y="848"/>
                  </a:lnTo>
                  <a:lnTo>
                    <a:pt x="702" y="848"/>
                  </a:lnTo>
                  <a:lnTo>
                    <a:pt x="710" y="844"/>
                  </a:lnTo>
                  <a:lnTo>
                    <a:pt x="710" y="844"/>
                  </a:lnTo>
                  <a:lnTo>
                    <a:pt x="708" y="842"/>
                  </a:lnTo>
                  <a:lnTo>
                    <a:pt x="706" y="836"/>
                  </a:lnTo>
                  <a:lnTo>
                    <a:pt x="706" y="836"/>
                  </a:lnTo>
                  <a:lnTo>
                    <a:pt x="708" y="840"/>
                  </a:lnTo>
                  <a:lnTo>
                    <a:pt x="710" y="844"/>
                  </a:lnTo>
                  <a:lnTo>
                    <a:pt x="710" y="844"/>
                  </a:lnTo>
                  <a:lnTo>
                    <a:pt x="710" y="844"/>
                  </a:lnTo>
                  <a:lnTo>
                    <a:pt x="724" y="834"/>
                  </a:lnTo>
                  <a:lnTo>
                    <a:pt x="732" y="830"/>
                  </a:lnTo>
                  <a:lnTo>
                    <a:pt x="738" y="828"/>
                  </a:lnTo>
                  <a:lnTo>
                    <a:pt x="738" y="828"/>
                  </a:lnTo>
                  <a:lnTo>
                    <a:pt x="748" y="828"/>
                  </a:lnTo>
                  <a:lnTo>
                    <a:pt x="760" y="830"/>
                  </a:lnTo>
                  <a:lnTo>
                    <a:pt x="770" y="832"/>
                  </a:lnTo>
                  <a:lnTo>
                    <a:pt x="772" y="834"/>
                  </a:lnTo>
                  <a:lnTo>
                    <a:pt x="772" y="836"/>
                  </a:lnTo>
                  <a:lnTo>
                    <a:pt x="772" y="836"/>
                  </a:lnTo>
                  <a:lnTo>
                    <a:pt x="772" y="840"/>
                  </a:lnTo>
                  <a:lnTo>
                    <a:pt x="774" y="842"/>
                  </a:lnTo>
                  <a:lnTo>
                    <a:pt x="778" y="846"/>
                  </a:lnTo>
                  <a:lnTo>
                    <a:pt x="794" y="848"/>
                  </a:lnTo>
                  <a:lnTo>
                    <a:pt x="794" y="848"/>
                  </a:lnTo>
                  <a:lnTo>
                    <a:pt x="808" y="848"/>
                  </a:lnTo>
                  <a:lnTo>
                    <a:pt x="818" y="846"/>
                  </a:lnTo>
                  <a:lnTo>
                    <a:pt x="820" y="846"/>
                  </a:lnTo>
                  <a:lnTo>
                    <a:pt x="824" y="842"/>
                  </a:lnTo>
                  <a:lnTo>
                    <a:pt x="826" y="840"/>
                  </a:lnTo>
                  <a:lnTo>
                    <a:pt x="826" y="834"/>
                  </a:lnTo>
                  <a:lnTo>
                    <a:pt x="826" y="834"/>
                  </a:lnTo>
                  <a:lnTo>
                    <a:pt x="824" y="832"/>
                  </a:lnTo>
                  <a:lnTo>
                    <a:pt x="822" y="830"/>
                  </a:lnTo>
                  <a:lnTo>
                    <a:pt x="820" y="826"/>
                  </a:lnTo>
                  <a:lnTo>
                    <a:pt x="818" y="822"/>
                  </a:lnTo>
                  <a:lnTo>
                    <a:pt x="818" y="822"/>
                  </a:lnTo>
                  <a:lnTo>
                    <a:pt x="820" y="816"/>
                  </a:lnTo>
                  <a:lnTo>
                    <a:pt x="824" y="810"/>
                  </a:lnTo>
                  <a:lnTo>
                    <a:pt x="832" y="800"/>
                  </a:lnTo>
                  <a:lnTo>
                    <a:pt x="832" y="800"/>
                  </a:lnTo>
                  <a:lnTo>
                    <a:pt x="854" y="806"/>
                  </a:lnTo>
                  <a:lnTo>
                    <a:pt x="874" y="812"/>
                  </a:lnTo>
                  <a:lnTo>
                    <a:pt x="874" y="812"/>
                  </a:lnTo>
                  <a:lnTo>
                    <a:pt x="876" y="814"/>
                  </a:lnTo>
                  <a:lnTo>
                    <a:pt x="878" y="816"/>
                  </a:lnTo>
                  <a:lnTo>
                    <a:pt x="880" y="824"/>
                  </a:lnTo>
                  <a:lnTo>
                    <a:pt x="884" y="830"/>
                  </a:lnTo>
                  <a:lnTo>
                    <a:pt x="888" y="832"/>
                  </a:lnTo>
                  <a:lnTo>
                    <a:pt x="892" y="834"/>
                  </a:lnTo>
                  <a:lnTo>
                    <a:pt x="892" y="834"/>
                  </a:lnTo>
                  <a:lnTo>
                    <a:pt x="898" y="834"/>
                  </a:lnTo>
                  <a:lnTo>
                    <a:pt x="904" y="832"/>
                  </a:lnTo>
                  <a:lnTo>
                    <a:pt x="910" y="830"/>
                  </a:lnTo>
                  <a:lnTo>
                    <a:pt x="920" y="826"/>
                  </a:lnTo>
                  <a:lnTo>
                    <a:pt x="924" y="824"/>
                  </a:lnTo>
                  <a:lnTo>
                    <a:pt x="932" y="824"/>
                  </a:lnTo>
                  <a:lnTo>
                    <a:pt x="932" y="824"/>
                  </a:lnTo>
                  <a:lnTo>
                    <a:pt x="938" y="826"/>
                  </a:lnTo>
                  <a:lnTo>
                    <a:pt x="942" y="828"/>
                  </a:lnTo>
                  <a:lnTo>
                    <a:pt x="946" y="830"/>
                  </a:lnTo>
                  <a:lnTo>
                    <a:pt x="950" y="830"/>
                  </a:lnTo>
                  <a:lnTo>
                    <a:pt x="950" y="830"/>
                  </a:lnTo>
                  <a:lnTo>
                    <a:pt x="952" y="830"/>
                  </a:lnTo>
                  <a:lnTo>
                    <a:pt x="952" y="830"/>
                  </a:lnTo>
                  <a:lnTo>
                    <a:pt x="952" y="830"/>
                  </a:lnTo>
                  <a:lnTo>
                    <a:pt x="952" y="830"/>
                  </a:lnTo>
                  <a:lnTo>
                    <a:pt x="954" y="826"/>
                  </a:lnTo>
                  <a:lnTo>
                    <a:pt x="958" y="824"/>
                  </a:lnTo>
                  <a:lnTo>
                    <a:pt x="960" y="820"/>
                  </a:lnTo>
                  <a:lnTo>
                    <a:pt x="962" y="816"/>
                  </a:lnTo>
                  <a:lnTo>
                    <a:pt x="962" y="816"/>
                  </a:lnTo>
                  <a:lnTo>
                    <a:pt x="960" y="820"/>
                  </a:lnTo>
                  <a:lnTo>
                    <a:pt x="958" y="824"/>
                  </a:lnTo>
                  <a:lnTo>
                    <a:pt x="954" y="826"/>
                  </a:lnTo>
                  <a:lnTo>
                    <a:pt x="952" y="830"/>
                  </a:lnTo>
                  <a:lnTo>
                    <a:pt x="952" y="830"/>
                  </a:lnTo>
                  <a:lnTo>
                    <a:pt x="952" y="832"/>
                  </a:lnTo>
                  <a:lnTo>
                    <a:pt x="956" y="836"/>
                  </a:lnTo>
                  <a:lnTo>
                    <a:pt x="962" y="840"/>
                  </a:lnTo>
                  <a:lnTo>
                    <a:pt x="972" y="842"/>
                  </a:lnTo>
                  <a:lnTo>
                    <a:pt x="972" y="842"/>
                  </a:lnTo>
                  <a:lnTo>
                    <a:pt x="984" y="842"/>
                  </a:lnTo>
                  <a:lnTo>
                    <a:pt x="996" y="838"/>
                  </a:lnTo>
                  <a:lnTo>
                    <a:pt x="1006" y="834"/>
                  </a:lnTo>
                  <a:lnTo>
                    <a:pt x="1014" y="828"/>
                  </a:lnTo>
                  <a:lnTo>
                    <a:pt x="1026" y="814"/>
                  </a:lnTo>
                  <a:lnTo>
                    <a:pt x="1034" y="804"/>
                  </a:lnTo>
                  <a:lnTo>
                    <a:pt x="1034" y="804"/>
                  </a:lnTo>
                  <a:lnTo>
                    <a:pt x="1036" y="802"/>
                  </a:lnTo>
                  <a:lnTo>
                    <a:pt x="1038" y="802"/>
                  </a:lnTo>
                  <a:lnTo>
                    <a:pt x="1042" y="802"/>
                  </a:lnTo>
                  <a:lnTo>
                    <a:pt x="1048" y="804"/>
                  </a:lnTo>
                  <a:lnTo>
                    <a:pt x="1054" y="804"/>
                  </a:lnTo>
                  <a:lnTo>
                    <a:pt x="1054" y="804"/>
                  </a:lnTo>
                  <a:lnTo>
                    <a:pt x="1060" y="802"/>
                  </a:lnTo>
                  <a:lnTo>
                    <a:pt x="1066" y="800"/>
                  </a:lnTo>
                  <a:lnTo>
                    <a:pt x="1066" y="800"/>
                  </a:lnTo>
                  <a:lnTo>
                    <a:pt x="1072" y="802"/>
                  </a:lnTo>
                  <a:lnTo>
                    <a:pt x="1080" y="804"/>
                  </a:lnTo>
                  <a:lnTo>
                    <a:pt x="1080" y="804"/>
                  </a:lnTo>
                  <a:lnTo>
                    <a:pt x="1084" y="806"/>
                  </a:lnTo>
                  <a:lnTo>
                    <a:pt x="1088" y="804"/>
                  </a:lnTo>
                  <a:lnTo>
                    <a:pt x="1094" y="800"/>
                  </a:lnTo>
                  <a:lnTo>
                    <a:pt x="1098" y="794"/>
                  </a:lnTo>
                  <a:lnTo>
                    <a:pt x="1104" y="788"/>
                  </a:lnTo>
                  <a:lnTo>
                    <a:pt x="1104" y="788"/>
                  </a:lnTo>
                  <a:lnTo>
                    <a:pt x="1104" y="786"/>
                  </a:lnTo>
                  <a:lnTo>
                    <a:pt x="1104" y="782"/>
                  </a:lnTo>
                  <a:lnTo>
                    <a:pt x="1100" y="778"/>
                  </a:lnTo>
                  <a:lnTo>
                    <a:pt x="1100" y="772"/>
                  </a:lnTo>
                  <a:lnTo>
                    <a:pt x="1100" y="772"/>
                  </a:lnTo>
                  <a:lnTo>
                    <a:pt x="1102" y="758"/>
                  </a:lnTo>
                  <a:lnTo>
                    <a:pt x="1106" y="744"/>
                  </a:lnTo>
                  <a:lnTo>
                    <a:pt x="1106" y="744"/>
                  </a:lnTo>
                  <a:lnTo>
                    <a:pt x="1106" y="738"/>
                  </a:lnTo>
                  <a:lnTo>
                    <a:pt x="1106" y="734"/>
                  </a:lnTo>
                  <a:lnTo>
                    <a:pt x="1104" y="732"/>
                  </a:lnTo>
                  <a:lnTo>
                    <a:pt x="1102" y="732"/>
                  </a:lnTo>
                  <a:lnTo>
                    <a:pt x="1096" y="732"/>
                  </a:lnTo>
                  <a:lnTo>
                    <a:pt x="1094" y="732"/>
                  </a:lnTo>
                  <a:lnTo>
                    <a:pt x="1092" y="730"/>
                  </a:lnTo>
                  <a:lnTo>
                    <a:pt x="1092" y="730"/>
                  </a:lnTo>
                  <a:lnTo>
                    <a:pt x="1096" y="722"/>
                  </a:lnTo>
                  <a:lnTo>
                    <a:pt x="1100" y="714"/>
                  </a:lnTo>
                  <a:lnTo>
                    <a:pt x="1104" y="710"/>
                  </a:lnTo>
                  <a:lnTo>
                    <a:pt x="1110" y="704"/>
                  </a:lnTo>
                  <a:lnTo>
                    <a:pt x="1110" y="704"/>
                  </a:lnTo>
                  <a:lnTo>
                    <a:pt x="1122" y="700"/>
                  </a:lnTo>
                  <a:lnTo>
                    <a:pt x="1128" y="698"/>
                  </a:lnTo>
                  <a:lnTo>
                    <a:pt x="1128" y="698"/>
                  </a:lnTo>
                  <a:lnTo>
                    <a:pt x="1140" y="698"/>
                  </a:lnTo>
                  <a:lnTo>
                    <a:pt x="1148" y="696"/>
                  </a:lnTo>
                  <a:lnTo>
                    <a:pt x="1154" y="694"/>
                  </a:lnTo>
                  <a:lnTo>
                    <a:pt x="1154" y="694"/>
                  </a:lnTo>
                  <a:lnTo>
                    <a:pt x="1162" y="698"/>
                  </a:lnTo>
                  <a:lnTo>
                    <a:pt x="1170" y="704"/>
                  </a:lnTo>
                  <a:lnTo>
                    <a:pt x="1186" y="722"/>
                  </a:lnTo>
                  <a:lnTo>
                    <a:pt x="1202" y="740"/>
                  </a:lnTo>
                  <a:lnTo>
                    <a:pt x="1208" y="746"/>
                  </a:lnTo>
                  <a:lnTo>
                    <a:pt x="1214" y="750"/>
                  </a:lnTo>
                  <a:lnTo>
                    <a:pt x="1214" y="750"/>
                  </a:lnTo>
                  <a:lnTo>
                    <a:pt x="1220" y="752"/>
                  </a:lnTo>
                  <a:lnTo>
                    <a:pt x="1224" y="750"/>
                  </a:lnTo>
                  <a:lnTo>
                    <a:pt x="1230" y="746"/>
                  </a:lnTo>
                  <a:lnTo>
                    <a:pt x="1236" y="744"/>
                  </a:lnTo>
                  <a:lnTo>
                    <a:pt x="1236" y="744"/>
                  </a:lnTo>
                  <a:lnTo>
                    <a:pt x="1256" y="746"/>
                  </a:lnTo>
                  <a:lnTo>
                    <a:pt x="1258" y="742"/>
                  </a:lnTo>
                  <a:lnTo>
                    <a:pt x="1260" y="738"/>
                  </a:lnTo>
                  <a:lnTo>
                    <a:pt x="1260" y="738"/>
                  </a:lnTo>
                  <a:lnTo>
                    <a:pt x="1258" y="740"/>
                  </a:lnTo>
                  <a:lnTo>
                    <a:pt x="1258" y="740"/>
                  </a:lnTo>
                  <a:lnTo>
                    <a:pt x="1258" y="744"/>
                  </a:lnTo>
                  <a:lnTo>
                    <a:pt x="1256" y="746"/>
                  </a:lnTo>
                  <a:lnTo>
                    <a:pt x="1256" y="746"/>
                  </a:lnTo>
                  <a:lnTo>
                    <a:pt x="1260" y="748"/>
                  </a:lnTo>
                  <a:lnTo>
                    <a:pt x="1262" y="750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8" y="764"/>
                  </a:lnTo>
                  <a:lnTo>
                    <a:pt x="1270" y="766"/>
                  </a:lnTo>
                  <a:lnTo>
                    <a:pt x="1278" y="764"/>
                  </a:lnTo>
                  <a:lnTo>
                    <a:pt x="1286" y="758"/>
                  </a:lnTo>
                  <a:lnTo>
                    <a:pt x="1294" y="748"/>
                  </a:lnTo>
                  <a:lnTo>
                    <a:pt x="1294" y="748"/>
                  </a:lnTo>
                  <a:lnTo>
                    <a:pt x="1300" y="736"/>
                  </a:lnTo>
                  <a:lnTo>
                    <a:pt x="1304" y="730"/>
                  </a:lnTo>
                  <a:lnTo>
                    <a:pt x="1308" y="726"/>
                  </a:lnTo>
                  <a:lnTo>
                    <a:pt x="1308" y="726"/>
                  </a:lnTo>
                  <a:lnTo>
                    <a:pt x="1310" y="726"/>
                  </a:lnTo>
                  <a:lnTo>
                    <a:pt x="1312" y="728"/>
                  </a:lnTo>
                  <a:lnTo>
                    <a:pt x="1312" y="728"/>
                  </a:lnTo>
                  <a:lnTo>
                    <a:pt x="1314" y="732"/>
                  </a:lnTo>
                  <a:lnTo>
                    <a:pt x="1316" y="734"/>
                  </a:lnTo>
                  <a:lnTo>
                    <a:pt x="1320" y="736"/>
                  </a:lnTo>
                  <a:lnTo>
                    <a:pt x="1320" y="736"/>
                  </a:lnTo>
                  <a:lnTo>
                    <a:pt x="1318" y="750"/>
                  </a:lnTo>
                  <a:lnTo>
                    <a:pt x="1320" y="762"/>
                  </a:lnTo>
                  <a:lnTo>
                    <a:pt x="1320" y="762"/>
                  </a:lnTo>
                  <a:lnTo>
                    <a:pt x="1320" y="762"/>
                  </a:lnTo>
                  <a:lnTo>
                    <a:pt x="1320" y="762"/>
                  </a:lnTo>
                  <a:lnTo>
                    <a:pt x="1320" y="762"/>
                  </a:lnTo>
                  <a:lnTo>
                    <a:pt x="1320" y="762"/>
                  </a:lnTo>
                  <a:lnTo>
                    <a:pt x="1320" y="762"/>
                  </a:lnTo>
                  <a:lnTo>
                    <a:pt x="1324" y="780"/>
                  </a:lnTo>
                  <a:lnTo>
                    <a:pt x="1326" y="790"/>
                  </a:lnTo>
                  <a:lnTo>
                    <a:pt x="1326" y="802"/>
                  </a:lnTo>
                  <a:lnTo>
                    <a:pt x="1326" y="802"/>
                  </a:lnTo>
                  <a:lnTo>
                    <a:pt x="1308" y="804"/>
                  </a:lnTo>
                  <a:lnTo>
                    <a:pt x="1308" y="804"/>
                  </a:lnTo>
                  <a:lnTo>
                    <a:pt x="1306" y="814"/>
                  </a:lnTo>
                  <a:lnTo>
                    <a:pt x="1304" y="820"/>
                  </a:lnTo>
                  <a:lnTo>
                    <a:pt x="1304" y="820"/>
                  </a:lnTo>
                  <a:lnTo>
                    <a:pt x="1312" y="828"/>
                  </a:lnTo>
                  <a:lnTo>
                    <a:pt x="1316" y="834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50"/>
                  </a:lnTo>
                  <a:lnTo>
                    <a:pt x="1324" y="856"/>
                  </a:lnTo>
                  <a:lnTo>
                    <a:pt x="1324" y="856"/>
                  </a:lnTo>
                  <a:lnTo>
                    <a:pt x="1318" y="860"/>
                  </a:lnTo>
                  <a:lnTo>
                    <a:pt x="1318" y="864"/>
                  </a:lnTo>
                  <a:lnTo>
                    <a:pt x="1320" y="868"/>
                  </a:lnTo>
                  <a:lnTo>
                    <a:pt x="1324" y="872"/>
                  </a:lnTo>
                  <a:lnTo>
                    <a:pt x="1324" y="872"/>
                  </a:lnTo>
                  <a:lnTo>
                    <a:pt x="1322" y="868"/>
                  </a:lnTo>
                  <a:lnTo>
                    <a:pt x="1322" y="866"/>
                  </a:lnTo>
                  <a:lnTo>
                    <a:pt x="1324" y="864"/>
                  </a:lnTo>
                  <a:lnTo>
                    <a:pt x="1328" y="862"/>
                  </a:lnTo>
                  <a:lnTo>
                    <a:pt x="1328" y="862"/>
                  </a:lnTo>
                  <a:lnTo>
                    <a:pt x="1330" y="848"/>
                  </a:lnTo>
                  <a:lnTo>
                    <a:pt x="1330" y="844"/>
                  </a:lnTo>
                  <a:lnTo>
                    <a:pt x="1334" y="842"/>
                  </a:lnTo>
                  <a:lnTo>
                    <a:pt x="1334" y="842"/>
                  </a:lnTo>
                  <a:lnTo>
                    <a:pt x="1336" y="842"/>
                  </a:lnTo>
                  <a:lnTo>
                    <a:pt x="1338" y="844"/>
                  </a:lnTo>
                  <a:lnTo>
                    <a:pt x="1340" y="846"/>
                  </a:lnTo>
                  <a:lnTo>
                    <a:pt x="1344" y="848"/>
                  </a:lnTo>
                  <a:lnTo>
                    <a:pt x="1344" y="848"/>
                  </a:lnTo>
                  <a:lnTo>
                    <a:pt x="1348" y="846"/>
                  </a:lnTo>
                  <a:lnTo>
                    <a:pt x="1354" y="844"/>
                  </a:lnTo>
                  <a:lnTo>
                    <a:pt x="1362" y="836"/>
                  </a:lnTo>
                  <a:lnTo>
                    <a:pt x="1366" y="826"/>
                  </a:lnTo>
                  <a:lnTo>
                    <a:pt x="1370" y="816"/>
                  </a:lnTo>
                  <a:lnTo>
                    <a:pt x="1370" y="816"/>
                  </a:lnTo>
                  <a:lnTo>
                    <a:pt x="1372" y="802"/>
                  </a:lnTo>
                  <a:lnTo>
                    <a:pt x="1374" y="782"/>
                  </a:lnTo>
                  <a:lnTo>
                    <a:pt x="1376" y="732"/>
                  </a:lnTo>
                  <a:lnTo>
                    <a:pt x="1376" y="732"/>
                  </a:lnTo>
                  <a:lnTo>
                    <a:pt x="1372" y="720"/>
                  </a:lnTo>
                  <a:lnTo>
                    <a:pt x="1372" y="710"/>
                  </a:lnTo>
                  <a:lnTo>
                    <a:pt x="1372" y="710"/>
                  </a:lnTo>
                  <a:lnTo>
                    <a:pt x="1372" y="710"/>
                  </a:lnTo>
                  <a:lnTo>
                    <a:pt x="1372" y="710"/>
                  </a:lnTo>
                  <a:lnTo>
                    <a:pt x="1372" y="698"/>
                  </a:lnTo>
                  <a:lnTo>
                    <a:pt x="1372" y="690"/>
                  </a:lnTo>
                  <a:lnTo>
                    <a:pt x="1374" y="684"/>
                  </a:lnTo>
                  <a:lnTo>
                    <a:pt x="1372" y="676"/>
                  </a:lnTo>
                  <a:lnTo>
                    <a:pt x="1372" y="676"/>
                  </a:lnTo>
                  <a:lnTo>
                    <a:pt x="1366" y="664"/>
                  </a:lnTo>
                  <a:lnTo>
                    <a:pt x="1360" y="654"/>
                  </a:lnTo>
                  <a:lnTo>
                    <a:pt x="1352" y="642"/>
                  </a:lnTo>
                  <a:lnTo>
                    <a:pt x="1346" y="630"/>
                  </a:lnTo>
                  <a:lnTo>
                    <a:pt x="1346" y="630"/>
                  </a:lnTo>
                  <a:lnTo>
                    <a:pt x="1340" y="610"/>
                  </a:lnTo>
                  <a:lnTo>
                    <a:pt x="1334" y="600"/>
                  </a:lnTo>
                  <a:lnTo>
                    <a:pt x="1330" y="598"/>
                  </a:lnTo>
                  <a:lnTo>
                    <a:pt x="1324" y="596"/>
                  </a:lnTo>
                  <a:lnTo>
                    <a:pt x="1324" y="596"/>
                  </a:lnTo>
                  <a:lnTo>
                    <a:pt x="1322" y="594"/>
                  </a:lnTo>
                  <a:lnTo>
                    <a:pt x="1322" y="592"/>
                  </a:lnTo>
                  <a:lnTo>
                    <a:pt x="1326" y="590"/>
                  </a:lnTo>
                  <a:lnTo>
                    <a:pt x="1326" y="588"/>
                  </a:lnTo>
                  <a:lnTo>
                    <a:pt x="1326" y="586"/>
                  </a:lnTo>
                  <a:lnTo>
                    <a:pt x="1322" y="584"/>
                  </a:lnTo>
                  <a:lnTo>
                    <a:pt x="1314" y="584"/>
                  </a:lnTo>
                  <a:lnTo>
                    <a:pt x="1314" y="584"/>
                  </a:lnTo>
                  <a:lnTo>
                    <a:pt x="1310" y="584"/>
                  </a:lnTo>
                  <a:lnTo>
                    <a:pt x="1304" y="580"/>
                  </a:lnTo>
                  <a:lnTo>
                    <a:pt x="1300" y="580"/>
                  </a:lnTo>
                  <a:lnTo>
                    <a:pt x="1296" y="580"/>
                  </a:lnTo>
                  <a:lnTo>
                    <a:pt x="1292" y="582"/>
                  </a:lnTo>
                  <a:lnTo>
                    <a:pt x="1286" y="586"/>
                  </a:lnTo>
                  <a:lnTo>
                    <a:pt x="1286" y="586"/>
                  </a:lnTo>
                  <a:lnTo>
                    <a:pt x="1286" y="594"/>
                  </a:lnTo>
                  <a:lnTo>
                    <a:pt x="1288" y="600"/>
                  </a:lnTo>
                  <a:lnTo>
                    <a:pt x="1288" y="604"/>
                  </a:lnTo>
                  <a:lnTo>
                    <a:pt x="1286" y="606"/>
                  </a:lnTo>
                  <a:lnTo>
                    <a:pt x="1286" y="606"/>
                  </a:lnTo>
                  <a:lnTo>
                    <a:pt x="1282" y="610"/>
                  </a:lnTo>
                  <a:lnTo>
                    <a:pt x="1280" y="610"/>
                  </a:lnTo>
                  <a:lnTo>
                    <a:pt x="1278" y="608"/>
                  </a:lnTo>
                  <a:lnTo>
                    <a:pt x="1276" y="604"/>
                  </a:lnTo>
                  <a:lnTo>
                    <a:pt x="1274" y="600"/>
                  </a:lnTo>
                  <a:lnTo>
                    <a:pt x="1274" y="598"/>
                  </a:lnTo>
                  <a:lnTo>
                    <a:pt x="1272" y="600"/>
                  </a:lnTo>
                  <a:lnTo>
                    <a:pt x="1272" y="600"/>
                  </a:lnTo>
                  <a:lnTo>
                    <a:pt x="1272" y="602"/>
                  </a:lnTo>
                  <a:lnTo>
                    <a:pt x="1272" y="606"/>
                  </a:lnTo>
                  <a:lnTo>
                    <a:pt x="1272" y="610"/>
                  </a:lnTo>
                  <a:lnTo>
                    <a:pt x="1270" y="612"/>
                  </a:lnTo>
                  <a:lnTo>
                    <a:pt x="1270" y="612"/>
                  </a:lnTo>
                  <a:lnTo>
                    <a:pt x="1268" y="606"/>
                  </a:lnTo>
                  <a:lnTo>
                    <a:pt x="1266" y="598"/>
                  </a:lnTo>
                  <a:lnTo>
                    <a:pt x="1264" y="596"/>
                  </a:lnTo>
                  <a:lnTo>
                    <a:pt x="1260" y="596"/>
                  </a:lnTo>
                  <a:lnTo>
                    <a:pt x="1256" y="598"/>
                  </a:lnTo>
                  <a:lnTo>
                    <a:pt x="1248" y="604"/>
                  </a:lnTo>
                  <a:lnTo>
                    <a:pt x="1248" y="604"/>
                  </a:lnTo>
                  <a:lnTo>
                    <a:pt x="1244" y="604"/>
                  </a:lnTo>
                  <a:lnTo>
                    <a:pt x="1242" y="600"/>
                  </a:lnTo>
                  <a:lnTo>
                    <a:pt x="1244" y="590"/>
                  </a:lnTo>
                  <a:lnTo>
                    <a:pt x="1248" y="578"/>
                  </a:lnTo>
                  <a:lnTo>
                    <a:pt x="1252" y="564"/>
                  </a:lnTo>
                  <a:lnTo>
                    <a:pt x="1252" y="564"/>
                  </a:lnTo>
                  <a:lnTo>
                    <a:pt x="1254" y="550"/>
                  </a:lnTo>
                  <a:lnTo>
                    <a:pt x="1254" y="538"/>
                  </a:lnTo>
                  <a:lnTo>
                    <a:pt x="1254" y="528"/>
                  </a:lnTo>
                  <a:lnTo>
                    <a:pt x="1254" y="528"/>
                  </a:lnTo>
                  <a:lnTo>
                    <a:pt x="1256" y="518"/>
                  </a:lnTo>
                  <a:lnTo>
                    <a:pt x="1258" y="506"/>
                  </a:lnTo>
                  <a:lnTo>
                    <a:pt x="1258" y="478"/>
                  </a:lnTo>
                  <a:lnTo>
                    <a:pt x="1258" y="478"/>
                  </a:lnTo>
                  <a:lnTo>
                    <a:pt x="1260" y="472"/>
                  </a:lnTo>
                  <a:lnTo>
                    <a:pt x="1264" y="468"/>
                  </a:lnTo>
                  <a:lnTo>
                    <a:pt x="1268" y="464"/>
                  </a:lnTo>
                  <a:lnTo>
                    <a:pt x="1272" y="460"/>
                  </a:lnTo>
                  <a:lnTo>
                    <a:pt x="1272" y="460"/>
                  </a:lnTo>
                  <a:lnTo>
                    <a:pt x="1278" y="454"/>
                  </a:lnTo>
                  <a:lnTo>
                    <a:pt x="1284" y="452"/>
                  </a:lnTo>
                  <a:lnTo>
                    <a:pt x="1290" y="450"/>
                  </a:lnTo>
                  <a:lnTo>
                    <a:pt x="1290" y="450"/>
                  </a:lnTo>
                  <a:lnTo>
                    <a:pt x="1288" y="448"/>
                  </a:lnTo>
                  <a:lnTo>
                    <a:pt x="1288" y="446"/>
                  </a:lnTo>
                  <a:lnTo>
                    <a:pt x="1292" y="440"/>
                  </a:lnTo>
                  <a:lnTo>
                    <a:pt x="1292" y="442"/>
                  </a:lnTo>
                  <a:lnTo>
                    <a:pt x="1292" y="442"/>
                  </a:lnTo>
                  <a:lnTo>
                    <a:pt x="1302" y="436"/>
                  </a:lnTo>
                  <a:lnTo>
                    <a:pt x="1310" y="428"/>
                  </a:lnTo>
                  <a:lnTo>
                    <a:pt x="1310" y="428"/>
                  </a:lnTo>
                  <a:lnTo>
                    <a:pt x="1308" y="424"/>
                  </a:lnTo>
                  <a:lnTo>
                    <a:pt x="1306" y="420"/>
                  </a:lnTo>
                  <a:lnTo>
                    <a:pt x="1306" y="416"/>
                  </a:lnTo>
                  <a:lnTo>
                    <a:pt x="1306" y="416"/>
                  </a:lnTo>
                  <a:lnTo>
                    <a:pt x="1312" y="412"/>
                  </a:lnTo>
                  <a:lnTo>
                    <a:pt x="1318" y="408"/>
                  </a:lnTo>
                  <a:lnTo>
                    <a:pt x="1326" y="406"/>
                  </a:lnTo>
                  <a:lnTo>
                    <a:pt x="1332" y="402"/>
                  </a:lnTo>
                  <a:lnTo>
                    <a:pt x="1332" y="402"/>
                  </a:lnTo>
                  <a:lnTo>
                    <a:pt x="1334" y="402"/>
                  </a:lnTo>
                  <a:lnTo>
                    <a:pt x="1334" y="404"/>
                  </a:lnTo>
                  <a:lnTo>
                    <a:pt x="1332" y="410"/>
                  </a:lnTo>
                  <a:lnTo>
                    <a:pt x="1332" y="414"/>
                  </a:lnTo>
                  <a:lnTo>
                    <a:pt x="1332" y="414"/>
                  </a:lnTo>
                  <a:lnTo>
                    <a:pt x="1334" y="414"/>
                  </a:lnTo>
                  <a:lnTo>
                    <a:pt x="1334" y="414"/>
                  </a:lnTo>
                  <a:lnTo>
                    <a:pt x="1338" y="408"/>
                  </a:lnTo>
                  <a:lnTo>
                    <a:pt x="1342" y="404"/>
                  </a:lnTo>
                  <a:lnTo>
                    <a:pt x="1346" y="398"/>
                  </a:lnTo>
                  <a:lnTo>
                    <a:pt x="1346" y="390"/>
                  </a:lnTo>
                  <a:lnTo>
                    <a:pt x="1346" y="390"/>
                  </a:lnTo>
                  <a:lnTo>
                    <a:pt x="1352" y="382"/>
                  </a:lnTo>
                  <a:lnTo>
                    <a:pt x="1356" y="380"/>
                  </a:lnTo>
                  <a:lnTo>
                    <a:pt x="1356" y="374"/>
                  </a:lnTo>
                  <a:lnTo>
                    <a:pt x="1356" y="374"/>
                  </a:lnTo>
                  <a:lnTo>
                    <a:pt x="1356" y="372"/>
                  </a:lnTo>
                  <a:lnTo>
                    <a:pt x="1354" y="374"/>
                  </a:lnTo>
                  <a:lnTo>
                    <a:pt x="1350" y="378"/>
                  </a:lnTo>
                  <a:lnTo>
                    <a:pt x="1346" y="380"/>
                  </a:lnTo>
                  <a:lnTo>
                    <a:pt x="1344" y="382"/>
                  </a:lnTo>
                  <a:lnTo>
                    <a:pt x="1342" y="380"/>
                  </a:lnTo>
                  <a:lnTo>
                    <a:pt x="1342" y="380"/>
                  </a:lnTo>
                  <a:lnTo>
                    <a:pt x="1340" y="370"/>
                  </a:lnTo>
                  <a:lnTo>
                    <a:pt x="1338" y="358"/>
                  </a:lnTo>
                  <a:lnTo>
                    <a:pt x="1336" y="344"/>
                  </a:lnTo>
                  <a:lnTo>
                    <a:pt x="1334" y="336"/>
                  </a:lnTo>
                  <a:lnTo>
                    <a:pt x="1334" y="336"/>
                  </a:lnTo>
                  <a:lnTo>
                    <a:pt x="1332" y="334"/>
                  </a:lnTo>
                  <a:lnTo>
                    <a:pt x="1330" y="330"/>
                  </a:lnTo>
                  <a:lnTo>
                    <a:pt x="1332" y="322"/>
                  </a:lnTo>
                  <a:lnTo>
                    <a:pt x="1340" y="308"/>
                  </a:lnTo>
                  <a:lnTo>
                    <a:pt x="1340" y="308"/>
                  </a:lnTo>
                  <a:lnTo>
                    <a:pt x="1342" y="308"/>
                  </a:lnTo>
                  <a:lnTo>
                    <a:pt x="1344" y="308"/>
                  </a:lnTo>
                  <a:lnTo>
                    <a:pt x="1346" y="304"/>
                  </a:lnTo>
                  <a:lnTo>
                    <a:pt x="1346" y="300"/>
                  </a:lnTo>
                  <a:lnTo>
                    <a:pt x="1346" y="298"/>
                  </a:lnTo>
                  <a:lnTo>
                    <a:pt x="1348" y="298"/>
                  </a:lnTo>
                  <a:lnTo>
                    <a:pt x="1348" y="298"/>
                  </a:lnTo>
                  <a:lnTo>
                    <a:pt x="1350" y="302"/>
                  </a:lnTo>
                  <a:lnTo>
                    <a:pt x="1354" y="308"/>
                  </a:lnTo>
                  <a:lnTo>
                    <a:pt x="1356" y="314"/>
                  </a:lnTo>
                  <a:lnTo>
                    <a:pt x="1358" y="314"/>
                  </a:lnTo>
                  <a:lnTo>
                    <a:pt x="1358" y="314"/>
                  </a:lnTo>
                  <a:lnTo>
                    <a:pt x="1358" y="314"/>
                  </a:lnTo>
                  <a:lnTo>
                    <a:pt x="1362" y="310"/>
                  </a:lnTo>
                  <a:lnTo>
                    <a:pt x="1364" y="312"/>
                  </a:lnTo>
                  <a:lnTo>
                    <a:pt x="1366" y="316"/>
                  </a:lnTo>
                  <a:lnTo>
                    <a:pt x="1368" y="316"/>
                  </a:lnTo>
                  <a:lnTo>
                    <a:pt x="1368" y="316"/>
                  </a:lnTo>
                  <a:lnTo>
                    <a:pt x="1370" y="314"/>
                  </a:lnTo>
                  <a:lnTo>
                    <a:pt x="1370" y="312"/>
                  </a:lnTo>
                  <a:lnTo>
                    <a:pt x="1368" y="304"/>
                  </a:lnTo>
                  <a:lnTo>
                    <a:pt x="1364" y="296"/>
                  </a:lnTo>
                  <a:lnTo>
                    <a:pt x="1364" y="292"/>
                  </a:lnTo>
                  <a:lnTo>
                    <a:pt x="1366" y="288"/>
                  </a:lnTo>
                  <a:lnTo>
                    <a:pt x="1366" y="288"/>
                  </a:lnTo>
                  <a:lnTo>
                    <a:pt x="1366" y="284"/>
                  </a:lnTo>
                  <a:lnTo>
                    <a:pt x="1366" y="278"/>
                  </a:lnTo>
                  <a:lnTo>
                    <a:pt x="1366" y="278"/>
                  </a:lnTo>
                  <a:lnTo>
                    <a:pt x="1364" y="272"/>
                  </a:lnTo>
                  <a:lnTo>
                    <a:pt x="1358" y="268"/>
                  </a:lnTo>
                  <a:lnTo>
                    <a:pt x="1352" y="264"/>
                  </a:lnTo>
                  <a:lnTo>
                    <a:pt x="1352" y="264"/>
                  </a:lnTo>
                  <a:lnTo>
                    <a:pt x="1354" y="258"/>
                  </a:lnTo>
                  <a:lnTo>
                    <a:pt x="1356" y="252"/>
                  </a:lnTo>
                  <a:lnTo>
                    <a:pt x="1362" y="248"/>
                  </a:lnTo>
                  <a:lnTo>
                    <a:pt x="1364" y="246"/>
                  </a:lnTo>
                  <a:lnTo>
                    <a:pt x="1366" y="246"/>
                  </a:lnTo>
                  <a:lnTo>
                    <a:pt x="1366" y="246"/>
                  </a:lnTo>
                  <a:lnTo>
                    <a:pt x="1362" y="254"/>
                  </a:lnTo>
                  <a:lnTo>
                    <a:pt x="1362" y="260"/>
                  </a:lnTo>
                  <a:lnTo>
                    <a:pt x="1364" y="264"/>
                  </a:lnTo>
                  <a:lnTo>
                    <a:pt x="1368" y="268"/>
                  </a:lnTo>
                  <a:lnTo>
                    <a:pt x="1376" y="276"/>
                  </a:lnTo>
                  <a:lnTo>
                    <a:pt x="1380" y="278"/>
                  </a:lnTo>
                  <a:lnTo>
                    <a:pt x="1382" y="280"/>
                  </a:lnTo>
                  <a:lnTo>
                    <a:pt x="1382" y="280"/>
                  </a:lnTo>
                  <a:lnTo>
                    <a:pt x="1384" y="292"/>
                  </a:lnTo>
                  <a:lnTo>
                    <a:pt x="1384" y="300"/>
                  </a:lnTo>
                  <a:lnTo>
                    <a:pt x="1384" y="312"/>
                  </a:lnTo>
                  <a:lnTo>
                    <a:pt x="1388" y="328"/>
                  </a:lnTo>
                  <a:lnTo>
                    <a:pt x="1388" y="328"/>
                  </a:lnTo>
                  <a:lnTo>
                    <a:pt x="1392" y="340"/>
                  </a:lnTo>
                  <a:lnTo>
                    <a:pt x="1396" y="356"/>
                  </a:lnTo>
                  <a:lnTo>
                    <a:pt x="1396" y="356"/>
                  </a:lnTo>
                  <a:lnTo>
                    <a:pt x="1396" y="364"/>
                  </a:lnTo>
                  <a:lnTo>
                    <a:pt x="1396" y="370"/>
                  </a:lnTo>
                  <a:lnTo>
                    <a:pt x="1394" y="378"/>
                  </a:lnTo>
                  <a:lnTo>
                    <a:pt x="1394" y="382"/>
                  </a:lnTo>
                  <a:lnTo>
                    <a:pt x="1398" y="388"/>
                  </a:lnTo>
                  <a:lnTo>
                    <a:pt x="1398" y="388"/>
                  </a:lnTo>
                  <a:lnTo>
                    <a:pt x="1400" y="392"/>
                  </a:lnTo>
                  <a:lnTo>
                    <a:pt x="1402" y="394"/>
                  </a:lnTo>
                  <a:lnTo>
                    <a:pt x="1402" y="400"/>
                  </a:lnTo>
                  <a:lnTo>
                    <a:pt x="1406" y="410"/>
                  </a:lnTo>
                  <a:lnTo>
                    <a:pt x="1408" y="416"/>
                  </a:lnTo>
                  <a:lnTo>
                    <a:pt x="1414" y="422"/>
                  </a:lnTo>
                  <a:lnTo>
                    <a:pt x="1414" y="422"/>
                  </a:lnTo>
                  <a:lnTo>
                    <a:pt x="1424" y="432"/>
                  </a:lnTo>
                  <a:lnTo>
                    <a:pt x="1434" y="442"/>
                  </a:lnTo>
                  <a:lnTo>
                    <a:pt x="1446" y="450"/>
                  </a:lnTo>
                  <a:lnTo>
                    <a:pt x="1446" y="450"/>
                  </a:lnTo>
                  <a:lnTo>
                    <a:pt x="1502" y="482"/>
                  </a:lnTo>
                  <a:lnTo>
                    <a:pt x="1502" y="482"/>
                  </a:lnTo>
                  <a:lnTo>
                    <a:pt x="1502" y="462"/>
                  </a:lnTo>
                  <a:lnTo>
                    <a:pt x="1498" y="4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14" name="Freeform 32"/>
            <p:cNvSpPr>
              <a:spLocks/>
            </p:cNvSpPr>
            <p:nvPr/>
          </p:nvSpPr>
          <p:spPr bwMode="auto">
            <a:xfrm>
              <a:off x="2262" y="871"/>
              <a:ext cx="116" cy="144"/>
            </a:xfrm>
            <a:custGeom>
              <a:avLst/>
              <a:gdLst>
                <a:gd name="T0" fmla="*/ 78 w 116"/>
                <a:gd name="T1" fmla="*/ 100 h 144"/>
                <a:gd name="T2" fmla="*/ 74 w 116"/>
                <a:gd name="T3" fmla="*/ 92 h 144"/>
                <a:gd name="T4" fmla="*/ 70 w 116"/>
                <a:gd name="T5" fmla="*/ 84 h 144"/>
                <a:gd name="T6" fmla="*/ 72 w 116"/>
                <a:gd name="T7" fmla="*/ 72 h 144"/>
                <a:gd name="T8" fmla="*/ 76 w 116"/>
                <a:gd name="T9" fmla="*/ 68 h 144"/>
                <a:gd name="T10" fmla="*/ 88 w 116"/>
                <a:gd name="T11" fmla="*/ 74 h 144"/>
                <a:gd name="T12" fmla="*/ 96 w 116"/>
                <a:gd name="T13" fmla="*/ 74 h 144"/>
                <a:gd name="T14" fmla="*/ 84 w 116"/>
                <a:gd name="T15" fmla="*/ 66 h 144"/>
                <a:gd name="T16" fmla="*/ 74 w 116"/>
                <a:gd name="T17" fmla="*/ 60 h 144"/>
                <a:gd name="T18" fmla="*/ 44 w 116"/>
                <a:gd name="T19" fmla="*/ 40 h 144"/>
                <a:gd name="T20" fmla="*/ 36 w 116"/>
                <a:gd name="T21" fmla="*/ 32 h 144"/>
                <a:gd name="T22" fmla="*/ 16 w 116"/>
                <a:gd name="T23" fmla="*/ 8 h 144"/>
                <a:gd name="T24" fmla="*/ 6 w 116"/>
                <a:gd name="T25" fmla="*/ 0 h 144"/>
                <a:gd name="T26" fmla="*/ 8 w 116"/>
                <a:gd name="T27" fmla="*/ 10 h 144"/>
                <a:gd name="T28" fmla="*/ 2 w 116"/>
                <a:gd name="T29" fmla="*/ 12 h 144"/>
                <a:gd name="T30" fmla="*/ 0 w 116"/>
                <a:gd name="T31" fmla="*/ 12 h 144"/>
                <a:gd name="T32" fmla="*/ 4 w 116"/>
                <a:gd name="T33" fmla="*/ 18 h 144"/>
                <a:gd name="T34" fmla="*/ 14 w 116"/>
                <a:gd name="T35" fmla="*/ 34 h 144"/>
                <a:gd name="T36" fmla="*/ 18 w 116"/>
                <a:gd name="T37" fmla="*/ 44 h 144"/>
                <a:gd name="T38" fmla="*/ 22 w 116"/>
                <a:gd name="T39" fmla="*/ 44 h 144"/>
                <a:gd name="T40" fmla="*/ 34 w 116"/>
                <a:gd name="T41" fmla="*/ 52 h 144"/>
                <a:gd name="T42" fmla="*/ 54 w 116"/>
                <a:gd name="T43" fmla="*/ 80 h 144"/>
                <a:gd name="T44" fmla="*/ 62 w 116"/>
                <a:gd name="T45" fmla="*/ 96 h 144"/>
                <a:gd name="T46" fmla="*/ 74 w 116"/>
                <a:gd name="T47" fmla="*/ 106 h 144"/>
                <a:gd name="T48" fmla="*/ 90 w 116"/>
                <a:gd name="T49" fmla="*/ 132 h 144"/>
                <a:gd name="T50" fmla="*/ 102 w 116"/>
                <a:gd name="T51" fmla="*/ 144 h 144"/>
                <a:gd name="T52" fmla="*/ 100 w 116"/>
                <a:gd name="T53" fmla="*/ 140 h 144"/>
                <a:gd name="T54" fmla="*/ 96 w 116"/>
                <a:gd name="T55" fmla="*/ 128 h 144"/>
                <a:gd name="T56" fmla="*/ 96 w 116"/>
                <a:gd name="T57" fmla="*/ 126 h 144"/>
                <a:gd name="T58" fmla="*/ 106 w 116"/>
                <a:gd name="T59" fmla="*/ 122 h 144"/>
                <a:gd name="T60" fmla="*/ 110 w 116"/>
                <a:gd name="T61" fmla="*/ 124 h 144"/>
                <a:gd name="T62" fmla="*/ 116 w 116"/>
                <a:gd name="T63" fmla="*/ 126 h 144"/>
                <a:gd name="T64" fmla="*/ 110 w 116"/>
                <a:gd name="T65" fmla="*/ 118 h 144"/>
                <a:gd name="T66" fmla="*/ 86 w 116"/>
                <a:gd name="T67" fmla="*/ 110 h 144"/>
                <a:gd name="T68" fmla="*/ 78 w 116"/>
                <a:gd name="T69" fmla="*/ 10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144">
                  <a:moveTo>
                    <a:pt x="78" y="100"/>
                  </a:moveTo>
                  <a:lnTo>
                    <a:pt x="78" y="100"/>
                  </a:lnTo>
                  <a:lnTo>
                    <a:pt x="76" y="96"/>
                  </a:lnTo>
                  <a:lnTo>
                    <a:pt x="74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0"/>
                  </a:lnTo>
                  <a:lnTo>
                    <a:pt x="76" y="68"/>
                  </a:lnTo>
                  <a:lnTo>
                    <a:pt x="82" y="70"/>
                  </a:lnTo>
                  <a:lnTo>
                    <a:pt x="88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88" y="70"/>
                  </a:lnTo>
                  <a:lnTo>
                    <a:pt x="84" y="66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54" y="48"/>
                  </a:lnTo>
                  <a:lnTo>
                    <a:pt x="44" y="4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4" y="14"/>
                  </a:lnTo>
                  <a:lnTo>
                    <a:pt x="16" y="8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8" y="46"/>
                  </a:lnTo>
                  <a:lnTo>
                    <a:pt x="34" y="52"/>
                  </a:lnTo>
                  <a:lnTo>
                    <a:pt x="44" y="64"/>
                  </a:lnTo>
                  <a:lnTo>
                    <a:pt x="54" y="80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8" y="102"/>
                  </a:lnTo>
                  <a:lnTo>
                    <a:pt x="74" y="106"/>
                  </a:lnTo>
                  <a:lnTo>
                    <a:pt x="82" y="120"/>
                  </a:lnTo>
                  <a:lnTo>
                    <a:pt x="90" y="132"/>
                  </a:lnTo>
                  <a:lnTo>
                    <a:pt x="94" y="138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0" y="140"/>
                  </a:lnTo>
                  <a:lnTo>
                    <a:pt x="98" y="134"/>
                  </a:lnTo>
                  <a:lnTo>
                    <a:pt x="96" y="128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100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10" y="124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4" y="122"/>
                  </a:lnTo>
                  <a:lnTo>
                    <a:pt x="110" y="118"/>
                  </a:lnTo>
                  <a:lnTo>
                    <a:pt x="98" y="114"/>
                  </a:lnTo>
                  <a:lnTo>
                    <a:pt x="86" y="110"/>
                  </a:lnTo>
                  <a:lnTo>
                    <a:pt x="82" y="106"/>
                  </a:lnTo>
                  <a:lnTo>
                    <a:pt x="78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15" name="Freeform 33"/>
            <p:cNvSpPr>
              <a:spLocks/>
            </p:cNvSpPr>
            <p:nvPr/>
          </p:nvSpPr>
          <p:spPr bwMode="auto">
            <a:xfrm>
              <a:off x="1596" y="637"/>
              <a:ext cx="12" cy="8"/>
            </a:xfrm>
            <a:custGeom>
              <a:avLst/>
              <a:gdLst>
                <a:gd name="T0" fmla="*/ 0 w 12"/>
                <a:gd name="T1" fmla="*/ 6 h 8"/>
                <a:gd name="T2" fmla="*/ 0 w 12"/>
                <a:gd name="T3" fmla="*/ 6 h 8"/>
                <a:gd name="T4" fmla="*/ 2 w 12"/>
                <a:gd name="T5" fmla="*/ 6 h 8"/>
                <a:gd name="T6" fmla="*/ 4 w 12"/>
                <a:gd name="T7" fmla="*/ 8 h 8"/>
                <a:gd name="T8" fmla="*/ 4 w 12"/>
                <a:gd name="T9" fmla="*/ 8 h 8"/>
                <a:gd name="T10" fmla="*/ 8 w 12"/>
                <a:gd name="T11" fmla="*/ 6 h 8"/>
                <a:gd name="T12" fmla="*/ 12 w 12"/>
                <a:gd name="T13" fmla="*/ 4 h 8"/>
                <a:gd name="T14" fmla="*/ 12 w 12"/>
                <a:gd name="T15" fmla="*/ 4 h 8"/>
                <a:gd name="T16" fmla="*/ 10 w 12"/>
                <a:gd name="T17" fmla="*/ 2 h 8"/>
                <a:gd name="T18" fmla="*/ 6 w 12"/>
                <a:gd name="T19" fmla="*/ 0 h 8"/>
                <a:gd name="T20" fmla="*/ 6 w 12"/>
                <a:gd name="T21" fmla="*/ 0 h 8"/>
                <a:gd name="T22" fmla="*/ 6 w 12"/>
                <a:gd name="T23" fmla="*/ 2 h 8"/>
                <a:gd name="T24" fmla="*/ 4 w 12"/>
                <a:gd name="T25" fmla="*/ 2 h 8"/>
                <a:gd name="T26" fmla="*/ 2 w 12"/>
                <a:gd name="T27" fmla="*/ 4 h 8"/>
                <a:gd name="T28" fmla="*/ 0 w 12"/>
                <a:gd name="T2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8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16" name="Freeform 34"/>
            <p:cNvSpPr>
              <a:spLocks/>
            </p:cNvSpPr>
            <p:nvPr/>
          </p:nvSpPr>
          <p:spPr bwMode="auto">
            <a:xfrm>
              <a:off x="1584" y="619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2 w 6"/>
                <a:gd name="T5" fmla="*/ 4 h 4"/>
                <a:gd name="T6" fmla="*/ 6 w 6"/>
                <a:gd name="T7" fmla="*/ 2 h 4"/>
                <a:gd name="T8" fmla="*/ 6 w 6"/>
                <a:gd name="T9" fmla="*/ 2 h 4"/>
                <a:gd name="T10" fmla="*/ 0 w 6"/>
                <a:gd name="T11" fmla="*/ 0 h 4"/>
                <a:gd name="T12" fmla="*/ 0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1558" y="605"/>
              <a:ext cx="12" cy="8"/>
            </a:xfrm>
            <a:custGeom>
              <a:avLst/>
              <a:gdLst>
                <a:gd name="T0" fmla="*/ 10 w 12"/>
                <a:gd name="T1" fmla="*/ 2 h 8"/>
                <a:gd name="T2" fmla="*/ 12 w 12"/>
                <a:gd name="T3" fmla="*/ 0 h 8"/>
                <a:gd name="T4" fmla="*/ 12 w 12"/>
                <a:gd name="T5" fmla="*/ 0 h 8"/>
                <a:gd name="T6" fmla="*/ 8 w 12"/>
                <a:gd name="T7" fmla="*/ 0 h 8"/>
                <a:gd name="T8" fmla="*/ 8 w 12"/>
                <a:gd name="T9" fmla="*/ 0 h 8"/>
                <a:gd name="T10" fmla="*/ 4 w 12"/>
                <a:gd name="T11" fmla="*/ 0 h 8"/>
                <a:gd name="T12" fmla="*/ 2 w 12"/>
                <a:gd name="T13" fmla="*/ 2 h 8"/>
                <a:gd name="T14" fmla="*/ 0 w 12"/>
                <a:gd name="T15" fmla="*/ 4 h 8"/>
                <a:gd name="T16" fmla="*/ 0 w 12"/>
                <a:gd name="T17" fmla="*/ 4 h 8"/>
                <a:gd name="T18" fmla="*/ 2 w 12"/>
                <a:gd name="T19" fmla="*/ 6 h 8"/>
                <a:gd name="T20" fmla="*/ 4 w 12"/>
                <a:gd name="T21" fmla="*/ 8 h 8"/>
                <a:gd name="T22" fmla="*/ 4 w 12"/>
                <a:gd name="T23" fmla="*/ 8 h 8"/>
                <a:gd name="T24" fmla="*/ 8 w 12"/>
                <a:gd name="T25" fmla="*/ 8 h 8"/>
                <a:gd name="T26" fmla="*/ 12 w 12"/>
                <a:gd name="T27" fmla="*/ 8 h 8"/>
                <a:gd name="T28" fmla="*/ 12 w 12"/>
                <a:gd name="T29" fmla="*/ 6 h 8"/>
                <a:gd name="T30" fmla="*/ 12 w 12"/>
                <a:gd name="T31" fmla="*/ 6 h 8"/>
                <a:gd name="T32" fmla="*/ 10 w 12"/>
                <a:gd name="T33" fmla="*/ 4 h 8"/>
                <a:gd name="T34" fmla="*/ 10 w 12"/>
                <a:gd name="T35" fmla="*/ 4 h 8"/>
                <a:gd name="T36" fmla="*/ 10 w 12"/>
                <a:gd name="T3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8">
                  <a:moveTo>
                    <a:pt x="10" y="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18" name="Freeform 36"/>
            <p:cNvSpPr>
              <a:spLocks/>
            </p:cNvSpPr>
            <p:nvPr/>
          </p:nvSpPr>
          <p:spPr bwMode="auto">
            <a:xfrm>
              <a:off x="1432" y="587"/>
              <a:ext cx="4" cy="12"/>
            </a:xfrm>
            <a:custGeom>
              <a:avLst/>
              <a:gdLst>
                <a:gd name="T0" fmla="*/ 2 w 4"/>
                <a:gd name="T1" fmla="*/ 12 h 12"/>
                <a:gd name="T2" fmla="*/ 2 w 4"/>
                <a:gd name="T3" fmla="*/ 12 h 12"/>
                <a:gd name="T4" fmla="*/ 4 w 4"/>
                <a:gd name="T5" fmla="*/ 12 h 12"/>
                <a:gd name="T6" fmla="*/ 4 w 4"/>
                <a:gd name="T7" fmla="*/ 12 h 12"/>
                <a:gd name="T8" fmla="*/ 4 w 4"/>
                <a:gd name="T9" fmla="*/ 12 h 12"/>
                <a:gd name="T10" fmla="*/ 4 w 4"/>
                <a:gd name="T11" fmla="*/ 6 h 12"/>
                <a:gd name="T12" fmla="*/ 4 w 4"/>
                <a:gd name="T13" fmla="*/ 6 h 12"/>
                <a:gd name="T14" fmla="*/ 4 w 4"/>
                <a:gd name="T15" fmla="*/ 2 h 12"/>
                <a:gd name="T16" fmla="*/ 2 w 4"/>
                <a:gd name="T17" fmla="*/ 0 h 12"/>
                <a:gd name="T18" fmla="*/ 2 w 4"/>
                <a:gd name="T19" fmla="*/ 0 h 12"/>
                <a:gd name="T20" fmla="*/ 0 w 4"/>
                <a:gd name="T21" fmla="*/ 0 h 12"/>
                <a:gd name="T22" fmla="*/ 0 w 4"/>
                <a:gd name="T23" fmla="*/ 2 h 12"/>
                <a:gd name="T24" fmla="*/ 0 w 4"/>
                <a:gd name="T25" fmla="*/ 2 h 12"/>
                <a:gd name="T26" fmla="*/ 0 w 4"/>
                <a:gd name="T27" fmla="*/ 6 h 12"/>
                <a:gd name="T28" fmla="*/ 2 w 4"/>
                <a:gd name="T29" fmla="*/ 10 h 12"/>
                <a:gd name="T30" fmla="*/ 2 w 4"/>
                <a:gd name="T31" fmla="*/ 10 h 12"/>
                <a:gd name="T32" fmla="*/ 0 w 4"/>
                <a:gd name="T33" fmla="*/ 12 h 12"/>
                <a:gd name="T34" fmla="*/ 2 w 4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19" name="Freeform 37"/>
            <p:cNvSpPr>
              <a:spLocks/>
            </p:cNvSpPr>
            <p:nvPr/>
          </p:nvSpPr>
          <p:spPr bwMode="auto">
            <a:xfrm>
              <a:off x="1456" y="633"/>
              <a:ext cx="14" cy="18"/>
            </a:xfrm>
            <a:custGeom>
              <a:avLst/>
              <a:gdLst>
                <a:gd name="T0" fmla="*/ 6 w 14"/>
                <a:gd name="T1" fmla="*/ 0 h 18"/>
                <a:gd name="T2" fmla="*/ 6 w 14"/>
                <a:gd name="T3" fmla="*/ 0 h 18"/>
                <a:gd name="T4" fmla="*/ 4 w 14"/>
                <a:gd name="T5" fmla="*/ 2 h 18"/>
                <a:gd name="T6" fmla="*/ 0 w 14"/>
                <a:gd name="T7" fmla="*/ 6 h 18"/>
                <a:gd name="T8" fmla="*/ 0 w 14"/>
                <a:gd name="T9" fmla="*/ 6 h 18"/>
                <a:gd name="T10" fmla="*/ 8 w 14"/>
                <a:gd name="T11" fmla="*/ 18 h 18"/>
                <a:gd name="T12" fmla="*/ 8 w 14"/>
                <a:gd name="T13" fmla="*/ 18 h 18"/>
                <a:gd name="T14" fmla="*/ 12 w 14"/>
                <a:gd name="T15" fmla="*/ 16 h 18"/>
                <a:gd name="T16" fmla="*/ 14 w 14"/>
                <a:gd name="T17" fmla="*/ 12 h 18"/>
                <a:gd name="T18" fmla="*/ 14 w 14"/>
                <a:gd name="T19" fmla="*/ 12 h 18"/>
                <a:gd name="T20" fmla="*/ 12 w 14"/>
                <a:gd name="T21" fmla="*/ 10 h 18"/>
                <a:gd name="T22" fmla="*/ 10 w 14"/>
                <a:gd name="T23" fmla="*/ 8 h 18"/>
                <a:gd name="T24" fmla="*/ 10 w 14"/>
                <a:gd name="T25" fmla="*/ 8 h 18"/>
                <a:gd name="T26" fmla="*/ 10 w 14"/>
                <a:gd name="T27" fmla="*/ 6 h 18"/>
                <a:gd name="T28" fmla="*/ 10 w 14"/>
                <a:gd name="T29" fmla="*/ 4 h 18"/>
                <a:gd name="T30" fmla="*/ 10 w 14"/>
                <a:gd name="T31" fmla="*/ 4 h 18"/>
                <a:gd name="T32" fmla="*/ 8 w 14"/>
                <a:gd name="T33" fmla="*/ 2 h 18"/>
                <a:gd name="T34" fmla="*/ 6 w 14"/>
                <a:gd name="T3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8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20" name="Freeform 38"/>
            <p:cNvSpPr>
              <a:spLocks/>
            </p:cNvSpPr>
            <p:nvPr/>
          </p:nvSpPr>
          <p:spPr bwMode="auto">
            <a:xfrm>
              <a:off x="966" y="589"/>
              <a:ext cx="26" cy="30"/>
            </a:xfrm>
            <a:custGeom>
              <a:avLst/>
              <a:gdLst>
                <a:gd name="T0" fmla="*/ 14 w 26"/>
                <a:gd name="T1" fmla="*/ 30 h 30"/>
                <a:gd name="T2" fmla="*/ 14 w 26"/>
                <a:gd name="T3" fmla="*/ 30 h 30"/>
                <a:gd name="T4" fmla="*/ 14 w 26"/>
                <a:gd name="T5" fmla="*/ 30 h 30"/>
                <a:gd name="T6" fmla="*/ 20 w 26"/>
                <a:gd name="T7" fmla="*/ 28 h 30"/>
                <a:gd name="T8" fmla="*/ 24 w 26"/>
                <a:gd name="T9" fmla="*/ 26 h 30"/>
                <a:gd name="T10" fmla="*/ 26 w 26"/>
                <a:gd name="T11" fmla="*/ 22 h 30"/>
                <a:gd name="T12" fmla="*/ 26 w 26"/>
                <a:gd name="T13" fmla="*/ 22 h 30"/>
                <a:gd name="T14" fmla="*/ 24 w 26"/>
                <a:gd name="T15" fmla="*/ 14 h 30"/>
                <a:gd name="T16" fmla="*/ 22 w 26"/>
                <a:gd name="T17" fmla="*/ 10 h 30"/>
                <a:gd name="T18" fmla="*/ 22 w 26"/>
                <a:gd name="T19" fmla="*/ 10 h 30"/>
                <a:gd name="T20" fmla="*/ 20 w 26"/>
                <a:gd name="T21" fmla="*/ 6 h 30"/>
                <a:gd name="T22" fmla="*/ 20 w 26"/>
                <a:gd name="T23" fmla="*/ 6 h 30"/>
                <a:gd name="T24" fmla="*/ 24 w 26"/>
                <a:gd name="T25" fmla="*/ 4 h 30"/>
                <a:gd name="T26" fmla="*/ 24 w 26"/>
                <a:gd name="T27" fmla="*/ 4 h 30"/>
                <a:gd name="T28" fmla="*/ 20 w 26"/>
                <a:gd name="T29" fmla="*/ 2 h 30"/>
                <a:gd name="T30" fmla="*/ 20 w 26"/>
                <a:gd name="T31" fmla="*/ 2 h 30"/>
                <a:gd name="T32" fmla="*/ 14 w 26"/>
                <a:gd name="T33" fmla="*/ 2 h 30"/>
                <a:gd name="T34" fmla="*/ 14 w 26"/>
                <a:gd name="T35" fmla="*/ 2 h 30"/>
                <a:gd name="T36" fmla="*/ 12 w 26"/>
                <a:gd name="T37" fmla="*/ 0 h 30"/>
                <a:gd name="T38" fmla="*/ 12 w 26"/>
                <a:gd name="T39" fmla="*/ 0 h 30"/>
                <a:gd name="T40" fmla="*/ 12 w 26"/>
                <a:gd name="T41" fmla="*/ 2 h 30"/>
                <a:gd name="T42" fmla="*/ 12 w 26"/>
                <a:gd name="T43" fmla="*/ 2 h 30"/>
                <a:gd name="T44" fmla="*/ 8 w 26"/>
                <a:gd name="T45" fmla="*/ 0 h 30"/>
                <a:gd name="T46" fmla="*/ 4 w 26"/>
                <a:gd name="T47" fmla="*/ 0 h 30"/>
                <a:gd name="T48" fmla="*/ 4 w 26"/>
                <a:gd name="T49" fmla="*/ 0 h 30"/>
                <a:gd name="T50" fmla="*/ 0 w 26"/>
                <a:gd name="T51" fmla="*/ 2 h 30"/>
                <a:gd name="T52" fmla="*/ 0 w 26"/>
                <a:gd name="T53" fmla="*/ 2 h 30"/>
                <a:gd name="T54" fmla="*/ 0 w 26"/>
                <a:gd name="T55" fmla="*/ 6 h 30"/>
                <a:gd name="T56" fmla="*/ 0 w 26"/>
                <a:gd name="T57" fmla="*/ 6 h 30"/>
                <a:gd name="T58" fmla="*/ 6 w 26"/>
                <a:gd name="T59" fmla="*/ 20 h 30"/>
                <a:gd name="T60" fmla="*/ 14 w 26"/>
                <a:gd name="T6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20"/>
                  </a:lnTo>
                  <a:lnTo>
                    <a:pt x="14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1378" y="607"/>
              <a:ext cx="18" cy="14"/>
            </a:xfrm>
            <a:custGeom>
              <a:avLst/>
              <a:gdLst>
                <a:gd name="T0" fmla="*/ 2 w 18"/>
                <a:gd name="T1" fmla="*/ 14 h 14"/>
                <a:gd name="T2" fmla="*/ 2 w 18"/>
                <a:gd name="T3" fmla="*/ 14 h 14"/>
                <a:gd name="T4" fmla="*/ 10 w 18"/>
                <a:gd name="T5" fmla="*/ 12 h 14"/>
                <a:gd name="T6" fmla="*/ 10 w 18"/>
                <a:gd name="T7" fmla="*/ 12 h 14"/>
                <a:gd name="T8" fmla="*/ 16 w 18"/>
                <a:gd name="T9" fmla="*/ 12 h 14"/>
                <a:gd name="T10" fmla="*/ 16 w 18"/>
                <a:gd name="T11" fmla="*/ 12 h 14"/>
                <a:gd name="T12" fmla="*/ 16 w 18"/>
                <a:gd name="T13" fmla="*/ 12 h 14"/>
                <a:gd name="T14" fmla="*/ 18 w 18"/>
                <a:gd name="T15" fmla="*/ 12 h 14"/>
                <a:gd name="T16" fmla="*/ 18 w 18"/>
                <a:gd name="T17" fmla="*/ 12 h 14"/>
                <a:gd name="T18" fmla="*/ 18 w 18"/>
                <a:gd name="T19" fmla="*/ 8 h 14"/>
                <a:gd name="T20" fmla="*/ 16 w 18"/>
                <a:gd name="T21" fmla="*/ 8 h 14"/>
                <a:gd name="T22" fmla="*/ 16 w 18"/>
                <a:gd name="T23" fmla="*/ 8 h 14"/>
                <a:gd name="T24" fmla="*/ 14 w 18"/>
                <a:gd name="T25" fmla="*/ 4 h 14"/>
                <a:gd name="T26" fmla="*/ 12 w 18"/>
                <a:gd name="T27" fmla="*/ 0 h 14"/>
                <a:gd name="T28" fmla="*/ 12 w 18"/>
                <a:gd name="T29" fmla="*/ 0 h 14"/>
                <a:gd name="T30" fmla="*/ 4 w 18"/>
                <a:gd name="T31" fmla="*/ 2 h 14"/>
                <a:gd name="T32" fmla="*/ 2 w 18"/>
                <a:gd name="T33" fmla="*/ 4 h 14"/>
                <a:gd name="T34" fmla="*/ 0 w 18"/>
                <a:gd name="T35" fmla="*/ 8 h 14"/>
                <a:gd name="T36" fmla="*/ 0 w 18"/>
                <a:gd name="T37" fmla="*/ 8 h 14"/>
                <a:gd name="T38" fmla="*/ 0 w 18"/>
                <a:gd name="T39" fmla="*/ 12 h 14"/>
                <a:gd name="T40" fmla="*/ 2 w 18"/>
                <a:gd name="T4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4">
                  <a:moveTo>
                    <a:pt x="2" y="14"/>
                  </a:moveTo>
                  <a:lnTo>
                    <a:pt x="2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22" name="Freeform 40"/>
            <p:cNvSpPr>
              <a:spLocks/>
            </p:cNvSpPr>
            <p:nvPr/>
          </p:nvSpPr>
          <p:spPr bwMode="auto">
            <a:xfrm>
              <a:off x="1472" y="519"/>
              <a:ext cx="112" cy="50"/>
            </a:xfrm>
            <a:custGeom>
              <a:avLst/>
              <a:gdLst>
                <a:gd name="T0" fmla="*/ 4 w 112"/>
                <a:gd name="T1" fmla="*/ 40 h 50"/>
                <a:gd name="T2" fmla="*/ 6 w 112"/>
                <a:gd name="T3" fmla="*/ 46 h 50"/>
                <a:gd name="T4" fmla="*/ 8 w 112"/>
                <a:gd name="T5" fmla="*/ 48 h 50"/>
                <a:gd name="T6" fmla="*/ 14 w 112"/>
                <a:gd name="T7" fmla="*/ 50 h 50"/>
                <a:gd name="T8" fmla="*/ 16 w 112"/>
                <a:gd name="T9" fmla="*/ 48 h 50"/>
                <a:gd name="T10" fmla="*/ 16 w 112"/>
                <a:gd name="T11" fmla="*/ 42 h 50"/>
                <a:gd name="T12" fmla="*/ 20 w 112"/>
                <a:gd name="T13" fmla="*/ 44 h 50"/>
                <a:gd name="T14" fmla="*/ 20 w 112"/>
                <a:gd name="T15" fmla="*/ 38 h 50"/>
                <a:gd name="T16" fmla="*/ 22 w 112"/>
                <a:gd name="T17" fmla="*/ 40 h 50"/>
                <a:gd name="T18" fmla="*/ 24 w 112"/>
                <a:gd name="T19" fmla="*/ 42 h 50"/>
                <a:gd name="T20" fmla="*/ 26 w 112"/>
                <a:gd name="T21" fmla="*/ 40 h 50"/>
                <a:gd name="T22" fmla="*/ 26 w 112"/>
                <a:gd name="T23" fmla="*/ 36 h 50"/>
                <a:gd name="T24" fmla="*/ 26 w 112"/>
                <a:gd name="T25" fmla="*/ 34 h 50"/>
                <a:gd name="T26" fmla="*/ 28 w 112"/>
                <a:gd name="T27" fmla="*/ 38 h 50"/>
                <a:gd name="T28" fmla="*/ 32 w 112"/>
                <a:gd name="T29" fmla="*/ 34 h 50"/>
                <a:gd name="T30" fmla="*/ 36 w 112"/>
                <a:gd name="T31" fmla="*/ 30 h 50"/>
                <a:gd name="T32" fmla="*/ 38 w 112"/>
                <a:gd name="T33" fmla="*/ 32 h 50"/>
                <a:gd name="T34" fmla="*/ 40 w 112"/>
                <a:gd name="T35" fmla="*/ 30 h 50"/>
                <a:gd name="T36" fmla="*/ 42 w 112"/>
                <a:gd name="T37" fmla="*/ 30 h 50"/>
                <a:gd name="T38" fmla="*/ 50 w 112"/>
                <a:gd name="T39" fmla="*/ 30 h 50"/>
                <a:gd name="T40" fmla="*/ 52 w 112"/>
                <a:gd name="T41" fmla="*/ 26 h 50"/>
                <a:gd name="T42" fmla="*/ 64 w 112"/>
                <a:gd name="T43" fmla="*/ 22 h 50"/>
                <a:gd name="T44" fmla="*/ 92 w 112"/>
                <a:gd name="T45" fmla="*/ 22 h 50"/>
                <a:gd name="T46" fmla="*/ 104 w 112"/>
                <a:gd name="T47" fmla="*/ 18 h 50"/>
                <a:gd name="T48" fmla="*/ 112 w 112"/>
                <a:gd name="T49" fmla="*/ 8 h 50"/>
                <a:gd name="T50" fmla="*/ 110 w 112"/>
                <a:gd name="T51" fmla="*/ 4 h 50"/>
                <a:gd name="T52" fmla="*/ 102 w 112"/>
                <a:gd name="T53" fmla="*/ 0 h 50"/>
                <a:gd name="T54" fmla="*/ 98 w 112"/>
                <a:gd name="T55" fmla="*/ 4 h 50"/>
                <a:gd name="T56" fmla="*/ 94 w 112"/>
                <a:gd name="T57" fmla="*/ 6 h 50"/>
                <a:gd name="T58" fmla="*/ 90 w 112"/>
                <a:gd name="T59" fmla="*/ 6 h 50"/>
                <a:gd name="T60" fmla="*/ 78 w 112"/>
                <a:gd name="T61" fmla="*/ 8 h 50"/>
                <a:gd name="T62" fmla="*/ 76 w 112"/>
                <a:gd name="T63" fmla="*/ 6 h 50"/>
                <a:gd name="T64" fmla="*/ 68 w 112"/>
                <a:gd name="T65" fmla="*/ 2 h 50"/>
                <a:gd name="T66" fmla="*/ 64 w 112"/>
                <a:gd name="T67" fmla="*/ 4 h 50"/>
                <a:gd name="T68" fmla="*/ 52 w 112"/>
                <a:gd name="T69" fmla="*/ 2 h 50"/>
                <a:gd name="T70" fmla="*/ 44 w 112"/>
                <a:gd name="T71" fmla="*/ 6 h 50"/>
                <a:gd name="T72" fmla="*/ 40 w 112"/>
                <a:gd name="T73" fmla="*/ 10 h 50"/>
                <a:gd name="T74" fmla="*/ 38 w 112"/>
                <a:gd name="T75" fmla="*/ 8 h 50"/>
                <a:gd name="T76" fmla="*/ 32 w 112"/>
                <a:gd name="T77" fmla="*/ 10 h 50"/>
                <a:gd name="T78" fmla="*/ 32 w 112"/>
                <a:gd name="T79" fmla="*/ 8 h 50"/>
                <a:gd name="T80" fmla="*/ 28 w 112"/>
                <a:gd name="T81" fmla="*/ 12 h 50"/>
                <a:gd name="T82" fmla="*/ 30 w 112"/>
                <a:gd name="T83" fmla="*/ 14 h 50"/>
                <a:gd name="T84" fmla="*/ 26 w 112"/>
                <a:gd name="T85" fmla="*/ 14 h 50"/>
                <a:gd name="T86" fmla="*/ 28 w 112"/>
                <a:gd name="T87" fmla="*/ 20 h 50"/>
                <a:gd name="T88" fmla="*/ 26 w 112"/>
                <a:gd name="T89" fmla="*/ 20 h 50"/>
                <a:gd name="T90" fmla="*/ 22 w 112"/>
                <a:gd name="T91" fmla="*/ 18 h 50"/>
                <a:gd name="T92" fmla="*/ 22 w 112"/>
                <a:gd name="T93" fmla="*/ 22 h 50"/>
                <a:gd name="T94" fmla="*/ 20 w 112"/>
                <a:gd name="T95" fmla="*/ 22 h 50"/>
                <a:gd name="T96" fmla="*/ 18 w 112"/>
                <a:gd name="T97" fmla="*/ 22 h 50"/>
                <a:gd name="T98" fmla="*/ 16 w 112"/>
                <a:gd name="T99" fmla="*/ 28 h 50"/>
                <a:gd name="T100" fmla="*/ 14 w 112"/>
                <a:gd name="T101" fmla="*/ 26 h 50"/>
                <a:gd name="T102" fmla="*/ 12 w 112"/>
                <a:gd name="T103" fmla="*/ 26 h 50"/>
                <a:gd name="T104" fmla="*/ 2 w 112"/>
                <a:gd name="T105" fmla="*/ 28 h 50"/>
                <a:gd name="T106" fmla="*/ 0 w 112"/>
                <a:gd name="T107" fmla="*/ 30 h 50"/>
                <a:gd name="T108" fmla="*/ 8 w 112"/>
                <a:gd name="T109" fmla="*/ 36 h 50"/>
                <a:gd name="T110" fmla="*/ 4 w 112"/>
                <a:gd name="T111" fmla="*/ 36 h 50"/>
                <a:gd name="T112" fmla="*/ 2 w 112"/>
                <a:gd name="T113" fmla="*/ 36 h 50"/>
                <a:gd name="T114" fmla="*/ 0 w 112"/>
                <a:gd name="T115" fmla="*/ 38 h 50"/>
                <a:gd name="T116" fmla="*/ 2 w 112"/>
                <a:gd name="T11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" h="50">
                  <a:moveTo>
                    <a:pt x="4" y="40"/>
                  </a:moveTo>
                  <a:lnTo>
                    <a:pt x="4" y="40"/>
                  </a:lnTo>
                  <a:lnTo>
                    <a:pt x="6" y="42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64" y="22"/>
                  </a:lnTo>
                  <a:lnTo>
                    <a:pt x="76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104" y="18"/>
                  </a:lnTo>
                  <a:lnTo>
                    <a:pt x="110" y="14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6" y="6"/>
                  </a:lnTo>
                  <a:lnTo>
                    <a:pt x="72" y="4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1434" y="555"/>
              <a:ext cx="46" cy="66"/>
            </a:xfrm>
            <a:custGeom>
              <a:avLst/>
              <a:gdLst>
                <a:gd name="T0" fmla="*/ 8 w 46"/>
                <a:gd name="T1" fmla="*/ 36 h 66"/>
                <a:gd name="T2" fmla="*/ 8 w 46"/>
                <a:gd name="T3" fmla="*/ 36 h 66"/>
                <a:gd name="T4" fmla="*/ 8 w 46"/>
                <a:gd name="T5" fmla="*/ 38 h 66"/>
                <a:gd name="T6" fmla="*/ 8 w 46"/>
                <a:gd name="T7" fmla="*/ 42 h 66"/>
                <a:gd name="T8" fmla="*/ 8 w 46"/>
                <a:gd name="T9" fmla="*/ 42 h 66"/>
                <a:gd name="T10" fmla="*/ 8 w 46"/>
                <a:gd name="T11" fmla="*/ 44 h 66"/>
                <a:gd name="T12" fmla="*/ 6 w 46"/>
                <a:gd name="T13" fmla="*/ 44 h 66"/>
                <a:gd name="T14" fmla="*/ 4 w 46"/>
                <a:gd name="T15" fmla="*/ 46 h 66"/>
                <a:gd name="T16" fmla="*/ 4 w 46"/>
                <a:gd name="T17" fmla="*/ 48 h 66"/>
                <a:gd name="T18" fmla="*/ 4 w 46"/>
                <a:gd name="T19" fmla="*/ 48 h 66"/>
                <a:gd name="T20" fmla="*/ 4 w 46"/>
                <a:gd name="T21" fmla="*/ 54 h 66"/>
                <a:gd name="T22" fmla="*/ 10 w 46"/>
                <a:gd name="T23" fmla="*/ 58 h 66"/>
                <a:gd name="T24" fmla="*/ 20 w 46"/>
                <a:gd name="T25" fmla="*/ 66 h 66"/>
                <a:gd name="T26" fmla="*/ 24 w 46"/>
                <a:gd name="T27" fmla="*/ 66 h 66"/>
                <a:gd name="T28" fmla="*/ 24 w 46"/>
                <a:gd name="T29" fmla="*/ 66 h 66"/>
                <a:gd name="T30" fmla="*/ 22 w 46"/>
                <a:gd name="T31" fmla="*/ 56 h 66"/>
                <a:gd name="T32" fmla="*/ 22 w 46"/>
                <a:gd name="T33" fmla="*/ 46 h 66"/>
                <a:gd name="T34" fmla="*/ 22 w 46"/>
                <a:gd name="T35" fmla="*/ 46 h 66"/>
                <a:gd name="T36" fmla="*/ 24 w 46"/>
                <a:gd name="T37" fmla="*/ 36 h 66"/>
                <a:gd name="T38" fmla="*/ 28 w 46"/>
                <a:gd name="T39" fmla="*/ 28 h 66"/>
                <a:gd name="T40" fmla="*/ 40 w 46"/>
                <a:gd name="T41" fmla="*/ 18 h 66"/>
                <a:gd name="T42" fmla="*/ 40 w 46"/>
                <a:gd name="T43" fmla="*/ 18 h 66"/>
                <a:gd name="T44" fmla="*/ 40 w 46"/>
                <a:gd name="T45" fmla="*/ 16 h 66"/>
                <a:gd name="T46" fmla="*/ 40 w 46"/>
                <a:gd name="T47" fmla="*/ 16 h 66"/>
                <a:gd name="T48" fmla="*/ 46 w 46"/>
                <a:gd name="T49" fmla="*/ 16 h 66"/>
                <a:gd name="T50" fmla="*/ 46 w 46"/>
                <a:gd name="T51" fmla="*/ 16 h 66"/>
                <a:gd name="T52" fmla="*/ 42 w 46"/>
                <a:gd name="T53" fmla="*/ 10 h 66"/>
                <a:gd name="T54" fmla="*/ 40 w 46"/>
                <a:gd name="T55" fmla="*/ 6 h 66"/>
                <a:gd name="T56" fmla="*/ 40 w 46"/>
                <a:gd name="T57" fmla="*/ 6 h 66"/>
                <a:gd name="T58" fmla="*/ 34 w 46"/>
                <a:gd name="T59" fmla="*/ 2 h 66"/>
                <a:gd name="T60" fmla="*/ 34 w 46"/>
                <a:gd name="T61" fmla="*/ 2 h 66"/>
                <a:gd name="T62" fmla="*/ 30 w 46"/>
                <a:gd name="T63" fmla="*/ 0 h 66"/>
                <a:gd name="T64" fmla="*/ 30 w 46"/>
                <a:gd name="T65" fmla="*/ 0 h 66"/>
                <a:gd name="T66" fmla="*/ 26 w 46"/>
                <a:gd name="T67" fmla="*/ 8 h 66"/>
                <a:gd name="T68" fmla="*/ 26 w 46"/>
                <a:gd name="T69" fmla="*/ 8 h 66"/>
                <a:gd name="T70" fmla="*/ 22 w 46"/>
                <a:gd name="T71" fmla="*/ 6 h 66"/>
                <a:gd name="T72" fmla="*/ 18 w 46"/>
                <a:gd name="T73" fmla="*/ 6 h 66"/>
                <a:gd name="T74" fmla="*/ 18 w 46"/>
                <a:gd name="T75" fmla="*/ 8 h 66"/>
                <a:gd name="T76" fmla="*/ 18 w 46"/>
                <a:gd name="T77" fmla="*/ 8 h 66"/>
                <a:gd name="T78" fmla="*/ 20 w 46"/>
                <a:gd name="T79" fmla="*/ 12 h 66"/>
                <a:gd name="T80" fmla="*/ 20 w 46"/>
                <a:gd name="T81" fmla="*/ 12 h 66"/>
                <a:gd name="T82" fmla="*/ 18 w 46"/>
                <a:gd name="T83" fmla="*/ 14 h 66"/>
                <a:gd name="T84" fmla="*/ 14 w 46"/>
                <a:gd name="T85" fmla="*/ 14 h 66"/>
                <a:gd name="T86" fmla="*/ 14 w 46"/>
                <a:gd name="T87" fmla="*/ 14 h 66"/>
                <a:gd name="T88" fmla="*/ 12 w 46"/>
                <a:gd name="T89" fmla="*/ 18 h 66"/>
                <a:gd name="T90" fmla="*/ 12 w 46"/>
                <a:gd name="T91" fmla="*/ 20 h 66"/>
                <a:gd name="T92" fmla="*/ 10 w 46"/>
                <a:gd name="T93" fmla="*/ 20 h 66"/>
                <a:gd name="T94" fmla="*/ 10 w 46"/>
                <a:gd name="T95" fmla="*/ 20 h 66"/>
                <a:gd name="T96" fmla="*/ 8 w 46"/>
                <a:gd name="T97" fmla="*/ 18 h 66"/>
                <a:gd name="T98" fmla="*/ 6 w 46"/>
                <a:gd name="T99" fmla="*/ 16 h 66"/>
                <a:gd name="T100" fmla="*/ 6 w 46"/>
                <a:gd name="T101" fmla="*/ 16 h 66"/>
                <a:gd name="T102" fmla="*/ 4 w 46"/>
                <a:gd name="T103" fmla="*/ 16 h 66"/>
                <a:gd name="T104" fmla="*/ 2 w 46"/>
                <a:gd name="T105" fmla="*/ 18 h 66"/>
                <a:gd name="T106" fmla="*/ 0 w 46"/>
                <a:gd name="T107" fmla="*/ 24 h 66"/>
                <a:gd name="T108" fmla="*/ 0 w 46"/>
                <a:gd name="T109" fmla="*/ 24 h 66"/>
                <a:gd name="T110" fmla="*/ 0 w 46"/>
                <a:gd name="T111" fmla="*/ 28 h 66"/>
                <a:gd name="T112" fmla="*/ 2 w 46"/>
                <a:gd name="T113" fmla="*/ 32 h 66"/>
                <a:gd name="T114" fmla="*/ 8 w 46"/>
                <a:gd name="T115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" h="66">
                  <a:moveTo>
                    <a:pt x="8" y="36"/>
                  </a:moveTo>
                  <a:lnTo>
                    <a:pt x="8" y="36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4"/>
                  </a:lnTo>
                  <a:lnTo>
                    <a:pt x="10" y="58"/>
                  </a:lnTo>
                  <a:lnTo>
                    <a:pt x="20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2" y="5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36"/>
                  </a:lnTo>
                  <a:lnTo>
                    <a:pt x="28" y="2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8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24" name="Freeform 42"/>
            <p:cNvSpPr>
              <a:spLocks/>
            </p:cNvSpPr>
            <p:nvPr/>
          </p:nvSpPr>
          <p:spPr bwMode="auto">
            <a:xfrm>
              <a:off x="2354" y="603"/>
              <a:ext cx="6" cy="18"/>
            </a:xfrm>
            <a:custGeom>
              <a:avLst/>
              <a:gdLst>
                <a:gd name="T0" fmla="*/ 2 w 6"/>
                <a:gd name="T1" fmla="*/ 0 h 18"/>
                <a:gd name="T2" fmla="*/ 2 w 6"/>
                <a:gd name="T3" fmla="*/ 0 h 18"/>
                <a:gd name="T4" fmla="*/ 0 w 6"/>
                <a:gd name="T5" fmla="*/ 2 h 18"/>
                <a:gd name="T6" fmla="*/ 0 w 6"/>
                <a:gd name="T7" fmla="*/ 2 h 18"/>
                <a:gd name="T8" fmla="*/ 0 w 6"/>
                <a:gd name="T9" fmla="*/ 4 h 18"/>
                <a:gd name="T10" fmla="*/ 0 w 6"/>
                <a:gd name="T11" fmla="*/ 10 h 18"/>
                <a:gd name="T12" fmla="*/ 0 w 6"/>
                <a:gd name="T13" fmla="*/ 10 h 18"/>
                <a:gd name="T14" fmla="*/ 2 w 6"/>
                <a:gd name="T15" fmla="*/ 12 h 18"/>
                <a:gd name="T16" fmla="*/ 4 w 6"/>
                <a:gd name="T17" fmla="*/ 16 h 18"/>
                <a:gd name="T18" fmla="*/ 4 w 6"/>
                <a:gd name="T19" fmla="*/ 16 h 18"/>
                <a:gd name="T20" fmla="*/ 6 w 6"/>
                <a:gd name="T21" fmla="*/ 18 h 18"/>
                <a:gd name="T22" fmla="*/ 6 w 6"/>
                <a:gd name="T23" fmla="*/ 18 h 18"/>
                <a:gd name="T24" fmla="*/ 6 w 6"/>
                <a:gd name="T25" fmla="*/ 12 h 18"/>
                <a:gd name="T26" fmla="*/ 6 w 6"/>
                <a:gd name="T27" fmla="*/ 6 h 18"/>
                <a:gd name="T28" fmla="*/ 6 w 6"/>
                <a:gd name="T29" fmla="*/ 6 h 18"/>
                <a:gd name="T30" fmla="*/ 6 w 6"/>
                <a:gd name="T31" fmla="*/ 2 h 18"/>
                <a:gd name="T32" fmla="*/ 2 w 6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25" name="Freeform 43"/>
            <p:cNvSpPr>
              <a:spLocks/>
            </p:cNvSpPr>
            <p:nvPr/>
          </p:nvSpPr>
          <p:spPr bwMode="auto">
            <a:xfrm>
              <a:off x="2256" y="863"/>
              <a:ext cx="12" cy="8"/>
            </a:xfrm>
            <a:custGeom>
              <a:avLst/>
              <a:gdLst>
                <a:gd name="T0" fmla="*/ 12 w 12"/>
                <a:gd name="T1" fmla="*/ 6 h 8"/>
                <a:gd name="T2" fmla="*/ 12 w 12"/>
                <a:gd name="T3" fmla="*/ 6 h 8"/>
                <a:gd name="T4" fmla="*/ 8 w 12"/>
                <a:gd name="T5" fmla="*/ 2 h 8"/>
                <a:gd name="T6" fmla="*/ 6 w 12"/>
                <a:gd name="T7" fmla="*/ 0 h 8"/>
                <a:gd name="T8" fmla="*/ 6 w 12"/>
                <a:gd name="T9" fmla="*/ 0 h 8"/>
                <a:gd name="T10" fmla="*/ 2 w 12"/>
                <a:gd name="T11" fmla="*/ 2 h 8"/>
                <a:gd name="T12" fmla="*/ 0 w 12"/>
                <a:gd name="T13" fmla="*/ 6 h 8"/>
                <a:gd name="T14" fmla="*/ 0 w 12"/>
                <a:gd name="T15" fmla="*/ 6 h 8"/>
                <a:gd name="T16" fmla="*/ 6 w 12"/>
                <a:gd name="T17" fmla="*/ 8 h 8"/>
                <a:gd name="T18" fmla="*/ 8 w 12"/>
                <a:gd name="T19" fmla="*/ 8 h 8"/>
                <a:gd name="T20" fmla="*/ 12 w 12"/>
                <a:gd name="T2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12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26" name="Freeform 44"/>
            <p:cNvSpPr>
              <a:spLocks/>
            </p:cNvSpPr>
            <p:nvPr/>
          </p:nvSpPr>
          <p:spPr bwMode="auto">
            <a:xfrm>
              <a:off x="1594" y="393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4 w 4"/>
                <a:gd name="T5" fmla="*/ 4 h 4"/>
                <a:gd name="T6" fmla="*/ 4 w 4"/>
                <a:gd name="T7" fmla="*/ 2 h 4"/>
                <a:gd name="T8" fmla="*/ 4 w 4"/>
                <a:gd name="T9" fmla="*/ 2 h 4"/>
                <a:gd name="T10" fmla="*/ 4 w 4"/>
                <a:gd name="T11" fmla="*/ 0 h 4"/>
                <a:gd name="T12" fmla="*/ 4 w 4"/>
                <a:gd name="T13" fmla="*/ 0 h 4"/>
                <a:gd name="T14" fmla="*/ 2 w 4"/>
                <a:gd name="T15" fmla="*/ 0 h 4"/>
                <a:gd name="T16" fmla="*/ 2 w 4"/>
                <a:gd name="T17" fmla="*/ 0 h 4"/>
                <a:gd name="T18" fmla="*/ 0 w 4"/>
                <a:gd name="T19" fmla="*/ 0 h 4"/>
                <a:gd name="T20" fmla="*/ 0 w 4"/>
                <a:gd name="T21" fmla="*/ 2 h 4"/>
                <a:gd name="T22" fmla="*/ 0 w 4"/>
                <a:gd name="T23" fmla="*/ 2 h 4"/>
                <a:gd name="T24" fmla="*/ 2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27" name="Freeform 45"/>
            <p:cNvSpPr>
              <a:spLocks/>
            </p:cNvSpPr>
            <p:nvPr/>
          </p:nvSpPr>
          <p:spPr bwMode="auto">
            <a:xfrm>
              <a:off x="1606" y="403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4 h 6"/>
                <a:gd name="T6" fmla="*/ 4 w 4"/>
                <a:gd name="T7" fmla="*/ 2 h 6"/>
                <a:gd name="T8" fmla="*/ 2 w 4"/>
                <a:gd name="T9" fmla="*/ 0 h 6"/>
                <a:gd name="T10" fmla="*/ 0 w 4"/>
                <a:gd name="T11" fmla="*/ 0 h 6"/>
                <a:gd name="T12" fmla="*/ 0 w 4"/>
                <a:gd name="T13" fmla="*/ 0 h 6"/>
                <a:gd name="T14" fmla="*/ 0 w 4"/>
                <a:gd name="T15" fmla="*/ 2 h 6"/>
                <a:gd name="T16" fmla="*/ 0 w 4"/>
                <a:gd name="T17" fmla="*/ 2 h 6"/>
                <a:gd name="T18" fmla="*/ 0 w 4"/>
                <a:gd name="T19" fmla="*/ 4 h 6"/>
                <a:gd name="T20" fmla="*/ 2 w 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28" name="Freeform 46"/>
            <p:cNvSpPr>
              <a:spLocks/>
            </p:cNvSpPr>
            <p:nvPr/>
          </p:nvSpPr>
          <p:spPr bwMode="auto">
            <a:xfrm>
              <a:off x="1590" y="413"/>
              <a:ext cx="6" cy="4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4 h 4"/>
                <a:gd name="T4" fmla="*/ 6 w 6"/>
                <a:gd name="T5" fmla="*/ 4 h 4"/>
                <a:gd name="T6" fmla="*/ 6 w 6"/>
                <a:gd name="T7" fmla="*/ 2 h 4"/>
                <a:gd name="T8" fmla="*/ 6 w 6"/>
                <a:gd name="T9" fmla="*/ 2 h 4"/>
                <a:gd name="T10" fmla="*/ 6 w 6"/>
                <a:gd name="T11" fmla="*/ 2 h 4"/>
                <a:gd name="T12" fmla="*/ 6 w 6"/>
                <a:gd name="T13" fmla="*/ 2 h 4"/>
                <a:gd name="T14" fmla="*/ 0 w 6"/>
                <a:gd name="T15" fmla="*/ 0 h 4"/>
                <a:gd name="T16" fmla="*/ 0 w 6"/>
                <a:gd name="T17" fmla="*/ 0 h 4"/>
                <a:gd name="T18" fmla="*/ 0 w 6"/>
                <a:gd name="T19" fmla="*/ 2 h 4"/>
                <a:gd name="T20" fmla="*/ 0 w 6"/>
                <a:gd name="T21" fmla="*/ 2 h 4"/>
                <a:gd name="T22" fmla="*/ 2 w 6"/>
                <a:gd name="T23" fmla="*/ 4 h 4"/>
                <a:gd name="T24" fmla="*/ 4 w 6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29" name="Freeform 47"/>
            <p:cNvSpPr>
              <a:spLocks/>
            </p:cNvSpPr>
            <p:nvPr/>
          </p:nvSpPr>
          <p:spPr bwMode="auto">
            <a:xfrm>
              <a:off x="1578" y="397"/>
              <a:ext cx="12" cy="6"/>
            </a:xfrm>
            <a:custGeom>
              <a:avLst/>
              <a:gdLst>
                <a:gd name="T0" fmla="*/ 4 w 12"/>
                <a:gd name="T1" fmla="*/ 6 h 6"/>
                <a:gd name="T2" fmla="*/ 4 w 12"/>
                <a:gd name="T3" fmla="*/ 6 h 6"/>
                <a:gd name="T4" fmla="*/ 6 w 12"/>
                <a:gd name="T5" fmla="*/ 6 h 6"/>
                <a:gd name="T6" fmla="*/ 6 w 12"/>
                <a:gd name="T7" fmla="*/ 4 h 6"/>
                <a:gd name="T8" fmla="*/ 6 w 12"/>
                <a:gd name="T9" fmla="*/ 4 h 6"/>
                <a:gd name="T10" fmla="*/ 10 w 12"/>
                <a:gd name="T11" fmla="*/ 4 h 6"/>
                <a:gd name="T12" fmla="*/ 10 w 12"/>
                <a:gd name="T13" fmla="*/ 4 h 6"/>
                <a:gd name="T14" fmla="*/ 10 w 12"/>
                <a:gd name="T15" fmla="*/ 4 h 6"/>
                <a:gd name="T16" fmla="*/ 12 w 12"/>
                <a:gd name="T17" fmla="*/ 2 h 6"/>
                <a:gd name="T18" fmla="*/ 12 w 12"/>
                <a:gd name="T19" fmla="*/ 2 h 6"/>
                <a:gd name="T20" fmla="*/ 10 w 12"/>
                <a:gd name="T21" fmla="*/ 0 h 6"/>
                <a:gd name="T22" fmla="*/ 10 w 12"/>
                <a:gd name="T23" fmla="*/ 0 h 6"/>
                <a:gd name="T24" fmla="*/ 10 w 12"/>
                <a:gd name="T25" fmla="*/ 0 h 6"/>
                <a:gd name="T26" fmla="*/ 8 w 12"/>
                <a:gd name="T27" fmla="*/ 0 h 6"/>
                <a:gd name="T28" fmla="*/ 8 w 12"/>
                <a:gd name="T29" fmla="*/ 4 h 6"/>
                <a:gd name="T30" fmla="*/ 8 w 12"/>
                <a:gd name="T31" fmla="*/ 4 h 6"/>
                <a:gd name="T32" fmla="*/ 6 w 12"/>
                <a:gd name="T33" fmla="*/ 2 h 6"/>
                <a:gd name="T34" fmla="*/ 0 w 12"/>
                <a:gd name="T35" fmla="*/ 2 h 6"/>
                <a:gd name="T36" fmla="*/ 0 w 12"/>
                <a:gd name="T37" fmla="*/ 2 h 6"/>
                <a:gd name="T38" fmla="*/ 0 w 12"/>
                <a:gd name="T39" fmla="*/ 2 h 6"/>
                <a:gd name="T40" fmla="*/ 2 w 12"/>
                <a:gd name="T41" fmla="*/ 6 h 6"/>
                <a:gd name="T42" fmla="*/ 4 w 12"/>
                <a:gd name="T4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30" name="Freeform 48"/>
            <p:cNvSpPr>
              <a:spLocks/>
            </p:cNvSpPr>
            <p:nvPr/>
          </p:nvSpPr>
          <p:spPr bwMode="auto">
            <a:xfrm>
              <a:off x="1572" y="401"/>
              <a:ext cx="8" cy="14"/>
            </a:xfrm>
            <a:custGeom>
              <a:avLst/>
              <a:gdLst>
                <a:gd name="T0" fmla="*/ 4 w 8"/>
                <a:gd name="T1" fmla="*/ 14 h 14"/>
                <a:gd name="T2" fmla="*/ 4 w 8"/>
                <a:gd name="T3" fmla="*/ 14 h 14"/>
                <a:gd name="T4" fmla="*/ 6 w 8"/>
                <a:gd name="T5" fmla="*/ 14 h 14"/>
                <a:gd name="T6" fmla="*/ 6 w 8"/>
                <a:gd name="T7" fmla="*/ 14 h 14"/>
                <a:gd name="T8" fmla="*/ 8 w 8"/>
                <a:gd name="T9" fmla="*/ 12 h 14"/>
                <a:gd name="T10" fmla="*/ 8 w 8"/>
                <a:gd name="T11" fmla="*/ 12 h 14"/>
                <a:gd name="T12" fmla="*/ 6 w 8"/>
                <a:gd name="T13" fmla="*/ 8 h 14"/>
                <a:gd name="T14" fmla="*/ 6 w 8"/>
                <a:gd name="T15" fmla="*/ 8 h 14"/>
                <a:gd name="T16" fmla="*/ 8 w 8"/>
                <a:gd name="T17" fmla="*/ 6 h 14"/>
                <a:gd name="T18" fmla="*/ 8 w 8"/>
                <a:gd name="T19" fmla="*/ 6 h 14"/>
                <a:gd name="T20" fmla="*/ 6 w 8"/>
                <a:gd name="T21" fmla="*/ 6 h 14"/>
                <a:gd name="T22" fmla="*/ 6 w 8"/>
                <a:gd name="T23" fmla="*/ 4 h 14"/>
                <a:gd name="T24" fmla="*/ 6 w 8"/>
                <a:gd name="T25" fmla="*/ 4 h 14"/>
                <a:gd name="T26" fmla="*/ 4 w 8"/>
                <a:gd name="T27" fmla="*/ 4 h 14"/>
                <a:gd name="T28" fmla="*/ 2 w 8"/>
                <a:gd name="T29" fmla="*/ 2 h 14"/>
                <a:gd name="T30" fmla="*/ 2 w 8"/>
                <a:gd name="T31" fmla="*/ 2 h 14"/>
                <a:gd name="T32" fmla="*/ 0 w 8"/>
                <a:gd name="T33" fmla="*/ 0 h 14"/>
                <a:gd name="T34" fmla="*/ 0 w 8"/>
                <a:gd name="T35" fmla="*/ 0 h 14"/>
                <a:gd name="T36" fmla="*/ 0 w 8"/>
                <a:gd name="T37" fmla="*/ 2 h 14"/>
                <a:gd name="T38" fmla="*/ 0 w 8"/>
                <a:gd name="T39" fmla="*/ 2 h 14"/>
                <a:gd name="T40" fmla="*/ 0 w 8"/>
                <a:gd name="T41" fmla="*/ 2 h 14"/>
                <a:gd name="T42" fmla="*/ 0 w 8"/>
                <a:gd name="T43" fmla="*/ 10 h 14"/>
                <a:gd name="T44" fmla="*/ 2 w 8"/>
                <a:gd name="T45" fmla="*/ 12 h 14"/>
                <a:gd name="T46" fmla="*/ 4 w 8"/>
                <a:gd name="T4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31" name="Freeform 49"/>
            <p:cNvSpPr>
              <a:spLocks/>
            </p:cNvSpPr>
            <p:nvPr/>
          </p:nvSpPr>
          <p:spPr bwMode="auto">
            <a:xfrm>
              <a:off x="1574" y="433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0 w 4"/>
                <a:gd name="T5" fmla="*/ 4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2 h 4"/>
                <a:gd name="T16" fmla="*/ 4 w 4"/>
                <a:gd name="T17" fmla="*/ 0 h 4"/>
                <a:gd name="T18" fmla="*/ 4 w 4"/>
                <a:gd name="T19" fmla="*/ 0 h 4"/>
                <a:gd name="T20" fmla="*/ 2 w 4"/>
                <a:gd name="T21" fmla="*/ 0 h 4"/>
                <a:gd name="T22" fmla="*/ 0 w 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32" name="Freeform 50"/>
            <p:cNvSpPr>
              <a:spLocks/>
            </p:cNvSpPr>
            <p:nvPr/>
          </p:nvSpPr>
          <p:spPr bwMode="auto">
            <a:xfrm>
              <a:off x="1564" y="421"/>
              <a:ext cx="8" cy="6"/>
            </a:xfrm>
            <a:custGeom>
              <a:avLst/>
              <a:gdLst>
                <a:gd name="T0" fmla="*/ 2 w 8"/>
                <a:gd name="T1" fmla="*/ 6 h 6"/>
                <a:gd name="T2" fmla="*/ 2 w 8"/>
                <a:gd name="T3" fmla="*/ 6 h 6"/>
                <a:gd name="T4" fmla="*/ 6 w 8"/>
                <a:gd name="T5" fmla="*/ 4 h 6"/>
                <a:gd name="T6" fmla="*/ 8 w 8"/>
                <a:gd name="T7" fmla="*/ 2 h 6"/>
                <a:gd name="T8" fmla="*/ 6 w 8"/>
                <a:gd name="T9" fmla="*/ 0 h 6"/>
                <a:gd name="T10" fmla="*/ 6 w 8"/>
                <a:gd name="T11" fmla="*/ 0 h 6"/>
                <a:gd name="T12" fmla="*/ 2 w 8"/>
                <a:gd name="T13" fmla="*/ 2 h 6"/>
                <a:gd name="T14" fmla="*/ 0 w 8"/>
                <a:gd name="T15" fmla="*/ 4 h 6"/>
                <a:gd name="T16" fmla="*/ 0 w 8"/>
                <a:gd name="T17" fmla="*/ 4 h 6"/>
                <a:gd name="T18" fmla="*/ 2 w 8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33" name="Freeform 51"/>
            <p:cNvSpPr>
              <a:spLocks/>
            </p:cNvSpPr>
            <p:nvPr/>
          </p:nvSpPr>
          <p:spPr bwMode="auto">
            <a:xfrm>
              <a:off x="1570" y="421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8 w 8"/>
                <a:gd name="T3" fmla="*/ 4 h 10"/>
                <a:gd name="T4" fmla="*/ 8 w 8"/>
                <a:gd name="T5" fmla="*/ 2 h 10"/>
                <a:gd name="T6" fmla="*/ 8 w 8"/>
                <a:gd name="T7" fmla="*/ 2 h 10"/>
                <a:gd name="T8" fmla="*/ 8 w 8"/>
                <a:gd name="T9" fmla="*/ 2 h 10"/>
                <a:gd name="T10" fmla="*/ 8 w 8"/>
                <a:gd name="T11" fmla="*/ 2 h 10"/>
                <a:gd name="T12" fmla="*/ 6 w 8"/>
                <a:gd name="T13" fmla="*/ 0 h 10"/>
                <a:gd name="T14" fmla="*/ 6 w 8"/>
                <a:gd name="T15" fmla="*/ 0 h 10"/>
                <a:gd name="T16" fmla="*/ 2 w 8"/>
                <a:gd name="T17" fmla="*/ 2 h 10"/>
                <a:gd name="T18" fmla="*/ 0 w 8"/>
                <a:gd name="T19" fmla="*/ 6 h 10"/>
                <a:gd name="T20" fmla="*/ 0 w 8"/>
                <a:gd name="T21" fmla="*/ 6 h 10"/>
                <a:gd name="T22" fmla="*/ 0 w 8"/>
                <a:gd name="T23" fmla="*/ 8 h 10"/>
                <a:gd name="T24" fmla="*/ 2 w 8"/>
                <a:gd name="T25" fmla="*/ 10 h 10"/>
                <a:gd name="T26" fmla="*/ 2 w 8"/>
                <a:gd name="T27" fmla="*/ 10 h 10"/>
                <a:gd name="T28" fmla="*/ 4 w 8"/>
                <a:gd name="T29" fmla="*/ 8 h 10"/>
                <a:gd name="T30" fmla="*/ 8 w 8"/>
                <a:gd name="T31" fmla="*/ 6 h 10"/>
                <a:gd name="T32" fmla="*/ 8 w 8"/>
                <a:gd name="T33" fmla="*/ 6 h 10"/>
                <a:gd name="T34" fmla="*/ 8 w 8"/>
                <a:gd name="T3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34" name="Freeform 52"/>
            <p:cNvSpPr>
              <a:spLocks/>
            </p:cNvSpPr>
            <p:nvPr/>
          </p:nvSpPr>
          <p:spPr bwMode="auto">
            <a:xfrm>
              <a:off x="1582" y="417"/>
              <a:ext cx="12" cy="12"/>
            </a:xfrm>
            <a:custGeom>
              <a:avLst/>
              <a:gdLst>
                <a:gd name="T0" fmla="*/ 6 w 12"/>
                <a:gd name="T1" fmla="*/ 2 h 12"/>
                <a:gd name="T2" fmla="*/ 6 w 12"/>
                <a:gd name="T3" fmla="*/ 2 h 12"/>
                <a:gd name="T4" fmla="*/ 4 w 12"/>
                <a:gd name="T5" fmla="*/ 0 h 12"/>
                <a:gd name="T6" fmla="*/ 4 w 12"/>
                <a:gd name="T7" fmla="*/ 0 h 12"/>
                <a:gd name="T8" fmla="*/ 2 w 12"/>
                <a:gd name="T9" fmla="*/ 4 h 12"/>
                <a:gd name="T10" fmla="*/ 0 w 12"/>
                <a:gd name="T11" fmla="*/ 8 h 12"/>
                <a:gd name="T12" fmla="*/ 0 w 12"/>
                <a:gd name="T13" fmla="*/ 8 h 12"/>
                <a:gd name="T14" fmla="*/ 0 w 12"/>
                <a:gd name="T15" fmla="*/ 12 h 12"/>
                <a:gd name="T16" fmla="*/ 4 w 12"/>
                <a:gd name="T17" fmla="*/ 12 h 12"/>
                <a:gd name="T18" fmla="*/ 4 w 12"/>
                <a:gd name="T19" fmla="*/ 12 h 12"/>
                <a:gd name="T20" fmla="*/ 8 w 12"/>
                <a:gd name="T21" fmla="*/ 12 h 12"/>
                <a:gd name="T22" fmla="*/ 10 w 12"/>
                <a:gd name="T23" fmla="*/ 10 h 12"/>
                <a:gd name="T24" fmla="*/ 12 w 12"/>
                <a:gd name="T25" fmla="*/ 8 h 12"/>
                <a:gd name="T26" fmla="*/ 12 w 12"/>
                <a:gd name="T27" fmla="*/ 4 h 12"/>
                <a:gd name="T28" fmla="*/ 12 w 12"/>
                <a:gd name="T29" fmla="*/ 4 h 12"/>
                <a:gd name="T30" fmla="*/ 8 w 12"/>
                <a:gd name="T31" fmla="*/ 4 h 12"/>
                <a:gd name="T32" fmla="*/ 6 w 12"/>
                <a:gd name="T33" fmla="*/ 4 h 12"/>
                <a:gd name="T34" fmla="*/ 6 w 12"/>
                <a:gd name="T3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2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35" name="Freeform 53"/>
            <p:cNvSpPr>
              <a:spLocks/>
            </p:cNvSpPr>
            <p:nvPr/>
          </p:nvSpPr>
          <p:spPr bwMode="auto">
            <a:xfrm>
              <a:off x="1596" y="419"/>
              <a:ext cx="12" cy="8"/>
            </a:xfrm>
            <a:custGeom>
              <a:avLst/>
              <a:gdLst>
                <a:gd name="T0" fmla="*/ 0 w 12"/>
                <a:gd name="T1" fmla="*/ 4 h 8"/>
                <a:gd name="T2" fmla="*/ 0 w 12"/>
                <a:gd name="T3" fmla="*/ 4 h 8"/>
                <a:gd name="T4" fmla="*/ 2 w 12"/>
                <a:gd name="T5" fmla="*/ 8 h 8"/>
                <a:gd name="T6" fmla="*/ 4 w 12"/>
                <a:gd name="T7" fmla="*/ 8 h 8"/>
                <a:gd name="T8" fmla="*/ 4 w 12"/>
                <a:gd name="T9" fmla="*/ 8 h 8"/>
                <a:gd name="T10" fmla="*/ 8 w 12"/>
                <a:gd name="T11" fmla="*/ 8 h 8"/>
                <a:gd name="T12" fmla="*/ 10 w 12"/>
                <a:gd name="T13" fmla="*/ 8 h 8"/>
                <a:gd name="T14" fmla="*/ 12 w 12"/>
                <a:gd name="T15" fmla="*/ 2 h 8"/>
                <a:gd name="T16" fmla="*/ 12 w 12"/>
                <a:gd name="T17" fmla="*/ 2 h 8"/>
                <a:gd name="T18" fmla="*/ 12 w 12"/>
                <a:gd name="T19" fmla="*/ 0 h 8"/>
                <a:gd name="T20" fmla="*/ 10 w 12"/>
                <a:gd name="T21" fmla="*/ 0 h 8"/>
                <a:gd name="T22" fmla="*/ 8 w 12"/>
                <a:gd name="T23" fmla="*/ 2 h 8"/>
                <a:gd name="T24" fmla="*/ 8 w 12"/>
                <a:gd name="T25" fmla="*/ 2 h 8"/>
                <a:gd name="T26" fmla="*/ 8 w 12"/>
                <a:gd name="T27" fmla="*/ 4 h 8"/>
                <a:gd name="T28" fmla="*/ 4 w 12"/>
                <a:gd name="T29" fmla="*/ 4 h 8"/>
                <a:gd name="T30" fmla="*/ 2 w 12"/>
                <a:gd name="T31" fmla="*/ 4 h 8"/>
                <a:gd name="T32" fmla="*/ 0 w 12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36" name="Freeform 54"/>
            <p:cNvSpPr>
              <a:spLocks/>
            </p:cNvSpPr>
            <p:nvPr/>
          </p:nvSpPr>
          <p:spPr bwMode="auto">
            <a:xfrm>
              <a:off x="1554" y="411"/>
              <a:ext cx="6" cy="8"/>
            </a:xfrm>
            <a:custGeom>
              <a:avLst/>
              <a:gdLst>
                <a:gd name="T0" fmla="*/ 0 w 6"/>
                <a:gd name="T1" fmla="*/ 4 h 8"/>
                <a:gd name="T2" fmla="*/ 0 w 6"/>
                <a:gd name="T3" fmla="*/ 4 h 8"/>
                <a:gd name="T4" fmla="*/ 2 w 6"/>
                <a:gd name="T5" fmla="*/ 6 h 8"/>
                <a:gd name="T6" fmla="*/ 2 w 6"/>
                <a:gd name="T7" fmla="*/ 8 h 8"/>
                <a:gd name="T8" fmla="*/ 4 w 6"/>
                <a:gd name="T9" fmla="*/ 8 h 8"/>
                <a:gd name="T10" fmla="*/ 4 w 6"/>
                <a:gd name="T11" fmla="*/ 8 h 8"/>
                <a:gd name="T12" fmla="*/ 6 w 6"/>
                <a:gd name="T13" fmla="*/ 0 h 8"/>
                <a:gd name="T14" fmla="*/ 6 w 6"/>
                <a:gd name="T15" fmla="*/ 0 h 8"/>
                <a:gd name="T16" fmla="*/ 4 w 6"/>
                <a:gd name="T17" fmla="*/ 0 h 8"/>
                <a:gd name="T18" fmla="*/ 4 w 6"/>
                <a:gd name="T19" fmla="*/ 0 h 8"/>
                <a:gd name="T20" fmla="*/ 4 w 6"/>
                <a:gd name="T21" fmla="*/ 2 h 8"/>
                <a:gd name="T22" fmla="*/ 4 w 6"/>
                <a:gd name="T23" fmla="*/ 2 h 8"/>
                <a:gd name="T24" fmla="*/ 2 w 6"/>
                <a:gd name="T25" fmla="*/ 2 h 8"/>
                <a:gd name="T26" fmla="*/ 0 w 6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37" name="Freeform 55"/>
            <p:cNvSpPr>
              <a:spLocks/>
            </p:cNvSpPr>
            <p:nvPr/>
          </p:nvSpPr>
          <p:spPr bwMode="auto">
            <a:xfrm>
              <a:off x="1536" y="393"/>
              <a:ext cx="22" cy="12"/>
            </a:xfrm>
            <a:custGeom>
              <a:avLst/>
              <a:gdLst>
                <a:gd name="T0" fmla="*/ 8 w 22"/>
                <a:gd name="T1" fmla="*/ 4 h 12"/>
                <a:gd name="T2" fmla="*/ 8 w 22"/>
                <a:gd name="T3" fmla="*/ 4 h 12"/>
                <a:gd name="T4" fmla="*/ 4 w 22"/>
                <a:gd name="T5" fmla="*/ 6 h 12"/>
                <a:gd name="T6" fmla="*/ 4 w 22"/>
                <a:gd name="T7" fmla="*/ 6 h 12"/>
                <a:gd name="T8" fmla="*/ 2 w 22"/>
                <a:gd name="T9" fmla="*/ 4 h 12"/>
                <a:gd name="T10" fmla="*/ 2 w 22"/>
                <a:gd name="T11" fmla="*/ 4 h 12"/>
                <a:gd name="T12" fmla="*/ 0 w 22"/>
                <a:gd name="T13" fmla="*/ 8 h 12"/>
                <a:gd name="T14" fmla="*/ 0 w 22"/>
                <a:gd name="T15" fmla="*/ 8 h 12"/>
                <a:gd name="T16" fmla="*/ 0 w 22"/>
                <a:gd name="T17" fmla="*/ 12 h 12"/>
                <a:gd name="T18" fmla="*/ 2 w 22"/>
                <a:gd name="T19" fmla="*/ 12 h 12"/>
                <a:gd name="T20" fmla="*/ 2 w 22"/>
                <a:gd name="T21" fmla="*/ 12 h 12"/>
                <a:gd name="T22" fmla="*/ 6 w 22"/>
                <a:gd name="T23" fmla="*/ 12 h 12"/>
                <a:gd name="T24" fmla="*/ 8 w 22"/>
                <a:gd name="T25" fmla="*/ 10 h 12"/>
                <a:gd name="T26" fmla="*/ 8 w 22"/>
                <a:gd name="T27" fmla="*/ 10 h 12"/>
                <a:gd name="T28" fmla="*/ 10 w 22"/>
                <a:gd name="T29" fmla="*/ 12 h 12"/>
                <a:gd name="T30" fmla="*/ 10 w 22"/>
                <a:gd name="T31" fmla="*/ 12 h 12"/>
                <a:gd name="T32" fmla="*/ 12 w 22"/>
                <a:gd name="T33" fmla="*/ 10 h 12"/>
                <a:gd name="T34" fmla="*/ 12 w 22"/>
                <a:gd name="T35" fmla="*/ 10 h 12"/>
                <a:gd name="T36" fmla="*/ 12 w 22"/>
                <a:gd name="T37" fmla="*/ 10 h 12"/>
                <a:gd name="T38" fmla="*/ 18 w 22"/>
                <a:gd name="T39" fmla="*/ 10 h 12"/>
                <a:gd name="T40" fmla="*/ 18 w 22"/>
                <a:gd name="T41" fmla="*/ 10 h 12"/>
                <a:gd name="T42" fmla="*/ 20 w 22"/>
                <a:gd name="T43" fmla="*/ 10 h 12"/>
                <a:gd name="T44" fmla="*/ 22 w 22"/>
                <a:gd name="T45" fmla="*/ 8 h 12"/>
                <a:gd name="T46" fmla="*/ 22 w 22"/>
                <a:gd name="T47" fmla="*/ 6 h 12"/>
                <a:gd name="T48" fmla="*/ 22 w 22"/>
                <a:gd name="T49" fmla="*/ 6 h 12"/>
                <a:gd name="T50" fmla="*/ 20 w 22"/>
                <a:gd name="T51" fmla="*/ 6 h 12"/>
                <a:gd name="T52" fmla="*/ 20 w 22"/>
                <a:gd name="T53" fmla="*/ 6 h 12"/>
                <a:gd name="T54" fmla="*/ 20 w 22"/>
                <a:gd name="T55" fmla="*/ 6 h 12"/>
                <a:gd name="T56" fmla="*/ 20 w 22"/>
                <a:gd name="T57" fmla="*/ 2 h 12"/>
                <a:gd name="T58" fmla="*/ 20 w 22"/>
                <a:gd name="T59" fmla="*/ 2 h 12"/>
                <a:gd name="T60" fmla="*/ 18 w 22"/>
                <a:gd name="T61" fmla="*/ 0 h 12"/>
                <a:gd name="T62" fmla="*/ 18 w 22"/>
                <a:gd name="T63" fmla="*/ 0 h 12"/>
                <a:gd name="T64" fmla="*/ 16 w 22"/>
                <a:gd name="T65" fmla="*/ 2 h 12"/>
                <a:gd name="T66" fmla="*/ 14 w 22"/>
                <a:gd name="T67" fmla="*/ 4 h 12"/>
                <a:gd name="T68" fmla="*/ 14 w 22"/>
                <a:gd name="T69" fmla="*/ 6 h 12"/>
                <a:gd name="T70" fmla="*/ 12 w 22"/>
                <a:gd name="T71" fmla="*/ 8 h 12"/>
                <a:gd name="T72" fmla="*/ 12 w 22"/>
                <a:gd name="T73" fmla="*/ 8 h 12"/>
                <a:gd name="T74" fmla="*/ 8 w 22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12">
                  <a:moveTo>
                    <a:pt x="8" y="4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38" name="Freeform 56"/>
            <p:cNvSpPr>
              <a:spLocks/>
            </p:cNvSpPr>
            <p:nvPr/>
          </p:nvSpPr>
          <p:spPr bwMode="auto">
            <a:xfrm>
              <a:off x="1536" y="387"/>
              <a:ext cx="12" cy="10"/>
            </a:xfrm>
            <a:custGeom>
              <a:avLst/>
              <a:gdLst>
                <a:gd name="T0" fmla="*/ 8 w 12"/>
                <a:gd name="T1" fmla="*/ 6 h 10"/>
                <a:gd name="T2" fmla="*/ 8 w 12"/>
                <a:gd name="T3" fmla="*/ 6 h 10"/>
                <a:gd name="T4" fmla="*/ 10 w 12"/>
                <a:gd name="T5" fmla="*/ 6 h 10"/>
                <a:gd name="T6" fmla="*/ 10 w 12"/>
                <a:gd name="T7" fmla="*/ 6 h 10"/>
                <a:gd name="T8" fmla="*/ 10 w 12"/>
                <a:gd name="T9" fmla="*/ 8 h 10"/>
                <a:gd name="T10" fmla="*/ 12 w 12"/>
                <a:gd name="T11" fmla="*/ 10 h 10"/>
                <a:gd name="T12" fmla="*/ 12 w 12"/>
                <a:gd name="T13" fmla="*/ 10 h 10"/>
                <a:gd name="T14" fmla="*/ 12 w 12"/>
                <a:gd name="T15" fmla="*/ 6 h 10"/>
                <a:gd name="T16" fmla="*/ 12 w 12"/>
                <a:gd name="T17" fmla="*/ 4 h 10"/>
                <a:gd name="T18" fmla="*/ 12 w 12"/>
                <a:gd name="T19" fmla="*/ 4 h 10"/>
                <a:gd name="T20" fmla="*/ 10 w 12"/>
                <a:gd name="T21" fmla="*/ 2 h 10"/>
                <a:gd name="T22" fmla="*/ 4 w 12"/>
                <a:gd name="T23" fmla="*/ 2 h 10"/>
                <a:gd name="T24" fmla="*/ 4 w 12"/>
                <a:gd name="T25" fmla="*/ 2 h 10"/>
                <a:gd name="T26" fmla="*/ 0 w 12"/>
                <a:gd name="T27" fmla="*/ 0 h 10"/>
                <a:gd name="T28" fmla="*/ 0 w 12"/>
                <a:gd name="T29" fmla="*/ 0 h 10"/>
                <a:gd name="T30" fmla="*/ 0 w 12"/>
                <a:gd name="T31" fmla="*/ 2 h 10"/>
                <a:gd name="T32" fmla="*/ 0 w 12"/>
                <a:gd name="T33" fmla="*/ 2 h 10"/>
                <a:gd name="T34" fmla="*/ 0 w 12"/>
                <a:gd name="T35" fmla="*/ 6 h 10"/>
                <a:gd name="T36" fmla="*/ 2 w 12"/>
                <a:gd name="T37" fmla="*/ 6 h 10"/>
                <a:gd name="T38" fmla="*/ 8 w 12"/>
                <a:gd name="T3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8" y="6"/>
                  </a:move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39" name="Freeform 57"/>
            <p:cNvSpPr>
              <a:spLocks/>
            </p:cNvSpPr>
            <p:nvPr/>
          </p:nvSpPr>
          <p:spPr bwMode="auto">
            <a:xfrm>
              <a:off x="2182" y="333"/>
              <a:ext cx="14" cy="30"/>
            </a:xfrm>
            <a:custGeom>
              <a:avLst/>
              <a:gdLst>
                <a:gd name="T0" fmla="*/ 12 w 14"/>
                <a:gd name="T1" fmla="*/ 30 h 30"/>
                <a:gd name="T2" fmla="*/ 14 w 14"/>
                <a:gd name="T3" fmla="*/ 0 h 30"/>
                <a:gd name="T4" fmla="*/ 14 w 14"/>
                <a:gd name="T5" fmla="*/ 0 h 30"/>
                <a:gd name="T6" fmla="*/ 8 w 14"/>
                <a:gd name="T7" fmla="*/ 2 h 30"/>
                <a:gd name="T8" fmla="*/ 4 w 14"/>
                <a:gd name="T9" fmla="*/ 6 h 30"/>
                <a:gd name="T10" fmla="*/ 2 w 14"/>
                <a:gd name="T11" fmla="*/ 12 h 30"/>
                <a:gd name="T12" fmla="*/ 0 w 14"/>
                <a:gd name="T13" fmla="*/ 20 h 30"/>
                <a:gd name="T14" fmla="*/ 0 w 14"/>
                <a:gd name="T15" fmla="*/ 20 h 30"/>
                <a:gd name="T16" fmla="*/ 0 w 14"/>
                <a:gd name="T17" fmla="*/ 26 h 30"/>
                <a:gd name="T18" fmla="*/ 4 w 14"/>
                <a:gd name="T19" fmla="*/ 28 h 30"/>
                <a:gd name="T20" fmla="*/ 8 w 14"/>
                <a:gd name="T21" fmla="*/ 30 h 30"/>
                <a:gd name="T22" fmla="*/ 12 w 14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0">
                  <a:moveTo>
                    <a:pt x="12" y="3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40" name="Freeform 58"/>
            <p:cNvSpPr>
              <a:spLocks/>
            </p:cNvSpPr>
            <p:nvPr/>
          </p:nvSpPr>
          <p:spPr bwMode="auto">
            <a:xfrm>
              <a:off x="2450" y="621"/>
              <a:ext cx="10" cy="4"/>
            </a:xfrm>
            <a:custGeom>
              <a:avLst/>
              <a:gdLst>
                <a:gd name="T0" fmla="*/ 4 w 10"/>
                <a:gd name="T1" fmla="*/ 4 h 4"/>
                <a:gd name="T2" fmla="*/ 8 w 10"/>
                <a:gd name="T3" fmla="*/ 4 h 4"/>
                <a:gd name="T4" fmla="*/ 8 w 10"/>
                <a:gd name="T5" fmla="*/ 4 h 4"/>
                <a:gd name="T6" fmla="*/ 8 w 10"/>
                <a:gd name="T7" fmla="*/ 2 h 4"/>
                <a:gd name="T8" fmla="*/ 10 w 10"/>
                <a:gd name="T9" fmla="*/ 2 h 4"/>
                <a:gd name="T10" fmla="*/ 10 w 10"/>
                <a:gd name="T11" fmla="*/ 2 h 4"/>
                <a:gd name="T12" fmla="*/ 8 w 10"/>
                <a:gd name="T13" fmla="*/ 0 h 4"/>
                <a:gd name="T14" fmla="*/ 6 w 10"/>
                <a:gd name="T15" fmla="*/ 0 h 4"/>
                <a:gd name="T16" fmla="*/ 6 w 10"/>
                <a:gd name="T17" fmla="*/ 0 h 4"/>
                <a:gd name="T18" fmla="*/ 2 w 10"/>
                <a:gd name="T19" fmla="*/ 0 h 4"/>
                <a:gd name="T20" fmla="*/ 0 w 10"/>
                <a:gd name="T21" fmla="*/ 2 h 4"/>
                <a:gd name="T22" fmla="*/ 0 w 10"/>
                <a:gd name="T23" fmla="*/ 2 h 4"/>
                <a:gd name="T24" fmla="*/ 2 w 10"/>
                <a:gd name="T25" fmla="*/ 4 h 4"/>
                <a:gd name="T26" fmla="*/ 4 w 10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41" name="Freeform 59"/>
            <p:cNvSpPr>
              <a:spLocks/>
            </p:cNvSpPr>
            <p:nvPr/>
          </p:nvSpPr>
          <p:spPr bwMode="auto">
            <a:xfrm>
              <a:off x="2432" y="631"/>
              <a:ext cx="14" cy="6"/>
            </a:xfrm>
            <a:custGeom>
              <a:avLst/>
              <a:gdLst>
                <a:gd name="T0" fmla="*/ 14 w 14"/>
                <a:gd name="T1" fmla="*/ 2 h 6"/>
                <a:gd name="T2" fmla="*/ 14 w 14"/>
                <a:gd name="T3" fmla="*/ 2 h 6"/>
                <a:gd name="T4" fmla="*/ 10 w 14"/>
                <a:gd name="T5" fmla="*/ 2 h 6"/>
                <a:gd name="T6" fmla="*/ 10 w 14"/>
                <a:gd name="T7" fmla="*/ 2 h 6"/>
                <a:gd name="T8" fmla="*/ 6 w 14"/>
                <a:gd name="T9" fmla="*/ 2 h 6"/>
                <a:gd name="T10" fmla="*/ 2 w 14"/>
                <a:gd name="T11" fmla="*/ 0 h 6"/>
                <a:gd name="T12" fmla="*/ 2 w 14"/>
                <a:gd name="T13" fmla="*/ 0 h 6"/>
                <a:gd name="T14" fmla="*/ 0 w 14"/>
                <a:gd name="T15" fmla="*/ 2 h 6"/>
                <a:gd name="T16" fmla="*/ 0 w 14"/>
                <a:gd name="T17" fmla="*/ 4 h 6"/>
                <a:gd name="T18" fmla="*/ 0 w 14"/>
                <a:gd name="T19" fmla="*/ 4 h 6"/>
                <a:gd name="T20" fmla="*/ 10 w 14"/>
                <a:gd name="T21" fmla="*/ 6 h 6"/>
                <a:gd name="T22" fmla="*/ 10 w 14"/>
                <a:gd name="T23" fmla="*/ 6 h 6"/>
                <a:gd name="T24" fmla="*/ 12 w 14"/>
                <a:gd name="T25" fmla="*/ 4 h 6"/>
                <a:gd name="T26" fmla="*/ 14 w 14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6">
                  <a:moveTo>
                    <a:pt x="14" y="2"/>
                  </a:move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42" name="Freeform 60"/>
            <p:cNvSpPr>
              <a:spLocks/>
            </p:cNvSpPr>
            <p:nvPr/>
          </p:nvSpPr>
          <p:spPr bwMode="auto">
            <a:xfrm>
              <a:off x="2426" y="799"/>
              <a:ext cx="6" cy="4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4 h 4"/>
                <a:gd name="T4" fmla="*/ 6 w 6"/>
                <a:gd name="T5" fmla="*/ 2 h 4"/>
                <a:gd name="T6" fmla="*/ 6 w 6"/>
                <a:gd name="T7" fmla="*/ 2 h 4"/>
                <a:gd name="T8" fmla="*/ 2 w 6"/>
                <a:gd name="T9" fmla="*/ 0 h 4"/>
                <a:gd name="T10" fmla="*/ 2 w 6"/>
                <a:gd name="T11" fmla="*/ 0 h 4"/>
                <a:gd name="T12" fmla="*/ 0 w 6"/>
                <a:gd name="T13" fmla="*/ 2 h 4"/>
                <a:gd name="T14" fmla="*/ 0 w 6"/>
                <a:gd name="T15" fmla="*/ 2 h 4"/>
                <a:gd name="T16" fmla="*/ 4 w 6"/>
                <a:gd name="T17" fmla="*/ 4 h 4"/>
                <a:gd name="T18" fmla="*/ 4 w 6"/>
                <a:gd name="T19" fmla="*/ 4 h 4"/>
                <a:gd name="T20" fmla="*/ 4 w 6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43" name="Freeform 61"/>
            <p:cNvSpPr>
              <a:spLocks/>
            </p:cNvSpPr>
            <p:nvPr/>
          </p:nvSpPr>
          <p:spPr bwMode="auto">
            <a:xfrm>
              <a:off x="2436" y="791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6 h 6"/>
                <a:gd name="T6" fmla="*/ 4 w 4"/>
                <a:gd name="T7" fmla="*/ 4 h 6"/>
                <a:gd name="T8" fmla="*/ 2 w 4"/>
                <a:gd name="T9" fmla="*/ 2 h 6"/>
                <a:gd name="T10" fmla="*/ 2 w 4"/>
                <a:gd name="T11" fmla="*/ 2 h 6"/>
                <a:gd name="T12" fmla="*/ 0 w 4"/>
                <a:gd name="T13" fmla="*/ 0 h 6"/>
                <a:gd name="T14" fmla="*/ 0 w 4"/>
                <a:gd name="T15" fmla="*/ 0 h 6"/>
                <a:gd name="T16" fmla="*/ 0 w 4"/>
                <a:gd name="T17" fmla="*/ 4 h 6"/>
                <a:gd name="T18" fmla="*/ 0 w 4"/>
                <a:gd name="T19" fmla="*/ 4 h 6"/>
                <a:gd name="T20" fmla="*/ 0 w 4"/>
                <a:gd name="T21" fmla="*/ 4 h 6"/>
                <a:gd name="T22" fmla="*/ 2 w 4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44" name="Freeform 62"/>
            <p:cNvSpPr>
              <a:spLocks/>
            </p:cNvSpPr>
            <p:nvPr/>
          </p:nvSpPr>
          <p:spPr bwMode="auto">
            <a:xfrm>
              <a:off x="2434" y="797"/>
              <a:ext cx="8" cy="20"/>
            </a:xfrm>
            <a:custGeom>
              <a:avLst/>
              <a:gdLst>
                <a:gd name="T0" fmla="*/ 4 w 8"/>
                <a:gd name="T1" fmla="*/ 20 h 20"/>
                <a:gd name="T2" fmla="*/ 4 w 8"/>
                <a:gd name="T3" fmla="*/ 20 h 20"/>
                <a:gd name="T4" fmla="*/ 6 w 8"/>
                <a:gd name="T5" fmla="*/ 20 h 20"/>
                <a:gd name="T6" fmla="*/ 6 w 8"/>
                <a:gd name="T7" fmla="*/ 18 h 20"/>
                <a:gd name="T8" fmla="*/ 6 w 8"/>
                <a:gd name="T9" fmla="*/ 18 h 20"/>
                <a:gd name="T10" fmla="*/ 8 w 8"/>
                <a:gd name="T11" fmla="*/ 10 h 20"/>
                <a:gd name="T12" fmla="*/ 8 w 8"/>
                <a:gd name="T13" fmla="*/ 10 h 20"/>
                <a:gd name="T14" fmla="*/ 6 w 8"/>
                <a:gd name="T15" fmla="*/ 4 h 20"/>
                <a:gd name="T16" fmla="*/ 6 w 8"/>
                <a:gd name="T17" fmla="*/ 4 h 20"/>
                <a:gd name="T18" fmla="*/ 4 w 8"/>
                <a:gd name="T19" fmla="*/ 2 h 20"/>
                <a:gd name="T20" fmla="*/ 4 w 8"/>
                <a:gd name="T21" fmla="*/ 2 h 20"/>
                <a:gd name="T22" fmla="*/ 2 w 8"/>
                <a:gd name="T23" fmla="*/ 0 h 20"/>
                <a:gd name="T24" fmla="*/ 2 w 8"/>
                <a:gd name="T25" fmla="*/ 0 h 20"/>
                <a:gd name="T26" fmla="*/ 2 w 8"/>
                <a:gd name="T27" fmla="*/ 4 h 20"/>
                <a:gd name="T28" fmla="*/ 2 w 8"/>
                <a:gd name="T29" fmla="*/ 4 h 20"/>
                <a:gd name="T30" fmla="*/ 2 w 8"/>
                <a:gd name="T31" fmla="*/ 8 h 20"/>
                <a:gd name="T32" fmla="*/ 2 w 8"/>
                <a:gd name="T33" fmla="*/ 10 h 20"/>
                <a:gd name="T34" fmla="*/ 2 w 8"/>
                <a:gd name="T35" fmla="*/ 10 h 20"/>
                <a:gd name="T36" fmla="*/ 0 w 8"/>
                <a:gd name="T37" fmla="*/ 16 h 20"/>
                <a:gd name="T38" fmla="*/ 0 w 8"/>
                <a:gd name="T39" fmla="*/ 16 h 20"/>
                <a:gd name="T40" fmla="*/ 2 w 8"/>
                <a:gd name="T41" fmla="*/ 18 h 20"/>
                <a:gd name="T42" fmla="*/ 4 w 8"/>
                <a:gd name="T4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45" name="Freeform 63"/>
            <p:cNvSpPr>
              <a:spLocks/>
            </p:cNvSpPr>
            <p:nvPr/>
          </p:nvSpPr>
          <p:spPr bwMode="auto">
            <a:xfrm>
              <a:off x="2442" y="827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2 h 6"/>
                <a:gd name="T6" fmla="*/ 0 w 6"/>
                <a:gd name="T7" fmla="*/ 4 h 6"/>
                <a:gd name="T8" fmla="*/ 0 w 6"/>
                <a:gd name="T9" fmla="*/ 4 h 6"/>
                <a:gd name="T10" fmla="*/ 2 w 6"/>
                <a:gd name="T11" fmla="*/ 6 h 6"/>
                <a:gd name="T12" fmla="*/ 4 w 6"/>
                <a:gd name="T13" fmla="*/ 6 h 6"/>
                <a:gd name="T14" fmla="*/ 4 w 6"/>
                <a:gd name="T15" fmla="*/ 6 h 6"/>
                <a:gd name="T16" fmla="*/ 4 w 6"/>
                <a:gd name="T17" fmla="*/ 6 h 6"/>
                <a:gd name="T18" fmla="*/ 6 w 6"/>
                <a:gd name="T19" fmla="*/ 4 h 6"/>
                <a:gd name="T20" fmla="*/ 6 w 6"/>
                <a:gd name="T21" fmla="*/ 4 h 6"/>
                <a:gd name="T22" fmla="*/ 4 w 6"/>
                <a:gd name="T23" fmla="*/ 2 h 6"/>
                <a:gd name="T24" fmla="*/ 0 w 6"/>
                <a:gd name="T25" fmla="*/ 0 h 6"/>
                <a:gd name="T26" fmla="*/ 0 w 6"/>
                <a:gd name="T27" fmla="*/ 0 h 6"/>
                <a:gd name="T28" fmla="*/ 0 w 6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46" name="Freeform 64"/>
            <p:cNvSpPr>
              <a:spLocks/>
            </p:cNvSpPr>
            <p:nvPr/>
          </p:nvSpPr>
          <p:spPr bwMode="auto">
            <a:xfrm>
              <a:off x="2444" y="837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2 h 2"/>
                <a:gd name="T8" fmla="*/ 4 w 4"/>
                <a:gd name="T9" fmla="*/ 2 h 2"/>
                <a:gd name="T10" fmla="*/ 4 w 4"/>
                <a:gd name="T11" fmla="*/ 2 h 2"/>
                <a:gd name="T12" fmla="*/ 2 w 4"/>
                <a:gd name="T13" fmla="*/ 0 h 2"/>
                <a:gd name="T14" fmla="*/ 2 w 4"/>
                <a:gd name="T15" fmla="*/ 0 h 2"/>
                <a:gd name="T16" fmla="*/ 0 w 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47" name="Freeform 65"/>
            <p:cNvSpPr>
              <a:spLocks/>
            </p:cNvSpPr>
            <p:nvPr/>
          </p:nvSpPr>
          <p:spPr bwMode="auto">
            <a:xfrm>
              <a:off x="2446" y="845"/>
              <a:ext cx="4" cy="6"/>
            </a:xfrm>
            <a:custGeom>
              <a:avLst/>
              <a:gdLst>
                <a:gd name="T0" fmla="*/ 0 w 4"/>
                <a:gd name="T1" fmla="*/ 2 h 6"/>
                <a:gd name="T2" fmla="*/ 0 w 4"/>
                <a:gd name="T3" fmla="*/ 2 h 6"/>
                <a:gd name="T4" fmla="*/ 0 w 4"/>
                <a:gd name="T5" fmla="*/ 4 h 6"/>
                <a:gd name="T6" fmla="*/ 2 w 4"/>
                <a:gd name="T7" fmla="*/ 6 h 6"/>
                <a:gd name="T8" fmla="*/ 2 w 4"/>
                <a:gd name="T9" fmla="*/ 6 h 6"/>
                <a:gd name="T10" fmla="*/ 2 w 4"/>
                <a:gd name="T11" fmla="*/ 4 h 6"/>
                <a:gd name="T12" fmla="*/ 4 w 4"/>
                <a:gd name="T13" fmla="*/ 4 h 6"/>
                <a:gd name="T14" fmla="*/ 4 w 4"/>
                <a:gd name="T15" fmla="*/ 4 h 6"/>
                <a:gd name="T16" fmla="*/ 4 w 4"/>
                <a:gd name="T17" fmla="*/ 0 h 6"/>
                <a:gd name="T18" fmla="*/ 4 w 4"/>
                <a:gd name="T19" fmla="*/ 0 h 6"/>
                <a:gd name="T20" fmla="*/ 2 w 4"/>
                <a:gd name="T21" fmla="*/ 0 h 6"/>
                <a:gd name="T22" fmla="*/ 2 w 4"/>
                <a:gd name="T23" fmla="*/ 0 h 6"/>
                <a:gd name="T24" fmla="*/ 0 w 4"/>
                <a:gd name="T25" fmla="*/ 0 h 6"/>
                <a:gd name="T26" fmla="*/ 0 w 4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48" name="Freeform 66"/>
            <p:cNvSpPr>
              <a:spLocks/>
            </p:cNvSpPr>
            <p:nvPr/>
          </p:nvSpPr>
          <p:spPr bwMode="auto">
            <a:xfrm>
              <a:off x="2450" y="865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0 w 4"/>
                <a:gd name="T9" fmla="*/ 2 h 4"/>
                <a:gd name="T10" fmla="*/ 0 w 4"/>
                <a:gd name="T11" fmla="*/ 2 h 4"/>
                <a:gd name="T12" fmla="*/ 2 w 4"/>
                <a:gd name="T13" fmla="*/ 4 h 4"/>
                <a:gd name="T14" fmla="*/ 2 w 4"/>
                <a:gd name="T15" fmla="*/ 4 h 4"/>
                <a:gd name="T16" fmla="*/ 4 w 4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49" name="Freeform 67"/>
            <p:cNvSpPr>
              <a:spLocks/>
            </p:cNvSpPr>
            <p:nvPr/>
          </p:nvSpPr>
          <p:spPr bwMode="auto">
            <a:xfrm>
              <a:off x="2454" y="873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2 w 2"/>
                <a:gd name="T17" fmla="*/ 2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50" name="Freeform 68"/>
            <p:cNvSpPr>
              <a:spLocks/>
            </p:cNvSpPr>
            <p:nvPr/>
          </p:nvSpPr>
          <p:spPr bwMode="auto">
            <a:xfrm>
              <a:off x="2454" y="883"/>
              <a:ext cx="2" cy="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2 h 4"/>
                <a:gd name="T12" fmla="*/ 0 w 2"/>
                <a:gd name="T13" fmla="*/ 0 h 4"/>
                <a:gd name="T14" fmla="*/ 0 w 2"/>
                <a:gd name="T15" fmla="*/ 0 h 4"/>
                <a:gd name="T16" fmla="*/ 0 w 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51" name="Freeform 69"/>
            <p:cNvSpPr>
              <a:spLocks/>
            </p:cNvSpPr>
            <p:nvPr/>
          </p:nvSpPr>
          <p:spPr bwMode="auto">
            <a:xfrm>
              <a:off x="2454" y="891"/>
              <a:ext cx="4" cy="12"/>
            </a:xfrm>
            <a:custGeom>
              <a:avLst/>
              <a:gdLst>
                <a:gd name="T0" fmla="*/ 0 w 4"/>
                <a:gd name="T1" fmla="*/ 2 h 12"/>
                <a:gd name="T2" fmla="*/ 0 w 4"/>
                <a:gd name="T3" fmla="*/ 2 h 12"/>
                <a:gd name="T4" fmla="*/ 0 w 4"/>
                <a:gd name="T5" fmla="*/ 6 h 12"/>
                <a:gd name="T6" fmla="*/ 2 w 4"/>
                <a:gd name="T7" fmla="*/ 8 h 12"/>
                <a:gd name="T8" fmla="*/ 2 w 4"/>
                <a:gd name="T9" fmla="*/ 10 h 12"/>
                <a:gd name="T10" fmla="*/ 2 w 4"/>
                <a:gd name="T11" fmla="*/ 10 h 12"/>
                <a:gd name="T12" fmla="*/ 2 w 4"/>
                <a:gd name="T13" fmla="*/ 12 h 12"/>
                <a:gd name="T14" fmla="*/ 2 w 4"/>
                <a:gd name="T15" fmla="*/ 12 h 12"/>
                <a:gd name="T16" fmla="*/ 4 w 4"/>
                <a:gd name="T17" fmla="*/ 12 h 12"/>
                <a:gd name="T18" fmla="*/ 4 w 4"/>
                <a:gd name="T19" fmla="*/ 10 h 12"/>
                <a:gd name="T20" fmla="*/ 4 w 4"/>
                <a:gd name="T21" fmla="*/ 10 h 12"/>
                <a:gd name="T22" fmla="*/ 4 w 4"/>
                <a:gd name="T23" fmla="*/ 4 h 12"/>
                <a:gd name="T24" fmla="*/ 2 w 4"/>
                <a:gd name="T25" fmla="*/ 0 h 12"/>
                <a:gd name="T26" fmla="*/ 2 w 4"/>
                <a:gd name="T27" fmla="*/ 0 h 12"/>
                <a:gd name="T28" fmla="*/ 0 w 4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2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52" name="Freeform 70"/>
            <p:cNvSpPr>
              <a:spLocks/>
            </p:cNvSpPr>
            <p:nvPr/>
          </p:nvSpPr>
          <p:spPr bwMode="auto">
            <a:xfrm>
              <a:off x="2448" y="925"/>
              <a:ext cx="6" cy="20"/>
            </a:xfrm>
            <a:custGeom>
              <a:avLst/>
              <a:gdLst>
                <a:gd name="T0" fmla="*/ 2 w 6"/>
                <a:gd name="T1" fmla="*/ 0 h 20"/>
                <a:gd name="T2" fmla="*/ 2 w 6"/>
                <a:gd name="T3" fmla="*/ 0 h 20"/>
                <a:gd name="T4" fmla="*/ 0 w 6"/>
                <a:gd name="T5" fmla="*/ 10 h 20"/>
                <a:gd name="T6" fmla="*/ 0 w 6"/>
                <a:gd name="T7" fmla="*/ 10 h 20"/>
                <a:gd name="T8" fmla="*/ 0 w 6"/>
                <a:gd name="T9" fmla="*/ 16 h 20"/>
                <a:gd name="T10" fmla="*/ 2 w 6"/>
                <a:gd name="T11" fmla="*/ 20 h 20"/>
                <a:gd name="T12" fmla="*/ 2 w 6"/>
                <a:gd name="T13" fmla="*/ 20 h 20"/>
                <a:gd name="T14" fmla="*/ 6 w 6"/>
                <a:gd name="T15" fmla="*/ 14 h 20"/>
                <a:gd name="T16" fmla="*/ 6 w 6"/>
                <a:gd name="T17" fmla="*/ 14 h 20"/>
                <a:gd name="T18" fmla="*/ 6 w 6"/>
                <a:gd name="T19" fmla="*/ 4 h 20"/>
                <a:gd name="T20" fmla="*/ 6 w 6"/>
                <a:gd name="T21" fmla="*/ 4 h 20"/>
                <a:gd name="T22" fmla="*/ 6 w 6"/>
                <a:gd name="T23" fmla="*/ 2 h 20"/>
                <a:gd name="T24" fmla="*/ 4 w 6"/>
                <a:gd name="T25" fmla="*/ 0 h 20"/>
                <a:gd name="T26" fmla="*/ 2 w 6"/>
                <a:gd name="T27" fmla="*/ 0 h 20"/>
                <a:gd name="T28" fmla="*/ 2 w 6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20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2444" y="999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2 h 6"/>
                <a:gd name="T6" fmla="*/ 0 w 4"/>
                <a:gd name="T7" fmla="*/ 6 h 6"/>
                <a:gd name="T8" fmla="*/ 0 w 4"/>
                <a:gd name="T9" fmla="*/ 6 h 6"/>
                <a:gd name="T10" fmla="*/ 2 w 4"/>
                <a:gd name="T11" fmla="*/ 6 h 6"/>
                <a:gd name="T12" fmla="*/ 2 w 4"/>
                <a:gd name="T13" fmla="*/ 6 h 6"/>
                <a:gd name="T14" fmla="*/ 4 w 4"/>
                <a:gd name="T15" fmla="*/ 2 h 6"/>
                <a:gd name="T16" fmla="*/ 4 w 4"/>
                <a:gd name="T17" fmla="*/ 2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2436" y="955"/>
              <a:ext cx="10" cy="36"/>
            </a:xfrm>
            <a:custGeom>
              <a:avLst/>
              <a:gdLst>
                <a:gd name="T0" fmla="*/ 8 w 10"/>
                <a:gd name="T1" fmla="*/ 10 h 36"/>
                <a:gd name="T2" fmla="*/ 8 w 10"/>
                <a:gd name="T3" fmla="*/ 10 h 36"/>
                <a:gd name="T4" fmla="*/ 10 w 10"/>
                <a:gd name="T5" fmla="*/ 6 h 36"/>
                <a:gd name="T6" fmla="*/ 10 w 10"/>
                <a:gd name="T7" fmla="*/ 2 h 36"/>
                <a:gd name="T8" fmla="*/ 10 w 10"/>
                <a:gd name="T9" fmla="*/ 2 h 36"/>
                <a:gd name="T10" fmla="*/ 10 w 10"/>
                <a:gd name="T11" fmla="*/ 0 h 36"/>
                <a:gd name="T12" fmla="*/ 8 w 10"/>
                <a:gd name="T13" fmla="*/ 0 h 36"/>
                <a:gd name="T14" fmla="*/ 8 w 10"/>
                <a:gd name="T15" fmla="*/ 0 h 36"/>
                <a:gd name="T16" fmla="*/ 6 w 10"/>
                <a:gd name="T17" fmla="*/ 0 h 36"/>
                <a:gd name="T18" fmla="*/ 6 w 10"/>
                <a:gd name="T19" fmla="*/ 4 h 36"/>
                <a:gd name="T20" fmla="*/ 4 w 10"/>
                <a:gd name="T21" fmla="*/ 6 h 36"/>
                <a:gd name="T22" fmla="*/ 0 w 10"/>
                <a:gd name="T23" fmla="*/ 8 h 36"/>
                <a:gd name="T24" fmla="*/ 0 w 10"/>
                <a:gd name="T25" fmla="*/ 8 h 36"/>
                <a:gd name="T26" fmla="*/ 0 w 10"/>
                <a:gd name="T27" fmla="*/ 10 h 36"/>
                <a:gd name="T28" fmla="*/ 0 w 10"/>
                <a:gd name="T29" fmla="*/ 10 h 36"/>
                <a:gd name="T30" fmla="*/ 2 w 10"/>
                <a:gd name="T31" fmla="*/ 14 h 36"/>
                <a:gd name="T32" fmla="*/ 2 w 10"/>
                <a:gd name="T33" fmla="*/ 14 h 36"/>
                <a:gd name="T34" fmla="*/ 0 w 10"/>
                <a:gd name="T35" fmla="*/ 22 h 36"/>
                <a:gd name="T36" fmla="*/ 0 w 10"/>
                <a:gd name="T37" fmla="*/ 22 h 36"/>
                <a:gd name="T38" fmla="*/ 0 w 10"/>
                <a:gd name="T39" fmla="*/ 26 h 36"/>
                <a:gd name="T40" fmla="*/ 2 w 10"/>
                <a:gd name="T41" fmla="*/ 28 h 36"/>
                <a:gd name="T42" fmla="*/ 2 w 10"/>
                <a:gd name="T43" fmla="*/ 28 h 36"/>
                <a:gd name="T44" fmla="*/ 2 w 10"/>
                <a:gd name="T45" fmla="*/ 30 h 36"/>
                <a:gd name="T46" fmla="*/ 4 w 10"/>
                <a:gd name="T47" fmla="*/ 30 h 36"/>
                <a:gd name="T48" fmla="*/ 4 w 10"/>
                <a:gd name="T49" fmla="*/ 30 h 36"/>
                <a:gd name="T50" fmla="*/ 2 w 10"/>
                <a:gd name="T51" fmla="*/ 34 h 36"/>
                <a:gd name="T52" fmla="*/ 4 w 10"/>
                <a:gd name="T53" fmla="*/ 36 h 36"/>
                <a:gd name="T54" fmla="*/ 4 w 10"/>
                <a:gd name="T55" fmla="*/ 36 h 36"/>
                <a:gd name="T56" fmla="*/ 6 w 10"/>
                <a:gd name="T57" fmla="*/ 30 h 36"/>
                <a:gd name="T58" fmla="*/ 6 w 10"/>
                <a:gd name="T59" fmla="*/ 30 h 36"/>
                <a:gd name="T60" fmla="*/ 4 w 10"/>
                <a:gd name="T61" fmla="*/ 22 h 36"/>
                <a:gd name="T62" fmla="*/ 4 w 10"/>
                <a:gd name="T63" fmla="*/ 22 h 36"/>
                <a:gd name="T64" fmla="*/ 6 w 10"/>
                <a:gd name="T65" fmla="*/ 20 h 36"/>
                <a:gd name="T66" fmla="*/ 8 w 10"/>
                <a:gd name="T67" fmla="*/ 18 h 36"/>
                <a:gd name="T68" fmla="*/ 8 w 10"/>
                <a:gd name="T69" fmla="*/ 18 h 36"/>
                <a:gd name="T70" fmla="*/ 8 w 10"/>
                <a:gd name="T7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36">
                  <a:moveTo>
                    <a:pt x="8" y="10"/>
                  </a:moveTo>
                  <a:lnTo>
                    <a:pt x="8" y="10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55" name="Freeform 73"/>
            <p:cNvSpPr>
              <a:spLocks/>
            </p:cNvSpPr>
            <p:nvPr/>
          </p:nvSpPr>
          <p:spPr bwMode="auto">
            <a:xfrm>
              <a:off x="2428" y="993"/>
              <a:ext cx="10" cy="26"/>
            </a:xfrm>
            <a:custGeom>
              <a:avLst/>
              <a:gdLst>
                <a:gd name="T0" fmla="*/ 0 w 10"/>
                <a:gd name="T1" fmla="*/ 10 h 26"/>
                <a:gd name="T2" fmla="*/ 0 w 10"/>
                <a:gd name="T3" fmla="*/ 10 h 26"/>
                <a:gd name="T4" fmla="*/ 2 w 10"/>
                <a:gd name="T5" fmla="*/ 14 h 26"/>
                <a:gd name="T6" fmla="*/ 2 w 10"/>
                <a:gd name="T7" fmla="*/ 14 h 26"/>
                <a:gd name="T8" fmla="*/ 2 w 10"/>
                <a:gd name="T9" fmla="*/ 22 h 26"/>
                <a:gd name="T10" fmla="*/ 4 w 10"/>
                <a:gd name="T11" fmla="*/ 24 h 26"/>
                <a:gd name="T12" fmla="*/ 8 w 10"/>
                <a:gd name="T13" fmla="*/ 26 h 26"/>
                <a:gd name="T14" fmla="*/ 8 w 10"/>
                <a:gd name="T15" fmla="*/ 24 h 26"/>
                <a:gd name="T16" fmla="*/ 8 w 10"/>
                <a:gd name="T17" fmla="*/ 24 h 26"/>
                <a:gd name="T18" fmla="*/ 6 w 10"/>
                <a:gd name="T19" fmla="*/ 22 h 26"/>
                <a:gd name="T20" fmla="*/ 6 w 10"/>
                <a:gd name="T21" fmla="*/ 18 h 26"/>
                <a:gd name="T22" fmla="*/ 6 w 10"/>
                <a:gd name="T23" fmla="*/ 18 h 26"/>
                <a:gd name="T24" fmla="*/ 6 w 10"/>
                <a:gd name="T25" fmla="*/ 10 h 26"/>
                <a:gd name="T26" fmla="*/ 6 w 10"/>
                <a:gd name="T27" fmla="*/ 10 h 26"/>
                <a:gd name="T28" fmla="*/ 8 w 10"/>
                <a:gd name="T29" fmla="*/ 4 h 26"/>
                <a:gd name="T30" fmla="*/ 10 w 10"/>
                <a:gd name="T31" fmla="*/ 0 h 26"/>
                <a:gd name="T32" fmla="*/ 10 w 10"/>
                <a:gd name="T33" fmla="*/ 0 h 26"/>
                <a:gd name="T34" fmla="*/ 4 w 10"/>
                <a:gd name="T35" fmla="*/ 4 h 26"/>
                <a:gd name="T36" fmla="*/ 2 w 10"/>
                <a:gd name="T37" fmla="*/ 6 h 26"/>
                <a:gd name="T38" fmla="*/ 0 w 10"/>
                <a:gd name="T3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26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56" name="Freeform 74"/>
            <p:cNvSpPr>
              <a:spLocks/>
            </p:cNvSpPr>
            <p:nvPr/>
          </p:nvSpPr>
          <p:spPr bwMode="auto">
            <a:xfrm>
              <a:off x="1742" y="489"/>
              <a:ext cx="26" cy="36"/>
            </a:xfrm>
            <a:custGeom>
              <a:avLst/>
              <a:gdLst>
                <a:gd name="T0" fmla="*/ 2 w 26"/>
                <a:gd name="T1" fmla="*/ 36 h 36"/>
                <a:gd name="T2" fmla="*/ 2 w 26"/>
                <a:gd name="T3" fmla="*/ 36 h 36"/>
                <a:gd name="T4" fmla="*/ 4 w 26"/>
                <a:gd name="T5" fmla="*/ 36 h 36"/>
                <a:gd name="T6" fmla="*/ 6 w 26"/>
                <a:gd name="T7" fmla="*/ 34 h 36"/>
                <a:gd name="T8" fmla="*/ 6 w 26"/>
                <a:gd name="T9" fmla="*/ 34 h 36"/>
                <a:gd name="T10" fmla="*/ 10 w 26"/>
                <a:gd name="T11" fmla="*/ 30 h 36"/>
                <a:gd name="T12" fmla="*/ 16 w 26"/>
                <a:gd name="T13" fmla="*/ 28 h 36"/>
                <a:gd name="T14" fmla="*/ 16 w 26"/>
                <a:gd name="T15" fmla="*/ 28 h 36"/>
                <a:gd name="T16" fmla="*/ 22 w 26"/>
                <a:gd name="T17" fmla="*/ 26 h 36"/>
                <a:gd name="T18" fmla="*/ 24 w 26"/>
                <a:gd name="T19" fmla="*/ 22 h 36"/>
                <a:gd name="T20" fmla="*/ 26 w 26"/>
                <a:gd name="T21" fmla="*/ 18 h 36"/>
                <a:gd name="T22" fmla="*/ 26 w 26"/>
                <a:gd name="T23" fmla="*/ 18 h 36"/>
                <a:gd name="T24" fmla="*/ 24 w 26"/>
                <a:gd name="T25" fmla="*/ 16 h 36"/>
                <a:gd name="T26" fmla="*/ 22 w 26"/>
                <a:gd name="T27" fmla="*/ 12 h 36"/>
                <a:gd name="T28" fmla="*/ 18 w 26"/>
                <a:gd name="T29" fmla="*/ 8 h 36"/>
                <a:gd name="T30" fmla="*/ 18 w 26"/>
                <a:gd name="T31" fmla="*/ 8 h 36"/>
                <a:gd name="T32" fmla="*/ 16 w 26"/>
                <a:gd name="T33" fmla="*/ 8 h 36"/>
                <a:gd name="T34" fmla="*/ 14 w 26"/>
                <a:gd name="T35" fmla="*/ 8 h 36"/>
                <a:gd name="T36" fmla="*/ 12 w 26"/>
                <a:gd name="T37" fmla="*/ 14 h 36"/>
                <a:gd name="T38" fmla="*/ 10 w 26"/>
                <a:gd name="T39" fmla="*/ 14 h 36"/>
                <a:gd name="T40" fmla="*/ 10 w 26"/>
                <a:gd name="T41" fmla="*/ 10 h 36"/>
                <a:gd name="T42" fmla="*/ 14 w 26"/>
                <a:gd name="T43" fmla="*/ 4 h 36"/>
                <a:gd name="T44" fmla="*/ 14 w 26"/>
                <a:gd name="T45" fmla="*/ 4 h 36"/>
                <a:gd name="T46" fmla="*/ 14 w 26"/>
                <a:gd name="T47" fmla="*/ 2 h 36"/>
                <a:gd name="T48" fmla="*/ 14 w 26"/>
                <a:gd name="T49" fmla="*/ 2 h 36"/>
                <a:gd name="T50" fmla="*/ 12 w 26"/>
                <a:gd name="T51" fmla="*/ 0 h 36"/>
                <a:gd name="T52" fmla="*/ 12 w 26"/>
                <a:gd name="T53" fmla="*/ 0 h 36"/>
                <a:gd name="T54" fmla="*/ 6 w 26"/>
                <a:gd name="T55" fmla="*/ 4 h 36"/>
                <a:gd name="T56" fmla="*/ 6 w 26"/>
                <a:gd name="T57" fmla="*/ 10 h 36"/>
                <a:gd name="T58" fmla="*/ 6 w 26"/>
                <a:gd name="T59" fmla="*/ 10 h 36"/>
                <a:gd name="T60" fmla="*/ 2 w 26"/>
                <a:gd name="T61" fmla="*/ 22 h 36"/>
                <a:gd name="T62" fmla="*/ 2 w 26"/>
                <a:gd name="T63" fmla="*/ 28 h 36"/>
                <a:gd name="T64" fmla="*/ 2 w 26"/>
                <a:gd name="T65" fmla="*/ 28 h 36"/>
                <a:gd name="T66" fmla="*/ 0 w 26"/>
                <a:gd name="T67" fmla="*/ 34 h 36"/>
                <a:gd name="T68" fmla="*/ 0 w 26"/>
                <a:gd name="T69" fmla="*/ 34 h 36"/>
                <a:gd name="T70" fmla="*/ 0 w 26"/>
                <a:gd name="T71" fmla="*/ 36 h 36"/>
                <a:gd name="T72" fmla="*/ 2 w 26"/>
                <a:gd name="T7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36">
                  <a:moveTo>
                    <a:pt x="2" y="36"/>
                  </a:moveTo>
                  <a:lnTo>
                    <a:pt x="2" y="36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22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57" name="Freeform 75"/>
            <p:cNvSpPr>
              <a:spLocks/>
            </p:cNvSpPr>
            <p:nvPr/>
          </p:nvSpPr>
          <p:spPr bwMode="auto">
            <a:xfrm>
              <a:off x="1712" y="471"/>
              <a:ext cx="30" cy="34"/>
            </a:xfrm>
            <a:custGeom>
              <a:avLst/>
              <a:gdLst>
                <a:gd name="T0" fmla="*/ 6 w 30"/>
                <a:gd name="T1" fmla="*/ 6 h 34"/>
                <a:gd name="T2" fmla="*/ 6 w 30"/>
                <a:gd name="T3" fmla="*/ 6 h 34"/>
                <a:gd name="T4" fmla="*/ 6 w 30"/>
                <a:gd name="T5" fmla="*/ 10 h 34"/>
                <a:gd name="T6" fmla="*/ 6 w 30"/>
                <a:gd name="T7" fmla="*/ 10 h 34"/>
                <a:gd name="T8" fmla="*/ 2 w 30"/>
                <a:gd name="T9" fmla="*/ 12 h 34"/>
                <a:gd name="T10" fmla="*/ 0 w 30"/>
                <a:gd name="T11" fmla="*/ 14 h 34"/>
                <a:gd name="T12" fmla="*/ 0 w 30"/>
                <a:gd name="T13" fmla="*/ 14 h 34"/>
                <a:gd name="T14" fmla="*/ 2 w 30"/>
                <a:gd name="T15" fmla="*/ 16 h 34"/>
                <a:gd name="T16" fmla="*/ 4 w 30"/>
                <a:gd name="T17" fmla="*/ 18 h 34"/>
                <a:gd name="T18" fmla="*/ 4 w 30"/>
                <a:gd name="T19" fmla="*/ 20 h 34"/>
                <a:gd name="T20" fmla="*/ 6 w 30"/>
                <a:gd name="T21" fmla="*/ 20 h 34"/>
                <a:gd name="T22" fmla="*/ 6 w 30"/>
                <a:gd name="T23" fmla="*/ 20 h 34"/>
                <a:gd name="T24" fmla="*/ 6 w 30"/>
                <a:gd name="T25" fmla="*/ 26 h 34"/>
                <a:gd name="T26" fmla="*/ 10 w 30"/>
                <a:gd name="T27" fmla="*/ 28 h 34"/>
                <a:gd name="T28" fmla="*/ 10 w 30"/>
                <a:gd name="T29" fmla="*/ 28 h 34"/>
                <a:gd name="T30" fmla="*/ 12 w 30"/>
                <a:gd name="T31" fmla="*/ 28 h 34"/>
                <a:gd name="T32" fmla="*/ 16 w 30"/>
                <a:gd name="T33" fmla="*/ 30 h 34"/>
                <a:gd name="T34" fmla="*/ 18 w 30"/>
                <a:gd name="T35" fmla="*/ 32 h 34"/>
                <a:gd name="T36" fmla="*/ 22 w 30"/>
                <a:gd name="T37" fmla="*/ 34 h 34"/>
                <a:gd name="T38" fmla="*/ 22 w 30"/>
                <a:gd name="T39" fmla="*/ 34 h 34"/>
                <a:gd name="T40" fmla="*/ 28 w 30"/>
                <a:gd name="T41" fmla="*/ 32 h 34"/>
                <a:gd name="T42" fmla="*/ 30 w 30"/>
                <a:gd name="T43" fmla="*/ 30 h 34"/>
                <a:gd name="T44" fmla="*/ 30 w 30"/>
                <a:gd name="T45" fmla="*/ 30 h 34"/>
                <a:gd name="T46" fmla="*/ 28 w 30"/>
                <a:gd name="T47" fmla="*/ 26 h 34"/>
                <a:gd name="T48" fmla="*/ 28 w 30"/>
                <a:gd name="T49" fmla="*/ 22 h 34"/>
                <a:gd name="T50" fmla="*/ 28 w 30"/>
                <a:gd name="T51" fmla="*/ 22 h 34"/>
                <a:gd name="T52" fmla="*/ 28 w 30"/>
                <a:gd name="T53" fmla="*/ 20 h 34"/>
                <a:gd name="T54" fmla="*/ 28 w 30"/>
                <a:gd name="T55" fmla="*/ 20 h 34"/>
                <a:gd name="T56" fmla="*/ 30 w 30"/>
                <a:gd name="T57" fmla="*/ 10 h 34"/>
                <a:gd name="T58" fmla="*/ 30 w 30"/>
                <a:gd name="T59" fmla="*/ 10 h 34"/>
                <a:gd name="T60" fmla="*/ 28 w 30"/>
                <a:gd name="T61" fmla="*/ 6 h 34"/>
                <a:gd name="T62" fmla="*/ 26 w 30"/>
                <a:gd name="T63" fmla="*/ 4 h 34"/>
                <a:gd name="T64" fmla="*/ 26 w 30"/>
                <a:gd name="T65" fmla="*/ 4 h 34"/>
                <a:gd name="T66" fmla="*/ 24 w 30"/>
                <a:gd name="T67" fmla="*/ 4 h 34"/>
                <a:gd name="T68" fmla="*/ 24 w 30"/>
                <a:gd name="T69" fmla="*/ 6 h 34"/>
                <a:gd name="T70" fmla="*/ 24 w 30"/>
                <a:gd name="T71" fmla="*/ 6 h 34"/>
                <a:gd name="T72" fmla="*/ 20 w 30"/>
                <a:gd name="T73" fmla="*/ 12 h 34"/>
                <a:gd name="T74" fmla="*/ 20 w 30"/>
                <a:gd name="T75" fmla="*/ 12 h 34"/>
                <a:gd name="T76" fmla="*/ 18 w 30"/>
                <a:gd name="T77" fmla="*/ 8 h 34"/>
                <a:gd name="T78" fmla="*/ 18 w 30"/>
                <a:gd name="T79" fmla="*/ 8 h 34"/>
                <a:gd name="T80" fmla="*/ 22 w 30"/>
                <a:gd name="T81" fmla="*/ 4 h 34"/>
                <a:gd name="T82" fmla="*/ 22 w 30"/>
                <a:gd name="T83" fmla="*/ 4 h 34"/>
                <a:gd name="T84" fmla="*/ 20 w 30"/>
                <a:gd name="T85" fmla="*/ 2 h 34"/>
                <a:gd name="T86" fmla="*/ 18 w 30"/>
                <a:gd name="T87" fmla="*/ 0 h 34"/>
                <a:gd name="T88" fmla="*/ 18 w 30"/>
                <a:gd name="T89" fmla="*/ 0 h 34"/>
                <a:gd name="T90" fmla="*/ 12 w 30"/>
                <a:gd name="T91" fmla="*/ 2 h 34"/>
                <a:gd name="T92" fmla="*/ 6 w 30"/>
                <a:gd name="T9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4">
                  <a:moveTo>
                    <a:pt x="6" y="6"/>
                  </a:moveTo>
                  <a:lnTo>
                    <a:pt x="6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1706" y="443"/>
              <a:ext cx="26" cy="32"/>
            </a:xfrm>
            <a:custGeom>
              <a:avLst/>
              <a:gdLst>
                <a:gd name="T0" fmla="*/ 0 w 26"/>
                <a:gd name="T1" fmla="*/ 22 h 32"/>
                <a:gd name="T2" fmla="*/ 0 w 26"/>
                <a:gd name="T3" fmla="*/ 22 h 32"/>
                <a:gd name="T4" fmla="*/ 2 w 26"/>
                <a:gd name="T5" fmla="*/ 24 h 32"/>
                <a:gd name="T6" fmla="*/ 4 w 26"/>
                <a:gd name="T7" fmla="*/ 26 h 32"/>
                <a:gd name="T8" fmla="*/ 4 w 26"/>
                <a:gd name="T9" fmla="*/ 26 h 32"/>
                <a:gd name="T10" fmla="*/ 6 w 26"/>
                <a:gd name="T11" fmla="*/ 30 h 32"/>
                <a:gd name="T12" fmla="*/ 6 w 26"/>
                <a:gd name="T13" fmla="*/ 32 h 32"/>
                <a:gd name="T14" fmla="*/ 8 w 26"/>
                <a:gd name="T15" fmla="*/ 32 h 32"/>
                <a:gd name="T16" fmla="*/ 8 w 26"/>
                <a:gd name="T17" fmla="*/ 32 h 32"/>
                <a:gd name="T18" fmla="*/ 12 w 26"/>
                <a:gd name="T19" fmla="*/ 32 h 32"/>
                <a:gd name="T20" fmla="*/ 14 w 26"/>
                <a:gd name="T21" fmla="*/ 30 h 32"/>
                <a:gd name="T22" fmla="*/ 16 w 26"/>
                <a:gd name="T23" fmla="*/ 28 h 32"/>
                <a:gd name="T24" fmla="*/ 16 w 26"/>
                <a:gd name="T25" fmla="*/ 28 h 32"/>
                <a:gd name="T26" fmla="*/ 22 w 26"/>
                <a:gd name="T27" fmla="*/ 28 h 32"/>
                <a:gd name="T28" fmla="*/ 24 w 26"/>
                <a:gd name="T29" fmla="*/ 26 h 32"/>
                <a:gd name="T30" fmla="*/ 26 w 26"/>
                <a:gd name="T31" fmla="*/ 24 h 32"/>
                <a:gd name="T32" fmla="*/ 26 w 26"/>
                <a:gd name="T33" fmla="*/ 24 h 32"/>
                <a:gd name="T34" fmla="*/ 24 w 26"/>
                <a:gd name="T35" fmla="*/ 22 h 32"/>
                <a:gd name="T36" fmla="*/ 22 w 26"/>
                <a:gd name="T37" fmla="*/ 18 h 32"/>
                <a:gd name="T38" fmla="*/ 22 w 26"/>
                <a:gd name="T39" fmla="*/ 18 h 32"/>
                <a:gd name="T40" fmla="*/ 24 w 26"/>
                <a:gd name="T41" fmla="*/ 16 h 32"/>
                <a:gd name="T42" fmla="*/ 26 w 26"/>
                <a:gd name="T43" fmla="*/ 14 h 32"/>
                <a:gd name="T44" fmla="*/ 26 w 26"/>
                <a:gd name="T45" fmla="*/ 14 h 32"/>
                <a:gd name="T46" fmla="*/ 24 w 26"/>
                <a:gd name="T47" fmla="*/ 10 h 32"/>
                <a:gd name="T48" fmla="*/ 22 w 26"/>
                <a:gd name="T49" fmla="*/ 8 h 32"/>
                <a:gd name="T50" fmla="*/ 22 w 26"/>
                <a:gd name="T51" fmla="*/ 8 h 32"/>
                <a:gd name="T52" fmla="*/ 20 w 26"/>
                <a:gd name="T53" fmla="*/ 8 h 32"/>
                <a:gd name="T54" fmla="*/ 20 w 26"/>
                <a:gd name="T55" fmla="*/ 4 h 32"/>
                <a:gd name="T56" fmla="*/ 18 w 26"/>
                <a:gd name="T57" fmla="*/ 2 h 32"/>
                <a:gd name="T58" fmla="*/ 16 w 26"/>
                <a:gd name="T59" fmla="*/ 0 h 32"/>
                <a:gd name="T60" fmla="*/ 16 w 26"/>
                <a:gd name="T61" fmla="*/ 0 h 32"/>
                <a:gd name="T62" fmla="*/ 16 w 26"/>
                <a:gd name="T63" fmla="*/ 2 h 32"/>
                <a:gd name="T64" fmla="*/ 16 w 26"/>
                <a:gd name="T65" fmla="*/ 2 h 32"/>
                <a:gd name="T66" fmla="*/ 16 w 26"/>
                <a:gd name="T67" fmla="*/ 2 h 32"/>
                <a:gd name="T68" fmla="*/ 12 w 26"/>
                <a:gd name="T69" fmla="*/ 6 h 32"/>
                <a:gd name="T70" fmla="*/ 12 w 26"/>
                <a:gd name="T71" fmla="*/ 6 h 32"/>
                <a:gd name="T72" fmla="*/ 8 w 26"/>
                <a:gd name="T73" fmla="*/ 6 h 32"/>
                <a:gd name="T74" fmla="*/ 6 w 26"/>
                <a:gd name="T75" fmla="*/ 10 h 32"/>
                <a:gd name="T76" fmla="*/ 6 w 26"/>
                <a:gd name="T77" fmla="*/ 10 h 32"/>
                <a:gd name="T78" fmla="*/ 6 w 26"/>
                <a:gd name="T79" fmla="*/ 12 h 32"/>
                <a:gd name="T80" fmla="*/ 8 w 26"/>
                <a:gd name="T81" fmla="*/ 14 h 32"/>
                <a:gd name="T82" fmla="*/ 8 w 26"/>
                <a:gd name="T83" fmla="*/ 14 h 32"/>
                <a:gd name="T84" fmla="*/ 6 w 26"/>
                <a:gd name="T85" fmla="*/ 18 h 32"/>
                <a:gd name="T86" fmla="*/ 2 w 26"/>
                <a:gd name="T87" fmla="*/ 20 h 32"/>
                <a:gd name="T88" fmla="*/ 2 w 26"/>
                <a:gd name="T89" fmla="*/ 20 h 32"/>
                <a:gd name="T90" fmla="*/ 2 w 26"/>
                <a:gd name="T91" fmla="*/ 22 h 32"/>
                <a:gd name="T92" fmla="*/ 2 w 26"/>
                <a:gd name="T93" fmla="*/ 22 h 32"/>
                <a:gd name="T94" fmla="*/ 0 w 26"/>
                <a:gd name="T9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32">
                  <a:moveTo>
                    <a:pt x="0" y="22"/>
                  </a:moveTo>
                  <a:lnTo>
                    <a:pt x="0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59" name="Freeform 77"/>
            <p:cNvSpPr>
              <a:spLocks/>
            </p:cNvSpPr>
            <p:nvPr/>
          </p:nvSpPr>
          <p:spPr bwMode="auto">
            <a:xfrm>
              <a:off x="1704" y="473"/>
              <a:ext cx="10" cy="10"/>
            </a:xfrm>
            <a:custGeom>
              <a:avLst/>
              <a:gdLst>
                <a:gd name="T0" fmla="*/ 4 w 10"/>
                <a:gd name="T1" fmla="*/ 0 h 10"/>
                <a:gd name="T2" fmla="*/ 4 w 10"/>
                <a:gd name="T3" fmla="*/ 0 h 10"/>
                <a:gd name="T4" fmla="*/ 0 w 10"/>
                <a:gd name="T5" fmla="*/ 2 h 10"/>
                <a:gd name="T6" fmla="*/ 0 w 10"/>
                <a:gd name="T7" fmla="*/ 2 h 10"/>
                <a:gd name="T8" fmla="*/ 0 w 10"/>
                <a:gd name="T9" fmla="*/ 4 h 10"/>
                <a:gd name="T10" fmla="*/ 0 w 10"/>
                <a:gd name="T11" fmla="*/ 4 h 10"/>
                <a:gd name="T12" fmla="*/ 2 w 10"/>
                <a:gd name="T13" fmla="*/ 6 h 10"/>
                <a:gd name="T14" fmla="*/ 4 w 10"/>
                <a:gd name="T15" fmla="*/ 8 h 10"/>
                <a:gd name="T16" fmla="*/ 4 w 10"/>
                <a:gd name="T17" fmla="*/ 8 h 10"/>
                <a:gd name="T18" fmla="*/ 6 w 10"/>
                <a:gd name="T19" fmla="*/ 10 h 10"/>
                <a:gd name="T20" fmla="*/ 6 w 10"/>
                <a:gd name="T21" fmla="*/ 10 h 10"/>
                <a:gd name="T22" fmla="*/ 6 w 10"/>
                <a:gd name="T23" fmla="*/ 10 h 10"/>
                <a:gd name="T24" fmla="*/ 10 w 10"/>
                <a:gd name="T25" fmla="*/ 8 h 10"/>
                <a:gd name="T26" fmla="*/ 10 w 10"/>
                <a:gd name="T27" fmla="*/ 6 h 10"/>
                <a:gd name="T28" fmla="*/ 10 w 10"/>
                <a:gd name="T29" fmla="*/ 6 h 10"/>
                <a:gd name="T30" fmla="*/ 10 w 10"/>
                <a:gd name="T31" fmla="*/ 4 h 10"/>
                <a:gd name="T32" fmla="*/ 8 w 10"/>
                <a:gd name="T33" fmla="*/ 2 h 10"/>
                <a:gd name="T34" fmla="*/ 4 w 10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1702" y="443"/>
              <a:ext cx="6" cy="6"/>
            </a:xfrm>
            <a:custGeom>
              <a:avLst/>
              <a:gdLst>
                <a:gd name="T0" fmla="*/ 2 w 6"/>
                <a:gd name="T1" fmla="*/ 6 h 6"/>
                <a:gd name="T2" fmla="*/ 2 w 6"/>
                <a:gd name="T3" fmla="*/ 6 h 6"/>
                <a:gd name="T4" fmla="*/ 4 w 6"/>
                <a:gd name="T5" fmla="*/ 4 h 6"/>
                <a:gd name="T6" fmla="*/ 6 w 6"/>
                <a:gd name="T7" fmla="*/ 4 h 6"/>
                <a:gd name="T8" fmla="*/ 6 w 6"/>
                <a:gd name="T9" fmla="*/ 4 h 6"/>
                <a:gd name="T10" fmla="*/ 4 w 6"/>
                <a:gd name="T11" fmla="*/ 0 h 6"/>
                <a:gd name="T12" fmla="*/ 4 w 6"/>
                <a:gd name="T13" fmla="*/ 0 h 6"/>
                <a:gd name="T14" fmla="*/ 0 w 6"/>
                <a:gd name="T15" fmla="*/ 0 h 6"/>
                <a:gd name="T16" fmla="*/ 0 w 6"/>
                <a:gd name="T17" fmla="*/ 2 h 6"/>
                <a:gd name="T18" fmla="*/ 0 w 6"/>
                <a:gd name="T19" fmla="*/ 2 h 6"/>
                <a:gd name="T20" fmla="*/ 0 w 6"/>
                <a:gd name="T21" fmla="*/ 4 h 6"/>
                <a:gd name="T22" fmla="*/ 2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61" name="Freeform 79"/>
            <p:cNvSpPr>
              <a:spLocks/>
            </p:cNvSpPr>
            <p:nvPr/>
          </p:nvSpPr>
          <p:spPr bwMode="auto">
            <a:xfrm>
              <a:off x="2192" y="893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  <p:sp>
          <p:nvSpPr>
            <p:cNvPr id="162" name="Freeform 80"/>
            <p:cNvSpPr>
              <a:spLocks/>
            </p:cNvSpPr>
            <p:nvPr/>
          </p:nvSpPr>
          <p:spPr bwMode="auto">
            <a:xfrm>
              <a:off x="2200" y="885"/>
              <a:ext cx="10" cy="12"/>
            </a:xfrm>
            <a:custGeom>
              <a:avLst/>
              <a:gdLst>
                <a:gd name="T0" fmla="*/ 10 w 10"/>
                <a:gd name="T1" fmla="*/ 12 h 12"/>
                <a:gd name="T2" fmla="*/ 8 w 10"/>
                <a:gd name="T3" fmla="*/ 0 h 12"/>
                <a:gd name="T4" fmla="*/ 0 w 10"/>
                <a:gd name="T5" fmla="*/ 8 h 12"/>
                <a:gd name="T6" fmla="*/ 0 w 10"/>
                <a:gd name="T7" fmla="*/ 8 h 12"/>
                <a:gd name="T8" fmla="*/ 2 w 10"/>
                <a:gd name="T9" fmla="*/ 10 h 12"/>
                <a:gd name="T10" fmla="*/ 0 w 10"/>
                <a:gd name="T11" fmla="*/ 12 h 12"/>
                <a:gd name="T12" fmla="*/ 10 w 1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12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1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63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 userDrawn="1"/>
        </p:nvSpPr>
        <p:spPr>
          <a:xfrm>
            <a:off x="-1" y="3068965"/>
            <a:ext cx="641814" cy="653143"/>
          </a:xfrm>
          <a:prstGeom prst="rect">
            <a:avLst/>
          </a:prstGeom>
          <a:solidFill>
            <a:srgbClr val="FF6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3068960"/>
            <a:ext cx="7772400" cy="2808312"/>
          </a:xfrm>
        </p:spPr>
        <p:txBody>
          <a:bodyPr anchor="t">
            <a:noAutofit/>
          </a:bodyPr>
          <a:lstStyle>
            <a:lvl1pPr algn="l">
              <a:defRPr lang="ru-RU" sz="4431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0CAF-AB46-4F36-A2F1-678F1C78F1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9B4E-D539-440E-96F7-95D0357EE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37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80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013" b="1">
                <a:solidFill>
                  <a:srgbClr val="515C66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4" name="Дата 103">
            <a:extLst>
              <a:ext uri="{FF2B5EF4-FFF2-40B4-BE49-F238E27FC236}">
                <a16:creationId xmlns="" xmlns:a16="http://schemas.microsoft.com/office/drawing/2014/main" id="{22CC8F90-69FB-4C8F-AEAC-BAAFAB4D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5" name="Нижний колонтитул 104">
            <a:extLst>
              <a:ext uri="{FF2B5EF4-FFF2-40B4-BE49-F238E27FC236}">
                <a16:creationId xmlns="" xmlns:a16="http://schemas.microsoft.com/office/drawing/2014/main" id="{E93EBBB6-1E1C-4EB3-A783-F9C31629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6" name="Номер слайда 105">
            <a:extLst>
              <a:ext uri="{FF2B5EF4-FFF2-40B4-BE49-F238E27FC236}">
                <a16:creationId xmlns="" xmlns:a16="http://schemas.microsoft.com/office/drawing/2014/main" id="{780C8266-34F1-4243-87C0-3775A89B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2632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2250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62225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13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6AC27C-17BC-4E00-9240-F0B9B6AB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F22C95-1162-4677-997E-7F84CA67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108015-BF98-4F7E-8367-0AC735A8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8057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2250" b="1" cap="all">
                <a:solidFill>
                  <a:srgbClr val="515C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62225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013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5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2B8674-8675-49FF-BA1F-CBCD627D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6C6B9A-CCDA-4ED8-B03D-D81A23E1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621677-F4CD-451F-8416-5716F611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717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DC5688-4D62-40AB-83A1-4E569D31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AC004A-1E1B-4F24-A364-7F7BDA96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D67C9-D33D-45EB-861D-CCD662E9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4063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1C11CFE-6FF6-4813-A220-3C2B8213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88C909-CA2A-45ED-A906-C160DF1F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74D79FD-55EC-46A7-9F62-E636DDAC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580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8133C38-3435-486F-BAD5-01CF817F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1DE36F6-3B27-49CE-A30E-73F34D7B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071FAD-ACD2-4D39-B6EB-85B7ED51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1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4" y="1772816"/>
            <a:ext cx="8784976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3" y="4869160"/>
            <a:ext cx="8784975" cy="1368152"/>
          </a:xfrm>
        </p:spPr>
        <p:txBody>
          <a:bodyPr/>
          <a:lstStyle>
            <a:lvl1pPr marL="0" indent="0" algn="r">
              <a:buNone/>
              <a:defRPr sz="1800" b="1">
                <a:solidFill>
                  <a:srgbClr val="515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5" y="4725144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 userDrawn="1"/>
        </p:nvSpPr>
        <p:spPr>
          <a:xfrm>
            <a:off x="13275" y="6519446"/>
            <a:ext cx="6123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© При </a:t>
            </a:r>
            <a:r>
              <a:rPr lang="ru-RU" sz="1600" dirty="0">
                <a:solidFill>
                  <a:prstClr val="black"/>
                </a:solidFill>
              </a:rPr>
              <a:t>использовании информации </a:t>
            </a:r>
            <a:r>
              <a:rPr lang="ru-RU" sz="1600" dirty="0" smtClean="0">
                <a:solidFill>
                  <a:prstClr val="black"/>
                </a:solidFill>
              </a:rPr>
              <a:t>ссылка </a:t>
            </a:r>
            <a:r>
              <a:rPr lang="ru-RU" sz="1600" dirty="0">
                <a:solidFill>
                  <a:prstClr val="black"/>
                </a:solidFill>
              </a:rPr>
              <a:t>на автора обязательна</a:t>
            </a:r>
          </a:p>
        </p:txBody>
      </p:sp>
    </p:spTree>
    <p:extLst>
      <p:ext uri="{BB962C8B-B14F-4D97-AF65-F5344CB8AC3E}">
        <p14:creationId xmlns:p14="http://schemas.microsoft.com/office/powerpoint/2010/main" val="395108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lang="ru-RU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59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385763" indent="-385763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28663" indent="-385763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133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9" y="7353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60" y="1196752"/>
            <a:ext cx="7564935" cy="547260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431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4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9622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20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6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8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8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42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914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970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043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543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25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90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3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21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9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419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559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502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989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37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751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016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986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007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38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2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41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811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447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911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002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106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102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92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401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66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6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725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331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819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91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000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712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970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5025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850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01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7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570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3943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99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810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6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899593" y="1268760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293890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текст">
    <p:bg>
      <p:bgPr>
        <a:solidFill>
          <a:schemeClr val="lt1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ctrTitle"/>
          </p:nvPr>
        </p:nvSpPr>
        <p:spPr>
          <a:xfrm>
            <a:off x="164592" y="116631"/>
            <a:ext cx="8814815" cy="1008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183AB"/>
              </a:buClr>
              <a:buFont typeface="Calibri"/>
              <a:buNone/>
              <a:defRPr sz="4800" b="1" i="0" u="none" strike="noStrike" cap="none">
                <a:solidFill>
                  <a:srgbClr val="0183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49860" algn="l" rtl="0">
              <a:spcBef>
                <a:spcPts val="0"/>
              </a:spcBef>
              <a:buClr>
                <a:srgbClr val="FFC000"/>
              </a:buClr>
              <a:buSzPct val="70000"/>
              <a:buFont typeface="Noto Sans Symbols"/>
              <a:buChar char="▪"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5090" algn="l" rtl="0">
              <a:spcBef>
                <a:spcPts val="400"/>
              </a:spcBef>
              <a:buClr>
                <a:srgbClr val="FFC000"/>
              </a:buClr>
              <a:buSzPct val="90000"/>
              <a:buFont typeface="Calibri"/>
              <a:buChar char="•"/>
              <a:defRPr sz="2600" b="0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2960" marR="0" lvl="2" indent="-54610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2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66039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64769" algn="l" rtl="0">
              <a:spcBef>
                <a:spcPts val="400"/>
              </a:spcBef>
              <a:buClr>
                <a:srgbClr val="FFC000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30049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 noChangeAspect="1"/>
          </p:cNvGrpSpPr>
          <p:nvPr userDrawn="1"/>
        </p:nvGrpSpPr>
        <p:grpSpPr bwMode="auto">
          <a:xfrm>
            <a:off x="368151" y="227668"/>
            <a:ext cx="3620218" cy="1329124"/>
            <a:chOff x="-683" y="316"/>
            <a:chExt cx="3416" cy="1254"/>
          </a:xfrm>
        </p:grpSpPr>
        <p:sp>
          <p:nvSpPr>
            <p:cNvPr id="5" name="AutoShape 100"/>
            <p:cNvSpPr>
              <a:spLocks noChangeAspect="1" noChangeArrowheads="1" noTextEdit="1"/>
            </p:cNvSpPr>
            <p:nvPr userDrawn="1"/>
          </p:nvSpPr>
          <p:spPr bwMode="auto">
            <a:xfrm>
              <a:off x="-683" y="316"/>
              <a:ext cx="3416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Rectangle 102"/>
            <p:cNvSpPr>
              <a:spLocks noChangeArrowheads="1"/>
            </p:cNvSpPr>
            <p:nvPr userDrawn="1"/>
          </p:nvSpPr>
          <p:spPr bwMode="auto">
            <a:xfrm>
              <a:off x="-681" y="1551"/>
              <a:ext cx="3416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3"/>
            <p:cNvSpPr>
              <a:spLocks/>
            </p:cNvSpPr>
            <p:nvPr userDrawn="1"/>
          </p:nvSpPr>
          <p:spPr bwMode="auto">
            <a:xfrm>
              <a:off x="-681" y="1551"/>
              <a:ext cx="3416" cy="19"/>
            </a:xfrm>
            <a:custGeom>
              <a:avLst/>
              <a:gdLst>
                <a:gd name="T0" fmla="*/ 0 w 3416"/>
                <a:gd name="T1" fmla="*/ 19 h 19"/>
                <a:gd name="T2" fmla="*/ 3416 w 3416"/>
                <a:gd name="T3" fmla="*/ 19 h 19"/>
                <a:gd name="T4" fmla="*/ 3416 w 3416"/>
                <a:gd name="T5" fmla="*/ 0 h 19"/>
                <a:gd name="T6" fmla="*/ 0 w 341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16" h="19">
                  <a:moveTo>
                    <a:pt x="0" y="19"/>
                  </a:moveTo>
                  <a:lnTo>
                    <a:pt x="3416" y="19"/>
                  </a:lnTo>
                  <a:lnTo>
                    <a:pt x="34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Rectangle 104"/>
            <p:cNvSpPr>
              <a:spLocks noChangeArrowheads="1"/>
            </p:cNvSpPr>
            <p:nvPr userDrawn="1"/>
          </p:nvSpPr>
          <p:spPr bwMode="auto">
            <a:xfrm>
              <a:off x="608" y="795"/>
              <a:ext cx="2120" cy="19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05"/>
            <p:cNvSpPr>
              <a:spLocks/>
            </p:cNvSpPr>
            <p:nvPr userDrawn="1"/>
          </p:nvSpPr>
          <p:spPr bwMode="auto">
            <a:xfrm>
              <a:off x="609" y="795"/>
              <a:ext cx="2119" cy="19"/>
            </a:xfrm>
            <a:custGeom>
              <a:avLst/>
              <a:gdLst>
                <a:gd name="T0" fmla="*/ 0 w 2119"/>
                <a:gd name="T1" fmla="*/ 19 h 19"/>
                <a:gd name="T2" fmla="*/ 2119 w 2119"/>
                <a:gd name="T3" fmla="*/ 19 h 19"/>
                <a:gd name="T4" fmla="*/ 2119 w 2119"/>
                <a:gd name="T5" fmla="*/ 0 h 19"/>
                <a:gd name="T6" fmla="*/ 0 w 211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9" h="19">
                  <a:moveTo>
                    <a:pt x="0" y="19"/>
                  </a:moveTo>
                  <a:lnTo>
                    <a:pt x="2119" y="19"/>
                  </a:lnTo>
                  <a:lnTo>
                    <a:pt x="21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6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7"/>
            <p:cNvSpPr>
              <a:spLocks/>
            </p:cNvSpPr>
            <p:nvPr userDrawn="1"/>
          </p:nvSpPr>
          <p:spPr bwMode="auto">
            <a:xfrm>
              <a:off x="-452" y="526"/>
              <a:ext cx="298" cy="534"/>
            </a:xfrm>
            <a:custGeom>
              <a:avLst/>
              <a:gdLst>
                <a:gd name="T0" fmla="*/ 215 w 298"/>
                <a:gd name="T1" fmla="*/ 0 h 534"/>
                <a:gd name="T2" fmla="*/ 0 w 298"/>
                <a:gd name="T3" fmla="*/ 0 h 534"/>
                <a:gd name="T4" fmla="*/ 0 w 298"/>
                <a:gd name="T5" fmla="*/ 69 h 534"/>
                <a:gd name="T6" fmla="*/ 76 w 298"/>
                <a:gd name="T7" fmla="*/ 69 h 534"/>
                <a:gd name="T8" fmla="*/ 76 w 298"/>
                <a:gd name="T9" fmla="*/ 534 h 534"/>
                <a:gd name="T10" fmla="*/ 0 w 298"/>
                <a:gd name="T11" fmla="*/ 534 h 534"/>
                <a:gd name="T12" fmla="*/ 298 w 298"/>
                <a:gd name="T13" fmla="*/ 534 h 534"/>
                <a:gd name="T14" fmla="*/ 215 w 298"/>
                <a:gd name="T15" fmla="*/ 534 h 534"/>
                <a:gd name="T16" fmla="*/ 215 w 298"/>
                <a:gd name="T17" fmla="*/ 0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534">
                  <a:moveTo>
                    <a:pt x="215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76" y="69"/>
                  </a:lnTo>
                  <a:lnTo>
                    <a:pt x="76" y="534"/>
                  </a:lnTo>
                  <a:lnTo>
                    <a:pt x="0" y="534"/>
                  </a:lnTo>
                  <a:lnTo>
                    <a:pt x="298" y="534"/>
                  </a:lnTo>
                  <a:lnTo>
                    <a:pt x="215" y="53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09"/>
            <p:cNvSpPr>
              <a:spLocks noChangeArrowheads="1"/>
            </p:cNvSpPr>
            <p:nvPr userDrawn="1"/>
          </p:nvSpPr>
          <p:spPr bwMode="auto">
            <a:xfrm>
              <a:off x="184" y="318"/>
              <a:ext cx="296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10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11"/>
            <p:cNvSpPr>
              <a:spLocks noChangeArrowheads="1"/>
            </p:cNvSpPr>
            <p:nvPr userDrawn="1"/>
          </p:nvSpPr>
          <p:spPr bwMode="auto">
            <a:xfrm>
              <a:off x="-674" y="595"/>
              <a:ext cx="22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112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 userDrawn="1"/>
          </p:nvSpPr>
          <p:spPr bwMode="auto">
            <a:xfrm>
              <a:off x="-452" y="595"/>
              <a:ext cx="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14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-237" y="462"/>
              <a:ext cx="293" cy="598"/>
            </a:xfrm>
            <a:custGeom>
              <a:avLst/>
              <a:gdLst>
                <a:gd name="T0" fmla="*/ 211 w 293"/>
                <a:gd name="T1" fmla="*/ 0 h 598"/>
                <a:gd name="T2" fmla="*/ 0 w 293"/>
                <a:gd name="T3" fmla="*/ 0 h 598"/>
                <a:gd name="T4" fmla="*/ 0 w 293"/>
                <a:gd name="T5" fmla="*/ 64 h 598"/>
                <a:gd name="T6" fmla="*/ 83 w 293"/>
                <a:gd name="T7" fmla="*/ 64 h 598"/>
                <a:gd name="T8" fmla="*/ 83 w 293"/>
                <a:gd name="T9" fmla="*/ 598 h 598"/>
                <a:gd name="T10" fmla="*/ 293 w 293"/>
                <a:gd name="T11" fmla="*/ 598 h 598"/>
                <a:gd name="T12" fmla="*/ 211 w 293"/>
                <a:gd name="T13" fmla="*/ 598 h 598"/>
                <a:gd name="T14" fmla="*/ 211 w 293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3" h="598">
                  <a:moveTo>
                    <a:pt x="21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83" y="64"/>
                  </a:lnTo>
                  <a:lnTo>
                    <a:pt x="83" y="598"/>
                  </a:lnTo>
                  <a:lnTo>
                    <a:pt x="293" y="598"/>
                  </a:lnTo>
                  <a:lnTo>
                    <a:pt x="211" y="59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Rectangle 116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 userDrawn="1"/>
          </p:nvSpPr>
          <p:spPr bwMode="auto">
            <a:xfrm>
              <a:off x="-237" y="526"/>
              <a:ext cx="8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18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19"/>
            <p:cNvSpPr>
              <a:spLocks/>
            </p:cNvSpPr>
            <p:nvPr userDrawn="1"/>
          </p:nvSpPr>
          <p:spPr bwMode="auto">
            <a:xfrm>
              <a:off x="-26" y="392"/>
              <a:ext cx="210" cy="668"/>
            </a:xfrm>
            <a:custGeom>
              <a:avLst/>
              <a:gdLst>
                <a:gd name="T0" fmla="*/ 210 w 210"/>
                <a:gd name="T1" fmla="*/ 0 h 668"/>
                <a:gd name="T2" fmla="*/ 0 w 210"/>
                <a:gd name="T3" fmla="*/ 0 h 668"/>
                <a:gd name="T4" fmla="*/ 0 w 210"/>
                <a:gd name="T5" fmla="*/ 70 h 668"/>
                <a:gd name="T6" fmla="*/ 82 w 210"/>
                <a:gd name="T7" fmla="*/ 70 h 668"/>
                <a:gd name="T8" fmla="*/ 82 w 210"/>
                <a:gd name="T9" fmla="*/ 668 h 668"/>
                <a:gd name="T10" fmla="*/ 210 w 210"/>
                <a:gd name="T11" fmla="*/ 668 h 668"/>
                <a:gd name="T12" fmla="*/ 210 w 210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668">
                  <a:moveTo>
                    <a:pt x="2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82" y="70"/>
                  </a:lnTo>
                  <a:lnTo>
                    <a:pt x="82" y="668"/>
                  </a:lnTo>
                  <a:lnTo>
                    <a:pt x="210" y="668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Rectangle 121"/>
            <p:cNvSpPr>
              <a:spLocks noChangeArrowheads="1"/>
            </p:cNvSpPr>
            <p:nvPr userDrawn="1"/>
          </p:nvSpPr>
          <p:spPr bwMode="auto">
            <a:xfrm>
              <a:off x="184" y="392"/>
              <a:ext cx="81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Rectangle 122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 userDrawn="1"/>
          </p:nvSpPr>
          <p:spPr bwMode="auto">
            <a:xfrm>
              <a:off x="-26" y="463"/>
              <a:ext cx="82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24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25"/>
            <p:cNvSpPr>
              <a:spLocks/>
            </p:cNvSpPr>
            <p:nvPr userDrawn="1"/>
          </p:nvSpPr>
          <p:spPr bwMode="auto">
            <a:xfrm>
              <a:off x="-452" y="1376"/>
              <a:ext cx="298" cy="114"/>
            </a:xfrm>
            <a:custGeom>
              <a:avLst/>
              <a:gdLst>
                <a:gd name="T0" fmla="*/ 215 w 298"/>
                <a:gd name="T1" fmla="*/ 0 h 114"/>
                <a:gd name="T2" fmla="*/ 76 w 298"/>
                <a:gd name="T3" fmla="*/ 0 h 114"/>
                <a:gd name="T4" fmla="*/ 76 w 298"/>
                <a:gd name="T5" fmla="*/ 114 h 114"/>
                <a:gd name="T6" fmla="*/ 0 w 298"/>
                <a:gd name="T7" fmla="*/ 114 h 114"/>
                <a:gd name="T8" fmla="*/ 0 w 298"/>
                <a:gd name="T9" fmla="*/ 114 h 114"/>
                <a:gd name="T10" fmla="*/ 298 w 298"/>
                <a:gd name="T11" fmla="*/ 114 h 114"/>
                <a:gd name="T12" fmla="*/ 298 w 298"/>
                <a:gd name="T13" fmla="*/ 114 h 114"/>
                <a:gd name="T14" fmla="*/ 215 w 298"/>
                <a:gd name="T15" fmla="*/ 114 h 114"/>
                <a:gd name="T16" fmla="*/ 215 w 298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14">
                  <a:moveTo>
                    <a:pt x="215" y="0"/>
                  </a:moveTo>
                  <a:lnTo>
                    <a:pt x="76" y="0"/>
                  </a:lnTo>
                  <a:lnTo>
                    <a:pt x="76" y="114"/>
                  </a:lnTo>
                  <a:lnTo>
                    <a:pt x="0" y="114"/>
                  </a:lnTo>
                  <a:lnTo>
                    <a:pt x="298" y="114"/>
                  </a:lnTo>
                  <a:lnTo>
                    <a:pt x="215" y="114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126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Rectangle 127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2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28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29"/>
            <p:cNvSpPr>
              <a:spLocks/>
            </p:cNvSpPr>
            <p:nvPr userDrawn="1"/>
          </p:nvSpPr>
          <p:spPr bwMode="auto">
            <a:xfrm>
              <a:off x="-674" y="1376"/>
              <a:ext cx="298" cy="114"/>
            </a:xfrm>
            <a:custGeom>
              <a:avLst/>
              <a:gdLst>
                <a:gd name="T0" fmla="*/ 298 w 298"/>
                <a:gd name="T1" fmla="*/ 0 h 114"/>
                <a:gd name="T2" fmla="*/ 0 w 298"/>
                <a:gd name="T3" fmla="*/ 0 h 114"/>
                <a:gd name="T4" fmla="*/ 0 w 298"/>
                <a:gd name="T5" fmla="*/ 114 h 114"/>
                <a:gd name="T6" fmla="*/ 222 w 298"/>
                <a:gd name="T7" fmla="*/ 114 h 114"/>
                <a:gd name="T8" fmla="*/ 222 w 298"/>
                <a:gd name="T9" fmla="*/ 0 h 114"/>
                <a:gd name="T10" fmla="*/ 298 w 29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8" h="114">
                  <a:moveTo>
                    <a:pt x="298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222" y="114"/>
                  </a:lnTo>
                  <a:lnTo>
                    <a:pt x="222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130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131"/>
            <p:cNvSpPr>
              <a:spLocks noChangeArrowheads="1"/>
            </p:cNvSpPr>
            <p:nvPr userDrawn="1"/>
          </p:nvSpPr>
          <p:spPr bwMode="auto">
            <a:xfrm>
              <a:off x="-452" y="1376"/>
              <a:ext cx="7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32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3"/>
            <p:cNvSpPr>
              <a:spLocks/>
            </p:cNvSpPr>
            <p:nvPr userDrawn="1"/>
          </p:nvSpPr>
          <p:spPr bwMode="auto">
            <a:xfrm>
              <a:off x="-237" y="1376"/>
              <a:ext cx="211" cy="114"/>
            </a:xfrm>
            <a:custGeom>
              <a:avLst/>
              <a:gdLst>
                <a:gd name="T0" fmla="*/ 211 w 211"/>
                <a:gd name="T1" fmla="*/ 0 h 114"/>
                <a:gd name="T2" fmla="*/ 0 w 211"/>
                <a:gd name="T3" fmla="*/ 0 h 114"/>
                <a:gd name="T4" fmla="*/ 83 w 211"/>
                <a:gd name="T5" fmla="*/ 0 h 114"/>
                <a:gd name="T6" fmla="*/ 83 w 211"/>
                <a:gd name="T7" fmla="*/ 114 h 114"/>
                <a:gd name="T8" fmla="*/ 211 w 211"/>
                <a:gd name="T9" fmla="*/ 114 h 114"/>
                <a:gd name="T10" fmla="*/ 211 w 21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114">
                  <a:moveTo>
                    <a:pt x="211" y="0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14"/>
                  </a:lnTo>
                  <a:lnTo>
                    <a:pt x="211" y="114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solidFill>
              <a:srgbClr val="30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135"/>
            <p:cNvSpPr>
              <a:spLocks noChangeArrowheads="1"/>
            </p:cNvSpPr>
            <p:nvPr userDrawn="1"/>
          </p:nvSpPr>
          <p:spPr bwMode="auto">
            <a:xfrm>
              <a:off x="-237" y="1376"/>
              <a:ext cx="8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36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37"/>
            <p:cNvSpPr>
              <a:spLocks/>
            </p:cNvSpPr>
            <p:nvPr userDrawn="1"/>
          </p:nvSpPr>
          <p:spPr bwMode="auto">
            <a:xfrm>
              <a:off x="-26" y="1376"/>
              <a:ext cx="290" cy="114"/>
            </a:xfrm>
            <a:custGeom>
              <a:avLst/>
              <a:gdLst>
                <a:gd name="T0" fmla="*/ 290 w 290"/>
                <a:gd name="T1" fmla="*/ 0 h 114"/>
                <a:gd name="T2" fmla="*/ 0 w 290"/>
                <a:gd name="T3" fmla="*/ 0 h 114"/>
                <a:gd name="T4" fmla="*/ 82 w 290"/>
                <a:gd name="T5" fmla="*/ 0 h 114"/>
                <a:gd name="T6" fmla="*/ 82 w 290"/>
                <a:gd name="T7" fmla="*/ 114 h 114"/>
                <a:gd name="T8" fmla="*/ 0 w 290"/>
                <a:gd name="T9" fmla="*/ 114 h 114"/>
                <a:gd name="T10" fmla="*/ 0 w 290"/>
                <a:gd name="T11" fmla="*/ 114 h 114"/>
                <a:gd name="T12" fmla="*/ 210 w 290"/>
                <a:gd name="T13" fmla="*/ 114 h 114"/>
                <a:gd name="T14" fmla="*/ 210 w 290"/>
                <a:gd name="T15" fmla="*/ 0 h 114"/>
                <a:gd name="T16" fmla="*/ 290 w 290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114">
                  <a:moveTo>
                    <a:pt x="290" y="0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114"/>
                  </a:lnTo>
                  <a:lnTo>
                    <a:pt x="0" y="114"/>
                  </a:lnTo>
                  <a:lnTo>
                    <a:pt x="210" y="114"/>
                  </a:lnTo>
                  <a:lnTo>
                    <a:pt x="210" y="0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Rectangle 138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solidFill>
              <a:srgbClr val="77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Rectangle 139"/>
            <p:cNvSpPr>
              <a:spLocks noChangeArrowheads="1"/>
            </p:cNvSpPr>
            <p:nvPr userDrawn="1"/>
          </p:nvSpPr>
          <p:spPr bwMode="auto">
            <a:xfrm>
              <a:off x="184" y="1376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solidFill>
              <a:srgbClr val="76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Rectangle 141"/>
            <p:cNvSpPr>
              <a:spLocks noChangeArrowheads="1"/>
            </p:cNvSpPr>
            <p:nvPr userDrawn="1"/>
          </p:nvSpPr>
          <p:spPr bwMode="auto">
            <a:xfrm>
              <a:off x="-26" y="1376"/>
              <a:ext cx="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 userDrawn="1"/>
          </p:nvSpPr>
          <p:spPr bwMode="auto">
            <a:xfrm>
              <a:off x="607" y="895"/>
              <a:ext cx="92" cy="158"/>
            </a:xfrm>
            <a:custGeom>
              <a:avLst/>
              <a:gdLst>
                <a:gd name="T0" fmla="*/ 94 w 39"/>
                <a:gd name="T1" fmla="*/ 0 h 67"/>
                <a:gd name="T2" fmla="*/ 205 w 39"/>
                <a:gd name="T3" fmla="*/ 94 h 67"/>
                <a:gd name="T4" fmla="*/ 139 w 39"/>
                <a:gd name="T5" fmla="*/ 177 h 67"/>
                <a:gd name="T6" fmla="*/ 139 w 39"/>
                <a:gd name="T7" fmla="*/ 177 h 67"/>
                <a:gd name="T8" fmla="*/ 217 w 39"/>
                <a:gd name="T9" fmla="*/ 266 h 67"/>
                <a:gd name="T10" fmla="*/ 94 w 39"/>
                <a:gd name="T11" fmla="*/ 373 h 67"/>
                <a:gd name="T12" fmla="*/ 0 w 39"/>
                <a:gd name="T13" fmla="*/ 373 h 67"/>
                <a:gd name="T14" fmla="*/ 0 w 39"/>
                <a:gd name="T15" fmla="*/ 0 h 67"/>
                <a:gd name="T16" fmla="*/ 94 w 39"/>
                <a:gd name="T17" fmla="*/ 0 h 67"/>
                <a:gd name="T18" fmla="*/ 33 w 39"/>
                <a:gd name="T19" fmla="*/ 167 h 67"/>
                <a:gd name="T20" fmla="*/ 94 w 39"/>
                <a:gd name="T21" fmla="*/ 167 h 67"/>
                <a:gd name="T22" fmla="*/ 167 w 39"/>
                <a:gd name="T23" fmla="*/ 94 h 67"/>
                <a:gd name="T24" fmla="*/ 94 w 39"/>
                <a:gd name="T25" fmla="*/ 33 h 67"/>
                <a:gd name="T26" fmla="*/ 33 w 39"/>
                <a:gd name="T27" fmla="*/ 33 h 67"/>
                <a:gd name="T28" fmla="*/ 33 w 39"/>
                <a:gd name="T29" fmla="*/ 167 h 67"/>
                <a:gd name="T30" fmla="*/ 33 w 39"/>
                <a:gd name="T31" fmla="*/ 340 h 67"/>
                <a:gd name="T32" fmla="*/ 90 w 39"/>
                <a:gd name="T33" fmla="*/ 340 h 67"/>
                <a:gd name="T34" fmla="*/ 177 w 39"/>
                <a:gd name="T35" fmla="*/ 266 h 67"/>
                <a:gd name="T36" fmla="*/ 94 w 39"/>
                <a:gd name="T37" fmla="*/ 196 h 67"/>
                <a:gd name="T38" fmla="*/ 33 w 39"/>
                <a:gd name="T39" fmla="*/ 196 h 67"/>
                <a:gd name="T40" fmla="*/ 33 w 39"/>
                <a:gd name="T41" fmla="*/ 340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67">
                  <a:moveTo>
                    <a:pt x="17" y="0"/>
                  </a:moveTo>
                  <a:cubicBezTo>
                    <a:pt x="31" y="0"/>
                    <a:pt x="37" y="8"/>
                    <a:pt x="37" y="17"/>
                  </a:cubicBezTo>
                  <a:cubicBezTo>
                    <a:pt x="37" y="23"/>
                    <a:pt x="34" y="29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3" y="34"/>
                    <a:pt x="39" y="40"/>
                    <a:pt x="39" y="48"/>
                  </a:cubicBezTo>
                  <a:cubicBezTo>
                    <a:pt x="39" y="67"/>
                    <a:pt x="20" y="67"/>
                    <a:pt x="1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  <a:moveTo>
                    <a:pt x="6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25" y="30"/>
                    <a:pt x="30" y="24"/>
                    <a:pt x="30" y="17"/>
                  </a:cubicBezTo>
                  <a:cubicBezTo>
                    <a:pt x="30" y="9"/>
                    <a:pt x="24" y="6"/>
                    <a:pt x="17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0"/>
                  </a:lnTo>
                  <a:close/>
                  <a:moveTo>
                    <a:pt x="6" y="61"/>
                  </a:moveTo>
                  <a:cubicBezTo>
                    <a:pt x="16" y="61"/>
                    <a:pt x="16" y="61"/>
                    <a:pt x="16" y="61"/>
                  </a:cubicBezTo>
                  <a:cubicBezTo>
                    <a:pt x="22" y="61"/>
                    <a:pt x="32" y="60"/>
                    <a:pt x="32" y="48"/>
                  </a:cubicBezTo>
                  <a:cubicBezTo>
                    <a:pt x="32" y="40"/>
                    <a:pt x="26" y="35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143"/>
            <p:cNvSpPr>
              <a:spLocks noEditPoints="1"/>
            </p:cNvSpPr>
            <p:nvPr userDrawn="1"/>
          </p:nvSpPr>
          <p:spPr bwMode="auto">
            <a:xfrm>
              <a:off x="730" y="895"/>
              <a:ext cx="137" cy="158"/>
            </a:xfrm>
            <a:custGeom>
              <a:avLst/>
              <a:gdLst>
                <a:gd name="T0" fmla="*/ 33 w 58"/>
                <a:gd name="T1" fmla="*/ 0 h 67"/>
                <a:gd name="T2" fmla="*/ 33 w 58"/>
                <a:gd name="T3" fmla="*/ 156 h 67"/>
                <a:gd name="T4" fmla="*/ 94 w 58"/>
                <a:gd name="T5" fmla="*/ 156 h 67"/>
                <a:gd name="T6" fmla="*/ 229 w 58"/>
                <a:gd name="T7" fmla="*/ 262 h 67"/>
                <a:gd name="T8" fmla="*/ 111 w 58"/>
                <a:gd name="T9" fmla="*/ 373 h 67"/>
                <a:gd name="T10" fmla="*/ 0 w 58"/>
                <a:gd name="T11" fmla="*/ 373 h 67"/>
                <a:gd name="T12" fmla="*/ 0 w 58"/>
                <a:gd name="T13" fmla="*/ 0 h 67"/>
                <a:gd name="T14" fmla="*/ 33 w 58"/>
                <a:gd name="T15" fmla="*/ 0 h 67"/>
                <a:gd name="T16" fmla="*/ 33 w 58"/>
                <a:gd name="T17" fmla="*/ 340 h 67"/>
                <a:gd name="T18" fmla="*/ 102 w 58"/>
                <a:gd name="T19" fmla="*/ 340 h 67"/>
                <a:gd name="T20" fmla="*/ 189 w 58"/>
                <a:gd name="T21" fmla="*/ 262 h 67"/>
                <a:gd name="T22" fmla="*/ 94 w 58"/>
                <a:gd name="T23" fmla="*/ 184 h 67"/>
                <a:gd name="T24" fmla="*/ 33 w 58"/>
                <a:gd name="T25" fmla="*/ 184 h 67"/>
                <a:gd name="T26" fmla="*/ 33 w 58"/>
                <a:gd name="T27" fmla="*/ 340 h 67"/>
                <a:gd name="T28" fmla="*/ 324 w 58"/>
                <a:gd name="T29" fmla="*/ 0 h 67"/>
                <a:gd name="T30" fmla="*/ 324 w 58"/>
                <a:gd name="T31" fmla="*/ 373 h 67"/>
                <a:gd name="T32" fmla="*/ 291 w 58"/>
                <a:gd name="T33" fmla="*/ 373 h 67"/>
                <a:gd name="T34" fmla="*/ 291 w 58"/>
                <a:gd name="T35" fmla="*/ 0 h 67"/>
                <a:gd name="T36" fmla="*/ 324 w 58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67">
                  <a:moveTo>
                    <a:pt x="6" y="0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41" y="28"/>
                    <a:pt x="41" y="47"/>
                  </a:cubicBezTo>
                  <a:cubicBezTo>
                    <a:pt x="41" y="57"/>
                    <a:pt x="33" y="67"/>
                    <a:pt x="2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29" y="61"/>
                    <a:pt x="34" y="55"/>
                    <a:pt x="34" y="47"/>
                  </a:cubicBezTo>
                  <a:cubicBezTo>
                    <a:pt x="34" y="34"/>
                    <a:pt x="22" y="33"/>
                    <a:pt x="17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61"/>
                  </a:lnTo>
                  <a:close/>
                  <a:moveTo>
                    <a:pt x="58" y="0"/>
                  </a:moveTo>
                  <a:cubicBezTo>
                    <a:pt x="58" y="67"/>
                    <a:pt x="58" y="67"/>
                    <a:pt x="5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144"/>
            <p:cNvSpPr>
              <a:spLocks/>
            </p:cNvSpPr>
            <p:nvPr userDrawn="1"/>
          </p:nvSpPr>
          <p:spPr bwMode="auto">
            <a:xfrm>
              <a:off x="895" y="895"/>
              <a:ext cx="118" cy="160"/>
            </a:xfrm>
            <a:custGeom>
              <a:avLst/>
              <a:gdLst>
                <a:gd name="T0" fmla="*/ 278 w 50"/>
                <a:gd name="T1" fmla="*/ 360 h 68"/>
                <a:gd name="T2" fmla="*/ 189 w 50"/>
                <a:gd name="T3" fmla="*/ 376 h 68"/>
                <a:gd name="T4" fmla="*/ 0 w 50"/>
                <a:gd name="T5" fmla="*/ 193 h 68"/>
                <a:gd name="T6" fmla="*/ 189 w 50"/>
                <a:gd name="T7" fmla="*/ 0 h 68"/>
                <a:gd name="T8" fmla="*/ 278 w 50"/>
                <a:gd name="T9" fmla="*/ 12 h 68"/>
                <a:gd name="T10" fmla="*/ 274 w 50"/>
                <a:gd name="T11" fmla="*/ 45 h 68"/>
                <a:gd name="T12" fmla="*/ 189 w 50"/>
                <a:gd name="T13" fmla="*/ 28 h 68"/>
                <a:gd name="T14" fmla="*/ 40 w 50"/>
                <a:gd name="T15" fmla="*/ 193 h 68"/>
                <a:gd name="T16" fmla="*/ 184 w 50"/>
                <a:gd name="T17" fmla="*/ 344 h 68"/>
                <a:gd name="T18" fmla="*/ 278 w 50"/>
                <a:gd name="T19" fmla="*/ 327 h 68"/>
                <a:gd name="T20" fmla="*/ 278 w 50"/>
                <a:gd name="T21" fmla="*/ 36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65"/>
                  </a:moveTo>
                  <a:cubicBezTo>
                    <a:pt x="47" y="66"/>
                    <a:pt x="41" y="68"/>
                    <a:pt x="34" y="68"/>
                  </a:cubicBezTo>
                  <a:cubicBezTo>
                    <a:pt x="11" y="68"/>
                    <a:pt x="0" y="52"/>
                    <a:pt x="0" y="35"/>
                  </a:cubicBezTo>
                  <a:cubicBezTo>
                    <a:pt x="0" y="17"/>
                    <a:pt x="10" y="0"/>
                    <a:pt x="34" y="0"/>
                  </a:cubicBezTo>
                  <a:cubicBezTo>
                    <a:pt x="40" y="0"/>
                    <a:pt x="45" y="0"/>
                    <a:pt x="50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5"/>
                    <a:pt x="36" y="5"/>
                    <a:pt x="34" y="5"/>
                  </a:cubicBezTo>
                  <a:cubicBezTo>
                    <a:pt x="17" y="5"/>
                    <a:pt x="7" y="18"/>
                    <a:pt x="7" y="35"/>
                  </a:cubicBezTo>
                  <a:cubicBezTo>
                    <a:pt x="7" y="52"/>
                    <a:pt x="19" y="62"/>
                    <a:pt x="33" y="62"/>
                  </a:cubicBezTo>
                  <a:cubicBezTo>
                    <a:pt x="39" y="62"/>
                    <a:pt x="46" y="61"/>
                    <a:pt x="50" y="5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145"/>
            <p:cNvSpPr>
              <a:spLocks/>
            </p:cNvSpPr>
            <p:nvPr userDrawn="1"/>
          </p:nvSpPr>
          <p:spPr bwMode="auto">
            <a:xfrm>
              <a:off x="1039" y="895"/>
              <a:ext cx="187" cy="158"/>
            </a:xfrm>
            <a:custGeom>
              <a:avLst/>
              <a:gdLst>
                <a:gd name="T0" fmla="*/ 102 w 187"/>
                <a:gd name="T1" fmla="*/ 0 h 158"/>
                <a:gd name="T2" fmla="*/ 102 w 187"/>
                <a:gd name="T3" fmla="*/ 144 h 158"/>
                <a:gd name="T4" fmla="*/ 173 w 187"/>
                <a:gd name="T5" fmla="*/ 144 h 158"/>
                <a:gd name="T6" fmla="*/ 173 w 187"/>
                <a:gd name="T7" fmla="*/ 0 h 158"/>
                <a:gd name="T8" fmla="*/ 187 w 187"/>
                <a:gd name="T9" fmla="*/ 0 h 158"/>
                <a:gd name="T10" fmla="*/ 187 w 187"/>
                <a:gd name="T11" fmla="*/ 158 h 158"/>
                <a:gd name="T12" fmla="*/ 0 w 187"/>
                <a:gd name="T13" fmla="*/ 158 h 158"/>
                <a:gd name="T14" fmla="*/ 0 w 187"/>
                <a:gd name="T15" fmla="*/ 0 h 158"/>
                <a:gd name="T16" fmla="*/ 17 w 187"/>
                <a:gd name="T17" fmla="*/ 0 h 158"/>
                <a:gd name="T18" fmla="*/ 17 w 187"/>
                <a:gd name="T19" fmla="*/ 144 h 158"/>
                <a:gd name="T20" fmla="*/ 88 w 187"/>
                <a:gd name="T21" fmla="*/ 144 h 158"/>
                <a:gd name="T22" fmla="*/ 88 w 187"/>
                <a:gd name="T23" fmla="*/ 0 h 158"/>
                <a:gd name="T24" fmla="*/ 102 w 187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7" h="158">
                  <a:moveTo>
                    <a:pt x="102" y="0"/>
                  </a:moveTo>
                  <a:lnTo>
                    <a:pt x="102" y="144"/>
                  </a:lnTo>
                  <a:lnTo>
                    <a:pt x="173" y="144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4"/>
                  </a:lnTo>
                  <a:lnTo>
                    <a:pt x="88" y="144"/>
                  </a:lnTo>
                  <a:lnTo>
                    <a:pt x="8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146"/>
            <p:cNvSpPr>
              <a:spLocks noEditPoints="1"/>
            </p:cNvSpPr>
            <p:nvPr userDrawn="1"/>
          </p:nvSpPr>
          <p:spPr bwMode="auto">
            <a:xfrm>
              <a:off x="1252" y="895"/>
              <a:ext cx="144" cy="158"/>
            </a:xfrm>
            <a:custGeom>
              <a:avLst/>
              <a:gdLst>
                <a:gd name="T0" fmla="*/ 80 w 144"/>
                <a:gd name="T1" fmla="*/ 0 h 158"/>
                <a:gd name="T2" fmla="*/ 144 w 144"/>
                <a:gd name="T3" fmla="*/ 158 h 158"/>
                <a:gd name="T4" fmla="*/ 127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4 w 144"/>
                <a:gd name="T11" fmla="*/ 158 h 158"/>
                <a:gd name="T12" fmla="*/ 0 w 144"/>
                <a:gd name="T13" fmla="*/ 158 h 158"/>
                <a:gd name="T14" fmla="*/ 61 w 144"/>
                <a:gd name="T15" fmla="*/ 0 h 158"/>
                <a:gd name="T16" fmla="*/ 80 w 144"/>
                <a:gd name="T17" fmla="*/ 0 h 158"/>
                <a:gd name="T18" fmla="*/ 71 w 144"/>
                <a:gd name="T19" fmla="*/ 16 h 158"/>
                <a:gd name="T20" fmla="*/ 66 w 144"/>
                <a:gd name="T21" fmla="*/ 30 h 158"/>
                <a:gd name="T22" fmla="*/ 38 w 144"/>
                <a:gd name="T23" fmla="*/ 101 h 158"/>
                <a:gd name="T24" fmla="*/ 104 w 144"/>
                <a:gd name="T25" fmla="*/ 101 h 158"/>
                <a:gd name="T26" fmla="*/ 75 w 144"/>
                <a:gd name="T27" fmla="*/ 30 h 158"/>
                <a:gd name="T28" fmla="*/ 71 w 144"/>
                <a:gd name="T29" fmla="*/ 16 h 158"/>
                <a:gd name="T30" fmla="*/ 71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0" y="0"/>
                  </a:moveTo>
                  <a:lnTo>
                    <a:pt x="144" y="158"/>
                  </a:lnTo>
                  <a:lnTo>
                    <a:pt x="127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61" y="0"/>
                  </a:lnTo>
                  <a:lnTo>
                    <a:pt x="80" y="0"/>
                  </a:lnTo>
                  <a:close/>
                  <a:moveTo>
                    <a:pt x="71" y="16"/>
                  </a:moveTo>
                  <a:lnTo>
                    <a:pt x="66" y="30"/>
                  </a:lnTo>
                  <a:lnTo>
                    <a:pt x="38" y="101"/>
                  </a:lnTo>
                  <a:lnTo>
                    <a:pt x="104" y="101"/>
                  </a:lnTo>
                  <a:lnTo>
                    <a:pt x="75" y="30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147"/>
            <p:cNvSpPr>
              <a:spLocks noEditPoints="1"/>
            </p:cNvSpPr>
            <p:nvPr userDrawn="1"/>
          </p:nvSpPr>
          <p:spPr bwMode="auto">
            <a:xfrm>
              <a:off x="1415" y="895"/>
              <a:ext cx="99" cy="158"/>
            </a:xfrm>
            <a:custGeom>
              <a:avLst/>
              <a:gdLst>
                <a:gd name="T0" fmla="*/ 233 w 42"/>
                <a:gd name="T1" fmla="*/ 373 h 67"/>
                <a:gd name="T2" fmla="*/ 200 w 42"/>
                <a:gd name="T3" fmla="*/ 373 h 67"/>
                <a:gd name="T4" fmla="*/ 200 w 42"/>
                <a:gd name="T5" fmla="*/ 217 h 67"/>
                <a:gd name="T6" fmla="*/ 127 w 42"/>
                <a:gd name="T7" fmla="*/ 217 h 67"/>
                <a:gd name="T8" fmla="*/ 45 w 42"/>
                <a:gd name="T9" fmla="*/ 373 h 67"/>
                <a:gd name="T10" fmla="*/ 0 w 42"/>
                <a:gd name="T11" fmla="*/ 373 h 67"/>
                <a:gd name="T12" fmla="*/ 90 w 42"/>
                <a:gd name="T13" fmla="*/ 205 h 67"/>
                <a:gd name="T14" fmla="*/ 17 w 42"/>
                <a:gd name="T15" fmla="*/ 111 h 67"/>
                <a:gd name="T16" fmla="*/ 134 w 42"/>
                <a:gd name="T17" fmla="*/ 0 h 67"/>
                <a:gd name="T18" fmla="*/ 233 w 42"/>
                <a:gd name="T19" fmla="*/ 0 h 67"/>
                <a:gd name="T20" fmla="*/ 233 w 42"/>
                <a:gd name="T21" fmla="*/ 373 h 67"/>
                <a:gd name="T22" fmla="*/ 200 w 42"/>
                <a:gd name="T23" fmla="*/ 33 h 67"/>
                <a:gd name="T24" fmla="*/ 127 w 42"/>
                <a:gd name="T25" fmla="*/ 33 h 67"/>
                <a:gd name="T26" fmla="*/ 57 w 42"/>
                <a:gd name="T27" fmla="*/ 111 h 67"/>
                <a:gd name="T28" fmla="*/ 127 w 42"/>
                <a:gd name="T29" fmla="*/ 184 h 67"/>
                <a:gd name="T30" fmla="*/ 200 w 42"/>
                <a:gd name="T31" fmla="*/ 184 h 67"/>
                <a:gd name="T32" fmla="*/ 200 w 42"/>
                <a:gd name="T33" fmla="*/ 3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cubicBezTo>
                    <a:pt x="36" y="67"/>
                    <a:pt x="36" y="67"/>
                    <a:pt x="36" y="67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5"/>
                    <a:pt x="3" y="28"/>
                    <a:pt x="3" y="20"/>
                  </a:cubicBezTo>
                  <a:cubicBezTo>
                    <a:pt x="3" y="10"/>
                    <a:pt x="10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67"/>
                  </a:lnTo>
                  <a:close/>
                  <a:moveTo>
                    <a:pt x="36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10" y="12"/>
                    <a:pt x="10" y="20"/>
                  </a:cubicBezTo>
                  <a:cubicBezTo>
                    <a:pt x="10" y="29"/>
                    <a:pt x="16" y="33"/>
                    <a:pt x="23" y="33"/>
                  </a:cubicBezTo>
                  <a:cubicBezTo>
                    <a:pt x="36" y="33"/>
                    <a:pt x="36" y="33"/>
                    <a:pt x="36" y="33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148"/>
            <p:cNvSpPr>
              <a:spLocks/>
            </p:cNvSpPr>
            <p:nvPr userDrawn="1"/>
          </p:nvSpPr>
          <p:spPr bwMode="auto">
            <a:xfrm>
              <a:off x="1611" y="895"/>
              <a:ext cx="186" cy="158"/>
            </a:xfrm>
            <a:custGeom>
              <a:avLst/>
              <a:gdLst>
                <a:gd name="T0" fmla="*/ 101 w 186"/>
                <a:gd name="T1" fmla="*/ 0 h 158"/>
                <a:gd name="T2" fmla="*/ 101 w 186"/>
                <a:gd name="T3" fmla="*/ 144 h 158"/>
                <a:gd name="T4" fmla="*/ 172 w 186"/>
                <a:gd name="T5" fmla="*/ 144 h 158"/>
                <a:gd name="T6" fmla="*/ 172 w 186"/>
                <a:gd name="T7" fmla="*/ 0 h 158"/>
                <a:gd name="T8" fmla="*/ 186 w 186"/>
                <a:gd name="T9" fmla="*/ 0 h 158"/>
                <a:gd name="T10" fmla="*/ 186 w 186"/>
                <a:gd name="T11" fmla="*/ 158 h 158"/>
                <a:gd name="T12" fmla="*/ 0 w 186"/>
                <a:gd name="T13" fmla="*/ 158 h 158"/>
                <a:gd name="T14" fmla="*/ 0 w 186"/>
                <a:gd name="T15" fmla="*/ 0 h 158"/>
                <a:gd name="T16" fmla="*/ 16 w 186"/>
                <a:gd name="T17" fmla="*/ 0 h 158"/>
                <a:gd name="T18" fmla="*/ 16 w 186"/>
                <a:gd name="T19" fmla="*/ 144 h 158"/>
                <a:gd name="T20" fmla="*/ 87 w 186"/>
                <a:gd name="T21" fmla="*/ 144 h 158"/>
                <a:gd name="T22" fmla="*/ 87 w 186"/>
                <a:gd name="T23" fmla="*/ 0 h 158"/>
                <a:gd name="T24" fmla="*/ 101 w 186"/>
                <a:gd name="T25" fmla="*/ 0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6" h="158">
                  <a:moveTo>
                    <a:pt x="101" y="0"/>
                  </a:moveTo>
                  <a:lnTo>
                    <a:pt x="101" y="144"/>
                  </a:lnTo>
                  <a:lnTo>
                    <a:pt x="172" y="144"/>
                  </a:lnTo>
                  <a:lnTo>
                    <a:pt x="172" y="0"/>
                  </a:lnTo>
                  <a:lnTo>
                    <a:pt x="186" y="0"/>
                  </a:lnTo>
                  <a:lnTo>
                    <a:pt x="186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4"/>
                  </a:lnTo>
                  <a:lnTo>
                    <a:pt x="87" y="144"/>
                  </a:lnTo>
                  <a:lnTo>
                    <a:pt x="87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149"/>
            <p:cNvSpPr>
              <a:spLocks/>
            </p:cNvSpPr>
            <p:nvPr userDrawn="1"/>
          </p:nvSpPr>
          <p:spPr bwMode="auto">
            <a:xfrm>
              <a:off x="1838" y="895"/>
              <a:ext cx="115" cy="158"/>
            </a:xfrm>
            <a:custGeom>
              <a:avLst/>
              <a:gdLst>
                <a:gd name="T0" fmla="*/ 14 w 115"/>
                <a:gd name="T1" fmla="*/ 0 h 158"/>
                <a:gd name="T2" fmla="*/ 14 w 115"/>
                <a:gd name="T3" fmla="*/ 63 h 158"/>
                <a:gd name="T4" fmla="*/ 14 w 115"/>
                <a:gd name="T5" fmla="*/ 73 h 158"/>
                <a:gd name="T6" fmla="*/ 14 w 115"/>
                <a:gd name="T7" fmla="*/ 73 h 158"/>
                <a:gd name="T8" fmla="*/ 21 w 115"/>
                <a:gd name="T9" fmla="*/ 68 h 158"/>
                <a:gd name="T10" fmla="*/ 87 w 115"/>
                <a:gd name="T11" fmla="*/ 0 h 158"/>
                <a:gd name="T12" fmla="*/ 106 w 115"/>
                <a:gd name="T13" fmla="*/ 0 h 158"/>
                <a:gd name="T14" fmla="*/ 30 w 115"/>
                <a:gd name="T15" fmla="*/ 75 h 158"/>
                <a:gd name="T16" fmla="*/ 115 w 115"/>
                <a:gd name="T17" fmla="*/ 158 h 158"/>
                <a:gd name="T18" fmla="*/ 94 w 115"/>
                <a:gd name="T19" fmla="*/ 158 h 158"/>
                <a:gd name="T20" fmla="*/ 19 w 115"/>
                <a:gd name="T21" fmla="*/ 82 h 158"/>
                <a:gd name="T22" fmla="*/ 14 w 115"/>
                <a:gd name="T23" fmla="*/ 77 h 158"/>
                <a:gd name="T24" fmla="*/ 14 w 115"/>
                <a:gd name="T25" fmla="*/ 77 h 158"/>
                <a:gd name="T26" fmla="*/ 14 w 115"/>
                <a:gd name="T27" fmla="*/ 87 h 158"/>
                <a:gd name="T28" fmla="*/ 14 w 115"/>
                <a:gd name="T29" fmla="*/ 158 h 158"/>
                <a:gd name="T30" fmla="*/ 0 w 115"/>
                <a:gd name="T31" fmla="*/ 158 h 158"/>
                <a:gd name="T32" fmla="*/ 0 w 115"/>
                <a:gd name="T33" fmla="*/ 0 h 158"/>
                <a:gd name="T34" fmla="*/ 14 w 115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58">
                  <a:moveTo>
                    <a:pt x="14" y="0"/>
                  </a:moveTo>
                  <a:lnTo>
                    <a:pt x="14" y="63"/>
                  </a:lnTo>
                  <a:lnTo>
                    <a:pt x="14" y="73"/>
                  </a:lnTo>
                  <a:lnTo>
                    <a:pt x="21" y="68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30" y="75"/>
                  </a:lnTo>
                  <a:lnTo>
                    <a:pt x="115" y="158"/>
                  </a:lnTo>
                  <a:lnTo>
                    <a:pt x="94" y="158"/>
                  </a:lnTo>
                  <a:lnTo>
                    <a:pt x="19" y="82"/>
                  </a:lnTo>
                  <a:lnTo>
                    <a:pt x="14" y="77"/>
                  </a:lnTo>
                  <a:lnTo>
                    <a:pt x="14" y="87"/>
                  </a:lnTo>
                  <a:lnTo>
                    <a:pt x="14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150"/>
            <p:cNvSpPr>
              <a:spLocks noEditPoints="1"/>
            </p:cNvSpPr>
            <p:nvPr userDrawn="1"/>
          </p:nvSpPr>
          <p:spPr bwMode="auto">
            <a:xfrm>
              <a:off x="1956" y="895"/>
              <a:ext cx="142" cy="160"/>
            </a:xfrm>
            <a:custGeom>
              <a:avLst/>
              <a:gdLst>
                <a:gd name="T0" fmla="*/ 168 w 60"/>
                <a:gd name="T1" fmla="*/ 0 h 68"/>
                <a:gd name="T2" fmla="*/ 336 w 60"/>
                <a:gd name="T3" fmla="*/ 188 h 68"/>
                <a:gd name="T4" fmla="*/ 168 w 60"/>
                <a:gd name="T5" fmla="*/ 376 h 68"/>
                <a:gd name="T6" fmla="*/ 0 w 60"/>
                <a:gd name="T7" fmla="*/ 188 h 68"/>
                <a:gd name="T8" fmla="*/ 168 w 60"/>
                <a:gd name="T9" fmla="*/ 0 h 68"/>
                <a:gd name="T10" fmla="*/ 168 w 60"/>
                <a:gd name="T11" fmla="*/ 344 h 68"/>
                <a:gd name="T12" fmla="*/ 296 w 60"/>
                <a:gd name="T13" fmla="*/ 188 h 68"/>
                <a:gd name="T14" fmla="*/ 168 w 60"/>
                <a:gd name="T15" fmla="*/ 28 h 68"/>
                <a:gd name="T16" fmla="*/ 33 w 60"/>
                <a:gd name="T17" fmla="*/ 188 h 68"/>
                <a:gd name="T18" fmla="*/ 168 w 60"/>
                <a:gd name="T19" fmla="*/ 344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8">
                  <a:moveTo>
                    <a:pt x="30" y="0"/>
                  </a:moveTo>
                  <a:cubicBezTo>
                    <a:pt x="50" y="0"/>
                    <a:pt x="60" y="16"/>
                    <a:pt x="60" y="34"/>
                  </a:cubicBezTo>
                  <a:cubicBezTo>
                    <a:pt x="60" y="56"/>
                    <a:pt x="47" y="68"/>
                    <a:pt x="30" y="68"/>
                  </a:cubicBezTo>
                  <a:cubicBezTo>
                    <a:pt x="13" y="68"/>
                    <a:pt x="0" y="56"/>
                    <a:pt x="0" y="34"/>
                  </a:cubicBezTo>
                  <a:cubicBezTo>
                    <a:pt x="0" y="16"/>
                    <a:pt x="9" y="0"/>
                    <a:pt x="30" y="0"/>
                  </a:cubicBezTo>
                  <a:close/>
                  <a:moveTo>
                    <a:pt x="30" y="62"/>
                  </a:moveTo>
                  <a:cubicBezTo>
                    <a:pt x="41" y="62"/>
                    <a:pt x="53" y="54"/>
                    <a:pt x="53" y="34"/>
                  </a:cubicBezTo>
                  <a:cubicBezTo>
                    <a:pt x="53" y="14"/>
                    <a:pt x="41" y="5"/>
                    <a:pt x="30" y="5"/>
                  </a:cubicBezTo>
                  <a:cubicBezTo>
                    <a:pt x="18" y="5"/>
                    <a:pt x="6" y="14"/>
                    <a:pt x="6" y="34"/>
                  </a:cubicBezTo>
                  <a:cubicBezTo>
                    <a:pt x="6" y="54"/>
                    <a:pt x="18" y="62"/>
                    <a:pt x="30" y="6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151"/>
            <p:cNvSpPr>
              <a:spLocks/>
            </p:cNvSpPr>
            <p:nvPr userDrawn="1"/>
          </p:nvSpPr>
          <p:spPr bwMode="auto">
            <a:xfrm>
              <a:off x="2105" y="895"/>
              <a:ext cx="122" cy="160"/>
            </a:xfrm>
            <a:custGeom>
              <a:avLst/>
              <a:gdLst>
                <a:gd name="T0" fmla="*/ 286 w 52"/>
                <a:gd name="T1" fmla="*/ 0 h 68"/>
                <a:gd name="T2" fmla="*/ 286 w 52"/>
                <a:gd name="T3" fmla="*/ 372 h 68"/>
                <a:gd name="T4" fmla="*/ 253 w 52"/>
                <a:gd name="T5" fmla="*/ 372 h 68"/>
                <a:gd name="T6" fmla="*/ 253 w 52"/>
                <a:gd name="T7" fmla="*/ 33 h 68"/>
                <a:gd name="T8" fmla="*/ 110 w 52"/>
                <a:gd name="T9" fmla="*/ 33 h 68"/>
                <a:gd name="T10" fmla="*/ 110 w 52"/>
                <a:gd name="T11" fmla="*/ 127 h 68"/>
                <a:gd name="T12" fmla="*/ 28 w 52"/>
                <a:gd name="T13" fmla="*/ 376 h 68"/>
                <a:gd name="T14" fmla="*/ 0 w 52"/>
                <a:gd name="T15" fmla="*/ 372 h 68"/>
                <a:gd name="T16" fmla="*/ 0 w 52"/>
                <a:gd name="T17" fmla="*/ 344 h 68"/>
                <a:gd name="T18" fmla="*/ 21 w 52"/>
                <a:gd name="T19" fmla="*/ 344 h 68"/>
                <a:gd name="T20" fmla="*/ 77 w 52"/>
                <a:gd name="T21" fmla="*/ 127 h 68"/>
                <a:gd name="T22" fmla="*/ 77 w 52"/>
                <a:gd name="T23" fmla="*/ 0 h 68"/>
                <a:gd name="T24" fmla="*/ 286 w 52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68">
                  <a:moveTo>
                    <a:pt x="52" y="0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46"/>
                    <a:pt x="21" y="68"/>
                    <a:pt x="5" y="68"/>
                  </a:cubicBezTo>
                  <a:cubicBezTo>
                    <a:pt x="4" y="68"/>
                    <a:pt x="2" y="68"/>
                    <a:pt x="0" y="6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3" y="62"/>
                    <a:pt x="4" y="62"/>
                  </a:cubicBezTo>
                  <a:cubicBezTo>
                    <a:pt x="16" y="62"/>
                    <a:pt x="14" y="34"/>
                    <a:pt x="14" y="2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152"/>
            <p:cNvSpPr>
              <a:spLocks noEditPoints="1"/>
            </p:cNvSpPr>
            <p:nvPr userDrawn="1"/>
          </p:nvSpPr>
          <p:spPr bwMode="auto">
            <a:xfrm>
              <a:off x="2251" y="895"/>
              <a:ext cx="144" cy="158"/>
            </a:xfrm>
            <a:custGeom>
              <a:avLst/>
              <a:gdLst>
                <a:gd name="T0" fmla="*/ 83 w 144"/>
                <a:gd name="T1" fmla="*/ 0 h 158"/>
                <a:gd name="T2" fmla="*/ 144 w 144"/>
                <a:gd name="T3" fmla="*/ 158 h 158"/>
                <a:gd name="T4" fmla="*/ 130 w 144"/>
                <a:gd name="T5" fmla="*/ 158 h 158"/>
                <a:gd name="T6" fmla="*/ 111 w 144"/>
                <a:gd name="T7" fmla="*/ 115 h 158"/>
                <a:gd name="T8" fmla="*/ 33 w 144"/>
                <a:gd name="T9" fmla="*/ 115 h 158"/>
                <a:gd name="T10" fmla="*/ 17 w 144"/>
                <a:gd name="T11" fmla="*/ 158 h 158"/>
                <a:gd name="T12" fmla="*/ 0 w 144"/>
                <a:gd name="T13" fmla="*/ 158 h 158"/>
                <a:gd name="T14" fmla="*/ 64 w 144"/>
                <a:gd name="T15" fmla="*/ 0 h 158"/>
                <a:gd name="T16" fmla="*/ 83 w 144"/>
                <a:gd name="T17" fmla="*/ 0 h 158"/>
                <a:gd name="T18" fmla="*/ 73 w 144"/>
                <a:gd name="T19" fmla="*/ 16 h 158"/>
                <a:gd name="T20" fmla="*/ 69 w 144"/>
                <a:gd name="T21" fmla="*/ 30 h 158"/>
                <a:gd name="T22" fmla="*/ 40 w 144"/>
                <a:gd name="T23" fmla="*/ 101 h 158"/>
                <a:gd name="T24" fmla="*/ 106 w 144"/>
                <a:gd name="T25" fmla="*/ 101 h 158"/>
                <a:gd name="T26" fmla="*/ 78 w 144"/>
                <a:gd name="T27" fmla="*/ 30 h 158"/>
                <a:gd name="T28" fmla="*/ 73 w 144"/>
                <a:gd name="T29" fmla="*/ 16 h 158"/>
                <a:gd name="T30" fmla="*/ 73 w 144"/>
                <a:gd name="T31" fmla="*/ 16 h 1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58">
                  <a:moveTo>
                    <a:pt x="83" y="0"/>
                  </a:moveTo>
                  <a:lnTo>
                    <a:pt x="144" y="158"/>
                  </a:lnTo>
                  <a:lnTo>
                    <a:pt x="130" y="158"/>
                  </a:lnTo>
                  <a:lnTo>
                    <a:pt x="111" y="115"/>
                  </a:lnTo>
                  <a:lnTo>
                    <a:pt x="33" y="115"/>
                  </a:lnTo>
                  <a:lnTo>
                    <a:pt x="17" y="158"/>
                  </a:lnTo>
                  <a:lnTo>
                    <a:pt x="0" y="158"/>
                  </a:lnTo>
                  <a:lnTo>
                    <a:pt x="64" y="0"/>
                  </a:lnTo>
                  <a:lnTo>
                    <a:pt x="83" y="0"/>
                  </a:lnTo>
                  <a:close/>
                  <a:moveTo>
                    <a:pt x="73" y="16"/>
                  </a:moveTo>
                  <a:lnTo>
                    <a:pt x="69" y="30"/>
                  </a:lnTo>
                  <a:lnTo>
                    <a:pt x="40" y="101"/>
                  </a:lnTo>
                  <a:lnTo>
                    <a:pt x="106" y="101"/>
                  </a:lnTo>
                  <a:lnTo>
                    <a:pt x="78" y="3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Freeform 153"/>
            <p:cNvSpPr>
              <a:spLocks noEditPoints="1"/>
            </p:cNvSpPr>
            <p:nvPr userDrawn="1"/>
          </p:nvSpPr>
          <p:spPr bwMode="auto">
            <a:xfrm>
              <a:off x="593" y="1147"/>
              <a:ext cx="94" cy="116"/>
            </a:xfrm>
            <a:custGeom>
              <a:avLst/>
              <a:gdLst>
                <a:gd name="T0" fmla="*/ 110 w 40"/>
                <a:gd name="T1" fmla="*/ 0 h 49"/>
                <a:gd name="T2" fmla="*/ 221 w 40"/>
                <a:gd name="T3" fmla="*/ 135 h 49"/>
                <a:gd name="T4" fmla="*/ 110 w 40"/>
                <a:gd name="T5" fmla="*/ 275 h 49"/>
                <a:gd name="T6" fmla="*/ 0 w 40"/>
                <a:gd name="T7" fmla="*/ 135 h 49"/>
                <a:gd name="T8" fmla="*/ 110 w 40"/>
                <a:gd name="T9" fmla="*/ 0 h 49"/>
                <a:gd name="T10" fmla="*/ 110 w 40"/>
                <a:gd name="T11" fmla="*/ 253 h 49"/>
                <a:gd name="T12" fmla="*/ 193 w 40"/>
                <a:gd name="T13" fmla="*/ 135 h 49"/>
                <a:gd name="T14" fmla="*/ 110 w 40"/>
                <a:gd name="T15" fmla="*/ 21 h 49"/>
                <a:gd name="T16" fmla="*/ 21 w 40"/>
                <a:gd name="T17" fmla="*/ 135 h 49"/>
                <a:gd name="T18" fmla="*/ 110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3" y="0"/>
                    <a:pt x="40" y="12"/>
                    <a:pt x="40" y="24"/>
                  </a:cubicBezTo>
                  <a:cubicBezTo>
                    <a:pt x="40" y="40"/>
                    <a:pt x="31" y="49"/>
                    <a:pt x="20" y="49"/>
                  </a:cubicBezTo>
                  <a:cubicBezTo>
                    <a:pt x="8" y="49"/>
                    <a:pt x="0" y="40"/>
                    <a:pt x="0" y="24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5" y="39"/>
                    <a:pt x="35" y="24"/>
                  </a:cubicBezTo>
                  <a:cubicBezTo>
                    <a:pt x="35" y="10"/>
                    <a:pt x="28" y="4"/>
                    <a:pt x="20" y="4"/>
                  </a:cubicBezTo>
                  <a:cubicBezTo>
                    <a:pt x="12" y="4"/>
                    <a:pt x="4" y="10"/>
                    <a:pt x="4" y="24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 userDrawn="1"/>
          </p:nvSpPr>
          <p:spPr bwMode="auto">
            <a:xfrm>
              <a:off x="708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155"/>
            <p:cNvSpPr>
              <a:spLocks/>
            </p:cNvSpPr>
            <p:nvPr userDrawn="1"/>
          </p:nvSpPr>
          <p:spPr bwMode="auto">
            <a:xfrm>
              <a:off x="786" y="1147"/>
              <a:ext cx="52" cy="114"/>
            </a:xfrm>
            <a:custGeom>
              <a:avLst/>
              <a:gdLst>
                <a:gd name="T0" fmla="*/ 52 w 52"/>
                <a:gd name="T1" fmla="*/ 0 h 114"/>
                <a:gd name="T2" fmla="*/ 52 w 52"/>
                <a:gd name="T3" fmla="*/ 10 h 114"/>
                <a:gd name="T4" fmla="*/ 10 w 52"/>
                <a:gd name="T5" fmla="*/ 10 h 114"/>
                <a:gd name="T6" fmla="*/ 10 w 52"/>
                <a:gd name="T7" fmla="*/ 114 h 114"/>
                <a:gd name="T8" fmla="*/ 0 w 52"/>
                <a:gd name="T9" fmla="*/ 114 h 114"/>
                <a:gd name="T10" fmla="*/ 0 w 52"/>
                <a:gd name="T11" fmla="*/ 0 h 114"/>
                <a:gd name="T12" fmla="*/ 52 w 52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14">
                  <a:moveTo>
                    <a:pt x="52" y="0"/>
                  </a:moveTo>
                  <a:lnTo>
                    <a:pt x="52" y="10"/>
                  </a:lnTo>
                  <a:lnTo>
                    <a:pt x="10" y="10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 userDrawn="1"/>
          </p:nvSpPr>
          <p:spPr bwMode="auto">
            <a:xfrm>
              <a:off x="831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3 w 95"/>
                <a:gd name="T7" fmla="*/ 83 h 114"/>
                <a:gd name="T8" fmla="*/ 21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7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2 w 95"/>
                <a:gd name="T27" fmla="*/ 22 h 114"/>
                <a:gd name="T28" fmla="*/ 47 w 95"/>
                <a:gd name="T29" fmla="*/ 12 h 114"/>
                <a:gd name="T30" fmla="*/ 47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3" y="83"/>
                  </a:lnTo>
                  <a:lnTo>
                    <a:pt x="21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7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2" y="22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157"/>
            <p:cNvSpPr>
              <a:spLocks/>
            </p:cNvSpPr>
            <p:nvPr userDrawn="1"/>
          </p:nvSpPr>
          <p:spPr bwMode="auto">
            <a:xfrm>
              <a:off x="945" y="1147"/>
              <a:ext cx="73" cy="114"/>
            </a:xfrm>
            <a:custGeom>
              <a:avLst/>
              <a:gdLst>
                <a:gd name="T0" fmla="*/ 9 w 73"/>
                <a:gd name="T1" fmla="*/ 0 h 114"/>
                <a:gd name="T2" fmla="*/ 9 w 73"/>
                <a:gd name="T3" fmla="*/ 52 h 114"/>
                <a:gd name="T4" fmla="*/ 63 w 73"/>
                <a:gd name="T5" fmla="*/ 52 h 114"/>
                <a:gd name="T6" fmla="*/ 63 w 73"/>
                <a:gd name="T7" fmla="*/ 0 h 114"/>
                <a:gd name="T8" fmla="*/ 73 w 73"/>
                <a:gd name="T9" fmla="*/ 0 h 114"/>
                <a:gd name="T10" fmla="*/ 73 w 73"/>
                <a:gd name="T11" fmla="*/ 114 h 114"/>
                <a:gd name="T12" fmla="*/ 63 w 73"/>
                <a:gd name="T13" fmla="*/ 114 h 114"/>
                <a:gd name="T14" fmla="*/ 63 w 73"/>
                <a:gd name="T15" fmla="*/ 59 h 114"/>
                <a:gd name="T16" fmla="*/ 9 w 73"/>
                <a:gd name="T17" fmla="*/ 59 h 114"/>
                <a:gd name="T18" fmla="*/ 9 w 73"/>
                <a:gd name="T19" fmla="*/ 114 h 114"/>
                <a:gd name="T20" fmla="*/ 0 w 73"/>
                <a:gd name="T21" fmla="*/ 114 h 114"/>
                <a:gd name="T22" fmla="*/ 0 w 73"/>
                <a:gd name="T23" fmla="*/ 0 h 114"/>
                <a:gd name="T24" fmla="*/ 9 w 73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14">
                  <a:moveTo>
                    <a:pt x="9" y="0"/>
                  </a:moveTo>
                  <a:lnTo>
                    <a:pt x="9" y="52"/>
                  </a:lnTo>
                  <a:lnTo>
                    <a:pt x="63" y="5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114"/>
                  </a:lnTo>
                  <a:lnTo>
                    <a:pt x="63" y="114"/>
                  </a:lnTo>
                  <a:lnTo>
                    <a:pt x="63" y="59"/>
                  </a:lnTo>
                  <a:lnTo>
                    <a:pt x="9" y="59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158"/>
            <p:cNvSpPr>
              <a:spLocks/>
            </p:cNvSpPr>
            <p:nvPr userDrawn="1"/>
          </p:nvSpPr>
          <p:spPr bwMode="auto">
            <a:xfrm>
              <a:off x="1044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12 w 78"/>
                <a:gd name="T7" fmla="*/ 99 h 114"/>
                <a:gd name="T8" fmla="*/ 16 w 78"/>
                <a:gd name="T9" fmla="*/ 88 h 114"/>
                <a:gd name="T10" fmla="*/ 68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6" y="8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159"/>
            <p:cNvSpPr>
              <a:spLocks/>
            </p:cNvSpPr>
            <p:nvPr userDrawn="1"/>
          </p:nvSpPr>
          <p:spPr bwMode="auto">
            <a:xfrm>
              <a:off x="1141" y="1147"/>
              <a:ext cx="66" cy="116"/>
            </a:xfrm>
            <a:custGeom>
              <a:avLst/>
              <a:gdLst>
                <a:gd name="T0" fmla="*/ 33 w 28"/>
                <a:gd name="T1" fmla="*/ 118 h 49"/>
                <a:gd name="T2" fmla="*/ 66 w 28"/>
                <a:gd name="T3" fmla="*/ 118 h 49"/>
                <a:gd name="T4" fmla="*/ 123 w 28"/>
                <a:gd name="T5" fmla="*/ 66 h 49"/>
                <a:gd name="T6" fmla="*/ 66 w 28"/>
                <a:gd name="T7" fmla="*/ 21 h 49"/>
                <a:gd name="T8" fmla="*/ 5 w 28"/>
                <a:gd name="T9" fmla="*/ 33 h 49"/>
                <a:gd name="T10" fmla="*/ 5 w 28"/>
                <a:gd name="T11" fmla="*/ 12 h 49"/>
                <a:gd name="T12" fmla="*/ 66 w 28"/>
                <a:gd name="T13" fmla="*/ 0 h 49"/>
                <a:gd name="T14" fmla="*/ 151 w 28"/>
                <a:gd name="T15" fmla="*/ 66 h 49"/>
                <a:gd name="T16" fmla="*/ 106 w 28"/>
                <a:gd name="T17" fmla="*/ 128 h 49"/>
                <a:gd name="T18" fmla="*/ 106 w 28"/>
                <a:gd name="T19" fmla="*/ 128 h 49"/>
                <a:gd name="T20" fmla="*/ 156 w 28"/>
                <a:gd name="T21" fmla="*/ 201 h 49"/>
                <a:gd name="T22" fmla="*/ 66 w 28"/>
                <a:gd name="T23" fmla="*/ 275 h 49"/>
                <a:gd name="T24" fmla="*/ 0 w 28"/>
                <a:gd name="T25" fmla="*/ 258 h 49"/>
                <a:gd name="T26" fmla="*/ 0 w 28"/>
                <a:gd name="T27" fmla="*/ 234 h 49"/>
                <a:gd name="T28" fmla="*/ 66 w 28"/>
                <a:gd name="T29" fmla="*/ 253 h 49"/>
                <a:gd name="T30" fmla="*/ 134 w 28"/>
                <a:gd name="T31" fmla="*/ 196 h 49"/>
                <a:gd name="T32" fmla="*/ 66 w 28"/>
                <a:gd name="T33" fmla="*/ 140 h 49"/>
                <a:gd name="T34" fmla="*/ 33 w 28"/>
                <a:gd name="T35" fmla="*/ 140 h 49"/>
                <a:gd name="T36" fmla="*/ 33 w 28"/>
                <a:gd name="T37" fmla="*/ 118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9">
                  <a:moveTo>
                    <a:pt x="6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0" y="21"/>
                    <a:pt x="22" y="16"/>
                    <a:pt x="22" y="12"/>
                  </a:cubicBezTo>
                  <a:cubicBezTo>
                    <a:pt x="22" y="6"/>
                    <a:pt x="18" y="4"/>
                    <a:pt x="12" y="4"/>
                  </a:cubicBezTo>
                  <a:cubicBezTo>
                    <a:pt x="8" y="4"/>
                    <a:pt x="4" y="5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3" y="0"/>
                    <a:pt x="27" y="0"/>
                    <a:pt x="27" y="12"/>
                  </a:cubicBezTo>
                  <a:cubicBezTo>
                    <a:pt x="27" y="18"/>
                    <a:pt x="24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5" y="24"/>
                    <a:pt x="28" y="29"/>
                    <a:pt x="28" y="36"/>
                  </a:cubicBezTo>
                  <a:cubicBezTo>
                    <a:pt x="28" y="45"/>
                    <a:pt x="19" y="49"/>
                    <a:pt x="12" y="49"/>
                  </a:cubicBezTo>
                  <a:cubicBezTo>
                    <a:pt x="7" y="49"/>
                    <a:pt x="3" y="47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5"/>
                  </a:cubicBezTo>
                  <a:cubicBezTo>
                    <a:pt x="24" y="29"/>
                    <a:pt x="19" y="25"/>
                    <a:pt x="12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60"/>
            <p:cNvSpPr>
              <a:spLocks noEditPoints="1"/>
            </p:cNvSpPr>
            <p:nvPr userDrawn="1"/>
          </p:nvSpPr>
          <p:spPr bwMode="auto">
            <a:xfrm>
              <a:off x="1216" y="1147"/>
              <a:ext cx="95" cy="114"/>
            </a:xfrm>
            <a:custGeom>
              <a:avLst/>
              <a:gdLst>
                <a:gd name="T0" fmla="*/ 55 w 95"/>
                <a:gd name="T1" fmla="*/ 0 h 114"/>
                <a:gd name="T2" fmla="*/ 95 w 95"/>
                <a:gd name="T3" fmla="*/ 114 h 114"/>
                <a:gd name="T4" fmla="*/ 85 w 95"/>
                <a:gd name="T5" fmla="*/ 114 h 114"/>
                <a:gd name="T6" fmla="*/ 74 w 95"/>
                <a:gd name="T7" fmla="*/ 83 h 114"/>
                <a:gd name="T8" fmla="*/ 22 w 95"/>
                <a:gd name="T9" fmla="*/ 83 h 114"/>
                <a:gd name="T10" fmla="*/ 10 w 95"/>
                <a:gd name="T11" fmla="*/ 114 h 114"/>
                <a:gd name="T12" fmla="*/ 0 w 95"/>
                <a:gd name="T13" fmla="*/ 114 h 114"/>
                <a:gd name="T14" fmla="*/ 40 w 95"/>
                <a:gd name="T15" fmla="*/ 0 h 114"/>
                <a:gd name="T16" fmla="*/ 55 w 95"/>
                <a:gd name="T17" fmla="*/ 0 h 114"/>
                <a:gd name="T18" fmla="*/ 48 w 95"/>
                <a:gd name="T19" fmla="*/ 12 h 114"/>
                <a:gd name="T20" fmla="*/ 43 w 95"/>
                <a:gd name="T21" fmla="*/ 22 h 114"/>
                <a:gd name="T22" fmla="*/ 24 w 95"/>
                <a:gd name="T23" fmla="*/ 73 h 114"/>
                <a:gd name="T24" fmla="*/ 71 w 95"/>
                <a:gd name="T25" fmla="*/ 73 h 114"/>
                <a:gd name="T26" fmla="*/ 50 w 95"/>
                <a:gd name="T27" fmla="*/ 22 h 114"/>
                <a:gd name="T28" fmla="*/ 48 w 95"/>
                <a:gd name="T29" fmla="*/ 12 h 114"/>
                <a:gd name="T30" fmla="*/ 48 w 95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14">
                  <a:moveTo>
                    <a:pt x="55" y="0"/>
                  </a:moveTo>
                  <a:lnTo>
                    <a:pt x="95" y="114"/>
                  </a:lnTo>
                  <a:lnTo>
                    <a:pt x="85" y="114"/>
                  </a:lnTo>
                  <a:lnTo>
                    <a:pt x="74" y="83"/>
                  </a:lnTo>
                  <a:lnTo>
                    <a:pt x="22" y="83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5" y="0"/>
                  </a:lnTo>
                  <a:close/>
                  <a:moveTo>
                    <a:pt x="48" y="12"/>
                  </a:moveTo>
                  <a:lnTo>
                    <a:pt x="43" y="22"/>
                  </a:lnTo>
                  <a:lnTo>
                    <a:pt x="24" y="73"/>
                  </a:lnTo>
                  <a:lnTo>
                    <a:pt x="71" y="73"/>
                  </a:lnTo>
                  <a:lnTo>
                    <a:pt x="50" y="2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161"/>
            <p:cNvSpPr>
              <a:spLocks/>
            </p:cNvSpPr>
            <p:nvPr userDrawn="1"/>
          </p:nvSpPr>
          <p:spPr bwMode="auto">
            <a:xfrm>
              <a:off x="1327" y="1147"/>
              <a:ext cx="90" cy="140"/>
            </a:xfrm>
            <a:custGeom>
              <a:avLst/>
              <a:gdLst>
                <a:gd name="T0" fmla="*/ 12 w 90"/>
                <a:gd name="T1" fmla="*/ 0 h 140"/>
                <a:gd name="T2" fmla="*/ 12 w 90"/>
                <a:gd name="T3" fmla="*/ 104 h 140"/>
                <a:gd name="T4" fmla="*/ 66 w 90"/>
                <a:gd name="T5" fmla="*/ 104 h 140"/>
                <a:gd name="T6" fmla="*/ 66 w 90"/>
                <a:gd name="T7" fmla="*/ 0 h 140"/>
                <a:gd name="T8" fmla="*/ 78 w 90"/>
                <a:gd name="T9" fmla="*/ 0 h 140"/>
                <a:gd name="T10" fmla="*/ 78 w 90"/>
                <a:gd name="T11" fmla="*/ 104 h 140"/>
                <a:gd name="T12" fmla="*/ 90 w 90"/>
                <a:gd name="T13" fmla="*/ 104 h 140"/>
                <a:gd name="T14" fmla="*/ 90 w 90"/>
                <a:gd name="T15" fmla="*/ 140 h 140"/>
                <a:gd name="T16" fmla="*/ 81 w 90"/>
                <a:gd name="T17" fmla="*/ 140 h 140"/>
                <a:gd name="T18" fmla="*/ 81 w 90"/>
                <a:gd name="T19" fmla="*/ 114 h 140"/>
                <a:gd name="T20" fmla="*/ 0 w 90"/>
                <a:gd name="T21" fmla="*/ 114 h 140"/>
                <a:gd name="T22" fmla="*/ 0 w 90"/>
                <a:gd name="T23" fmla="*/ 0 h 140"/>
                <a:gd name="T24" fmla="*/ 12 w 90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40">
                  <a:moveTo>
                    <a:pt x="12" y="0"/>
                  </a:moveTo>
                  <a:lnTo>
                    <a:pt x="12" y="104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04"/>
                  </a:lnTo>
                  <a:lnTo>
                    <a:pt x="90" y="104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162"/>
            <p:cNvSpPr>
              <a:spLocks/>
            </p:cNvSpPr>
            <p:nvPr userDrawn="1"/>
          </p:nvSpPr>
          <p:spPr bwMode="auto">
            <a:xfrm>
              <a:off x="1436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6 w 78"/>
                <a:gd name="T17" fmla="*/ 114 h 114"/>
                <a:gd name="T18" fmla="*/ 66 w 78"/>
                <a:gd name="T19" fmla="*/ 29 h 114"/>
                <a:gd name="T20" fmla="*/ 69 w 78"/>
                <a:gd name="T21" fmla="*/ 14 h 114"/>
                <a:gd name="T22" fmla="*/ 66 w 78"/>
                <a:gd name="T23" fmla="*/ 14 h 114"/>
                <a:gd name="T24" fmla="*/ 61 w 78"/>
                <a:gd name="T25" fmla="*/ 26 h 114"/>
                <a:gd name="T26" fmla="*/ 9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29"/>
                  </a:lnTo>
                  <a:lnTo>
                    <a:pt x="69" y="14"/>
                  </a:lnTo>
                  <a:lnTo>
                    <a:pt x="66" y="14"/>
                  </a:lnTo>
                  <a:lnTo>
                    <a:pt x="61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Freeform 163"/>
            <p:cNvSpPr>
              <a:spLocks/>
            </p:cNvSpPr>
            <p:nvPr userDrawn="1"/>
          </p:nvSpPr>
          <p:spPr bwMode="auto">
            <a:xfrm>
              <a:off x="1540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1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1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Freeform 164"/>
            <p:cNvSpPr>
              <a:spLocks/>
            </p:cNvSpPr>
            <p:nvPr userDrawn="1"/>
          </p:nvSpPr>
          <p:spPr bwMode="auto">
            <a:xfrm>
              <a:off x="1682" y="1147"/>
              <a:ext cx="78" cy="114"/>
            </a:xfrm>
            <a:custGeom>
              <a:avLst/>
              <a:gdLst>
                <a:gd name="T0" fmla="*/ 12 w 78"/>
                <a:gd name="T1" fmla="*/ 0 h 114"/>
                <a:gd name="T2" fmla="*/ 12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6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4 h 114"/>
                <a:gd name="T22" fmla="*/ 68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12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12" y="0"/>
                  </a:moveTo>
                  <a:lnTo>
                    <a:pt x="12" y="85"/>
                  </a:lnTo>
                  <a:lnTo>
                    <a:pt x="9" y="99"/>
                  </a:lnTo>
                  <a:lnTo>
                    <a:pt x="16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 userDrawn="1"/>
          </p:nvSpPr>
          <p:spPr bwMode="auto">
            <a:xfrm>
              <a:off x="1814" y="1147"/>
              <a:ext cx="83" cy="116"/>
            </a:xfrm>
            <a:custGeom>
              <a:avLst/>
              <a:gdLst>
                <a:gd name="T0" fmla="*/ 28 w 35"/>
                <a:gd name="T1" fmla="*/ 0 h 49"/>
                <a:gd name="T2" fmla="*/ 90 w 35"/>
                <a:gd name="T3" fmla="*/ 147 h 49"/>
                <a:gd name="T4" fmla="*/ 107 w 35"/>
                <a:gd name="T5" fmla="*/ 180 h 49"/>
                <a:gd name="T6" fmla="*/ 107 w 35"/>
                <a:gd name="T7" fmla="*/ 180 h 49"/>
                <a:gd name="T8" fmla="*/ 119 w 35"/>
                <a:gd name="T9" fmla="*/ 147 h 49"/>
                <a:gd name="T10" fmla="*/ 175 w 35"/>
                <a:gd name="T11" fmla="*/ 0 h 49"/>
                <a:gd name="T12" fmla="*/ 197 w 35"/>
                <a:gd name="T13" fmla="*/ 0 h 49"/>
                <a:gd name="T14" fmla="*/ 111 w 35"/>
                <a:gd name="T15" fmla="*/ 230 h 49"/>
                <a:gd name="T16" fmla="*/ 62 w 35"/>
                <a:gd name="T17" fmla="*/ 275 h 49"/>
                <a:gd name="T18" fmla="*/ 40 w 35"/>
                <a:gd name="T19" fmla="*/ 270 h 49"/>
                <a:gd name="T20" fmla="*/ 40 w 35"/>
                <a:gd name="T21" fmla="*/ 246 h 49"/>
                <a:gd name="T22" fmla="*/ 62 w 35"/>
                <a:gd name="T23" fmla="*/ 253 h 49"/>
                <a:gd name="T24" fmla="*/ 85 w 35"/>
                <a:gd name="T25" fmla="*/ 225 h 49"/>
                <a:gd name="T26" fmla="*/ 95 w 35"/>
                <a:gd name="T27" fmla="*/ 208 h 49"/>
                <a:gd name="T28" fmla="*/ 0 w 35"/>
                <a:gd name="T29" fmla="*/ 0 h 49"/>
                <a:gd name="T30" fmla="*/ 28 w 35"/>
                <a:gd name="T31" fmla="*/ 0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49">
                  <a:moveTo>
                    <a:pt x="5" y="0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8" y="45"/>
                    <a:pt x="17" y="49"/>
                    <a:pt x="11" y="49"/>
                  </a:cubicBezTo>
                  <a:cubicBezTo>
                    <a:pt x="10" y="49"/>
                    <a:pt x="8" y="49"/>
                    <a:pt x="7" y="4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5"/>
                    <a:pt x="9" y="45"/>
                    <a:pt x="11" y="45"/>
                  </a:cubicBezTo>
                  <a:cubicBezTo>
                    <a:pt x="13" y="45"/>
                    <a:pt x="14" y="43"/>
                    <a:pt x="15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Freeform 166"/>
            <p:cNvSpPr>
              <a:spLocks/>
            </p:cNvSpPr>
            <p:nvPr userDrawn="1"/>
          </p:nvSpPr>
          <p:spPr bwMode="auto">
            <a:xfrm>
              <a:off x="1916" y="1147"/>
              <a:ext cx="75" cy="114"/>
            </a:xfrm>
            <a:custGeom>
              <a:avLst/>
              <a:gdLst>
                <a:gd name="T0" fmla="*/ 75 w 75"/>
                <a:gd name="T1" fmla="*/ 0 h 114"/>
                <a:gd name="T2" fmla="*/ 75 w 75"/>
                <a:gd name="T3" fmla="*/ 114 h 114"/>
                <a:gd name="T4" fmla="*/ 63 w 75"/>
                <a:gd name="T5" fmla="*/ 114 h 114"/>
                <a:gd name="T6" fmla="*/ 63 w 75"/>
                <a:gd name="T7" fmla="*/ 10 h 114"/>
                <a:gd name="T8" fmla="*/ 9 w 75"/>
                <a:gd name="T9" fmla="*/ 10 h 114"/>
                <a:gd name="T10" fmla="*/ 9 w 75"/>
                <a:gd name="T11" fmla="*/ 114 h 114"/>
                <a:gd name="T12" fmla="*/ 0 w 75"/>
                <a:gd name="T13" fmla="*/ 114 h 114"/>
                <a:gd name="T14" fmla="*/ 0 w 75"/>
                <a:gd name="T15" fmla="*/ 0 h 114"/>
                <a:gd name="T16" fmla="*/ 75 w 7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14">
                  <a:moveTo>
                    <a:pt x="75" y="0"/>
                  </a:moveTo>
                  <a:lnTo>
                    <a:pt x="75" y="114"/>
                  </a:lnTo>
                  <a:lnTo>
                    <a:pt x="63" y="114"/>
                  </a:lnTo>
                  <a:lnTo>
                    <a:pt x="63" y="10"/>
                  </a:lnTo>
                  <a:lnTo>
                    <a:pt x="9" y="10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167"/>
            <p:cNvSpPr>
              <a:spLocks noEditPoints="1"/>
            </p:cNvSpPr>
            <p:nvPr userDrawn="1"/>
          </p:nvSpPr>
          <p:spPr bwMode="auto">
            <a:xfrm>
              <a:off x="2017" y="114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9 h 48"/>
                <a:gd name="T6" fmla="*/ 21 w 25"/>
                <a:gd name="T7" fmla="*/ 159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1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20" y="0"/>
                    <a:pt x="25" y="6"/>
                    <a:pt x="25" y="14"/>
                  </a:cubicBezTo>
                  <a:cubicBezTo>
                    <a:pt x="25" y="22"/>
                    <a:pt x="20" y="28"/>
                    <a:pt x="1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0" y="24"/>
                    <a:pt x="20" y="14"/>
                  </a:cubicBezTo>
                  <a:cubicBezTo>
                    <a:pt x="20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Freeform 168"/>
            <p:cNvSpPr>
              <a:spLocks noEditPoints="1"/>
            </p:cNvSpPr>
            <p:nvPr userDrawn="1"/>
          </p:nvSpPr>
          <p:spPr bwMode="auto">
            <a:xfrm>
              <a:off x="2074" y="1147"/>
              <a:ext cx="97" cy="114"/>
            </a:xfrm>
            <a:custGeom>
              <a:avLst/>
              <a:gdLst>
                <a:gd name="T0" fmla="*/ 57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5 w 97"/>
                <a:gd name="T7" fmla="*/ 83 h 114"/>
                <a:gd name="T8" fmla="*/ 24 w 97"/>
                <a:gd name="T9" fmla="*/ 83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7 w 97"/>
                <a:gd name="T17" fmla="*/ 0 h 114"/>
                <a:gd name="T18" fmla="*/ 49 w 97"/>
                <a:gd name="T19" fmla="*/ 12 h 114"/>
                <a:gd name="T20" fmla="*/ 45 w 97"/>
                <a:gd name="T21" fmla="*/ 22 h 114"/>
                <a:gd name="T22" fmla="*/ 26 w 97"/>
                <a:gd name="T23" fmla="*/ 73 h 114"/>
                <a:gd name="T24" fmla="*/ 73 w 97"/>
                <a:gd name="T25" fmla="*/ 73 h 114"/>
                <a:gd name="T26" fmla="*/ 52 w 97"/>
                <a:gd name="T27" fmla="*/ 22 h 114"/>
                <a:gd name="T28" fmla="*/ 49 w 97"/>
                <a:gd name="T29" fmla="*/ 12 h 114"/>
                <a:gd name="T30" fmla="*/ 49 w 97"/>
                <a:gd name="T31" fmla="*/ 12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7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5" y="83"/>
                  </a:lnTo>
                  <a:lnTo>
                    <a:pt x="24" y="8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7" y="0"/>
                  </a:lnTo>
                  <a:close/>
                  <a:moveTo>
                    <a:pt x="49" y="12"/>
                  </a:moveTo>
                  <a:lnTo>
                    <a:pt x="45" y="22"/>
                  </a:lnTo>
                  <a:lnTo>
                    <a:pt x="26" y="73"/>
                  </a:lnTo>
                  <a:lnTo>
                    <a:pt x="73" y="73"/>
                  </a:lnTo>
                  <a:lnTo>
                    <a:pt x="52" y="2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169"/>
            <p:cNvSpPr>
              <a:spLocks noEditPoints="1"/>
            </p:cNvSpPr>
            <p:nvPr userDrawn="1"/>
          </p:nvSpPr>
          <p:spPr bwMode="auto">
            <a:xfrm>
              <a:off x="2187" y="1147"/>
              <a:ext cx="64" cy="114"/>
            </a:xfrm>
            <a:custGeom>
              <a:avLst/>
              <a:gdLst>
                <a:gd name="T0" fmla="*/ 66 w 27"/>
                <a:gd name="T1" fmla="*/ 0 h 48"/>
                <a:gd name="T2" fmla="*/ 140 w 27"/>
                <a:gd name="T3" fmla="*/ 69 h 48"/>
                <a:gd name="T4" fmla="*/ 102 w 27"/>
                <a:gd name="T5" fmla="*/ 131 h 48"/>
                <a:gd name="T6" fmla="*/ 102 w 27"/>
                <a:gd name="T7" fmla="*/ 131 h 48"/>
                <a:gd name="T8" fmla="*/ 152 w 27"/>
                <a:gd name="T9" fmla="*/ 197 h 48"/>
                <a:gd name="T10" fmla="*/ 66 w 27"/>
                <a:gd name="T11" fmla="*/ 271 h 48"/>
                <a:gd name="T12" fmla="*/ 0 w 27"/>
                <a:gd name="T13" fmla="*/ 271 h 48"/>
                <a:gd name="T14" fmla="*/ 0 w 27"/>
                <a:gd name="T15" fmla="*/ 0 h 48"/>
                <a:gd name="T16" fmla="*/ 66 w 27"/>
                <a:gd name="T17" fmla="*/ 0 h 48"/>
                <a:gd name="T18" fmla="*/ 28 w 27"/>
                <a:gd name="T19" fmla="*/ 124 h 48"/>
                <a:gd name="T20" fmla="*/ 66 w 27"/>
                <a:gd name="T21" fmla="*/ 124 h 48"/>
                <a:gd name="T22" fmla="*/ 119 w 27"/>
                <a:gd name="T23" fmla="*/ 74 h 48"/>
                <a:gd name="T24" fmla="*/ 66 w 27"/>
                <a:gd name="T25" fmla="*/ 24 h 48"/>
                <a:gd name="T26" fmla="*/ 28 w 27"/>
                <a:gd name="T27" fmla="*/ 24 h 48"/>
                <a:gd name="T28" fmla="*/ 28 w 27"/>
                <a:gd name="T29" fmla="*/ 124 h 48"/>
                <a:gd name="T30" fmla="*/ 28 w 27"/>
                <a:gd name="T31" fmla="*/ 249 h 48"/>
                <a:gd name="T32" fmla="*/ 62 w 27"/>
                <a:gd name="T33" fmla="*/ 249 h 48"/>
                <a:gd name="T34" fmla="*/ 123 w 27"/>
                <a:gd name="T35" fmla="*/ 197 h 48"/>
                <a:gd name="T36" fmla="*/ 66 w 27"/>
                <a:gd name="T37" fmla="*/ 147 h 48"/>
                <a:gd name="T38" fmla="*/ 28 w 27"/>
                <a:gd name="T39" fmla="*/ 147 h 48"/>
                <a:gd name="T40" fmla="*/ 28 w 27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8">
                  <a:moveTo>
                    <a:pt x="12" y="0"/>
                  </a:moveTo>
                  <a:cubicBezTo>
                    <a:pt x="22" y="0"/>
                    <a:pt x="25" y="6"/>
                    <a:pt x="25" y="12"/>
                  </a:cubicBezTo>
                  <a:cubicBezTo>
                    <a:pt x="25" y="17"/>
                    <a:pt x="23" y="21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3" y="25"/>
                    <a:pt x="27" y="29"/>
                    <a:pt x="27" y="35"/>
                  </a:cubicBezTo>
                  <a:cubicBezTo>
                    <a:pt x="27" y="48"/>
                    <a:pt x="14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21" y="18"/>
                    <a:pt x="21" y="13"/>
                  </a:cubicBezTo>
                  <a:cubicBezTo>
                    <a:pt x="21" y="7"/>
                    <a:pt x="17" y="4"/>
                    <a:pt x="12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  <a:moveTo>
                    <a:pt x="5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5" y="44"/>
                    <a:pt x="22" y="44"/>
                    <a:pt x="22" y="35"/>
                  </a:cubicBezTo>
                  <a:cubicBezTo>
                    <a:pt x="22" y="29"/>
                    <a:pt x="18" y="26"/>
                    <a:pt x="12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170"/>
            <p:cNvSpPr>
              <a:spLocks/>
            </p:cNvSpPr>
            <p:nvPr userDrawn="1"/>
          </p:nvSpPr>
          <p:spPr bwMode="auto">
            <a:xfrm>
              <a:off x="2261" y="1147"/>
              <a:ext cx="82" cy="116"/>
            </a:xfrm>
            <a:custGeom>
              <a:avLst/>
              <a:gdLst>
                <a:gd name="T0" fmla="*/ 192 w 35"/>
                <a:gd name="T1" fmla="*/ 0 h 49"/>
                <a:gd name="T2" fmla="*/ 192 w 35"/>
                <a:gd name="T3" fmla="*/ 270 h 49"/>
                <a:gd name="T4" fmla="*/ 171 w 35"/>
                <a:gd name="T5" fmla="*/ 270 h 49"/>
                <a:gd name="T6" fmla="*/ 171 w 35"/>
                <a:gd name="T7" fmla="*/ 21 h 49"/>
                <a:gd name="T8" fmla="*/ 77 w 35"/>
                <a:gd name="T9" fmla="*/ 21 h 49"/>
                <a:gd name="T10" fmla="*/ 77 w 35"/>
                <a:gd name="T11" fmla="*/ 95 h 49"/>
                <a:gd name="T12" fmla="*/ 16 w 35"/>
                <a:gd name="T13" fmla="*/ 275 h 49"/>
                <a:gd name="T14" fmla="*/ 0 w 35"/>
                <a:gd name="T15" fmla="*/ 270 h 49"/>
                <a:gd name="T16" fmla="*/ 0 w 35"/>
                <a:gd name="T17" fmla="*/ 253 h 49"/>
                <a:gd name="T18" fmla="*/ 16 w 35"/>
                <a:gd name="T19" fmla="*/ 253 h 49"/>
                <a:gd name="T20" fmla="*/ 54 w 35"/>
                <a:gd name="T21" fmla="*/ 95 h 49"/>
                <a:gd name="T22" fmla="*/ 54 w 35"/>
                <a:gd name="T23" fmla="*/ 0 h 49"/>
                <a:gd name="T24" fmla="*/ 192 w 35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49"/>
                    <a:pt x="3" y="49"/>
                  </a:cubicBezTo>
                  <a:cubicBezTo>
                    <a:pt x="3" y="49"/>
                    <a:pt x="2" y="49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11" y="45"/>
                    <a:pt x="10" y="25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71"/>
            <p:cNvSpPr>
              <a:spLocks/>
            </p:cNvSpPr>
            <p:nvPr userDrawn="1"/>
          </p:nvSpPr>
          <p:spPr bwMode="auto">
            <a:xfrm>
              <a:off x="2369" y="1147"/>
              <a:ext cx="55" cy="114"/>
            </a:xfrm>
            <a:custGeom>
              <a:avLst/>
              <a:gdLst>
                <a:gd name="T0" fmla="*/ 52 w 55"/>
                <a:gd name="T1" fmla="*/ 0 h 114"/>
                <a:gd name="T2" fmla="*/ 52 w 55"/>
                <a:gd name="T3" fmla="*/ 10 h 114"/>
                <a:gd name="T4" fmla="*/ 12 w 55"/>
                <a:gd name="T5" fmla="*/ 10 h 114"/>
                <a:gd name="T6" fmla="*/ 12 w 55"/>
                <a:gd name="T7" fmla="*/ 52 h 114"/>
                <a:gd name="T8" fmla="*/ 50 w 55"/>
                <a:gd name="T9" fmla="*/ 52 h 114"/>
                <a:gd name="T10" fmla="*/ 50 w 55"/>
                <a:gd name="T11" fmla="*/ 62 h 114"/>
                <a:gd name="T12" fmla="*/ 12 w 55"/>
                <a:gd name="T13" fmla="*/ 62 h 114"/>
                <a:gd name="T14" fmla="*/ 12 w 55"/>
                <a:gd name="T15" fmla="*/ 104 h 114"/>
                <a:gd name="T16" fmla="*/ 55 w 55"/>
                <a:gd name="T17" fmla="*/ 104 h 114"/>
                <a:gd name="T18" fmla="*/ 55 w 55"/>
                <a:gd name="T19" fmla="*/ 114 h 114"/>
                <a:gd name="T20" fmla="*/ 0 w 55"/>
                <a:gd name="T21" fmla="*/ 114 h 114"/>
                <a:gd name="T22" fmla="*/ 0 w 55"/>
                <a:gd name="T23" fmla="*/ 0 h 114"/>
                <a:gd name="T24" fmla="*/ 52 w 55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114">
                  <a:moveTo>
                    <a:pt x="52" y="0"/>
                  </a:moveTo>
                  <a:lnTo>
                    <a:pt x="52" y="10"/>
                  </a:lnTo>
                  <a:lnTo>
                    <a:pt x="12" y="10"/>
                  </a:lnTo>
                  <a:lnTo>
                    <a:pt x="12" y="52"/>
                  </a:lnTo>
                  <a:lnTo>
                    <a:pt x="50" y="52"/>
                  </a:lnTo>
                  <a:lnTo>
                    <a:pt x="50" y="62"/>
                  </a:lnTo>
                  <a:lnTo>
                    <a:pt x="12" y="62"/>
                  </a:lnTo>
                  <a:lnTo>
                    <a:pt x="12" y="104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72"/>
            <p:cNvSpPr>
              <a:spLocks/>
            </p:cNvSpPr>
            <p:nvPr userDrawn="1"/>
          </p:nvSpPr>
          <p:spPr bwMode="auto">
            <a:xfrm>
              <a:off x="2442" y="1147"/>
              <a:ext cx="76" cy="114"/>
            </a:xfrm>
            <a:custGeom>
              <a:avLst/>
              <a:gdLst>
                <a:gd name="T0" fmla="*/ 12 w 76"/>
                <a:gd name="T1" fmla="*/ 0 h 114"/>
                <a:gd name="T2" fmla="*/ 12 w 76"/>
                <a:gd name="T3" fmla="*/ 52 h 114"/>
                <a:gd name="T4" fmla="*/ 67 w 76"/>
                <a:gd name="T5" fmla="*/ 52 h 114"/>
                <a:gd name="T6" fmla="*/ 67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7 w 76"/>
                <a:gd name="T13" fmla="*/ 114 h 114"/>
                <a:gd name="T14" fmla="*/ 67 w 76"/>
                <a:gd name="T15" fmla="*/ 59 h 114"/>
                <a:gd name="T16" fmla="*/ 12 w 76"/>
                <a:gd name="T17" fmla="*/ 59 h 114"/>
                <a:gd name="T18" fmla="*/ 12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2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2" y="0"/>
                  </a:moveTo>
                  <a:lnTo>
                    <a:pt x="12" y="52"/>
                  </a:lnTo>
                  <a:lnTo>
                    <a:pt x="67" y="5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7" y="114"/>
                  </a:lnTo>
                  <a:lnTo>
                    <a:pt x="67" y="59"/>
                  </a:lnTo>
                  <a:lnTo>
                    <a:pt x="12" y="59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7" name="Freeform 173"/>
            <p:cNvSpPr>
              <a:spLocks/>
            </p:cNvSpPr>
            <p:nvPr userDrawn="1"/>
          </p:nvSpPr>
          <p:spPr bwMode="auto">
            <a:xfrm>
              <a:off x="2544" y="114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99 h 114"/>
                <a:gd name="T6" fmla="*/ 9 w 78"/>
                <a:gd name="T7" fmla="*/ 99 h 114"/>
                <a:gd name="T8" fmla="*/ 17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9 w 78"/>
                <a:gd name="T17" fmla="*/ 114 h 114"/>
                <a:gd name="T18" fmla="*/ 69 w 78"/>
                <a:gd name="T19" fmla="*/ 29 h 114"/>
                <a:gd name="T20" fmla="*/ 69 w 78"/>
                <a:gd name="T21" fmla="*/ 14 h 114"/>
                <a:gd name="T22" fmla="*/ 69 w 78"/>
                <a:gd name="T23" fmla="*/ 14 h 114"/>
                <a:gd name="T24" fmla="*/ 64 w 78"/>
                <a:gd name="T25" fmla="*/ 26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99"/>
                  </a:lnTo>
                  <a:lnTo>
                    <a:pt x="17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9" y="114"/>
                  </a:lnTo>
                  <a:lnTo>
                    <a:pt x="69" y="29"/>
                  </a:lnTo>
                  <a:lnTo>
                    <a:pt x="69" y="14"/>
                  </a:lnTo>
                  <a:lnTo>
                    <a:pt x="64" y="26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Freeform 174"/>
            <p:cNvSpPr>
              <a:spLocks noEditPoints="1"/>
            </p:cNvSpPr>
            <p:nvPr userDrawn="1"/>
          </p:nvSpPr>
          <p:spPr bwMode="auto">
            <a:xfrm>
              <a:off x="2643" y="1147"/>
              <a:ext cx="66" cy="114"/>
            </a:xfrm>
            <a:custGeom>
              <a:avLst/>
              <a:gdLst>
                <a:gd name="T0" fmla="*/ 156 w 28"/>
                <a:gd name="T1" fmla="*/ 271 h 48"/>
                <a:gd name="T2" fmla="*/ 134 w 28"/>
                <a:gd name="T3" fmla="*/ 271 h 48"/>
                <a:gd name="T4" fmla="*/ 134 w 28"/>
                <a:gd name="T5" fmla="*/ 159 h 48"/>
                <a:gd name="T6" fmla="*/ 83 w 28"/>
                <a:gd name="T7" fmla="*/ 159 h 48"/>
                <a:gd name="T8" fmla="*/ 28 w 28"/>
                <a:gd name="T9" fmla="*/ 271 h 48"/>
                <a:gd name="T10" fmla="*/ 0 w 28"/>
                <a:gd name="T11" fmla="*/ 271 h 48"/>
                <a:gd name="T12" fmla="*/ 61 w 28"/>
                <a:gd name="T13" fmla="*/ 152 h 48"/>
                <a:gd name="T14" fmla="*/ 12 w 28"/>
                <a:gd name="T15" fmla="*/ 78 h 48"/>
                <a:gd name="T16" fmla="*/ 90 w 28"/>
                <a:gd name="T17" fmla="*/ 0 h 48"/>
                <a:gd name="T18" fmla="*/ 156 w 28"/>
                <a:gd name="T19" fmla="*/ 0 h 48"/>
                <a:gd name="T20" fmla="*/ 156 w 28"/>
                <a:gd name="T21" fmla="*/ 271 h 48"/>
                <a:gd name="T22" fmla="*/ 134 w 28"/>
                <a:gd name="T23" fmla="*/ 24 h 48"/>
                <a:gd name="T24" fmla="*/ 83 w 28"/>
                <a:gd name="T25" fmla="*/ 24 h 48"/>
                <a:gd name="T26" fmla="*/ 33 w 28"/>
                <a:gd name="T27" fmla="*/ 78 h 48"/>
                <a:gd name="T28" fmla="*/ 83 w 28"/>
                <a:gd name="T29" fmla="*/ 135 h 48"/>
                <a:gd name="T30" fmla="*/ 134 w 28"/>
                <a:gd name="T31" fmla="*/ 135 h 48"/>
                <a:gd name="T32" fmla="*/ 134 w 28"/>
                <a:gd name="T33" fmla="*/ 24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8">
                  <a:moveTo>
                    <a:pt x="2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5"/>
                    <a:pt x="2" y="20"/>
                    <a:pt x="2" y="14"/>
                  </a:cubicBezTo>
                  <a:cubicBezTo>
                    <a:pt x="2" y="7"/>
                    <a:pt x="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48"/>
                  </a:lnTo>
                  <a:close/>
                  <a:moveTo>
                    <a:pt x="2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6" y="9"/>
                    <a:pt x="6" y="14"/>
                  </a:cubicBezTo>
                  <a:cubicBezTo>
                    <a:pt x="6" y="21"/>
                    <a:pt x="11" y="24"/>
                    <a:pt x="15" y="24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175"/>
            <p:cNvSpPr>
              <a:spLocks/>
            </p:cNvSpPr>
            <p:nvPr userDrawn="1"/>
          </p:nvSpPr>
          <p:spPr bwMode="auto">
            <a:xfrm>
              <a:off x="586" y="1355"/>
              <a:ext cx="68" cy="116"/>
            </a:xfrm>
            <a:custGeom>
              <a:avLst/>
              <a:gdLst>
                <a:gd name="T0" fmla="*/ 38 w 29"/>
                <a:gd name="T1" fmla="*/ 123 h 49"/>
                <a:gd name="T2" fmla="*/ 66 w 29"/>
                <a:gd name="T3" fmla="*/ 123 h 49"/>
                <a:gd name="T4" fmla="*/ 127 w 29"/>
                <a:gd name="T5" fmla="*/ 66 h 49"/>
                <a:gd name="T6" fmla="*/ 66 w 29"/>
                <a:gd name="T7" fmla="*/ 21 h 49"/>
                <a:gd name="T8" fmla="*/ 12 w 29"/>
                <a:gd name="T9" fmla="*/ 40 h 49"/>
                <a:gd name="T10" fmla="*/ 5 w 29"/>
                <a:gd name="T11" fmla="*/ 12 h 49"/>
                <a:gd name="T12" fmla="*/ 66 w 29"/>
                <a:gd name="T13" fmla="*/ 0 h 49"/>
                <a:gd name="T14" fmla="*/ 148 w 29"/>
                <a:gd name="T15" fmla="*/ 66 h 49"/>
                <a:gd name="T16" fmla="*/ 110 w 29"/>
                <a:gd name="T17" fmla="*/ 128 h 49"/>
                <a:gd name="T18" fmla="*/ 110 w 29"/>
                <a:gd name="T19" fmla="*/ 135 h 49"/>
                <a:gd name="T20" fmla="*/ 159 w 29"/>
                <a:gd name="T21" fmla="*/ 201 h 49"/>
                <a:gd name="T22" fmla="*/ 66 w 29"/>
                <a:gd name="T23" fmla="*/ 275 h 49"/>
                <a:gd name="T24" fmla="*/ 0 w 29"/>
                <a:gd name="T25" fmla="*/ 258 h 49"/>
                <a:gd name="T26" fmla="*/ 5 w 29"/>
                <a:gd name="T27" fmla="*/ 234 h 49"/>
                <a:gd name="T28" fmla="*/ 66 w 29"/>
                <a:gd name="T29" fmla="*/ 253 h 49"/>
                <a:gd name="T30" fmla="*/ 131 w 29"/>
                <a:gd name="T31" fmla="*/ 201 h 49"/>
                <a:gd name="T32" fmla="*/ 70 w 29"/>
                <a:gd name="T33" fmla="*/ 147 h 49"/>
                <a:gd name="T34" fmla="*/ 38 w 29"/>
                <a:gd name="T35" fmla="*/ 147 h 49"/>
                <a:gd name="T36" fmla="*/ 38 w 29"/>
                <a:gd name="T37" fmla="*/ 12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49">
                  <a:moveTo>
                    <a:pt x="7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21" y="22"/>
                    <a:pt x="23" y="17"/>
                    <a:pt x="23" y="12"/>
                  </a:cubicBezTo>
                  <a:cubicBezTo>
                    <a:pt x="23" y="7"/>
                    <a:pt x="19" y="4"/>
                    <a:pt x="12" y="4"/>
                  </a:cubicBezTo>
                  <a:cubicBezTo>
                    <a:pt x="9" y="4"/>
                    <a:pt x="5" y="5"/>
                    <a:pt x="2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4" y="0"/>
                    <a:pt x="27" y="0"/>
                    <a:pt x="27" y="12"/>
                  </a:cubicBezTo>
                  <a:cubicBezTo>
                    <a:pt x="27" y="18"/>
                    <a:pt x="25" y="22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5"/>
                    <a:pt x="29" y="30"/>
                    <a:pt x="29" y="36"/>
                  </a:cubicBezTo>
                  <a:cubicBezTo>
                    <a:pt x="29" y="45"/>
                    <a:pt x="20" y="49"/>
                    <a:pt x="12" y="49"/>
                  </a:cubicBezTo>
                  <a:cubicBezTo>
                    <a:pt x="8" y="49"/>
                    <a:pt x="4" y="48"/>
                    <a:pt x="0" y="4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4"/>
                    <a:pt x="8" y="45"/>
                    <a:pt x="12" y="45"/>
                  </a:cubicBezTo>
                  <a:cubicBezTo>
                    <a:pt x="19" y="45"/>
                    <a:pt x="24" y="41"/>
                    <a:pt x="24" y="36"/>
                  </a:cubicBezTo>
                  <a:cubicBezTo>
                    <a:pt x="24" y="29"/>
                    <a:pt x="20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176"/>
            <p:cNvSpPr>
              <a:spLocks noEditPoints="1"/>
            </p:cNvSpPr>
            <p:nvPr userDrawn="1"/>
          </p:nvSpPr>
          <p:spPr bwMode="auto">
            <a:xfrm>
              <a:off x="663" y="1357"/>
              <a:ext cx="95" cy="137"/>
            </a:xfrm>
            <a:custGeom>
              <a:avLst/>
              <a:gdLst>
                <a:gd name="T0" fmla="*/ 197 w 40"/>
                <a:gd name="T1" fmla="*/ 0 h 58"/>
                <a:gd name="T2" fmla="*/ 197 w 40"/>
                <a:gd name="T3" fmla="*/ 246 h 58"/>
                <a:gd name="T4" fmla="*/ 226 w 40"/>
                <a:gd name="T5" fmla="*/ 246 h 58"/>
                <a:gd name="T6" fmla="*/ 226 w 40"/>
                <a:gd name="T7" fmla="*/ 324 h 58"/>
                <a:gd name="T8" fmla="*/ 204 w 40"/>
                <a:gd name="T9" fmla="*/ 324 h 58"/>
                <a:gd name="T10" fmla="*/ 204 w 40"/>
                <a:gd name="T11" fmla="*/ 267 h 58"/>
                <a:gd name="T12" fmla="*/ 24 w 40"/>
                <a:gd name="T13" fmla="*/ 267 h 58"/>
                <a:gd name="T14" fmla="*/ 24 w 40"/>
                <a:gd name="T15" fmla="*/ 324 h 58"/>
                <a:gd name="T16" fmla="*/ 0 w 40"/>
                <a:gd name="T17" fmla="*/ 324 h 58"/>
                <a:gd name="T18" fmla="*/ 0 w 40"/>
                <a:gd name="T19" fmla="*/ 246 h 58"/>
                <a:gd name="T20" fmla="*/ 24 w 40"/>
                <a:gd name="T21" fmla="*/ 246 h 58"/>
                <a:gd name="T22" fmla="*/ 57 w 40"/>
                <a:gd name="T23" fmla="*/ 73 h 58"/>
                <a:gd name="T24" fmla="*/ 57 w 40"/>
                <a:gd name="T25" fmla="*/ 0 h 58"/>
                <a:gd name="T26" fmla="*/ 197 w 40"/>
                <a:gd name="T27" fmla="*/ 0 h 58"/>
                <a:gd name="T28" fmla="*/ 78 w 40"/>
                <a:gd name="T29" fmla="*/ 21 h 58"/>
                <a:gd name="T30" fmla="*/ 78 w 40"/>
                <a:gd name="T31" fmla="*/ 73 h 58"/>
                <a:gd name="T32" fmla="*/ 45 w 40"/>
                <a:gd name="T33" fmla="*/ 246 h 58"/>
                <a:gd name="T34" fmla="*/ 176 w 40"/>
                <a:gd name="T35" fmla="*/ 246 h 58"/>
                <a:gd name="T36" fmla="*/ 176 w 40"/>
                <a:gd name="T37" fmla="*/ 21 h 58"/>
                <a:gd name="T38" fmla="*/ 78 w 40"/>
                <a:gd name="T39" fmla="*/ 21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58">
                  <a:moveTo>
                    <a:pt x="35" y="0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33"/>
                    <a:pt x="10" y="2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5" y="0"/>
                  </a:lnTo>
                  <a:close/>
                  <a:moveTo>
                    <a:pt x="14" y="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24"/>
                    <a:pt x="14" y="33"/>
                    <a:pt x="8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177"/>
            <p:cNvSpPr>
              <a:spLocks noEditPoints="1"/>
            </p:cNvSpPr>
            <p:nvPr userDrawn="1"/>
          </p:nvSpPr>
          <p:spPr bwMode="auto">
            <a:xfrm>
              <a:off x="777" y="1357"/>
              <a:ext cx="59" cy="114"/>
            </a:xfrm>
            <a:custGeom>
              <a:avLst/>
              <a:gdLst>
                <a:gd name="T0" fmla="*/ 66 w 25"/>
                <a:gd name="T1" fmla="*/ 0 h 48"/>
                <a:gd name="T2" fmla="*/ 139 w 25"/>
                <a:gd name="T3" fmla="*/ 78 h 48"/>
                <a:gd name="T4" fmla="*/ 66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6 w 25"/>
                <a:gd name="T15" fmla="*/ 0 h 48"/>
                <a:gd name="T16" fmla="*/ 21 w 25"/>
                <a:gd name="T17" fmla="*/ 135 h 48"/>
                <a:gd name="T18" fmla="*/ 61 w 25"/>
                <a:gd name="T19" fmla="*/ 135 h 48"/>
                <a:gd name="T20" fmla="*/ 118 w 25"/>
                <a:gd name="T21" fmla="*/ 78 h 48"/>
                <a:gd name="T22" fmla="*/ 61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2" y="0"/>
                  </a:moveTo>
                  <a:cubicBezTo>
                    <a:pt x="20" y="0"/>
                    <a:pt x="25" y="5"/>
                    <a:pt x="25" y="14"/>
                  </a:cubicBezTo>
                  <a:cubicBezTo>
                    <a:pt x="25" y="22"/>
                    <a:pt x="20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3" y="24"/>
                    <a:pt x="21" y="23"/>
                    <a:pt x="21" y="14"/>
                  </a:cubicBezTo>
                  <a:cubicBezTo>
                    <a:pt x="21" y="4"/>
                    <a:pt x="12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178"/>
            <p:cNvSpPr>
              <a:spLocks noEditPoints="1"/>
            </p:cNvSpPr>
            <p:nvPr userDrawn="1"/>
          </p:nvSpPr>
          <p:spPr bwMode="auto">
            <a:xfrm>
              <a:off x="836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5 w 97"/>
                <a:gd name="T5" fmla="*/ 114 h 114"/>
                <a:gd name="T6" fmla="*/ 73 w 97"/>
                <a:gd name="T7" fmla="*/ 81 h 114"/>
                <a:gd name="T8" fmla="*/ 21 w 97"/>
                <a:gd name="T9" fmla="*/ 81 h 114"/>
                <a:gd name="T10" fmla="*/ 9 w 97"/>
                <a:gd name="T11" fmla="*/ 114 h 114"/>
                <a:gd name="T12" fmla="*/ 0 w 97"/>
                <a:gd name="T13" fmla="*/ 114 h 114"/>
                <a:gd name="T14" fmla="*/ 40 w 97"/>
                <a:gd name="T15" fmla="*/ 0 h 114"/>
                <a:gd name="T16" fmla="*/ 54 w 97"/>
                <a:gd name="T17" fmla="*/ 0 h 114"/>
                <a:gd name="T18" fmla="*/ 47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47 w 97"/>
                <a:gd name="T29" fmla="*/ 10 h 114"/>
                <a:gd name="T30" fmla="*/ 47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5" y="114"/>
                  </a:lnTo>
                  <a:lnTo>
                    <a:pt x="73" y="81"/>
                  </a:lnTo>
                  <a:lnTo>
                    <a:pt x="21" y="81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54" y="0"/>
                  </a:lnTo>
                  <a:close/>
                  <a:moveTo>
                    <a:pt x="47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179"/>
            <p:cNvSpPr>
              <a:spLocks noEditPoints="1"/>
            </p:cNvSpPr>
            <p:nvPr userDrawn="1"/>
          </p:nvSpPr>
          <p:spPr bwMode="auto">
            <a:xfrm>
              <a:off x="949" y="1357"/>
              <a:ext cx="62" cy="114"/>
            </a:xfrm>
            <a:custGeom>
              <a:avLst/>
              <a:gdLst>
                <a:gd name="T0" fmla="*/ 69 w 26"/>
                <a:gd name="T1" fmla="*/ 0 h 48"/>
                <a:gd name="T2" fmla="*/ 143 w 26"/>
                <a:gd name="T3" fmla="*/ 69 h 48"/>
                <a:gd name="T4" fmla="*/ 98 w 26"/>
                <a:gd name="T5" fmla="*/ 131 h 48"/>
                <a:gd name="T6" fmla="*/ 98 w 26"/>
                <a:gd name="T7" fmla="*/ 131 h 48"/>
                <a:gd name="T8" fmla="*/ 148 w 26"/>
                <a:gd name="T9" fmla="*/ 192 h 48"/>
                <a:gd name="T10" fmla="*/ 62 w 26"/>
                <a:gd name="T11" fmla="*/ 271 h 48"/>
                <a:gd name="T12" fmla="*/ 0 w 26"/>
                <a:gd name="T13" fmla="*/ 271 h 48"/>
                <a:gd name="T14" fmla="*/ 0 w 26"/>
                <a:gd name="T15" fmla="*/ 0 h 48"/>
                <a:gd name="T16" fmla="*/ 69 w 26"/>
                <a:gd name="T17" fmla="*/ 0 h 48"/>
                <a:gd name="T18" fmla="*/ 24 w 26"/>
                <a:gd name="T19" fmla="*/ 119 h 48"/>
                <a:gd name="T20" fmla="*/ 62 w 26"/>
                <a:gd name="T21" fmla="*/ 119 h 48"/>
                <a:gd name="T22" fmla="*/ 114 w 26"/>
                <a:gd name="T23" fmla="*/ 69 h 48"/>
                <a:gd name="T24" fmla="*/ 62 w 26"/>
                <a:gd name="T25" fmla="*/ 24 h 48"/>
                <a:gd name="T26" fmla="*/ 24 w 26"/>
                <a:gd name="T27" fmla="*/ 24 h 48"/>
                <a:gd name="T28" fmla="*/ 24 w 26"/>
                <a:gd name="T29" fmla="*/ 119 h 48"/>
                <a:gd name="T30" fmla="*/ 24 w 26"/>
                <a:gd name="T31" fmla="*/ 249 h 48"/>
                <a:gd name="T32" fmla="*/ 62 w 26"/>
                <a:gd name="T33" fmla="*/ 249 h 48"/>
                <a:gd name="T34" fmla="*/ 119 w 26"/>
                <a:gd name="T35" fmla="*/ 192 h 48"/>
                <a:gd name="T36" fmla="*/ 62 w 26"/>
                <a:gd name="T37" fmla="*/ 140 h 48"/>
                <a:gd name="T38" fmla="*/ 24 w 26"/>
                <a:gd name="T39" fmla="*/ 140 h 48"/>
                <a:gd name="T40" fmla="*/ 24 w 26"/>
                <a:gd name="T41" fmla="*/ 24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cubicBezTo>
                    <a:pt x="21" y="0"/>
                    <a:pt x="25" y="5"/>
                    <a:pt x="25" y="12"/>
                  </a:cubicBezTo>
                  <a:cubicBezTo>
                    <a:pt x="25" y="16"/>
                    <a:pt x="23" y="21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4"/>
                    <a:pt x="26" y="29"/>
                    <a:pt x="26" y="34"/>
                  </a:cubicBezTo>
                  <a:cubicBezTo>
                    <a:pt x="26" y="48"/>
                    <a:pt x="13" y="48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4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7" y="21"/>
                    <a:pt x="20" y="17"/>
                    <a:pt x="20" y="12"/>
                  </a:cubicBezTo>
                  <a:cubicBezTo>
                    <a:pt x="20" y="6"/>
                    <a:pt x="16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1"/>
                  </a:lnTo>
                  <a:close/>
                  <a:moveTo>
                    <a:pt x="4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21" y="43"/>
                    <a:pt x="21" y="34"/>
                  </a:cubicBezTo>
                  <a:cubicBezTo>
                    <a:pt x="21" y="28"/>
                    <a:pt x="17" y="25"/>
                    <a:pt x="11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180"/>
            <p:cNvSpPr>
              <a:spLocks noEditPoints="1"/>
            </p:cNvSpPr>
            <p:nvPr userDrawn="1"/>
          </p:nvSpPr>
          <p:spPr bwMode="auto">
            <a:xfrm>
              <a:off x="1027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6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181"/>
            <p:cNvSpPr>
              <a:spLocks noEditPoints="1"/>
            </p:cNvSpPr>
            <p:nvPr userDrawn="1"/>
          </p:nvSpPr>
          <p:spPr bwMode="auto">
            <a:xfrm>
              <a:off x="1138" y="1355"/>
              <a:ext cx="95" cy="116"/>
            </a:xfrm>
            <a:custGeom>
              <a:avLst/>
              <a:gdLst>
                <a:gd name="T0" fmla="*/ 114 w 40"/>
                <a:gd name="T1" fmla="*/ 0 h 49"/>
                <a:gd name="T2" fmla="*/ 226 w 40"/>
                <a:gd name="T3" fmla="*/ 140 h 49"/>
                <a:gd name="T4" fmla="*/ 114 w 40"/>
                <a:gd name="T5" fmla="*/ 275 h 49"/>
                <a:gd name="T6" fmla="*/ 0 w 40"/>
                <a:gd name="T7" fmla="*/ 140 h 49"/>
                <a:gd name="T8" fmla="*/ 114 w 40"/>
                <a:gd name="T9" fmla="*/ 0 h 49"/>
                <a:gd name="T10" fmla="*/ 114 w 40"/>
                <a:gd name="T11" fmla="*/ 253 h 49"/>
                <a:gd name="T12" fmla="*/ 204 w 40"/>
                <a:gd name="T13" fmla="*/ 140 h 49"/>
                <a:gd name="T14" fmla="*/ 114 w 40"/>
                <a:gd name="T15" fmla="*/ 21 h 49"/>
                <a:gd name="T16" fmla="*/ 24 w 40"/>
                <a:gd name="T17" fmla="*/ 140 h 49"/>
                <a:gd name="T18" fmla="*/ 114 w 40"/>
                <a:gd name="T19" fmla="*/ 25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9">
                  <a:moveTo>
                    <a:pt x="20" y="0"/>
                  </a:moveTo>
                  <a:cubicBezTo>
                    <a:pt x="34" y="0"/>
                    <a:pt x="40" y="12"/>
                    <a:pt x="40" y="25"/>
                  </a:cubicBezTo>
                  <a:cubicBezTo>
                    <a:pt x="40" y="41"/>
                    <a:pt x="31" y="49"/>
                    <a:pt x="20" y="49"/>
                  </a:cubicBezTo>
                  <a:cubicBezTo>
                    <a:pt x="9" y="49"/>
                    <a:pt x="0" y="41"/>
                    <a:pt x="0" y="25"/>
                  </a:cubicBezTo>
                  <a:cubicBezTo>
                    <a:pt x="0" y="12"/>
                    <a:pt x="7" y="0"/>
                    <a:pt x="20" y="0"/>
                  </a:cubicBezTo>
                  <a:close/>
                  <a:moveTo>
                    <a:pt x="20" y="45"/>
                  </a:moveTo>
                  <a:cubicBezTo>
                    <a:pt x="28" y="45"/>
                    <a:pt x="36" y="39"/>
                    <a:pt x="36" y="25"/>
                  </a:cubicBezTo>
                  <a:cubicBezTo>
                    <a:pt x="36" y="10"/>
                    <a:pt x="28" y="4"/>
                    <a:pt x="20" y="4"/>
                  </a:cubicBezTo>
                  <a:cubicBezTo>
                    <a:pt x="12" y="4"/>
                    <a:pt x="4" y="10"/>
                    <a:pt x="4" y="25"/>
                  </a:cubicBezTo>
                  <a:cubicBezTo>
                    <a:pt x="4" y="39"/>
                    <a:pt x="12" y="45"/>
                    <a:pt x="20" y="45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182"/>
            <p:cNvSpPr>
              <a:spLocks/>
            </p:cNvSpPr>
            <p:nvPr userDrawn="1"/>
          </p:nvSpPr>
          <p:spPr bwMode="auto">
            <a:xfrm>
              <a:off x="1238" y="1357"/>
              <a:ext cx="89" cy="114"/>
            </a:xfrm>
            <a:custGeom>
              <a:avLst/>
              <a:gdLst>
                <a:gd name="T0" fmla="*/ 14 w 89"/>
                <a:gd name="T1" fmla="*/ 0 h 114"/>
                <a:gd name="T2" fmla="*/ 42 w 89"/>
                <a:gd name="T3" fmla="*/ 41 h 114"/>
                <a:gd name="T4" fmla="*/ 44 w 89"/>
                <a:gd name="T5" fmla="*/ 45 h 114"/>
                <a:gd name="T6" fmla="*/ 44 w 89"/>
                <a:gd name="T7" fmla="*/ 45 h 114"/>
                <a:gd name="T8" fmla="*/ 49 w 89"/>
                <a:gd name="T9" fmla="*/ 41 h 114"/>
                <a:gd name="T10" fmla="*/ 75 w 89"/>
                <a:gd name="T11" fmla="*/ 0 h 114"/>
                <a:gd name="T12" fmla="*/ 87 w 89"/>
                <a:gd name="T13" fmla="*/ 0 h 114"/>
                <a:gd name="T14" fmla="*/ 52 w 89"/>
                <a:gd name="T15" fmla="*/ 52 h 114"/>
                <a:gd name="T16" fmla="*/ 89 w 89"/>
                <a:gd name="T17" fmla="*/ 114 h 114"/>
                <a:gd name="T18" fmla="*/ 78 w 89"/>
                <a:gd name="T19" fmla="*/ 114 h 114"/>
                <a:gd name="T20" fmla="*/ 52 w 89"/>
                <a:gd name="T21" fmla="*/ 71 h 114"/>
                <a:gd name="T22" fmla="*/ 44 w 89"/>
                <a:gd name="T23" fmla="*/ 62 h 114"/>
                <a:gd name="T24" fmla="*/ 44 w 89"/>
                <a:gd name="T25" fmla="*/ 62 h 114"/>
                <a:gd name="T26" fmla="*/ 37 w 89"/>
                <a:gd name="T27" fmla="*/ 71 h 114"/>
                <a:gd name="T28" fmla="*/ 11 w 89"/>
                <a:gd name="T29" fmla="*/ 114 h 114"/>
                <a:gd name="T30" fmla="*/ 0 w 89"/>
                <a:gd name="T31" fmla="*/ 114 h 114"/>
                <a:gd name="T32" fmla="*/ 37 w 89"/>
                <a:gd name="T33" fmla="*/ 52 h 114"/>
                <a:gd name="T34" fmla="*/ 2 w 89"/>
                <a:gd name="T35" fmla="*/ 0 h 114"/>
                <a:gd name="T36" fmla="*/ 14 w 89"/>
                <a:gd name="T37" fmla="*/ 0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9" h="114">
                  <a:moveTo>
                    <a:pt x="14" y="0"/>
                  </a:moveTo>
                  <a:lnTo>
                    <a:pt x="42" y="41"/>
                  </a:lnTo>
                  <a:lnTo>
                    <a:pt x="44" y="45"/>
                  </a:lnTo>
                  <a:lnTo>
                    <a:pt x="49" y="41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52" y="52"/>
                  </a:lnTo>
                  <a:lnTo>
                    <a:pt x="89" y="114"/>
                  </a:lnTo>
                  <a:lnTo>
                    <a:pt x="78" y="114"/>
                  </a:lnTo>
                  <a:lnTo>
                    <a:pt x="52" y="71"/>
                  </a:lnTo>
                  <a:lnTo>
                    <a:pt x="44" y="62"/>
                  </a:lnTo>
                  <a:lnTo>
                    <a:pt x="37" y="71"/>
                  </a:lnTo>
                  <a:lnTo>
                    <a:pt x="11" y="114"/>
                  </a:lnTo>
                  <a:lnTo>
                    <a:pt x="0" y="114"/>
                  </a:lnTo>
                  <a:lnTo>
                    <a:pt x="37" y="52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83"/>
            <p:cNvSpPr>
              <a:spLocks noEditPoints="1"/>
            </p:cNvSpPr>
            <p:nvPr userDrawn="1"/>
          </p:nvSpPr>
          <p:spPr bwMode="auto">
            <a:xfrm>
              <a:off x="1346" y="1357"/>
              <a:ext cx="59" cy="114"/>
            </a:xfrm>
            <a:custGeom>
              <a:avLst/>
              <a:gdLst>
                <a:gd name="T0" fmla="*/ 61 w 25"/>
                <a:gd name="T1" fmla="*/ 0 h 48"/>
                <a:gd name="T2" fmla="*/ 139 w 25"/>
                <a:gd name="T3" fmla="*/ 78 h 48"/>
                <a:gd name="T4" fmla="*/ 61 w 25"/>
                <a:gd name="T5" fmla="*/ 152 h 48"/>
                <a:gd name="T6" fmla="*/ 21 w 25"/>
                <a:gd name="T7" fmla="*/ 152 h 48"/>
                <a:gd name="T8" fmla="*/ 21 w 25"/>
                <a:gd name="T9" fmla="*/ 271 h 48"/>
                <a:gd name="T10" fmla="*/ 0 w 25"/>
                <a:gd name="T11" fmla="*/ 271 h 48"/>
                <a:gd name="T12" fmla="*/ 0 w 25"/>
                <a:gd name="T13" fmla="*/ 0 h 48"/>
                <a:gd name="T14" fmla="*/ 61 w 25"/>
                <a:gd name="T15" fmla="*/ 0 h 48"/>
                <a:gd name="T16" fmla="*/ 21 w 25"/>
                <a:gd name="T17" fmla="*/ 135 h 48"/>
                <a:gd name="T18" fmla="*/ 57 w 25"/>
                <a:gd name="T19" fmla="*/ 135 h 48"/>
                <a:gd name="T20" fmla="*/ 111 w 25"/>
                <a:gd name="T21" fmla="*/ 78 h 48"/>
                <a:gd name="T22" fmla="*/ 57 w 25"/>
                <a:gd name="T23" fmla="*/ 24 h 48"/>
                <a:gd name="T24" fmla="*/ 21 w 25"/>
                <a:gd name="T25" fmla="*/ 24 h 48"/>
                <a:gd name="T26" fmla="*/ 21 w 25"/>
                <a:gd name="T27" fmla="*/ 135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19" y="0"/>
                    <a:pt x="25" y="5"/>
                    <a:pt x="25" y="14"/>
                  </a:cubicBezTo>
                  <a:cubicBezTo>
                    <a:pt x="25" y="22"/>
                    <a:pt x="20" y="27"/>
                    <a:pt x="11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0"/>
                  </a:lnTo>
                  <a:close/>
                  <a:moveTo>
                    <a:pt x="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20" y="23"/>
                    <a:pt x="20" y="14"/>
                  </a:cubicBezTo>
                  <a:cubicBezTo>
                    <a:pt x="20" y="4"/>
                    <a:pt x="12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84"/>
            <p:cNvSpPr>
              <a:spLocks noEditPoints="1"/>
            </p:cNvSpPr>
            <p:nvPr userDrawn="1"/>
          </p:nvSpPr>
          <p:spPr bwMode="auto">
            <a:xfrm>
              <a:off x="1403" y="1357"/>
              <a:ext cx="97" cy="114"/>
            </a:xfrm>
            <a:custGeom>
              <a:avLst/>
              <a:gdLst>
                <a:gd name="T0" fmla="*/ 54 w 97"/>
                <a:gd name="T1" fmla="*/ 0 h 114"/>
                <a:gd name="T2" fmla="*/ 97 w 97"/>
                <a:gd name="T3" fmla="*/ 114 h 114"/>
                <a:gd name="T4" fmla="*/ 87 w 97"/>
                <a:gd name="T5" fmla="*/ 114 h 114"/>
                <a:gd name="T6" fmla="*/ 76 w 97"/>
                <a:gd name="T7" fmla="*/ 81 h 114"/>
                <a:gd name="T8" fmla="*/ 24 w 97"/>
                <a:gd name="T9" fmla="*/ 81 h 114"/>
                <a:gd name="T10" fmla="*/ 12 w 97"/>
                <a:gd name="T11" fmla="*/ 114 h 114"/>
                <a:gd name="T12" fmla="*/ 0 w 97"/>
                <a:gd name="T13" fmla="*/ 114 h 114"/>
                <a:gd name="T14" fmla="*/ 42 w 97"/>
                <a:gd name="T15" fmla="*/ 0 h 114"/>
                <a:gd name="T16" fmla="*/ 54 w 97"/>
                <a:gd name="T17" fmla="*/ 0 h 114"/>
                <a:gd name="T18" fmla="*/ 50 w 97"/>
                <a:gd name="T19" fmla="*/ 10 h 114"/>
                <a:gd name="T20" fmla="*/ 45 w 97"/>
                <a:gd name="T21" fmla="*/ 22 h 114"/>
                <a:gd name="T22" fmla="*/ 26 w 97"/>
                <a:gd name="T23" fmla="*/ 74 h 114"/>
                <a:gd name="T24" fmla="*/ 71 w 97"/>
                <a:gd name="T25" fmla="*/ 74 h 114"/>
                <a:gd name="T26" fmla="*/ 52 w 97"/>
                <a:gd name="T27" fmla="*/ 22 h 114"/>
                <a:gd name="T28" fmla="*/ 50 w 97"/>
                <a:gd name="T29" fmla="*/ 10 h 114"/>
                <a:gd name="T30" fmla="*/ 50 w 97"/>
                <a:gd name="T31" fmla="*/ 1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" h="114">
                  <a:moveTo>
                    <a:pt x="54" y="0"/>
                  </a:moveTo>
                  <a:lnTo>
                    <a:pt x="97" y="114"/>
                  </a:lnTo>
                  <a:lnTo>
                    <a:pt x="87" y="114"/>
                  </a:lnTo>
                  <a:lnTo>
                    <a:pt x="76" y="81"/>
                  </a:lnTo>
                  <a:lnTo>
                    <a:pt x="24" y="81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54" y="0"/>
                  </a:lnTo>
                  <a:close/>
                  <a:moveTo>
                    <a:pt x="50" y="10"/>
                  </a:moveTo>
                  <a:lnTo>
                    <a:pt x="45" y="22"/>
                  </a:lnTo>
                  <a:lnTo>
                    <a:pt x="26" y="74"/>
                  </a:lnTo>
                  <a:lnTo>
                    <a:pt x="71" y="74"/>
                  </a:lnTo>
                  <a:lnTo>
                    <a:pt x="52" y="22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85"/>
            <p:cNvSpPr>
              <a:spLocks/>
            </p:cNvSpPr>
            <p:nvPr userDrawn="1"/>
          </p:nvSpPr>
          <p:spPr bwMode="auto">
            <a:xfrm>
              <a:off x="1516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86"/>
            <p:cNvSpPr>
              <a:spLocks/>
            </p:cNvSpPr>
            <p:nvPr userDrawn="1"/>
          </p:nvSpPr>
          <p:spPr bwMode="auto">
            <a:xfrm>
              <a:off x="1618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50 w 54"/>
                <a:gd name="T9" fmla="*/ 50 h 114"/>
                <a:gd name="T10" fmla="*/ 50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50" y="50"/>
                  </a:lnTo>
                  <a:lnTo>
                    <a:pt x="50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87"/>
            <p:cNvSpPr>
              <a:spLocks/>
            </p:cNvSpPr>
            <p:nvPr userDrawn="1"/>
          </p:nvSpPr>
          <p:spPr bwMode="auto">
            <a:xfrm>
              <a:off x="1691" y="1357"/>
              <a:ext cx="76" cy="114"/>
            </a:xfrm>
            <a:custGeom>
              <a:avLst/>
              <a:gdLst>
                <a:gd name="T0" fmla="*/ 10 w 76"/>
                <a:gd name="T1" fmla="*/ 0 h 114"/>
                <a:gd name="T2" fmla="*/ 10 w 76"/>
                <a:gd name="T3" fmla="*/ 50 h 114"/>
                <a:gd name="T4" fmla="*/ 64 w 76"/>
                <a:gd name="T5" fmla="*/ 50 h 114"/>
                <a:gd name="T6" fmla="*/ 64 w 76"/>
                <a:gd name="T7" fmla="*/ 0 h 114"/>
                <a:gd name="T8" fmla="*/ 76 w 76"/>
                <a:gd name="T9" fmla="*/ 0 h 114"/>
                <a:gd name="T10" fmla="*/ 76 w 76"/>
                <a:gd name="T11" fmla="*/ 114 h 114"/>
                <a:gd name="T12" fmla="*/ 64 w 76"/>
                <a:gd name="T13" fmla="*/ 114 h 114"/>
                <a:gd name="T14" fmla="*/ 64 w 76"/>
                <a:gd name="T15" fmla="*/ 59 h 114"/>
                <a:gd name="T16" fmla="*/ 10 w 76"/>
                <a:gd name="T17" fmla="*/ 59 h 114"/>
                <a:gd name="T18" fmla="*/ 10 w 76"/>
                <a:gd name="T19" fmla="*/ 114 h 114"/>
                <a:gd name="T20" fmla="*/ 0 w 76"/>
                <a:gd name="T21" fmla="*/ 114 h 114"/>
                <a:gd name="T22" fmla="*/ 0 w 76"/>
                <a:gd name="T23" fmla="*/ 0 h 114"/>
                <a:gd name="T24" fmla="*/ 10 w 76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" h="114">
                  <a:moveTo>
                    <a:pt x="10" y="0"/>
                  </a:moveTo>
                  <a:lnTo>
                    <a:pt x="10" y="50"/>
                  </a:lnTo>
                  <a:lnTo>
                    <a:pt x="64" y="5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6" y="114"/>
                  </a:lnTo>
                  <a:lnTo>
                    <a:pt x="64" y="114"/>
                  </a:lnTo>
                  <a:lnTo>
                    <a:pt x="64" y="59"/>
                  </a:lnTo>
                  <a:lnTo>
                    <a:pt x="10" y="59"/>
                  </a:lnTo>
                  <a:lnTo>
                    <a:pt x="1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88"/>
            <p:cNvSpPr>
              <a:spLocks/>
            </p:cNvSpPr>
            <p:nvPr userDrawn="1"/>
          </p:nvSpPr>
          <p:spPr bwMode="auto">
            <a:xfrm>
              <a:off x="1793" y="1357"/>
              <a:ext cx="78" cy="114"/>
            </a:xfrm>
            <a:custGeom>
              <a:avLst/>
              <a:gdLst>
                <a:gd name="T0" fmla="*/ 9 w 78"/>
                <a:gd name="T1" fmla="*/ 0 h 114"/>
                <a:gd name="T2" fmla="*/ 9 w 78"/>
                <a:gd name="T3" fmla="*/ 85 h 114"/>
                <a:gd name="T4" fmla="*/ 9 w 78"/>
                <a:gd name="T5" fmla="*/ 100 h 114"/>
                <a:gd name="T6" fmla="*/ 9 w 78"/>
                <a:gd name="T7" fmla="*/ 100 h 114"/>
                <a:gd name="T8" fmla="*/ 14 w 78"/>
                <a:gd name="T9" fmla="*/ 88 h 114"/>
                <a:gd name="T10" fmla="*/ 66 w 78"/>
                <a:gd name="T11" fmla="*/ 0 h 114"/>
                <a:gd name="T12" fmla="*/ 78 w 78"/>
                <a:gd name="T13" fmla="*/ 0 h 114"/>
                <a:gd name="T14" fmla="*/ 78 w 78"/>
                <a:gd name="T15" fmla="*/ 114 h 114"/>
                <a:gd name="T16" fmla="*/ 68 w 78"/>
                <a:gd name="T17" fmla="*/ 114 h 114"/>
                <a:gd name="T18" fmla="*/ 68 w 78"/>
                <a:gd name="T19" fmla="*/ 29 h 114"/>
                <a:gd name="T20" fmla="*/ 68 w 78"/>
                <a:gd name="T21" fmla="*/ 15 h 114"/>
                <a:gd name="T22" fmla="*/ 68 w 78"/>
                <a:gd name="T23" fmla="*/ 15 h 114"/>
                <a:gd name="T24" fmla="*/ 61 w 78"/>
                <a:gd name="T25" fmla="*/ 24 h 114"/>
                <a:gd name="T26" fmla="*/ 12 w 78"/>
                <a:gd name="T27" fmla="*/ 114 h 114"/>
                <a:gd name="T28" fmla="*/ 0 w 78"/>
                <a:gd name="T29" fmla="*/ 114 h 114"/>
                <a:gd name="T30" fmla="*/ 0 w 78"/>
                <a:gd name="T31" fmla="*/ 0 h 114"/>
                <a:gd name="T32" fmla="*/ 9 w 78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" h="114">
                  <a:moveTo>
                    <a:pt x="9" y="0"/>
                  </a:moveTo>
                  <a:lnTo>
                    <a:pt x="9" y="85"/>
                  </a:lnTo>
                  <a:lnTo>
                    <a:pt x="9" y="100"/>
                  </a:lnTo>
                  <a:lnTo>
                    <a:pt x="14" y="88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14"/>
                  </a:lnTo>
                  <a:lnTo>
                    <a:pt x="68" y="114"/>
                  </a:lnTo>
                  <a:lnTo>
                    <a:pt x="68" y="29"/>
                  </a:lnTo>
                  <a:lnTo>
                    <a:pt x="68" y="15"/>
                  </a:lnTo>
                  <a:lnTo>
                    <a:pt x="61" y="2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3" name="Freeform 189"/>
            <p:cNvSpPr>
              <a:spLocks/>
            </p:cNvSpPr>
            <p:nvPr userDrawn="1"/>
          </p:nvSpPr>
          <p:spPr bwMode="auto">
            <a:xfrm>
              <a:off x="1897" y="1357"/>
              <a:ext cx="54" cy="114"/>
            </a:xfrm>
            <a:custGeom>
              <a:avLst/>
              <a:gdLst>
                <a:gd name="T0" fmla="*/ 52 w 54"/>
                <a:gd name="T1" fmla="*/ 0 h 114"/>
                <a:gd name="T2" fmla="*/ 52 w 54"/>
                <a:gd name="T3" fmla="*/ 10 h 114"/>
                <a:gd name="T4" fmla="*/ 9 w 54"/>
                <a:gd name="T5" fmla="*/ 10 h 114"/>
                <a:gd name="T6" fmla="*/ 9 w 54"/>
                <a:gd name="T7" fmla="*/ 50 h 114"/>
                <a:gd name="T8" fmla="*/ 49 w 54"/>
                <a:gd name="T9" fmla="*/ 50 h 114"/>
                <a:gd name="T10" fmla="*/ 49 w 54"/>
                <a:gd name="T11" fmla="*/ 59 h 114"/>
                <a:gd name="T12" fmla="*/ 9 w 54"/>
                <a:gd name="T13" fmla="*/ 59 h 114"/>
                <a:gd name="T14" fmla="*/ 9 w 54"/>
                <a:gd name="T15" fmla="*/ 104 h 114"/>
                <a:gd name="T16" fmla="*/ 54 w 54"/>
                <a:gd name="T17" fmla="*/ 104 h 114"/>
                <a:gd name="T18" fmla="*/ 54 w 54"/>
                <a:gd name="T19" fmla="*/ 114 h 114"/>
                <a:gd name="T20" fmla="*/ 0 w 54"/>
                <a:gd name="T21" fmla="*/ 114 h 114"/>
                <a:gd name="T22" fmla="*/ 0 w 54"/>
                <a:gd name="T23" fmla="*/ 0 h 114"/>
                <a:gd name="T24" fmla="*/ 52 w 54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14">
                  <a:moveTo>
                    <a:pt x="52" y="0"/>
                  </a:moveTo>
                  <a:lnTo>
                    <a:pt x="52" y="10"/>
                  </a:lnTo>
                  <a:lnTo>
                    <a:pt x="9" y="10"/>
                  </a:lnTo>
                  <a:lnTo>
                    <a:pt x="9" y="50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9" y="59"/>
                  </a:lnTo>
                  <a:lnTo>
                    <a:pt x="9" y="104"/>
                  </a:lnTo>
                  <a:lnTo>
                    <a:pt x="54" y="104"/>
                  </a:lnTo>
                  <a:lnTo>
                    <a:pt x="54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4" name="Freeform 190"/>
            <p:cNvSpPr>
              <a:spLocks/>
            </p:cNvSpPr>
            <p:nvPr userDrawn="1"/>
          </p:nvSpPr>
          <p:spPr bwMode="auto">
            <a:xfrm>
              <a:off x="1970" y="1357"/>
              <a:ext cx="111" cy="114"/>
            </a:xfrm>
            <a:custGeom>
              <a:avLst/>
              <a:gdLst>
                <a:gd name="T0" fmla="*/ 57 w 111"/>
                <a:gd name="T1" fmla="*/ 102 h 114"/>
                <a:gd name="T2" fmla="*/ 59 w 111"/>
                <a:gd name="T3" fmla="*/ 88 h 114"/>
                <a:gd name="T4" fmla="*/ 94 w 111"/>
                <a:gd name="T5" fmla="*/ 0 h 114"/>
                <a:gd name="T6" fmla="*/ 111 w 111"/>
                <a:gd name="T7" fmla="*/ 0 h 114"/>
                <a:gd name="T8" fmla="*/ 111 w 111"/>
                <a:gd name="T9" fmla="*/ 114 h 114"/>
                <a:gd name="T10" fmla="*/ 102 w 111"/>
                <a:gd name="T11" fmla="*/ 114 h 114"/>
                <a:gd name="T12" fmla="*/ 102 w 111"/>
                <a:gd name="T13" fmla="*/ 26 h 114"/>
                <a:gd name="T14" fmla="*/ 102 w 111"/>
                <a:gd name="T15" fmla="*/ 10 h 114"/>
                <a:gd name="T16" fmla="*/ 99 w 111"/>
                <a:gd name="T17" fmla="*/ 10 h 114"/>
                <a:gd name="T18" fmla="*/ 94 w 111"/>
                <a:gd name="T19" fmla="*/ 24 h 114"/>
                <a:gd name="T20" fmla="*/ 61 w 111"/>
                <a:gd name="T21" fmla="*/ 114 h 114"/>
                <a:gd name="T22" fmla="*/ 50 w 111"/>
                <a:gd name="T23" fmla="*/ 114 h 114"/>
                <a:gd name="T24" fmla="*/ 14 w 111"/>
                <a:gd name="T25" fmla="*/ 24 h 114"/>
                <a:gd name="T26" fmla="*/ 9 w 111"/>
                <a:gd name="T27" fmla="*/ 10 h 114"/>
                <a:gd name="T28" fmla="*/ 9 w 111"/>
                <a:gd name="T29" fmla="*/ 10 h 114"/>
                <a:gd name="T30" fmla="*/ 9 w 111"/>
                <a:gd name="T31" fmla="*/ 26 h 114"/>
                <a:gd name="T32" fmla="*/ 9 w 111"/>
                <a:gd name="T33" fmla="*/ 114 h 114"/>
                <a:gd name="T34" fmla="*/ 0 w 111"/>
                <a:gd name="T35" fmla="*/ 114 h 114"/>
                <a:gd name="T36" fmla="*/ 0 w 111"/>
                <a:gd name="T37" fmla="*/ 0 h 114"/>
                <a:gd name="T38" fmla="*/ 16 w 111"/>
                <a:gd name="T39" fmla="*/ 0 h 114"/>
                <a:gd name="T40" fmla="*/ 50 w 111"/>
                <a:gd name="T41" fmla="*/ 88 h 114"/>
                <a:gd name="T42" fmla="*/ 54 w 111"/>
                <a:gd name="T43" fmla="*/ 102 h 114"/>
                <a:gd name="T44" fmla="*/ 57 w 111"/>
                <a:gd name="T45" fmla="*/ 102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14">
                  <a:moveTo>
                    <a:pt x="57" y="102"/>
                  </a:moveTo>
                  <a:lnTo>
                    <a:pt x="59" y="88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11" y="114"/>
                  </a:lnTo>
                  <a:lnTo>
                    <a:pt x="102" y="114"/>
                  </a:lnTo>
                  <a:lnTo>
                    <a:pt x="102" y="26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4" y="24"/>
                  </a:lnTo>
                  <a:lnTo>
                    <a:pt x="61" y="114"/>
                  </a:lnTo>
                  <a:lnTo>
                    <a:pt x="50" y="114"/>
                  </a:lnTo>
                  <a:lnTo>
                    <a:pt x="14" y="24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50" y="88"/>
                  </a:lnTo>
                  <a:lnTo>
                    <a:pt x="54" y="102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Freeform 191"/>
            <p:cNvSpPr>
              <a:spLocks noEditPoints="1"/>
            </p:cNvSpPr>
            <p:nvPr userDrawn="1"/>
          </p:nvSpPr>
          <p:spPr bwMode="auto">
            <a:xfrm>
              <a:off x="-671" y="1107"/>
              <a:ext cx="134" cy="232"/>
            </a:xfrm>
            <a:custGeom>
              <a:avLst/>
              <a:gdLst>
                <a:gd name="T0" fmla="*/ 143 w 57"/>
                <a:gd name="T1" fmla="*/ 0 h 98"/>
                <a:gd name="T2" fmla="*/ 299 w 57"/>
                <a:gd name="T3" fmla="*/ 140 h 98"/>
                <a:gd name="T4" fmla="*/ 205 w 57"/>
                <a:gd name="T5" fmla="*/ 263 h 98"/>
                <a:gd name="T6" fmla="*/ 205 w 57"/>
                <a:gd name="T7" fmla="*/ 263 h 98"/>
                <a:gd name="T8" fmla="*/ 315 w 57"/>
                <a:gd name="T9" fmla="*/ 393 h 98"/>
                <a:gd name="T10" fmla="*/ 139 w 57"/>
                <a:gd name="T11" fmla="*/ 549 h 98"/>
                <a:gd name="T12" fmla="*/ 0 w 57"/>
                <a:gd name="T13" fmla="*/ 549 h 98"/>
                <a:gd name="T14" fmla="*/ 0 w 57"/>
                <a:gd name="T15" fmla="*/ 0 h 98"/>
                <a:gd name="T16" fmla="*/ 143 w 57"/>
                <a:gd name="T17" fmla="*/ 0 h 98"/>
                <a:gd name="T18" fmla="*/ 49 w 57"/>
                <a:gd name="T19" fmla="*/ 241 h 98"/>
                <a:gd name="T20" fmla="*/ 132 w 57"/>
                <a:gd name="T21" fmla="*/ 241 h 98"/>
                <a:gd name="T22" fmla="*/ 242 w 57"/>
                <a:gd name="T23" fmla="*/ 140 h 98"/>
                <a:gd name="T24" fmla="*/ 139 w 57"/>
                <a:gd name="T25" fmla="*/ 45 h 98"/>
                <a:gd name="T26" fmla="*/ 49 w 57"/>
                <a:gd name="T27" fmla="*/ 45 h 98"/>
                <a:gd name="T28" fmla="*/ 49 w 57"/>
                <a:gd name="T29" fmla="*/ 241 h 98"/>
                <a:gd name="T30" fmla="*/ 49 w 57"/>
                <a:gd name="T31" fmla="*/ 504 h 98"/>
                <a:gd name="T32" fmla="*/ 132 w 57"/>
                <a:gd name="T33" fmla="*/ 504 h 98"/>
                <a:gd name="T34" fmla="*/ 259 w 57"/>
                <a:gd name="T35" fmla="*/ 393 h 98"/>
                <a:gd name="T36" fmla="*/ 139 w 57"/>
                <a:gd name="T37" fmla="*/ 286 h 98"/>
                <a:gd name="T38" fmla="*/ 49 w 57"/>
                <a:gd name="T39" fmla="*/ 286 h 98"/>
                <a:gd name="T40" fmla="*/ 49 w 57"/>
                <a:gd name="T41" fmla="*/ 504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98">
                  <a:moveTo>
                    <a:pt x="26" y="0"/>
                  </a:moveTo>
                  <a:cubicBezTo>
                    <a:pt x="46" y="0"/>
                    <a:pt x="54" y="11"/>
                    <a:pt x="54" y="25"/>
                  </a:cubicBezTo>
                  <a:cubicBezTo>
                    <a:pt x="54" y="34"/>
                    <a:pt x="50" y="42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9" y="49"/>
                    <a:pt x="57" y="59"/>
                    <a:pt x="57" y="70"/>
                  </a:cubicBezTo>
                  <a:cubicBezTo>
                    <a:pt x="57" y="98"/>
                    <a:pt x="29" y="98"/>
                    <a:pt x="25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9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37" y="43"/>
                    <a:pt x="44" y="35"/>
                    <a:pt x="44" y="25"/>
                  </a:cubicBezTo>
                  <a:cubicBezTo>
                    <a:pt x="44" y="13"/>
                    <a:pt x="35" y="8"/>
                    <a:pt x="2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43"/>
                  </a:lnTo>
                  <a:close/>
                  <a:moveTo>
                    <a:pt x="9" y="90"/>
                  </a:moveTo>
                  <a:cubicBezTo>
                    <a:pt x="24" y="90"/>
                    <a:pt x="24" y="90"/>
                    <a:pt x="24" y="90"/>
                  </a:cubicBezTo>
                  <a:cubicBezTo>
                    <a:pt x="32" y="90"/>
                    <a:pt x="47" y="88"/>
                    <a:pt x="47" y="70"/>
                  </a:cubicBezTo>
                  <a:cubicBezTo>
                    <a:pt x="47" y="58"/>
                    <a:pt x="38" y="51"/>
                    <a:pt x="25" y="51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9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92"/>
            <p:cNvSpPr>
              <a:spLocks/>
            </p:cNvSpPr>
            <p:nvPr userDrawn="1"/>
          </p:nvSpPr>
          <p:spPr bwMode="auto">
            <a:xfrm>
              <a:off x="-470" y="1107"/>
              <a:ext cx="274" cy="232"/>
            </a:xfrm>
            <a:custGeom>
              <a:avLst/>
              <a:gdLst>
                <a:gd name="T0" fmla="*/ 148 w 274"/>
                <a:gd name="T1" fmla="*/ 0 h 232"/>
                <a:gd name="T2" fmla="*/ 148 w 274"/>
                <a:gd name="T3" fmla="*/ 213 h 232"/>
                <a:gd name="T4" fmla="*/ 252 w 274"/>
                <a:gd name="T5" fmla="*/ 213 h 232"/>
                <a:gd name="T6" fmla="*/ 252 w 274"/>
                <a:gd name="T7" fmla="*/ 0 h 232"/>
                <a:gd name="T8" fmla="*/ 274 w 274"/>
                <a:gd name="T9" fmla="*/ 0 h 232"/>
                <a:gd name="T10" fmla="*/ 274 w 274"/>
                <a:gd name="T11" fmla="*/ 232 h 232"/>
                <a:gd name="T12" fmla="*/ 0 w 274"/>
                <a:gd name="T13" fmla="*/ 232 h 232"/>
                <a:gd name="T14" fmla="*/ 0 w 274"/>
                <a:gd name="T15" fmla="*/ 0 h 232"/>
                <a:gd name="T16" fmla="*/ 23 w 274"/>
                <a:gd name="T17" fmla="*/ 0 h 232"/>
                <a:gd name="T18" fmla="*/ 23 w 274"/>
                <a:gd name="T19" fmla="*/ 213 h 232"/>
                <a:gd name="T20" fmla="*/ 127 w 274"/>
                <a:gd name="T21" fmla="*/ 213 h 232"/>
                <a:gd name="T22" fmla="*/ 127 w 274"/>
                <a:gd name="T23" fmla="*/ 0 h 232"/>
                <a:gd name="T24" fmla="*/ 148 w 274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232">
                  <a:moveTo>
                    <a:pt x="148" y="0"/>
                  </a:moveTo>
                  <a:lnTo>
                    <a:pt x="148" y="213"/>
                  </a:lnTo>
                  <a:lnTo>
                    <a:pt x="252" y="213"/>
                  </a:lnTo>
                  <a:lnTo>
                    <a:pt x="252" y="0"/>
                  </a:lnTo>
                  <a:lnTo>
                    <a:pt x="274" y="0"/>
                  </a:lnTo>
                  <a:lnTo>
                    <a:pt x="27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13"/>
                  </a:lnTo>
                  <a:lnTo>
                    <a:pt x="127" y="213"/>
                  </a:lnTo>
                  <a:lnTo>
                    <a:pt x="127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93"/>
            <p:cNvSpPr>
              <a:spLocks noEditPoints="1"/>
            </p:cNvSpPr>
            <p:nvPr userDrawn="1"/>
          </p:nvSpPr>
          <p:spPr bwMode="auto">
            <a:xfrm>
              <a:off x="-130" y="1105"/>
              <a:ext cx="208" cy="236"/>
            </a:xfrm>
            <a:custGeom>
              <a:avLst/>
              <a:gdLst>
                <a:gd name="T0" fmla="*/ 246 w 88"/>
                <a:gd name="T1" fmla="*/ 0 h 100"/>
                <a:gd name="T2" fmla="*/ 492 w 88"/>
                <a:gd name="T3" fmla="*/ 278 h 100"/>
                <a:gd name="T4" fmla="*/ 246 w 88"/>
                <a:gd name="T5" fmla="*/ 557 h 100"/>
                <a:gd name="T6" fmla="*/ 0 w 88"/>
                <a:gd name="T7" fmla="*/ 278 h 100"/>
                <a:gd name="T8" fmla="*/ 246 w 88"/>
                <a:gd name="T9" fmla="*/ 0 h 100"/>
                <a:gd name="T10" fmla="*/ 246 w 88"/>
                <a:gd name="T11" fmla="*/ 512 h 100"/>
                <a:gd name="T12" fmla="*/ 435 w 88"/>
                <a:gd name="T13" fmla="*/ 278 h 100"/>
                <a:gd name="T14" fmla="*/ 246 w 88"/>
                <a:gd name="T15" fmla="*/ 45 h 100"/>
                <a:gd name="T16" fmla="*/ 57 w 88"/>
                <a:gd name="T17" fmla="*/ 278 h 100"/>
                <a:gd name="T18" fmla="*/ 246 w 88"/>
                <a:gd name="T19" fmla="*/ 512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44" y="0"/>
                  </a:moveTo>
                  <a:cubicBezTo>
                    <a:pt x="74" y="0"/>
                    <a:pt x="88" y="24"/>
                    <a:pt x="88" y="50"/>
                  </a:cubicBezTo>
                  <a:cubicBezTo>
                    <a:pt x="88" y="82"/>
                    <a:pt x="69" y="100"/>
                    <a:pt x="44" y="100"/>
                  </a:cubicBezTo>
                  <a:cubicBezTo>
                    <a:pt x="19" y="100"/>
                    <a:pt x="0" y="82"/>
                    <a:pt x="0" y="50"/>
                  </a:cubicBezTo>
                  <a:cubicBezTo>
                    <a:pt x="0" y="24"/>
                    <a:pt x="14" y="0"/>
                    <a:pt x="44" y="0"/>
                  </a:cubicBezTo>
                  <a:close/>
                  <a:moveTo>
                    <a:pt x="44" y="92"/>
                  </a:moveTo>
                  <a:cubicBezTo>
                    <a:pt x="61" y="92"/>
                    <a:pt x="78" y="79"/>
                    <a:pt x="78" y="50"/>
                  </a:cubicBezTo>
                  <a:cubicBezTo>
                    <a:pt x="78" y="21"/>
                    <a:pt x="61" y="8"/>
                    <a:pt x="44" y="8"/>
                  </a:cubicBezTo>
                  <a:cubicBezTo>
                    <a:pt x="27" y="8"/>
                    <a:pt x="10" y="21"/>
                    <a:pt x="10" y="50"/>
                  </a:cubicBezTo>
                  <a:cubicBezTo>
                    <a:pt x="10" y="79"/>
                    <a:pt x="27" y="92"/>
                    <a:pt x="44" y="92"/>
                  </a:cubicBez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94"/>
            <p:cNvSpPr>
              <a:spLocks/>
            </p:cNvSpPr>
            <p:nvPr userDrawn="1"/>
          </p:nvSpPr>
          <p:spPr bwMode="auto">
            <a:xfrm>
              <a:off x="111" y="1107"/>
              <a:ext cx="182" cy="234"/>
            </a:xfrm>
            <a:custGeom>
              <a:avLst/>
              <a:gdLst>
                <a:gd name="T0" fmla="*/ 57 w 77"/>
                <a:gd name="T1" fmla="*/ 0 h 99"/>
                <a:gd name="T2" fmla="*/ 196 w 77"/>
                <a:gd name="T3" fmla="*/ 291 h 99"/>
                <a:gd name="T4" fmla="*/ 229 w 77"/>
                <a:gd name="T5" fmla="*/ 357 h 99"/>
                <a:gd name="T6" fmla="*/ 229 w 77"/>
                <a:gd name="T7" fmla="*/ 357 h 99"/>
                <a:gd name="T8" fmla="*/ 251 w 77"/>
                <a:gd name="T9" fmla="*/ 295 h 99"/>
                <a:gd name="T10" fmla="*/ 373 w 77"/>
                <a:gd name="T11" fmla="*/ 0 h 99"/>
                <a:gd name="T12" fmla="*/ 430 w 77"/>
                <a:gd name="T13" fmla="*/ 0 h 99"/>
                <a:gd name="T14" fmla="*/ 234 w 77"/>
                <a:gd name="T15" fmla="*/ 459 h 99"/>
                <a:gd name="T16" fmla="*/ 135 w 77"/>
                <a:gd name="T17" fmla="*/ 553 h 99"/>
                <a:gd name="T18" fmla="*/ 78 w 77"/>
                <a:gd name="T19" fmla="*/ 541 h 99"/>
                <a:gd name="T20" fmla="*/ 78 w 77"/>
                <a:gd name="T21" fmla="*/ 496 h 99"/>
                <a:gd name="T22" fmla="*/ 123 w 77"/>
                <a:gd name="T23" fmla="*/ 508 h 99"/>
                <a:gd name="T24" fmla="*/ 184 w 77"/>
                <a:gd name="T25" fmla="*/ 447 h 99"/>
                <a:gd name="T26" fmla="*/ 201 w 77"/>
                <a:gd name="T27" fmla="*/ 414 h 99"/>
                <a:gd name="T28" fmla="*/ 0 w 77"/>
                <a:gd name="T29" fmla="*/ 0 h 99"/>
                <a:gd name="T30" fmla="*/ 57 w 77"/>
                <a:gd name="T31" fmla="*/ 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99">
                  <a:moveTo>
                    <a:pt x="10" y="0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39" y="91"/>
                    <a:pt x="36" y="99"/>
                    <a:pt x="24" y="99"/>
                  </a:cubicBezTo>
                  <a:cubicBezTo>
                    <a:pt x="20" y="99"/>
                    <a:pt x="17" y="99"/>
                    <a:pt x="14" y="9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7" y="91"/>
                    <a:pt x="20" y="91"/>
                    <a:pt x="22" y="91"/>
                  </a:cubicBezTo>
                  <a:cubicBezTo>
                    <a:pt x="28" y="91"/>
                    <a:pt x="30" y="88"/>
                    <a:pt x="33" y="8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95"/>
            <p:cNvSpPr>
              <a:spLocks/>
            </p:cNvSpPr>
            <p:nvPr userDrawn="1"/>
          </p:nvSpPr>
          <p:spPr bwMode="auto">
            <a:xfrm>
              <a:off x="335" y="1102"/>
              <a:ext cx="147" cy="239"/>
            </a:xfrm>
            <a:custGeom>
              <a:avLst/>
              <a:gdLst>
                <a:gd name="T0" fmla="*/ 85 w 62"/>
                <a:gd name="T1" fmla="*/ 251 h 101"/>
                <a:gd name="T2" fmla="*/ 147 w 62"/>
                <a:gd name="T3" fmla="*/ 251 h 101"/>
                <a:gd name="T4" fmla="*/ 275 w 62"/>
                <a:gd name="T5" fmla="*/ 140 h 101"/>
                <a:gd name="T6" fmla="*/ 147 w 62"/>
                <a:gd name="T7" fmla="*/ 50 h 101"/>
                <a:gd name="T8" fmla="*/ 17 w 62"/>
                <a:gd name="T9" fmla="*/ 78 h 101"/>
                <a:gd name="T10" fmla="*/ 12 w 62"/>
                <a:gd name="T11" fmla="*/ 28 h 101"/>
                <a:gd name="T12" fmla="*/ 147 w 62"/>
                <a:gd name="T13" fmla="*/ 5 h 101"/>
                <a:gd name="T14" fmla="*/ 332 w 62"/>
                <a:gd name="T15" fmla="*/ 140 h 101"/>
                <a:gd name="T16" fmla="*/ 242 w 62"/>
                <a:gd name="T17" fmla="*/ 270 h 101"/>
                <a:gd name="T18" fmla="*/ 242 w 62"/>
                <a:gd name="T19" fmla="*/ 274 h 101"/>
                <a:gd name="T20" fmla="*/ 349 w 62"/>
                <a:gd name="T21" fmla="*/ 414 h 101"/>
                <a:gd name="T22" fmla="*/ 147 w 62"/>
                <a:gd name="T23" fmla="*/ 566 h 101"/>
                <a:gd name="T24" fmla="*/ 0 w 62"/>
                <a:gd name="T25" fmla="*/ 532 h 101"/>
                <a:gd name="T26" fmla="*/ 5 w 62"/>
                <a:gd name="T27" fmla="*/ 483 h 101"/>
                <a:gd name="T28" fmla="*/ 147 w 62"/>
                <a:gd name="T29" fmla="*/ 521 h 101"/>
                <a:gd name="T30" fmla="*/ 299 w 62"/>
                <a:gd name="T31" fmla="*/ 409 h 101"/>
                <a:gd name="T32" fmla="*/ 152 w 62"/>
                <a:gd name="T33" fmla="*/ 296 h 101"/>
                <a:gd name="T34" fmla="*/ 85 w 62"/>
                <a:gd name="T35" fmla="*/ 296 h 101"/>
                <a:gd name="T36" fmla="*/ 85 w 62"/>
                <a:gd name="T37" fmla="*/ 251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101">
                  <a:moveTo>
                    <a:pt x="15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45" y="45"/>
                    <a:pt x="49" y="34"/>
                    <a:pt x="49" y="25"/>
                  </a:cubicBezTo>
                  <a:cubicBezTo>
                    <a:pt x="49" y="14"/>
                    <a:pt x="40" y="9"/>
                    <a:pt x="26" y="9"/>
                  </a:cubicBezTo>
                  <a:cubicBezTo>
                    <a:pt x="18" y="9"/>
                    <a:pt x="10" y="11"/>
                    <a:pt x="3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3"/>
                    <a:pt x="18" y="1"/>
                    <a:pt x="26" y="1"/>
                  </a:cubicBezTo>
                  <a:cubicBezTo>
                    <a:pt x="29" y="1"/>
                    <a:pt x="59" y="0"/>
                    <a:pt x="59" y="25"/>
                  </a:cubicBezTo>
                  <a:cubicBezTo>
                    <a:pt x="59" y="37"/>
                    <a:pt x="54" y="45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6" y="51"/>
                    <a:pt x="62" y="61"/>
                    <a:pt x="62" y="74"/>
                  </a:cubicBezTo>
                  <a:cubicBezTo>
                    <a:pt x="62" y="93"/>
                    <a:pt x="43" y="101"/>
                    <a:pt x="26" y="101"/>
                  </a:cubicBezTo>
                  <a:cubicBezTo>
                    <a:pt x="16" y="101"/>
                    <a:pt x="7" y="98"/>
                    <a:pt x="0" y="95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8" y="90"/>
                    <a:pt x="17" y="93"/>
                    <a:pt x="26" y="93"/>
                  </a:cubicBezTo>
                  <a:cubicBezTo>
                    <a:pt x="42" y="93"/>
                    <a:pt x="53" y="85"/>
                    <a:pt x="53" y="73"/>
                  </a:cubicBezTo>
                  <a:cubicBezTo>
                    <a:pt x="53" y="60"/>
                    <a:pt x="43" y="53"/>
                    <a:pt x="27" y="53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95232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962225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5" y="5229200"/>
            <a:ext cx="4759538" cy="1368152"/>
          </a:xfrm>
        </p:spPr>
        <p:txBody>
          <a:bodyPr/>
          <a:lstStyle>
            <a:lvl1pPr marL="0" indent="0" algn="r">
              <a:buNone/>
              <a:defRPr sz="1350" b="1">
                <a:solidFill>
                  <a:srgbClr val="515C6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 userDrawn="1"/>
        </p:nvCxnSpPr>
        <p:spPr>
          <a:xfrm>
            <a:off x="619054" y="5013176"/>
            <a:ext cx="784137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9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63689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8" y="7352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2" y="3372631"/>
            <a:ext cx="6620835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0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 userDrawn="1"/>
        </p:nvGrpSpPr>
        <p:grpSpPr>
          <a:xfrm>
            <a:off x="287340" y="-1"/>
            <a:ext cx="1109662" cy="6858001"/>
            <a:chOff x="287338" y="-1"/>
            <a:chExt cx="1233487" cy="6858001"/>
          </a:xfrm>
        </p:grpSpPr>
        <p:sp>
          <p:nvSpPr>
            <p:cNvPr id="101" name="Прямоугольник 100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2" name="Прямоугольник 101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" name="Прямоугольник 102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" name="Прямоугольник 103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5" name="Прямоугольник 104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9792" y="332656"/>
            <a:ext cx="4824537" cy="46595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158808" y="7352"/>
            <a:ext cx="1368152" cy="685800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/>
          </p:nvPr>
        </p:nvSpPr>
        <p:spPr>
          <a:xfrm>
            <a:off x="1526959" y="1196752"/>
            <a:ext cx="7564935" cy="5472608"/>
          </a:xfrm>
        </p:spPr>
        <p:txBody>
          <a:bodyPr/>
          <a:lstStyle>
            <a:lvl1pPr marL="385763" indent="-385763">
              <a:buFont typeface="+mj-lt"/>
              <a:buAutoNum type="arabicPeriod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28663" indent="-385763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372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63688" y="3448050"/>
            <a:ext cx="6803032" cy="1584176"/>
          </a:xfrm>
        </p:spPr>
        <p:txBody>
          <a:bodyPr anchor="t"/>
          <a:lstStyle>
            <a:lvl1pPr algn="l">
              <a:defRPr sz="3000" b="1" cap="all">
                <a:solidFill>
                  <a:srgbClr val="515C6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763689" y="2826042"/>
            <a:ext cx="4824537" cy="46595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6222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13" name="Прямая соединительная линия 112"/>
          <p:cNvCxnSpPr/>
          <p:nvPr userDrawn="1"/>
        </p:nvCxnSpPr>
        <p:spPr>
          <a:xfrm>
            <a:off x="1884712" y="3372631"/>
            <a:ext cx="6359697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692113" y="2852936"/>
            <a:ext cx="888302" cy="2160240"/>
            <a:chOff x="287338" y="-1"/>
            <a:chExt cx="1233487" cy="6858001"/>
          </a:xfrm>
        </p:grpSpPr>
        <p:sp>
          <p:nvSpPr>
            <p:cNvPr id="13" name="Прямоугольник 12"/>
            <p:cNvSpPr>
              <a:spLocks noChangeArrowheads="1"/>
            </p:cNvSpPr>
            <p:nvPr userDrawn="1"/>
          </p:nvSpPr>
          <p:spPr bwMode="auto">
            <a:xfrm>
              <a:off x="1273175" y="0"/>
              <a:ext cx="247650" cy="685799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 userDrawn="1"/>
          </p:nvSpPr>
          <p:spPr bwMode="auto">
            <a:xfrm>
              <a:off x="1028700" y="0"/>
              <a:ext cx="246063" cy="685799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Прямоугольник 14"/>
            <p:cNvSpPr>
              <a:spLocks noChangeArrowheads="1"/>
            </p:cNvSpPr>
            <p:nvPr userDrawn="1"/>
          </p:nvSpPr>
          <p:spPr bwMode="auto">
            <a:xfrm>
              <a:off x="781050" y="0"/>
              <a:ext cx="247650" cy="6858000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 userDrawn="1"/>
          </p:nvSpPr>
          <p:spPr bwMode="auto">
            <a:xfrm>
              <a:off x="534988" y="0"/>
              <a:ext cx="246062" cy="6858000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 userDrawn="1"/>
          </p:nvSpPr>
          <p:spPr bwMode="auto">
            <a:xfrm>
              <a:off x="287338" y="-1"/>
              <a:ext cx="247650" cy="6857995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Прямоугольник 17"/>
          <p:cNvSpPr/>
          <p:nvPr userDrawn="1"/>
        </p:nvSpPr>
        <p:spPr>
          <a:xfrm>
            <a:off x="692113" y="2852937"/>
            <a:ext cx="951023" cy="216024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44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9502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58"/>
            <a:ext cx="9144000" cy="1359024"/>
          </a:xfrm>
        </p:spPr>
        <p:txBody>
          <a:bodyPr/>
          <a:lstStyle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539552" y="1268760"/>
            <a:ext cx="8147248" cy="6599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5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359024"/>
          </a:xfrm>
        </p:spPr>
        <p:txBody>
          <a:bodyPr/>
          <a:lstStyle>
            <a:lvl1pPr algn="ctr">
              <a:defRPr b="1">
                <a:solidFill>
                  <a:srgbClr val="96222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35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86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42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0830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012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773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8103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7679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31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6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348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6370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114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5794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794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2680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5861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958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301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5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1043608" y="1700808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99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26" Type="http://schemas.openxmlformats.org/officeDocument/2006/relationships/slideLayout" Target="../slideLayouts/slideLayout184.xml"/><Relationship Id="rId39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79.xml"/><Relationship Id="rId34" Type="http://schemas.openxmlformats.org/officeDocument/2006/relationships/slideLayout" Target="../slideLayouts/slideLayout192.xml"/><Relationship Id="rId42" Type="http://schemas.openxmlformats.org/officeDocument/2006/relationships/slideLayout" Target="../slideLayouts/slideLayout200.xml"/><Relationship Id="rId47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slideLayout" Target="../slideLayouts/slideLayout191.xml"/><Relationship Id="rId38" Type="http://schemas.openxmlformats.org/officeDocument/2006/relationships/slideLayout" Target="../slideLayouts/slideLayout196.xml"/><Relationship Id="rId46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87.xml"/><Relationship Id="rId41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slideLayout" Target="../slideLayouts/slideLayout190.xml"/><Relationship Id="rId37" Type="http://schemas.openxmlformats.org/officeDocument/2006/relationships/slideLayout" Target="../slideLayouts/slideLayout195.xml"/><Relationship Id="rId40" Type="http://schemas.openxmlformats.org/officeDocument/2006/relationships/slideLayout" Target="../slideLayouts/slideLayout198.xml"/><Relationship Id="rId45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36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31" Type="http://schemas.openxmlformats.org/officeDocument/2006/relationships/slideLayout" Target="../slideLayouts/slideLayout189.xml"/><Relationship Id="rId44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Relationship Id="rId35" Type="http://schemas.openxmlformats.org/officeDocument/2006/relationships/slideLayout" Target="../slideLayouts/slideLayout193.xml"/><Relationship Id="rId43" Type="http://schemas.openxmlformats.org/officeDocument/2006/relationships/slideLayout" Target="../slideLayouts/slideLayout201.xml"/><Relationship Id="rId48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4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2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7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6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8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42" Type="http://schemas.openxmlformats.org/officeDocument/2006/relationships/slideLayout" Target="../slideLayouts/slideLayout117.xml"/><Relationship Id="rId47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46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41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15.xml"/><Relationship Id="rId45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49" Type="http://schemas.openxmlformats.org/officeDocument/2006/relationships/theme" Target="../theme/theme5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4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43" Type="http://schemas.openxmlformats.org/officeDocument/2006/relationships/slideLayout" Target="../slideLayouts/slideLayout118.xml"/><Relationship Id="rId48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4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27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5107" r:id="rId8"/>
    <p:sldLayoutId id="214748510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3300" b="1" kern="1200" dirty="0" smtClean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24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100" kern="1200">
          <a:solidFill>
            <a:srgbClr val="515C66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7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9" r:id="rId2"/>
    <p:sldLayoutId id="2147485270" r:id="rId3"/>
    <p:sldLayoutId id="2147485271" r:id="rId4"/>
    <p:sldLayoutId id="2147485272" r:id="rId5"/>
    <p:sldLayoutId id="2147485273" r:id="rId6"/>
    <p:sldLayoutId id="2147485274" r:id="rId7"/>
    <p:sldLayoutId id="2147485275" r:id="rId8"/>
    <p:sldLayoutId id="2147485276" r:id="rId9"/>
    <p:sldLayoutId id="2147485277" r:id="rId10"/>
    <p:sldLayoutId id="2147485278" r:id="rId11"/>
    <p:sldLayoutId id="2147485279" r:id="rId12"/>
    <p:sldLayoutId id="2147485280" r:id="rId13"/>
    <p:sldLayoutId id="2147485281" r:id="rId14"/>
    <p:sldLayoutId id="2147485282" r:id="rId15"/>
    <p:sldLayoutId id="2147485283" r:id="rId16"/>
    <p:sldLayoutId id="2147485284" r:id="rId17"/>
    <p:sldLayoutId id="2147485285" r:id="rId18"/>
    <p:sldLayoutId id="2147485286" r:id="rId19"/>
    <p:sldLayoutId id="2147485287" r:id="rId20"/>
    <p:sldLayoutId id="2147485288" r:id="rId21"/>
    <p:sldLayoutId id="2147485289" r:id="rId22"/>
    <p:sldLayoutId id="2147485290" r:id="rId23"/>
    <p:sldLayoutId id="2147485291" r:id="rId24"/>
    <p:sldLayoutId id="2147485292" r:id="rId25"/>
    <p:sldLayoutId id="2147485293" r:id="rId26"/>
    <p:sldLayoutId id="2147485294" r:id="rId27"/>
    <p:sldLayoutId id="2147485295" r:id="rId28"/>
    <p:sldLayoutId id="2147485296" r:id="rId29"/>
    <p:sldLayoutId id="2147485297" r:id="rId30"/>
    <p:sldLayoutId id="2147485298" r:id="rId31"/>
    <p:sldLayoutId id="2147485299" r:id="rId32"/>
    <p:sldLayoutId id="2147485300" r:id="rId33"/>
    <p:sldLayoutId id="2147485301" r:id="rId34"/>
    <p:sldLayoutId id="2147485302" r:id="rId35"/>
    <p:sldLayoutId id="2147485303" r:id="rId36"/>
    <p:sldLayoutId id="2147485304" r:id="rId37"/>
    <p:sldLayoutId id="2147485305" r:id="rId38"/>
    <p:sldLayoutId id="2147485306" r:id="rId39"/>
    <p:sldLayoutId id="2147485307" r:id="rId40"/>
    <p:sldLayoutId id="2147485308" r:id="rId41"/>
    <p:sldLayoutId id="2147485309" r:id="rId42"/>
    <p:sldLayoutId id="2147485310" r:id="rId43"/>
    <p:sldLayoutId id="2147485311" r:id="rId44"/>
    <p:sldLayoutId id="2147485312" r:id="rId45"/>
    <p:sldLayoutId id="2147485313" r:id="rId46"/>
    <p:sldLayoutId id="2147485314" r:id="rId4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33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24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100" kern="1200">
          <a:solidFill>
            <a:srgbClr val="515C66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6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0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1856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9pPr>
    </p:titleStyle>
    <p:bodyStyle>
      <a:lvl1pPr marL="144661" indent="-14466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135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13433" indent="-120551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1181" kern="1200">
          <a:solidFill>
            <a:srgbClr val="515C66"/>
          </a:solidFill>
          <a:latin typeface="+mn-lt"/>
          <a:ea typeface="+mn-ea"/>
          <a:cs typeface="+mn-cs"/>
        </a:defRPr>
      </a:lvl2pPr>
      <a:lvl3pPr marL="482204" indent="-96441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3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  <p:sldLayoutId id="21474853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13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7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2475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18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1575" kern="1200">
          <a:solidFill>
            <a:srgbClr val="515C66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311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33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24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100" kern="1200">
          <a:solidFill>
            <a:srgbClr val="515C66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88" r:id="rId2"/>
    <p:sldLayoutId id="2147485389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396" r:id="rId10"/>
    <p:sldLayoutId id="2147485397" r:id="rId11"/>
    <p:sldLayoutId id="21474853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33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24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100" kern="1200">
          <a:solidFill>
            <a:srgbClr val="515C66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13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2475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18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1575" kern="1200">
          <a:solidFill>
            <a:srgbClr val="515C66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5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408" r:id="rId2"/>
    <p:sldLayoutId id="2147485409" r:id="rId3"/>
    <p:sldLayoutId id="2147485410" r:id="rId4"/>
    <p:sldLayoutId id="2147485411" r:id="rId5"/>
    <p:sldLayoutId id="2147485412" r:id="rId6"/>
    <p:sldLayoutId id="2147485413" r:id="rId7"/>
    <p:sldLayoutId id="2147485414" r:id="rId8"/>
    <p:sldLayoutId id="2147485415" r:id="rId9"/>
    <p:sldLayoutId id="2147485416" r:id="rId10"/>
    <p:sldLayoutId id="2147485417" r:id="rId11"/>
    <p:sldLayoutId id="214748541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33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24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100" kern="1200">
          <a:solidFill>
            <a:srgbClr val="515C66"/>
          </a:solidFill>
          <a:latin typeface="+mn-lt"/>
          <a:ea typeface="+mn-ea"/>
          <a:cs typeface="+mn-cs"/>
        </a:defRPr>
      </a:lvl2pPr>
      <a:lvl3pPr marL="857229" indent="-171446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13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9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2475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18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1575" kern="1200">
          <a:solidFill>
            <a:srgbClr val="515C66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2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  <p:sldLayoutId id="21474851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4" r:id="rId1"/>
    <p:sldLayoutId id="2147485125" r:id="rId2"/>
    <p:sldLayoutId id="2147485126" r:id="rId3"/>
    <p:sldLayoutId id="2147485127" r:id="rId4"/>
    <p:sldLayoutId id="2147485128" r:id="rId5"/>
    <p:sldLayoutId id="214748512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7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  <p:sldLayoutId id="2147485142" r:id="rId12"/>
    <p:sldLayoutId id="2147485143" r:id="rId13"/>
    <p:sldLayoutId id="2147485144" r:id="rId14"/>
    <p:sldLayoutId id="2147485145" r:id="rId15"/>
    <p:sldLayoutId id="2147485146" r:id="rId16"/>
    <p:sldLayoutId id="2147485147" r:id="rId17"/>
    <p:sldLayoutId id="2147485148" r:id="rId18"/>
    <p:sldLayoutId id="2147485149" r:id="rId19"/>
    <p:sldLayoutId id="2147485150" r:id="rId20"/>
    <p:sldLayoutId id="2147485151" r:id="rId21"/>
    <p:sldLayoutId id="2147485152" r:id="rId22"/>
    <p:sldLayoutId id="2147485153" r:id="rId23"/>
    <p:sldLayoutId id="2147485154" r:id="rId24"/>
    <p:sldLayoutId id="2147485155" r:id="rId25"/>
    <p:sldLayoutId id="2147485156" r:id="rId26"/>
    <p:sldLayoutId id="2147485157" r:id="rId27"/>
    <p:sldLayoutId id="2147485158" r:id="rId28"/>
    <p:sldLayoutId id="2147485159" r:id="rId29"/>
    <p:sldLayoutId id="2147485160" r:id="rId30"/>
    <p:sldLayoutId id="2147485161" r:id="rId31"/>
    <p:sldLayoutId id="2147485162" r:id="rId32"/>
    <p:sldLayoutId id="2147485163" r:id="rId33"/>
    <p:sldLayoutId id="2147485164" r:id="rId34"/>
    <p:sldLayoutId id="2147485165" r:id="rId35"/>
    <p:sldLayoutId id="2147485166" r:id="rId36"/>
    <p:sldLayoutId id="2147485167" r:id="rId37"/>
    <p:sldLayoutId id="2147485168" r:id="rId38"/>
    <p:sldLayoutId id="2147485169" r:id="rId39"/>
    <p:sldLayoutId id="2147485170" r:id="rId40"/>
    <p:sldLayoutId id="2147485171" r:id="rId41"/>
    <p:sldLayoutId id="2147485172" r:id="rId42"/>
    <p:sldLayoutId id="2147485173" r:id="rId43"/>
    <p:sldLayoutId id="2147485174" r:id="rId44"/>
    <p:sldLayoutId id="2147485175" r:id="rId45"/>
    <p:sldLayoutId id="2147485176" r:id="rId46"/>
    <p:sldLayoutId id="2147485177" r:id="rId47"/>
    <p:sldLayoutId id="2147485178" r:id="rId4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44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32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800" kern="1200">
          <a:solidFill>
            <a:srgbClr val="515C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  <p:sldLayoutId id="2147485191" r:id="rId12"/>
    <p:sldLayoutId id="2147485192" r:id="rId13"/>
    <p:sldLayoutId id="2147485193" r:id="rId14"/>
    <p:sldLayoutId id="2147485194" r:id="rId15"/>
    <p:sldLayoutId id="2147485195" r:id="rId16"/>
    <p:sldLayoutId id="2147485196" r:id="rId17"/>
    <p:sldLayoutId id="2147485197" r:id="rId18"/>
    <p:sldLayoutId id="2147485198" r:id="rId19"/>
    <p:sldLayoutId id="2147485199" r:id="rId20"/>
    <p:sldLayoutId id="2147485200" r:id="rId21"/>
    <p:sldLayoutId id="2147485201" r:id="rId22"/>
    <p:sldLayoutId id="2147485202" r:id="rId23"/>
    <p:sldLayoutId id="2147485203" r:id="rId24"/>
    <p:sldLayoutId id="2147485204" r:id="rId25"/>
    <p:sldLayoutId id="2147485205" r:id="rId26"/>
    <p:sldLayoutId id="2147485206" r:id="rId27"/>
    <p:sldLayoutId id="2147485207" r:id="rId28"/>
    <p:sldLayoutId id="2147485208" r:id="rId29"/>
    <p:sldLayoutId id="2147485209" r:id="rId30"/>
    <p:sldLayoutId id="2147485210" r:id="rId31"/>
    <p:sldLayoutId id="2147485211" r:id="rId32"/>
    <p:sldLayoutId id="2147485212" r:id="rId33"/>
    <p:sldLayoutId id="2147485213" r:id="rId34"/>
    <p:sldLayoutId id="2147485214" r:id="rId35"/>
    <p:sldLayoutId id="2147485215" r:id="rId36"/>
    <p:sldLayoutId id="2147485216" r:id="rId37"/>
    <p:sldLayoutId id="2147485217" r:id="rId38"/>
    <p:sldLayoutId id="2147485218" r:id="rId39"/>
    <p:sldLayoutId id="2147485219" r:id="rId40"/>
    <p:sldLayoutId id="2147485220" r:id="rId41"/>
    <p:sldLayoutId id="2147485221" r:id="rId42"/>
    <p:sldLayoutId id="2147485222" r:id="rId43"/>
    <p:sldLayoutId id="2147485223" r:id="rId44"/>
    <p:sldLayoutId id="2147485224" r:id="rId45"/>
    <p:sldLayoutId id="2147485225" r:id="rId46"/>
    <p:sldLayoutId id="2147485226" r:id="rId47"/>
    <p:sldLayoutId id="2147485227" r:id="rId4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33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24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100" kern="1200">
          <a:solidFill>
            <a:srgbClr val="515C66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8369" y="57331"/>
            <a:ext cx="7315200" cy="10674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1484785"/>
            <a:ext cx="7315200" cy="482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062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29" r:id="rId1"/>
    <p:sldLayoutId id="2147485230" r:id="rId2"/>
    <p:sldLayoutId id="2147485231" r:id="rId3"/>
    <p:sldLayoutId id="2147485232" r:id="rId4"/>
    <p:sldLayoutId id="2147485233" r:id="rId5"/>
    <p:sldLayoutId id="2147485234" r:id="rId6"/>
    <p:sldLayoutId id="214748523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>
            <a:noFill/>
          </a:ln>
          <a:solidFill>
            <a:schemeClr val="bg2">
              <a:lumMod val="50000"/>
              <a:lumOff val="50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q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q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q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q"/>
        <a:defRPr sz="14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q"/>
        <a:defRPr sz="14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E7A35-40E9-43D2-9C7D-F67703E2B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4321B-6122-441B-BB41-6DFACA88AA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7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  <p:sldLayoutId id="2147485249" r:id="rId2"/>
    <p:sldLayoutId id="2147485250" r:id="rId3"/>
    <p:sldLayoutId id="2147485251" r:id="rId4"/>
    <p:sldLayoutId id="2147485252" r:id="rId5"/>
    <p:sldLayoutId id="2147485253" r:id="rId6"/>
    <p:sldLayoutId id="2147485254" r:id="rId7"/>
    <p:sldLayoutId id="2147485255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3300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24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2100" kern="1200">
          <a:solidFill>
            <a:srgbClr val="515C66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F5B40-C453-490D-9775-C2B741E61A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6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63" r:id="rId7"/>
    <p:sldLayoutId id="2147485264" r:id="rId8"/>
    <p:sldLayoutId id="2147485265" r:id="rId9"/>
    <p:sldLayoutId id="214748526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altLang="ru-RU" sz="2475" b="1" kern="1200" dirty="0" smtClean="0">
          <a:solidFill>
            <a:srgbClr val="9622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ru-RU" altLang="ru-RU" sz="1800" b="1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lr>
          <a:srgbClr val="515C66"/>
        </a:buClr>
        <a:buFont typeface="Wingdings" pitchFamily="2" charset="2"/>
        <a:buChar char="§"/>
        <a:defRPr sz="1575" kern="1200">
          <a:solidFill>
            <a:srgbClr val="515C66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events/president/transcripts/messages/6541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3713" y="1700808"/>
            <a:ext cx="8568952" cy="2952328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4800" dirty="0" smtClean="0">
                <a:solidFill>
                  <a:srgbClr val="A02F2C"/>
                </a:solidFill>
              </a:rPr>
              <a:t>Проблемы демографии и здоровья населения РФ:</a:t>
            </a:r>
            <a:br>
              <a:rPr lang="ru-RU" sz="4800" dirty="0" smtClean="0">
                <a:solidFill>
                  <a:srgbClr val="A02F2C"/>
                </a:solidFill>
              </a:rPr>
            </a:br>
            <a:r>
              <a:rPr lang="ru-RU" sz="4000" dirty="0">
                <a:solidFill>
                  <a:srgbClr val="A02F2C"/>
                </a:solidFill>
              </a:rPr>
              <a:t>ч</a:t>
            </a:r>
            <a:r>
              <a:rPr lang="ru-RU" sz="4000" dirty="0" smtClean="0">
                <a:solidFill>
                  <a:srgbClr val="A02F2C"/>
                </a:solidFill>
              </a:rPr>
              <a:t>то надо делать в здравоохранении</a:t>
            </a:r>
            <a:endParaRPr lang="ru-RU" sz="4000" dirty="0">
              <a:solidFill>
                <a:srgbClr val="A02F2C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 bwMode="auto">
          <a:xfrm>
            <a:off x="611560" y="5085184"/>
            <a:ext cx="820110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ru-RU" altLang="ru-RU" sz="1600" b="1" kern="1200">
                <a:solidFill>
                  <a:srgbClr val="515C66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5C66"/>
              </a:buClr>
              <a:buFont typeface="Wingdings" pitchFamily="2" charset="2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 smtClean="0"/>
              <a:t>Ректор ВШОУЗ,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д.м.н., МBA </a:t>
            </a:r>
            <a:r>
              <a:rPr lang="ru-RU" sz="2000" dirty="0"/>
              <a:t>Гарвардского </a:t>
            </a:r>
            <a:r>
              <a:rPr lang="ru-RU" sz="2000" dirty="0" smtClean="0"/>
              <a:t>университета (США) </a:t>
            </a:r>
          </a:p>
          <a:p>
            <a:pPr>
              <a:spcBef>
                <a:spcPts val="0"/>
              </a:spcBef>
            </a:pPr>
            <a:r>
              <a:rPr lang="ru-RU" sz="2000" dirty="0" err="1" smtClean="0"/>
              <a:t>Улумбекова</a:t>
            </a:r>
            <a:r>
              <a:rPr lang="ru-RU" sz="2000" dirty="0" smtClean="0"/>
              <a:t> Г.Э.</a:t>
            </a:r>
          </a:p>
        </p:txBody>
      </p:sp>
    </p:spTree>
    <p:extLst>
      <p:ext uri="{BB962C8B-B14F-4D97-AF65-F5344CB8AC3E}">
        <p14:creationId xmlns:p14="http://schemas.microsoft.com/office/powerpoint/2010/main" val="10002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РФ смертность граждан трудоспособного возраста (16-64 лет) на 100 тыс. населения соответствующего пола и возраста у мужчин – 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 2,8 раза выше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а у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женщин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2800" dirty="0" smtClean="0">
                <a:solidFill>
                  <a:srgbClr val="FF0000"/>
                </a:solidFill>
              </a:rPr>
              <a:t>в 2,1 раза выше,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чем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81"/>
            <a:ext cx="2133600" cy="365125"/>
          </a:xfrm>
        </p:spPr>
        <p:txBody>
          <a:bodyPr/>
          <a:lstStyle/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855027" y="2306782"/>
            <a:ext cx="10390" cy="2297003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22618" y="4630882"/>
            <a:ext cx="10391" cy="69917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611560" y="1772816"/>
            <a:ext cx="8066915" cy="4906685"/>
            <a:chOff x="538542" y="1768758"/>
            <a:chExt cx="8066915" cy="490668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38542" y="1768758"/>
              <a:ext cx="8066915" cy="4906685"/>
              <a:chOff x="689158" y="1710425"/>
              <a:chExt cx="8066915" cy="4906685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689158" y="1710425"/>
                <a:ext cx="8066915" cy="4906685"/>
                <a:chOff x="689158" y="1710425"/>
                <a:chExt cx="8066915" cy="4906685"/>
              </a:xfrm>
            </p:grpSpPr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158" y="1710425"/>
                  <a:ext cx="7899652" cy="4906685"/>
                </a:xfrm>
                <a:prstGeom prst="rect">
                  <a:avLst/>
                </a:prstGeom>
              </p:spPr>
            </p:pic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1704109" y="2306782"/>
                  <a:ext cx="6567055" cy="2078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2189018" y="4620491"/>
                  <a:ext cx="6567055" cy="2078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TextBox 2"/>
              <p:cNvSpPr txBox="1"/>
              <p:nvPr/>
            </p:nvSpPr>
            <p:spPr>
              <a:xfrm>
                <a:off x="3809434" y="3234383"/>
                <a:ext cx="11521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В 2,8 раз выше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92886" y="4662501"/>
                <a:ext cx="78317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FF0000"/>
                    </a:solidFill>
                  </a:rPr>
                  <a:t>В 2,1 раза выше</a:t>
                </a:r>
                <a:endParaRPr lang="ru-RU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3347864" y="2420888"/>
              <a:ext cx="815875" cy="2967393"/>
              <a:chOff x="3347864" y="2420888"/>
              <a:chExt cx="815875" cy="2967393"/>
            </a:xfrm>
          </p:grpSpPr>
          <p:cxnSp>
            <p:nvCxnSpPr>
              <p:cNvPr id="18" name="Прямая со стрелкой 17"/>
              <p:cNvCxnSpPr/>
              <p:nvPr/>
            </p:nvCxnSpPr>
            <p:spPr>
              <a:xfrm>
                <a:off x="3347864" y="2420888"/>
                <a:ext cx="0" cy="2182897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4155355" y="4699606"/>
                <a:ext cx="8384" cy="68867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688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В результате в 2020 г. в РФ ожидаемая продолжительность жизни (ОПЖ) упала почти </a:t>
            </a:r>
            <a:r>
              <a:rPr lang="ru-RU" sz="2200" dirty="0" smtClean="0">
                <a:solidFill>
                  <a:srgbClr val="FF0000"/>
                </a:solidFill>
              </a:rPr>
              <a:t>на 2 года - самый высокий уровень </a:t>
            </a:r>
            <a:r>
              <a:rPr lang="ru-RU" sz="2200" dirty="0" smtClean="0"/>
              <a:t>в Европе.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Как следствие, увеличилось </a:t>
            </a:r>
            <a:r>
              <a:rPr lang="ru-RU" sz="2200" dirty="0" smtClean="0">
                <a:solidFill>
                  <a:srgbClr val="FF0000"/>
                </a:solidFill>
              </a:rPr>
              <a:t>отставание </a:t>
            </a:r>
            <a:r>
              <a:rPr lang="ru-RU" sz="2200" dirty="0" smtClean="0"/>
              <a:t>по сравнению с «новыми-8» странами ЕС – </a:t>
            </a:r>
            <a:br>
              <a:rPr lang="ru-RU" sz="22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до 5 лет</a:t>
            </a:r>
            <a:r>
              <a:rPr lang="ru-RU" sz="2200" dirty="0" smtClean="0"/>
              <a:t>, а со «старыми» странами – почти </a:t>
            </a:r>
            <a:r>
              <a:rPr lang="ru-RU" sz="2800" dirty="0" smtClean="0">
                <a:solidFill>
                  <a:srgbClr val="FF0000"/>
                </a:solidFill>
              </a:rPr>
              <a:t>до 10 лет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4" y="1579182"/>
            <a:ext cx="7346371" cy="52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Чтобы понять, как исправить положение, надо знать, что </a:t>
            </a:r>
            <a:r>
              <a:rPr lang="ru-RU" sz="2800" b="1" dirty="0" smtClean="0"/>
              <a:t>влияет НА СМЕРТНОСТЬ И ОПЖ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26491" y="4966991"/>
            <a:ext cx="3466129" cy="1121067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31" b="1" kern="0" dirty="0">
                <a:solidFill>
                  <a:prstClr val="white"/>
                </a:solidFill>
              </a:rPr>
              <a:t>Ожидаемая продолжительность жизни</a:t>
            </a:r>
          </a:p>
          <a:p>
            <a:pPr algn="ctr">
              <a:defRPr/>
            </a:pPr>
            <a:r>
              <a:rPr lang="en-US" sz="2215" b="1" kern="0" dirty="0">
                <a:solidFill>
                  <a:prstClr val="white"/>
                </a:solidFill>
              </a:rPr>
              <a:t>(</a:t>
            </a:r>
            <a:r>
              <a:rPr lang="ru-RU" sz="2215" b="1" kern="0" dirty="0">
                <a:solidFill>
                  <a:prstClr val="white"/>
                </a:solidFill>
              </a:rPr>
              <a:t>ОПЖ</a:t>
            </a:r>
            <a:r>
              <a:rPr lang="en-US" sz="2215" b="1" kern="0" dirty="0">
                <a:solidFill>
                  <a:prstClr val="white"/>
                </a:solidFill>
              </a:rPr>
              <a:t>)</a:t>
            </a:r>
            <a:endParaRPr lang="ru-RU" sz="2215" b="1" kern="0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236" y="1966684"/>
            <a:ext cx="2858164" cy="15287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15" b="1" kern="0" dirty="0">
                <a:solidFill>
                  <a:prstClr val="white"/>
                </a:solidFill>
              </a:rPr>
              <a:t>Социально-экономические факторы</a:t>
            </a:r>
          </a:p>
          <a:p>
            <a:pPr algn="ctr">
              <a:defRPr/>
            </a:pPr>
            <a:r>
              <a:rPr lang="ru-RU" sz="2215" kern="0" dirty="0">
                <a:solidFill>
                  <a:prstClr val="white"/>
                </a:solidFill>
              </a:rPr>
              <a:t>(рост ВВП, зарплата)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7521" y="1966684"/>
            <a:ext cx="2385696" cy="15287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rgbClr val="FF5513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15" b="1" kern="0" dirty="0">
                <a:solidFill>
                  <a:prstClr val="white"/>
                </a:solidFill>
              </a:rPr>
              <a:t>Образ жизни</a:t>
            </a:r>
          </a:p>
          <a:p>
            <a:pPr algn="ctr">
              <a:defRPr/>
            </a:pPr>
            <a:r>
              <a:rPr lang="ru-RU" sz="2215" kern="0" dirty="0">
                <a:solidFill>
                  <a:prstClr val="white"/>
                </a:solidFill>
              </a:rPr>
              <a:t>(потребление алкоголя)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16168" y="1966684"/>
            <a:ext cx="2615257" cy="15287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15" b="1" kern="0" dirty="0">
                <a:solidFill>
                  <a:prstClr val="white"/>
                </a:solidFill>
              </a:rPr>
              <a:t>Деятельность здравоохранения</a:t>
            </a:r>
          </a:p>
          <a:p>
            <a:pPr algn="ctr">
              <a:defRPr/>
            </a:pPr>
            <a:r>
              <a:rPr lang="ru-RU" sz="2215" kern="0" dirty="0">
                <a:solidFill>
                  <a:prstClr val="white"/>
                </a:solidFill>
              </a:rPr>
              <a:t>(гос. расходы)</a:t>
            </a:r>
          </a:p>
        </p:txBody>
      </p:sp>
      <p:sp>
        <p:nvSpPr>
          <p:cNvPr id="8" name="Овал 7"/>
          <p:cNvSpPr/>
          <p:nvPr/>
        </p:nvSpPr>
        <p:spPr>
          <a:xfrm>
            <a:off x="790877" y="3492399"/>
            <a:ext cx="1395847" cy="598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15" b="1" kern="0" dirty="0">
                <a:solidFill>
                  <a:prstClr val="white"/>
                </a:solidFill>
              </a:rPr>
              <a:t>37%</a:t>
            </a:r>
          </a:p>
        </p:txBody>
      </p:sp>
      <p:sp>
        <p:nvSpPr>
          <p:cNvPr id="9" name="Овал 8"/>
          <p:cNvSpPr/>
          <p:nvPr/>
        </p:nvSpPr>
        <p:spPr>
          <a:xfrm>
            <a:off x="3622087" y="3456856"/>
            <a:ext cx="1395847" cy="598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15" b="1" kern="0" dirty="0">
                <a:solidFill>
                  <a:prstClr val="white"/>
                </a:solidFill>
              </a:rPr>
              <a:t>33%</a:t>
            </a:r>
          </a:p>
        </p:txBody>
      </p:sp>
      <p:sp>
        <p:nvSpPr>
          <p:cNvPr id="10" name="Овал 9"/>
          <p:cNvSpPr/>
          <p:nvPr/>
        </p:nvSpPr>
        <p:spPr>
          <a:xfrm>
            <a:off x="6309924" y="3504814"/>
            <a:ext cx="1395847" cy="598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15" b="1" kern="0" dirty="0">
                <a:solidFill>
                  <a:prstClr val="white"/>
                </a:solidFill>
              </a:rPr>
              <a:t>30%</a:t>
            </a:r>
          </a:p>
        </p:txBody>
      </p:sp>
      <p:sp>
        <p:nvSpPr>
          <p:cNvPr id="11" name="Стрелка вправо 10"/>
          <p:cNvSpPr/>
          <p:nvPr/>
        </p:nvSpPr>
        <p:spPr>
          <a:xfrm rot="3328619">
            <a:off x="1436100" y="4304932"/>
            <a:ext cx="1050110" cy="570365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62" kern="0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4059556" y="4178668"/>
            <a:ext cx="504774" cy="771885"/>
          </a:xfrm>
          <a:prstGeom prst="up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62" kern="0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7988223">
            <a:off x="5754807" y="4366641"/>
            <a:ext cx="1233961" cy="570365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62" kern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45429" y="1691462"/>
            <a:ext cx="5695197" cy="24872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62" ker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6248410"/>
            <a:ext cx="8424936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62" kern="0" dirty="0">
                <a:solidFill>
                  <a:prstClr val="black"/>
                </a:solidFill>
              </a:rPr>
              <a:t>Данные регрессионного анализа </a:t>
            </a:r>
            <a:r>
              <a:rPr lang="ru-RU" sz="1662" kern="0" dirty="0" smtClean="0">
                <a:solidFill>
                  <a:prstClr val="black"/>
                </a:solidFill>
              </a:rPr>
              <a:t>по статданным по всем регионам </a:t>
            </a:r>
            <a:r>
              <a:rPr lang="ru-RU" sz="1662" kern="0" dirty="0">
                <a:solidFill>
                  <a:prstClr val="black"/>
                </a:solidFill>
              </a:rPr>
              <a:t>РФ </a:t>
            </a:r>
            <a:r>
              <a:rPr lang="ru-RU" sz="1662" kern="0" dirty="0" smtClean="0">
                <a:solidFill>
                  <a:prstClr val="black"/>
                </a:solidFill>
              </a:rPr>
              <a:t>и по РФ в целом за </a:t>
            </a:r>
            <a:r>
              <a:rPr lang="ru-RU" sz="1662" kern="0" dirty="0">
                <a:solidFill>
                  <a:prstClr val="black"/>
                </a:solidFill>
              </a:rPr>
              <a:t>период </a:t>
            </a:r>
            <a:r>
              <a:rPr lang="ru-RU" sz="1662" kern="0" dirty="0" smtClean="0">
                <a:solidFill>
                  <a:prstClr val="black"/>
                </a:solidFill>
              </a:rPr>
              <a:t>2011-2018 </a:t>
            </a:r>
            <a:r>
              <a:rPr lang="ru-RU" sz="1662" kern="0" dirty="0">
                <a:solidFill>
                  <a:prstClr val="black"/>
                </a:solidFill>
              </a:rPr>
              <a:t>гг.</a:t>
            </a:r>
          </a:p>
        </p:txBody>
      </p:sp>
      <p:sp>
        <p:nvSpPr>
          <p:cNvPr id="16" name="Стрелка влево 15"/>
          <p:cNvSpPr/>
          <p:nvPr/>
        </p:nvSpPr>
        <p:spPr>
          <a:xfrm rot="3049293">
            <a:off x="6801113" y="4488953"/>
            <a:ext cx="1285330" cy="611056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62" ker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24216" y="5007971"/>
            <a:ext cx="1816410" cy="112105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62" kern="0" dirty="0">
                <a:solidFill>
                  <a:prstClr val="white"/>
                </a:solidFill>
              </a:rPr>
              <a:t>На эти факторы мы можем повлиять</a:t>
            </a:r>
          </a:p>
        </p:txBody>
      </p:sp>
      <p:sp>
        <p:nvSpPr>
          <p:cNvPr id="18" name="Умножение 17"/>
          <p:cNvSpPr/>
          <p:nvPr/>
        </p:nvSpPr>
        <p:spPr>
          <a:xfrm>
            <a:off x="996875" y="4178668"/>
            <a:ext cx="1699100" cy="598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200" u="sng" dirty="0" smtClean="0"/>
              <a:t>Длительное недофинансирование здравоохранения</a:t>
            </a:r>
            <a:r>
              <a:rPr lang="ru-RU" sz="2200" dirty="0" smtClean="0"/>
              <a:t>. В РФ доля в ВВП государственных расходов на здравоохранение (бюджеты всех уровней и ОМС) в </a:t>
            </a:r>
            <a:r>
              <a:rPr lang="ru-RU" sz="2400" dirty="0" smtClean="0">
                <a:solidFill>
                  <a:srgbClr val="FF0000"/>
                </a:solidFill>
              </a:rPr>
              <a:t>1,6 раза ниже</a:t>
            </a:r>
            <a:r>
              <a:rPr lang="ru-RU" sz="2200" dirty="0" smtClean="0"/>
              <a:t>, чем в «новых-8» странах ЕС и  </a:t>
            </a:r>
            <a:br>
              <a:rPr lang="ru-RU" sz="22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2,4 раза ниже</a:t>
            </a:r>
            <a:r>
              <a:rPr lang="ru-RU" sz="2200" dirty="0" smtClean="0"/>
              <a:t>, чем в «старых» странах ЕС</a:t>
            </a:r>
            <a:endParaRPr lang="ru-RU" sz="2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53846" y="1734842"/>
            <a:ext cx="8036307" cy="4473598"/>
            <a:chOff x="553846" y="1734842"/>
            <a:chExt cx="8036307" cy="447359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846" y="1734842"/>
              <a:ext cx="8036307" cy="44735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65819" y="1734842"/>
              <a:ext cx="1433946" cy="461665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prstClr val="white"/>
                  </a:solidFill>
                </a:rPr>
                <a:t>7,7% ВВП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65819" y="3392593"/>
              <a:ext cx="1433946" cy="46166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prstClr val="white"/>
                  </a:solidFill>
                </a:rPr>
                <a:t>5% ВВП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80452" y="5428883"/>
              <a:ext cx="1409701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prstClr val="white"/>
                  </a:solidFill>
                </a:rPr>
                <a:t>3,5% ВВП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19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должно быть в программах </a:t>
            </a:r>
            <a:r>
              <a:rPr lang="ru-RU" sz="1900" dirty="0" smtClean="0">
                <a:solidFill>
                  <a:srgbClr val="FF0000"/>
                </a:solidFill>
              </a:rPr>
              <a:t>каждой партии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за что должны биться и доказывать во властных структурах медицинское отделение </a:t>
            </a:r>
            <a:r>
              <a:rPr lang="ru-RU" sz="1900" dirty="0" smtClean="0">
                <a:solidFill>
                  <a:srgbClr val="FF0000"/>
                </a:solidFill>
              </a:rPr>
              <a:t>РАН, </a:t>
            </a:r>
            <a:r>
              <a:rPr lang="ru-RU" sz="1900" dirty="0" err="1" smtClean="0">
                <a:solidFill>
                  <a:srgbClr val="FF0000"/>
                </a:solidFill>
              </a:rPr>
              <a:t>Нацмедпалата</a:t>
            </a:r>
            <a:r>
              <a:rPr lang="ru-RU" sz="1900" dirty="0" smtClean="0">
                <a:solidFill>
                  <a:srgbClr val="FF0000"/>
                </a:solidFill>
              </a:rPr>
              <a:t>, Общество врачей России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У нас нет других лоббистов, а у других отраслей - есть! Это должны быть </a:t>
            </a:r>
            <a:r>
              <a:rPr lang="ru-RU" sz="1900" dirty="0" smtClean="0">
                <a:solidFill>
                  <a:srgbClr val="FF0000"/>
                </a:solidFill>
              </a:rPr>
              <a:t>наказы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медицинских работников, и пациентов будущим депутатам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430364"/>
            <a:ext cx="9036496" cy="5238996"/>
          </a:xfrm>
        </p:spPr>
        <p:txBody>
          <a:bodyPr>
            <a:noAutofit/>
          </a:bodyPr>
          <a:lstStyle/>
          <a:p>
            <a:pPr marL="514350" indent="-514350">
              <a:spcBef>
                <a:spcPts val="1108"/>
              </a:spcBef>
              <a:buAutoNum type="arabicPeriod"/>
            </a:pPr>
            <a:r>
              <a:rPr lang="ru-RU" b="1" dirty="0" smtClean="0"/>
              <a:t>Увеличение государственного финансирования здравоохранения </a:t>
            </a:r>
            <a:r>
              <a:rPr lang="ru-RU" b="1" dirty="0" smtClean="0">
                <a:solidFill>
                  <a:srgbClr val="FF0000"/>
                </a:solidFill>
              </a:rPr>
              <a:t>на 550 млрд. ежегодно до 5% ВВП к 2024 г.</a:t>
            </a:r>
          </a:p>
          <a:p>
            <a:pPr marL="514350" indent="-514350">
              <a:spcBef>
                <a:spcPts val="1108"/>
              </a:spcBef>
              <a:buAutoNum type="arabicPeriod"/>
            </a:pPr>
            <a:r>
              <a:rPr lang="ru-RU" dirty="0" smtClean="0"/>
              <a:t>Приоритетные направления расходования:</a:t>
            </a:r>
            <a:endParaRPr lang="ru-RU" b="1" dirty="0" smtClean="0"/>
          </a:p>
          <a:p>
            <a:pPr marL="642938" lvl="1" indent="-342900">
              <a:spcBef>
                <a:spcPts val="1108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60</a:t>
            </a:r>
            <a:r>
              <a:rPr lang="ru-RU" sz="2000" b="1" dirty="0">
                <a:solidFill>
                  <a:srgbClr val="FF0000"/>
                </a:solidFill>
              </a:rPr>
              <a:t>% </a:t>
            </a:r>
            <a:r>
              <a:rPr lang="ru-RU" sz="2000" dirty="0"/>
              <a:t>– на повышение оплаты </a:t>
            </a:r>
            <a:r>
              <a:rPr lang="ru-RU" sz="2000" dirty="0" smtClean="0"/>
              <a:t>труда. Базовый оклад врача – </a:t>
            </a:r>
            <a:r>
              <a:rPr lang="ru-RU" sz="2000" b="1" dirty="0" smtClean="0">
                <a:solidFill>
                  <a:srgbClr val="FF0000"/>
                </a:solidFill>
              </a:rPr>
              <a:t>4 МРОТ</a:t>
            </a:r>
            <a:r>
              <a:rPr lang="ru-RU" sz="2000" dirty="0"/>
              <a:t>, </a:t>
            </a:r>
            <a:r>
              <a:rPr lang="ru-RU" sz="2000" dirty="0" smtClean="0"/>
              <a:t>медсестры- </a:t>
            </a:r>
            <a:r>
              <a:rPr lang="ru-RU" sz="2000" b="1" dirty="0" smtClean="0">
                <a:solidFill>
                  <a:srgbClr val="FF0000"/>
                </a:solidFill>
              </a:rPr>
              <a:t>2 МРОТ,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ППС медицинских вузов и </a:t>
            </a:r>
            <a:r>
              <a:rPr lang="ru-RU" sz="2000" dirty="0" smtClean="0"/>
              <a:t>НИИ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</a:rPr>
              <a:t>4-8 МРОТ,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ППС медицинских училищ -</a:t>
            </a:r>
            <a:r>
              <a:rPr lang="ru-RU" sz="2000" b="1" dirty="0" smtClean="0">
                <a:solidFill>
                  <a:srgbClr val="FF0000"/>
                </a:solidFill>
              </a:rPr>
              <a:t>  3-6 МРОТ</a:t>
            </a:r>
            <a:r>
              <a:rPr lang="ru-RU" sz="2000" dirty="0" smtClean="0"/>
              <a:t>;</a:t>
            </a:r>
            <a:endParaRPr lang="ru-RU" sz="2000" dirty="0"/>
          </a:p>
          <a:p>
            <a:pPr marL="642938" lvl="1" indent="-342900">
              <a:spcBef>
                <a:spcPts val="1108"/>
              </a:spcBef>
            </a:pPr>
            <a:r>
              <a:rPr lang="ru-RU" sz="2000" b="1" dirty="0">
                <a:solidFill>
                  <a:srgbClr val="FF0000"/>
                </a:solidFill>
              </a:rPr>
              <a:t>30%</a:t>
            </a:r>
            <a:r>
              <a:rPr lang="ru-RU" sz="2000" dirty="0"/>
              <a:t> – на обеспечение </a:t>
            </a:r>
            <a:r>
              <a:rPr lang="ru-RU" sz="2000" b="1" dirty="0">
                <a:solidFill>
                  <a:srgbClr val="FF0000"/>
                </a:solidFill>
              </a:rPr>
              <a:t>всего населения </a:t>
            </a:r>
            <a:r>
              <a:rPr lang="ru-RU" sz="2000" dirty="0"/>
              <a:t>бесплатными лекарствами в амбулаторных условиях (система всеобщего лекарственного обеспечения);</a:t>
            </a:r>
          </a:p>
          <a:p>
            <a:pPr marL="642938" lvl="1" indent="-342900">
              <a:spcBef>
                <a:spcPts val="1108"/>
              </a:spcBef>
            </a:pPr>
            <a:r>
              <a:rPr lang="ru-RU" sz="2000" b="1" dirty="0">
                <a:solidFill>
                  <a:srgbClr val="FF0000"/>
                </a:solidFill>
              </a:rPr>
              <a:t>10%</a:t>
            </a:r>
            <a:r>
              <a:rPr lang="ru-RU" sz="2000" dirty="0"/>
              <a:t> – на реализацию </a:t>
            </a:r>
            <a:r>
              <a:rPr lang="ru-RU" sz="2000" b="1" dirty="0" smtClean="0">
                <a:solidFill>
                  <a:srgbClr val="FF0000"/>
                </a:solidFill>
              </a:rPr>
              <a:t>доп. целевых программ</a:t>
            </a:r>
            <a:r>
              <a:rPr lang="ru-RU" sz="2000" dirty="0" smtClean="0"/>
              <a:t>, </a:t>
            </a:r>
            <a:r>
              <a:rPr lang="ru-RU" sz="2000" dirty="0"/>
              <a:t>на повышение квалификации медицинских </a:t>
            </a:r>
            <a:r>
              <a:rPr lang="ru-RU" sz="2000" dirty="0" smtClean="0"/>
              <a:t>работников, в том числе на программы по производственной медицине и увеличение объемов санаторно-курортного лечения.</a:t>
            </a:r>
          </a:p>
          <a:p>
            <a:pPr marL="642938" lvl="1" indent="-342900">
              <a:spcBef>
                <a:spcPts val="1108"/>
              </a:spcBef>
            </a:pPr>
            <a:r>
              <a:rPr lang="ru-RU" sz="2000" dirty="0" smtClean="0"/>
              <a:t>Увеличение финансирования медицинской науки – </a:t>
            </a:r>
            <a:r>
              <a:rPr lang="ru-RU" sz="2000" b="1" dirty="0" smtClean="0">
                <a:solidFill>
                  <a:srgbClr val="FF0000"/>
                </a:solidFill>
              </a:rPr>
              <a:t>в 3 раза, до 0,12% ВВП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беспокоит медицинских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работников?</a:t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ВСЕГО работников здравоохранения </a:t>
            </a:r>
            <a:r>
              <a:rPr lang="ru-RU" sz="3200" dirty="0" smtClean="0">
                <a:solidFill>
                  <a:srgbClr val="FF0000"/>
                </a:solidFill>
              </a:rPr>
              <a:t>~4 млн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518457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НИЩЕНСКАЯ</a:t>
            </a:r>
            <a:r>
              <a:rPr lang="ru-RU" sz="2200" dirty="0" smtClean="0"/>
              <a:t> оплата труда: базовые оклады: </a:t>
            </a:r>
            <a:r>
              <a:rPr lang="ru-RU" sz="2200" dirty="0" smtClean="0">
                <a:solidFill>
                  <a:srgbClr val="FF0000"/>
                </a:solidFill>
              </a:rPr>
              <a:t>от </a:t>
            </a:r>
            <a:r>
              <a:rPr lang="ru-RU" sz="2200" dirty="0">
                <a:solidFill>
                  <a:srgbClr val="FF0000"/>
                </a:solidFill>
              </a:rPr>
              <a:t>12 тыс. до 35 тыс. руб.</a:t>
            </a:r>
            <a:r>
              <a:rPr lang="ru-RU" sz="2200" dirty="0"/>
              <a:t>, а у медицинских сестер – </a:t>
            </a:r>
            <a:r>
              <a:rPr lang="ru-RU" sz="2200" dirty="0">
                <a:solidFill>
                  <a:srgbClr val="FF0000"/>
                </a:solidFill>
              </a:rPr>
              <a:t>от 10 тыс. до 20 тыс. руб</a:t>
            </a:r>
            <a:r>
              <a:rPr lang="ru-RU" sz="2200" dirty="0" smtClean="0"/>
              <a:t>.</a:t>
            </a:r>
          </a:p>
          <a:p>
            <a:pPr marL="342900" indent="-342900">
              <a:buAutoNum type="arabicPeriod"/>
            </a:pPr>
            <a:endParaRPr lang="ru-RU" sz="2200" dirty="0"/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ПЕРЕГРУЗКИ</a:t>
            </a:r>
            <a:r>
              <a:rPr lang="ru-RU" sz="2200" dirty="0" smtClean="0"/>
              <a:t>, приводящие к выгоранию (</a:t>
            </a:r>
            <a:r>
              <a:rPr lang="ru-RU" sz="3200" dirty="0" smtClean="0">
                <a:solidFill>
                  <a:srgbClr val="FF0000"/>
                </a:solidFill>
              </a:rPr>
              <a:t>80%</a:t>
            </a:r>
            <a:r>
              <a:rPr lang="ru-RU" sz="2200" dirty="0" smtClean="0"/>
              <a:t>)</a:t>
            </a:r>
          </a:p>
          <a:p>
            <a:pPr marL="342900" indent="-342900">
              <a:buAutoNum type="arabicPeriod"/>
            </a:pPr>
            <a:endParaRPr lang="ru-RU" sz="2200" dirty="0" smtClean="0"/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ИЗБЫТОЧНЫЕ</a:t>
            </a:r>
            <a:r>
              <a:rPr lang="ru-RU" sz="2200" dirty="0" smtClean="0"/>
              <a:t> требования и документооборот</a:t>
            </a:r>
          </a:p>
          <a:p>
            <a:pPr marL="342900" indent="-342900">
              <a:buAutoNum type="arabicPeriod"/>
            </a:pPr>
            <a:endParaRPr lang="ru-RU" sz="2200" dirty="0"/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НЕУВАЖЕНИЕ </a:t>
            </a:r>
            <a:r>
              <a:rPr lang="ru-RU" sz="2200" dirty="0" smtClean="0"/>
              <a:t>общества, доходящее до потребительского экстремизма и «давление» вышестоящего начальства</a:t>
            </a:r>
          </a:p>
          <a:p>
            <a:pPr marL="342900" indent="-342900">
              <a:buAutoNum type="arabicPeriod"/>
            </a:pPr>
            <a:endParaRPr lang="ru-RU" sz="2200" dirty="0"/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ОТСУТСТВИЕ </a:t>
            </a:r>
            <a:r>
              <a:rPr lang="ru-RU" sz="2200" dirty="0"/>
              <a:t>условий для непрерывного медицинского </a:t>
            </a:r>
            <a:r>
              <a:rPr lang="ru-RU" sz="2200" dirty="0" smtClean="0"/>
              <a:t>образования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ОТСУТСТВИЕ</a:t>
            </a:r>
            <a:r>
              <a:rPr lang="ru-RU" sz="2200" dirty="0" smtClean="0"/>
              <a:t> единой </a:t>
            </a:r>
            <a:r>
              <a:rPr lang="ru-RU" sz="2200" dirty="0"/>
              <a:t>цели, виденья будущего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836712"/>
            <a:ext cx="8229600" cy="5184775"/>
          </a:xfrm>
        </p:spPr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2800" dirty="0" smtClean="0"/>
              <a:t>«</a:t>
            </a:r>
            <a:r>
              <a:rPr lang="ru-RU" sz="2800" i="1" dirty="0" smtClean="0"/>
              <a:t>Мы …понимаем</a:t>
            </a:r>
            <a:r>
              <a:rPr lang="ru-RU" sz="2800" i="1" dirty="0"/>
              <a:t>, что сегодня ситуация в сфере демографии </a:t>
            </a:r>
            <a:r>
              <a:rPr lang="ru-RU" sz="2800" i="1" dirty="0" smtClean="0">
                <a:solidFill>
                  <a:srgbClr val="FF0000"/>
                </a:solidFill>
              </a:rPr>
              <a:t>чрезвычайная</a:t>
            </a:r>
            <a:r>
              <a:rPr lang="ru-RU" sz="2800" i="1" dirty="0" smtClean="0"/>
              <a:t>…Нужно </a:t>
            </a:r>
            <a:r>
              <a:rPr lang="ru-RU" sz="2800" i="1" dirty="0"/>
              <a:t>это признать, констатировать, иметь это в виду и действовать, исходя из этой ситуации</a:t>
            </a:r>
            <a:r>
              <a:rPr lang="ru-RU" sz="2800" i="1" dirty="0" smtClean="0"/>
              <a:t>. </a:t>
            </a:r>
            <a:r>
              <a:rPr lang="ru-RU" sz="2800" i="1" dirty="0" smtClean="0">
                <a:solidFill>
                  <a:srgbClr val="FF0000"/>
                </a:solidFill>
              </a:rPr>
              <a:t>Сбережение </a:t>
            </a:r>
            <a:r>
              <a:rPr lang="ru-RU" sz="2800" i="1" dirty="0">
                <a:solidFill>
                  <a:srgbClr val="FF0000"/>
                </a:solidFill>
              </a:rPr>
              <a:t>народа России – наш высший национальный </a:t>
            </a:r>
            <a:r>
              <a:rPr lang="ru-RU" sz="2800" i="1" dirty="0" smtClean="0">
                <a:solidFill>
                  <a:srgbClr val="FF0000"/>
                </a:solidFill>
              </a:rPr>
              <a:t>приоритет</a:t>
            </a:r>
            <a:r>
              <a:rPr lang="ru-RU" sz="2800" dirty="0" smtClean="0"/>
              <a:t>»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Послание </a:t>
            </a:r>
            <a:r>
              <a:rPr lang="ru-RU" dirty="0"/>
              <a:t>Президента РФ В.В. </a:t>
            </a:r>
            <a:r>
              <a:rPr lang="ru-RU" dirty="0" smtClean="0"/>
              <a:t>Путина</a:t>
            </a:r>
          </a:p>
          <a:p>
            <a:pPr marL="0" indent="0" algn="r">
              <a:buNone/>
            </a:pPr>
            <a:r>
              <a:rPr lang="ru-RU" dirty="0" smtClean="0"/>
              <a:t>Федеральному </a:t>
            </a:r>
            <a:r>
              <a:rPr lang="ru-RU" dirty="0"/>
              <a:t>Собранию, 21 апреля 2021 </a:t>
            </a:r>
            <a:r>
              <a:rPr lang="ru-RU" dirty="0" smtClean="0"/>
              <a:t>г.</a:t>
            </a:r>
          </a:p>
          <a:p>
            <a:pPr marL="0" indent="0" algn="r">
              <a:buNone/>
            </a:pPr>
            <a:r>
              <a:rPr lang="ru-RU" sz="1600" smtClean="0">
                <a:hlinkClick r:id="rId2"/>
              </a:rPr>
              <a:t>http</a:t>
            </a:r>
            <a:r>
              <a:rPr lang="ru-RU" sz="1600" dirty="0">
                <a:hlinkClick r:id="rId2"/>
              </a:rPr>
              <a:t>://www.kremlin.ru/events/president/transcripts/messages/65418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9468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"/>
          <p:cNvSpPr txBox="1">
            <a:spLocks/>
          </p:cNvSpPr>
          <p:nvPr/>
        </p:nvSpPr>
        <p:spPr>
          <a:xfrm>
            <a:off x="5473186" y="2449378"/>
            <a:ext cx="3500322" cy="39306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954" b="1" i="1" dirty="0">
              <a:solidFill>
                <a:srgbClr val="FF6629"/>
              </a:solidFill>
              <a:latin typeface="Calibri"/>
            </a:endParaRPr>
          </a:p>
        </p:txBody>
      </p:sp>
      <p:pic>
        <p:nvPicPr>
          <p:cNvPr id="3" name="Picture 3" descr="\\pc-071\Arhive 3\!!!ДЛЯ ГЭ\Ука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3" y="836712"/>
            <a:ext cx="4146947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Овал 1"/>
          <p:cNvSpPr/>
          <p:nvPr/>
        </p:nvSpPr>
        <p:spPr>
          <a:xfrm>
            <a:off x="548271" y="4215291"/>
            <a:ext cx="3573149" cy="398814"/>
          </a:xfrm>
          <a:prstGeom prst="ellipse">
            <a:avLst/>
          </a:prstGeom>
          <a:noFill/>
          <a:ln>
            <a:solidFill>
              <a:srgbClr val="FF6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 rot="3606190">
            <a:off x="4213878" y="3737311"/>
            <a:ext cx="465889" cy="75186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1285" y="821025"/>
            <a:ext cx="44986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обеспечение </a:t>
            </a:r>
            <a:r>
              <a:rPr lang="ru-RU" sz="2400" b="1" dirty="0"/>
              <a:t>устойчивого </a:t>
            </a:r>
            <a:r>
              <a:rPr lang="ru-RU" sz="2400" b="1" dirty="0">
                <a:solidFill>
                  <a:srgbClr val="FF0000"/>
                </a:solidFill>
              </a:rPr>
              <a:t>роста численности</a:t>
            </a:r>
            <a:r>
              <a:rPr lang="ru-RU" sz="2400" b="1" dirty="0"/>
              <a:t> </a:t>
            </a:r>
            <a:r>
              <a:rPr lang="ru-RU" sz="2400" b="1" dirty="0" smtClean="0"/>
              <a:t>населения</a:t>
            </a:r>
            <a:endParaRPr lang="ru-RU" sz="2400" b="1" dirty="0"/>
          </a:p>
          <a:p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повышение ожидаемой продолжительности </a:t>
            </a:r>
            <a:r>
              <a:rPr lang="ru-RU" sz="2400" b="1" dirty="0" smtClean="0"/>
              <a:t>жизни </a:t>
            </a:r>
            <a:r>
              <a:rPr lang="ru-RU" sz="2400" b="1" dirty="0" smtClean="0">
                <a:solidFill>
                  <a:srgbClr val="FF0000"/>
                </a:solidFill>
              </a:rPr>
              <a:t>до </a:t>
            </a:r>
            <a:r>
              <a:rPr lang="ru-RU" sz="2400" b="1" dirty="0">
                <a:solidFill>
                  <a:srgbClr val="FF0000"/>
                </a:solidFill>
              </a:rPr>
              <a:t>78 </a:t>
            </a:r>
            <a:r>
              <a:rPr lang="ru-RU" sz="2400" b="1" dirty="0" smtClean="0">
                <a:solidFill>
                  <a:srgbClr val="FF0000"/>
                </a:solidFill>
              </a:rPr>
              <a:t>лет к 2030 г.</a:t>
            </a:r>
            <a:endParaRPr lang="ru-RU" sz="2400" b="1" dirty="0"/>
          </a:p>
          <a:p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снижение уровня бедности </a:t>
            </a:r>
            <a:r>
              <a:rPr lang="ru-RU" sz="2400" b="1" dirty="0"/>
              <a:t>в два раза по сравнению с показателем 2017 </a:t>
            </a:r>
            <a:r>
              <a:rPr lang="ru-RU" sz="2400" b="1" dirty="0" smtClean="0"/>
              <a:t>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увеличение </a:t>
            </a:r>
            <a:r>
              <a:rPr lang="ru-RU" sz="2400" b="1" dirty="0"/>
              <a:t>доли граждан, систематически занимающихся </a:t>
            </a:r>
            <a:r>
              <a:rPr lang="ru-RU" sz="2400" b="1" dirty="0">
                <a:solidFill>
                  <a:srgbClr val="FF0000"/>
                </a:solidFill>
              </a:rPr>
              <a:t>физической культурой </a:t>
            </a:r>
            <a:r>
              <a:rPr lang="ru-RU" sz="2400" b="1" dirty="0"/>
              <a:t>и спортом, </a:t>
            </a:r>
            <a:r>
              <a:rPr lang="ru-RU" sz="2400" b="1" dirty="0">
                <a:solidFill>
                  <a:srgbClr val="FF0000"/>
                </a:solidFill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70%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465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902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/>
              <a:t>В 2020 </a:t>
            </a:r>
            <a:r>
              <a:rPr lang="ru-RU" sz="2000" dirty="0"/>
              <a:t>г. в РФ естественная </a:t>
            </a:r>
            <a:r>
              <a:rPr lang="ru-RU" sz="2000" dirty="0" smtClean="0"/>
              <a:t>убыль – почти </a:t>
            </a:r>
            <a:r>
              <a:rPr lang="ru-RU" sz="2400" dirty="0" smtClean="0">
                <a:solidFill>
                  <a:srgbClr val="FF0000"/>
                </a:solidFill>
              </a:rPr>
              <a:t>700 тыс. </a:t>
            </a:r>
            <a:r>
              <a:rPr lang="ru-RU" sz="2000" dirty="0" smtClean="0">
                <a:solidFill>
                  <a:srgbClr val="FF0000"/>
                </a:solidFill>
              </a:rPr>
              <a:t>человек</a:t>
            </a:r>
            <a:r>
              <a:rPr lang="ru-RU" sz="2000" dirty="0" smtClean="0"/>
              <a:t>, в результате снижение численности населения - почти </a:t>
            </a:r>
            <a:r>
              <a:rPr lang="ru-RU" sz="2400" dirty="0" smtClean="0">
                <a:solidFill>
                  <a:srgbClr val="FF0000"/>
                </a:solidFill>
              </a:rPr>
              <a:t>на 600 тыс.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чел.</a:t>
            </a:r>
            <a:r>
              <a:rPr lang="ru-RU" sz="2000" dirty="0" smtClean="0"/>
              <a:t>, далее </a:t>
            </a:r>
            <a:r>
              <a:rPr lang="ru-RU" sz="2000" dirty="0"/>
              <a:t>до </a:t>
            </a:r>
            <a:r>
              <a:rPr lang="ru-RU" sz="2000" dirty="0" smtClean="0"/>
              <a:t>2030 </a:t>
            </a:r>
            <a:r>
              <a:rPr lang="ru-RU" sz="2000" dirty="0"/>
              <a:t>г. по </a:t>
            </a:r>
            <a:r>
              <a:rPr lang="ru-RU" sz="2000" dirty="0" smtClean="0"/>
              <a:t>средним прогнозам Росстата страна </a:t>
            </a:r>
            <a:r>
              <a:rPr lang="ru-RU" sz="2000" dirty="0"/>
              <a:t>потеряет еще около </a:t>
            </a:r>
            <a:r>
              <a:rPr lang="ru-RU" sz="2400" dirty="0" smtClean="0">
                <a:solidFill>
                  <a:srgbClr val="FF0000"/>
                </a:solidFill>
              </a:rPr>
              <a:t>2,8 млн. чел.</a:t>
            </a:r>
            <a:endParaRPr lang="ru-RU" sz="1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68030" y="1582287"/>
            <a:ext cx="7817201" cy="4662649"/>
            <a:chOff x="946012" y="1738151"/>
            <a:chExt cx="7817201" cy="466264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012" y="1738151"/>
              <a:ext cx="7817201" cy="466264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774874" y="2171701"/>
              <a:ext cx="1704452" cy="103208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white"/>
                  </a:solidFill>
                </a:rPr>
                <a:t>Миграция </a:t>
              </a:r>
            </a:p>
            <a:p>
              <a:r>
                <a:rPr lang="ru-RU" sz="2000" b="1" dirty="0" smtClean="0">
                  <a:solidFill>
                    <a:prstClr val="white"/>
                  </a:solidFill>
                </a:rPr>
                <a:t>+ 250 тыс. ежегодно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74874" y="4975103"/>
              <a:ext cx="1704451" cy="10156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err="1" smtClean="0">
                  <a:solidFill>
                    <a:prstClr val="white"/>
                  </a:solidFill>
                </a:rPr>
                <a:t>Естест</a:t>
              </a:r>
              <a:r>
                <a:rPr lang="ru-RU" sz="2000" b="1" dirty="0" smtClean="0">
                  <a:solidFill>
                    <a:prstClr val="white"/>
                  </a:solidFill>
                </a:rPr>
                <a:t>. убыль</a:t>
              </a:r>
            </a:p>
            <a:p>
              <a:r>
                <a:rPr lang="ru-RU" sz="2000" b="1" dirty="0" smtClean="0">
                  <a:solidFill>
                    <a:prstClr val="white"/>
                  </a:solidFill>
                </a:rPr>
                <a:t>- 530 тыс. ежегодно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98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18490" cy="1465719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Сегодня </a:t>
            </a:r>
            <a:r>
              <a:rPr lang="ru-RU" sz="2400" dirty="0" smtClean="0">
                <a:solidFill>
                  <a:srgbClr val="FF0000"/>
                </a:solidFill>
              </a:rPr>
              <a:t>рождаемость падает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таким же темпом, как и после распада Советского Союза. С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 г. всего за 5 лет уменьшилась с </a:t>
            </a:r>
            <a:r>
              <a:rPr lang="ru-RU" sz="2400" dirty="0">
                <a:solidFill>
                  <a:srgbClr val="FF0000"/>
                </a:solidFill>
              </a:rPr>
              <a:t>1900 тыс. до 1400 тыс.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родившихся в год!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77" y="1848412"/>
            <a:ext cx="7387936" cy="48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Диаграмма 11110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3" y="1556792"/>
            <a:ext cx="6912719" cy="518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Динамика численности </a:t>
            </a:r>
            <a:r>
              <a:rPr lang="ru-RU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женщин 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наиболее активного детородного возраста (20-34 лет) </a:t>
            </a:r>
            <a:r>
              <a:rPr lang="ru-RU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годам, в период 1960-2020 гг. (факт) и в период 2021-2050 гг. (базовый прогноз ООН</a:t>
            </a:r>
            <a:r>
              <a:rPr lang="ru-RU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С 2011 по 2028 г. их численность сократиться </a:t>
            </a:r>
            <a:r>
              <a:rPr lang="ru-RU" sz="2400" dirty="0" smtClean="0">
                <a:solidFill>
                  <a:srgbClr val="FF0000"/>
                </a:solidFill>
              </a:rPr>
              <a:t>на 7 млн.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739851">
            <a:off x="5722192" y="4635920"/>
            <a:ext cx="590924" cy="7200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739851">
            <a:off x="4656477" y="3822173"/>
            <a:ext cx="723877" cy="57081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Факторы, влияющие НА РОЖДАЕМОСТЬ по статданным в регионах РФ и по РФ в целом</a:t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1990 по 2019 гг. 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0850" y="4966991"/>
            <a:ext cx="3466129" cy="1121067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800" b="1" kern="0" dirty="0" smtClean="0">
                <a:solidFill>
                  <a:prstClr val="white"/>
                </a:solidFill>
              </a:rPr>
              <a:t>Рождаемость</a:t>
            </a:r>
            <a:endParaRPr lang="ru-RU" sz="2800" b="1" kern="0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595" y="1966684"/>
            <a:ext cx="2858164" cy="15287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>
                <a:solidFill>
                  <a:prstClr val="white"/>
                </a:solidFill>
              </a:rPr>
              <a:t>Доля женщин 20-34 года в общей численности женщин детородного возраста </a:t>
            </a:r>
            <a:endParaRPr lang="ru-RU" sz="2400" b="1" kern="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1966684"/>
            <a:ext cx="2385696" cy="15287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rgbClr val="FF5513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white"/>
                </a:solidFill>
              </a:rPr>
              <a:t>Реальные </a:t>
            </a:r>
            <a:r>
              <a:rPr lang="ru-RU" sz="2400" b="1" kern="0" dirty="0">
                <a:solidFill>
                  <a:prstClr val="white"/>
                </a:solidFill>
              </a:rPr>
              <a:t>доходы </a:t>
            </a:r>
            <a:r>
              <a:rPr lang="ru-RU" sz="2400" b="1" kern="0" dirty="0" smtClean="0">
                <a:solidFill>
                  <a:prstClr val="white"/>
                </a:solidFill>
              </a:rPr>
              <a:t>населения</a:t>
            </a:r>
            <a:endParaRPr lang="ru-RU" sz="2400" b="1" kern="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0527" y="1966684"/>
            <a:ext cx="2615257" cy="15287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15" b="1" kern="0" dirty="0" smtClean="0">
                <a:solidFill>
                  <a:prstClr val="white"/>
                </a:solidFill>
              </a:rPr>
              <a:t>Действие материнского капитала</a:t>
            </a:r>
            <a:endParaRPr lang="ru-RU" sz="2215" b="1" kern="0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90877" y="3492399"/>
            <a:ext cx="1395847" cy="598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15" b="1" kern="0" dirty="0">
                <a:solidFill>
                  <a:prstClr val="white"/>
                </a:solidFill>
              </a:rPr>
              <a:t>5</a:t>
            </a:r>
            <a:r>
              <a:rPr lang="ru-RU" sz="2215" b="1" kern="0" dirty="0" smtClean="0">
                <a:solidFill>
                  <a:prstClr val="white"/>
                </a:solidFill>
              </a:rPr>
              <a:t>7</a:t>
            </a:r>
            <a:r>
              <a:rPr lang="ru-RU" sz="2215" b="1" kern="0" dirty="0">
                <a:solidFill>
                  <a:prstClr val="white"/>
                </a:solidFill>
              </a:rPr>
              <a:t>%</a:t>
            </a:r>
          </a:p>
        </p:txBody>
      </p:sp>
      <p:sp>
        <p:nvSpPr>
          <p:cNvPr id="10" name="Овал 9"/>
          <p:cNvSpPr/>
          <p:nvPr/>
        </p:nvSpPr>
        <p:spPr>
          <a:xfrm>
            <a:off x="3622087" y="3456856"/>
            <a:ext cx="1395847" cy="598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15" b="1" kern="0" dirty="0" smtClean="0">
                <a:solidFill>
                  <a:prstClr val="white"/>
                </a:solidFill>
              </a:rPr>
              <a:t>25%</a:t>
            </a:r>
            <a:endParaRPr lang="ru-RU" sz="2215" b="1" kern="0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09924" y="3504814"/>
            <a:ext cx="1395847" cy="5982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215" b="1" kern="0" dirty="0" smtClean="0">
                <a:solidFill>
                  <a:prstClr val="white"/>
                </a:solidFill>
              </a:rPr>
              <a:t>18%</a:t>
            </a:r>
            <a:endParaRPr lang="ru-RU" sz="2215" b="1" kern="0" dirty="0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3328619">
            <a:off x="1436100" y="4304932"/>
            <a:ext cx="1050110" cy="570365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62" kern="0">
              <a:solidFill>
                <a:prstClr val="white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4059556" y="4178668"/>
            <a:ext cx="504774" cy="771885"/>
          </a:xfrm>
          <a:prstGeom prst="up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62" kern="0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7988223">
            <a:off x="5754807" y="4366641"/>
            <a:ext cx="1233961" cy="570365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62" kern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925436" y="1604503"/>
            <a:ext cx="5932690" cy="27443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62" kern="0">
              <a:solidFill>
                <a:prstClr val="white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3049293">
            <a:off x="6767189" y="4428486"/>
            <a:ext cx="1490168" cy="618737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62" ker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24216" y="5007971"/>
            <a:ext cx="1816410" cy="112105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62" kern="0" dirty="0">
                <a:solidFill>
                  <a:prstClr val="white"/>
                </a:solidFill>
              </a:rPr>
              <a:t>На эти факторы мы можем повлиять</a:t>
            </a:r>
          </a:p>
        </p:txBody>
      </p:sp>
      <p:sp>
        <p:nvSpPr>
          <p:cNvPr id="18" name="Умножение 17"/>
          <p:cNvSpPr/>
          <p:nvPr/>
        </p:nvSpPr>
        <p:spPr>
          <a:xfrm>
            <a:off x="996875" y="4178668"/>
            <a:ext cx="1699100" cy="598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6248410"/>
            <a:ext cx="8424936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62" kern="0" dirty="0">
                <a:solidFill>
                  <a:prstClr val="black"/>
                </a:solidFill>
              </a:rPr>
              <a:t>Данные регрессионного анализа </a:t>
            </a:r>
            <a:r>
              <a:rPr lang="ru-RU" sz="1662" kern="0" dirty="0" smtClean="0">
                <a:solidFill>
                  <a:prstClr val="black"/>
                </a:solidFill>
              </a:rPr>
              <a:t>по статданным по всем регионам </a:t>
            </a:r>
            <a:r>
              <a:rPr lang="ru-RU" sz="1662" kern="0" dirty="0">
                <a:solidFill>
                  <a:prstClr val="black"/>
                </a:solidFill>
              </a:rPr>
              <a:t>РФ </a:t>
            </a:r>
            <a:r>
              <a:rPr lang="ru-RU" sz="1662" kern="0" dirty="0" smtClean="0">
                <a:solidFill>
                  <a:prstClr val="black"/>
                </a:solidFill>
              </a:rPr>
              <a:t>и по РФ в целом за </a:t>
            </a:r>
            <a:r>
              <a:rPr lang="ru-RU" sz="1662" kern="0" dirty="0">
                <a:solidFill>
                  <a:prstClr val="black"/>
                </a:solidFill>
              </a:rPr>
              <a:t>период </a:t>
            </a:r>
            <a:r>
              <a:rPr lang="ru-RU" sz="1662" kern="0" dirty="0" smtClean="0">
                <a:solidFill>
                  <a:prstClr val="black"/>
                </a:solidFill>
              </a:rPr>
              <a:t>1990-2019 </a:t>
            </a:r>
            <a:r>
              <a:rPr lang="ru-RU" sz="1662" kern="0" dirty="0">
                <a:solidFill>
                  <a:prstClr val="black"/>
                </a:solidFill>
              </a:rPr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252958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Роль здравоохранения в сохранении рождаемости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F5B40-C453-490D-9775-C2B741E61A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92896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Укрепление </a:t>
            </a:r>
            <a:r>
              <a:rPr lang="ru-RU" sz="3200" b="1" dirty="0">
                <a:solidFill>
                  <a:srgbClr val="FF0000"/>
                </a:solidFill>
              </a:rPr>
              <a:t>репродуктивного здоровья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женщин и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мужчин</a:t>
            </a:r>
          </a:p>
          <a:p>
            <a:endParaRPr lang="ru-RU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доступности медико-профилактической помощи для </a:t>
            </a:r>
            <a:r>
              <a:rPr lang="ru-RU" sz="3200" b="1" dirty="0" smtClean="0">
                <a:solidFill>
                  <a:srgbClr val="FF0000"/>
                </a:solidFill>
              </a:rPr>
              <a:t>детей </a:t>
            </a:r>
            <a:r>
              <a:rPr lang="ru-RU" sz="3200" b="1" dirty="0">
                <a:solidFill>
                  <a:srgbClr val="FF0000"/>
                </a:solidFill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подростков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3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F5B40-C453-490D-9775-C2B741E61A2C}" type="slidenum">
              <a:rPr lang="ru-RU" sz="975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sz="975" dirty="0">
              <a:solidFill>
                <a:prstClr val="black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030F185-3E58-4B5F-821C-AEC99554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71264" cy="1361209"/>
          </a:xfrm>
        </p:spPr>
        <p:txBody>
          <a:bodyPr>
            <a:noAutofit/>
          </a:bodyPr>
          <a:lstStyle/>
          <a:p>
            <a:r>
              <a:rPr lang="ru-RU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Смертность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РФ в 1990 г. была на уровне «новых-8» стран ЕС, а сегодня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</a:t>
            </a:r>
            <a:r>
              <a:rPr lang="ru-RU" sz="2400" dirty="0">
                <a:solidFill>
                  <a:srgbClr val="FF0000"/>
                </a:solidFill>
              </a:rPr>
              <a:t>20% выше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чем у них.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2020 г. дополнительная смертность в 2020 г. составила 340 тыс. человек </a:t>
            </a:r>
            <a:r>
              <a:rPr lang="ru-RU" sz="2400" dirty="0" smtClean="0">
                <a:solidFill>
                  <a:srgbClr val="FF0000"/>
                </a:solidFill>
              </a:rPr>
              <a:t>(+18%),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2021 г. (7 мес.) 245 тыс. чел. </a:t>
            </a:r>
            <a:r>
              <a:rPr lang="ru-RU" sz="2400" dirty="0" smtClean="0">
                <a:solidFill>
                  <a:srgbClr val="FF0000"/>
                </a:solidFill>
              </a:rPr>
              <a:t>(+23%)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 аналогичному периоду 2019 г.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89" y="1585764"/>
            <a:ext cx="7712968" cy="4805203"/>
          </a:xfrm>
          <a:prstGeom prst="rect">
            <a:avLst/>
          </a:prstGeom>
        </p:spPr>
      </p:pic>
      <p:sp>
        <p:nvSpPr>
          <p:cNvPr id="4" name="Стрелка влево 3"/>
          <p:cNvSpPr/>
          <p:nvPr/>
        </p:nvSpPr>
        <p:spPr>
          <a:xfrm rot="18781165">
            <a:off x="7777344" y="2464275"/>
            <a:ext cx="636042" cy="29282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1349" y="1996490"/>
            <a:ext cx="94590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+18%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ерспектива">
  <a:themeElements>
    <a:clrScheme name="Другая 2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005555"/>
      </a:accent1>
      <a:accent2>
        <a:srgbClr val="D2610C"/>
      </a:accent2>
      <a:accent3>
        <a:srgbClr val="80716A"/>
      </a:accent3>
      <a:accent4>
        <a:srgbClr val="28FFFE"/>
      </a:accent4>
      <a:accent5>
        <a:srgbClr val="009999"/>
      </a:accent5>
      <a:accent6>
        <a:srgbClr val="00BFBF"/>
      </a:accent6>
      <a:hlink>
        <a:srgbClr val="506695"/>
      </a:hlink>
      <a:folHlink>
        <a:srgbClr val="0072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15500</TotalTime>
  <Words>800</Words>
  <Application>Microsoft Office PowerPoint</Application>
  <PresentationFormat>Экран (4:3)</PresentationFormat>
  <Paragraphs>88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15</vt:i4>
      </vt:variant>
    </vt:vector>
  </HeadingPairs>
  <TitlesOfParts>
    <vt:vector size="38" baseType="lpstr">
      <vt:lpstr>Arial</vt:lpstr>
      <vt:lpstr>Calibri</vt:lpstr>
      <vt:lpstr>Calibri Light</vt:lpstr>
      <vt:lpstr>Noto Sans Symbols</vt:lpstr>
      <vt:lpstr>Wingdings</vt:lpstr>
      <vt:lpstr>8_Тема Office</vt:lpstr>
      <vt:lpstr>7_Тема Office</vt:lpstr>
      <vt:lpstr>9_Тема Office</vt:lpstr>
      <vt:lpstr>10_Тема Office</vt:lpstr>
      <vt:lpstr>27_Тема Office</vt:lpstr>
      <vt:lpstr>1_Перспектива</vt:lpstr>
      <vt:lpstr>Специальное оформление</vt:lpstr>
      <vt:lpstr>11_Тема Office</vt:lpstr>
      <vt:lpstr>12_Тема Office</vt:lpstr>
      <vt:lpstr>19_Тема Office</vt:lpstr>
      <vt:lpstr>23_Тема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20_Тема Office</vt:lpstr>
      <vt:lpstr>Проблемы демографии и здоровья населения РФ: что надо делать в здравоохранении</vt:lpstr>
      <vt:lpstr>Презентация PowerPoint</vt:lpstr>
      <vt:lpstr>Презентация PowerPoint</vt:lpstr>
      <vt:lpstr>В 2020 г. в РФ естественная убыль – почти 700 тыс. человек, в результате снижение численности населения - почти на 600 тыс. чел., далее до 2030 г. по средним прогнозам Росстата страна потеряет еще около 2,8 млн. чел.</vt:lpstr>
      <vt:lpstr>Сегодня рождаемость падает с таким же темпом, как и после распада Советского Союза. С 2015 г. всего за 5 лет уменьшилась с 1900 тыс. до 1400 тыс. родившихся в год!</vt:lpstr>
      <vt:lpstr>Динамика численности женщин наиболее активного детородного возраста (20-34 лет) по годам, в период 1960-2020 гг. (факт) и в период 2021-2050 гг. (базовый прогноз ООН). С 2011 по 2028 г. их численность сократиться на 7 млн. </vt:lpstr>
      <vt:lpstr>Факторы, влияющие НА РОЖДАЕМОСТЬ по статданным в регионах РФ и по РФ в целом с 1990 по 2019 гг. </vt:lpstr>
      <vt:lpstr>Роль здравоохранения в сохранении рождаемости </vt:lpstr>
      <vt:lpstr>Смертность в РФ в 1990 г. была на уровне «новых-8» стран ЕС, а сегодня –  на 20% выше, чем у них. В 2020 г. дополнительная смертность в 2020 г. составила 340 тыс. человек (+18%), в 2021 г. (7 мес.) 245 тыс. чел. (+23%) к аналогичному периоду 2019 г. </vt:lpstr>
      <vt:lpstr>В РФ смертность граждан трудоспособного возраста (16-64 лет) на 100 тыс. населения соответствующего пола и возраста у мужчин –  в 2,8 раза выше, а у женщин – в 2,1 раза выше, чем в ЕС </vt:lpstr>
      <vt:lpstr>В результате в 2020 г. в РФ ожидаемая продолжительность жизни (ОПЖ) упала почти на 2 года - самый высокий уровень в Европе. Как следствие, увеличилось отставание по сравнению с «новыми-8» странами ЕС –  до 5 лет, а со «старыми» странами – почти до 10 лет</vt:lpstr>
      <vt:lpstr>Чтобы понять, как исправить положение, надо знать, что влияет НА СМЕРТНОСТЬ И ОПЖ</vt:lpstr>
      <vt:lpstr>Длительное недофинансирование здравоохранения. В РФ доля в ВВП государственных расходов на здравоохранение (бюджеты всех уровней и ОМС) в 1,6 раза ниже, чем в «новых-8» странах ЕС и   2,4 раза ниже, чем в «старых» странах ЕС</vt:lpstr>
      <vt:lpstr>Что должно быть в программах каждой партии, за что должны биться и доказывать во властных структурах медицинское отделение РАН, Нацмедпалата, Общество врачей России. У нас нет других лоббистов, а у других отраслей - есть! Это должны быть наказы и медицинских работников, и пациентов будущим депутатам</vt:lpstr>
      <vt:lpstr>Что беспокоит медицинских работников? ВСЕГО работников здравоохранения ~4 млн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ВАС ЖДЕТ ПРИ ОБУЧЕНИИ ПО ПРОГРАММЕ «ЭФФЕКТИВНЫЙ РУКОВОДИТЕЛЬ ЛПУ»?</dc:title>
  <dc:creator>Anisova</dc:creator>
  <cp:lastModifiedBy>GE</cp:lastModifiedBy>
  <cp:revision>1727</cp:revision>
  <cp:lastPrinted>2019-10-23T12:17:12Z</cp:lastPrinted>
  <dcterms:created xsi:type="dcterms:W3CDTF">2016-11-17T10:55:00Z</dcterms:created>
  <dcterms:modified xsi:type="dcterms:W3CDTF">2021-10-05T16:04:02Z</dcterms:modified>
</cp:coreProperties>
</file>