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"/>
  </p:notes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1"/>
    <p:restoredTop sz="94659"/>
  </p:normalViewPr>
  <p:slideViewPr>
    <p:cSldViewPr snapToGrid="0">
      <p:cViewPr varScale="1">
        <p:scale>
          <a:sx n="110" d="100"/>
          <a:sy n="110" d="100"/>
        </p:scale>
        <p:origin x="73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766BB0-C59A-B74D-A8C7-DBA2E27CE912}" type="datetimeFigureOut">
              <a:rPr lang="ru-RU" smtClean="0"/>
              <a:t>19.09.2024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20E9B-F643-4D42-8DA0-4C07ABE4F1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086104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8C811-8B0C-8B46-BC55-3CCBA143A97D}" type="slidenum">
              <a:rPr lang="ru-RU" smtClean="0"/>
              <a:t>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404002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A6BA6FF9-8384-61D5-4693-3DF031F45E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3EA45748-20AE-CCDC-88F8-BC8FF5D17C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2A679FE5-0A9C-6027-5668-3CCDA6769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65879-E582-5C40-AF40-2AFB6F3CA1A5}" type="datetimeFigureOut">
              <a:rPr lang="ru-RU" smtClean="0"/>
              <a:t>19.09.2024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3128C2D-0566-F4F2-1D24-411DE588CC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3A29ADAB-888B-E8A4-C735-53658D77A9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C3341-39DA-2D41-885D-AFE75A15579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024754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C599B96-D205-B3C4-0283-79DF23D5C5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94BB6460-23BB-CFEE-96D5-2A6AA68003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DB1D4A02-68DE-C06C-03DE-C4D7DD2E11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65879-E582-5C40-AF40-2AFB6F3CA1A5}" type="datetimeFigureOut">
              <a:rPr lang="ru-RU" smtClean="0"/>
              <a:t>19.09.2024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55E468E7-1069-F1E5-9905-1F63A282E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A59ED923-A7CC-9ADF-3190-78B2B898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C3341-39DA-2D41-885D-AFE75A15579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668416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0BB4F7B-8A50-55D2-0646-247CE2CA09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EE46F29F-89F4-2C2A-BE8A-52A7506A16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6D878BA9-9817-DD43-30CC-41FFF2B76C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65879-E582-5C40-AF40-2AFB6F3CA1A5}" type="datetimeFigureOut">
              <a:rPr lang="ru-RU" smtClean="0"/>
              <a:t>19.09.2024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9C508422-8335-FD62-805D-7643CA0D3A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467E59B9-8C81-76F1-0EAF-72FBA5E854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C3341-39DA-2D41-885D-AFE75A15579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912512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F9D8ACE-2DAF-04C8-1382-DDE0E4A97E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EBDA86DD-43FE-9B15-A261-7536D9C80F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FC8141C6-650E-C21D-B521-713E190B50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6B8F70AB-C40F-DD6E-21BB-7B4D00E64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65879-E582-5C40-AF40-2AFB6F3CA1A5}" type="datetimeFigureOut">
              <a:rPr lang="ru-RU" smtClean="0"/>
              <a:t>19.09.2024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ADC35EB9-038C-9BB2-91D6-88AB10D2A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0AF1064E-11DB-C91F-4092-944368EC3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C3341-39DA-2D41-885D-AFE75A15579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353931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D862FDE-E1A5-8B23-EE4E-A28671262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0C28F43C-7EA3-D79D-51F4-C3D491B526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B603CE87-F317-E5B1-8C6A-60060100BA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id="{D484C9AF-17A4-2C1F-80DB-93E85F03BB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>
            <a:extLst>
              <a:ext uri="{FF2B5EF4-FFF2-40B4-BE49-F238E27FC236}">
                <a16:creationId xmlns:a16="http://schemas.microsoft.com/office/drawing/2014/main" id="{C12DD68F-602A-C7CA-946A-781C1E11CA0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>
            <a:extLst>
              <a:ext uri="{FF2B5EF4-FFF2-40B4-BE49-F238E27FC236}">
                <a16:creationId xmlns:a16="http://schemas.microsoft.com/office/drawing/2014/main" id="{50365BAF-9111-C290-C447-0F048E9D23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65879-E582-5C40-AF40-2AFB6F3CA1A5}" type="datetimeFigureOut">
              <a:rPr lang="ru-RU" smtClean="0"/>
              <a:t>19.09.2024</a:t>
            </a:fld>
            <a:endParaRPr lang="ru-RU"/>
          </a:p>
        </p:txBody>
      </p:sp>
      <p:sp>
        <p:nvSpPr>
          <p:cNvPr id="8" name="Нижний колонтитул 7">
            <a:extLst>
              <a:ext uri="{FF2B5EF4-FFF2-40B4-BE49-F238E27FC236}">
                <a16:creationId xmlns:a16="http://schemas.microsoft.com/office/drawing/2014/main" id="{4E0394BB-245B-C854-8485-576B40FB7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>
            <a:extLst>
              <a:ext uri="{FF2B5EF4-FFF2-40B4-BE49-F238E27FC236}">
                <a16:creationId xmlns:a16="http://schemas.microsoft.com/office/drawing/2014/main" id="{F6F86BF1-EE0F-0421-DC8D-713F34E90C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C3341-39DA-2D41-885D-AFE75A15579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20025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6426A8D-5D53-422A-CEB2-E23C0CBA41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id="{2F567877-E46F-9A1D-4271-3309C591D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65879-E582-5C40-AF40-2AFB6F3CA1A5}" type="datetimeFigureOut">
              <a:rPr lang="ru-RU" smtClean="0"/>
              <a:t>19.09.2024</a:t>
            </a:fld>
            <a:endParaRPr lang="ru-RU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id="{DCCC3B48-23D2-87B1-BBB7-C398F74C8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EB991408-CC80-2734-E1C9-0573B9CD79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C3341-39DA-2D41-885D-AFE75A15579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863973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>
            <a:extLst>
              <a:ext uri="{FF2B5EF4-FFF2-40B4-BE49-F238E27FC236}">
                <a16:creationId xmlns:a16="http://schemas.microsoft.com/office/drawing/2014/main" id="{4A4E50B2-101E-5D15-A006-D4824B6F5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65879-E582-5C40-AF40-2AFB6F3CA1A5}" type="datetimeFigureOut">
              <a:rPr lang="ru-RU" smtClean="0"/>
              <a:t>19.09.2024</a:t>
            </a:fld>
            <a:endParaRPr lang="ru-RU"/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id="{1626F2D4-CD7C-6937-213B-BA346A0BB5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31AED552-FFEC-921C-25E2-340954D775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C3341-39DA-2D41-885D-AFE75A15579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29156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E1C8338-4095-4B9C-D88B-D6812E1F9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ECB47A2E-D28A-E03C-D927-0F1C78ABAE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C8E4F0C4-CEFC-E1DF-4E3A-7BE241A009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7A9543B9-9AE1-7935-5629-8153D4B2D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65879-E582-5C40-AF40-2AFB6F3CA1A5}" type="datetimeFigureOut">
              <a:rPr lang="ru-RU" smtClean="0"/>
              <a:t>19.09.2024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880B3F9F-4C37-C4A2-A346-F90F52C3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9D444E78-B304-765C-7646-1918E210C9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C3341-39DA-2D41-885D-AFE75A15579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72046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C29A660-25F0-F9A0-16C7-2A4263365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>
            <a:extLst>
              <a:ext uri="{FF2B5EF4-FFF2-40B4-BE49-F238E27FC236}">
                <a16:creationId xmlns:a16="http://schemas.microsoft.com/office/drawing/2014/main" id="{51202A87-C1A4-CF0B-A750-31B6FD589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83B84E16-7145-55F7-3024-109CD8A84F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E91BCC19-1670-E71A-2CC8-B26CAA5E22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65879-E582-5C40-AF40-2AFB6F3CA1A5}" type="datetimeFigureOut">
              <a:rPr lang="ru-RU" smtClean="0"/>
              <a:t>19.09.2024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56A49DF4-3D42-44FA-C0CE-C76FC2606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819C6374-C0B2-8868-089E-D6313416D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C3341-39DA-2D41-885D-AFE75A15579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029340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6A1717D-7ACA-EA86-C3A4-3AB0E82856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A8E52FFC-35F1-241C-B25A-5064AD40D7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74748AA6-5E91-1EA1-F592-C341F22F8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65879-E582-5C40-AF40-2AFB6F3CA1A5}" type="datetimeFigureOut">
              <a:rPr lang="ru-RU" smtClean="0"/>
              <a:t>19.09.2024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484FB851-5C37-0330-73A0-CFB857DF1B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7B96DF7F-355A-1CCE-0781-0248B51131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C3341-39DA-2D41-885D-AFE75A15579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173209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>
            <a:extLst>
              <a:ext uri="{FF2B5EF4-FFF2-40B4-BE49-F238E27FC236}">
                <a16:creationId xmlns:a16="http://schemas.microsoft.com/office/drawing/2014/main" id="{21B1372F-5D5C-3F53-C1FB-516447EB6F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5CCD90F9-97FC-1303-FDE5-78CC8A95C8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37EC8633-578B-5439-9469-CB50C07302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65879-E582-5C40-AF40-2AFB6F3CA1A5}" type="datetimeFigureOut">
              <a:rPr lang="ru-RU" smtClean="0"/>
              <a:t>19.09.2024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705BEE87-BE3C-9B15-8753-088CFF4B57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D7A1EC74-EA69-CA80-F2B0-DF9862E1A7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C3341-39DA-2D41-885D-AFE75A15579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425447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F717F83-AD11-9E03-0770-D2AB8A148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BA0F1A2B-EC06-983B-848E-A82D7296C5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A543CD8E-370E-BC62-DEAD-488CA251333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BB65879-E582-5C40-AF40-2AFB6F3CA1A5}" type="datetimeFigureOut">
              <a:rPr lang="ru-RU" smtClean="0"/>
              <a:t>19.09.2024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214F6CCA-3108-05AB-5C52-6CC6E86940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AF44313D-1613-BC9D-A6B1-905F87573D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A0C3341-39DA-2D41-885D-AFE75A15579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775948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file:////Users/andrej/Library/Group%20Containers/UBF8T346G9.ms/WebArchiveCopyPasteTempFiles/com.microsoft.Word/57.jpg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D3554B01-B961-D11B-3CC8-1D54369C998A}"/>
              </a:ext>
            </a:extLst>
          </p:cNvPr>
          <p:cNvSpPr txBox="1"/>
          <p:nvPr/>
        </p:nvSpPr>
        <p:spPr>
          <a:xfrm>
            <a:off x="-5330760" y="875177"/>
            <a:ext cx="6100390" cy="678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810" b="1" dirty="0">
                <a:latin typeface="Garamond" panose="02020404030301010803" pitchFamily="18" charset="0"/>
                <a:ea typeface="Garamond" charset="0"/>
                <a:cs typeface="Garamond" charset="0"/>
              </a:rPr>
              <a:t>Anastasiia </a:t>
            </a:r>
            <a:r>
              <a:rPr lang="en-US" sz="3810" b="1" dirty="0" err="1">
                <a:latin typeface="Garamond" panose="02020404030301010803" pitchFamily="18" charset="0"/>
                <a:ea typeface="Garamond" charset="0"/>
                <a:cs typeface="Garamond" charset="0"/>
              </a:rPr>
              <a:t>Shamshina</a:t>
            </a:r>
            <a:r>
              <a:rPr lang="en-US" sz="3810" b="1" dirty="0">
                <a:latin typeface="Garamond" panose="02020404030301010803" pitchFamily="18" charset="0"/>
                <a:ea typeface="Garamond" charset="0"/>
                <a:cs typeface="Garamond" charset="0"/>
              </a:rPr>
              <a:t> </a:t>
            </a: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7250F99F-8427-6C66-88A5-5D52243FA6C0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5858990" y="-927018"/>
            <a:ext cx="9761060" cy="7817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3543" tIns="96771" rIns="193543" bIns="96771" numCol="1" anchor="ctr" anchorCtr="0" compatLnSpc="1">
            <a:prstTxWarp prst="textNoShape">
              <a:avLst/>
            </a:prstTxWarp>
            <a:spAutoFit/>
          </a:bodyPr>
          <a:lstStyle/>
          <a:p>
            <a:endParaRPr lang="ru-RU" sz="3810"/>
          </a:p>
        </p:txBody>
      </p:sp>
      <p:pic>
        <p:nvPicPr>
          <p:cNvPr id="1025" name="Рисунок 3" descr="Picture background">
            <a:extLst>
              <a:ext uri="{FF2B5EF4-FFF2-40B4-BE49-F238E27FC236}">
                <a16:creationId xmlns:a16="http://schemas.microsoft.com/office/drawing/2014/main" id="{0869A9CD-5D5F-584B-C496-1ABEAA7112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1403" y="370879"/>
            <a:ext cx="5880597" cy="5929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EBED5953-678A-056B-22A6-A94764EE1D3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" t="2367" r="55958" b="-8800"/>
          <a:stretch/>
        </p:blipFill>
        <p:spPr>
          <a:xfrm>
            <a:off x="0" y="0"/>
            <a:ext cx="4256250" cy="92976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B3D3A5-02BE-15B8-375E-A2CA39023FFC}"/>
              </a:ext>
            </a:extLst>
          </p:cNvPr>
          <p:cNvSpPr txBox="1"/>
          <p:nvPr/>
        </p:nvSpPr>
        <p:spPr>
          <a:xfrm>
            <a:off x="0" y="1905119"/>
            <a:ext cx="6893234" cy="28607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3598" dirty="0">
                <a:latin typeface="Garamond" panose="02020404030301010803" pitchFamily="18" charset="0"/>
              </a:rPr>
              <a:t>Кредиторы ⏤ </a:t>
            </a:r>
            <a:r>
              <a:rPr lang="ru-RU" sz="3598" i="1" dirty="0">
                <a:latin typeface="Garamond" panose="02020404030301010803" pitchFamily="18" charset="0"/>
              </a:rPr>
              <a:t>патриции</a:t>
            </a:r>
          </a:p>
          <a:p>
            <a:endParaRPr lang="ru-RU" sz="3598" dirty="0">
              <a:latin typeface="Garamond" panose="02020404030301010803" pitchFamily="18" charset="0"/>
            </a:endParaRPr>
          </a:p>
          <a:p>
            <a:r>
              <a:rPr lang="ru-RU" sz="3598" dirty="0">
                <a:latin typeface="Garamond" panose="02020404030301010803" pitchFamily="18" charset="0"/>
              </a:rPr>
              <a:t>Должники ⏤ </a:t>
            </a:r>
            <a:r>
              <a:rPr lang="ru-RU" sz="3598" i="1" dirty="0">
                <a:latin typeface="Garamond" panose="02020404030301010803" pitchFamily="18" charset="0"/>
              </a:rPr>
              <a:t>плебеи</a:t>
            </a:r>
          </a:p>
          <a:p>
            <a:endParaRPr lang="ru-RU" sz="3598" dirty="0">
              <a:latin typeface="Garamond" panose="02020404030301010803" pitchFamily="18" charset="0"/>
            </a:endParaRPr>
          </a:p>
          <a:p>
            <a:r>
              <a:rPr lang="ru-RU" sz="3598" dirty="0">
                <a:latin typeface="Garamond" panose="02020404030301010803" pitchFamily="18" charset="0"/>
              </a:rPr>
              <a:t>Соломенные человечки ⏤ </a:t>
            </a:r>
            <a:r>
              <a:rPr lang="ru-RU" sz="3598" i="1" dirty="0">
                <a:latin typeface="Garamond" panose="02020404030301010803" pitchFamily="18" charset="0"/>
              </a:rPr>
              <a:t>клиенты</a:t>
            </a:r>
            <a:endParaRPr lang="ru-RU" sz="3598" dirty="0">
              <a:latin typeface="Garamond" panose="02020404030301010803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0AFD1B-E268-D650-19C6-1B3092601CB2}"/>
              </a:ext>
            </a:extLst>
          </p:cNvPr>
          <p:cNvSpPr txBox="1"/>
          <p:nvPr/>
        </p:nvSpPr>
        <p:spPr>
          <a:xfrm>
            <a:off x="6893234" y="6212975"/>
            <a:ext cx="4977645" cy="5482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963" i="1" dirty="0">
                <a:latin typeface="Garamond" panose="02020404030301010803" pitchFamily="18" charset="0"/>
              </a:rPr>
              <a:t>Социальные классы Древнего Рима</a:t>
            </a:r>
          </a:p>
        </p:txBody>
      </p:sp>
    </p:spTree>
    <p:extLst>
      <p:ext uri="{BB962C8B-B14F-4D97-AF65-F5344CB8AC3E}">
        <p14:creationId xmlns:p14="http://schemas.microsoft.com/office/powerpoint/2010/main" val="940275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G_2171.MP4">
            <a:hlinkClick r:id="" action="ppaction://media"/>
            <a:extLst>
              <a:ext uri="{FF2B5EF4-FFF2-40B4-BE49-F238E27FC236}">
                <a16:creationId xmlns:a16="http://schemas.microsoft.com/office/drawing/2014/main" id="{5EB9DE5F-6B58-1C9E-24B3-E9799A440CE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0"/>
            <a:ext cx="1218723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9423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82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G_2172.MP4">
            <a:hlinkClick r:id="" action="ppaction://media"/>
            <a:extLst>
              <a:ext uri="{FF2B5EF4-FFF2-40B4-BE49-F238E27FC236}">
                <a16:creationId xmlns:a16="http://schemas.microsoft.com/office/drawing/2014/main" id="{FE629C2F-9649-CC6F-E3E5-19A57E9DB0E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0"/>
            <a:ext cx="1218723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747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9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G_2173.MP4">
            <a:hlinkClick r:id="" action="ppaction://media"/>
            <a:extLst>
              <a:ext uri="{FF2B5EF4-FFF2-40B4-BE49-F238E27FC236}">
                <a16:creationId xmlns:a16="http://schemas.microsoft.com/office/drawing/2014/main" id="{070A4A41-3BB3-0554-36E5-4C09BD780CB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0"/>
            <a:ext cx="1218723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3962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99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Стандартная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Стандартная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17</Words>
  <Application>Microsoft Macintosh PowerPoint</Application>
  <PresentationFormat>Широкоэкранный</PresentationFormat>
  <Paragraphs>8</Paragraphs>
  <Slides>4</Slides>
  <Notes>1</Notes>
  <HiddenSlides>0</HiddenSlides>
  <MMClips>3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4</vt:i4>
      </vt:variant>
    </vt:vector>
  </HeadingPairs>
  <TitlesOfParts>
    <vt:vector size="9" baseType="lpstr">
      <vt:lpstr>Aptos</vt:lpstr>
      <vt:lpstr>Aptos Display</vt:lpstr>
      <vt:lpstr>Arial</vt:lpstr>
      <vt:lpstr>Garamond</vt:lpstr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Андрей</dc:creator>
  <cp:lastModifiedBy>Microsoft Office User</cp:lastModifiedBy>
  <cp:revision>3</cp:revision>
  <dcterms:created xsi:type="dcterms:W3CDTF">2024-09-18T22:46:00Z</dcterms:created>
  <dcterms:modified xsi:type="dcterms:W3CDTF">2024-09-19T07:02:17Z</dcterms:modified>
</cp:coreProperties>
</file>