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789" r:id="rId3"/>
    <p:sldId id="258" r:id="rId4"/>
    <p:sldId id="259" r:id="rId5"/>
    <p:sldId id="260" r:id="rId6"/>
    <p:sldId id="270" r:id="rId7"/>
    <p:sldId id="793" r:id="rId8"/>
    <p:sldId id="262" r:id="rId9"/>
    <p:sldId id="794" r:id="rId10"/>
    <p:sldId id="605" r:id="rId11"/>
    <p:sldId id="264" r:id="rId12"/>
    <p:sldId id="265" r:id="rId13"/>
    <p:sldId id="1891" r:id="rId14"/>
    <p:sldId id="792" r:id="rId15"/>
  </p:sldIdLst>
  <p:sldSz cx="12192000" cy="6858000"/>
  <p:notesSz cx="6735763" cy="9866313"/>
  <p:embeddedFontLst>
    <p:embeddedFont>
      <p:font typeface="Arial Narrow" panose="020B06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itchFamily="2" charset="0"/>
      <p:regular r:id="rId25"/>
      <p:bold r:id="rId26"/>
      <p:italic r:id="rId27"/>
      <p:boldItalic r:id="rId28"/>
    </p:embeddedFont>
    <p:embeddedFont>
      <p:font typeface="Poppins Light" panose="020B0604020202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793" userDrawn="1">
          <p15:clr>
            <a:srgbClr val="A4A3A4"/>
          </p15:clr>
        </p15:guide>
        <p15:guide id="2" orient="horz" pos="3521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  <p15:guide id="4" pos="4226" userDrawn="1">
          <p15:clr>
            <a:srgbClr val="A4A3A4"/>
          </p15:clr>
        </p15:guide>
        <p15:guide id="5" orient="horz" pos="3725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HE7lZwBcN7PwENoaaTTW8ULNr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67"/>
  </p:normalViewPr>
  <p:slideViewPr>
    <p:cSldViewPr snapToGrid="0">
      <p:cViewPr varScale="1">
        <p:scale>
          <a:sx n="93" d="100"/>
          <a:sy n="93" d="100"/>
        </p:scale>
        <p:origin x="904" y="200"/>
      </p:cViewPr>
      <p:guideLst>
        <p:guide pos="4793"/>
        <p:guide orient="horz" pos="3521"/>
        <p:guide orient="horz" pos="777"/>
        <p:guide pos="4226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9" name="Google Shape;4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3546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925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1" name="Google Shape;5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>
            <a:spLocks noGrp="1"/>
          </p:cNvSpPr>
          <p:nvPr>
            <p:ph type="pic" idx="2"/>
          </p:nvPr>
        </p:nvSpPr>
        <p:spPr>
          <a:xfrm>
            <a:off x="850814" y="699797"/>
            <a:ext cx="5460481" cy="5459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8_Custom Layout">
  <p:cSld name="98_Custom Layou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8"/>
          <p:cNvSpPr>
            <a:spLocks noGrp="1"/>
          </p:cNvSpPr>
          <p:nvPr>
            <p:ph type="pic" idx="2"/>
          </p:nvPr>
        </p:nvSpPr>
        <p:spPr>
          <a:xfrm>
            <a:off x="833353" y="1714500"/>
            <a:ext cx="3433849" cy="44577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118"/>
          <p:cNvSpPr>
            <a:spLocks noGrp="1"/>
          </p:cNvSpPr>
          <p:nvPr>
            <p:ph type="pic" idx="3"/>
          </p:nvPr>
        </p:nvSpPr>
        <p:spPr>
          <a:xfrm>
            <a:off x="4379080" y="3996864"/>
            <a:ext cx="3433847" cy="2175336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118"/>
          <p:cNvSpPr>
            <a:spLocks noGrp="1"/>
          </p:cNvSpPr>
          <p:nvPr>
            <p:ph type="pic" idx="4"/>
          </p:nvPr>
        </p:nvSpPr>
        <p:spPr>
          <a:xfrm>
            <a:off x="7919953" y="1714500"/>
            <a:ext cx="3433849" cy="445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9_Custom Layout">
  <p:cSld name="99_Custom Layou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9"/>
          <p:cNvSpPr>
            <a:spLocks noGrp="1"/>
          </p:cNvSpPr>
          <p:nvPr>
            <p:ph type="pic" idx="2"/>
          </p:nvPr>
        </p:nvSpPr>
        <p:spPr>
          <a:xfrm>
            <a:off x="833352" y="1800226"/>
            <a:ext cx="3433849" cy="2089611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119"/>
          <p:cNvSpPr>
            <a:spLocks noGrp="1"/>
          </p:cNvSpPr>
          <p:nvPr>
            <p:ph type="pic" idx="3"/>
          </p:nvPr>
        </p:nvSpPr>
        <p:spPr>
          <a:xfrm>
            <a:off x="838200" y="3996864"/>
            <a:ext cx="3429000" cy="2089611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119"/>
          <p:cNvSpPr>
            <a:spLocks noGrp="1"/>
          </p:cNvSpPr>
          <p:nvPr>
            <p:ph type="pic" idx="4"/>
          </p:nvPr>
        </p:nvSpPr>
        <p:spPr>
          <a:xfrm>
            <a:off x="4379077" y="1501816"/>
            <a:ext cx="3433849" cy="4883068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119"/>
          <p:cNvSpPr>
            <a:spLocks noGrp="1"/>
          </p:cNvSpPr>
          <p:nvPr>
            <p:ph type="pic" idx="5"/>
          </p:nvPr>
        </p:nvSpPr>
        <p:spPr>
          <a:xfrm>
            <a:off x="7924801" y="3996864"/>
            <a:ext cx="3433849" cy="20896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_Custom Layout">
  <p:cSld name="100_Custom Layou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0"/>
          <p:cNvSpPr>
            <a:spLocks noGrp="1"/>
          </p:cNvSpPr>
          <p:nvPr>
            <p:ph type="pic" idx="2"/>
          </p:nvPr>
        </p:nvSpPr>
        <p:spPr>
          <a:xfrm>
            <a:off x="840124" y="2048218"/>
            <a:ext cx="2013918" cy="253576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120"/>
          <p:cNvSpPr>
            <a:spLocks noGrp="1"/>
          </p:cNvSpPr>
          <p:nvPr>
            <p:ph type="pic" idx="3"/>
          </p:nvPr>
        </p:nvSpPr>
        <p:spPr>
          <a:xfrm>
            <a:off x="840124" y="4806847"/>
            <a:ext cx="2013918" cy="1365352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120"/>
          <p:cNvSpPr>
            <a:spLocks noGrp="1"/>
          </p:cNvSpPr>
          <p:nvPr>
            <p:ph type="pic" idx="4"/>
          </p:nvPr>
        </p:nvSpPr>
        <p:spPr>
          <a:xfrm>
            <a:off x="2961068" y="1557148"/>
            <a:ext cx="2013918" cy="1365352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120"/>
          <p:cNvSpPr>
            <a:spLocks noGrp="1"/>
          </p:cNvSpPr>
          <p:nvPr>
            <p:ph type="pic" idx="5"/>
          </p:nvPr>
        </p:nvSpPr>
        <p:spPr>
          <a:xfrm>
            <a:off x="2959791" y="3034714"/>
            <a:ext cx="2013918" cy="253576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120"/>
          <p:cNvSpPr>
            <a:spLocks noGrp="1"/>
          </p:cNvSpPr>
          <p:nvPr>
            <p:ph type="pic" idx="6"/>
          </p:nvPr>
        </p:nvSpPr>
        <p:spPr>
          <a:xfrm>
            <a:off x="5086008" y="1833013"/>
            <a:ext cx="2013918" cy="2113487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120"/>
          <p:cNvSpPr>
            <a:spLocks noGrp="1"/>
          </p:cNvSpPr>
          <p:nvPr>
            <p:ph type="pic" idx="7"/>
          </p:nvPr>
        </p:nvSpPr>
        <p:spPr>
          <a:xfrm>
            <a:off x="5086008" y="4058713"/>
            <a:ext cx="2013918" cy="2113487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120"/>
          <p:cNvSpPr>
            <a:spLocks noGrp="1"/>
          </p:cNvSpPr>
          <p:nvPr>
            <p:ph type="pic" idx="8"/>
          </p:nvPr>
        </p:nvSpPr>
        <p:spPr>
          <a:xfrm>
            <a:off x="7205675" y="2164060"/>
            <a:ext cx="2013918" cy="253576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120"/>
          <p:cNvSpPr>
            <a:spLocks noGrp="1"/>
          </p:cNvSpPr>
          <p:nvPr>
            <p:ph type="pic" idx="9"/>
          </p:nvPr>
        </p:nvSpPr>
        <p:spPr>
          <a:xfrm>
            <a:off x="7212225" y="4801661"/>
            <a:ext cx="2013918" cy="1365352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120"/>
          <p:cNvSpPr>
            <a:spLocks noGrp="1"/>
          </p:cNvSpPr>
          <p:nvPr>
            <p:ph type="pic" idx="13"/>
          </p:nvPr>
        </p:nvSpPr>
        <p:spPr>
          <a:xfrm>
            <a:off x="9331892" y="1557148"/>
            <a:ext cx="2013918" cy="1365352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120"/>
          <p:cNvSpPr>
            <a:spLocks noGrp="1"/>
          </p:cNvSpPr>
          <p:nvPr>
            <p:ph type="pic" idx="14"/>
          </p:nvPr>
        </p:nvSpPr>
        <p:spPr>
          <a:xfrm>
            <a:off x="9331892" y="3034714"/>
            <a:ext cx="2013918" cy="2535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1_Custom Layout">
  <p:cSld name="101_Custom Layou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1"/>
          <p:cNvSpPr>
            <a:spLocks noGrp="1"/>
          </p:cNvSpPr>
          <p:nvPr>
            <p:ph type="pic" idx="2"/>
          </p:nvPr>
        </p:nvSpPr>
        <p:spPr>
          <a:xfrm>
            <a:off x="3128268" y="1792675"/>
            <a:ext cx="2914216" cy="2425635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121"/>
          <p:cNvSpPr>
            <a:spLocks noGrp="1"/>
          </p:cNvSpPr>
          <p:nvPr>
            <p:ph type="pic" idx="3"/>
          </p:nvPr>
        </p:nvSpPr>
        <p:spPr>
          <a:xfrm>
            <a:off x="6149512" y="1792675"/>
            <a:ext cx="2914216" cy="2425635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121"/>
          <p:cNvSpPr>
            <a:spLocks noGrp="1"/>
          </p:cNvSpPr>
          <p:nvPr>
            <p:ph type="pic" idx="4"/>
          </p:nvPr>
        </p:nvSpPr>
        <p:spPr>
          <a:xfrm>
            <a:off x="9170756" y="1792675"/>
            <a:ext cx="2914216" cy="2425635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121"/>
          <p:cNvSpPr>
            <a:spLocks noGrp="1"/>
          </p:cNvSpPr>
          <p:nvPr>
            <p:ph type="pic" idx="5"/>
          </p:nvPr>
        </p:nvSpPr>
        <p:spPr>
          <a:xfrm>
            <a:off x="107024" y="4325338"/>
            <a:ext cx="2914216" cy="2425635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121"/>
          <p:cNvSpPr>
            <a:spLocks noGrp="1"/>
          </p:cNvSpPr>
          <p:nvPr>
            <p:ph type="pic" idx="6"/>
          </p:nvPr>
        </p:nvSpPr>
        <p:spPr>
          <a:xfrm>
            <a:off x="3128268" y="4325338"/>
            <a:ext cx="2914216" cy="2425635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121"/>
          <p:cNvSpPr>
            <a:spLocks noGrp="1"/>
          </p:cNvSpPr>
          <p:nvPr>
            <p:ph type="pic" idx="7"/>
          </p:nvPr>
        </p:nvSpPr>
        <p:spPr>
          <a:xfrm>
            <a:off x="6149512" y="4325338"/>
            <a:ext cx="2914216" cy="242563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2_Custom Layout">
  <p:cSld name="102_Custom Layou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2"/>
          <p:cNvSpPr>
            <a:spLocks noGrp="1"/>
          </p:cNvSpPr>
          <p:nvPr>
            <p:ph type="pic" idx="2"/>
          </p:nvPr>
        </p:nvSpPr>
        <p:spPr>
          <a:xfrm>
            <a:off x="6781802" y="1600200"/>
            <a:ext cx="4572001" cy="457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3_Custom Layout">
  <p:cSld name="103_Custom Layou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3"/>
          <p:cNvSpPr>
            <a:spLocks noGrp="1"/>
          </p:cNvSpPr>
          <p:nvPr>
            <p:ph type="pic" idx="2"/>
          </p:nvPr>
        </p:nvSpPr>
        <p:spPr>
          <a:xfrm>
            <a:off x="838200" y="1778924"/>
            <a:ext cx="5486400" cy="422444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4_Custom Layout">
  <p:cSld name="104_Custom Layou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4"/>
          <p:cNvSpPr>
            <a:spLocks noGrp="1"/>
          </p:cNvSpPr>
          <p:nvPr>
            <p:ph type="pic" idx="2"/>
          </p:nvPr>
        </p:nvSpPr>
        <p:spPr>
          <a:xfrm>
            <a:off x="5981699" y="800099"/>
            <a:ext cx="5257802" cy="525780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5_Custom Layout">
  <p:cSld name="105_Custom Layou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5"/>
          <p:cNvSpPr>
            <a:spLocks noGrp="1"/>
          </p:cNvSpPr>
          <p:nvPr>
            <p:ph type="pic" idx="2"/>
          </p:nvPr>
        </p:nvSpPr>
        <p:spPr>
          <a:xfrm rot="-180000">
            <a:off x="952500" y="1011838"/>
            <a:ext cx="4834321" cy="483432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6_Custom Layout">
  <p:cSld name="106_Custom Layou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6"/>
          <p:cNvSpPr>
            <a:spLocks noGrp="1"/>
          </p:cNvSpPr>
          <p:nvPr>
            <p:ph type="pic" idx="2"/>
          </p:nvPr>
        </p:nvSpPr>
        <p:spPr>
          <a:xfrm rot="660000">
            <a:off x="8321681" y="889768"/>
            <a:ext cx="3048932" cy="3048933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126"/>
          <p:cNvSpPr>
            <a:spLocks noGrp="1"/>
          </p:cNvSpPr>
          <p:nvPr>
            <p:ph type="pic" idx="3"/>
          </p:nvPr>
        </p:nvSpPr>
        <p:spPr>
          <a:xfrm rot="-960000">
            <a:off x="6093278" y="2044012"/>
            <a:ext cx="3721283" cy="37212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7_Custom Layout">
  <p:cSld name="107_Custom Layou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7"/>
          <p:cNvSpPr>
            <a:spLocks noGrp="1"/>
          </p:cNvSpPr>
          <p:nvPr>
            <p:ph type="pic" idx="2"/>
          </p:nvPr>
        </p:nvSpPr>
        <p:spPr>
          <a:xfrm rot="-600000">
            <a:off x="650006" y="1023680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127"/>
          <p:cNvSpPr>
            <a:spLocks noGrp="1"/>
          </p:cNvSpPr>
          <p:nvPr>
            <p:ph type="pic" idx="3"/>
          </p:nvPr>
        </p:nvSpPr>
        <p:spPr>
          <a:xfrm rot="-600000">
            <a:off x="3589973" y="516189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127"/>
          <p:cNvSpPr>
            <a:spLocks noGrp="1"/>
          </p:cNvSpPr>
          <p:nvPr>
            <p:ph type="pic" idx="4"/>
          </p:nvPr>
        </p:nvSpPr>
        <p:spPr>
          <a:xfrm rot="-600000">
            <a:off x="1797344" y="3747636"/>
            <a:ext cx="3617611" cy="227070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>
            <a:spLocks noGrp="1"/>
          </p:cNvSpPr>
          <p:nvPr>
            <p:ph type="pic" idx="2"/>
          </p:nvPr>
        </p:nvSpPr>
        <p:spPr>
          <a:xfrm>
            <a:off x="5649686" y="685801"/>
            <a:ext cx="5696277" cy="548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8_Custom Layout">
  <p:cSld name="108_Custom Layou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8"/>
          <p:cNvSpPr>
            <a:spLocks noGrp="1"/>
          </p:cNvSpPr>
          <p:nvPr>
            <p:ph type="pic" idx="2"/>
          </p:nvPr>
        </p:nvSpPr>
        <p:spPr>
          <a:xfrm rot="300000">
            <a:off x="5940140" y="2265634"/>
            <a:ext cx="1653199" cy="1653199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128"/>
          <p:cNvSpPr>
            <a:spLocks noGrp="1"/>
          </p:cNvSpPr>
          <p:nvPr>
            <p:ph type="pic" idx="3"/>
          </p:nvPr>
        </p:nvSpPr>
        <p:spPr>
          <a:xfrm rot="-1380000">
            <a:off x="9824691" y="1466591"/>
            <a:ext cx="1653199" cy="1653199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128"/>
          <p:cNvSpPr>
            <a:spLocks noGrp="1"/>
          </p:cNvSpPr>
          <p:nvPr>
            <p:ph type="pic" idx="4"/>
          </p:nvPr>
        </p:nvSpPr>
        <p:spPr>
          <a:xfrm rot="-600000">
            <a:off x="7241000" y="802990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128"/>
          <p:cNvSpPr>
            <a:spLocks noGrp="1"/>
          </p:cNvSpPr>
          <p:nvPr>
            <p:ph type="pic" idx="5"/>
          </p:nvPr>
        </p:nvSpPr>
        <p:spPr>
          <a:xfrm rot="-600000">
            <a:off x="7174080" y="3628105"/>
            <a:ext cx="3617613" cy="227070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9_Custom Layout">
  <p:cSld name="109_Custom Layou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9"/>
          <p:cNvSpPr>
            <a:spLocks noGrp="1"/>
          </p:cNvSpPr>
          <p:nvPr>
            <p:ph type="pic" idx="2"/>
          </p:nvPr>
        </p:nvSpPr>
        <p:spPr>
          <a:xfrm rot="-900000">
            <a:off x="917409" y="994033"/>
            <a:ext cx="2073521" cy="2073523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129"/>
          <p:cNvSpPr>
            <a:spLocks noGrp="1"/>
          </p:cNvSpPr>
          <p:nvPr>
            <p:ph type="pic" idx="3"/>
          </p:nvPr>
        </p:nvSpPr>
        <p:spPr>
          <a:xfrm rot="840000">
            <a:off x="4092500" y="1082439"/>
            <a:ext cx="2073521" cy="2073523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129"/>
          <p:cNvSpPr>
            <a:spLocks noGrp="1"/>
          </p:cNvSpPr>
          <p:nvPr>
            <p:ph type="pic" idx="4"/>
          </p:nvPr>
        </p:nvSpPr>
        <p:spPr>
          <a:xfrm rot="-900000">
            <a:off x="954875" y="3681601"/>
            <a:ext cx="2073521" cy="2073523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129"/>
          <p:cNvSpPr>
            <a:spLocks noGrp="1"/>
          </p:cNvSpPr>
          <p:nvPr>
            <p:ph type="pic" idx="5"/>
          </p:nvPr>
        </p:nvSpPr>
        <p:spPr>
          <a:xfrm rot="840000">
            <a:off x="3717357" y="3748507"/>
            <a:ext cx="2073521" cy="2073523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129"/>
          <p:cNvSpPr>
            <a:spLocks noGrp="1"/>
          </p:cNvSpPr>
          <p:nvPr>
            <p:ph type="pic" idx="6"/>
          </p:nvPr>
        </p:nvSpPr>
        <p:spPr>
          <a:xfrm rot="840000">
            <a:off x="2514181" y="2388724"/>
            <a:ext cx="2073521" cy="20735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0_Custom Layout">
  <p:cSld name="110_Custom Layou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0"/>
          <p:cNvSpPr>
            <a:spLocks noGrp="1"/>
          </p:cNvSpPr>
          <p:nvPr>
            <p:ph type="pic" idx="2"/>
          </p:nvPr>
        </p:nvSpPr>
        <p:spPr>
          <a:xfrm rot="-900000">
            <a:off x="1019438" y="829959"/>
            <a:ext cx="2613164" cy="2613164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130"/>
          <p:cNvSpPr>
            <a:spLocks noGrp="1"/>
          </p:cNvSpPr>
          <p:nvPr>
            <p:ph type="pic" idx="3"/>
          </p:nvPr>
        </p:nvSpPr>
        <p:spPr>
          <a:xfrm rot="-2460000">
            <a:off x="954966" y="3837970"/>
            <a:ext cx="1911120" cy="1911120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p130"/>
          <p:cNvSpPr>
            <a:spLocks noGrp="1"/>
          </p:cNvSpPr>
          <p:nvPr>
            <p:ph type="pic" idx="4"/>
          </p:nvPr>
        </p:nvSpPr>
        <p:spPr>
          <a:xfrm rot="900000">
            <a:off x="3105415" y="2820951"/>
            <a:ext cx="3193645" cy="31936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1_Custom Layout">
  <p:cSld name="111_Custom Layou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1"/>
          <p:cNvSpPr>
            <a:spLocks noGrp="1"/>
          </p:cNvSpPr>
          <p:nvPr>
            <p:ph type="pic" idx="2"/>
          </p:nvPr>
        </p:nvSpPr>
        <p:spPr>
          <a:xfrm>
            <a:off x="7271202" y="796803"/>
            <a:ext cx="3223263" cy="1137948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131"/>
          <p:cNvSpPr>
            <a:spLocks noGrp="1"/>
          </p:cNvSpPr>
          <p:nvPr>
            <p:ph type="pic" idx="3"/>
          </p:nvPr>
        </p:nvSpPr>
        <p:spPr>
          <a:xfrm>
            <a:off x="5283012" y="1962493"/>
            <a:ext cx="1767915" cy="2531453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131"/>
          <p:cNvSpPr>
            <a:spLocks noGrp="1"/>
          </p:cNvSpPr>
          <p:nvPr>
            <p:ph type="pic" idx="4"/>
          </p:nvPr>
        </p:nvSpPr>
        <p:spPr>
          <a:xfrm>
            <a:off x="7528062" y="4410800"/>
            <a:ext cx="794382" cy="1717645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131"/>
          <p:cNvSpPr>
            <a:spLocks noGrp="1"/>
          </p:cNvSpPr>
          <p:nvPr>
            <p:ph type="pic" idx="5"/>
          </p:nvPr>
        </p:nvSpPr>
        <p:spPr>
          <a:xfrm>
            <a:off x="9015904" y="4489568"/>
            <a:ext cx="1936278" cy="145467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131"/>
          <p:cNvSpPr>
            <a:spLocks noGrp="1"/>
          </p:cNvSpPr>
          <p:nvPr>
            <p:ph type="pic" idx="6"/>
          </p:nvPr>
        </p:nvSpPr>
        <p:spPr>
          <a:xfrm>
            <a:off x="10702782" y="3108020"/>
            <a:ext cx="498801" cy="62331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2_Custom Layout">
  <p:cSld name="112_Custom Layou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2"/>
          <p:cNvSpPr>
            <a:spLocks noGrp="1"/>
          </p:cNvSpPr>
          <p:nvPr>
            <p:ph type="pic" idx="2"/>
          </p:nvPr>
        </p:nvSpPr>
        <p:spPr>
          <a:xfrm>
            <a:off x="-351318" y="1302427"/>
            <a:ext cx="2024875" cy="4378268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132"/>
          <p:cNvSpPr>
            <a:spLocks noGrp="1"/>
          </p:cNvSpPr>
          <p:nvPr>
            <p:ph type="pic" idx="3"/>
          </p:nvPr>
        </p:nvSpPr>
        <p:spPr>
          <a:xfrm>
            <a:off x="2118024" y="-1191265"/>
            <a:ext cx="2024875" cy="4378268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132"/>
          <p:cNvSpPr>
            <a:spLocks noGrp="1"/>
          </p:cNvSpPr>
          <p:nvPr>
            <p:ph type="pic" idx="4"/>
          </p:nvPr>
        </p:nvSpPr>
        <p:spPr>
          <a:xfrm>
            <a:off x="2118024" y="3666614"/>
            <a:ext cx="2024875" cy="4378268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132"/>
          <p:cNvSpPr>
            <a:spLocks noGrp="1"/>
          </p:cNvSpPr>
          <p:nvPr>
            <p:ph type="pic" idx="5"/>
          </p:nvPr>
        </p:nvSpPr>
        <p:spPr>
          <a:xfrm>
            <a:off x="4587364" y="1302427"/>
            <a:ext cx="2024875" cy="437826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3_Custom Layout">
  <p:cSld name="113_Custom Layou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3"/>
          <p:cNvSpPr>
            <a:spLocks noGrp="1"/>
          </p:cNvSpPr>
          <p:nvPr>
            <p:ph type="pic" idx="2"/>
          </p:nvPr>
        </p:nvSpPr>
        <p:spPr>
          <a:xfrm>
            <a:off x="1248847" y="1849233"/>
            <a:ext cx="4657552" cy="2620142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133"/>
          <p:cNvSpPr>
            <a:spLocks noGrp="1"/>
          </p:cNvSpPr>
          <p:nvPr>
            <p:ph type="pic" idx="3"/>
          </p:nvPr>
        </p:nvSpPr>
        <p:spPr>
          <a:xfrm>
            <a:off x="896748" y="4057436"/>
            <a:ext cx="953746" cy="2062231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133"/>
          <p:cNvSpPr>
            <a:spLocks noGrp="1"/>
          </p:cNvSpPr>
          <p:nvPr>
            <p:ph type="pic" idx="4"/>
          </p:nvPr>
        </p:nvSpPr>
        <p:spPr>
          <a:xfrm>
            <a:off x="4257269" y="3980138"/>
            <a:ext cx="3115220" cy="195111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4_Custom Layout">
  <p:cSld name="114_Custom Layou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4"/>
          <p:cNvSpPr>
            <a:spLocks noGrp="1"/>
          </p:cNvSpPr>
          <p:nvPr>
            <p:ph type="pic" idx="2"/>
          </p:nvPr>
        </p:nvSpPr>
        <p:spPr>
          <a:xfrm>
            <a:off x="1306088" y="1745590"/>
            <a:ext cx="2036027" cy="4402384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134"/>
          <p:cNvSpPr>
            <a:spLocks noGrp="1"/>
          </p:cNvSpPr>
          <p:nvPr>
            <p:ph type="pic" idx="3"/>
          </p:nvPr>
        </p:nvSpPr>
        <p:spPr>
          <a:xfrm>
            <a:off x="3820685" y="1745590"/>
            <a:ext cx="2036027" cy="4402384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134"/>
          <p:cNvSpPr>
            <a:spLocks noGrp="1"/>
          </p:cNvSpPr>
          <p:nvPr>
            <p:ph type="pic" idx="4"/>
          </p:nvPr>
        </p:nvSpPr>
        <p:spPr>
          <a:xfrm>
            <a:off x="6335282" y="1745590"/>
            <a:ext cx="2036027" cy="4402384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134"/>
          <p:cNvSpPr>
            <a:spLocks noGrp="1"/>
          </p:cNvSpPr>
          <p:nvPr>
            <p:ph type="pic" idx="5"/>
          </p:nvPr>
        </p:nvSpPr>
        <p:spPr>
          <a:xfrm>
            <a:off x="8849879" y="1745590"/>
            <a:ext cx="2036027" cy="44023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5_Custom Layout">
  <p:cSld name="115_Custom Layou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5"/>
          <p:cNvSpPr>
            <a:spLocks noGrp="1"/>
          </p:cNvSpPr>
          <p:nvPr>
            <p:ph type="pic" idx="2"/>
          </p:nvPr>
        </p:nvSpPr>
        <p:spPr>
          <a:xfrm>
            <a:off x="3798248" y="728947"/>
            <a:ext cx="4610153" cy="2642354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135"/>
          <p:cNvSpPr>
            <a:spLocks noGrp="1"/>
          </p:cNvSpPr>
          <p:nvPr>
            <p:ph type="pic" idx="3"/>
          </p:nvPr>
        </p:nvSpPr>
        <p:spPr>
          <a:xfrm>
            <a:off x="2281943" y="2627420"/>
            <a:ext cx="665228" cy="1438008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135"/>
          <p:cNvSpPr>
            <a:spLocks noGrp="1"/>
          </p:cNvSpPr>
          <p:nvPr>
            <p:ph type="pic" idx="4"/>
          </p:nvPr>
        </p:nvSpPr>
        <p:spPr>
          <a:xfrm>
            <a:off x="3159248" y="2108021"/>
            <a:ext cx="1438038" cy="1925627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135"/>
          <p:cNvSpPr>
            <a:spLocks noGrp="1"/>
          </p:cNvSpPr>
          <p:nvPr>
            <p:ph type="pic" idx="5"/>
          </p:nvPr>
        </p:nvSpPr>
        <p:spPr>
          <a:xfrm>
            <a:off x="7493553" y="1935017"/>
            <a:ext cx="3101397" cy="192832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6_Custom Layout">
  <p:cSld name="116_Custom Layout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36"/>
          <p:cNvSpPr>
            <a:spLocks noGrp="1"/>
          </p:cNvSpPr>
          <p:nvPr>
            <p:ph type="pic" idx="2"/>
          </p:nvPr>
        </p:nvSpPr>
        <p:spPr>
          <a:xfrm rot="1500000">
            <a:off x="2668039" y="-1466932"/>
            <a:ext cx="2024875" cy="4378268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136"/>
          <p:cNvSpPr>
            <a:spLocks noGrp="1"/>
          </p:cNvSpPr>
          <p:nvPr>
            <p:ph type="pic" idx="3"/>
          </p:nvPr>
        </p:nvSpPr>
        <p:spPr>
          <a:xfrm rot="1500000">
            <a:off x="-623828" y="-250469"/>
            <a:ext cx="2024875" cy="4378268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p136"/>
          <p:cNvSpPr>
            <a:spLocks noGrp="1"/>
          </p:cNvSpPr>
          <p:nvPr>
            <p:ph type="pic" idx="4"/>
          </p:nvPr>
        </p:nvSpPr>
        <p:spPr>
          <a:xfrm rot="1500000">
            <a:off x="615011" y="2935801"/>
            <a:ext cx="2024875" cy="4378268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136"/>
          <p:cNvSpPr>
            <a:spLocks noGrp="1"/>
          </p:cNvSpPr>
          <p:nvPr>
            <p:ph type="pic" idx="5"/>
          </p:nvPr>
        </p:nvSpPr>
        <p:spPr>
          <a:xfrm rot="1500000">
            <a:off x="3852455" y="1836709"/>
            <a:ext cx="2024875" cy="437826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7_Custom Layout">
  <p:cSld name="117_Custom Layou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7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77" name="Google Shape;377;p137"/>
          <p:cNvSpPr>
            <a:spLocks noGrp="1"/>
          </p:cNvSpPr>
          <p:nvPr>
            <p:ph type="pic" idx="3"/>
          </p:nvPr>
        </p:nvSpPr>
        <p:spPr>
          <a:xfrm>
            <a:off x="1969397" y="2177630"/>
            <a:ext cx="1979828" cy="24740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>
            <a:spLocks noGrp="1"/>
          </p:cNvSpPr>
          <p:nvPr>
            <p:ph type="pic" idx="2"/>
          </p:nvPr>
        </p:nvSpPr>
        <p:spPr>
          <a:xfrm>
            <a:off x="1" y="103425"/>
            <a:ext cx="5867403" cy="66511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8_Custom Layout">
  <p:cSld name="118_Custom Layou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3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0" name="Google Shape;380;p138"/>
          <p:cNvSpPr>
            <a:spLocks noGrp="1"/>
          </p:cNvSpPr>
          <p:nvPr>
            <p:ph type="pic" idx="3"/>
          </p:nvPr>
        </p:nvSpPr>
        <p:spPr>
          <a:xfrm>
            <a:off x="1848062" y="850896"/>
            <a:ext cx="2399876" cy="51891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6_Custom Layout">
  <p:cSld name="126_Custom Layou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39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139"/>
          <p:cNvSpPr>
            <a:spLocks noGrp="1"/>
          </p:cNvSpPr>
          <p:nvPr>
            <p:ph type="pic" idx="3"/>
          </p:nvPr>
        </p:nvSpPr>
        <p:spPr>
          <a:xfrm>
            <a:off x="1189590" y="935259"/>
            <a:ext cx="3516280" cy="503619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7_Custom Layout">
  <p:cSld name="127_Custom Layou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6" name="Google Shape;386;p140"/>
          <p:cNvSpPr>
            <a:spLocks noGrp="1"/>
          </p:cNvSpPr>
          <p:nvPr>
            <p:ph type="pic" idx="3"/>
          </p:nvPr>
        </p:nvSpPr>
        <p:spPr>
          <a:xfrm>
            <a:off x="690767" y="1833255"/>
            <a:ext cx="4689350" cy="29370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8_Custom Layout">
  <p:cSld name="128_Custom Layou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4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141"/>
          <p:cNvSpPr>
            <a:spLocks noGrp="1"/>
          </p:cNvSpPr>
          <p:nvPr>
            <p:ph type="pic" idx="3"/>
          </p:nvPr>
        </p:nvSpPr>
        <p:spPr>
          <a:xfrm>
            <a:off x="771877" y="1788838"/>
            <a:ext cx="4552246" cy="256020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9_Custom Layout">
  <p:cSld name="119_Custom Layou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42"/>
          <p:cNvSpPr>
            <a:spLocks noGrp="1"/>
          </p:cNvSpPr>
          <p:nvPr>
            <p:ph type="pic" idx="2"/>
          </p:nvPr>
        </p:nvSpPr>
        <p:spPr>
          <a:xfrm>
            <a:off x="5837524" y="1516733"/>
            <a:ext cx="5329811" cy="398315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0_Custom Layout">
  <p:cSld name="120_Custom Layou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3"/>
          <p:cNvSpPr>
            <a:spLocks noGrp="1"/>
          </p:cNvSpPr>
          <p:nvPr>
            <p:ph type="pic" idx="2"/>
          </p:nvPr>
        </p:nvSpPr>
        <p:spPr>
          <a:xfrm>
            <a:off x="893535" y="1703938"/>
            <a:ext cx="5384985" cy="30297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1_Custom Layout">
  <p:cSld name="121_Custom Layou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44"/>
          <p:cNvSpPr>
            <a:spLocks noGrp="1"/>
          </p:cNvSpPr>
          <p:nvPr>
            <p:ph type="pic" idx="2"/>
          </p:nvPr>
        </p:nvSpPr>
        <p:spPr>
          <a:xfrm>
            <a:off x="4528563" y="1689918"/>
            <a:ext cx="3129352" cy="448201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2_Custom Layout">
  <p:cSld name="122_Custom Layou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45"/>
          <p:cNvSpPr>
            <a:spLocks noGrp="1"/>
          </p:cNvSpPr>
          <p:nvPr>
            <p:ph type="pic" idx="2"/>
          </p:nvPr>
        </p:nvSpPr>
        <p:spPr>
          <a:xfrm>
            <a:off x="7593925" y="1987009"/>
            <a:ext cx="2363362" cy="290378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3_Custom Layout">
  <p:cSld name="123_Custom Layout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6"/>
          <p:cNvSpPr>
            <a:spLocks noGrp="1"/>
          </p:cNvSpPr>
          <p:nvPr>
            <p:ph type="pic" idx="2"/>
          </p:nvPr>
        </p:nvSpPr>
        <p:spPr>
          <a:xfrm>
            <a:off x="1083603" y="1936653"/>
            <a:ext cx="5123258" cy="317696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4_Custom Layout">
  <p:cSld name="124_Custom Layou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7"/>
          <p:cNvSpPr>
            <a:spLocks noGrp="1"/>
          </p:cNvSpPr>
          <p:nvPr>
            <p:ph type="pic" idx="2"/>
          </p:nvPr>
        </p:nvSpPr>
        <p:spPr>
          <a:xfrm>
            <a:off x="3999613" y="2049404"/>
            <a:ext cx="4192777" cy="235803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>
            <a:spLocks noGrp="1"/>
          </p:cNvSpPr>
          <p:nvPr>
            <p:ph type="pic" idx="2"/>
          </p:nvPr>
        </p:nvSpPr>
        <p:spPr>
          <a:xfrm>
            <a:off x="5867321" y="685800"/>
            <a:ext cx="5486400" cy="548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5_Custom Layout">
  <p:cSld name="125_Custom Layout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48"/>
          <p:cNvSpPr>
            <a:spLocks noGrp="1"/>
          </p:cNvSpPr>
          <p:nvPr>
            <p:ph type="pic" idx="2"/>
          </p:nvPr>
        </p:nvSpPr>
        <p:spPr>
          <a:xfrm>
            <a:off x="4887671" y="813686"/>
            <a:ext cx="2416658" cy="5225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9_Custom Layout">
  <p:cSld name="129_Custom Layou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49"/>
          <p:cNvSpPr>
            <a:spLocks noGrp="1"/>
          </p:cNvSpPr>
          <p:nvPr>
            <p:ph type="pic" idx="2"/>
          </p:nvPr>
        </p:nvSpPr>
        <p:spPr>
          <a:xfrm>
            <a:off x="2591082" y="834220"/>
            <a:ext cx="2251021" cy="476644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1_Custom Layout">
  <p:cSld name="131_Custom Layou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50"/>
          <p:cNvSpPr>
            <a:spLocks noGrp="1"/>
          </p:cNvSpPr>
          <p:nvPr>
            <p:ph type="pic" idx="2"/>
          </p:nvPr>
        </p:nvSpPr>
        <p:spPr>
          <a:xfrm>
            <a:off x="4360491" y="914947"/>
            <a:ext cx="3573794" cy="47650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 rot="660000">
            <a:off x="8321681" y="889768"/>
            <a:ext cx="3048932" cy="3048933"/>
          </a:xfrm>
          <a:custGeom>
            <a:avLst/>
            <a:gdLst>
              <a:gd name="connsiteX0" fmla="*/ 1 w 3048932"/>
              <a:gd name="connsiteY0" fmla="*/ 0 h 3048933"/>
              <a:gd name="connsiteX1" fmla="*/ 3048932 w 3048932"/>
              <a:gd name="connsiteY1" fmla="*/ 1 h 3048933"/>
              <a:gd name="connsiteX2" fmla="*/ 3048931 w 3048932"/>
              <a:gd name="connsiteY2" fmla="*/ 3048933 h 3048933"/>
              <a:gd name="connsiteX3" fmla="*/ 0 w 3048932"/>
              <a:gd name="connsiteY3" fmla="*/ 3048932 h 304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932" h="3048933">
                <a:moveTo>
                  <a:pt x="1" y="0"/>
                </a:moveTo>
                <a:lnTo>
                  <a:pt x="3048932" y="1"/>
                </a:lnTo>
                <a:lnTo>
                  <a:pt x="3048931" y="3048933"/>
                </a:lnTo>
                <a:lnTo>
                  <a:pt x="0" y="304893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20640000">
            <a:off x="6093278" y="2044012"/>
            <a:ext cx="3721283" cy="3721284"/>
          </a:xfrm>
          <a:custGeom>
            <a:avLst/>
            <a:gdLst>
              <a:gd name="connsiteX0" fmla="*/ 3721283 w 3721283"/>
              <a:gd name="connsiteY0" fmla="*/ 0 h 3721284"/>
              <a:gd name="connsiteX1" fmla="*/ 3721283 w 3721283"/>
              <a:gd name="connsiteY1" fmla="*/ 3721284 h 3721284"/>
              <a:gd name="connsiteX2" fmla="*/ 0 w 3721283"/>
              <a:gd name="connsiteY2" fmla="*/ 3721284 h 3721284"/>
              <a:gd name="connsiteX3" fmla="*/ 0 w 3721283"/>
              <a:gd name="connsiteY3" fmla="*/ 1 h 37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1283" h="3721284">
                <a:moveTo>
                  <a:pt x="3721283" y="0"/>
                </a:moveTo>
                <a:lnTo>
                  <a:pt x="3721283" y="3721284"/>
                </a:lnTo>
                <a:lnTo>
                  <a:pt x="0" y="3721284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956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 rot="20700000">
            <a:off x="1019438" y="829959"/>
            <a:ext cx="2613164" cy="2613164"/>
          </a:xfrm>
          <a:custGeom>
            <a:avLst/>
            <a:gdLst>
              <a:gd name="connsiteX0" fmla="*/ 1254262 w 2613164"/>
              <a:gd name="connsiteY0" fmla="*/ 1024 h 2613164"/>
              <a:gd name="connsiteX1" fmla="*/ 1644667 w 2613164"/>
              <a:gd name="connsiteY1" fmla="*/ 44834 h 2613164"/>
              <a:gd name="connsiteX2" fmla="*/ 2568331 w 2613164"/>
              <a:gd name="connsiteY2" fmla="*/ 1644666 h 2613164"/>
              <a:gd name="connsiteX3" fmla="*/ 968498 w 2613164"/>
              <a:gd name="connsiteY3" fmla="*/ 2568330 h 2613164"/>
              <a:gd name="connsiteX4" fmla="*/ 44834 w 2613164"/>
              <a:gd name="connsiteY4" fmla="*/ 968497 h 2613164"/>
              <a:gd name="connsiteX5" fmla="*/ 1254262 w 2613164"/>
              <a:gd name="connsiteY5" fmla="*/ 1024 h 2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3164" h="2613164">
                <a:moveTo>
                  <a:pt x="1254262" y="1024"/>
                </a:moveTo>
                <a:cubicBezTo>
                  <a:pt x="1382668" y="-4083"/>
                  <a:pt x="1514009" y="9824"/>
                  <a:pt x="1644667" y="44834"/>
                </a:cubicBezTo>
                <a:cubicBezTo>
                  <a:pt x="2341511" y="231553"/>
                  <a:pt x="2755049" y="947823"/>
                  <a:pt x="2568331" y="1644666"/>
                </a:cubicBezTo>
                <a:cubicBezTo>
                  <a:pt x="2381612" y="2341511"/>
                  <a:pt x="1665342" y="2755050"/>
                  <a:pt x="968498" y="2568330"/>
                </a:cubicBezTo>
                <a:cubicBezTo>
                  <a:pt x="271654" y="2381611"/>
                  <a:pt x="-141885" y="1665342"/>
                  <a:pt x="44834" y="968497"/>
                </a:cubicBezTo>
                <a:cubicBezTo>
                  <a:pt x="196543" y="402312"/>
                  <a:pt x="697839" y="23152"/>
                  <a:pt x="1254262" y="102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 rot="19140000">
            <a:off x="954966" y="3837970"/>
            <a:ext cx="1911120" cy="1911120"/>
          </a:xfrm>
          <a:custGeom>
            <a:avLst/>
            <a:gdLst>
              <a:gd name="connsiteX0" fmla="*/ 980579 w 1911120"/>
              <a:gd name="connsiteY0" fmla="*/ 316 h 1911120"/>
              <a:gd name="connsiteX1" fmla="*/ 1582455 w 1911120"/>
              <a:gd name="connsiteY1" fmla="*/ 234401 h 1911120"/>
              <a:gd name="connsiteX2" fmla="*/ 1676720 w 1911120"/>
              <a:gd name="connsiteY2" fmla="*/ 1582455 h 1911120"/>
              <a:gd name="connsiteX3" fmla="*/ 328666 w 1911120"/>
              <a:gd name="connsiteY3" fmla="*/ 1676720 h 1911120"/>
              <a:gd name="connsiteX4" fmla="*/ 234401 w 1911120"/>
              <a:gd name="connsiteY4" fmla="*/ 328666 h 1911120"/>
              <a:gd name="connsiteX5" fmla="*/ 980579 w 1911120"/>
              <a:gd name="connsiteY5" fmla="*/ 316 h 19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1120" h="1911120">
                <a:moveTo>
                  <a:pt x="980579" y="316"/>
                </a:moveTo>
                <a:cubicBezTo>
                  <a:pt x="1194668" y="5803"/>
                  <a:pt x="1408206" y="82928"/>
                  <a:pt x="1582455" y="234401"/>
                </a:cubicBezTo>
                <a:cubicBezTo>
                  <a:pt x="1980740" y="580625"/>
                  <a:pt x="2022944" y="1184170"/>
                  <a:pt x="1676720" y="1582455"/>
                </a:cubicBezTo>
                <a:cubicBezTo>
                  <a:pt x="1330496" y="1980740"/>
                  <a:pt x="726951" y="2022944"/>
                  <a:pt x="328666" y="1676720"/>
                </a:cubicBezTo>
                <a:cubicBezTo>
                  <a:pt x="-69619" y="1330496"/>
                  <a:pt x="-111823" y="726951"/>
                  <a:pt x="234401" y="328666"/>
                </a:cubicBezTo>
                <a:cubicBezTo>
                  <a:pt x="429152" y="104631"/>
                  <a:pt x="705321" y="-6738"/>
                  <a:pt x="980579" y="316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 rot="900000">
            <a:off x="3105415" y="2820951"/>
            <a:ext cx="3193645" cy="3193645"/>
          </a:xfrm>
          <a:custGeom>
            <a:avLst/>
            <a:gdLst>
              <a:gd name="connsiteX0" fmla="*/ 1660766 w 3193645"/>
              <a:gd name="connsiteY0" fmla="*/ 1251 h 3193645"/>
              <a:gd name="connsiteX1" fmla="*/ 3138852 w 3193645"/>
              <a:gd name="connsiteY1" fmla="*/ 1183637 h 3193645"/>
              <a:gd name="connsiteX2" fmla="*/ 2010008 w 3193645"/>
              <a:gd name="connsiteY2" fmla="*/ 3138852 h 3193645"/>
              <a:gd name="connsiteX3" fmla="*/ 54794 w 3193645"/>
              <a:gd name="connsiteY3" fmla="*/ 2010007 h 3193645"/>
              <a:gd name="connsiteX4" fmla="*/ 1183638 w 3193645"/>
              <a:gd name="connsiteY4" fmla="*/ 54793 h 3193645"/>
              <a:gd name="connsiteX5" fmla="*/ 1660766 w 3193645"/>
              <a:gd name="connsiteY5" fmla="*/ 1251 h 319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3645" h="3193645">
                <a:moveTo>
                  <a:pt x="1660766" y="1251"/>
                </a:moveTo>
                <a:cubicBezTo>
                  <a:pt x="2340792" y="28296"/>
                  <a:pt x="2953443" y="491681"/>
                  <a:pt x="3138852" y="1183637"/>
                </a:cubicBezTo>
                <a:cubicBezTo>
                  <a:pt x="3367048" y="2035277"/>
                  <a:pt x="2861648" y="2910655"/>
                  <a:pt x="2010008" y="3138852"/>
                </a:cubicBezTo>
                <a:cubicBezTo>
                  <a:pt x="1158369" y="3367048"/>
                  <a:pt x="282990" y="2861647"/>
                  <a:pt x="54794" y="2010007"/>
                </a:cubicBezTo>
                <a:cubicBezTo>
                  <a:pt x="-173402" y="1158369"/>
                  <a:pt x="331998" y="282990"/>
                  <a:pt x="1183638" y="54793"/>
                </a:cubicBezTo>
                <a:cubicBezTo>
                  <a:pt x="1343320" y="12007"/>
                  <a:pt x="1503837" y="-4989"/>
                  <a:pt x="1660766" y="125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98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248847" y="1849233"/>
            <a:ext cx="4657552" cy="2620142"/>
          </a:xfrm>
          <a:custGeom>
            <a:avLst/>
            <a:gdLst>
              <a:gd name="connsiteX0" fmla="*/ 0 w 4657552"/>
              <a:gd name="connsiteY0" fmla="*/ 0 h 2620142"/>
              <a:gd name="connsiteX1" fmla="*/ 4657552 w 4657552"/>
              <a:gd name="connsiteY1" fmla="*/ 0 h 2620142"/>
              <a:gd name="connsiteX2" fmla="*/ 4657552 w 4657552"/>
              <a:gd name="connsiteY2" fmla="*/ 2620142 h 2620142"/>
              <a:gd name="connsiteX3" fmla="*/ 0 w 4657552"/>
              <a:gd name="connsiteY3" fmla="*/ 2620142 h 2620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7552" h="2620142">
                <a:moveTo>
                  <a:pt x="0" y="0"/>
                </a:moveTo>
                <a:lnTo>
                  <a:pt x="4657552" y="0"/>
                </a:lnTo>
                <a:lnTo>
                  <a:pt x="4657552" y="2620142"/>
                </a:lnTo>
                <a:lnTo>
                  <a:pt x="0" y="262014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96748" y="4057436"/>
            <a:ext cx="953746" cy="2062231"/>
          </a:xfrm>
          <a:custGeom>
            <a:avLst/>
            <a:gdLst>
              <a:gd name="connsiteX0" fmla="*/ 134827 w 953746"/>
              <a:gd name="connsiteY0" fmla="*/ 0 h 2062231"/>
              <a:gd name="connsiteX1" fmla="*/ 199942 w 953746"/>
              <a:gd name="connsiteY1" fmla="*/ 0 h 2062231"/>
              <a:gd name="connsiteX2" fmla="*/ 206837 w 953746"/>
              <a:gd name="connsiteY2" fmla="*/ 766 h 2062231"/>
              <a:gd name="connsiteX3" fmla="*/ 219860 w 953746"/>
              <a:gd name="connsiteY3" fmla="*/ 14561 h 2062231"/>
              <a:gd name="connsiteX4" fmla="*/ 220626 w 953746"/>
              <a:gd name="connsiteY4" fmla="*/ 26056 h 2062231"/>
              <a:gd name="connsiteX5" fmla="*/ 275016 w 953746"/>
              <a:gd name="connsiteY5" fmla="*/ 78167 h 2062231"/>
              <a:gd name="connsiteX6" fmla="*/ 288039 w 953746"/>
              <a:gd name="connsiteY6" fmla="*/ 78167 h 2062231"/>
              <a:gd name="connsiteX7" fmla="*/ 666473 w 953746"/>
              <a:gd name="connsiteY7" fmla="*/ 78167 h 2062231"/>
              <a:gd name="connsiteX8" fmla="*/ 694817 w 953746"/>
              <a:gd name="connsiteY8" fmla="*/ 75868 h 2062231"/>
              <a:gd name="connsiteX9" fmla="*/ 733121 w 953746"/>
              <a:gd name="connsiteY9" fmla="*/ 28355 h 2062231"/>
              <a:gd name="connsiteX10" fmla="*/ 734653 w 953746"/>
              <a:gd name="connsiteY10" fmla="*/ 14561 h 2062231"/>
              <a:gd name="connsiteX11" fmla="*/ 747676 w 953746"/>
              <a:gd name="connsiteY11" fmla="*/ 0 h 2062231"/>
              <a:gd name="connsiteX12" fmla="*/ 749974 w 953746"/>
              <a:gd name="connsiteY12" fmla="*/ 0 h 2062231"/>
              <a:gd name="connsiteX13" fmla="*/ 844199 w 953746"/>
              <a:gd name="connsiteY13" fmla="*/ 2299 h 2062231"/>
              <a:gd name="connsiteX14" fmla="*/ 902420 w 953746"/>
              <a:gd name="connsiteY14" fmla="*/ 19925 h 2062231"/>
              <a:gd name="connsiteX15" fmla="*/ 949150 w 953746"/>
              <a:gd name="connsiteY15" fmla="*/ 90429 h 2062231"/>
              <a:gd name="connsiteX16" fmla="*/ 953746 w 953746"/>
              <a:gd name="connsiteY16" fmla="*/ 138708 h 2062231"/>
              <a:gd name="connsiteX17" fmla="*/ 953746 w 953746"/>
              <a:gd name="connsiteY17" fmla="*/ 338724 h 2062231"/>
              <a:gd name="connsiteX18" fmla="*/ 953746 w 953746"/>
              <a:gd name="connsiteY18" fmla="*/ 1900533 h 2062231"/>
              <a:gd name="connsiteX19" fmla="*/ 952214 w 953746"/>
              <a:gd name="connsiteY19" fmla="*/ 1953410 h 2062231"/>
              <a:gd name="connsiteX20" fmla="*/ 928466 w 953746"/>
              <a:gd name="connsiteY20" fmla="*/ 2018550 h 2062231"/>
              <a:gd name="connsiteX21" fmla="*/ 859521 w 953746"/>
              <a:gd name="connsiteY21" fmla="*/ 2058399 h 2062231"/>
              <a:gd name="connsiteX22" fmla="*/ 829644 w 953746"/>
              <a:gd name="connsiteY22" fmla="*/ 2060699 h 2062231"/>
              <a:gd name="connsiteX23" fmla="*/ 160107 w 953746"/>
              <a:gd name="connsiteY23" fmla="*/ 2062231 h 2062231"/>
              <a:gd name="connsiteX24" fmla="*/ 95758 w 953746"/>
              <a:gd name="connsiteY24" fmla="*/ 2058399 h 2062231"/>
              <a:gd name="connsiteX25" fmla="*/ 26046 w 953746"/>
              <a:gd name="connsiteY25" fmla="*/ 2018550 h 2062231"/>
              <a:gd name="connsiteX26" fmla="*/ 3064 w 953746"/>
              <a:gd name="connsiteY26" fmla="*/ 1963373 h 2062231"/>
              <a:gd name="connsiteX27" fmla="*/ 766 w 953746"/>
              <a:gd name="connsiteY27" fmla="*/ 1912028 h 2062231"/>
              <a:gd name="connsiteX28" fmla="*/ 0 w 953746"/>
              <a:gd name="connsiteY28" fmla="*/ 1444558 h 2062231"/>
              <a:gd name="connsiteX29" fmla="*/ 0 w 953746"/>
              <a:gd name="connsiteY29" fmla="*/ 1030733 h 2062231"/>
              <a:gd name="connsiteX30" fmla="*/ 0 w 953746"/>
              <a:gd name="connsiteY30" fmla="*/ 161699 h 2062231"/>
              <a:gd name="connsiteX31" fmla="*/ 2298 w 953746"/>
              <a:gd name="connsiteY31" fmla="*/ 108821 h 2062231"/>
              <a:gd name="connsiteX32" fmla="*/ 19918 w 953746"/>
              <a:gd name="connsiteY32" fmla="*/ 51345 h 2062231"/>
              <a:gd name="connsiteX33" fmla="*/ 91161 w 953746"/>
              <a:gd name="connsiteY33" fmla="*/ 4598 h 2062231"/>
              <a:gd name="connsiteX34" fmla="*/ 134827 w 953746"/>
              <a:gd name="connsiteY34" fmla="*/ 0 h 206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3746" h="2062231">
                <a:moveTo>
                  <a:pt x="134827" y="0"/>
                </a:moveTo>
                <a:cubicBezTo>
                  <a:pt x="156277" y="0"/>
                  <a:pt x="177726" y="0"/>
                  <a:pt x="199942" y="0"/>
                </a:cubicBezTo>
                <a:cubicBezTo>
                  <a:pt x="202240" y="0"/>
                  <a:pt x="204538" y="0"/>
                  <a:pt x="206837" y="766"/>
                </a:cubicBezTo>
                <a:cubicBezTo>
                  <a:pt x="214497" y="1533"/>
                  <a:pt x="219094" y="6131"/>
                  <a:pt x="219860" y="14561"/>
                </a:cubicBezTo>
                <a:cubicBezTo>
                  <a:pt x="219860" y="18392"/>
                  <a:pt x="220626" y="22224"/>
                  <a:pt x="220626" y="26056"/>
                </a:cubicBezTo>
                <a:cubicBezTo>
                  <a:pt x="222158" y="55177"/>
                  <a:pt x="243607" y="76635"/>
                  <a:pt x="275016" y="78167"/>
                </a:cubicBezTo>
                <a:cubicBezTo>
                  <a:pt x="278846" y="78167"/>
                  <a:pt x="283443" y="78167"/>
                  <a:pt x="288039" y="78167"/>
                </a:cubicBezTo>
                <a:cubicBezTo>
                  <a:pt x="414439" y="78167"/>
                  <a:pt x="540839" y="78167"/>
                  <a:pt x="666473" y="78167"/>
                </a:cubicBezTo>
                <a:cubicBezTo>
                  <a:pt x="675666" y="78167"/>
                  <a:pt x="685625" y="78167"/>
                  <a:pt x="694817" y="75868"/>
                </a:cubicBezTo>
                <a:cubicBezTo>
                  <a:pt x="715501" y="69737"/>
                  <a:pt x="731588" y="51345"/>
                  <a:pt x="733121" y="28355"/>
                </a:cubicBezTo>
                <a:cubicBezTo>
                  <a:pt x="733887" y="23757"/>
                  <a:pt x="733887" y="19159"/>
                  <a:pt x="734653" y="14561"/>
                </a:cubicBezTo>
                <a:cubicBezTo>
                  <a:pt x="735419" y="6131"/>
                  <a:pt x="740015" y="1533"/>
                  <a:pt x="747676" y="0"/>
                </a:cubicBezTo>
                <a:cubicBezTo>
                  <a:pt x="748442" y="0"/>
                  <a:pt x="749208" y="0"/>
                  <a:pt x="749974" y="0"/>
                </a:cubicBezTo>
                <a:cubicBezTo>
                  <a:pt x="781382" y="766"/>
                  <a:pt x="812791" y="766"/>
                  <a:pt x="844199" y="2299"/>
                </a:cubicBezTo>
                <a:cubicBezTo>
                  <a:pt x="864883" y="3066"/>
                  <a:pt x="884801" y="8430"/>
                  <a:pt x="902420" y="19925"/>
                </a:cubicBezTo>
                <a:cubicBezTo>
                  <a:pt x="928466" y="36785"/>
                  <a:pt x="943021" y="60541"/>
                  <a:pt x="949150" y="90429"/>
                </a:cubicBezTo>
                <a:cubicBezTo>
                  <a:pt x="952214" y="106522"/>
                  <a:pt x="953746" y="122615"/>
                  <a:pt x="953746" y="138708"/>
                </a:cubicBezTo>
                <a:cubicBezTo>
                  <a:pt x="953746" y="205380"/>
                  <a:pt x="953746" y="272052"/>
                  <a:pt x="953746" y="338724"/>
                </a:cubicBezTo>
                <a:cubicBezTo>
                  <a:pt x="953746" y="859072"/>
                  <a:pt x="953746" y="1380185"/>
                  <a:pt x="953746" y="1900533"/>
                </a:cubicBezTo>
                <a:cubicBezTo>
                  <a:pt x="953746" y="1918159"/>
                  <a:pt x="952980" y="1935784"/>
                  <a:pt x="952214" y="1953410"/>
                </a:cubicBezTo>
                <a:cubicBezTo>
                  <a:pt x="949916" y="1977167"/>
                  <a:pt x="943787" y="1999391"/>
                  <a:pt x="928466" y="2018550"/>
                </a:cubicBezTo>
                <a:cubicBezTo>
                  <a:pt x="910847" y="2041540"/>
                  <a:pt x="887099" y="2053801"/>
                  <a:pt x="859521" y="2058399"/>
                </a:cubicBezTo>
                <a:cubicBezTo>
                  <a:pt x="849562" y="2059932"/>
                  <a:pt x="839603" y="2060699"/>
                  <a:pt x="829644" y="2060699"/>
                </a:cubicBezTo>
                <a:cubicBezTo>
                  <a:pt x="605954" y="2061465"/>
                  <a:pt x="383031" y="2062231"/>
                  <a:pt x="160107" y="2062231"/>
                </a:cubicBezTo>
                <a:cubicBezTo>
                  <a:pt x="138657" y="2062231"/>
                  <a:pt x="117207" y="2062231"/>
                  <a:pt x="95758" y="2058399"/>
                </a:cubicBezTo>
                <a:cubicBezTo>
                  <a:pt x="67413" y="2053801"/>
                  <a:pt x="43666" y="2041540"/>
                  <a:pt x="26046" y="2018550"/>
                </a:cubicBezTo>
                <a:cubicBezTo>
                  <a:pt x="13023" y="2002456"/>
                  <a:pt x="6129" y="1984064"/>
                  <a:pt x="3064" y="1963373"/>
                </a:cubicBezTo>
                <a:cubicBezTo>
                  <a:pt x="766" y="1946513"/>
                  <a:pt x="766" y="1929654"/>
                  <a:pt x="766" y="1912028"/>
                </a:cubicBezTo>
                <a:cubicBezTo>
                  <a:pt x="766" y="1756460"/>
                  <a:pt x="0" y="1600126"/>
                  <a:pt x="0" y="1444558"/>
                </a:cubicBezTo>
                <a:cubicBezTo>
                  <a:pt x="0" y="1306616"/>
                  <a:pt x="0" y="1168674"/>
                  <a:pt x="0" y="1030733"/>
                </a:cubicBezTo>
                <a:cubicBezTo>
                  <a:pt x="0" y="741055"/>
                  <a:pt x="0" y="451377"/>
                  <a:pt x="0" y="161699"/>
                </a:cubicBezTo>
                <a:cubicBezTo>
                  <a:pt x="0" y="144073"/>
                  <a:pt x="766" y="126447"/>
                  <a:pt x="2298" y="108821"/>
                </a:cubicBezTo>
                <a:cubicBezTo>
                  <a:pt x="3830" y="88896"/>
                  <a:pt x="9193" y="68971"/>
                  <a:pt x="19918" y="51345"/>
                </a:cubicBezTo>
                <a:cubicBezTo>
                  <a:pt x="36771" y="25289"/>
                  <a:pt x="61285" y="10729"/>
                  <a:pt x="91161" y="4598"/>
                </a:cubicBezTo>
                <a:cubicBezTo>
                  <a:pt x="105716" y="2299"/>
                  <a:pt x="120272" y="766"/>
                  <a:pt x="13482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257269" y="3980138"/>
            <a:ext cx="3115220" cy="1951118"/>
          </a:xfrm>
          <a:custGeom>
            <a:avLst/>
            <a:gdLst>
              <a:gd name="connsiteX0" fmla="*/ 0 w 3115220"/>
              <a:gd name="connsiteY0" fmla="*/ 0 h 1951118"/>
              <a:gd name="connsiteX1" fmla="*/ 3115220 w 3115220"/>
              <a:gd name="connsiteY1" fmla="*/ 0 h 1951118"/>
              <a:gd name="connsiteX2" fmla="*/ 3115220 w 3115220"/>
              <a:gd name="connsiteY2" fmla="*/ 1951118 h 1951118"/>
              <a:gd name="connsiteX3" fmla="*/ 0 w 3115220"/>
              <a:gd name="connsiteY3" fmla="*/ 1951118 h 195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220" h="1951118">
                <a:moveTo>
                  <a:pt x="0" y="0"/>
                </a:moveTo>
                <a:lnTo>
                  <a:pt x="3115220" y="0"/>
                </a:lnTo>
                <a:lnTo>
                  <a:pt x="3115220" y="1951118"/>
                </a:lnTo>
                <a:lnTo>
                  <a:pt x="0" y="195111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2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>
            <a:spLocks noGrp="1"/>
          </p:cNvSpPr>
          <p:nvPr>
            <p:ph type="pic" idx="2"/>
          </p:nvPr>
        </p:nvSpPr>
        <p:spPr>
          <a:xfrm>
            <a:off x="6096001" y="1551460"/>
            <a:ext cx="2720281" cy="5306095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32"/>
          <p:cNvSpPr>
            <a:spLocks noGrp="1"/>
          </p:cNvSpPr>
          <p:nvPr>
            <p:ph type="pic" idx="3"/>
          </p:nvPr>
        </p:nvSpPr>
        <p:spPr>
          <a:xfrm>
            <a:off x="9067412" y="0"/>
            <a:ext cx="2720281" cy="530609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>
            <a:spLocks noGrp="1"/>
          </p:cNvSpPr>
          <p:nvPr>
            <p:ph type="pic" idx="2"/>
          </p:nvPr>
        </p:nvSpPr>
        <p:spPr>
          <a:xfrm>
            <a:off x="0" y="0"/>
            <a:ext cx="54102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4"/>
          <p:cNvSpPr>
            <a:spLocks noGrp="1"/>
          </p:cNvSpPr>
          <p:nvPr>
            <p:ph type="pic" idx="2"/>
          </p:nvPr>
        </p:nvSpPr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>
            <a:spLocks noGrp="1"/>
          </p:cNvSpPr>
          <p:nvPr>
            <p:ph type="pic" idx="2"/>
          </p:nvPr>
        </p:nvSpPr>
        <p:spPr>
          <a:xfrm>
            <a:off x="6781800" y="0"/>
            <a:ext cx="54102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>
            <a:spLocks noGrp="1"/>
          </p:cNvSpPr>
          <p:nvPr>
            <p:ph type="pic" idx="2"/>
          </p:nvPr>
        </p:nvSpPr>
        <p:spPr>
          <a:xfrm>
            <a:off x="0" y="1652861"/>
            <a:ext cx="12192000" cy="31853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7"/>
          <p:cNvSpPr>
            <a:spLocks noGrp="1"/>
          </p:cNvSpPr>
          <p:nvPr>
            <p:ph type="pic" idx="2"/>
          </p:nvPr>
        </p:nvSpPr>
        <p:spPr>
          <a:xfrm>
            <a:off x="0" y="0"/>
            <a:ext cx="6324596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Custom Layout">
  <p:cSld name="69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>
            <a:spLocks noGrp="1"/>
          </p:cNvSpPr>
          <p:nvPr>
            <p:ph type="pic" idx="2"/>
          </p:nvPr>
        </p:nvSpPr>
        <p:spPr>
          <a:xfrm>
            <a:off x="1067455" y="1760342"/>
            <a:ext cx="1599992" cy="1600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" name="Google Shape;13;p19"/>
          <p:cNvSpPr>
            <a:spLocks noGrp="1"/>
          </p:cNvSpPr>
          <p:nvPr>
            <p:ph type="pic" idx="3"/>
          </p:nvPr>
        </p:nvSpPr>
        <p:spPr>
          <a:xfrm>
            <a:off x="6553141" y="1760342"/>
            <a:ext cx="1599992" cy="1600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4" name="Google Shape;14;p19"/>
          <p:cNvSpPr>
            <a:spLocks noGrp="1"/>
          </p:cNvSpPr>
          <p:nvPr>
            <p:ph type="pic" idx="4"/>
          </p:nvPr>
        </p:nvSpPr>
        <p:spPr>
          <a:xfrm>
            <a:off x="1067455" y="4144954"/>
            <a:ext cx="1599992" cy="1600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" name="Google Shape;15;p19"/>
          <p:cNvSpPr>
            <a:spLocks noGrp="1"/>
          </p:cNvSpPr>
          <p:nvPr>
            <p:ph type="pic" idx="5"/>
          </p:nvPr>
        </p:nvSpPr>
        <p:spPr>
          <a:xfrm>
            <a:off x="6553141" y="4144954"/>
            <a:ext cx="1599992" cy="1600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>
            <a:spLocks noGrp="1"/>
          </p:cNvSpPr>
          <p:nvPr>
            <p:ph type="pic" idx="2"/>
          </p:nvPr>
        </p:nvSpPr>
        <p:spPr>
          <a:xfrm>
            <a:off x="5410200" y="0"/>
            <a:ext cx="67818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>
            <a:spLocks noGrp="1"/>
          </p:cNvSpPr>
          <p:nvPr>
            <p:ph type="pic" idx="2"/>
          </p:nvPr>
        </p:nvSpPr>
        <p:spPr>
          <a:xfrm>
            <a:off x="5309332" y="1"/>
            <a:ext cx="6882669" cy="685748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>
            <a:spLocks noGrp="1"/>
          </p:cNvSpPr>
          <p:nvPr>
            <p:ph type="pic" idx="2"/>
          </p:nvPr>
        </p:nvSpPr>
        <p:spPr>
          <a:xfrm>
            <a:off x="970019" y="791025"/>
            <a:ext cx="4819084" cy="49871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>
            <a:spLocks noGrp="1"/>
          </p:cNvSpPr>
          <p:nvPr>
            <p:ph type="pic" idx="2"/>
          </p:nvPr>
        </p:nvSpPr>
        <p:spPr>
          <a:xfrm>
            <a:off x="6404438" y="1215521"/>
            <a:ext cx="4416435" cy="441534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2"/>
          <p:cNvSpPr>
            <a:spLocks noGrp="1"/>
          </p:cNvSpPr>
          <p:nvPr>
            <p:ph type="pic" idx="2"/>
          </p:nvPr>
        </p:nvSpPr>
        <p:spPr>
          <a:xfrm>
            <a:off x="5923494" y="1006129"/>
            <a:ext cx="5371790" cy="484824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>
            <a:spLocks noGrp="1"/>
          </p:cNvSpPr>
          <p:nvPr>
            <p:ph type="pic" idx="2"/>
          </p:nvPr>
        </p:nvSpPr>
        <p:spPr>
          <a:xfrm>
            <a:off x="1681203" y="120419"/>
            <a:ext cx="3557793" cy="3557791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43"/>
          <p:cNvSpPr>
            <a:spLocks noGrp="1"/>
          </p:cNvSpPr>
          <p:nvPr>
            <p:ph type="pic" idx="3"/>
          </p:nvPr>
        </p:nvSpPr>
        <p:spPr>
          <a:xfrm>
            <a:off x="-468293" y="2211374"/>
            <a:ext cx="3557793" cy="3557791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43"/>
          <p:cNvSpPr>
            <a:spLocks noGrp="1"/>
          </p:cNvSpPr>
          <p:nvPr>
            <p:ph type="pic" idx="4"/>
          </p:nvPr>
        </p:nvSpPr>
        <p:spPr>
          <a:xfrm>
            <a:off x="2674375" y="3179793"/>
            <a:ext cx="3557793" cy="355779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>
            <a:spLocks noGrp="1"/>
          </p:cNvSpPr>
          <p:nvPr>
            <p:ph type="pic" idx="2"/>
          </p:nvPr>
        </p:nvSpPr>
        <p:spPr>
          <a:xfrm>
            <a:off x="5878943" y="710303"/>
            <a:ext cx="5471010" cy="531329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5"/>
          <p:cNvSpPr>
            <a:spLocks noGrp="1"/>
          </p:cNvSpPr>
          <p:nvPr>
            <p:ph type="pic" idx="2"/>
          </p:nvPr>
        </p:nvSpPr>
        <p:spPr>
          <a:xfrm>
            <a:off x="4538044" y="-266921"/>
            <a:ext cx="7391848" cy="739184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>
            <a:spLocks noGrp="1"/>
          </p:cNvSpPr>
          <p:nvPr>
            <p:ph type="pic" idx="2"/>
          </p:nvPr>
        </p:nvSpPr>
        <p:spPr>
          <a:xfrm>
            <a:off x="481635" y="-1778366"/>
            <a:ext cx="5916773" cy="1037366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>
            <a:spLocks noGrp="1"/>
          </p:cNvSpPr>
          <p:nvPr>
            <p:ph type="pic" idx="2"/>
          </p:nvPr>
        </p:nvSpPr>
        <p:spPr>
          <a:xfrm>
            <a:off x="5410200" y="0"/>
            <a:ext cx="67818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>
            <a:spLocks noGrp="1"/>
          </p:cNvSpPr>
          <p:nvPr>
            <p:ph type="pic" idx="2"/>
          </p:nvPr>
        </p:nvSpPr>
        <p:spPr>
          <a:xfrm>
            <a:off x="0" y="60960"/>
            <a:ext cx="5638800" cy="67970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>
            <a:spLocks noGrp="1"/>
          </p:cNvSpPr>
          <p:nvPr>
            <p:ph type="pic" idx="2"/>
          </p:nvPr>
        </p:nvSpPr>
        <p:spPr>
          <a:xfrm>
            <a:off x="2381115" y="1579446"/>
            <a:ext cx="6584174" cy="219985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>
            <a:spLocks noGrp="1"/>
          </p:cNvSpPr>
          <p:nvPr>
            <p:ph type="pic" idx="2"/>
          </p:nvPr>
        </p:nvSpPr>
        <p:spPr>
          <a:xfrm>
            <a:off x="2381116" y="1579446"/>
            <a:ext cx="7352909" cy="219985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1"/>
          <p:cNvSpPr>
            <a:spLocks noGrp="1"/>
          </p:cNvSpPr>
          <p:nvPr>
            <p:ph type="pic" idx="2"/>
          </p:nvPr>
        </p:nvSpPr>
        <p:spPr>
          <a:xfrm>
            <a:off x="2371588" y="1579446"/>
            <a:ext cx="7334678" cy="219985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2"/>
          <p:cNvSpPr>
            <a:spLocks noGrp="1"/>
          </p:cNvSpPr>
          <p:nvPr>
            <p:ph type="pic" idx="2"/>
          </p:nvPr>
        </p:nvSpPr>
        <p:spPr>
          <a:xfrm>
            <a:off x="3425577" y="269630"/>
            <a:ext cx="4590662" cy="658837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3"/>
          <p:cNvSpPr>
            <a:spLocks noGrp="1"/>
          </p:cNvSpPr>
          <p:nvPr>
            <p:ph type="pic" idx="2"/>
          </p:nvPr>
        </p:nvSpPr>
        <p:spPr>
          <a:xfrm>
            <a:off x="223066" y="258973"/>
            <a:ext cx="4914900" cy="65990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4"/>
          <p:cNvSpPr>
            <a:spLocks noGrp="1"/>
          </p:cNvSpPr>
          <p:nvPr>
            <p:ph type="pic" idx="2"/>
          </p:nvPr>
        </p:nvSpPr>
        <p:spPr>
          <a:xfrm>
            <a:off x="6616461" y="268502"/>
            <a:ext cx="5099517" cy="65894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5"/>
          <p:cNvSpPr>
            <a:spLocks noGrp="1"/>
          </p:cNvSpPr>
          <p:nvPr>
            <p:ph type="pic" idx="2"/>
          </p:nvPr>
        </p:nvSpPr>
        <p:spPr>
          <a:xfrm>
            <a:off x="0" y="685803"/>
            <a:ext cx="6553200" cy="5486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6"/>
          <p:cNvSpPr>
            <a:spLocks noGrp="1"/>
          </p:cNvSpPr>
          <p:nvPr>
            <p:ph type="pic" idx="2"/>
          </p:nvPr>
        </p:nvSpPr>
        <p:spPr>
          <a:xfrm>
            <a:off x="838200" y="685801"/>
            <a:ext cx="6400802" cy="5486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7"/>
          <p:cNvSpPr>
            <a:spLocks noGrp="1"/>
          </p:cNvSpPr>
          <p:nvPr>
            <p:ph type="pic" idx="2"/>
          </p:nvPr>
        </p:nvSpPr>
        <p:spPr>
          <a:xfrm>
            <a:off x="6050242" y="0"/>
            <a:ext cx="614175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>
            <a:spLocks noGrp="1"/>
          </p:cNvSpPr>
          <p:nvPr>
            <p:ph type="pic" idx="2"/>
          </p:nvPr>
        </p:nvSpPr>
        <p:spPr>
          <a:xfrm>
            <a:off x="4724400" y="1588331"/>
            <a:ext cx="2743200" cy="27431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8"/>
          <p:cNvSpPr>
            <a:spLocks noGrp="1"/>
          </p:cNvSpPr>
          <p:nvPr>
            <p:ph type="pic" idx="2"/>
          </p:nvPr>
        </p:nvSpPr>
        <p:spPr>
          <a:xfrm>
            <a:off x="1" y="0"/>
            <a:ext cx="5181601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9"/>
          <p:cNvSpPr>
            <a:spLocks noGrp="1"/>
          </p:cNvSpPr>
          <p:nvPr>
            <p:ph type="pic" idx="2"/>
          </p:nvPr>
        </p:nvSpPr>
        <p:spPr>
          <a:xfrm>
            <a:off x="2438401" y="1475357"/>
            <a:ext cx="7315199" cy="31455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0"/>
          <p:cNvSpPr>
            <a:spLocks noGrp="1"/>
          </p:cNvSpPr>
          <p:nvPr>
            <p:ph type="pic" idx="2"/>
          </p:nvPr>
        </p:nvSpPr>
        <p:spPr>
          <a:xfrm>
            <a:off x="4033836" y="258953"/>
            <a:ext cx="4119564" cy="63400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1"/>
          <p:cNvSpPr>
            <a:spLocks noGrp="1"/>
          </p:cNvSpPr>
          <p:nvPr>
            <p:ph type="pic" idx="2"/>
          </p:nvPr>
        </p:nvSpPr>
        <p:spPr>
          <a:xfrm>
            <a:off x="838885" y="343296"/>
            <a:ext cx="4342714" cy="61714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2"/>
          <p:cNvSpPr>
            <a:spLocks noGrp="1"/>
          </p:cNvSpPr>
          <p:nvPr>
            <p:ph type="pic" idx="2"/>
          </p:nvPr>
        </p:nvSpPr>
        <p:spPr>
          <a:xfrm>
            <a:off x="5867432" y="685803"/>
            <a:ext cx="5486479" cy="5486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3"/>
          <p:cNvSpPr>
            <a:spLocks noGrp="1"/>
          </p:cNvSpPr>
          <p:nvPr>
            <p:ph type="pic" idx="2"/>
          </p:nvPr>
        </p:nvSpPr>
        <p:spPr>
          <a:xfrm>
            <a:off x="838200" y="685802"/>
            <a:ext cx="5489972" cy="548639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4"/>
          <p:cNvSpPr>
            <a:spLocks noGrp="1"/>
          </p:cNvSpPr>
          <p:nvPr>
            <p:ph type="pic" idx="2"/>
          </p:nvPr>
        </p:nvSpPr>
        <p:spPr>
          <a:xfrm>
            <a:off x="5867401" y="685800"/>
            <a:ext cx="5680441" cy="548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5"/>
          <p:cNvSpPr>
            <a:spLocks noGrp="1"/>
          </p:cNvSpPr>
          <p:nvPr>
            <p:ph type="pic" idx="2"/>
          </p:nvPr>
        </p:nvSpPr>
        <p:spPr>
          <a:xfrm>
            <a:off x="1" y="0"/>
            <a:ext cx="4425929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6"/>
          <p:cNvSpPr>
            <a:spLocks noGrp="1"/>
          </p:cNvSpPr>
          <p:nvPr>
            <p:ph type="pic" idx="2"/>
          </p:nvPr>
        </p:nvSpPr>
        <p:spPr>
          <a:xfrm>
            <a:off x="8216877" y="292842"/>
            <a:ext cx="3528654" cy="3056834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66"/>
          <p:cNvSpPr>
            <a:spLocks noGrp="1"/>
          </p:cNvSpPr>
          <p:nvPr>
            <p:ph type="pic" idx="3"/>
          </p:nvPr>
        </p:nvSpPr>
        <p:spPr>
          <a:xfrm>
            <a:off x="5410290" y="1883820"/>
            <a:ext cx="3528654" cy="3056834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66"/>
          <p:cNvSpPr>
            <a:spLocks noGrp="1"/>
          </p:cNvSpPr>
          <p:nvPr>
            <p:ph type="pic" idx="4"/>
          </p:nvPr>
        </p:nvSpPr>
        <p:spPr>
          <a:xfrm>
            <a:off x="8216877" y="3517377"/>
            <a:ext cx="3528654" cy="30568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7"/>
          <p:cNvSpPr>
            <a:spLocks noGrp="1"/>
          </p:cNvSpPr>
          <p:nvPr>
            <p:ph type="pic" idx="2"/>
          </p:nvPr>
        </p:nvSpPr>
        <p:spPr>
          <a:xfrm>
            <a:off x="0" y="0"/>
            <a:ext cx="541029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>
            <a:spLocks noGrp="1"/>
          </p:cNvSpPr>
          <p:nvPr>
            <p:ph type="pic" idx="2"/>
          </p:nvPr>
        </p:nvSpPr>
        <p:spPr>
          <a:xfrm>
            <a:off x="0" y="0"/>
            <a:ext cx="58674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8"/>
          <p:cNvSpPr>
            <a:spLocks noGrp="1"/>
          </p:cNvSpPr>
          <p:nvPr>
            <p:ph type="pic" idx="2"/>
          </p:nvPr>
        </p:nvSpPr>
        <p:spPr>
          <a:xfrm>
            <a:off x="5638800" y="2"/>
            <a:ext cx="6553200" cy="6857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ustom Layout">
  <p:cSld name="48_Custom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9"/>
          <p:cNvSpPr>
            <a:spLocks noGrp="1"/>
          </p:cNvSpPr>
          <p:nvPr>
            <p:ph type="pic" idx="2"/>
          </p:nvPr>
        </p:nvSpPr>
        <p:spPr>
          <a:xfrm>
            <a:off x="5867400" y="685804"/>
            <a:ext cx="5486404" cy="5486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ustom Layout">
  <p:cSld name="49_Custom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0"/>
          <p:cNvSpPr>
            <a:spLocks noGrp="1"/>
          </p:cNvSpPr>
          <p:nvPr>
            <p:ph type="pic" idx="2"/>
          </p:nvPr>
        </p:nvSpPr>
        <p:spPr>
          <a:xfrm>
            <a:off x="1135311" y="685803"/>
            <a:ext cx="4503490" cy="5486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Custom Layout">
  <p:cSld name="50_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1"/>
          <p:cNvSpPr>
            <a:spLocks noGrp="1"/>
          </p:cNvSpPr>
          <p:nvPr>
            <p:ph type="pic" idx="2"/>
          </p:nvPr>
        </p:nvSpPr>
        <p:spPr>
          <a:xfrm>
            <a:off x="5638798" y="885775"/>
            <a:ext cx="6083302" cy="503732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Custom Layout">
  <p:cSld name="51_Custom Layou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2"/>
          <p:cNvSpPr>
            <a:spLocks noGrp="1"/>
          </p:cNvSpPr>
          <p:nvPr>
            <p:ph type="pic" idx="2"/>
          </p:nvPr>
        </p:nvSpPr>
        <p:spPr>
          <a:xfrm>
            <a:off x="1121085" y="688550"/>
            <a:ext cx="4584818" cy="55772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3"/>
          <p:cNvSpPr>
            <a:spLocks noGrp="1"/>
          </p:cNvSpPr>
          <p:nvPr>
            <p:ph type="pic" idx="2"/>
          </p:nvPr>
        </p:nvSpPr>
        <p:spPr>
          <a:xfrm>
            <a:off x="6035702" y="713780"/>
            <a:ext cx="5318099" cy="543043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Custom Layout">
  <p:cSld name="53_Custom Layou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4"/>
          <p:cNvSpPr>
            <a:spLocks noGrp="1"/>
          </p:cNvSpPr>
          <p:nvPr>
            <p:ph type="pic" idx="2"/>
          </p:nvPr>
        </p:nvSpPr>
        <p:spPr>
          <a:xfrm>
            <a:off x="8839200" y="1666579"/>
            <a:ext cx="2514000" cy="2567106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74"/>
          <p:cNvSpPr>
            <a:spLocks noGrp="1"/>
          </p:cNvSpPr>
          <p:nvPr>
            <p:ph type="pic" idx="3"/>
          </p:nvPr>
        </p:nvSpPr>
        <p:spPr>
          <a:xfrm>
            <a:off x="6536697" y="1598844"/>
            <a:ext cx="2167360" cy="2637789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74"/>
          <p:cNvSpPr>
            <a:spLocks noGrp="1"/>
          </p:cNvSpPr>
          <p:nvPr>
            <p:ph type="pic" idx="4"/>
          </p:nvPr>
        </p:nvSpPr>
        <p:spPr>
          <a:xfrm>
            <a:off x="3315944" y="1595942"/>
            <a:ext cx="3295027" cy="2728472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74"/>
          <p:cNvSpPr>
            <a:spLocks noGrp="1"/>
          </p:cNvSpPr>
          <p:nvPr>
            <p:ph type="pic" idx="5"/>
          </p:nvPr>
        </p:nvSpPr>
        <p:spPr>
          <a:xfrm>
            <a:off x="916743" y="1650949"/>
            <a:ext cx="2128914" cy="25935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5"/>
          <p:cNvSpPr>
            <a:spLocks noGrp="1"/>
          </p:cNvSpPr>
          <p:nvPr>
            <p:ph type="pic" idx="2"/>
          </p:nvPr>
        </p:nvSpPr>
        <p:spPr>
          <a:xfrm>
            <a:off x="6024928" y="3970516"/>
            <a:ext cx="2205889" cy="2252487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75"/>
          <p:cNvSpPr>
            <a:spLocks noGrp="1"/>
          </p:cNvSpPr>
          <p:nvPr>
            <p:ph type="pic" idx="3"/>
          </p:nvPr>
        </p:nvSpPr>
        <p:spPr>
          <a:xfrm>
            <a:off x="3998901" y="4021315"/>
            <a:ext cx="1767292" cy="2150887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75"/>
          <p:cNvSpPr>
            <a:spLocks noGrp="1"/>
          </p:cNvSpPr>
          <p:nvPr>
            <p:ph type="pic" idx="4"/>
          </p:nvPr>
        </p:nvSpPr>
        <p:spPr>
          <a:xfrm>
            <a:off x="5873744" y="1552616"/>
            <a:ext cx="2508259" cy="2076982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75"/>
          <p:cNvSpPr>
            <a:spLocks noGrp="1"/>
          </p:cNvSpPr>
          <p:nvPr>
            <p:ph type="pic" idx="5"/>
          </p:nvPr>
        </p:nvSpPr>
        <p:spPr>
          <a:xfrm>
            <a:off x="3895425" y="1581205"/>
            <a:ext cx="1657953" cy="20198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6"/>
          <p:cNvSpPr>
            <a:spLocks noGrp="1"/>
          </p:cNvSpPr>
          <p:nvPr>
            <p:ph type="pic" idx="2"/>
          </p:nvPr>
        </p:nvSpPr>
        <p:spPr>
          <a:xfrm>
            <a:off x="282349" y="491365"/>
            <a:ext cx="6598103" cy="58752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Custom Layout">
  <p:cSld name="56_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7"/>
          <p:cNvSpPr>
            <a:spLocks noGrp="1"/>
          </p:cNvSpPr>
          <p:nvPr>
            <p:ph type="pic" idx="2"/>
          </p:nvPr>
        </p:nvSpPr>
        <p:spPr>
          <a:xfrm>
            <a:off x="4953000" y="262144"/>
            <a:ext cx="7239000" cy="659585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>
            <a:spLocks noGrp="1"/>
          </p:cNvSpPr>
          <p:nvPr>
            <p:ph type="pic" idx="2"/>
          </p:nvPr>
        </p:nvSpPr>
        <p:spPr>
          <a:xfrm>
            <a:off x="838200" y="685801"/>
            <a:ext cx="5486400" cy="548639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Custom Layout">
  <p:cSld name="57_Custom Layou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8"/>
          <p:cNvSpPr>
            <a:spLocks noGrp="1"/>
          </p:cNvSpPr>
          <p:nvPr>
            <p:ph type="pic" idx="2"/>
          </p:nvPr>
        </p:nvSpPr>
        <p:spPr>
          <a:xfrm>
            <a:off x="1627033" y="499696"/>
            <a:ext cx="9879014" cy="35760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Custom Layout">
  <p:cSld name="58_Custom Layou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9"/>
          <p:cNvSpPr>
            <a:spLocks noGrp="1"/>
          </p:cNvSpPr>
          <p:nvPr>
            <p:ph type="pic" idx="2"/>
          </p:nvPr>
        </p:nvSpPr>
        <p:spPr>
          <a:xfrm>
            <a:off x="1095273" y="705646"/>
            <a:ext cx="5014613" cy="546655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Custom Layout">
  <p:cSld name="59_Custom Layou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0"/>
          <p:cNvSpPr>
            <a:spLocks noGrp="1"/>
          </p:cNvSpPr>
          <p:nvPr>
            <p:ph type="pic" idx="2"/>
          </p:nvPr>
        </p:nvSpPr>
        <p:spPr>
          <a:xfrm>
            <a:off x="4495800" y="574891"/>
            <a:ext cx="3657600" cy="60377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Custom Layout">
  <p:cSld name="60_Custom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1"/>
          <p:cNvSpPr>
            <a:spLocks noGrp="1"/>
          </p:cNvSpPr>
          <p:nvPr>
            <p:ph type="pic" idx="2"/>
          </p:nvPr>
        </p:nvSpPr>
        <p:spPr>
          <a:xfrm>
            <a:off x="838202" y="685805"/>
            <a:ext cx="5903363" cy="5486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Custom Layout">
  <p:cSld name="61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2"/>
          <p:cNvSpPr>
            <a:spLocks noGrp="1"/>
          </p:cNvSpPr>
          <p:nvPr>
            <p:ph type="pic" idx="2"/>
          </p:nvPr>
        </p:nvSpPr>
        <p:spPr>
          <a:xfrm>
            <a:off x="0" y="75035"/>
            <a:ext cx="12192000" cy="368191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Custom Layout">
  <p:cSld name="62_Custom Layou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3"/>
          <p:cNvSpPr>
            <a:spLocks noGrp="1"/>
          </p:cNvSpPr>
          <p:nvPr>
            <p:ph type="pic" idx="2"/>
          </p:nvPr>
        </p:nvSpPr>
        <p:spPr>
          <a:xfrm>
            <a:off x="410980" y="473365"/>
            <a:ext cx="11781020" cy="315542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Custom Layout">
  <p:cSld name="63_Custom Layou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4"/>
          <p:cNvSpPr>
            <a:spLocks noGrp="1"/>
          </p:cNvSpPr>
          <p:nvPr>
            <p:ph type="pic" idx="2"/>
          </p:nvPr>
        </p:nvSpPr>
        <p:spPr>
          <a:xfrm>
            <a:off x="1" y="274638"/>
            <a:ext cx="6777605" cy="63087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Custom Layout">
  <p:cSld name="64_Custom Layou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5"/>
          <p:cNvSpPr>
            <a:spLocks noGrp="1"/>
          </p:cNvSpPr>
          <p:nvPr>
            <p:ph type="pic" idx="2"/>
          </p:nvPr>
        </p:nvSpPr>
        <p:spPr>
          <a:xfrm>
            <a:off x="5823438" y="0"/>
            <a:ext cx="6368563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Custom Layout">
  <p:cSld name="65_Custom Layou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039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7"/>
          <p:cNvSpPr>
            <a:spLocks noGrp="1"/>
          </p:cNvSpPr>
          <p:nvPr>
            <p:ph type="pic" idx="2"/>
          </p:nvPr>
        </p:nvSpPr>
        <p:spPr>
          <a:xfrm>
            <a:off x="5410202" y="198930"/>
            <a:ext cx="6159107" cy="548343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>
            <a:spLocks noGrp="1"/>
          </p:cNvSpPr>
          <p:nvPr>
            <p:ph type="pic" idx="2"/>
          </p:nvPr>
        </p:nvSpPr>
        <p:spPr>
          <a:xfrm>
            <a:off x="0" y="1652861"/>
            <a:ext cx="12192000" cy="31853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Custom Layout">
  <p:cSld name="67_Custom Layou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8"/>
          <p:cNvSpPr>
            <a:spLocks noGrp="1"/>
          </p:cNvSpPr>
          <p:nvPr>
            <p:ph type="pic" idx="2"/>
          </p:nvPr>
        </p:nvSpPr>
        <p:spPr>
          <a:xfrm>
            <a:off x="0" y="0"/>
            <a:ext cx="608665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Custom Layout">
  <p:cSld name="68_Custom Layou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9"/>
          <p:cNvSpPr>
            <a:spLocks noGrp="1"/>
          </p:cNvSpPr>
          <p:nvPr>
            <p:ph type="pic" idx="2"/>
          </p:nvPr>
        </p:nvSpPr>
        <p:spPr>
          <a:xfrm>
            <a:off x="367396" y="315685"/>
            <a:ext cx="6696733" cy="602597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Custom Layout">
  <p:cSld name="70_Custom Layou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0"/>
          <p:cNvSpPr>
            <a:spLocks noGrp="1"/>
          </p:cNvSpPr>
          <p:nvPr>
            <p:ph type="pic" idx="2"/>
          </p:nvPr>
        </p:nvSpPr>
        <p:spPr>
          <a:xfrm>
            <a:off x="5638802" y="685801"/>
            <a:ext cx="6175063" cy="548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1_Custom Layout">
  <p:cSld name="71_Custom Layou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1"/>
          <p:cNvSpPr>
            <a:spLocks noGrp="1"/>
          </p:cNvSpPr>
          <p:nvPr>
            <p:ph type="pic" idx="2"/>
          </p:nvPr>
        </p:nvSpPr>
        <p:spPr>
          <a:xfrm>
            <a:off x="0" y="1652862"/>
            <a:ext cx="12192000" cy="275376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2_Custom Layout">
  <p:cSld name="72_Custom Layou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2"/>
          <p:cNvSpPr>
            <a:spLocks noGrp="1"/>
          </p:cNvSpPr>
          <p:nvPr>
            <p:ph type="pic" idx="2"/>
          </p:nvPr>
        </p:nvSpPr>
        <p:spPr>
          <a:xfrm>
            <a:off x="6096001" y="688542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92"/>
          <p:cNvSpPr>
            <a:spLocks noGrp="1"/>
          </p:cNvSpPr>
          <p:nvPr>
            <p:ph type="pic" idx="3"/>
          </p:nvPr>
        </p:nvSpPr>
        <p:spPr>
          <a:xfrm>
            <a:off x="7924800" y="688542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92"/>
          <p:cNvSpPr>
            <a:spLocks noGrp="1"/>
          </p:cNvSpPr>
          <p:nvPr>
            <p:ph type="pic" idx="4"/>
          </p:nvPr>
        </p:nvSpPr>
        <p:spPr>
          <a:xfrm>
            <a:off x="9753599" y="688542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92"/>
          <p:cNvSpPr>
            <a:spLocks noGrp="1"/>
          </p:cNvSpPr>
          <p:nvPr>
            <p:ph type="pic" idx="5"/>
          </p:nvPr>
        </p:nvSpPr>
        <p:spPr>
          <a:xfrm>
            <a:off x="6096001" y="2615725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92"/>
          <p:cNvSpPr>
            <a:spLocks noGrp="1"/>
          </p:cNvSpPr>
          <p:nvPr>
            <p:ph type="pic" idx="6"/>
          </p:nvPr>
        </p:nvSpPr>
        <p:spPr>
          <a:xfrm>
            <a:off x="7924800" y="2615725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92"/>
          <p:cNvSpPr>
            <a:spLocks noGrp="1"/>
          </p:cNvSpPr>
          <p:nvPr>
            <p:ph type="pic" idx="7"/>
          </p:nvPr>
        </p:nvSpPr>
        <p:spPr>
          <a:xfrm>
            <a:off x="9753599" y="2615725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92"/>
          <p:cNvSpPr>
            <a:spLocks noGrp="1"/>
          </p:cNvSpPr>
          <p:nvPr>
            <p:ph type="pic" idx="8"/>
          </p:nvPr>
        </p:nvSpPr>
        <p:spPr>
          <a:xfrm>
            <a:off x="6096001" y="4572000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92"/>
          <p:cNvSpPr>
            <a:spLocks noGrp="1"/>
          </p:cNvSpPr>
          <p:nvPr>
            <p:ph type="pic" idx="9"/>
          </p:nvPr>
        </p:nvSpPr>
        <p:spPr>
          <a:xfrm>
            <a:off x="7924800" y="4572000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92"/>
          <p:cNvSpPr>
            <a:spLocks noGrp="1"/>
          </p:cNvSpPr>
          <p:nvPr>
            <p:ph type="pic" idx="13"/>
          </p:nvPr>
        </p:nvSpPr>
        <p:spPr>
          <a:xfrm>
            <a:off x="9753599" y="4572000"/>
            <a:ext cx="1600200" cy="160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3_Custom Layout">
  <p:cSld name="73_Custom Layou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3"/>
          <p:cNvSpPr>
            <a:spLocks noGrp="1"/>
          </p:cNvSpPr>
          <p:nvPr>
            <p:ph type="pic" idx="2"/>
          </p:nvPr>
        </p:nvSpPr>
        <p:spPr>
          <a:xfrm>
            <a:off x="1" y="1754659"/>
            <a:ext cx="3047999" cy="255167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93"/>
          <p:cNvSpPr>
            <a:spLocks noGrp="1"/>
          </p:cNvSpPr>
          <p:nvPr>
            <p:ph type="pic" idx="3"/>
          </p:nvPr>
        </p:nvSpPr>
        <p:spPr>
          <a:xfrm>
            <a:off x="3047998" y="4306329"/>
            <a:ext cx="3047999" cy="255167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93"/>
          <p:cNvSpPr>
            <a:spLocks noGrp="1"/>
          </p:cNvSpPr>
          <p:nvPr>
            <p:ph type="pic" idx="4"/>
          </p:nvPr>
        </p:nvSpPr>
        <p:spPr>
          <a:xfrm>
            <a:off x="6095999" y="1754659"/>
            <a:ext cx="3047999" cy="255167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93"/>
          <p:cNvSpPr>
            <a:spLocks noGrp="1"/>
          </p:cNvSpPr>
          <p:nvPr>
            <p:ph type="pic" idx="5"/>
          </p:nvPr>
        </p:nvSpPr>
        <p:spPr>
          <a:xfrm>
            <a:off x="9143996" y="4306329"/>
            <a:ext cx="3047999" cy="255167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_Custom Layout">
  <p:cSld name="74_Custom Layou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4"/>
          <p:cNvSpPr>
            <a:spLocks noGrp="1"/>
          </p:cNvSpPr>
          <p:nvPr>
            <p:ph type="pic" idx="2"/>
          </p:nvPr>
        </p:nvSpPr>
        <p:spPr>
          <a:xfrm>
            <a:off x="723905" y="1641596"/>
            <a:ext cx="2514596" cy="2631989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94"/>
          <p:cNvSpPr>
            <a:spLocks noGrp="1"/>
          </p:cNvSpPr>
          <p:nvPr>
            <p:ph type="pic" idx="3"/>
          </p:nvPr>
        </p:nvSpPr>
        <p:spPr>
          <a:xfrm>
            <a:off x="3467103" y="1641596"/>
            <a:ext cx="2514596" cy="2631989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94"/>
          <p:cNvSpPr>
            <a:spLocks noGrp="1"/>
          </p:cNvSpPr>
          <p:nvPr>
            <p:ph type="pic" idx="4"/>
          </p:nvPr>
        </p:nvSpPr>
        <p:spPr>
          <a:xfrm>
            <a:off x="6210301" y="1641596"/>
            <a:ext cx="2514596" cy="2631989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94"/>
          <p:cNvSpPr>
            <a:spLocks noGrp="1"/>
          </p:cNvSpPr>
          <p:nvPr>
            <p:ph type="pic" idx="5"/>
          </p:nvPr>
        </p:nvSpPr>
        <p:spPr>
          <a:xfrm>
            <a:off x="8953499" y="1641596"/>
            <a:ext cx="2514596" cy="26319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5_Custom Layout">
  <p:cSld name="7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5"/>
          <p:cNvSpPr>
            <a:spLocks noGrp="1"/>
          </p:cNvSpPr>
          <p:nvPr>
            <p:ph type="pic" idx="2"/>
          </p:nvPr>
        </p:nvSpPr>
        <p:spPr>
          <a:xfrm>
            <a:off x="2009897" y="455492"/>
            <a:ext cx="2777559" cy="3203906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95"/>
          <p:cNvSpPr>
            <a:spLocks noGrp="1"/>
          </p:cNvSpPr>
          <p:nvPr>
            <p:ph type="pic" idx="3"/>
          </p:nvPr>
        </p:nvSpPr>
        <p:spPr>
          <a:xfrm>
            <a:off x="472751" y="3113947"/>
            <a:ext cx="2777559" cy="3203906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95"/>
          <p:cNvSpPr>
            <a:spLocks noGrp="1"/>
          </p:cNvSpPr>
          <p:nvPr>
            <p:ph type="pic" idx="4"/>
          </p:nvPr>
        </p:nvSpPr>
        <p:spPr>
          <a:xfrm>
            <a:off x="3547042" y="3113947"/>
            <a:ext cx="2777559" cy="320390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Custom Layout">
  <p:cSld name="76_Custom Layou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6"/>
          <p:cNvSpPr>
            <a:spLocks noGrp="1"/>
          </p:cNvSpPr>
          <p:nvPr>
            <p:ph type="pic" idx="2"/>
          </p:nvPr>
        </p:nvSpPr>
        <p:spPr>
          <a:xfrm>
            <a:off x="1300332" y="1569807"/>
            <a:ext cx="2738268" cy="2738267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96"/>
          <p:cNvSpPr>
            <a:spLocks noGrp="1"/>
          </p:cNvSpPr>
          <p:nvPr>
            <p:ph type="pic" idx="3"/>
          </p:nvPr>
        </p:nvSpPr>
        <p:spPr>
          <a:xfrm>
            <a:off x="4726866" y="1569807"/>
            <a:ext cx="2738268" cy="2738267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96"/>
          <p:cNvSpPr>
            <a:spLocks noGrp="1"/>
          </p:cNvSpPr>
          <p:nvPr>
            <p:ph type="pic" idx="4"/>
          </p:nvPr>
        </p:nvSpPr>
        <p:spPr>
          <a:xfrm>
            <a:off x="8153400" y="1569807"/>
            <a:ext cx="2738268" cy="273826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7_Custom Layout">
  <p:cSld name="77_Custom Layou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7"/>
          <p:cNvSpPr>
            <a:spLocks noGrp="1"/>
          </p:cNvSpPr>
          <p:nvPr>
            <p:ph type="pic" idx="2"/>
          </p:nvPr>
        </p:nvSpPr>
        <p:spPr>
          <a:xfrm>
            <a:off x="723901" y="1746326"/>
            <a:ext cx="2514598" cy="2886998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97"/>
          <p:cNvSpPr>
            <a:spLocks noGrp="1"/>
          </p:cNvSpPr>
          <p:nvPr>
            <p:ph type="pic" idx="3"/>
          </p:nvPr>
        </p:nvSpPr>
        <p:spPr>
          <a:xfrm>
            <a:off x="3467101" y="1746326"/>
            <a:ext cx="2514598" cy="2886998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97"/>
          <p:cNvSpPr>
            <a:spLocks noGrp="1"/>
          </p:cNvSpPr>
          <p:nvPr>
            <p:ph type="pic" idx="4"/>
          </p:nvPr>
        </p:nvSpPr>
        <p:spPr>
          <a:xfrm>
            <a:off x="6210301" y="1746326"/>
            <a:ext cx="2514598" cy="2886998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97"/>
          <p:cNvSpPr>
            <a:spLocks noGrp="1"/>
          </p:cNvSpPr>
          <p:nvPr>
            <p:ph type="pic" idx="5"/>
          </p:nvPr>
        </p:nvSpPr>
        <p:spPr>
          <a:xfrm>
            <a:off x="8953501" y="1746326"/>
            <a:ext cx="2514598" cy="288699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>
            <a:spLocks noGrp="1"/>
          </p:cNvSpPr>
          <p:nvPr>
            <p:ph type="pic" idx="2"/>
          </p:nvPr>
        </p:nvSpPr>
        <p:spPr>
          <a:xfrm>
            <a:off x="838200" y="1641284"/>
            <a:ext cx="3202786" cy="3200399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26"/>
          <p:cNvSpPr>
            <a:spLocks noGrp="1"/>
          </p:cNvSpPr>
          <p:nvPr>
            <p:ph type="pic" idx="3"/>
          </p:nvPr>
        </p:nvSpPr>
        <p:spPr>
          <a:xfrm>
            <a:off x="4493414" y="1641284"/>
            <a:ext cx="3202786" cy="3200399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26"/>
          <p:cNvSpPr>
            <a:spLocks noGrp="1"/>
          </p:cNvSpPr>
          <p:nvPr>
            <p:ph type="pic" idx="4"/>
          </p:nvPr>
        </p:nvSpPr>
        <p:spPr>
          <a:xfrm>
            <a:off x="8148628" y="1641284"/>
            <a:ext cx="3202786" cy="32003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8_Custom Layout">
  <p:cSld name="78_Custom Layou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8"/>
          <p:cNvSpPr>
            <a:spLocks noGrp="1"/>
          </p:cNvSpPr>
          <p:nvPr>
            <p:ph type="pic" idx="2"/>
          </p:nvPr>
        </p:nvSpPr>
        <p:spPr>
          <a:xfrm>
            <a:off x="1752600" y="865094"/>
            <a:ext cx="2563906" cy="2563906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98"/>
          <p:cNvSpPr>
            <a:spLocks noGrp="1"/>
          </p:cNvSpPr>
          <p:nvPr>
            <p:ph type="pic" idx="3"/>
          </p:nvPr>
        </p:nvSpPr>
        <p:spPr>
          <a:xfrm>
            <a:off x="7875494" y="865094"/>
            <a:ext cx="2563906" cy="256390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9_Custom Layout">
  <p:cSld name="79_Custom Layou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9"/>
          <p:cNvSpPr>
            <a:spLocks noGrp="1"/>
          </p:cNvSpPr>
          <p:nvPr>
            <p:ph type="pic" idx="2"/>
          </p:nvPr>
        </p:nvSpPr>
        <p:spPr>
          <a:xfrm>
            <a:off x="8382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99"/>
          <p:cNvSpPr>
            <a:spLocks noGrp="1"/>
          </p:cNvSpPr>
          <p:nvPr>
            <p:ph type="pic" idx="3"/>
          </p:nvPr>
        </p:nvSpPr>
        <p:spPr>
          <a:xfrm>
            <a:off x="35814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99"/>
          <p:cNvSpPr>
            <a:spLocks noGrp="1"/>
          </p:cNvSpPr>
          <p:nvPr>
            <p:ph type="pic" idx="4"/>
          </p:nvPr>
        </p:nvSpPr>
        <p:spPr>
          <a:xfrm>
            <a:off x="63246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99"/>
          <p:cNvSpPr>
            <a:spLocks noGrp="1"/>
          </p:cNvSpPr>
          <p:nvPr>
            <p:ph type="pic" idx="5"/>
          </p:nvPr>
        </p:nvSpPr>
        <p:spPr>
          <a:xfrm>
            <a:off x="90678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0_Custom Layout">
  <p:cSld name="80_Custom Layou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0"/>
          <p:cNvSpPr>
            <a:spLocks noGrp="1"/>
          </p:cNvSpPr>
          <p:nvPr>
            <p:ph type="pic" idx="2"/>
          </p:nvPr>
        </p:nvSpPr>
        <p:spPr>
          <a:xfrm>
            <a:off x="1180585" y="1749977"/>
            <a:ext cx="2515630" cy="2514993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100"/>
          <p:cNvSpPr>
            <a:spLocks noGrp="1"/>
          </p:cNvSpPr>
          <p:nvPr>
            <p:ph type="pic" idx="3"/>
          </p:nvPr>
        </p:nvSpPr>
        <p:spPr>
          <a:xfrm>
            <a:off x="4838185" y="1749977"/>
            <a:ext cx="2515630" cy="2514993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100"/>
          <p:cNvSpPr>
            <a:spLocks noGrp="1"/>
          </p:cNvSpPr>
          <p:nvPr>
            <p:ph type="pic" idx="4"/>
          </p:nvPr>
        </p:nvSpPr>
        <p:spPr>
          <a:xfrm>
            <a:off x="8495785" y="1749977"/>
            <a:ext cx="2515630" cy="251499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1_Custom Layout">
  <p:cSld name="81_Custom Layou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1"/>
          <p:cNvSpPr>
            <a:spLocks noGrp="1"/>
          </p:cNvSpPr>
          <p:nvPr>
            <p:ph type="pic" idx="2"/>
          </p:nvPr>
        </p:nvSpPr>
        <p:spPr>
          <a:xfrm>
            <a:off x="1295400" y="1766714"/>
            <a:ext cx="2286002" cy="2451662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101"/>
          <p:cNvSpPr>
            <a:spLocks noGrp="1"/>
          </p:cNvSpPr>
          <p:nvPr>
            <p:ph type="pic" idx="3"/>
          </p:nvPr>
        </p:nvSpPr>
        <p:spPr>
          <a:xfrm>
            <a:off x="4952999" y="1766714"/>
            <a:ext cx="2286002" cy="2451662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01"/>
          <p:cNvSpPr>
            <a:spLocks noGrp="1"/>
          </p:cNvSpPr>
          <p:nvPr>
            <p:ph type="pic" idx="4"/>
          </p:nvPr>
        </p:nvSpPr>
        <p:spPr>
          <a:xfrm>
            <a:off x="8610598" y="1766714"/>
            <a:ext cx="2286002" cy="24516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2_Custom Layout">
  <p:cSld name="82_Custom Layou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2"/>
          <p:cNvSpPr>
            <a:spLocks noGrp="1"/>
          </p:cNvSpPr>
          <p:nvPr>
            <p:ph type="pic" idx="2"/>
          </p:nvPr>
        </p:nvSpPr>
        <p:spPr>
          <a:xfrm>
            <a:off x="1180583" y="1489459"/>
            <a:ext cx="2515630" cy="2514993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02"/>
          <p:cNvSpPr>
            <a:spLocks noGrp="1"/>
          </p:cNvSpPr>
          <p:nvPr>
            <p:ph type="pic" idx="3"/>
          </p:nvPr>
        </p:nvSpPr>
        <p:spPr>
          <a:xfrm>
            <a:off x="4838184" y="1489459"/>
            <a:ext cx="2515630" cy="2514993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02"/>
          <p:cNvSpPr>
            <a:spLocks noGrp="1"/>
          </p:cNvSpPr>
          <p:nvPr>
            <p:ph type="pic" idx="4"/>
          </p:nvPr>
        </p:nvSpPr>
        <p:spPr>
          <a:xfrm>
            <a:off x="8495785" y="1489459"/>
            <a:ext cx="2515630" cy="251499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3_Custom Layout">
  <p:cSld name="83_Custom Layou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3"/>
          <p:cNvSpPr>
            <a:spLocks noGrp="1"/>
          </p:cNvSpPr>
          <p:nvPr>
            <p:ph type="pic" idx="2"/>
          </p:nvPr>
        </p:nvSpPr>
        <p:spPr>
          <a:xfrm>
            <a:off x="838200" y="1666465"/>
            <a:ext cx="3200400" cy="228064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103"/>
          <p:cNvSpPr>
            <a:spLocks noGrp="1"/>
          </p:cNvSpPr>
          <p:nvPr>
            <p:ph type="pic" idx="3"/>
          </p:nvPr>
        </p:nvSpPr>
        <p:spPr>
          <a:xfrm>
            <a:off x="4495800" y="1666465"/>
            <a:ext cx="3200400" cy="228064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103"/>
          <p:cNvSpPr>
            <a:spLocks noGrp="1"/>
          </p:cNvSpPr>
          <p:nvPr>
            <p:ph type="pic" idx="4"/>
          </p:nvPr>
        </p:nvSpPr>
        <p:spPr>
          <a:xfrm>
            <a:off x="8153400" y="1666465"/>
            <a:ext cx="3200400" cy="22806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4_Custom Layout">
  <p:cSld name="84_Custom Layou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4"/>
          <p:cNvSpPr>
            <a:spLocks noGrp="1"/>
          </p:cNvSpPr>
          <p:nvPr>
            <p:ph type="pic" idx="2"/>
          </p:nvPr>
        </p:nvSpPr>
        <p:spPr>
          <a:xfrm>
            <a:off x="838200" y="1766714"/>
            <a:ext cx="2286002" cy="2451662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104"/>
          <p:cNvSpPr>
            <a:spLocks noGrp="1"/>
          </p:cNvSpPr>
          <p:nvPr>
            <p:ph type="pic" idx="3"/>
          </p:nvPr>
        </p:nvSpPr>
        <p:spPr>
          <a:xfrm>
            <a:off x="3581400" y="1766714"/>
            <a:ext cx="2286002" cy="2451662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104"/>
          <p:cNvSpPr>
            <a:spLocks noGrp="1"/>
          </p:cNvSpPr>
          <p:nvPr>
            <p:ph type="pic" idx="4"/>
          </p:nvPr>
        </p:nvSpPr>
        <p:spPr>
          <a:xfrm>
            <a:off x="6324600" y="1766714"/>
            <a:ext cx="2286002" cy="2451662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104"/>
          <p:cNvSpPr>
            <a:spLocks noGrp="1"/>
          </p:cNvSpPr>
          <p:nvPr>
            <p:ph type="pic" idx="5"/>
          </p:nvPr>
        </p:nvSpPr>
        <p:spPr>
          <a:xfrm>
            <a:off x="9067800" y="1766714"/>
            <a:ext cx="2286002" cy="24516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5_Custom Layout">
  <p:cSld name="85_Custom Layou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5"/>
          <p:cNvSpPr>
            <a:spLocks noGrp="1"/>
          </p:cNvSpPr>
          <p:nvPr>
            <p:ph type="pic" idx="2"/>
          </p:nvPr>
        </p:nvSpPr>
        <p:spPr>
          <a:xfrm>
            <a:off x="837171" y="1636358"/>
            <a:ext cx="2286451" cy="2286451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105"/>
          <p:cNvSpPr>
            <a:spLocks noGrp="1"/>
          </p:cNvSpPr>
          <p:nvPr>
            <p:ph type="pic" idx="3"/>
          </p:nvPr>
        </p:nvSpPr>
        <p:spPr>
          <a:xfrm>
            <a:off x="3578184" y="1636358"/>
            <a:ext cx="2286451" cy="2286451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105"/>
          <p:cNvSpPr>
            <a:spLocks noGrp="1"/>
          </p:cNvSpPr>
          <p:nvPr>
            <p:ph type="pic" idx="4"/>
          </p:nvPr>
        </p:nvSpPr>
        <p:spPr>
          <a:xfrm>
            <a:off x="6319197" y="1636358"/>
            <a:ext cx="2286451" cy="2286451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105"/>
          <p:cNvSpPr>
            <a:spLocks noGrp="1"/>
          </p:cNvSpPr>
          <p:nvPr>
            <p:ph type="pic" idx="5"/>
          </p:nvPr>
        </p:nvSpPr>
        <p:spPr>
          <a:xfrm>
            <a:off x="9060210" y="1636358"/>
            <a:ext cx="2286451" cy="22864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6_Custom Layout">
  <p:cSld name="86_Custom Layou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6"/>
          <p:cNvSpPr>
            <a:spLocks noGrp="1"/>
          </p:cNvSpPr>
          <p:nvPr>
            <p:ph type="pic" idx="2"/>
          </p:nvPr>
        </p:nvSpPr>
        <p:spPr>
          <a:xfrm>
            <a:off x="838200" y="1666465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106"/>
          <p:cNvSpPr>
            <a:spLocks noGrp="1"/>
          </p:cNvSpPr>
          <p:nvPr>
            <p:ph type="pic" idx="3"/>
          </p:nvPr>
        </p:nvSpPr>
        <p:spPr>
          <a:xfrm>
            <a:off x="3581400" y="1666465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106"/>
          <p:cNvSpPr>
            <a:spLocks noGrp="1"/>
          </p:cNvSpPr>
          <p:nvPr>
            <p:ph type="pic" idx="4"/>
          </p:nvPr>
        </p:nvSpPr>
        <p:spPr>
          <a:xfrm>
            <a:off x="6324600" y="1666465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106"/>
          <p:cNvSpPr>
            <a:spLocks noGrp="1"/>
          </p:cNvSpPr>
          <p:nvPr>
            <p:ph type="pic" idx="5"/>
          </p:nvPr>
        </p:nvSpPr>
        <p:spPr>
          <a:xfrm>
            <a:off x="9067800" y="1666465"/>
            <a:ext cx="2286000" cy="22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7_Custom Layout">
  <p:cSld name="87_Custom Layou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7"/>
          <p:cNvSpPr>
            <a:spLocks noGrp="1"/>
          </p:cNvSpPr>
          <p:nvPr>
            <p:ph type="pic" idx="2"/>
          </p:nvPr>
        </p:nvSpPr>
        <p:spPr>
          <a:xfrm>
            <a:off x="838200" y="800099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107"/>
          <p:cNvSpPr>
            <a:spLocks noGrp="1"/>
          </p:cNvSpPr>
          <p:nvPr>
            <p:ph type="pic" idx="3"/>
          </p:nvPr>
        </p:nvSpPr>
        <p:spPr>
          <a:xfrm>
            <a:off x="6324600" y="800099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107"/>
          <p:cNvSpPr>
            <a:spLocks noGrp="1"/>
          </p:cNvSpPr>
          <p:nvPr>
            <p:ph type="pic" idx="4"/>
          </p:nvPr>
        </p:nvSpPr>
        <p:spPr>
          <a:xfrm>
            <a:off x="838200" y="3771901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107"/>
          <p:cNvSpPr>
            <a:spLocks noGrp="1"/>
          </p:cNvSpPr>
          <p:nvPr>
            <p:ph type="pic" idx="5"/>
          </p:nvPr>
        </p:nvSpPr>
        <p:spPr>
          <a:xfrm>
            <a:off x="6324600" y="3771901"/>
            <a:ext cx="2286000" cy="22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>
            <a:spLocks noGrp="1"/>
          </p:cNvSpPr>
          <p:nvPr>
            <p:ph type="pic" idx="2"/>
          </p:nvPr>
        </p:nvSpPr>
        <p:spPr>
          <a:xfrm>
            <a:off x="1" y="2"/>
            <a:ext cx="6111557" cy="6857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8_Custom Layout">
  <p:cSld name="88_Custom Layou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8"/>
          <p:cNvSpPr>
            <a:spLocks noGrp="1"/>
          </p:cNvSpPr>
          <p:nvPr>
            <p:ph type="pic" idx="2"/>
          </p:nvPr>
        </p:nvSpPr>
        <p:spPr>
          <a:xfrm>
            <a:off x="8382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108"/>
          <p:cNvSpPr>
            <a:spLocks noGrp="1"/>
          </p:cNvSpPr>
          <p:nvPr>
            <p:ph type="pic" idx="3"/>
          </p:nvPr>
        </p:nvSpPr>
        <p:spPr>
          <a:xfrm>
            <a:off x="35814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108"/>
          <p:cNvSpPr>
            <a:spLocks noGrp="1"/>
          </p:cNvSpPr>
          <p:nvPr>
            <p:ph type="pic" idx="4"/>
          </p:nvPr>
        </p:nvSpPr>
        <p:spPr>
          <a:xfrm>
            <a:off x="63246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108"/>
          <p:cNvSpPr>
            <a:spLocks noGrp="1"/>
          </p:cNvSpPr>
          <p:nvPr>
            <p:ph type="pic" idx="5"/>
          </p:nvPr>
        </p:nvSpPr>
        <p:spPr>
          <a:xfrm>
            <a:off x="90678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9_Custom Layout">
  <p:cSld name="89_Custom Layou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9"/>
          <p:cNvSpPr>
            <a:spLocks noGrp="1"/>
          </p:cNvSpPr>
          <p:nvPr>
            <p:ph type="pic" idx="2"/>
          </p:nvPr>
        </p:nvSpPr>
        <p:spPr>
          <a:xfrm>
            <a:off x="12954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109"/>
          <p:cNvSpPr>
            <a:spLocks noGrp="1"/>
          </p:cNvSpPr>
          <p:nvPr>
            <p:ph type="pic" idx="3"/>
          </p:nvPr>
        </p:nvSpPr>
        <p:spPr>
          <a:xfrm>
            <a:off x="49530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109"/>
          <p:cNvSpPr>
            <a:spLocks noGrp="1"/>
          </p:cNvSpPr>
          <p:nvPr>
            <p:ph type="pic" idx="4"/>
          </p:nvPr>
        </p:nvSpPr>
        <p:spPr>
          <a:xfrm>
            <a:off x="8610600" y="1864473"/>
            <a:ext cx="2286000" cy="22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0"/>
          <p:cNvSpPr>
            <a:spLocks noGrp="1"/>
          </p:cNvSpPr>
          <p:nvPr>
            <p:ph type="pic" idx="2"/>
          </p:nvPr>
        </p:nvSpPr>
        <p:spPr>
          <a:xfrm>
            <a:off x="150826" y="401373"/>
            <a:ext cx="6288074" cy="633993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1_Custom Layout">
  <p:cSld name="91_Custom Layou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1"/>
          <p:cNvSpPr>
            <a:spLocks noGrp="1"/>
          </p:cNvSpPr>
          <p:nvPr>
            <p:ph type="pic" idx="2"/>
          </p:nvPr>
        </p:nvSpPr>
        <p:spPr>
          <a:xfrm>
            <a:off x="4500548" y="1501816"/>
            <a:ext cx="3195653" cy="31948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2_Custom Layout">
  <p:cSld name="92_Custom Layou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3_Custom Layout">
  <p:cSld name="93_Custom Layou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3"/>
          <p:cNvSpPr>
            <a:spLocks noGrp="1"/>
          </p:cNvSpPr>
          <p:nvPr>
            <p:ph type="pic" idx="2"/>
          </p:nvPr>
        </p:nvSpPr>
        <p:spPr>
          <a:xfrm>
            <a:off x="107028" y="107026"/>
            <a:ext cx="5934957" cy="6643946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113"/>
          <p:cNvSpPr>
            <a:spLocks noGrp="1"/>
          </p:cNvSpPr>
          <p:nvPr>
            <p:ph type="pic" idx="3"/>
          </p:nvPr>
        </p:nvSpPr>
        <p:spPr>
          <a:xfrm>
            <a:off x="6149013" y="107028"/>
            <a:ext cx="2913965" cy="3268461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113"/>
          <p:cNvSpPr>
            <a:spLocks noGrp="1"/>
          </p:cNvSpPr>
          <p:nvPr>
            <p:ph type="pic" idx="4"/>
          </p:nvPr>
        </p:nvSpPr>
        <p:spPr>
          <a:xfrm>
            <a:off x="6149013" y="3482516"/>
            <a:ext cx="2913965" cy="3268461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113"/>
          <p:cNvSpPr>
            <a:spLocks noGrp="1"/>
          </p:cNvSpPr>
          <p:nvPr>
            <p:ph type="pic" idx="5"/>
          </p:nvPr>
        </p:nvSpPr>
        <p:spPr>
          <a:xfrm>
            <a:off x="9170002" y="107027"/>
            <a:ext cx="2913967" cy="664394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4_Custom Layout">
  <p:cSld name="94_Custom Layou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4"/>
          <p:cNvSpPr>
            <a:spLocks noGrp="1"/>
          </p:cNvSpPr>
          <p:nvPr>
            <p:ph type="pic" idx="2"/>
          </p:nvPr>
        </p:nvSpPr>
        <p:spPr>
          <a:xfrm>
            <a:off x="6153091" y="107030"/>
            <a:ext cx="5931883" cy="6643947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114"/>
          <p:cNvSpPr>
            <a:spLocks noGrp="1"/>
          </p:cNvSpPr>
          <p:nvPr>
            <p:ph type="pic" idx="3"/>
          </p:nvPr>
        </p:nvSpPr>
        <p:spPr>
          <a:xfrm>
            <a:off x="109412" y="107028"/>
            <a:ext cx="2913965" cy="3268461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114"/>
          <p:cNvSpPr>
            <a:spLocks noGrp="1"/>
          </p:cNvSpPr>
          <p:nvPr>
            <p:ph type="pic" idx="4"/>
          </p:nvPr>
        </p:nvSpPr>
        <p:spPr>
          <a:xfrm>
            <a:off x="3130400" y="107027"/>
            <a:ext cx="2913966" cy="3268461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14"/>
          <p:cNvSpPr>
            <a:spLocks noGrp="1"/>
          </p:cNvSpPr>
          <p:nvPr>
            <p:ph type="pic" idx="5"/>
          </p:nvPr>
        </p:nvSpPr>
        <p:spPr>
          <a:xfrm>
            <a:off x="109410" y="3482516"/>
            <a:ext cx="5934957" cy="32684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5"/>
          <p:cNvSpPr>
            <a:spLocks noGrp="1"/>
          </p:cNvSpPr>
          <p:nvPr>
            <p:ph type="pic" idx="2"/>
          </p:nvPr>
        </p:nvSpPr>
        <p:spPr>
          <a:xfrm>
            <a:off x="109412" y="107030"/>
            <a:ext cx="5934954" cy="3268461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115"/>
          <p:cNvSpPr>
            <a:spLocks noGrp="1"/>
          </p:cNvSpPr>
          <p:nvPr>
            <p:ph type="pic" idx="3"/>
          </p:nvPr>
        </p:nvSpPr>
        <p:spPr>
          <a:xfrm>
            <a:off x="109413" y="3482514"/>
            <a:ext cx="2913961" cy="3268459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115"/>
          <p:cNvSpPr>
            <a:spLocks noGrp="1"/>
          </p:cNvSpPr>
          <p:nvPr>
            <p:ph type="pic" idx="4"/>
          </p:nvPr>
        </p:nvSpPr>
        <p:spPr>
          <a:xfrm>
            <a:off x="3130402" y="3482511"/>
            <a:ext cx="2912591" cy="3268460"/>
          </a:xfrm>
          <a:prstGeom prst="rect">
            <a:avLst/>
          </a:prstGeom>
          <a:noFill/>
          <a:ln>
            <a:noFill/>
          </a:ln>
        </p:spPr>
      </p:sp>
      <p:sp>
        <p:nvSpPr>
          <p:cNvPr id="278" name="Google Shape;278;p115"/>
          <p:cNvSpPr>
            <a:spLocks noGrp="1"/>
          </p:cNvSpPr>
          <p:nvPr>
            <p:ph type="pic" idx="5"/>
          </p:nvPr>
        </p:nvSpPr>
        <p:spPr>
          <a:xfrm>
            <a:off x="6150021" y="3483017"/>
            <a:ext cx="2913965" cy="3267955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115"/>
          <p:cNvSpPr>
            <a:spLocks noGrp="1"/>
          </p:cNvSpPr>
          <p:nvPr>
            <p:ph type="pic" idx="6"/>
          </p:nvPr>
        </p:nvSpPr>
        <p:spPr>
          <a:xfrm>
            <a:off x="9171013" y="3482515"/>
            <a:ext cx="2913965" cy="32684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6_Custom Layout">
  <p:cSld name="96_Custom Layou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6"/>
          <p:cNvSpPr>
            <a:spLocks noGrp="1"/>
          </p:cNvSpPr>
          <p:nvPr>
            <p:ph type="pic" idx="2"/>
          </p:nvPr>
        </p:nvSpPr>
        <p:spPr>
          <a:xfrm>
            <a:off x="107026" y="107027"/>
            <a:ext cx="3268459" cy="3268459"/>
          </a:xfrm>
          <a:prstGeom prst="rect">
            <a:avLst/>
          </a:prstGeom>
          <a:noFill/>
          <a:ln>
            <a:noFill/>
          </a:ln>
        </p:spPr>
      </p:sp>
      <p:sp>
        <p:nvSpPr>
          <p:cNvPr id="282" name="Google Shape;282;p116"/>
          <p:cNvSpPr>
            <a:spLocks noGrp="1"/>
          </p:cNvSpPr>
          <p:nvPr>
            <p:ph type="pic" idx="3"/>
          </p:nvPr>
        </p:nvSpPr>
        <p:spPr>
          <a:xfrm>
            <a:off x="107026" y="3482515"/>
            <a:ext cx="3268459" cy="3268459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116"/>
          <p:cNvSpPr>
            <a:spLocks noGrp="1"/>
          </p:cNvSpPr>
          <p:nvPr>
            <p:ph type="pic" idx="4"/>
          </p:nvPr>
        </p:nvSpPr>
        <p:spPr>
          <a:xfrm>
            <a:off x="3482514" y="107026"/>
            <a:ext cx="3268459" cy="664394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7_Custom Layout">
  <p:cSld name="97_Custom Layou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7"/>
          <p:cNvSpPr>
            <a:spLocks noGrp="1"/>
          </p:cNvSpPr>
          <p:nvPr>
            <p:ph type="pic" idx="2"/>
          </p:nvPr>
        </p:nvSpPr>
        <p:spPr>
          <a:xfrm>
            <a:off x="5441030" y="107026"/>
            <a:ext cx="3268458" cy="6643946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117"/>
          <p:cNvSpPr>
            <a:spLocks noGrp="1"/>
          </p:cNvSpPr>
          <p:nvPr>
            <p:ph type="pic" idx="3"/>
          </p:nvPr>
        </p:nvSpPr>
        <p:spPr>
          <a:xfrm>
            <a:off x="8816515" y="107027"/>
            <a:ext cx="3268459" cy="3268459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117"/>
          <p:cNvSpPr>
            <a:spLocks noGrp="1"/>
          </p:cNvSpPr>
          <p:nvPr>
            <p:ph type="pic" idx="4"/>
          </p:nvPr>
        </p:nvSpPr>
        <p:spPr>
          <a:xfrm>
            <a:off x="8816515" y="3482515"/>
            <a:ext cx="3268459" cy="326845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3" r:id="rId94"/>
    <p:sldLayoutId id="2147483744" r:id="rId95"/>
    <p:sldLayoutId id="2147483745" r:id="rId96"/>
    <p:sldLayoutId id="2147483746" r:id="rId97"/>
    <p:sldLayoutId id="2147483747" r:id="rId98"/>
    <p:sldLayoutId id="2147483748" r:id="rId99"/>
    <p:sldLayoutId id="2147483749" r:id="rId100"/>
    <p:sldLayoutId id="2147483750" r:id="rId101"/>
    <p:sldLayoutId id="2147483751" r:id="rId102"/>
    <p:sldLayoutId id="2147483752" r:id="rId103"/>
    <p:sldLayoutId id="2147483753" r:id="rId104"/>
    <p:sldLayoutId id="2147483754" r:id="rId105"/>
    <p:sldLayoutId id="2147483755" r:id="rId106"/>
    <p:sldLayoutId id="2147483756" r:id="rId107"/>
    <p:sldLayoutId id="2147483757" r:id="rId108"/>
    <p:sldLayoutId id="2147483758" r:id="rId109"/>
    <p:sldLayoutId id="2147483759" r:id="rId110"/>
    <p:sldLayoutId id="2147483760" r:id="rId111"/>
    <p:sldLayoutId id="2147483761" r:id="rId112"/>
    <p:sldLayoutId id="2147483762" r:id="rId113"/>
    <p:sldLayoutId id="2147483763" r:id="rId114"/>
    <p:sldLayoutId id="2147483764" r:id="rId115"/>
    <p:sldLayoutId id="2147483765" r:id="rId116"/>
    <p:sldLayoutId id="2147483766" r:id="rId117"/>
    <p:sldLayoutId id="2147483767" r:id="rId118"/>
    <p:sldLayoutId id="2147483768" r:id="rId119"/>
    <p:sldLayoutId id="2147483769" r:id="rId120"/>
    <p:sldLayoutId id="2147483770" r:id="rId121"/>
    <p:sldLayoutId id="2147483771" r:id="rId122"/>
    <p:sldLayoutId id="2147483772" r:id="rId123"/>
    <p:sldLayoutId id="2147483773" r:id="rId124"/>
    <p:sldLayoutId id="2147483774" r:id="rId125"/>
    <p:sldLayoutId id="2147483775" r:id="rId126"/>
    <p:sldLayoutId id="2147483776" r:id="rId127"/>
    <p:sldLayoutId id="2147483777" r:id="rId128"/>
    <p:sldLayoutId id="2147483778" r:id="rId129"/>
    <p:sldLayoutId id="2147483779" r:id="rId130"/>
    <p:sldLayoutId id="2147483780" r:id="rId131"/>
    <p:sldLayoutId id="2147483781" r:id="rId132"/>
    <p:sldLayoutId id="2147483782" r:id="rId133"/>
    <p:sldLayoutId id="2147483783" r:id="rId134"/>
    <p:sldLayoutId id="2147483784" r:id="rId1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528">
          <p15:clr>
            <a:srgbClr val="F26B43"/>
          </p15:clr>
        </p15:guide>
        <p15:guide id="3" pos="715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413" name="Google Shape;413;p1"/>
          <p:cNvGrpSpPr/>
          <p:nvPr/>
        </p:nvGrpSpPr>
        <p:grpSpPr>
          <a:xfrm>
            <a:off x="-3352800" y="-3446320"/>
            <a:ext cx="8077200" cy="8075554"/>
            <a:chOff x="-1066" y="-2745"/>
            <a:chExt cx="9816" cy="9814"/>
          </a:xfrm>
        </p:grpSpPr>
        <p:sp>
          <p:nvSpPr>
            <p:cNvPr id="414" name="Google Shape;414;p1"/>
            <p:cNvSpPr/>
            <p:nvPr/>
          </p:nvSpPr>
          <p:spPr>
            <a:xfrm>
              <a:off x="-640" y="-2321"/>
              <a:ext cx="8965" cy="4978"/>
            </a:xfrm>
            <a:custGeom>
              <a:avLst/>
              <a:gdLst/>
              <a:ahLst/>
              <a:cxnLst/>
              <a:rect l="l" t="t" r="r" b="b"/>
              <a:pathLst>
                <a:path w="5488" h="3048" extrusionOk="0">
                  <a:moveTo>
                    <a:pt x="3658" y="2973"/>
                  </a:moveTo>
                  <a:cubicBezTo>
                    <a:pt x="3640" y="2973"/>
                    <a:pt x="3626" y="2988"/>
                    <a:pt x="3626" y="3006"/>
                  </a:cubicBezTo>
                  <a:cubicBezTo>
                    <a:pt x="3626" y="3023"/>
                    <a:pt x="3640" y="3038"/>
                    <a:pt x="3658" y="3038"/>
                  </a:cubicBezTo>
                  <a:cubicBezTo>
                    <a:pt x="3676" y="3038"/>
                    <a:pt x="3690" y="3023"/>
                    <a:pt x="3690" y="3006"/>
                  </a:cubicBezTo>
                  <a:cubicBezTo>
                    <a:pt x="3690" y="2988"/>
                    <a:pt x="3676" y="2973"/>
                    <a:pt x="3658" y="2973"/>
                  </a:cubicBezTo>
                  <a:moveTo>
                    <a:pt x="1960" y="2972"/>
                  </a:moveTo>
                  <a:cubicBezTo>
                    <a:pt x="1941" y="2972"/>
                    <a:pt x="1926" y="2987"/>
                    <a:pt x="1926" y="3006"/>
                  </a:cubicBezTo>
                  <a:cubicBezTo>
                    <a:pt x="1926" y="3024"/>
                    <a:pt x="1941" y="3040"/>
                    <a:pt x="1960" y="3040"/>
                  </a:cubicBezTo>
                  <a:cubicBezTo>
                    <a:pt x="1979" y="3040"/>
                    <a:pt x="1994" y="3024"/>
                    <a:pt x="1994" y="3006"/>
                  </a:cubicBezTo>
                  <a:cubicBezTo>
                    <a:pt x="1994" y="2987"/>
                    <a:pt x="1979" y="2972"/>
                    <a:pt x="1960" y="2972"/>
                  </a:cubicBezTo>
                  <a:moveTo>
                    <a:pt x="3527" y="2972"/>
                  </a:moveTo>
                  <a:cubicBezTo>
                    <a:pt x="3509" y="2972"/>
                    <a:pt x="3493" y="2987"/>
                    <a:pt x="3493" y="3006"/>
                  </a:cubicBezTo>
                  <a:cubicBezTo>
                    <a:pt x="3493" y="3024"/>
                    <a:pt x="3509" y="3040"/>
                    <a:pt x="3527" y="3040"/>
                  </a:cubicBezTo>
                  <a:cubicBezTo>
                    <a:pt x="3546" y="3040"/>
                    <a:pt x="3561" y="3024"/>
                    <a:pt x="3561" y="3006"/>
                  </a:cubicBezTo>
                  <a:cubicBezTo>
                    <a:pt x="3561" y="2987"/>
                    <a:pt x="3546" y="2972"/>
                    <a:pt x="3527" y="2972"/>
                  </a:cubicBezTo>
                  <a:moveTo>
                    <a:pt x="2091" y="2970"/>
                  </a:moveTo>
                  <a:cubicBezTo>
                    <a:pt x="2071" y="2970"/>
                    <a:pt x="2055" y="2986"/>
                    <a:pt x="2055" y="3006"/>
                  </a:cubicBezTo>
                  <a:cubicBezTo>
                    <a:pt x="2055" y="3025"/>
                    <a:pt x="2071" y="3042"/>
                    <a:pt x="2091" y="3042"/>
                  </a:cubicBezTo>
                  <a:cubicBezTo>
                    <a:pt x="2111" y="3042"/>
                    <a:pt x="2127" y="3025"/>
                    <a:pt x="2127" y="3006"/>
                  </a:cubicBezTo>
                  <a:cubicBezTo>
                    <a:pt x="2127" y="2986"/>
                    <a:pt x="2111" y="2970"/>
                    <a:pt x="2091" y="2970"/>
                  </a:cubicBezTo>
                  <a:moveTo>
                    <a:pt x="3397" y="2970"/>
                  </a:moveTo>
                  <a:cubicBezTo>
                    <a:pt x="3377" y="2970"/>
                    <a:pt x="3361" y="2986"/>
                    <a:pt x="3361" y="3006"/>
                  </a:cubicBezTo>
                  <a:cubicBezTo>
                    <a:pt x="3361" y="3025"/>
                    <a:pt x="3377" y="3042"/>
                    <a:pt x="3397" y="3042"/>
                  </a:cubicBezTo>
                  <a:cubicBezTo>
                    <a:pt x="3417" y="3042"/>
                    <a:pt x="3433" y="3025"/>
                    <a:pt x="3433" y="3006"/>
                  </a:cubicBezTo>
                  <a:cubicBezTo>
                    <a:pt x="3433" y="2986"/>
                    <a:pt x="3417" y="2970"/>
                    <a:pt x="3397" y="2970"/>
                  </a:cubicBezTo>
                  <a:moveTo>
                    <a:pt x="2221" y="2968"/>
                  </a:moveTo>
                  <a:cubicBezTo>
                    <a:pt x="2201" y="2968"/>
                    <a:pt x="2184" y="2985"/>
                    <a:pt x="2184" y="3006"/>
                  </a:cubicBezTo>
                  <a:cubicBezTo>
                    <a:pt x="2184" y="3026"/>
                    <a:pt x="2201" y="3043"/>
                    <a:pt x="2221" y="3043"/>
                  </a:cubicBezTo>
                  <a:cubicBezTo>
                    <a:pt x="2242" y="3043"/>
                    <a:pt x="2259" y="3026"/>
                    <a:pt x="2259" y="3006"/>
                  </a:cubicBezTo>
                  <a:cubicBezTo>
                    <a:pt x="2259" y="2985"/>
                    <a:pt x="2242" y="2968"/>
                    <a:pt x="2221" y="2968"/>
                  </a:cubicBezTo>
                  <a:moveTo>
                    <a:pt x="3266" y="2968"/>
                  </a:moveTo>
                  <a:cubicBezTo>
                    <a:pt x="3245" y="2968"/>
                    <a:pt x="3229" y="2985"/>
                    <a:pt x="3229" y="3006"/>
                  </a:cubicBezTo>
                  <a:cubicBezTo>
                    <a:pt x="3229" y="3026"/>
                    <a:pt x="3245" y="3043"/>
                    <a:pt x="3266" y="3043"/>
                  </a:cubicBezTo>
                  <a:cubicBezTo>
                    <a:pt x="3287" y="3043"/>
                    <a:pt x="3304" y="3026"/>
                    <a:pt x="3304" y="3006"/>
                  </a:cubicBezTo>
                  <a:cubicBezTo>
                    <a:pt x="3304" y="2985"/>
                    <a:pt x="3287" y="2968"/>
                    <a:pt x="3266" y="2968"/>
                  </a:cubicBezTo>
                  <a:moveTo>
                    <a:pt x="2352" y="2966"/>
                  </a:moveTo>
                  <a:cubicBezTo>
                    <a:pt x="2330" y="2966"/>
                    <a:pt x="2313" y="2984"/>
                    <a:pt x="2313" y="3006"/>
                  </a:cubicBezTo>
                  <a:cubicBezTo>
                    <a:pt x="2313" y="3027"/>
                    <a:pt x="2330" y="3045"/>
                    <a:pt x="2352" y="3045"/>
                  </a:cubicBezTo>
                  <a:cubicBezTo>
                    <a:pt x="2374" y="3045"/>
                    <a:pt x="2391" y="3027"/>
                    <a:pt x="2391" y="3006"/>
                  </a:cubicBezTo>
                  <a:cubicBezTo>
                    <a:pt x="2391" y="2984"/>
                    <a:pt x="2374" y="2966"/>
                    <a:pt x="2352" y="2966"/>
                  </a:cubicBezTo>
                  <a:moveTo>
                    <a:pt x="3136" y="2966"/>
                  </a:moveTo>
                  <a:cubicBezTo>
                    <a:pt x="3114" y="2966"/>
                    <a:pt x="3096" y="2984"/>
                    <a:pt x="3096" y="3006"/>
                  </a:cubicBezTo>
                  <a:cubicBezTo>
                    <a:pt x="3096" y="3027"/>
                    <a:pt x="3114" y="3045"/>
                    <a:pt x="3136" y="3045"/>
                  </a:cubicBezTo>
                  <a:cubicBezTo>
                    <a:pt x="3157" y="3045"/>
                    <a:pt x="3175" y="3027"/>
                    <a:pt x="3175" y="3006"/>
                  </a:cubicBezTo>
                  <a:cubicBezTo>
                    <a:pt x="3175" y="2984"/>
                    <a:pt x="3157" y="2966"/>
                    <a:pt x="3136" y="2966"/>
                  </a:cubicBezTo>
                  <a:moveTo>
                    <a:pt x="2483" y="2965"/>
                  </a:moveTo>
                  <a:cubicBezTo>
                    <a:pt x="2460" y="2965"/>
                    <a:pt x="2442" y="2983"/>
                    <a:pt x="2442" y="3006"/>
                  </a:cubicBezTo>
                  <a:cubicBezTo>
                    <a:pt x="2442" y="3028"/>
                    <a:pt x="2460" y="3047"/>
                    <a:pt x="2483" y="3047"/>
                  </a:cubicBezTo>
                  <a:cubicBezTo>
                    <a:pt x="2505" y="3047"/>
                    <a:pt x="2524" y="3028"/>
                    <a:pt x="2524" y="3006"/>
                  </a:cubicBezTo>
                  <a:cubicBezTo>
                    <a:pt x="2524" y="2983"/>
                    <a:pt x="2505" y="2965"/>
                    <a:pt x="2483" y="2965"/>
                  </a:cubicBezTo>
                  <a:moveTo>
                    <a:pt x="3005" y="2965"/>
                  </a:moveTo>
                  <a:cubicBezTo>
                    <a:pt x="2982" y="2965"/>
                    <a:pt x="2964" y="2983"/>
                    <a:pt x="2964" y="3006"/>
                  </a:cubicBezTo>
                  <a:cubicBezTo>
                    <a:pt x="2964" y="3028"/>
                    <a:pt x="2982" y="3047"/>
                    <a:pt x="3005" y="3047"/>
                  </a:cubicBezTo>
                  <a:cubicBezTo>
                    <a:pt x="3028" y="3047"/>
                    <a:pt x="3046" y="3028"/>
                    <a:pt x="3046" y="3006"/>
                  </a:cubicBezTo>
                  <a:cubicBezTo>
                    <a:pt x="3046" y="2983"/>
                    <a:pt x="3028" y="2965"/>
                    <a:pt x="3005" y="2965"/>
                  </a:cubicBezTo>
                  <a:moveTo>
                    <a:pt x="2613" y="2964"/>
                  </a:moveTo>
                  <a:cubicBezTo>
                    <a:pt x="2590" y="2964"/>
                    <a:pt x="2571" y="2982"/>
                    <a:pt x="2571" y="3006"/>
                  </a:cubicBezTo>
                  <a:cubicBezTo>
                    <a:pt x="2571" y="3029"/>
                    <a:pt x="2590" y="3048"/>
                    <a:pt x="2613" y="3048"/>
                  </a:cubicBezTo>
                  <a:cubicBezTo>
                    <a:pt x="2636" y="3048"/>
                    <a:pt x="2655" y="3029"/>
                    <a:pt x="2655" y="3006"/>
                  </a:cubicBezTo>
                  <a:cubicBezTo>
                    <a:pt x="2655" y="2982"/>
                    <a:pt x="2636" y="2964"/>
                    <a:pt x="2613" y="2964"/>
                  </a:cubicBezTo>
                  <a:moveTo>
                    <a:pt x="2874" y="2963"/>
                  </a:moveTo>
                  <a:cubicBezTo>
                    <a:pt x="2851" y="2963"/>
                    <a:pt x="2832" y="2982"/>
                    <a:pt x="2832" y="3006"/>
                  </a:cubicBezTo>
                  <a:cubicBezTo>
                    <a:pt x="2832" y="3029"/>
                    <a:pt x="2851" y="3048"/>
                    <a:pt x="2874" y="3048"/>
                  </a:cubicBezTo>
                  <a:cubicBezTo>
                    <a:pt x="2898" y="3048"/>
                    <a:pt x="2917" y="3029"/>
                    <a:pt x="2917" y="3006"/>
                  </a:cubicBezTo>
                  <a:cubicBezTo>
                    <a:pt x="2917" y="2982"/>
                    <a:pt x="2898" y="2963"/>
                    <a:pt x="2874" y="2963"/>
                  </a:cubicBezTo>
                  <a:moveTo>
                    <a:pt x="2744" y="2963"/>
                  </a:moveTo>
                  <a:cubicBezTo>
                    <a:pt x="2720" y="2963"/>
                    <a:pt x="2701" y="2982"/>
                    <a:pt x="2701" y="3006"/>
                  </a:cubicBezTo>
                  <a:cubicBezTo>
                    <a:pt x="2701" y="3029"/>
                    <a:pt x="2720" y="3048"/>
                    <a:pt x="2744" y="3048"/>
                  </a:cubicBezTo>
                  <a:cubicBezTo>
                    <a:pt x="2767" y="3048"/>
                    <a:pt x="2787" y="3029"/>
                    <a:pt x="2787" y="3006"/>
                  </a:cubicBezTo>
                  <a:cubicBezTo>
                    <a:pt x="2787" y="2982"/>
                    <a:pt x="2767" y="2963"/>
                    <a:pt x="2744" y="2963"/>
                  </a:cubicBezTo>
                  <a:moveTo>
                    <a:pt x="1830" y="2843"/>
                  </a:moveTo>
                  <a:cubicBezTo>
                    <a:pt x="1812" y="2843"/>
                    <a:pt x="1797" y="2857"/>
                    <a:pt x="1797" y="2875"/>
                  </a:cubicBezTo>
                  <a:cubicBezTo>
                    <a:pt x="1797" y="2893"/>
                    <a:pt x="1812" y="2907"/>
                    <a:pt x="1830" y="2907"/>
                  </a:cubicBezTo>
                  <a:cubicBezTo>
                    <a:pt x="1847" y="2907"/>
                    <a:pt x="1862" y="2893"/>
                    <a:pt x="1862" y="2875"/>
                  </a:cubicBezTo>
                  <a:cubicBezTo>
                    <a:pt x="1862" y="2857"/>
                    <a:pt x="1847" y="2843"/>
                    <a:pt x="1830" y="2843"/>
                  </a:cubicBezTo>
                  <a:moveTo>
                    <a:pt x="3658" y="2842"/>
                  </a:moveTo>
                  <a:cubicBezTo>
                    <a:pt x="3640" y="2842"/>
                    <a:pt x="3625" y="2857"/>
                    <a:pt x="3625" y="2875"/>
                  </a:cubicBezTo>
                  <a:cubicBezTo>
                    <a:pt x="3625" y="2893"/>
                    <a:pt x="3640" y="2908"/>
                    <a:pt x="3658" y="2908"/>
                  </a:cubicBezTo>
                  <a:cubicBezTo>
                    <a:pt x="3676" y="2908"/>
                    <a:pt x="3691" y="2893"/>
                    <a:pt x="3691" y="2875"/>
                  </a:cubicBezTo>
                  <a:cubicBezTo>
                    <a:pt x="3691" y="2857"/>
                    <a:pt x="3676" y="2842"/>
                    <a:pt x="3658" y="2842"/>
                  </a:cubicBezTo>
                  <a:moveTo>
                    <a:pt x="1960" y="2841"/>
                  </a:moveTo>
                  <a:cubicBezTo>
                    <a:pt x="1941" y="2841"/>
                    <a:pt x="1926" y="2856"/>
                    <a:pt x="1926" y="2875"/>
                  </a:cubicBezTo>
                  <a:cubicBezTo>
                    <a:pt x="1926" y="2894"/>
                    <a:pt x="1941" y="2909"/>
                    <a:pt x="1960" y="2909"/>
                  </a:cubicBezTo>
                  <a:cubicBezTo>
                    <a:pt x="1979" y="2909"/>
                    <a:pt x="1995" y="2894"/>
                    <a:pt x="1995" y="2875"/>
                  </a:cubicBezTo>
                  <a:cubicBezTo>
                    <a:pt x="1995" y="2856"/>
                    <a:pt x="1979" y="2841"/>
                    <a:pt x="1960" y="2841"/>
                  </a:cubicBezTo>
                  <a:moveTo>
                    <a:pt x="3527" y="2841"/>
                  </a:moveTo>
                  <a:cubicBezTo>
                    <a:pt x="3508" y="2841"/>
                    <a:pt x="3493" y="2856"/>
                    <a:pt x="3493" y="2875"/>
                  </a:cubicBezTo>
                  <a:cubicBezTo>
                    <a:pt x="3493" y="2894"/>
                    <a:pt x="3508" y="2909"/>
                    <a:pt x="3527" y="2909"/>
                  </a:cubicBezTo>
                  <a:cubicBezTo>
                    <a:pt x="3546" y="2909"/>
                    <a:pt x="3562" y="2894"/>
                    <a:pt x="3562" y="2875"/>
                  </a:cubicBezTo>
                  <a:cubicBezTo>
                    <a:pt x="3562" y="2856"/>
                    <a:pt x="3546" y="2841"/>
                    <a:pt x="3527" y="2841"/>
                  </a:cubicBezTo>
                  <a:moveTo>
                    <a:pt x="2091" y="2839"/>
                  </a:moveTo>
                  <a:cubicBezTo>
                    <a:pt x="2071" y="2839"/>
                    <a:pt x="2055" y="2855"/>
                    <a:pt x="2055" y="2875"/>
                  </a:cubicBezTo>
                  <a:cubicBezTo>
                    <a:pt x="2055" y="2895"/>
                    <a:pt x="2071" y="2911"/>
                    <a:pt x="2091" y="2911"/>
                  </a:cubicBezTo>
                  <a:cubicBezTo>
                    <a:pt x="2111" y="2911"/>
                    <a:pt x="2127" y="2895"/>
                    <a:pt x="2127" y="2875"/>
                  </a:cubicBezTo>
                  <a:cubicBezTo>
                    <a:pt x="2127" y="2855"/>
                    <a:pt x="2111" y="2839"/>
                    <a:pt x="2091" y="2839"/>
                  </a:cubicBezTo>
                  <a:moveTo>
                    <a:pt x="3397" y="2838"/>
                  </a:moveTo>
                  <a:cubicBezTo>
                    <a:pt x="3377" y="2838"/>
                    <a:pt x="3360" y="2855"/>
                    <a:pt x="3360" y="2875"/>
                  </a:cubicBezTo>
                  <a:cubicBezTo>
                    <a:pt x="3360" y="2895"/>
                    <a:pt x="3377" y="2912"/>
                    <a:pt x="3397" y="2912"/>
                  </a:cubicBezTo>
                  <a:cubicBezTo>
                    <a:pt x="3417" y="2912"/>
                    <a:pt x="3433" y="2895"/>
                    <a:pt x="3433" y="2875"/>
                  </a:cubicBezTo>
                  <a:cubicBezTo>
                    <a:pt x="3433" y="2855"/>
                    <a:pt x="3417" y="2838"/>
                    <a:pt x="3397" y="2838"/>
                  </a:cubicBezTo>
                  <a:moveTo>
                    <a:pt x="2221" y="2837"/>
                  </a:moveTo>
                  <a:cubicBezTo>
                    <a:pt x="2200" y="2837"/>
                    <a:pt x="2183" y="2854"/>
                    <a:pt x="2183" y="2875"/>
                  </a:cubicBezTo>
                  <a:cubicBezTo>
                    <a:pt x="2183" y="2896"/>
                    <a:pt x="2200" y="2913"/>
                    <a:pt x="2221" y="2913"/>
                  </a:cubicBezTo>
                  <a:cubicBezTo>
                    <a:pt x="2243" y="2913"/>
                    <a:pt x="2260" y="2896"/>
                    <a:pt x="2260" y="2875"/>
                  </a:cubicBezTo>
                  <a:cubicBezTo>
                    <a:pt x="2260" y="2854"/>
                    <a:pt x="2243" y="2837"/>
                    <a:pt x="2221" y="2837"/>
                  </a:cubicBezTo>
                  <a:moveTo>
                    <a:pt x="3266" y="2837"/>
                  </a:moveTo>
                  <a:cubicBezTo>
                    <a:pt x="3245" y="2837"/>
                    <a:pt x="3228" y="2854"/>
                    <a:pt x="3228" y="2875"/>
                  </a:cubicBezTo>
                  <a:cubicBezTo>
                    <a:pt x="3228" y="2896"/>
                    <a:pt x="3245" y="2913"/>
                    <a:pt x="3266" y="2913"/>
                  </a:cubicBezTo>
                  <a:cubicBezTo>
                    <a:pt x="3287" y="2913"/>
                    <a:pt x="3305" y="2896"/>
                    <a:pt x="3305" y="2875"/>
                  </a:cubicBezTo>
                  <a:cubicBezTo>
                    <a:pt x="3305" y="2854"/>
                    <a:pt x="3287" y="2837"/>
                    <a:pt x="3266" y="2837"/>
                  </a:cubicBezTo>
                  <a:moveTo>
                    <a:pt x="2352" y="2835"/>
                  </a:moveTo>
                  <a:cubicBezTo>
                    <a:pt x="2330" y="2835"/>
                    <a:pt x="2312" y="2853"/>
                    <a:pt x="2312" y="2875"/>
                  </a:cubicBezTo>
                  <a:cubicBezTo>
                    <a:pt x="2312" y="2897"/>
                    <a:pt x="2330" y="2915"/>
                    <a:pt x="2352" y="2915"/>
                  </a:cubicBezTo>
                  <a:cubicBezTo>
                    <a:pt x="2374" y="2915"/>
                    <a:pt x="2392" y="2897"/>
                    <a:pt x="2392" y="2875"/>
                  </a:cubicBezTo>
                  <a:cubicBezTo>
                    <a:pt x="2392" y="2853"/>
                    <a:pt x="2374" y="2835"/>
                    <a:pt x="2352" y="2835"/>
                  </a:cubicBezTo>
                  <a:moveTo>
                    <a:pt x="3136" y="2834"/>
                  </a:moveTo>
                  <a:cubicBezTo>
                    <a:pt x="3113" y="2834"/>
                    <a:pt x="3095" y="2853"/>
                    <a:pt x="3095" y="2875"/>
                  </a:cubicBezTo>
                  <a:cubicBezTo>
                    <a:pt x="3095" y="2897"/>
                    <a:pt x="3113" y="2916"/>
                    <a:pt x="3136" y="2916"/>
                  </a:cubicBezTo>
                  <a:cubicBezTo>
                    <a:pt x="3158" y="2916"/>
                    <a:pt x="3176" y="2897"/>
                    <a:pt x="3176" y="2875"/>
                  </a:cubicBezTo>
                  <a:cubicBezTo>
                    <a:pt x="3176" y="2853"/>
                    <a:pt x="3158" y="2834"/>
                    <a:pt x="3136" y="2834"/>
                  </a:cubicBezTo>
                  <a:moveTo>
                    <a:pt x="2483" y="2833"/>
                  </a:moveTo>
                  <a:cubicBezTo>
                    <a:pt x="2459" y="2833"/>
                    <a:pt x="2441" y="2852"/>
                    <a:pt x="2441" y="2875"/>
                  </a:cubicBezTo>
                  <a:cubicBezTo>
                    <a:pt x="2441" y="2898"/>
                    <a:pt x="2459" y="2917"/>
                    <a:pt x="2483" y="2917"/>
                  </a:cubicBezTo>
                  <a:cubicBezTo>
                    <a:pt x="2506" y="2917"/>
                    <a:pt x="2525" y="2898"/>
                    <a:pt x="2525" y="2875"/>
                  </a:cubicBezTo>
                  <a:cubicBezTo>
                    <a:pt x="2525" y="2852"/>
                    <a:pt x="2506" y="2833"/>
                    <a:pt x="2483" y="2833"/>
                  </a:cubicBezTo>
                  <a:moveTo>
                    <a:pt x="3005" y="2833"/>
                  </a:moveTo>
                  <a:cubicBezTo>
                    <a:pt x="2982" y="2833"/>
                    <a:pt x="2963" y="2852"/>
                    <a:pt x="2963" y="2875"/>
                  </a:cubicBezTo>
                  <a:cubicBezTo>
                    <a:pt x="2963" y="2898"/>
                    <a:pt x="2982" y="2917"/>
                    <a:pt x="3005" y="2917"/>
                  </a:cubicBezTo>
                  <a:cubicBezTo>
                    <a:pt x="3028" y="2917"/>
                    <a:pt x="3047" y="2898"/>
                    <a:pt x="3047" y="2875"/>
                  </a:cubicBezTo>
                  <a:cubicBezTo>
                    <a:pt x="3047" y="2852"/>
                    <a:pt x="3028" y="2833"/>
                    <a:pt x="3005" y="2833"/>
                  </a:cubicBezTo>
                  <a:moveTo>
                    <a:pt x="2613" y="2831"/>
                  </a:moveTo>
                  <a:cubicBezTo>
                    <a:pt x="2589" y="2831"/>
                    <a:pt x="2569" y="2851"/>
                    <a:pt x="2569" y="2875"/>
                  </a:cubicBezTo>
                  <a:cubicBezTo>
                    <a:pt x="2569" y="2899"/>
                    <a:pt x="2589" y="2919"/>
                    <a:pt x="2613" y="2919"/>
                  </a:cubicBezTo>
                  <a:cubicBezTo>
                    <a:pt x="2637" y="2919"/>
                    <a:pt x="2657" y="2899"/>
                    <a:pt x="2657" y="2875"/>
                  </a:cubicBezTo>
                  <a:cubicBezTo>
                    <a:pt x="2657" y="2851"/>
                    <a:pt x="2637" y="2831"/>
                    <a:pt x="2613" y="2831"/>
                  </a:cubicBezTo>
                  <a:moveTo>
                    <a:pt x="2874" y="2831"/>
                  </a:moveTo>
                  <a:cubicBezTo>
                    <a:pt x="2850" y="2831"/>
                    <a:pt x="2831" y="2851"/>
                    <a:pt x="2831" y="2875"/>
                  </a:cubicBezTo>
                  <a:cubicBezTo>
                    <a:pt x="2831" y="2899"/>
                    <a:pt x="2850" y="2919"/>
                    <a:pt x="2874" y="2919"/>
                  </a:cubicBezTo>
                  <a:cubicBezTo>
                    <a:pt x="2899" y="2919"/>
                    <a:pt x="2918" y="2899"/>
                    <a:pt x="2918" y="2875"/>
                  </a:cubicBezTo>
                  <a:cubicBezTo>
                    <a:pt x="2918" y="2851"/>
                    <a:pt x="2899" y="2831"/>
                    <a:pt x="2874" y="2831"/>
                  </a:cubicBezTo>
                  <a:moveTo>
                    <a:pt x="2744" y="2830"/>
                  </a:moveTo>
                  <a:cubicBezTo>
                    <a:pt x="2719" y="2830"/>
                    <a:pt x="2699" y="2850"/>
                    <a:pt x="2699" y="2875"/>
                  </a:cubicBezTo>
                  <a:cubicBezTo>
                    <a:pt x="2699" y="2900"/>
                    <a:pt x="2719" y="2920"/>
                    <a:pt x="2744" y="2920"/>
                  </a:cubicBezTo>
                  <a:cubicBezTo>
                    <a:pt x="2768" y="2920"/>
                    <a:pt x="2788" y="2900"/>
                    <a:pt x="2788" y="2875"/>
                  </a:cubicBezTo>
                  <a:cubicBezTo>
                    <a:pt x="2788" y="2850"/>
                    <a:pt x="2768" y="2830"/>
                    <a:pt x="2744" y="2830"/>
                  </a:cubicBezTo>
                  <a:moveTo>
                    <a:pt x="1830" y="2712"/>
                  </a:moveTo>
                  <a:cubicBezTo>
                    <a:pt x="1812" y="2712"/>
                    <a:pt x="1797" y="2726"/>
                    <a:pt x="1797" y="2744"/>
                  </a:cubicBezTo>
                  <a:cubicBezTo>
                    <a:pt x="1797" y="2762"/>
                    <a:pt x="1812" y="2777"/>
                    <a:pt x="1830" y="2777"/>
                  </a:cubicBezTo>
                  <a:cubicBezTo>
                    <a:pt x="1848" y="2777"/>
                    <a:pt x="1862" y="2762"/>
                    <a:pt x="1862" y="2744"/>
                  </a:cubicBezTo>
                  <a:cubicBezTo>
                    <a:pt x="1862" y="2726"/>
                    <a:pt x="1848" y="2712"/>
                    <a:pt x="1830" y="2712"/>
                  </a:cubicBezTo>
                  <a:moveTo>
                    <a:pt x="3658" y="2712"/>
                  </a:moveTo>
                  <a:cubicBezTo>
                    <a:pt x="3640" y="2712"/>
                    <a:pt x="3625" y="2726"/>
                    <a:pt x="3625" y="2744"/>
                  </a:cubicBezTo>
                  <a:cubicBezTo>
                    <a:pt x="3625" y="2762"/>
                    <a:pt x="3640" y="2777"/>
                    <a:pt x="3658" y="2777"/>
                  </a:cubicBezTo>
                  <a:cubicBezTo>
                    <a:pt x="3676" y="2777"/>
                    <a:pt x="3691" y="2762"/>
                    <a:pt x="3691" y="2744"/>
                  </a:cubicBezTo>
                  <a:cubicBezTo>
                    <a:pt x="3691" y="2726"/>
                    <a:pt x="3676" y="2712"/>
                    <a:pt x="3658" y="2712"/>
                  </a:cubicBezTo>
                  <a:moveTo>
                    <a:pt x="1960" y="2710"/>
                  </a:moveTo>
                  <a:cubicBezTo>
                    <a:pt x="1941" y="2710"/>
                    <a:pt x="1926" y="2725"/>
                    <a:pt x="1926" y="2744"/>
                  </a:cubicBezTo>
                  <a:cubicBezTo>
                    <a:pt x="1926" y="2763"/>
                    <a:pt x="1941" y="2779"/>
                    <a:pt x="1960" y="2779"/>
                  </a:cubicBezTo>
                  <a:cubicBezTo>
                    <a:pt x="1979" y="2779"/>
                    <a:pt x="1995" y="2763"/>
                    <a:pt x="1995" y="2744"/>
                  </a:cubicBezTo>
                  <a:cubicBezTo>
                    <a:pt x="1995" y="2725"/>
                    <a:pt x="1979" y="2710"/>
                    <a:pt x="1960" y="2710"/>
                  </a:cubicBezTo>
                  <a:moveTo>
                    <a:pt x="3527" y="2710"/>
                  </a:moveTo>
                  <a:cubicBezTo>
                    <a:pt x="3508" y="2710"/>
                    <a:pt x="3493" y="2725"/>
                    <a:pt x="3493" y="2744"/>
                  </a:cubicBezTo>
                  <a:cubicBezTo>
                    <a:pt x="3493" y="2764"/>
                    <a:pt x="3508" y="2779"/>
                    <a:pt x="3527" y="2779"/>
                  </a:cubicBezTo>
                  <a:cubicBezTo>
                    <a:pt x="3547" y="2779"/>
                    <a:pt x="3562" y="2764"/>
                    <a:pt x="3562" y="2744"/>
                  </a:cubicBezTo>
                  <a:cubicBezTo>
                    <a:pt x="3562" y="2725"/>
                    <a:pt x="3547" y="2710"/>
                    <a:pt x="3527" y="2710"/>
                  </a:cubicBezTo>
                  <a:moveTo>
                    <a:pt x="2091" y="2708"/>
                  </a:moveTo>
                  <a:cubicBezTo>
                    <a:pt x="2071" y="2708"/>
                    <a:pt x="2054" y="2724"/>
                    <a:pt x="2054" y="2744"/>
                  </a:cubicBezTo>
                  <a:cubicBezTo>
                    <a:pt x="2054" y="2765"/>
                    <a:pt x="2071" y="2781"/>
                    <a:pt x="2091" y="2781"/>
                  </a:cubicBezTo>
                  <a:cubicBezTo>
                    <a:pt x="2111" y="2781"/>
                    <a:pt x="2127" y="2765"/>
                    <a:pt x="2127" y="2744"/>
                  </a:cubicBezTo>
                  <a:cubicBezTo>
                    <a:pt x="2127" y="2724"/>
                    <a:pt x="2111" y="2708"/>
                    <a:pt x="2091" y="2708"/>
                  </a:cubicBezTo>
                  <a:moveTo>
                    <a:pt x="3397" y="2708"/>
                  </a:moveTo>
                  <a:cubicBezTo>
                    <a:pt x="3377" y="2708"/>
                    <a:pt x="3360" y="2724"/>
                    <a:pt x="3360" y="2744"/>
                  </a:cubicBezTo>
                  <a:cubicBezTo>
                    <a:pt x="3360" y="2765"/>
                    <a:pt x="3377" y="2781"/>
                    <a:pt x="3397" y="2781"/>
                  </a:cubicBezTo>
                  <a:cubicBezTo>
                    <a:pt x="3417" y="2781"/>
                    <a:pt x="3433" y="2765"/>
                    <a:pt x="3433" y="2744"/>
                  </a:cubicBezTo>
                  <a:cubicBezTo>
                    <a:pt x="3433" y="2724"/>
                    <a:pt x="3417" y="2708"/>
                    <a:pt x="3397" y="2708"/>
                  </a:cubicBezTo>
                  <a:moveTo>
                    <a:pt x="2221" y="2706"/>
                  </a:moveTo>
                  <a:cubicBezTo>
                    <a:pt x="2200" y="2706"/>
                    <a:pt x="2183" y="2723"/>
                    <a:pt x="2183" y="2744"/>
                  </a:cubicBezTo>
                  <a:cubicBezTo>
                    <a:pt x="2183" y="2766"/>
                    <a:pt x="2200" y="2783"/>
                    <a:pt x="2221" y="2783"/>
                  </a:cubicBezTo>
                  <a:cubicBezTo>
                    <a:pt x="2243" y="2783"/>
                    <a:pt x="2260" y="2766"/>
                    <a:pt x="2260" y="2744"/>
                  </a:cubicBezTo>
                  <a:cubicBezTo>
                    <a:pt x="2260" y="2723"/>
                    <a:pt x="2243" y="2706"/>
                    <a:pt x="2221" y="2706"/>
                  </a:cubicBezTo>
                  <a:moveTo>
                    <a:pt x="3266" y="2706"/>
                  </a:moveTo>
                  <a:cubicBezTo>
                    <a:pt x="3245" y="2706"/>
                    <a:pt x="3227" y="2723"/>
                    <a:pt x="3227" y="2744"/>
                  </a:cubicBezTo>
                  <a:cubicBezTo>
                    <a:pt x="3227" y="2766"/>
                    <a:pt x="3245" y="2783"/>
                    <a:pt x="3266" y="2783"/>
                  </a:cubicBezTo>
                  <a:cubicBezTo>
                    <a:pt x="3288" y="2783"/>
                    <a:pt x="3305" y="2766"/>
                    <a:pt x="3305" y="2744"/>
                  </a:cubicBezTo>
                  <a:cubicBezTo>
                    <a:pt x="3305" y="2723"/>
                    <a:pt x="3288" y="2706"/>
                    <a:pt x="3266" y="2706"/>
                  </a:cubicBezTo>
                  <a:moveTo>
                    <a:pt x="2352" y="2704"/>
                  </a:moveTo>
                  <a:cubicBezTo>
                    <a:pt x="2330" y="2704"/>
                    <a:pt x="2311" y="2722"/>
                    <a:pt x="2311" y="2744"/>
                  </a:cubicBezTo>
                  <a:cubicBezTo>
                    <a:pt x="2311" y="2767"/>
                    <a:pt x="2330" y="2785"/>
                    <a:pt x="2352" y="2785"/>
                  </a:cubicBezTo>
                  <a:cubicBezTo>
                    <a:pt x="2374" y="2785"/>
                    <a:pt x="2393" y="2767"/>
                    <a:pt x="2393" y="2744"/>
                  </a:cubicBezTo>
                  <a:cubicBezTo>
                    <a:pt x="2393" y="2722"/>
                    <a:pt x="2374" y="2704"/>
                    <a:pt x="2352" y="2704"/>
                  </a:cubicBezTo>
                  <a:moveTo>
                    <a:pt x="3136" y="2704"/>
                  </a:moveTo>
                  <a:cubicBezTo>
                    <a:pt x="3113" y="2704"/>
                    <a:pt x="3095" y="2722"/>
                    <a:pt x="3095" y="2744"/>
                  </a:cubicBezTo>
                  <a:cubicBezTo>
                    <a:pt x="3095" y="2767"/>
                    <a:pt x="3113" y="2785"/>
                    <a:pt x="3136" y="2785"/>
                  </a:cubicBezTo>
                  <a:cubicBezTo>
                    <a:pt x="3158" y="2785"/>
                    <a:pt x="3176" y="2767"/>
                    <a:pt x="3176" y="2744"/>
                  </a:cubicBezTo>
                  <a:cubicBezTo>
                    <a:pt x="3176" y="2722"/>
                    <a:pt x="3158" y="2704"/>
                    <a:pt x="3136" y="2704"/>
                  </a:cubicBezTo>
                  <a:moveTo>
                    <a:pt x="2483" y="2702"/>
                  </a:moveTo>
                  <a:cubicBezTo>
                    <a:pt x="2459" y="2702"/>
                    <a:pt x="2440" y="2721"/>
                    <a:pt x="2440" y="2744"/>
                  </a:cubicBezTo>
                  <a:cubicBezTo>
                    <a:pt x="2440" y="2768"/>
                    <a:pt x="2459" y="2787"/>
                    <a:pt x="2483" y="2787"/>
                  </a:cubicBezTo>
                  <a:cubicBezTo>
                    <a:pt x="2506" y="2787"/>
                    <a:pt x="2525" y="2768"/>
                    <a:pt x="2525" y="2744"/>
                  </a:cubicBezTo>
                  <a:cubicBezTo>
                    <a:pt x="2525" y="2721"/>
                    <a:pt x="2506" y="2702"/>
                    <a:pt x="2483" y="2702"/>
                  </a:cubicBezTo>
                  <a:moveTo>
                    <a:pt x="3005" y="2702"/>
                  </a:moveTo>
                  <a:cubicBezTo>
                    <a:pt x="2981" y="2702"/>
                    <a:pt x="2962" y="2721"/>
                    <a:pt x="2962" y="2744"/>
                  </a:cubicBezTo>
                  <a:cubicBezTo>
                    <a:pt x="2962" y="2768"/>
                    <a:pt x="2981" y="2787"/>
                    <a:pt x="3005" y="2787"/>
                  </a:cubicBezTo>
                  <a:cubicBezTo>
                    <a:pt x="3029" y="2787"/>
                    <a:pt x="3048" y="2768"/>
                    <a:pt x="3048" y="2744"/>
                  </a:cubicBezTo>
                  <a:cubicBezTo>
                    <a:pt x="3048" y="2721"/>
                    <a:pt x="3029" y="2702"/>
                    <a:pt x="3005" y="2702"/>
                  </a:cubicBezTo>
                  <a:moveTo>
                    <a:pt x="2613" y="2700"/>
                  </a:moveTo>
                  <a:cubicBezTo>
                    <a:pt x="2589" y="2700"/>
                    <a:pt x="2569" y="2720"/>
                    <a:pt x="2569" y="2744"/>
                  </a:cubicBezTo>
                  <a:cubicBezTo>
                    <a:pt x="2569" y="2769"/>
                    <a:pt x="2589" y="2789"/>
                    <a:pt x="2613" y="2789"/>
                  </a:cubicBezTo>
                  <a:cubicBezTo>
                    <a:pt x="2638" y="2789"/>
                    <a:pt x="2658" y="2769"/>
                    <a:pt x="2658" y="2744"/>
                  </a:cubicBezTo>
                  <a:cubicBezTo>
                    <a:pt x="2658" y="2720"/>
                    <a:pt x="2638" y="2700"/>
                    <a:pt x="2613" y="2700"/>
                  </a:cubicBezTo>
                  <a:moveTo>
                    <a:pt x="2874" y="2700"/>
                  </a:moveTo>
                  <a:cubicBezTo>
                    <a:pt x="2850" y="2700"/>
                    <a:pt x="2830" y="2720"/>
                    <a:pt x="2830" y="2744"/>
                  </a:cubicBezTo>
                  <a:cubicBezTo>
                    <a:pt x="2830" y="2769"/>
                    <a:pt x="2850" y="2789"/>
                    <a:pt x="2874" y="2789"/>
                  </a:cubicBezTo>
                  <a:cubicBezTo>
                    <a:pt x="2899" y="2789"/>
                    <a:pt x="2919" y="2769"/>
                    <a:pt x="2919" y="2744"/>
                  </a:cubicBezTo>
                  <a:cubicBezTo>
                    <a:pt x="2919" y="2720"/>
                    <a:pt x="2899" y="2700"/>
                    <a:pt x="2874" y="2700"/>
                  </a:cubicBezTo>
                  <a:moveTo>
                    <a:pt x="2744" y="2699"/>
                  </a:moveTo>
                  <a:cubicBezTo>
                    <a:pt x="2719" y="2699"/>
                    <a:pt x="2698" y="2719"/>
                    <a:pt x="2698" y="2744"/>
                  </a:cubicBezTo>
                  <a:cubicBezTo>
                    <a:pt x="2698" y="2770"/>
                    <a:pt x="2719" y="2790"/>
                    <a:pt x="2744" y="2790"/>
                  </a:cubicBezTo>
                  <a:cubicBezTo>
                    <a:pt x="2769" y="2790"/>
                    <a:pt x="2789" y="2770"/>
                    <a:pt x="2789" y="2744"/>
                  </a:cubicBezTo>
                  <a:cubicBezTo>
                    <a:pt x="2789" y="2719"/>
                    <a:pt x="2769" y="2699"/>
                    <a:pt x="2744" y="2699"/>
                  </a:cubicBezTo>
                  <a:moveTo>
                    <a:pt x="1830" y="2582"/>
                  </a:moveTo>
                  <a:cubicBezTo>
                    <a:pt x="1812" y="2582"/>
                    <a:pt x="1797" y="2596"/>
                    <a:pt x="1797" y="2614"/>
                  </a:cubicBezTo>
                  <a:cubicBezTo>
                    <a:pt x="1797" y="2632"/>
                    <a:pt x="1812" y="2646"/>
                    <a:pt x="1830" y="2646"/>
                  </a:cubicBezTo>
                  <a:cubicBezTo>
                    <a:pt x="1847" y="2646"/>
                    <a:pt x="1862" y="2632"/>
                    <a:pt x="1862" y="2614"/>
                  </a:cubicBezTo>
                  <a:cubicBezTo>
                    <a:pt x="1862" y="2596"/>
                    <a:pt x="1847" y="2582"/>
                    <a:pt x="1830" y="2582"/>
                  </a:cubicBezTo>
                  <a:moveTo>
                    <a:pt x="3658" y="2581"/>
                  </a:moveTo>
                  <a:cubicBezTo>
                    <a:pt x="3640" y="2581"/>
                    <a:pt x="3625" y="2596"/>
                    <a:pt x="3625" y="2614"/>
                  </a:cubicBezTo>
                  <a:cubicBezTo>
                    <a:pt x="3625" y="2632"/>
                    <a:pt x="3640" y="2646"/>
                    <a:pt x="3658" y="2646"/>
                  </a:cubicBezTo>
                  <a:cubicBezTo>
                    <a:pt x="3676" y="2646"/>
                    <a:pt x="3691" y="2632"/>
                    <a:pt x="3691" y="2614"/>
                  </a:cubicBezTo>
                  <a:cubicBezTo>
                    <a:pt x="3691" y="2596"/>
                    <a:pt x="3676" y="2581"/>
                    <a:pt x="3658" y="2581"/>
                  </a:cubicBezTo>
                  <a:moveTo>
                    <a:pt x="1960" y="2579"/>
                  </a:moveTo>
                  <a:cubicBezTo>
                    <a:pt x="1941" y="2579"/>
                    <a:pt x="1926" y="2595"/>
                    <a:pt x="1926" y="2614"/>
                  </a:cubicBezTo>
                  <a:cubicBezTo>
                    <a:pt x="1926" y="2633"/>
                    <a:pt x="1941" y="2648"/>
                    <a:pt x="1960" y="2648"/>
                  </a:cubicBezTo>
                  <a:cubicBezTo>
                    <a:pt x="1979" y="2648"/>
                    <a:pt x="1995" y="2633"/>
                    <a:pt x="1995" y="2614"/>
                  </a:cubicBezTo>
                  <a:cubicBezTo>
                    <a:pt x="1995" y="2595"/>
                    <a:pt x="1979" y="2579"/>
                    <a:pt x="1960" y="2579"/>
                  </a:cubicBezTo>
                  <a:moveTo>
                    <a:pt x="3527" y="2579"/>
                  </a:moveTo>
                  <a:cubicBezTo>
                    <a:pt x="3508" y="2579"/>
                    <a:pt x="3493" y="2595"/>
                    <a:pt x="3493" y="2614"/>
                  </a:cubicBezTo>
                  <a:cubicBezTo>
                    <a:pt x="3493" y="2633"/>
                    <a:pt x="3508" y="2648"/>
                    <a:pt x="3527" y="2648"/>
                  </a:cubicBezTo>
                  <a:cubicBezTo>
                    <a:pt x="3546" y="2648"/>
                    <a:pt x="3562" y="2633"/>
                    <a:pt x="3562" y="2614"/>
                  </a:cubicBezTo>
                  <a:cubicBezTo>
                    <a:pt x="3562" y="2595"/>
                    <a:pt x="3546" y="2579"/>
                    <a:pt x="3527" y="2579"/>
                  </a:cubicBezTo>
                  <a:moveTo>
                    <a:pt x="2091" y="2578"/>
                  </a:moveTo>
                  <a:cubicBezTo>
                    <a:pt x="2071" y="2578"/>
                    <a:pt x="2055" y="2594"/>
                    <a:pt x="2055" y="2614"/>
                  </a:cubicBezTo>
                  <a:cubicBezTo>
                    <a:pt x="2055" y="2634"/>
                    <a:pt x="2071" y="2650"/>
                    <a:pt x="2091" y="2650"/>
                  </a:cubicBezTo>
                  <a:cubicBezTo>
                    <a:pt x="2111" y="2650"/>
                    <a:pt x="2127" y="2634"/>
                    <a:pt x="2127" y="2614"/>
                  </a:cubicBezTo>
                  <a:cubicBezTo>
                    <a:pt x="2127" y="2594"/>
                    <a:pt x="2111" y="2578"/>
                    <a:pt x="2091" y="2578"/>
                  </a:cubicBezTo>
                  <a:moveTo>
                    <a:pt x="3397" y="2577"/>
                  </a:moveTo>
                  <a:cubicBezTo>
                    <a:pt x="3377" y="2577"/>
                    <a:pt x="3360" y="2594"/>
                    <a:pt x="3360" y="2614"/>
                  </a:cubicBezTo>
                  <a:cubicBezTo>
                    <a:pt x="3360" y="2634"/>
                    <a:pt x="3377" y="2650"/>
                    <a:pt x="3397" y="2650"/>
                  </a:cubicBezTo>
                  <a:cubicBezTo>
                    <a:pt x="3417" y="2650"/>
                    <a:pt x="3433" y="2634"/>
                    <a:pt x="3433" y="2614"/>
                  </a:cubicBezTo>
                  <a:cubicBezTo>
                    <a:pt x="3433" y="2594"/>
                    <a:pt x="3417" y="2577"/>
                    <a:pt x="3397" y="2577"/>
                  </a:cubicBezTo>
                  <a:moveTo>
                    <a:pt x="2221" y="2575"/>
                  </a:moveTo>
                  <a:cubicBezTo>
                    <a:pt x="2200" y="2575"/>
                    <a:pt x="2183" y="2593"/>
                    <a:pt x="2183" y="2614"/>
                  </a:cubicBezTo>
                  <a:cubicBezTo>
                    <a:pt x="2183" y="2635"/>
                    <a:pt x="2200" y="2652"/>
                    <a:pt x="2221" y="2652"/>
                  </a:cubicBezTo>
                  <a:cubicBezTo>
                    <a:pt x="2243" y="2652"/>
                    <a:pt x="2260" y="2635"/>
                    <a:pt x="2260" y="2614"/>
                  </a:cubicBezTo>
                  <a:cubicBezTo>
                    <a:pt x="2260" y="2593"/>
                    <a:pt x="2243" y="2575"/>
                    <a:pt x="2221" y="2575"/>
                  </a:cubicBezTo>
                  <a:moveTo>
                    <a:pt x="3266" y="2575"/>
                  </a:moveTo>
                  <a:cubicBezTo>
                    <a:pt x="3245" y="2575"/>
                    <a:pt x="3228" y="2593"/>
                    <a:pt x="3228" y="2614"/>
                  </a:cubicBezTo>
                  <a:cubicBezTo>
                    <a:pt x="3228" y="2635"/>
                    <a:pt x="3245" y="2652"/>
                    <a:pt x="3266" y="2652"/>
                  </a:cubicBezTo>
                  <a:cubicBezTo>
                    <a:pt x="3287" y="2652"/>
                    <a:pt x="3305" y="2635"/>
                    <a:pt x="3305" y="2614"/>
                  </a:cubicBezTo>
                  <a:cubicBezTo>
                    <a:pt x="3305" y="2593"/>
                    <a:pt x="3287" y="2575"/>
                    <a:pt x="3266" y="2575"/>
                  </a:cubicBezTo>
                  <a:moveTo>
                    <a:pt x="2352" y="2574"/>
                  </a:moveTo>
                  <a:cubicBezTo>
                    <a:pt x="2330" y="2574"/>
                    <a:pt x="2312" y="2592"/>
                    <a:pt x="2312" y="2614"/>
                  </a:cubicBezTo>
                  <a:cubicBezTo>
                    <a:pt x="2312" y="2636"/>
                    <a:pt x="2330" y="2654"/>
                    <a:pt x="2352" y="2654"/>
                  </a:cubicBezTo>
                  <a:cubicBezTo>
                    <a:pt x="2374" y="2654"/>
                    <a:pt x="2392" y="2636"/>
                    <a:pt x="2392" y="2614"/>
                  </a:cubicBezTo>
                  <a:cubicBezTo>
                    <a:pt x="2392" y="2592"/>
                    <a:pt x="2374" y="2574"/>
                    <a:pt x="2352" y="2574"/>
                  </a:cubicBezTo>
                  <a:moveTo>
                    <a:pt x="3136" y="2574"/>
                  </a:moveTo>
                  <a:cubicBezTo>
                    <a:pt x="3113" y="2574"/>
                    <a:pt x="3095" y="2592"/>
                    <a:pt x="3095" y="2614"/>
                  </a:cubicBezTo>
                  <a:cubicBezTo>
                    <a:pt x="3095" y="2636"/>
                    <a:pt x="3113" y="2654"/>
                    <a:pt x="3136" y="2654"/>
                  </a:cubicBezTo>
                  <a:cubicBezTo>
                    <a:pt x="3158" y="2654"/>
                    <a:pt x="3176" y="2636"/>
                    <a:pt x="3176" y="2614"/>
                  </a:cubicBezTo>
                  <a:cubicBezTo>
                    <a:pt x="3176" y="2592"/>
                    <a:pt x="3158" y="2574"/>
                    <a:pt x="3136" y="2574"/>
                  </a:cubicBezTo>
                  <a:moveTo>
                    <a:pt x="2483" y="2572"/>
                  </a:moveTo>
                  <a:cubicBezTo>
                    <a:pt x="2459" y="2572"/>
                    <a:pt x="2441" y="2591"/>
                    <a:pt x="2441" y="2614"/>
                  </a:cubicBezTo>
                  <a:cubicBezTo>
                    <a:pt x="2441" y="2637"/>
                    <a:pt x="2459" y="2656"/>
                    <a:pt x="2483" y="2656"/>
                  </a:cubicBezTo>
                  <a:cubicBezTo>
                    <a:pt x="2506" y="2656"/>
                    <a:pt x="2525" y="2637"/>
                    <a:pt x="2525" y="2614"/>
                  </a:cubicBezTo>
                  <a:cubicBezTo>
                    <a:pt x="2525" y="2591"/>
                    <a:pt x="2506" y="2572"/>
                    <a:pt x="2483" y="2572"/>
                  </a:cubicBezTo>
                  <a:moveTo>
                    <a:pt x="3005" y="2572"/>
                  </a:moveTo>
                  <a:cubicBezTo>
                    <a:pt x="2982" y="2572"/>
                    <a:pt x="2963" y="2591"/>
                    <a:pt x="2963" y="2614"/>
                  </a:cubicBezTo>
                  <a:cubicBezTo>
                    <a:pt x="2963" y="2637"/>
                    <a:pt x="2982" y="2656"/>
                    <a:pt x="3005" y="2656"/>
                  </a:cubicBezTo>
                  <a:cubicBezTo>
                    <a:pt x="3028" y="2656"/>
                    <a:pt x="3047" y="2637"/>
                    <a:pt x="3047" y="2614"/>
                  </a:cubicBezTo>
                  <a:cubicBezTo>
                    <a:pt x="3047" y="2591"/>
                    <a:pt x="3028" y="2572"/>
                    <a:pt x="3005" y="2572"/>
                  </a:cubicBezTo>
                  <a:moveTo>
                    <a:pt x="2613" y="2570"/>
                  </a:moveTo>
                  <a:cubicBezTo>
                    <a:pt x="2589" y="2570"/>
                    <a:pt x="2570" y="2590"/>
                    <a:pt x="2570" y="2614"/>
                  </a:cubicBezTo>
                  <a:cubicBezTo>
                    <a:pt x="2570" y="2638"/>
                    <a:pt x="2589" y="2657"/>
                    <a:pt x="2613" y="2657"/>
                  </a:cubicBezTo>
                  <a:cubicBezTo>
                    <a:pt x="2637" y="2657"/>
                    <a:pt x="2657" y="2638"/>
                    <a:pt x="2657" y="2614"/>
                  </a:cubicBezTo>
                  <a:cubicBezTo>
                    <a:pt x="2657" y="2590"/>
                    <a:pt x="2637" y="2570"/>
                    <a:pt x="2613" y="2570"/>
                  </a:cubicBezTo>
                  <a:moveTo>
                    <a:pt x="2874" y="2570"/>
                  </a:moveTo>
                  <a:cubicBezTo>
                    <a:pt x="2850" y="2570"/>
                    <a:pt x="2831" y="2590"/>
                    <a:pt x="2831" y="2614"/>
                  </a:cubicBezTo>
                  <a:cubicBezTo>
                    <a:pt x="2831" y="2638"/>
                    <a:pt x="2850" y="2658"/>
                    <a:pt x="2874" y="2658"/>
                  </a:cubicBezTo>
                  <a:cubicBezTo>
                    <a:pt x="2899" y="2658"/>
                    <a:pt x="2918" y="2638"/>
                    <a:pt x="2918" y="2614"/>
                  </a:cubicBezTo>
                  <a:cubicBezTo>
                    <a:pt x="2918" y="2590"/>
                    <a:pt x="2899" y="2570"/>
                    <a:pt x="2874" y="2570"/>
                  </a:cubicBezTo>
                  <a:moveTo>
                    <a:pt x="2744" y="2569"/>
                  </a:moveTo>
                  <a:cubicBezTo>
                    <a:pt x="2719" y="2569"/>
                    <a:pt x="2699" y="2589"/>
                    <a:pt x="2699" y="2614"/>
                  </a:cubicBezTo>
                  <a:cubicBezTo>
                    <a:pt x="2699" y="2638"/>
                    <a:pt x="2719" y="2658"/>
                    <a:pt x="2744" y="2658"/>
                  </a:cubicBezTo>
                  <a:cubicBezTo>
                    <a:pt x="2768" y="2658"/>
                    <a:pt x="2788" y="2638"/>
                    <a:pt x="2788" y="2614"/>
                  </a:cubicBezTo>
                  <a:cubicBezTo>
                    <a:pt x="2788" y="2589"/>
                    <a:pt x="2768" y="2569"/>
                    <a:pt x="2744" y="2569"/>
                  </a:cubicBezTo>
                  <a:moveTo>
                    <a:pt x="1830" y="2451"/>
                  </a:moveTo>
                  <a:cubicBezTo>
                    <a:pt x="1812" y="2451"/>
                    <a:pt x="1798" y="2466"/>
                    <a:pt x="1798" y="2483"/>
                  </a:cubicBezTo>
                  <a:cubicBezTo>
                    <a:pt x="1798" y="2501"/>
                    <a:pt x="1812" y="2515"/>
                    <a:pt x="1830" y="2515"/>
                  </a:cubicBezTo>
                  <a:cubicBezTo>
                    <a:pt x="1847" y="2515"/>
                    <a:pt x="1861" y="2501"/>
                    <a:pt x="1861" y="2483"/>
                  </a:cubicBezTo>
                  <a:cubicBezTo>
                    <a:pt x="1861" y="2466"/>
                    <a:pt x="1847" y="2451"/>
                    <a:pt x="1830" y="2451"/>
                  </a:cubicBezTo>
                  <a:moveTo>
                    <a:pt x="3658" y="2451"/>
                  </a:moveTo>
                  <a:cubicBezTo>
                    <a:pt x="3640" y="2451"/>
                    <a:pt x="3626" y="2465"/>
                    <a:pt x="3626" y="2483"/>
                  </a:cubicBezTo>
                  <a:cubicBezTo>
                    <a:pt x="3626" y="2501"/>
                    <a:pt x="3640" y="2515"/>
                    <a:pt x="3658" y="2515"/>
                  </a:cubicBezTo>
                  <a:cubicBezTo>
                    <a:pt x="3676" y="2515"/>
                    <a:pt x="3690" y="2501"/>
                    <a:pt x="3690" y="2483"/>
                  </a:cubicBezTo>
                  <a:cubicBezTo>
                    <a:pt x="3690" y="2465"/>
                    <a:pt x="3676" y="2451"/>
                    <a:pt x="3658" y="2451"/>
                  </a:cubicBezTo>
                  <a:moveTo>
                    <a:pt x="1960" y="2450"/>
                  </a:moveTo>
                  <a:cubicBezTo>
                    <a:pt x="1942" y="2450"/>
                    <a:pt x="1926" y="2465"/>
                    <a:pt x="1926" y="2483"/>
                  </a:cubicBezTo>
                  <a:cubicBezTo>
                    <a:pt x="1926" y="2502"/>
                    <a:pt x="1942" y="2517"/>
                    <a:pt x="1960" y="2517"/>
                  </a:cubicBezTo>
                  <a:cubicBezTo>
                    <a:pt x="1979" y="2517"/>
                    <a:pt x="1994" y="2502"/>
                    <a:pt x="1994" y="2483"/>
                  </a:cubicBezTo>
                  <a:cubicBezTo>
                    <a:pt x="1994" y="2465"/>
                    <a:pt x="1979" y="2450"/>
                    <a:pt x="1960" y="2450"/>
                  </a:cubicBezTo>
                  <a:moveTo>
                    <a:pt x="3527" y="2449"/>
                  </a:moveTo>
                  <a:cubicBezTo>
                    <a:pt x="3509" y="2449"/>
                    <a:pt x="3493" y="2464"/>
                    <a:pt x="3493" y="2483"/>
                  </a:cubicBezTo>
                  <a:cubicBezTo>
                    <a:pt x="3493" y="2502"/>
                    <a:pt x="3509" y="2517"/>
                    <a:pt x="3527" y="2517"/>
                  </a:cubicBezTo>
                  <a:cubicBezTo>
                    <a:pt x="3546" y="2517"/>
                    <a:pt x="3561" y="2502"/>
                    <a:pt x="3561" y="2483"/>
                  </a:cubicBezTo>
                  <a:cubicBezTo>
                    <a:pt x="3561" y="2464"/>
                    <a:pt x="3546" y="2449"/>
                    <a:pt x="3527" y="2449"/>
                  </a:cubicBezTo>
                  <a:moveTo>
                    <a:pt x="2091" y="2447"/>
                  </a:moveTo>
                  <a:cubicBezTo>
                    <a:pt x="2071" y="2447"/>
                    <a:pt x="2055" y="2463"/>
                    <a:pt x="2055" y="2483"/>
                  </a:cubicBezTo>
                  <a:cubicBezTo>
                    <a:pt x="2055" y="2503"/>
                    <a:pt x="2071" y="2519"/>
                    <a:pt x="2091" y="2519"/>
                  </a:cubicBezTo>
                  <a:cubicBezTo>
                    <a:pt x="2111" y="2519"/>
                    <a:pt x="2127" y="2503"/>
                    <a:pt x="2127" y="2483"/>
                  </a:cubicBezTo>
                  <a:cubicBezTo>
                    <a:pt x="2127" y="2463"/>
                    <a:pt x="2111" y="2447"/>
                    <a:pt x="2091" y="2447"/>
                  </a:cubicBezTo>
                  <a:moveTo>
                    <a:pt x="3397" y="2447"/>
                  </a:moveTo>
                  <a:cubicBezTo>
                    <a:pt x="3377" y="2447"/>
                    <a:pt x="3361" y="2463"/>
                    <a:pt x="3361" y="2483"/>
                  </a:cubicBezTo>
                  <a:cubicBezTo>
                    <a:pt x="3361" y="2503"/>
                    <a:pt x="3377" y="2519"/>
                    <a:pt x="3397" y="2519"/>
                  </a:cubicBezTo>
                  <a:cubicBezTo>
                    <a:pt x="3417" y="2519"/>
                    <a:pt x="3433" y="2503"/>
                    <a:pt x="3433" y="2483"/>
                  </a:cubicBezTo>
                  <a:cubicBezTo>
                    <a:pt x="3433" y="2463"/>
                    <a:pt x="3417" y="2447"/>
                    <a:pt x="3397" y="2447"/>
                  </a:cubicBezTo>
                  <a:moveTo>
                    <a:pt x="2221" y="2446"/>
                  </a:moveTo>
                  <a:cubicBezTo>
                    <a:pt x="2201" y="2446"/>
                    <a:pt x="2184" y="2462"/>
                    <a:pt x="2184" y="2483"/>
                  </a:cubicBezTo>
                  <a:cubicBezTo>
                    <a:pt x="2184" y="2504"/>
                    <a:pt x="2201" y="2521"/>
                    <a:pt x="2221" y="2521"/>
                  </a:cubicBezTo>
                  <a:cubicBezTo>
                    <a:pt x="2242" y="2521"/>
                    <a:pt x="2259" y="2504"/>
                    <a:pt x="2259" y="2483"/>
                  </a:cubicBezTo>
                  <a:cubicBezTo>
                    <a:pt x="2259" y="2462"/>
                    <a:pt x="2242" y="2446"/>
                    <a:pt x="2221" y="2446"/>
                  </a:cubicBezTo>
                  <a:moveTo>
                    <a:pt x="3266" y="2446"/>
                  </a:moveTo>
                  <a:cubicBezTo>
                    <a:pt x="3245" y="2446"/>
                    <a:pt x="3229" y="2462"/>
                    <a:pt x="3229" y="2483"/>
                  </a:cubicBezTo>
                  <a:cubicBezTo>
                    <a:pt x="3229" y="2504"/>
                    <a:pt x="3245" y="2521"/>
                    <a:pt x="3266" y="2521"/>
                  </a:cubicBezTo>
                  <a:cubicBezTo>
                    <a:pt x="3287" y="2521"/>
                    <a:pt x="3304" y="2504"/>
                    <a:pt x="3304" y="2483"/>
                  </a:cubicBezTo>
                  <a:cubicBezTo>
                    <a:pt x="3304" y="2462"/>
                    <a:pt x="3287" y="2446"/>
                    <a:pt x="3266" y="2446"/>
                  </a:cubicBezTo>
                  <a:moveTo>
                    <a:pt x="2352" y="2444"/>
                  </a:moveTo>
                  <a:cubicBezTo>
                    <a:pt x="2330" y="2444"/>
                    <a:pt x="2313" y="2462"/>
                    <a:pt x="2313" y="2483"/>
                  </a:cubicBezTo>
                  <a:cubicBezTo>
                    <a:pt x="2313" y="2505"/>
                    <a:pt x="2330" y="2522"/>
                    <a:pt x="2352" y="2522"/>
                  </a:cubicBezTo>
                  <a:cubicBezTo>
                    <a:pt x="2374" y="2522"/>
                    <a:pt x="2391" y="2505"/>
                    <a:pt x="2391" y="2483"/>
                  </a:cubicBezTo>
                  <a:cubicBezTo>
                    <a:pt x="2391" y="2462"/>
                    <a:pt x="2374" y="2444"/>
                    <a:pt x="2352" y="2444"/>
                  </a:cubicBezTo>
                  <a:moveTo>
                    <a:pt x="3136" y="2444"/>
                  </a:moveTo>
                  <a:cubicBezTo>
                    <a:pt x="3114" y="2444"/>
                    <a:pt x="3096" y="2461"/>
                    <a:pt x="3096" y="2483"/>
                  </a:cubicBezTo>
                  <a:cubicBezTo>
                    <a:pt x="3096" y="2505"/>
                    <a:pt x="3114" y="2523"/>
                    <a:pt x="3136" y="2523"/>
                  </a:cubicBezTo>
                  <a:cubicBezTo>
                    <a:pt x="3157" y="2523"/>
                    <a:pt x="3175" y="2505"/>
                    <a:pt x="3175" y="2483"/>
                  </a:cubicBezTo>
                  <a:cubicBezTo>
                    <a:pt x="3175" y="2461"/>
                    <a:pt x="3157" y="2444"/>
                    <a:pt x="3136" y="2444"/>
                  </a:cubicBezTo>
                  <a:moveTo>
                    <a:pt x="2483" y="2442"/>
                  </a:moveTo>
                  <a:cubicBezTo>
                    <a:pt x="2460" y="2442"/>
                    <a:pt x="2442" y="2461"/>
                    <a:pt x="2442" y="2483"/>
                  </a:cubicBezTo>
                  <a:cubicBezTo>
                    <a:pt x="2442" y="2506"/>
                    <a:pt x="2460" y="2524"/>
                    <a:pt x="2483" y="2524"/>
                  </a:cubicBezTo>
                  <a:cubicBezTo>
                    <a:pt x="2505" y="2524"/>
                    <a:pt x="2524" y="2506"/>
                    <a:pt x="2524" y="2483"/>
                  </a:cubicBezTo>
                  <a:cubicBezTo>
                    <a:pt x="2524" y="2461"/>
                    <a:pt x="2505" y="2442"/>
                    <a:pt x="2483" y="2442"/>
                  </a:cubicBezTo>
                  <a:moveTo>
                    <a:pt x="3005" y="2442"/>
                  </a:moveTo>
                  <a:cubicBezTo>
                    <a:pt x="2982" y="2442"/>
                    <a:pt x="2964" y="2461"/>
                    <a:pt x="2964" y="2483"/>
                  </a:cubicBezTo>
                  <a:cubicBezTo>
                    <a:pt x="2964" y="2506"/>
                    <a:pt x="2982" y="2524"/>
                    <a:pt x="3005" y="2524"/>
                  </a:cubicBezTo>
                  <a:cubicBezTo>
                    <a:pt x="3028" y="2524"/>
                    <a:pt x="3046" y="2506"/>
                    <a:pt x="3046" y="2483"/>
                  </a:cubicBezTo>
                  <a:cubicBezTo>
                    <a:pt x="3046" y="2461"/>
                    <a:pt x="3028" y="2442"/>
                    <a:pt x="3005" y="2442"/>
                  </a:cubicBezTo>
                  <a:moveTo>
                    <a:pt x="2613" y="2441"/>
                  </a:moveTo>
                  <a:cubicBezTo>
                    <a:pt x="2590" y="2441"/>
                    <a:pt x="2571" y="2460"/>
                    <a:pt x="2571" y="2483"/>
                  </a:cubicBezTo>
                  <a:cubicBezTo>
                    <a:pt x="2571" y="2506"/>
                    <a:pt x="2590" y="2525"/>
                    <a:pt x="2613" y="2525"/>
                  </a:cubicBezTo>
                  <a:cubicBezTo>
                    <a:pt x="2636" y="2525"/>
                    <a:pt x="2655" y="2506"/>
                    <a:pt x="2655" y="2483"/>
                  </a:cubicBezTo>
                  <a:cubicBezTo>
                    <a:pt x="2655" y="2460"/>
                    <a:pt x="2636" y="2441"/>
                    <a:pt x="2613" y="2441"/>
                  </a:cubicBezTo>
                  <a:moveTo>
                    <a:pt x="2874" y="2441"/>
                  </a:moveTo>
                  <a:cubicBezTo>
                    <a:pt x="2851" y="2441"/>
                    <a:pt x="2832" y="2460"/>
                    <a:pt x="2832" y="2483"/>
                  </a:cubicBezTo>
                  <a:cubicBezTo>
                    <a:pt x="2832" y="2506"/>
                    <a:pt x="2851" y="2525"/>
                    <a:pt x="2874" y="2525"/>
                  </a:cubicBezTo>
                  <a:cubicBezTo>
                    <a:pt x="2898" y="2525"/>
                    <a:pt x="2916" y="2506"/>
                    <a:pt x="2916" y="2483"/>
                  </a:cubicBezTo>
                  <a:cubicBezTo>
                    <a:pt x="2916" y="2460"/>
                    <a:pt x="2898" y="2441"/>
                    <a:pt x="2874" y="2441"/>
                  </a:cubicBezTo>
                  <a:moveTo>
                    <a:pt x="2744" y="2441"/>
                  </a:moveTo>
                  <a:cubicBezTo>
                    <a:pt x="2720" y="2441"/>
                    <a:pt x="2701" y="2460"/>
                    <a:pt x="2701" y="2483"/>
                  </a:cubicBezTo>
                  <a:cubicBezTo>
                    <a:pt x="2701" y="2507"/>
                    <a:pt x="2720" y="2526"/>
                    <a:pt x="2744" y="2526"/>
                  </a:cubicBezTo>
                  <a:cubicBezTo>
                    <a:pt x="2767" y="2526"/>
                    <a:pt x="2786" y="2507"/>
                    <a:pt x="2786" y="2483"/>
                  </a:cubicBezTo>
                  <a:cubicBezTo>
                    <a:pt x="2786" y="2460"/>
                    <a:pt x="2767" y="2441"/>
                    <a:pt x="2744" y="2441"/>
                  </a:cubicBezTo>
                  <a:moveTo>
                    <a:pt x="1830" y="2321"/>
                  </a:moveTo>
                  <a:cubicBezTo>
                    <a:pt x="1812" y="2321"/>
                    <a:pt x="1798" y="2335"/>
                    <a:pt x="1798" y="2353"/>
                  </a:cubicBezTo>
                  <a:cubicBezTo>
                    <a:pt x="1798" y="2370"/>
                    <a:pt x="1812" y="2384"/>
                    <a:pt x="1830" y="2384"/>
                  </a:cubicBezTo>
                  <a:cubicBezTo>
                    <a:pt x="1847" y="2384"/>
                    <a:pt x="1861" y="2370"/>
                    <a:pt x="1861" y="2353"/>
                  </a:cubicBezTo>
                  <a:cubicBezTo>
                    <a:pt x="1861" y="2335"/>
                    <a:pt x="1847" y="2321"/>
                    <a:pt x="1830" y="2321"/>
                  </a:cubicBezTo>
                  <a:moveTo>
                    <a:pt x="3658" y="2321"/>
                  </a:moveTo>
                  <a:cubicBezTo>
                    <a:pt x="3641" y="2321"/>
                    <a:pt x="3627" y="2335"/>
                    <a:pt x="3627" y="2353"/>
                  </a:cubicBezTo>
                  <a:cubicBezTo>
                    <a:pt x="3627" y="2370"/>
                    <a:pt x="3641" y="2384"/>
                    <a:pt x="3658" y="2384"/>
                  </a:cubicBezTo>
                  <a:cubicBezTo>
                    <a:pt x="3675" y="2384"/>
                    <a:pt x="3690" y="2370"/>
                    <a:pt x="3690" y="2353"/>
                  </a:cubicBezTo>
                  <a:cubicBezTo>
                    <a:pt x="3690" y="2335"/>
                    <a:pt x="3675" y="2321"/>
                    <a:pt x="3658" y="2321"/>
                  </a:cubicBezTo>
                  <a:moveTo>
                    <a:pt x="1960" y="2320"/>
                  </a:moveTo>
                  <a:cubicBezTo>
                    <a:pt x="1942" y="2320"/>
                    <a:pt x="1927" y="2334"/>
                    <a:pt x="1927" y="2353"/>
                  </a:cubicBezTo>
                  <a:cubicBezTo>
                    <a:pt x="1927" y="2371"/>
                    <a:pt x="1942" y="2386"/>
                    <a:pt x="1960" y="2386"/>
                  </a:cubicBezTo>
                  <a:cubicBezTo>
                    <a:pt x="1978" y="2386"/>
                    <a:pt x="1993" y="2371"/>
                    <a:pt x="1993" y="2353"/>
                  </a:cubicBezTo>
                  <a:cubicBezTo>
                    <a:pt x="1993" y="2334"/>
                    <a:pt x="1978" y="2320"/>
                    <a:pt x="1960" y="2320"/>
                  </a:cubicBezTo>
                  <a:moveTo>
                    <a:pt x="3527" y="2319"/>
                  </a:moveTo>
                  <a:cubicBezTo>
                    <a:pt x="3509" y="2319"/>
                    <a:pt x="3494" y="2334"/>
                    <a:pt x="3494" y="2353"/>
                  </a:cubicBezTo>
                  <a:cubicBezTo>
                    <a:pt x="3494" y="2371"/>
                    <a:pt x="3509" y="2386"/>
                    <a:pt x="3527" y="2386"/>
                  </a:cubicBezTo>
                  <a:cubicBezTo>
                    <a:pt x="3546" y="2386"/>
                    <a:pt x="3561" y="2371"/>
                    <a:pt x="3561" y="2353"/>
                  </a:cubicBezTo>
                  <a:cubicBezTo>
                    <a:pt x="3561" y="2334"/>
                    <a:pt x="3546" y="2319"/>
                    <a:pt x="3527" y="2319"/>
                  </a:cubicBezTo>
                  <a:moveTo>
                    <a:pt x="2091" y="2318"/>
                  </a:moveTo>
                  <a:cubicBezTo>
                    <a:pt x="2072" y="2318"/>
                    <a:pt x="2056" y="2333"/>
                    <a:pt x="2056" y="2353"/>
                  </a:cubicBezTo>
                  <a:cubicBezTo>
                    <a:pt x="2056" y="2372"/>
                    <a:pt x="2072" y="2387"/>
                    <a:pt x="2091" y="2387"/>
                  </a:cubicBezTo>
                  <a:cubicBezTo>
                    <a:pt x="2110" y="2387"/>
                    <a:pt x="2126" y="2372"/>
                    <a:pt x="2126" y="2353"/>
                  </a:cubicBezTo>
                  <a:cubicBezTo>
                    <a:pt x="2126" y="2333"/>
                    <a:pt x="2110" y="2318"/>
                    <a:pt x="2091" y="2318"/>
                  </a:cubicBezTo>
                  <a:moveTo>
                    <a:pt x="3397" y="2317"/>
                  </a:moveTo>
                  <a:cubicBezTo>
                    <a:pt x="3377" y="2317"/>
                    <a:pt x="3362" y="2333"/>
                    <a:pt x="3362" y="2353"/>
                  </a:cubicBezTo>
                  <a:cubicBezTo>
                    <a:pt x="3362" y="2372"/>
                    <a:pt x="3377" y="2388"/>
                    <a:pt x="3397" y="2388"/>
                  </a:cubicBezTo>
                  <a:cubicBezTo>
                    <a:pt x="3416" y="2388"/>
                    <a:pt x="3432" y="2372"/>
                    <a:pt x="3432" y="2353"/>
                  </a:cubicBezTo>
                  <a:cubicBezTo>
                    <a:pt x="3432" y="2333"/>
                    <a:pt x="3416" y="2317"/>
                    <a:pt x="3397" y="2317"/>
                  </a:cubicBezTo>
                  <a:moveTo>
                    <a:pt x="2221" y="2316"/>
                  </a:moveTo>
                  <a:cubicBezTo>
                    <a:pt x="2201" y="2316"/>
                    <a:pt x="2185" y="2332"/>
                    <a:pt x="2185" y="2353"/>
                  </a:cubicBezTo>
                  <a:cubicBezTo>
                    <a:pt x="2185" y="2373"/>
                    <a:pt x="2201" y="2389"/>
                    <a:pt x="2221" y="2389"/>
                  </a:cubicBezTo>
                  <a:cubicBezTo>
                    <a:pt x="2242" y="2389"/>
                    <a:pt x="2258" y="2373"/>
                    <a:pt x="2258" y="2353"/>
                  </a:cubicBezTo>
                  <a:cubicBezTo>
                    <a:pt x="2258" y="2332"/>
                    <a:pt x="2242" y="2316"/>
                    <a:pt x="2221" y="2316"/>
                  </a:cubicBezTo>
                  <a:moveTo>
                    <a:pt x="3266" y="2316"/>
                  </a:moveTo>
                  <a:cubicBezTo>
                    <a:pt x="3246" y="2316"/>
                    <a:pt x="3230" y="2332"/>
                    <a:pt x="3230" y="2353"/>
                  </a:cubicBezTo>
                  <a:cubicBezTo>
                    <a:pt x="3230" y="2373"/>
                    <a:pt x="3246" y="2389"/>
                    <a:pt x="3266" y="2389"/>
                  </a:cubicBezTo>
                  <a:cubicBezTo>
                    <a:pt x="3286" y="2389"/>
                    <a:pt x="3303" y="2373"/>
                    <a:pt x="3303" y="2353"/>
                  </a:cubicBezTo>
                  <a:cubicBezTo>
                    <a:pt x="3303" y="2332"/>
                    <a:pt x="3286" y="2316"/>
                    <a:pt x="3266" y="2316"/>
                  </a:cubicBezTo>
                  <a:moveTo>
                    <a:pt x="2352" y="2315"/>
                  </a:moveTo>
                  <a:cubicBezTo>
                    <a:pt x="2331" y="2315"/>
                    <a:pt x="2314" y="2332"/>
                    <a:pt x="2314" y="2353"/>
                  </a:cubicBezTo>
                  <a:cubicBezTo>
                    <a:pt x="2314" y="2374"/>
                    <a:pt x="2331" y="2391"/>
                    <a:pt x="2352" y="2391"/>
                  </a:cubicBezTo>
                  <a:cubicBezTo>
                    <a:pt x="2373" y="2391"/>
                    <a:pt x="2390" y="2374"/>
                    <a:pt x="2390" y="2353"/>
                  </a:cubicBezTo>
                  <a:cubicBezTo>
                    <a:pt x="2390" y="2332"/>
                    <a:pt x="2373" y="2315"/>
                    <a:pt x="2352" y="2315"/>
                  </a:cubicBezTo>
                  <a:moveTo>
                    <a:pt x="3136" y="2315"/>
                  </a:moveTo>
                  <a:cubicBezTo>
                    <a:pt x="3115" y="2315"/>
                    <a:pt x="3098" y="2332"/>
                    <a:pt x="3098" y="2353"/>
                  </a:cubicBezTo>
                  <a:cubicBezTo>
                    <a:pt x="3098" y="2374"/>
                    <a:pt x="3115" y="2391"/>
                    <a:pt x="3136" y="2391"/>
                  </a:cubicBezTo>
                  <a:cubicBezTo>
                    <a:pt x="3157" y="2391"/>
                    <a:pt x="3174" y="2374"/>
                    <a:pt x="3174" y="2353"/>
                  </a:cubicBezTo>
                  <a:cubicBezTo>
                    <a:pt x="3174" y="2332"/>
                    <a:pt x="3157" y="2315"/>
                    <a:pt x="3136" y="2315"/>
                  </a:cubicBezTo>
                  <a:moveTo>
                    <a:pt x="2483" y="2314"/>
                  </a:moveTo>
                  <a:cubicBezTo>
                    <a:pt x="2461" y="2314"/>
                    <a:pt x="2443" y="2331"/>
                    <a:pt x="2443" y="2353"/>
                  </a:cubicBezTo>
                  <a:cubicBezTo>
                    <a:pt x="2443" y="2374"/>
                    <a:pt x="2461" y="2392"/>
                    <a:pt x="2483" y="2392"/>
                  </a:cubicBezTo>
                  <a:cubicBezTo>
                    <a:pt x="2504" y="2392"/>
                    <a:pt x="2522" y="2374"/>
                    <a:pt x="2522" y="2353"/>
                  </a:cubicBezTo>
                  <a:cubicBezTo>
                    <a:pt x="2522" y="2331"/>
                    <a:pt x="2504" y="2314"/>
                    <a:pt x="2483" y="2314"/>
                  </a:cubicBezTo>
                  <a:moveTo>
                    <a:pt x="3005" y="2313"/>
                  </a:moveTo>
                  <a:cubicBezTo>
                    <a:pt x="2983" y="2313"/>
                    <a:pt x="2966" y="2331"/>
                    <a:pt x="2966" y="2353"/>
                  </a:cubicBezTo>
                  <a:cubicBezTo>
                    <a:pt x="2966" y="2374"/>
                    <a:pt x="2983" y="2392"/>
                    <a:pt x="3005" y="2392"/>
                  </a:cubicBezTo>
                  <a:cubicBezTo>
                    <a:pt x="3027" y="2392"/>
                    <a:pt x="3044" y="2374"/>
                    <a:pt x="3044" y="2353"/>
                  </a:cubicBezTo>
                  <a:cubicBezTo>
                    <a:pt x="3044" y="2331"/>
                    <a:pt x="3027" y="2313"/>
                    <a:pt x="3005" y="2313"/>
                  </a:cubicBezTo>
                  <a:moveTo>
                    <a:pt x="2613" y="2312"/>
                  </a:moveTo>
                  <a:cubicBezTo>
                    <a:pt x="2591" y="2312"/>
                    <a:pt x="2573" y="2330"/>
                    <a:pt x="2573" y="2353"/>
                  </a:cubicBezTo>
                  <a:cubicBezTo>
                    <a:pt x="2573" y="2375"/>
                    <a:pt x="2591" y="2393"/>
                    <a:pt x="2613" y="2393"/>
                  </a:cubicBezTo>
                  <a:cubicBezTo>
                    <a:pt x="2635" y="2393"/>
                    <a:pt x="2653" y="2375"/>
                    <a:pt x="2653" y="2353"/>
                  </a:cubicBezTo>
                  <a:cubicBezTo>
                    <a:pt x="2653" y="2330"/>
                    <a:pt x="2635" y="2312"/>
                    <a:pt x="2613" y="2312"/>
                  </a:cubicBezTo>
                  <a:moveTo>
                    <a:pt x="2874" y="2312"/>
                  </a:moveTo>
                  <a:cubicBezTo>
                    <a:pt x="2852" y="2312"/>
                    <a:pt x="2834" y="2330"/>
                    <a:pt x="2834" y="2353"/>
                  </a:cubicBezTo>
                  <a:cubicBezTo>
                    <a:pt x="2834" y="2375"/>
                    <a:pt x="2852" y="2393"/>
                    <a:pt x="2874" y="2393"/>
                  </a:cubicBezTo>
                  <a:cubicBezTo>
                    <a:pt x="2897" y="2393"/>
                    <a:pt x="2915" y="2375"/>
                    <a:pt x="2915" y="2353"/>
                  </a:cubicBezTo>
                  <a:cubicBezTo>
                    <a:pt x="2915" y="2330"/>
                    <a:pt x="2897" y="2312"/>
                    <a:pt x="2874" y="2312"/>
                  </a:cubicBezTo>
                  <a:moveTo>
                    <a:pt x="2744" y="2312"/>
                  </a:moveTo>
                  <a:cubicBezTo>
                    <a:pt x="2721" y="2312"/>
                    <a:pt x="2703" y="2330"/>
                    <a:pt x="2703" y="2353"/>
                  </a:cubicBezTo>
                  <a:cubicBezTo>
                    <a:pt x="2703" y="2375"/>
                    <a:pt x="2721" y="2393"/>
                    <a:pt x="2744" y="2393"/>
                  </a:cubicBezTo>
                  <a:cubicBezTo>
                    <a:pt x="2766" y="2393"/>
                    <a:pt x="2784" y="2375"/>
                    <a:pt x="2784" y="2353"/>
                  </a:cubicBezTo>
                  <a:cubicBezTo>
                    <a:pt x="2784" y="2330"/>
                    <a:pt x="2766" y="2312"/>
                    <a:pt x="2744" y="2312"/>
                  </a:cubicBezTo>
                  <a:moveTo>
                    <a:pt x="1830" y="2192"/>
                  </a:moveTo>
                  <a:cubicBezTo>
                    <a:pt x="1813" y="2192"/>
                    <a:pt x="1799" y="2205"/>
                    <a:pt x="1799" y="2222"/>
                  </a:cubicBezTo>
                  <a:cubicBezTo>
                    <a:pt x="1799" y="2239"/>
                    <a:pt x="1813" y="2252"/>
                    <a:pt x="1830" y="2252"/>
                  </a:cubicBezTo>
                  <a:cubicBezTo>
                    <a:pt x="1846" y="2252"/>
                    <a:pt x="1860" y="2239"/>
                    <a:pt x="1860" y="2222"/>
                  </a:cubicBezTo>
                  <a:cubicBezTo>
                    <a:pt x="1860" y="2205"/>
                    <a:pt x="1846" y="2192"/>
                    <a:pt x="1830" y="2192"/>
                  </a:cubicBezTo>
                  <a:moveTo>
                    <a:pt x="3658" y="2192"/>
                  </a:moveTo>
                  <a:cubicBezTo>
                    <a:pt x="3641" y="2192"/>
                    <a:pt x="3628" y="2205"/>
                    <a:pt x="3628" y="2222"/>
                  </a:cubicBezTo>
                  <a:cubicBezTo>
                    <a:pt x="3628" y="2239"/>
                    <a:pt x="3641" y="2252"/>
                    <a:pt x="3658" y="2252"/>
                  </a:cubicBezTo>
                  <a:cubicBezTo>
                    <a:pt x="3675" y="2252"/>
                    <a:pt x="3688" y="2239"/>
                    <a:pt x="3688" y="2222"/>
                  </a:cubicBezTo>
                  <a:cubicBezTo>
                    <a:pt x="3688" y="2205"/>
                    <a:pt x="3675" y="2192"/>
                    <a:pt x="3658" y="2192"/>
                  </a:cubicBezTo>
                  <a:moveTo>
                    <a:pt x="1960" y="2190"/>
                  </a:moveTo>
                  <a:cubicBezTo>
                    <a:pt x="1942" y="2190"/>
                    <a:pt x="1928" y="2204"/>
                    <a:pt x="1928" y="2222"/>
                  </a:cubicBezTo>
                  <a:cubicBezTo>
                    <a:pt x="1928" y="2240"/>
                    <a:pt x="1942" y="2254"/>
                    <a:pt x="1960" y="2254"/>
                  </a:cubicBezTo>
                  <a:cubicBezTo>
                    <a:pt x="1978" y="2254"/>
                    <a:pt x="1992" y="2240"/>
                    <a:pt x="1992" y="2222"/>
                  </a:cubicBezTo>
                  <a:cubicBezTo>
                    <a:pt x="1992" y="2204"/>
                    <a:pt x="1978" y="2190"/>
                    <a:pt x="1960" y="2190"/>
                  </a:cubicBezTo>
                  <a:moveTo>
                    <a:pt x="3527" y="2190"/>
                  </a:moveTo>
                  <a:cubicBezTo>
                    <a:pt x="3510" y="2190"/>
                    <a:pt x="3495" y="2204"/>
                    <a:pt x="3495" y="2222"/>
                  </a:cubicBezTo>
                  <a:cubicBezTo>
                    <a:pt x="3495" y="2240"/>
                    <a:pt x="3510" y="2254"/>
                    <a:pt x="3527" y="2254"/>
                  </a:cubicBezTo>
                  <a:cubicBezTo>
                    <a:pt x="3545" y="2254"/>
                    <a:pt x="3560" y="2240"/>
                    <a:pt x="3560" y="2222"/>
                  </a:cubicBezTo>
                  <a:cubicBezTo>
                    <a:pt x="3560" y="2204"/>
                    <a:pt x="3545" y="2190"/>
                    <a:pt x="3527" y="2190"/>
                  </a:cubicBezTo>
                  <a:moveTo>
                    <a:pt x="2091" y="2188"/>
                  </a:moveTo>
                  <a:cubicBezTo>
                    <a:pt x="2072" y="2188"/>
                    <a:pt x="2057" y="2203"/>
                    <a:pt x="2057" y="2222"/>
                  </a:cubicBezTo>
                  <a:cubicBezTo>
                    <a:pt x="2057" y="2241"/>
                    <a:pt x="2072" y="2256"/>
                    <a:pt x="2091" y="2256"/>
                  </a:cubicBezTo>
                  <a:cubicBezTo>
                    <a:pt x="2109" y="2256"/>
                    <a:pt x="2124" y="2241"/>
                    <a:pt x="2124" y="2222"/>
                  </a:cubicBezTo>
                  <a:cubicBezTo>
                    <a:pt x="2124" y="2203"/>
                    <a:pt x="2109" y="2188"/>
                    <a:pt x="2091" y="2188"/>
                  </a:cubicBezTo>
                  <a:moveTo>
                    <a:pt x="3397" y="2188"/>
                  </a:moveTo>
                  <a:cubicBezTo>
                    <a:pt x="3378" y="2188"/>
                    <a:pt x="3363" y="2203"/>
                    <a:pt x="3363" y="2222"/>
                  </a:cubicBezTo>
                  <a:cubicBezTo>
                    <a:pt x="3363" y="2241"/>
                    <a:pt x="3378" y="2256"/>
                    <a:pt x="3397" y="2256"/>
                  </a:cubicBezTo>
                  <a:cubicBezTo>
                    <a:pt x="3415" y="2256"/>
                    <a:pt x="3431" y="2241"/>
                    <a:pt x="3431" y="2222"/>
                  </a:cubicBezTo>
                  <a:cubicBezTo>
                    <a:pt x="3431" y="2203"/>
                    <a:pt x="3415" y="2188"/>
                    <a:pt x="3397" y="2188"/>
                  </a:cubicBezTo>
                  <a:moveTo>
                    <a:pt x="2221" y="2187"/>
                  </a:moveTo>
                  <a:cubicBezTo>
                    <a:pt x="2202" y="2187"/>
                    <a:pt x="2186" y="2203"/>
                    <a:pt x="2186" y="2222"/>
                  </a:cubicBezTo>
                  <a:cubicBezTo>
                    <a:pt x="2186" y="2241"/>
                    <a:pt x="2202" y="2257"/>
                    <a:pt x="2221" y="2257"/>
                  </a:cubicBezTo>
                  <a:cubicBezTo>
                    <a:pt x="2241" y="2257"/>
                    <a:pt x="2257" y="2241"/>
                    <a:pt x="2257" y="2222"/>
                  </a:cubicBezTo>
                  <a:cubicBezTo>
                    <a:pt x="2257" y="2203"/>
                    <a:pt x="2241" y="2187"/>
                    <a:pt x="2221" y="2187"/>
                  </a:cubicBezTo>
                  <a:moveTo>
                    <a:pt x="3266" y="2187"/>
                  </a:moveTo>
                  <a:cubicBezTo>
                    <a:pt x="3247" y="2187"/>
                    <a:pt x="3231" y="2203"/>
                    <a:pt x="3231" y="2222"/>
                  </a:cubicBezTo>
                  <a:cubicBezTo>
                    <a:pt x="3231" y="2241"/>
                    <a:pt x="3247" y="2257"/>
                    <a:pt x="3266" y="2257"/>
                  </a:cubicBezTo>
                  <a:cubicBezTo>
                    <a:pt x="3286" y="2257"/>
                    <a:pt x="3301" y="2241"/>
                    <a:pt x="3301" y="2222"/>
                  </a:cubicBezTo>
                  <a:cubicBezTo>
                    <a:pt x="3301" y="2203"/>
                    <a:pt x="3286" y="2187"/>
                    <a:pt x="3266" y="2187"/>
                  </a:cubicBezTo>
                  <a:moveTo>
                    <a:pt x="2352" y="2185"/>
                  </a:moveTo>
                  <a:cubicBezTo>
                    <a:pt x="2332" y="2185"/>
                    <a:pt x="2315" y="2202"/>
                    <a:pt x="2315" y="2222"/>
                  </a:cubicBezTo>
                  <a:cubicBezTo>
                    <a:pt x="2315" y="2242"/>
                    <a:pt x="2332" y="2259"/>
                    <a:pt x="2352" y="2259"/>
                  </a:cubicBezTo>
                  <a:cubicBezTo>
                    <a:pt x="2372" y="2259"/>
                    <a:pt x="2389" y="2242"/>
                    <a:pt x="2389" y="2222"/>
                  </a:cubicBezTo>
                  <a:cubicBezTo>
                    <a:pt x="2389" y="2202"/>
                    <a:pt x="2372" y="2185"/>
                    <a:pt x="2352" y="2185"/>
                  </a:cubicBezTo>
                  <a:moveTo>
                    <a:pt x="3136" y="2185"/>
                  </a:moveTo>
                  <a:cubicBezTo>
                    <a:pt x="3115" y="2185"/>
                    <a:pt x="3099" y="2202"/>
                    <a:pt x="3099" y="2222"/>
                  </a:cubicBezTo>
                  <a:cubicBezTo>
                    <a:pt x="3099" y="2242"/>
                    <a:pt x="3115" y="2259"/>
                    <a:pt x="3136" y="2259"/>
                  </a:cubicBezTo>
                  <a:cubicBezTo>
                    <a:pt x="3156" y="2259"/>
                    <a:pt x="3172" y="2242"/>
                    <a:pt x="3172" y="2222"/>
                  </a:cubicBezTo>
                  <a:cubicBezTo>
                    <a:pt x="3172" y="2202"/>
                    <a:pt x="3156" y="2185"/>
                    <a:pt x="3136" y="2185"/>
                  </a:cubicBezTo>
                  <a:moveTo>
                    <a:pt x="2483" y="2184"/>
                  </a:moveTo>
                  <a:cubicBezTo>
                    <a:pt x="2462" y="2184"/>
                    <a:pt x="2445" y="2201"/>
                    <a:pt x="2445" y="2222"/>
                  </a:cubicBezTo>
                  <a:cubicBezTo>
                    <a:pt x="2445" y="2243"/>
                    <a:pt x="2462" y="2260"/>
                    <a:pt x="2483" y="2260"/>
                  </a:cubicBezTo>
                  <a:cubicBezTo>
                    <a:pt x="2503" y="2260"/>
                    <a:pt x="2520" y="2243"/>
                    <a:pt x="2520" y="2222"/>
                  </a:cubicBezTo>
                  <a:cubicBezTo>
                    <a:pt x="2520" y="2201"/>
                    <a:pt x="2503" y="2184"/>
                    <a:pt x="2483" y="2184"/>
                  </a:cubicBezTo>
                  <a:moveTo>
                    <a:pt x="3005" y="2184"/>
                  </a:moveTo>
                  <a:cubicBezTo>
                    <a:pt x="2984" y="2184"/>
                    <a:pt x="2967" y="2201"/>
                    <a:pt x="2967" y="2222"/>
                  </a:cubicBezTo>
                  <a:cubicBezTo>
                    <a:pt x="2967" y="2243"/>
                    <a:pt x="2984" y="2260"/>
                    <a:pt x="3005" y="2260"/>
                  </a:cubicBezTo>
                  <a:cubicBezTo>
                    <a:pt x="3026" y="2260"/>
                    <a:pt x="3043" y="2243"/>
                    <a:pt x="3043" y="2222"/>
                  </a:cubicBezTo>
                  <a:cubicBezTo>
                    <a:pt x="3043" y="2201"/>
                    <a:pt x="3026" y="2184"/>
                    <a:pt x="3005" y="2184"/>
                  </a:cubicBezTo>
                  <a:moveTo>
                    <a:pt x="2613" y="2184"/>
                  </a:moveTo>
                  <a:cubicBezTo>
                    <a:pt x="2592" y="2184"/>
                    <a:pt x="2575" y="2201"/>
                    <a:pt x="2575" y="2222"/>
                  </a:cubicBezTo>
                  <a:cubicBezTo>
                    <a:pt x="2575" y="2243"/>
                    <a:pt x="2592" y="2260"/>
                    <a:pt x="2613" y="2260"/>
                  </a:cubicBezTo>
                  <a:cubicBezTo>
                    <a:pt x="2634" y="2260"/>
                    <a:pt x="2652" y="2243"/>
                    <a:pt x="2652" y="2222"/>
                  </a:cubicBezTo>
                  <a:cubicBezTo>
                    <a:pt x="2652" y="2201"/>
                    <a:pt x="2634" y="2184"/>
                    <a:pt x="2613" y="2184"/>
                  </a:cubicBezTo>
                  <a:moveTo>
                    <a:pt x="2744" y="2184"/>
                  </a:moveTo>
                  <a:cubicBezTo>
                    <a:pt x="2723" y="2184"/>
                    <a:pt x="2705" y="2201"/>
                    <a:pt x="2705" y="2222"/>
                  </a:cubicBezTo>
                  <a:cubicBezTo>
                    <a:pt x="2705" y="2243"/>
                    <a:pt x="2723" y="2260"/>
                    <a:pt x="2744" y="2260"/>
                  </a:cubicBezTo>
                  <a:cubicBezTo>
                    <a:pt x="2765" y="2260"/>
                    <a:pt x="2782" y="2243"/>
                    <a:pt x="2782" y="2222"/>
                  </a:cubicBezTo>
                  <a:cubicBezTo>
                    <a:pt x="2782" y="2201"/>
                    <a:pt x="2765" y="2184"/>
                    <a:pt x="2744" y="2184"/>
                  </a:cubicBezTo>
                  <a:moveTo>
                    <a:pt x="2874" y="2184"/>
                  </a:moveTo>
                  <a:cubicBezTo>
                    <a:pt x="2853" y="2184"/>
                    <a:pt x="2836" y="2201"/>
                    <a:pt x="2836" y="2222"/>
                  </a:cubicBezTo>
                  <a:cubicBezTo>
                    <a:pt x="2836" y="2243"/>
                    <a:pt x="2853" y="2260"/>
                    <a:pt x="2874" y="2260"/>
                  </a:cubicBezTo>
                  <a:cubicBezTo>
                    <a:pt x="2896" y="2260"/>
                    <a:pt x="2913" y="2243"/>
                    <a:pt x="2913" y="2222"/>
                  </a:cubicBezTo>
                  <a:cubicBezTo>
                    <a:pt x="2913" y="2201"/>
                    <a:pt x="2896" y="2184"/>
                    <a:pt x="2874" y="2184"/>
                  </a:cubicBezTo>
                  <a:moveTo>
                    <a:pt x="1830" y="2062"/>
                  </a:moveTo>
                  <a:cubicBezTo>
                    <a:pt x="1814" y="2062"/>
                    <a:pt x="1801" y="2075"/>
                    <a:pt x="1801" y="2091"/>
                  </a:cubicBezTo>
                  <a:cubicBezTo>
                    <a:pt x="1801" y="2107"/>
                    <a:pt x="1814" y="2120"/>
                    <a:pt x="1830" y="2120"/>
                  </a:cubicBezTo>
                  <a:cubicBezTo>
                    <a:pt x="1846" y="2120"/>
                    <a:pt x="1859" y="2107"/>
                    <a:pt x="1859" y="2091"/>
                  </a:cubicBezTo>
                  <a:cubicBezTo>
                    <a:pt x="1859" y="2075"/>
                    <a:pt x="1846" y="2062"/>
                    <a:pt x="1830" y="2062"/>
                  </a:cubicBezTo>
                  <a:moveTo>
                    <a:pt x="3658" y="2062"/>
                  </a:moveTo>
                  <a:cubicBezTo>
                    <a:pt x="3642" y="2062"/>
                    <a:pt x="3629" y="2075"/>
                    <a:pt x="3629" y="2091"/>
                  </a:cubicBezTo>
                  <a:cubicBezTo>
                    <a:pt x="3629" y="2108"/>
                    <a:pt x="3642" y="2121"/>
                    <a:pt x="3658" y="2121"/>
                  </a:cubicBezTo>
                  <a:cubicBezTo>
                    <a:pt x="3674" y="2121"/>
                    <a:pt x="3687" y="2108"/>
                    <a:pt x="3687" y="2091"/>
                  </a:cubicBezTo>
                  <a:cubicBezTo>
                    <a:pt x="3687" y="2075"/>
                    <a:pt x="3674" y="2062"/>
                    <a:pt x="3658" y="2062"/>
                  </a:cubicBezTo>
                  <a:moveTo>
                    <a:pt x="1960" y="2061"/>
                  </a:moveTo>
                  <a:cubicBezTo>
                    <a:pt x="1943" y="2061"/>
                    <a:pt x="1929" y="2074"/>
                    <a:pt x="1929" y="2091"/>
                  </a:cubicBezTo>
                  <a:cubicBezTo>
                    <a:pt x="1929" y="2108"/>
                    <a:pt x="1943" y="2122"/>
                    <a:pt x="1960" y="2122"/>
                  </a:cubicBezTo>
                  <a:cubicBezTo>
                    <a:pt x="1977" y="2122"/>
                    <a:pt x="1991" y="2108"/>
                    <a:pt x="1991" y="2091"/>
                  </a:cubicBezTo>
                  <a:cubicBezTo>
                    <a:pt x="1991" y="2074"/>
                    <a:pt x="1977" y="2061"/>
                    <a:pt x="1960" y="2061"/>
                  </a:cubicBezTo>
                  <a:moveTo>
                    <a:pt x="3527" y="2061"/>
                  </a:moveTo>
                  <a:cubicBezTo>
                    <a:pt x="3510" y="2061"/>
                    <a:pt x="3497" y="2074"/>
                    <a:pt x="3497" y="2091"/>
                  </a:cubicBezTo>
                  <a:cubicBezTo>
                    <a:pt x="3497" y="2108"/>
                    <a:pt x="3510" y="2122"/>
                    <a:pt x="3527" y="2122"/>
                  </a:cubicBezTo>
                  <a:cubicBezTo>
                    <a:pt x="3544" y="2122"/>
                    <a:pt x="3558" y="2108"/>
                    <a:pt x="3558" y="2091"/>
                  </a:cubicBezTo>
                  <a:cubicBezTo>
                    <a:pt x="3558" y="2074"/>
                    <a:pt x="3544" y="2061"/>
                    <a:pt x="3527" y="2061"/>
                  </a:cubicBezTo>
                  <a:moveTo>
                    <a:pt x="2091" y="2059"/>
                  </a:moveTo>
                  <a:cubicBezTo>
                    <a:pt x="2073" y="2059"/>
                    <a:pt x="2059" y="2074"/>
                    <a:pt x="2059" y="2091"/>
                  </a:cubicBezTo>
                  <a:cubicBezTo>
                    <a:pt x="2059" y="2109"/>
                    <a:pt x="2073" y="2124"/>
                    <a:pt x="2091" y="2124"/>
                  </a:cubicBezTo>
                  <a:cubicBezTo>
                    <a:pt x="2109" y="2124"/>
                    <a:pt x="2123" y="2109"/>
                    <a:pt x="2123" y="2091"/>
                  </a:cubicBezTo>
                  <a:cubicBezTo>
                    <a:pt x="2123" y="2074"/>
                    <a:pt x="2109" y="2059"/>
                    <a:pt x="2091" y="2059"/>
                  </a:cubicBezTo>
                  <a:moveTo>
                    <a:pt x="3397" y="2059"/>
                  </a:moveTo>
                  <a:cubicBezTo>
                    <a:pt x="3379" y="2059"/>
                    <a:pt x="3364" y="2073"/>
                    <a:pt x="3364" y="2091"/>
                  </a:cubicBezTo>
                  <a:cubicBezTo>
                    <a:pt x="3364" y="2109"/>
                    <a:pt x="3379" y="2124"/>
                    <a:pt x="3397" y="2124"/>
                  </a:cubicBezTo>
                  <a:cubicBezTo>
                    <a:pt x="3415" y="2124"/>
                    <a:pt x="3429" y="2109"/>
                    <a:pt x="3429" y="2091"/>
                  </a:cubicBezTo>
                  <a:cubicBezTo>
                    <a:pt x="3429" y="2073"/>
                    <a:pt x="3415" y="2059"/>
                    <a:pt x="3397" y="2059"/>
                  </a:cubicBezTo>
                  <a:moveTo>
                    <a:pt x="2221" y="2058"/>
                  </a:moveTo>
                  <a:cubicBezTo>
                    <a:pt x="2203" y="2058"/>
                    <a:pt x="2188" y="2073"/>
                    <a:pt x="2188" y="2091"/>
                  </a:cubicBezTo>
                  <a:cubicBezTo>
                    <a:pt x="2188" y="2110"/>
                    <a:pt x="2203" y="2125"/>
                    <a:pt x="2221" y="2125"/>
                  </a:cubicBezTo>
                  <a:cubicBezTo>
                    <a:pt x="2240" y="2125"/>
                    <a:pt x="2255" y="2110"/>
                    <a:pt x="2255" y="2091"/>
                  </a:cubicBezTo>
                  <a:cubicBezTo>
                    <a:pt x="2255" y="2073"/>
                    <a:pt x="2240" y="2058"/>
                    <a:pt x="2221" y="2058"/>
                  </a:cubicBezTo>
                  <a:moveTo>
                    <a:pt x="3266" y="2058"/>
                  </a:moveTo>
                  <a:cubicBezTo>
                    <a:pt x="3248" y="2058"/>
                    <a:pt x="3233" y="2073"/>
                    <a:pt x="3233" y="2091"/>
                  </a:cubicBezTo>
                  <a:cubicBezTo>
                    <a:pt x="3233" y="2110"/>
                    <a:pt x="3248" y="2125"/>
                    <a:pt x="3266" y="2125"/>
                  </a:cubicBezTo>
                  <a:cubicBezTo>
                    <a:pt x="3285" y="2125"/>
                    <a:pt x="3300" y="2110"/>
                    <a:pt x="3300" y="2091"/>
                  </a:cubicBezTo>
                  <a:cubicBezTo>
                    <a:pt x="3300" y="2073"/>
                    <a:pt x="3285" y="2058"/>
                    <a:pt x="3266" y="2058"/>
                  </a:cubicBezTo>
                  <a:moveTo>
                    <a:pt x="2352" y="2057"/>
                  </a:moveTo>
                  <a:cubicBezTo>
                    <a:pt x="2333" y="2057"/>
                    <a:pt x="2317" y="2072"/>
                    <a:pt x="2317" y="2091"/>
                  </a:cubicBezTo>
                  <a:cubicBezTo>
                    <a:pt x="2317" y="2111"/>
                    <a:pt x="2333" y="2126"/>
                    <a:pt x="2352" y="2126"/>
                  </a:cubicBezTo>
                  <a:cubicBezTo>
                    <a:pt x="2371" y="2126"/>
                    <a:pt x="2387" y="2111"/>
                    <a:pt x="2387" y="2091"/>
                  </a:cubicBezTo>
                  <a:cubicBezTo>
                    <a:pt x="2387" y="2072"/>
                    <a:pt x="2371" y="2057"/>
                    <a:pt x="2352" y="2057"/>
                  </a:cubicBezTo>
                  <a:moveTo>
                    <a:pt x="3136" y="2057"/>
                  </a:moveTo>
                  <a:cubicBezTo>
                    <a:pt x="3116" y="2057"/>
                    <a:pt x="3101" y="2072"/>
                    <a:pt x="3101" y="2091"/>
                  </a:cubicBezTo>
                  <a:cubicBezTo>
                    <a:pt x="3101" y="2111"/>
                    <a:pt x="3116" y="2126"/>
                    <a:pt x="3136" y="2126"/>
                  </a:cubicBezTo>
                  <a:cubicBezTo>
                    <a:pt x="3155" y="2126"/>
                    <a:pt x="3170" y="2111"/>
                    <a:pt x="3170" y="2091"/>
                  </a:cubicBezTo>
                  <a:cubicBezTo>
                    <a:pt x="3170" y="2072"/>
                    <a:pt x="3155" y="2057"/>
                    <a:pt x="3136" y="2057"/>
                  </a:cubicBezTo>
                  <a:moveTo>
                    <a:pt x="2483" y="2056"/>
                  </a:moveTo>
                  <a:cubicBezTo>
                    <a:pt x="2463" y="2056"/>
                    <a:pt x="2447" y="2072"/>
                    <a:pt x="2447" y="2091"/>
                  </a:cubicBezTo>
                  <a:cubicBezTo>
                    <a:pt x="2447" y="2111"/>
                    <a:pt x="2463" y="2127"/>
                    <a:pt x="2483" y="2127"/>
                  </a:cubicBezTo>
                  <a:cubicBezTo>
                    <a:pt x="2502" y="2127"/>
                    <a:pt x="2518" y="2111"/>
                    <a:pt x="2518" y="2091"/>
                  </a:cubicBezTo>
                  <a:cubicBezTo>
                    <a:pt x="2518" y="2072"/>
                    <a:pt x="2502" y="2056"/>
                    <a:pt x="2483" y="2056"/>
                  </a:cubicBezTo>
                  <a:moveTo>
                    <a:pt x="3005" y="2056"/>
                  </a:moveTo>
                  <a:cubicBezTo>
                    <a:pt x="2985" y="2056"/>
                    <a:pt x="2969" y="2072"/>
                    <a:pt x="2969" y="2091"/>
                  </a:cubicBezTo>
                  <a:cubicBezTo>
                    <a:pt x="2969" y="2111"/>
                    <a:pt x="2985" y="2127"/>
                    <a:pt x="3005" y="2127"/>
                  </a:cubicBezTo>
                  <a:cubicBezTo>
                    <a:pt x="3025" y="2127"/>
                    <a:pt x="3041" y="2111"/>
                    <a:pt x="3041" y="2091"/>
                  </a:cubicBezTo>
                  <a:cubicBezTo>
                    <a:pt x="3041" y="2072"/>
                    <a:pt x="3025" y="2056"/>
                    <a:pt x="3005" y="2056"/>
                  </a:cubicBezTo>
                  <a:moveTo>
                    <a:pt x="2613" y="2055"/>
                  </a:moveTo>
                  <a:cubicBezTo>
                    <a:pt x="2593" y="2055"/>
                    <a:pt x="2577" y="2071"/>
                    <a:pt x="2577" y="2091"/>
                  </a:cubicBezTo>
                  <a:cubicBezTo>
                    <a:pt x="2577" y="2111"/>
                    <a:pt x="2593" y="2128"/>
                    <a:pt x="2613" y="2128"/>
                  </a:cubicBezTo>
                  <a:cubicBezTo>
                    <a:pt x="2633" y="2128"/>
                    <a:pt x="2649" y="2111"/>
                    <a:pt x="2649" y="2091"/>
                  </a:cubicBezTo>
                  <a:cubicBezTo>
                    <a:pt x="2649" y="2071"/>
                    <a:pt x="2633" y="2055"/>
                    <a:pt x="2613" y="2055"/>
                  </a:cubicBezTo>
                  <a:moveTo>
                    <a:pt x="2874" y="2055"/>
                  </a:moveTo>
                  <a:cubicBezTo>
                    <a:pt x="2854" y="2055"/>
                    <a:pt x="2838" y="2071"/>
                    <a:pt x="2838" y="2091"/>
                  </a:cubicBezTo>
                  <a:cubicBezTo>
                    <a:pt x="2838" y="2111"/>
                    <a:pt x="2854" y="2128"/>
                    <a:pt x="2874" y="2128"/>
                  </a:cubicBezTo>
                  <a:cubicBezTo>
                    <a:pt x="2894" y="2128"/>
                    <a:pt x="2911" y="2111"/>
                    <a:pt x="2911" y="2091"/>
                  </a:cubicBezTo>
                  <a:cubicBezTo>
                    <a:pt x="2911" y="2071"/>
                    <a:pt x="2894" y="2055"/>
                    <a:pt x="2874" y="2055"/>
                  </a:cubicBezTo>
                  <a:moveTo>
                    <a:pt x="2744" y="2055"/>
                  </a:moveTo>
                  <a:cubicBezTo>
                    <a:pt x="2724" y="2055"/>
                    <a:pt x="2707" y="2071"/>
                    <a:pt x="2707" y="2091"/>
                  </a:cubicBezTo>
                  <a:cubicBezTo>
                    <a:pt x="2707" y="2112"/>
                    <a:pt x="2724" y="2128"/>
                    <a:pt x="2744" y="2128"/>
                  </a:cubicBezTo>
                  <a:cubicBezTo>
                    <a:pt x="2764" y="2128"/>
                    <a:pt x="2780" y="2112"/>
                    <a:pt x="2780" y="2091"/>
                  </a:cubicBezTo>
                  <a:cubicBezTo>
                    <a:pt x="2780" y="2071"/>
                    <a:pt x="2764" y="2055"/>
                    <a:pt x="2744" y="2055"/>
                  </a:cubicBezTo>
                  <a:moveTo>
                    <a:pt x="1830" y="1933"/>
                  </a:moveTo>
                  <a:cubicBezTo>
                    <a:pt x="1814" y="1933"/>
                    <a:pt x="1802" y="1945"/>
                    <a:pt x="1802" y="1961"/>
                  </a:cubicBezTo>
                  <a:cubicBezTo>
                    <a:pt x="1802" y="1976"/>
                    <a:pt x="1814" y="1989"/>
                    <a:pt x="1830" y="1989"/>
                  </a:cubicBezTo>
                  <a:cubicBezTo>
                    <a:pt x="1845" y="1989"/>
                    <a:pt x="1857" y="1976"/>
                    <a:pt x="1857" y="1961"/>
                  </a:cubicBezTo>
                  <a:cubicBezTo>
                    <a:pt x="1857" y="1945"/>
                    <a:pt x="1845" y="1933"/>
                    <a:pt x="1830" y="1933"/>
                  </a:cubicBezTo>
                  <a:moveTo>
                    <a:pt x="3658" y="1933"/>
                  </a:moveTo>
                  <a:cubicBezTo>
                    <a:pt x="3643" y="1933"/>
                    <a:pt x="3630" y="1945"/>
                    <a:pt x="3630" y="1961"/>
                  </a:cubicBezTo>
                  <a:cubicBezTo>
                    <a:pt x="3630" y="1976"/>
                    <a:pt x="3643" y="1989"/>
                    <a:pt x="3658" y="1989"/>
                  </a:cubicBezTo>
                  <a:cubicBezTo>
                    <a:pt x="3673" y="1989"/>
                    <a:pt x="3686" y="1976"/>
                    <a:pt x="3686" y="1961"/>
                  </a:cubicBezTo>
                  <a:cubicBezTo>
                    <a:pt x="3686" y="1945"/>
                    <a:pt x="3673" y="1933"/>
                    <a:pt x="3658" y="1933"/>
                  </a:cubicBezTo>
                  <a:moveTo>
                    <a:pt x="1960" y="1931"/>
                  </a:moveTo>
                  <a:cubicBezTo>
                    <a:pt x="1944" y="1931"/>
                    <a:pt x="1931" y="1945"/>
                    <a:pt x="1931" y="1961"/>
                  </a:cubicBezTo>
                  <a:cubicBezTo>
                    <a:pt x="1931" y="1977"/>
                    <a:pt x="1944" y="1990"/>
                    <a:pt x="1960" y="1990"/>
                  </a:cubicBezTo>
                  <a:cubicBezTo>
                    <a:pt x="1976" y="1990"/>
                    <a:pt x="1990" y="1977"/>
                    <a:pt x="1990" y="1961"/>
                  </a:cubicBezTo>
                  <a:cubicBezTo>
                    <a:pt x="1990" y="1945"/>
                    <a:pt x="1976" y="1931"/>
                    <a:pt x="1960" y="1931"/>
                  </a:cubicBezTo>
                  <a:moveTo>
                    <a:pt x="3527" y="1931"/>
                  </a:moveTo>
                  <a:cubicBezTo>
                    <a:pt x="3511" y="1931"/>
                    <a:pt x="3498" y="1945"/>
                    <a:pt x="3498" y="1961"/>
                  </a:cubicBezTo>
                  <a:cubicBezTo>
                    <a:pt x="3498" y="1977"/>
                    <a:pt x="3511" y="1990"/>
                    <a:pt x="3527" y="1990"/>
                  </a:cubicBezTo>
                  <a:cubicBezTo>
                    <a:pt x="3544" y="1990"/>
                    <a:pt x="3557" y="1977"/>
                    <a:pt x="3557" y="1961"/>
                  </a:cubicBezTo>
                  <a:cubicBezTo>
                    <a:pt x="3557" y="1945"/>
                    <a:pt x="3544" y="1931"/>
                    <a:pt x="3527" y="1931"/>
                  </a:cubicBezTo>
                  <a:moveTo>
                    <a:pt x="2091" y="1930"/>
                  </a:moveTo>
                  <a:cubicBezTo>
                    <a:pt x="2074" y="1930"/>
                    <a:pt x="2060" y="1944"/>
                    <a:pt x="2060" y="1961"/>
                  </a:cubicBezTo>
                  <a:cubicBezTo>
                    <a:pt x="2060" y="1978"/>
                    <a:pt x="2074" y="1992"/>
                    <a:pt x="2091" y="1992"/>
                  </a:cubicBezTo>
                  <a:cubicBezTo>
                    <a:pt x="2108" y="1992"/>
                    <a:pt x="2122" y="1978"/>
                    <a:pt x="2122" y="1961"/>
                  </a:cubicBezTo>
                  <a:cubicBezTo>
                    <a:pt x="2122" y="1944"/>
                    <a:pt x="2108" y="1930"/>
                    <a:pt x="2091" y="1930"/>
                  </a:cubicBezTo>
                  <a:moveTo>
                    <a:pt x="3397" y="1930"/>
                  </a:moveTo>
                  <a:cubicBezTo>
                    <a:pt x="3380" y="1930"/>
                    <a:pt x="3366" y="1944"/>
                    <a:pt x="3366" y="1961"/>
                  </a:cubicBezTo>
                  <a:cubicBezTo>
                    <a:pt x="3366" y="1978"/>
                    <a:pt x="3380" y="1992"/>
                    <a:pt x="3397" y="1992"/>
                  </a:cubicBezTo>
                  <a:cubicBezTo>
                    <a:pt x="3414" y="1992"/>
                    <a:pt x="3428" y="1978"/>
                    <a:pt x="3428" y="1961"/>
                  </a:cubicBezTo>
                  <a:cubicBezTo>
                    <a:pt x="3428" y="1944"/>
                    <a:pt x="3414" y="1930"/>
                    <a:pt x="3397" y="1930"/>
                  </a:cubicBezTo>
                  <a:moveTo>
                    <a:pt x="2221" y="1929"/>
                  </a:moveTo>
                  <a:cubicBezTo>
                    <a:pt x="2204" y="1929"/>
                    <a:pt x="2189" y="1943"/>
                    <a:pt x="2189" y="1961"/>
                  </a:cubicBezTo>
                  <a:cubicBezTo>
                    <a:pt x="2189" y="1979"/>
                    <a:pt x="2204" y="1993"/>
                    <a:pt x="2221" y="1993"/>
                  </a:cubicBezTo>
                  <a:cubicBezTo>
                    <a:pt x="2239" y="1993"/>
                    <a:pt x="2254" y="1979"/>
                    <a:pt x="2254" y="1961"/>
                  </a:cubicBezTo>
                  <a:cubicBezTo>
                    <a:pt x="2254" y="1943"/>
                    <a:pt x="2239" y="1929"/>
                    <a:pt x="2221" y="1929"/>
                  </a:cubicBezTo>
                  <a:moveTo>
                    <a:pt x="3266" y="1929"/>
                  </a:moveTo>
                  <a:cubicBezTo>
                    <a:pt x="3248" y="1929"/>
                    <a:pt x="3234" y="1943"/>
                    <a:pt x="3234" y="1961"/>
                  </a:cubicBezTo>
                  <a:cubicBezTo>
                    <a:pt x="3234" y="1979"/>
                    <a:pt x="3248" y="1993"/>
                    <a:pt x="3266" y="1993"/>
                  </a:cubicBezTo>
                  <a:cubicBezTo>
                    <a:pt x="3284" y="1993"/>
                    <a:pt x="3298" y="1979"/>
                    <a:pt x="3298" y="1961"/>
                  </a:cubicBezTo>
                  <a:cubicBezTo>
                    <a:pt x="3298" y="1943"/>
                    <a:pt x="3284" y="1929"/>
                    <a:pt x="3266" y="1929"/>
                  </a:cubicBezTo>
                  <a:moveTo>
                    <a:pt x="2352" y="1928"/>
                  </a:moveTo>
                  <a:cubicBezTo>
                    <a:pt x="2334" y="1928"/>
                    <a:pt x="2319" y="1943"/>
                    <a:pt x="2319" y="1961"/>
                  </a:cubicBezTo>
                  <a:cubicBezTo>
                    <a:pt x="2319" y="1979"/>
                    <a:pt x="2334" y="1994"/>
                    <a:pt x="2352" y="1994"/>
                  </a:cubicBezTo>
                  <a:cubicBezTo>
                    <a:pt x="2370" y="1994"/>
                    <a:pt x="2385" y="1979"/>
                    <a:pt x="2385" y="1961"/>
                  </a:cubicBezTo>
                  <a:cubicBezTo>
                    <a:pt x="2385" y="1943"/>
                    <a:pt x="2370" y="1928"/>
                    <a:pt x="2352" y="1928"/>
                  </a:cubicBezTo>
                  <a:moveTo>
                    <a:pt x="3136" y="1927"/>
                  </a:moveTo>
                  <a:cubicBezTo>
                    <a:pt x="3117" y="1927"/>
                    <a:pt x="3102" y="1942"/>
                    <a:pt x="3102" y="1961"/>
                  </a:cubicBezTo>
                  <a:cubicBezTo>
                    <a:pt x="3102" y="1979"/>
                    <a:pt x="3117" y="1994"/>
                    <a:pt x="3136" y="1994"/>
                  </a:cubicBezTo>
                  <a:cubicBezTo>
                    <a:pt x="3154" y="1994"/>
                    <a:pt x="3169" y="1979"/>
                    <a:pt x="3169" y="1961"/>
                  </a:cubicBezTo>
                  <a:cubicBezTo>
                    <a:pt x="3169" y="1942"/>
                    <a:pt x="3154" y="1927"/>
                    <a:pt x="3136" y="1927"/>
                  </a:cubicBezTo>
                  <a:moveTo>
                    <a:pt x="2483" y="1927"/>
                  </a:moveTo>
                  <a:cubicBezTo>
                    <a:pt x="2464" y="1927"/>
                    <a:pt x="2449" y="1942"/>
                    <a:pt x="2449" y="1961"/>
                  </a:cubicBezTo>
                  <a:cubicBezTo>
                    <a:pt x="2449" y="1979"/>
                    <a:pt x="2464" y="1994"/>
                    <a:pt x="2483" y="1994"/>
                  </a:cubicBezTo>
                  <a:cubicBezTo>
                    <a:pt x="2501" y="1994"/>
                    <a:pt x="2516" y="1979"/>
                    <a:pt x="2516" y="1961"/>
                  </a:cubicBezTo>
                  <a:cubicBezTo>
                    <a:pt x="2516" y="1942"/>
                    <a:pt x="2501" y="1927"/>
                    <a:pt x="2483" y="1927"/>
                  </a:cubicBezTo>
                  <a:moveTo>
                    <a:pt x="3005" y="1927"/>
                  </a:moveTo>
                  <a:cubicBezTo>
                    <a:pt x="2986" y="1927"/>
                    <a:pt x="2971" y="1942"/>
                    <a:pt x="2971" y="1961"/>
                  </a:cubicBezTo>
                  <a:cubicBezTo>
                    <a:pt x="2971" y="1980"/>
                    <a:pt x="2986" y="1995"/>
                    <a:pt x="3005" y="1995"/>
                  </a:cubicBezTo>
                  <a:cubicBezTo>
                    <a:pt x="3024" y="1995"/>
                    <a:pt x="3039" y="1980"/>
                    <a:pt x="3039" y="1961"/>
                  </a:cubicBezTo>
                  <a:cubicBezTo>
                    <a:pt x="3039" y="1942"/>
                    <a:pt x="3024" y="1927"/>
                    <a:pt x="3005" y="1927"/>
                  </a:cubicBezTo>
                  <a:moveTo>
                    <a:pt x="2613" y="1926"/>
                  </a:moveTo>
                  <a:cubicBezTo>
                    <a:pt x="2594" y="1926"/>
                    <a:pt x="2579" y="1942"/>
                    <a:pt x="2579" y="1961"/>
                  </a:cubicBezTo>
                  <a:cubicBezTo>
                    <a:pt x="2579" y="1980"/>
                    <a:pt x="2594" y="1995"/>
                    <a:pt x="2613" y="1995"/>
                  </a:cubicBezTo>
                  <a:cubicBezTo>
                    <a:pt x="2632" y="1995"/>
                    <a:pt x="2648" y="1980"/>
                    <a:pt x="2648" y="1961"/>
                  </a:cubicBezTo>
                  <a:cubicBezTo>
                    <a:pt x="2648" y="1942"/>
                    <a:pt x="2632" y="1926"/>
                    <a:pt x="2613" y="1926"/>
                  </a:cubicBezTo>
                  <a:moveTo>
                    <a:pt x="2744" y="1926"/>
                  </a:moveTo>
                  <a:cubicBezTo>
                    <a:pt x="2725" y="1926"/>
                    <a:pt x="2709" y="1942"/>
                    <a:pt x="2709" y="1961"/>
                  </a:cubicBezTo>
                  <a:cubicBezTo>
                    <a:pt x="2709" y="1980"/>
                    <a:pt x="2725" y="1995"/>
                    <a:pt x="2744" y="1995"/>
                  </a:cubicBezTo>
                  <a:cubicBezTo>
                    <a:pt x="2763" y="1995"/>
                    <a:pt x="2778" y="1980"/>
                    <a:pt x="2778" y="1961"/>
                  </a:cubicBezTo>
                  <a:cubicBezTo>
                    <a:pt x="2778" y="1942"/>
                    <a:pt x="2763" y="1926"/>
                    <a:pt x="2744" y="1926"/>
                  </a:cubicBezTo>
                  <a:moveTo>
                    <a:pt x="2874" y="1926"/>
                  </a:moveTo>
                  <a:cubicBezTo>
                    <a:pt x="2855" y="1926"/>
                    <a:pt x="2840" y="1942"/>
                    <a:pt x="2840" y="1961"/>
                  </a:cubicBezTo>
                  <a:cubicBezTo>
                    <a:pt x="2840" y="1980"/>
                    <a:pt x="2855" y="1995"/>
                    <a:pt x="2874" y="1995"/>
                  </a:cubicBezTo>
                  <a:cubicBezTo>
                    <a:pt x="2893" y="1995"/>
                    <a:pt x="2909" y="1980"/>
                    <a:pt x="2909" y="1961"/>
                  </a:cubicBezTo>
                  <a:cubicBezTo>
                    <a:pt x="2909" y="1942"/>
                    <a:pt x="2893" y="1926"/>
                    <a:pt x="2874" y="1926"/>
                  </a:cubicBezTo>
                  <a:moveTo>
                    <a:pt x="1830" y="1804"/>
                  </a:moveTo>
                  <a:cubicBezTo>
                    <a:pt x="1815" y="1804"/>
                    <a:pt x="1803" y="1816"/>
                    <a:pt x="1803" y="1830"/>
                  </a:cubicBezTo>
                  <a:cubicBezTo>
                    <a:pt x="1803" y="1845"/>
                    <a:pt x="1815" y="1857"/>
                    <a:pt x="1830" y="1857"/>
                  </a:cubicBezTo>
                  <a:cubicBezTo>
                    <a:pt x="1844" y="1857"/>
                    <a:pt x="1856" y="1845"/>
                    <a:pt x="1856" y="1830"/>
                  </a:cubicBezTo>
                  <a:cubicBezTo>
                    <a:pt x="1856" y="1816"/>
                    <a:pt x="1844" y="1804"/>
                    <a:pt x="1830" y="1804"/>
                  </a:cubicBezTo>
                  <a:moveTo>
                    <a:pt x="3658" y="1803"/>
                  </a:moveTo>
                  <a:cubicBezTo>
                    <a:pt x="3643" y="1803"/>
                    <a:pt x="3631" y="1815"/>
                    <a:pt x="3631" y="1830"/>
                  </a:cubicBezTo>
                  <a:cubicBezTo>
                    <a:pt x="3631" y="1845"/>
                    <a:pt x="3643" y="1857"/>
                    <a:pt x="3658" y="1857"/>
                  </a:cubicBezTo>
                  <a:cubicBezTo>
                    <a:pt x="3673" y="1857"/>
                    <a:pt x="3685" y="1845"/>
                    <a:pt x="3685" y="1830"/>
                  </a:cubicBezTo>
                  <a:cubicBezTo>
                    <a:pt x="3685" y="1815"/>
                    <a:pt x="3673" y="1803"/>
                    <a:pt x="3658" y="1803"/>
                  </a:cubicBezTo>
                  <a:moveTo>
                    <a:pt x="1960" y="1802"/>
                  </a:moveTo>
                  <a:cubicBezTo>
                    <a:pt x="1945" y="1802"/>
                    <a:pt x="1932" y="1815"/>
                    <a:pt x="1932" y="1830"/>
                  </a:cubicBezTo>
                  <a:cubicBezTo>
                    <a:pt x="1932" y="1846"/>
                    <a:pt x="1945" y="1858"/>
                    <a:pt x="1960" y="1858"/>
                  </a:cubicBezTo>
                  <a:cubicBezTo>
                    <a:pt x="1976" y="1858"/>
                    <a:pt x="1988" y="1846"/>
                    <a:pt x="1988" y="1830"/>
                  </a:cubicBezTo>
                  <a:cubicBezTo>
                    <a:pt x="1988" y="1815"/>
                    <a:pt x="1976" y="1802"/>
                    <a:pt x="1960" y="1802"/>
                  </a:cubicBezTo>
                  <a:moveTo>
                    <a:pt x="3527" y="1802"/>
                  </a:moveTo>
                  <a:cubicBezTo>
                    <a:pt x="3512" y="1802"/>
                    <a:pt x="3500" y="1815"/>
                    <a:pt x="3500" y="1830"/>
                  </a:cubicBezTo>
                  <a:cubicBezTo>
                    <a:pt x="3500" y="1846"/>
                    <a:pt x="3512" y="1858"/>
                    <a:pt x="3527" y="1858"/>
                  </a:cubicBezTo>
                  <a:cubicBezTo>
                    <a:pt x="3543" y="1858"/>
                    <a:pt x="3555" y="1846"/>
                    <a:pt x="3555" y="1830"/>
                  </a:cubicBezTo>
                  <a:cubicBezTo>
                    <a:pt x="3555" y="1815"/>
                    <a:pt x="3543" y="1802"/>
                    <a:pt x="3527" y="1802"/>
                  </a:cubicBezTo>
                  <a:moveTo>
                    <a:pt x="2091" y="1801"/>
                  </a:moveTo>
                  <a:cubicBezTo>
                    <a:pt x="2075" y="1801"/>
                    <a:pt x="2062" y="1814"/>
                    <a:pt x="2062" y="1830"/>
                  </a:cubicBezTo>
                  <a:cubicBezTo>
                    <a:pt x="2062" y="1846"/>
                    <a:pt x="2075" y="1859"/>
                    <a:pt x="2091" y="1859"/>
                  </a:cubicBezTo>
                  <a:cubicBezTo>
                    <a:pt x="2107" y="1859"/>
                    <a:pt x="2120" y="1846"/>
                    <a:pt x="2120" y="1830"/>
                  </a:cubicBezTo>
                  <a:cubicBezTo>
                    <a:pt x="2120" y="1814"/>
                    <a:pt x="2107" y="1801"/>
                    <a:pt x="2091" y="1801"/>
                  </a:cubicBezTo>
                  <a:moveTo>
                    <a:pt x="3397" y="1801"/>
                  </a:moveTo>
                  <a:cubicBezTo>
                    <a:pt x="3381" y="1801"/>
                    <a:pt x="3368" y="1814"/>
                    <a:pt x="3368" y="1830"/>
                  </a:cubicBezTo>
                  <a:cubicBezTo>
                    <a:pt x="3368" y="1846"/>
                    <a:pt x="3381" y="1860"/>
                    <a:pt x="3397" y="1860"/>
                  </a:cubicBezTo>
                  <a:cubicBezTo>
                    <a:pt x="3413" y="1860"/>
                    <a:pt x="3426" y="1846"/>
                    <a:pt x="3426" y="1830"/>
                  </a:cubicBezTo>
                  <a:cubicBezTo>
                    <a:pt x="3426" y="1814"/>
                    <a:pt x="3413" y="1801"/>
                    <a:pt x="3397" y="1801"/>
                  </a:cubicBezTo>
                  <a:moveTo>
                    <a:pt x="2221" y="1800"/>
                  </a:moveTo>
                  <a:cubicBezTo>
                    <a:pt x="2205" y="1800"/>
                    <a:pt x="2191" y="1814"/>
                    <a:pt x="2191" y="1830"/>
                  </a:cubicBezTo>
                  <a:cubicBezTo>
                    <a:pt x="2191" y="1847"/>
                    <a:pt x="2205" y="1860"/>
                    <a:pt x="2221" y="1860"/>
                  </a:cubicBezTo>
                  <a:cubicBezTo>
                    <a:pt x="2238" y="1860"/>
                    <a:pt x="2251" y="1847"/>
                    <a:pt x="2251" y="1830"/>
                  </a:cubicBezTo>
                  <a:cubicBezTo>
                    <a:pt x="2251" y="1814"/>
                    <a:pt x="2238" y="1800"/>
                    <a:pt x="2221" y="1800"/>
                  </a:cubicBezTo>
                  <a:moveTo>
                    <a:pt x="3266" y="1800"/>
                  </a:moveTo>
                  <a:cubicBezTo>
                    <a:pt x="3249" y="1800"/>
                    <a:pt x="3236" y="1813"/>
                    <a:pt x="3236" y="1830"/>
                  </a:cubicBezTo>
                  <a:cubicBezTo>
                    <a:pt x="3236" y="1847"/>
                    <a:pt x="3249" y="1861"/>
                    <a:pt x="3266" y="1861"/>
                  </a:cubicBezTo>
                  <a:cubicBezTo>
                    <a:pt x="3283" y="1861"/>
                    <a:pt x="3297" y="1847"/>
                    <a:pt x="3297" y="1830"/>
                  </a:cubicBezTo>
                  <a:cubicBezTo>
                    <a:pt x="3297" y="1813"/>
                    <a:pt x="3283" y="1800"/>
                    <a:pt x="3266" y="1800"/>
                  </a:cubicBezTo>
                  <a:moveTo>
                    <a:pt x="2352" y="1799"/>
                  </a:moveTo>
                  <a:cubicBezTo>
                    <a:pt x="2335" y="1799"/>
                    <a:pt x="2321" y="1813"/>
                    <a:pt x="2321" y="1830"/>
                  </a:cubicBezTo>
                  <a:cubicBezTo>
                    <a:pt x="2321" y="1847"/>
                    <a:pt x="2335" y="1861"/>
                    <a:pt x="2352" y="1861"/>
                  </a:cubicBezTo>
                  <a:cubicBezTo>
                    <a:pt x="2369" y="1861"/>
                    <a:pt x="2383" y="1847"/>
                    <a:pt x="2383" y="1830"/>
                  </a:cubicBezTo>
                  <a:cubicBezTo>
                    <a:pt x="2383" y="1813"/>
                    <a:pt x="2369" y="1799"/>
                    <a:pt x="2352" y="1799"/>
                  </a:cubicBezTo>
                  <a:moveTo>
                    <a:pt x="3136" y="1799"/>
                  </a:moveTo>
                  <a:cubicBezTo>
                    <a:pt x="3118" y="1799"/>
                    <a:pt x="3104" y="1813"/>
                    <a:pt x="3104" y="1830"/>
                  </a:cubicBezTo>
                  <a:cubicBezTo>
                    <a:pt x="3104" y="1847"/>
                    <a:pt x="3118" y="1861"/>
                    <a:pt x="3136" y="1861"/>
                  </a:cubicBezTo>
                  <a:cubicBezTo>
                    <a:pt x="3153" y="1861"/>
                    <a:pt x="3167" y="1847"/>
                    <a:pt x="3167" y="1830"/>
                  </a:cubicBezTo>
                  <a:cubicBezTo>
                    <a:pt x="3167" y="1813"/>
                    <a:pt x="3153" y="1799"/>
                    <a:pt x="3136" y="1799"/>
                  </a:cubicBezTo>
                  <a:moveTo>
                    <a:pt x="2483" y="1798"/>
                  </a:moveTo>
                  <a:cubicBezTo>
                    <a:pt x="2465" y="1798"/>
                    <a:pt x="2451" y="1813"/>
                    <a:pt x="2451" y="1830"/>
                  </a:cubicBezTo>
                  <a:cubicBezTo>
                    <a:pt x="2451" y="1848"/>
                    <a:pt x="2465" y="1862"/>
                    <a:pt x="2483" y="1862"/>
                  </a:cubicBezTo>
                  <a:cubicBezTo>
                    <a:pt x="2500" y="1862"/>
                    <a:pt x="2514" y="1848"/>
                    <a:pt x="2514" y="1830"/>
                  </a:cubicBezTo>
                  <a:cubicBezTo>
                    <a:pt x="2514" y="1813"/>
                    <a:pt x="2500" y="1798"/>
                    <a:pt x="2483" y="1798"/>
                  </a:cubicBezTo>
                  <a:moveTo>
                    <a:pt x="3005" y="1798"/>
                  </a:moveTo>
                  <a:cubicBezTo>
                    <a:pt x="2987" y="1798"/>
                    <a:pt x="2973" y="1813"/>
                    <a:pt x="2973" y="1830"/>
                  </a:cubicBezTo>
                  <a:cubicBezTo>
                    <a:pt x="2973" y="1848"/>
                    <a:pt x="2987" y="1862"/>
                    <a:pt x="3005" y="1862"/>
                  </a:cubicBezTo>
                  <a:cubicBezTo>
                    <a:pt x="3023" y="1862"/>
                    <a:pt x="3037" y="1848"/>
                    <a:pt x="3037" y="1830"/>
                  </a:cubicBezTo>
                  <a:cubicBezTo>
                    <a:pt x="3037" y="1813"/>
                    <a:pt x="3023" y="1798"/>
                    <a:pt x="3005" y="1798"/>
                  </a:cubicBezTo>
                  <a:moveTo>
                    <a:pt x="2613" y="1798"/>
                  </a:moveTo>
                  <a:cubicBezTo>
                    <a:pt x="2595" y="1798"/>
                    <a:pt x="2581" y="1812"/>
                    <a:pt x="2581" y="1830"/>
                  </a:cubicBezTo>
                  <a:cubicBezTo>
                    <a:pt x="2581" y="1848"/>
                    <a:pt x="2595" y="1862"/>
                    <a:pt x="2613" y="1862"/>
                  </a:cubicBezTo>
                  <a:cubicBezTo>
                    <a:pt x="2631" y="1862"/>
                    <a:pt x="2645" y="1848"/>
                    <a:pt x="2645" y="1830"/>
                  </a:cubicBezTo>
                  <a:cubicBezTo>
                    <a:pt x="2645" y="1812"/>
                    <a:pt x="2631" y="1798"/>
                    <a:pt x="2613" y="1798"/>
                  </a:cubicBezTo>
                  <a:moveTo>
                    <a:pt x="2874" y="1798"/>
                  </a:moveTo>
                  <a:cubicBezTo>
                    <a:pt x="2857" y="1798"/>
                    <a:pt x="2842" y="1812"/>
                    <a:pt x="2842" y="1830"/>
                  </a:cubicBezTo>
                  <a:cubicBezTo>
                    <a:pt x="2842" y="1848"/>
                    <a:pt x="2857" y="1862"/>
                    <a:pt x="2874" y="1862"/>
                  </a:cubicBezTo>
                  <a:cubicBezTo>
                    <a:pt x="2892" y="1862"/>
                    <a:pt x="2907" y="1848"/>
                    <a:pt x="2907" y="1830"/>
                  </a:cubicBezTo>
                  <a:cubicBezTo>
                    <a:pt x="2907" y="1812"/>
                    <a:pt x="2892" y="1798"/>
                    <a:pt x="2874" y="1798"/>
                  </a:cubicBezTo>
                  <a:moveTo>
                    <a:pt x="2744" y="1798"/>
                  </a:moveTo>
                  <a:cubicBezTo>
                    <a:pt x="2726" y="1798"/>
                    <a:pt x="2711" y="1812"/>
                    <a:pt x="2711" y="1830"/>
                  </a:cubicBezTo>
                  <a:cubicBezTo>
                    <a:pt x="2711" y="1848"/>
                    <a:pt x="2726" y="1863"/>
                    <a:pt x="2744" y="1863"/>
                  </a:cubicBezTo>
                  <a:cubicBezTo>
                    <a:pt x="2762" y="1863"/>
                    <a:pt x="2776" y="1848"/>
                    <a:pt x="2776" y="1830"/>
                  </a:cubicBezTo>
                  <a:cubicBezTo>
                    <a:pt x="2776" y="1812"/>
                    <a:pt x="2762" y="1798"/>
                    <a:pt x="2744" y="1798"/>
                  </a:cubicBezTo>
                  <a:moveTo>
                    <a:pt x="1" y="1698"/>
                  </a:moveTo>
                  <a:cubicBezTo>
                    <a:pt x="0" y="1698"/>
                    <a:pt x="0" y="1699"/>
                    <a:pt x="0" y="1700"/>
                  </a:cubicBezTo>
                  <a:cubicBezTo>
                    <a:pt x="0" y="1700"/>
                    <a:pt x="0" y="1701"/>
                    <a:pt x="1" y="1701"/>
                  </a:cubicBezTo>
                  <a:cubicBezTo>
                    <a:pt x="2" y="1701"/>
                    <a:pt x="2" y="1700"/>
                    <a:pt x="2" y="1700"/>
                  </a:cubicBezTo>
                  <a:cubicBezTo>
                    <a:pt x="2" y="1699"/>
                    <a:pt x="2" y="1698"/>
                    <a:pt x="1" y="1698"/>
                  </a:cubicBezTo>
                  <a:moveTo>
                    <a:pt x="5487" y="1698"/>
                  </a:moveTo>
                  <a:cubicBezTo>
                    <a:pt x="5486" y="1698"/>
                    <a:pt x="5485" y="1699"/>
                    <a:pt x="5485" y="1700"/>
                  </a:cubicBezTo>
                  <a:cubicBezTo>
                    <a:pt x="5485" y="1700"/>
                    <a:pt x="5486" y="1701"/>
                    <a:pt x="5487" y="1701"/>
                  </a:cubicBezTo>
                  <a:cubicBezTo>
                    <a:pt x="5487" y="1701"/>
                    <a:pt x="5488" y="1700"/>
                    <a:pt x="5488" y="1700"/>
                  </a:cubicBezTo>
                  <a:cubicBezTo>
                    <a:pt x="5488" y="1699"/>
                    <a:pt x="5487" y="1698"/>
                    <a:pt x="5487" y="1698"/>
                  </a:cubicBezTo>
                  <a:moveTo>
                    <a:pt x="132" y="1696"/>
                  </a:moveTo>
                  <a:cubicBezTo>
                    <a:pt x="130" y="1696"/>
                    <a:pt x="128" y="1698"/>
                    <a:pt x="128" y="1700"/>
                  </a:cubicBezTo>
                  <a:cubicBezTo>
                    <a:pt x="128" y="1701"/>
                    <a:pt x="130" y="1703"/>
                    <a:pt x="132" y="1703"/>
                  </a:cubicBezTo>
                  <a:cubicBezTo>
                    <a:pt x="133" y="1703"/>
                    <a:pt x="135" y="1701"/>
                    <a:pt x="135" y="1700"/>
                  </a:cubicBezTo>
                  <a:cubicBezTo>
                    <a:pt x="135" y="1698"/>
                    <a:pt x="133" y="1696"/>
                    <a:pt x="132" y="1696"/>
                  </a:cubicBezTo>
                  <a:moveTo>
                    <a:pt x="5356" y="1696"/>
                  </a:moveTo>
                  <a:cubicBezTo>
                    <a:pt x="5354" y="1696"/>
                    <a:pt x="5353" y="1698"/>
                    <a:pt x="5353" y="1700"/>
                  </a:cubicBezTo>
                  <a:cubicBezTo>
                    <a:pt x="5353" y="1701"/>
                    <a:pt x="5354" y="1703"/>
                    <a:pt x="5356" y="1703"/>
                  </a:cubicBezTo>
                  <a:cubicBezTo>
                    <a:pt x="5358" y="1703"/>
                    <a:pt x="5359" y="1701"/>
                    <a:pt x="5359" y="1700"/>
                  </a:cubicBezTo>
                  <a:cubicBezTo>
                    <a:pt x="5359" y="1698"/>
                    <a:pt x="5358" y="1696"/>
                    <a:pt x="5356" y="1696"/>
                  </a:cubicBezTo>
                  <a:moveTo>
                    <a:pt x="262" y="1695"/>
                  </a:moveTo>
                  <a:cubicBezTo>
                    <a:pt x="259" y="1695"/>
                    <a:pt x="257" y="1697"/>
                    <a:pt x="257" y="1700"/>
                  </a:cubicBezTo>
                  <a:cubicBezTo>
                    <a:pt x="257" y="1702"/>
                    <a:pt x="259" y="1705"/>
                    <a:pt x="262" y="1705"/>
                  </a:cubicBezTo>
                  <a:cubicBezTo>
                    <a:pt x="265" y="1705"/>
                    <a:pt x="267" y="1702"/>
                    <a:pt x="267" y="1700"/>
                  </a:cubicBezTo>
                  <a:cubicBezTo>
                    <a:pt x="267" y="1697"/>
                    <a:pt x="265" y="1695"/>
                    <a:pt x="262" y="1695"/>
                  </a:cubicBezTo>
                  <a:moveTo>
                    <a:pt x="5225" y="1695"/>
                  </a:moveTo>
                  <a:cubicBezTo>
                    <a:pt x="5223" y="1695"/>
                    <a:pt x="5220" y="1697"/>
                    <a:pt x="5220" y="1700"/>
                  </a:cubicBezTo>
                  <a:cubicBezTo>
                    <a:pt x="5220" y="1702"/>
                    <a:pt x="5223" y="1705"/>
                    <a:pt x="5225" y="1705"/>
                  </a:cubicBezTo>
                  <a:cubicBezTo>
                    <a:pt x="5228" y="1705"/>
                    <a:pt x="5230" y="1702"/>
                    <a:pt x="5230" y="1700"/>
                  </a:cubicBezTo>
                  <a:cubicBezTo>
                    <a:pt x="5230" y="1697"/>
                    <a:pt x="5228" y="1695"/>
                    <a:pt x="5225" y="1695"/>
                  </a:cubicBezTo>
                  <a:moveTo>
                    <a:pt x="393" y="1693"/>
                  </a:moveTo>
                  <a:cubicBezTo>
                    <a:pt x="389" y="1693"/>
                    <a:pt x="386" y="1696"/>
                    <a:pt x="386" y="1700"/>
                  </a:cubicBezTo>
                  <a:cubicBezTo>
                    <a:pt x="386" y="1703"/>
                    <a:pt x="389" y="1706"/>
                    <a:pt x="393" y="1706"/>
                  </a:cubicBezTo>
                  <a:cubicBezTo>
                    <a:pt x="397" y="1706"/>
                    <a:pt x="400" y="1703"/>
                    <a:pt x="400" y="1700"/>
                  </a:cubicBezTo>
                  <a:cubicBezTo>
                    <a:pt x="400" y="1696"/>
                    <a:pt x="397" y="1693"/>
                    <a:pt x="393" y="1693"/>
                  </a:cubicBezTo>
                  <a:moveTo>
                    <a:pt x="5095" y="1693"/>
                  </a:moveTo>
                  <a:cubicBezTo>
                    <a:pt x="5091" y="1693"/>
                    <a:pt x="5088" y="1696"/>
                    <a:pt x="5088" y="1700"/>
                  </a:cubicBezTo>
                  <a:cubicBezTo>
                    <a:pt x="5088" y="1703"/>
                    <a:pt x="5091" y="1706"/>
                    <a:pt x="5095" y="1706"/>
                  </a:cubicBezTo>
                  <a:cubicBezTo>
                    <a:pt x="5099" y="1706"/>
                    <a:pt x="5102" y="1703"/>
                    <a:pt x="5102" y="1700"/>
                  </a:cubicBezTo>
                  <a:cubicBezTo>
                    <a:pt x="5102" y="1696"/>
                    <a:pt x="5099" y="1693"/>
                    <a:pt x="5095" y="1693"/>
                  </a:cubicBezTo>
                  <a:moveTo>
                    <a:pt x="523" y="1691"/>
                  </a:moveTo>
                  <a:cubicBezTo>
                    <a:pt x="519" y="1691"/>
                    <a:pt x="515" y="1695"/>
                    <a:pt x="515" y="1700"/>
                  </a:cubicBezTo>
                  <a:cubicBezTo>
                    <a:pt x="515" y="1704"/>
                    <a:pt x="519" y="1708"/>
                    <a:pt x="523" y="1708"/>
                  </a:cubicBezTo>
                  <a:cubicBezTo>
                    <a:pt x="528" y="1708"/>
                    <a:pt x="532" y="1704"/>
                    <a:pt x="532" y="1700"/>
                  </a:cubicBezTo>
                  <a:cubicBezTo>
                    <a:pt x="532" y="1695"/>
                    <a:pt x="528" y="1691"/>
                    <a:pt x="523" y="1691"/>
                  </a:cubicBezTo>
                  <a:moveTo>
                    <a:pt x="4964" y="1691"/>
                  </a:moveTo>
                  <a:cubicBezTo>
                    <a:pt x="4959" y="1691"/>
                    <a:pt x="4955" y="1695"/>
                    <a:pt x="4955" y="1700"/>
                  </a:cubicBezTo>
                  <a:cubicBezTo>
                    <a:pt x="4955" y="1704"/>
                    <a:pt x="4959" y="1708"/>
                    <a:pt x="4964" y="1708"/>
                  </a:cubicBezTo>
                  <a:cubicBezTo>
                    <a:pt x="4969" y="1708"/>
                    <a:pt x="4973" y="1704"/>
                    <a:pt x="4973" y="1700"/>
                  </a:cubicBezTo>
                  <a:cubicBezTo>
                    <a:pt x="4973" y="1695"/>
                    <a:pt x="4969" y="1691"/>
                    <a:pt x="4964" y="1691"/>
                  </a:cubicBezTo>
                  <a:moveTo>
                    <a:pt x="654" y="1689"/>
                  </a:moveTo>
                  <a:cubicBezTo>
                    <a:pt x="648" y="1689"/>
                    <a:pt x="644" y="1694"/>
                    <a:pt x="644" y="1700"/>
                  </a:cubicBezTo>
                  <a:cubicBezTo>
                    <a:pt x="644" y="1705"/>
                    <a:pt x="648" y="1710"/>
                    <a:pt x="654" y="1710"/>
                  </a:cubicBezTo>
                  <a:cubicBezTo>
                    <a:pt x="660" y="1710"/>
                    <a:pt x="665" y="1705"/>
                    <a:pt x="665" y="1700"/>
                  </a:cubicBezTo>
                  <a:cubicBezTo>
                    <a:pt x="665" y="1694"/>
                    <a:pt x="660" y="1689"/>
                    <a:pt x="654" y="1689"/>
                  </a:cubicBezTo>
                  <a:moveTo>
                    <a:pt x="4834" y="1689"/>
                  </a:moveTo>
                  <a:cubicBezTo>
                    <a:pt x="4828" y="1689"/>
                    <a:pt x="4823" y="1694"/>
                    <a:pt x="4823" y="1700"/>
                  </a:cubicBezTo>
                  <a:cubicBezTo>
                    <a:pt x="4823" y="1705"/>
                    <a:pt x="4828" y="1710"/>
                    <a:pt x="4834" y="1710"/>
                  </a:cubicBezTo>
                  <a:cubicBezTo>
                    <a:pt x="4839" y="1710"/>
                    <a:pt x="4844" y="1705"/>
                    <a:pt x="4844" y="1700"/>
                  </a:cubicBezTo>
                  <a:cubicBezTo>
                    <a:pt x="4844" y="1694"/>
                    <a:pt x="4839" y="1689"/>
                    <a:pt x="4834" y="1689"/>
                  </a:cubicBezTo>
                  <a:moveTo>
                    <a:pt x="785" y="1687"/>
                  </a:moveTo>
                  <a:cubicBezTo>
                    <a:pt x="778" y="1687"/>
                    <a:pt x="772" y="1693"/>
                    <a:pt x="772" y="1700"/>
                  </a:cubicBezTo>
                  <a:cubicBezTo>
                    <a:pt x="772" y="1706"/>
                    <a:pt x="778" y="1712"/>
                    <a:pt x="785" y="1712"/>
                  </a:cubicBezTo>
                  <a:cubicBezTo>
                    <a:pt x="792" y="1712"/>
                    <a:pt x="797" y="1706"/>
                    <a:pt x="797" y="1700"/>
                  </a:cubicBezTo>
                  <a:cubicBezTo>
                    <a:pt x="797" y="1693"/>
                    <a:pt x="792" y="1687"/>
                    <a:pt x="785" y="1687"/>
                  </a:cubicBezTo>
                  <a:moveTo>
                    <a:pt x="4703" y="1687"/>
                  </a:moveTo>
                  <a:cubicBezTo>
                    <a:pt x="4696" y="1687"/>
                    <a:pt x="4691" y="1693"/>
                    <a:pt x="4691" y="1700"/>
                  </a:cubicBezTo>
                  <a:cubicBezTo>
                    <a:pt x="4691" y="1706"/>
                    <a:pt x="4696" y="1712"/>
                    <a:pt x="4703" y="1712"/>
                  </a:cubicBezTo>
                  <a:cubicBezTo>
                    <a:pt x="4710" y="1712"/>
                    <a:pt x="4715" y="1706"/>
                    <a:pt x="4715" y="1700"/>
                  </a:cubicBezTo>
                  <a:cubicBezTo>
                    <a:pt x="4715" y="1693"/>
                    <a:pt x="4710" y="1687"/>
                    <a:pt x="4703" y="1687"/>
                  </a:cubicBezTo>
                  <a:moveTo>
                    <a:pt x="915" y="1686"/>
                  </a:moveTo>
                  <a:cubicBezTo>
                    <a:pt x="908" y="1686"/>
                    <a:pt x="902" y="1692"/>
                    <a:pt x="902" y="1700"/>
                  </a:cubicBezTo>
                  <a:cubicBezTo>
                    <a:pt x="902" y="1707"/>
                    <a:pt x="908" y="1713"/>
                    <a:pt x="915" y="1713"/>
                  </a:cubicBezTo>
                  <a:cubicBezTo>
                    <a:pt x="923" y="1713"/>
                    <a:pt x="929" y="1707"/>
                    <a:pt x="929" y="1700"/>
                  </a:cubicBezTo>
                  <a:cubicBezTo>
                    <a:pt x="929" y="1692"/>
                    <a:pt x="923" y="1686"/>
                    <a:pt x="915" y="1686"/>
                  </a:cubicBezTo>
                  <a:moveTo>
                    <a:pt x="4572" y="1685"/>
                  </a:moveTo>
                  <a:cubicBezTo>
                    <a:pt x="4565" y="1685"/>
                    <a:pt x="4558" y="1692"/>
                    <a:pt x="4558" y="1700"/>
                  </a:cubicBezTo>
                  <a:cubicBezTo>
                    <a:pt x="4558" y="1707"/>
                    <a:pt x="4565" y="1714"/>
                    <a:pt x="4572" y="1714"/>
                  </a:cubicBezTo>
                  <a:cubicBezTo>
                    <a:pt x="4580" y="1714"/>
                    <a:pt x="4586" y="1707"/>
                    <a:pt x="4586" y="1700"/>
                  </a:cubicBezTo>
                  <a:cubicBezTo>
                    <a:pt x="4586" y="1692"/>
                    <a:pt x="4580" y="1685"/>
                    <a:pt x="4572" y="1685"/>
                  </a:cubicBezTo>
                  <a:moveTo>
                    <a:pt x="1046" y="1684"/>
                  </a:moveTo>
                  <a:cubicBezTo>
                    <a:pt x="1037" y="1684"/>
                    <a:pt x="1030" y="1691"/>
                    <a:pt x="1030" y="1700"/>
                  </a:cubicBezTo>
                  <a:cubicBezTo>
                    <a:pt x="1030" y="1708"/>
                    <a:pt x="1037" y="1715"/>
                    <a:pt x="1046" y="1715"/>
                  </a:cubicBezTo>
                  <a:cubicBezTo>
                    <a:pt x="1055" y="1715"/>
                    <a:pt x="1061" y="1708"/>
                    <a:pt x="1061" y="1700"/>
                  </a:cubicBezTo>
                  <a:cubicBezTo>
                    <a:pt x="1061" y="1691"/>
                    <a:pt x="1055" y="1684"/>
                    <a:pt x="1046" y="1684"/>
                  </a:cubicBezTo>
                  <a:moveTo>
                    <a:pt x="4442" y="1684"/>
                  </a:moveTo>
                  <a:cubicBezTo>
                    <a:pt x="4433" y="1684"/>
                    <a:pt x="4426" y="1691"/>
                    <a:pt x="4426" y="1700"/>
                  </a:cubicBezTo>
                  <a:cubicBezTo>
                    <a:pt x="4426" y="1708"/>
                    <a:pt x="4433" y="1716"/>
                    <a:pt x="4442" y="1716"/>
                  </a:cubicBezTo>
                  <a:cubicBezTo>
                    <a:pt x="4450" y="1716"/>
                    <a:pt x="4458" y="1708"/>
                    <a:pt x="4458" y="1700"/>
                  </a:cubicBezTo>
                  <a:cubicBezTo>
                    <a:pt x="4458" y="1691"/>
                    <a:pt x="4450" y="1684"/>
                    <a:pt x="4442" y="1684"/>
                  </a:cubicBezTo>
                  <a:moveTo>
                    <a:pt x="1177" y="1682"/>
                  </a:moveTo>
                  <a:cubicBezTo>
                    <a:pt x="1167" y="1682"/>
                    <a:pt x="1159" y="1690"/>
                    <a:pt x="1159" y="1700"/>
                  </a:cubicBezTo>
                  <a:cubicBezTo>
                    <a:pt x="1159" y="1709"/>
                    <a:pt x="1167" y="1717"/>
                    <a:pt x="1177" y="1717"/>
                  </a:cubicBezTo>
                  <a:cubicBezTo>
                    <a:pt x="1186" y="1717"/>
                    <a:pt x="1194" y="1709"/>
                    <a:pt x="1194" y="1700"/>
                  </a:cubicBezTo>
                  <a:cubicBezTo>
                    <a:pt x="1194" y="1690"/>
                    <a:pt x="1186" y="1682"/>
                    <a:pt x="1177" y="1682"/>
                  </a:cubicBezTo>
                  <a:moveTo>
                    <a:pt x="4311" y="1682"/>
                  </a:moveTo>
                  <a:cubicBezTo>
                    <a:pt x="4301" y="1682"/>
                    <a:pt x="4293" y="1690"/>
                    <a:pt x="4293" y="1700"/>
                  </a:cubicBezTo>
                  <a:cubicBezTo>
                    <a:pt x="4293" y="1709"/>
                    <a:pt x="4301" y="1717"/>
                    <a:pt x="4311" y="1717"/>
                  </a:cubicBezTo>
                  <a:cubicBezTo>
                    <a:pt x="4321" y="1717"/>
                    <a:pt x="4329" y="1709"/>
                    <a:pt x="4329" y="1700"/>
                  </a:cubicBezTo>
                  <a:cubicBezTo>
                    <a:pt x="4329" y="1690"/>
                    <a:pt x="4321" y="1682"/>
                    <a:pt x="4311" y="1682"/>
                  </a:cubicBezTo>
                  <a:moveTo>
                    <a:pt x="1307" y="1680"/>
                  </a:moveTo>
                  <a:cubicBezTo>
                    <a:pt x="1297" y="1680"/>
                    <a:pt x="1288" y="1689"/>
                    <a:pt x="1288" y="1700"/>
                  </a:cubicBezTo>
                  <a:cubicBezTo>
                    <a:pt x="1288" y="1710"/>
                    <a:pt x="1297" y="1719"/>
                    <a:pt x="1307" y="1719"/>
                  </a:cubicBezTo>
                  <a:cubicBezTo>
                    <a:pt x="1318" y="1719"/>
                    <a:pt x="1326" y="1710"/>
                    <a:pt x="1326" y="1700"/>
                  </a:cubicBezTo>
                  <a:cubicBezTo>
                    <a:pt x="1326" y="1689"/>
                    <a:pt x="1318" y="1680"/>
                    <a:pt x="1307" y="1680"/>
                  </a:cubicBezTo>
                  <a:moveTo>
                    <a:pt x="4180" y="1680"/>
                  </a:moveTo>
                  <a:cubicBezTo>
                    <a:pt x="4170" y="1680"/>
                    <a:pt x="4161" y="1689"/>
                    <a:pt x="4161" y="1700"/>
                  </a:cubicBezTo>
                  <a:cubicBezTo>
                    <a:pt x="4161" y="1710"/>
                    <a:pt x="4170" y="1719"/>
                    <a:pt x="4180" y="1719"/>
                  </a:cubicBezTo>
                  <a:cubicBezTo>
                    <a:pt x="4191" y="1719"/>
                    <a:pt x="4200" y="1710"/>
                    <a:pt x="4200" y="1700"/>
                  </a:cubicBezTo>
                  <a:cubicBezTo>
                    <a:pt x="4200" y="1689"/>
                    <a:pt x="4191" y="1680"/>
                    <a:pt x="4180" y="1680"/>
                  </a:cubicBezTo>
                  <a:moveTo>
                    <a:pt x="1438" y="1679"/>
                  </a:moveTo>
                  <a:cubicBezTo>
                    <a:pt x="1426" y="1679"/>
                    <a:pt x="1417" y="1688"/>
                    <a:pt x="1417" y="1700"/>
                  </a:cubicBezTo>
                  <a:cubicBezTo>
                    <a:pt x="1417" y="1711"/>
                    <a:pt x="1426" y="1720"/>
                    <a:pt x="1438" y="1720"/>
                  </a:cubicBezTo>
                  <a:cubicBezTo>
                    <a:pt x="1449" y="1720"/>
                    <a:pt x="1458" y="1711"/>
                    <a:pt x="1458" y="1700"/>
                  </a:cubicBezTo>
                  <a:cubicBezTo>
                    <a:pt x="1458" y="1688"/>
                    <a:pt x="1449" y="1679"/>
                    <a:pt x="1438" y="1679"/>
                  </a:cubicBezTo>
                  <a:moveTo>
                    <a:pt x="4050" y="1679"/>
                  </a:moveTo>
                  <a:cubicBezTo>
                    <a:pt x="4038" y="1679"/>
                    <a:pt x="4029" y="1688"/>
                    <a:pt x="4029" y="1700"/>
                  </a:cubicBezTo>
                  <a:cubicBezTo>
                    <a:pt x="4029" y="1711"/>
                    <a:pt x="4038" y="1721"/>
                    <a:pt x="4050" y="1721"/>
                  </a:cubicBezTo>
                  <a:cubicBezTo>
                    <a:pt x="4061" y="1721"/>
                    <a:pt x="4071" y="1711"/>
                    <a:pt x="4071" y="1700"/>
                  </a:cubicBezTo>
                  <a:cubicBezTo>
                    <a:pt x="4071" y="1688"/>
                    <a:pt x="4061" y="1679"/>
                    <a:pt x="4050" y="1679"/>
                  </a:cubicBezTo>
                  <a:moveTo>
                    <a:pt x="1568" y="1677"/>
                  </a:moveTo>
                  <a:cubicBezTo>
                    <a:pt x="1556" y="1677"/>
                    <a:pt x="1546" y="1687"/>
                    <a:pt x="1546" y="1700"/>
                  </a:cubicBezTo>
                  <a:cubicBezTo>
                    <a:pt x="1546" y="1712"/>
                    <a:pt x="1556" y="1722"/>
                    <a:pt x="1568" y="1722"/>
                  </a:cubicBezTo>
                  <a:cubicBezTo>
                    <a:pt x="1581" y="1722"/>
                    <a:pt x="1591" y="1712"/>
                    <a:pt x="1591" y="1700"/>
                  </a:cubicBezTo>
                  <a:cubicBezTo>
                    <a:pt x="1591" y="1687"/>
                    <a:pt x="1581" y="1677"/>
                    <a:pt x="1568" y="1677"/>
                  </a:cubicBezTo>
                  <a:moveTo>
                    <a:pt x="3919" y="1677"/>
                  </a:moveTo>
                  <a:cubicBezTo>
                    <a:pt x="3907" y="1677"/>
                    <a:pt x="3897" y="1687"/>
                    <a:pt x="3897" y="1700"/>
                  </a:cubicBezTo>
                  <a:cubicBezTo>
                    <a:pt x="3897" y="1712"/>
                    <a:pt x="3907" y="1722"/>
                    <a:pt x="3919" y="1722"/>
                  </a:cubicBezTo>
                  <a:cubicBezTo>
                    <a:pt x="3932" y="1722"/>
                    <a:pt x="3942" y="1712"/>
                    <a:pt x="3942" y="1700"/>
                  </a:cubicBezTo>
                  <a:cubicBezTo>
                    <a:pt x="3942" y="1687"/>
                    <a:pt x="3932" y="1677"/>
                    <a:pt x="3919" y="1677"/>
                  </a:cubicBezTo>
                  <a:moveTo>
                    <a:pt x="1699" y="1676"/>
                  </a:moveTo>
                  <a:cubicBezTo>
                    <a:pt x="1686" y="1676"/>
                    <a:pt x="1675" y="1686"/>
                    <a:pt x="1675" y="1700"/>
                  </a:cubicBezTo>
                  <a:cubicBezTo>
                    <a:pt x="1675" y="1713"/>
                    <a:pt x="1686" y="1723"/>
                    <a:pt x="1699" y="1723"/>
                  </a:cubicBezTo>
                  <a:cubicBezTo>
                    <a:pt x="1712" y="1723"/>
                    <a:pt x="1723" y="1713"/>
                    <a:pt x="1723" y="1700"/>
                  </a:cubicBezTo>
                  <a:cubicBezTo>
                    <a:pt x="1723" y="1686"/>
                    <a:pt x="1712" y="1676"/>
                    <a:pt x="1699" y="1676"/>
                  </a:cubicBezTo>
                  <a:moveTo>
                    <a:pt x="3789" y="1676"/>
                  </a:moveTo>
                  <a:cubicBezTo>
                    <a:pt x="3775" y="1676"/>
                    <a:pt x="3765" y="1686"/>
                    <a:pt x="3765" y="1700"/>
                  </a:cubicBezTo>
                  <a:cubicBezTo>
                    <a:pt x="3765" y="1713"/>
                    <a:pt x="3775" y="1723"/>
                    <a:pt x="3789" y="1723"/>
                  </a:cubicBezTo>
                  <a:cubicBezTo>
                    <a:pt x="3802" y="1723"/>
                    <a:pt x="3813" y="1713"/>
                    <a:pt x="3813" y="1700"/>
                  </a:cubicBezTo>
                  <a:cubicBezTo>
                    <a:pt x="3813" y="1686"/>
                    <a:pt x="3802" y="1676"/>
                    <a:pt x="3789" y="1676"/>
                  </a:cubicBezTo>
                  <a:moveTo>
                    <a:pt x="1" y="1568"/>
                  </a:moveTo>
                  <a:cubicBezTo>
                    <a:pt x="1" y="1568"/>
                    <a:pt x="0" y="1569"/>
                    <a:pt x="0" y="1569"/>
                  </a:cubicBezTo>
                  <a:cubicBezTo>
                    <a:pt x="0" y="1569"/>
                    <a:pt x="1" y="1570"/>
                    <a:pt x="1" y="1570"/>
                  </a:cubicBezTo>
                  <a:cubicBezTo>
                    <a:pt x="1" y="1570"/>
                    <a:pt x="2" y="1569"/>
                    <a:pt x="2" y="1569"/>
                  </a:cubicBezTo>
                  <a:cubicBezTo>
                    <a:pt x="2" y="1569"/>
                    <a:pt x="1" y="1568"/>
                    <a:pt x="1" y="1568"/>
                  </a:cubicBezTo>
                  <a:moveTo>
                    <a:pt x="5487" y="1568"/>
                  </a:moveTo>
                  <a:cubicBezTo>
                    <a:pt x="5486" y="1568"/>
                    <a:pt x="5486" y="1569"/>
                    <a:pt x="5486" y="1569"/>
                  </a:cubicBezTo>
                  <a:cubicBezTo>
                    <a:pt x="5486" y="1569"/>
                    <a:pt x="5486" y="1570"/>
                    <a:pt x="5487" y="1570"/>
                  </a:cubicBezTo>
                  <a:cubicBezTo>
                    <a:pt x="5487" y="1570"/>
                    <a:pt x="5487" y="1569"/>
                    <a:pt x="5487" y="1569"/>
                  </a:cubicBezTo>
                  <a:cubicBezTo>
                    <a:pt x="5487" y="1569"/>
                    <a:pt x="5487" y="1568"/>
                    <a:pt x="5487" y="1568"/>
                  </a:cubicBezTo>
                  <a:moveTo>
                    <a:pt x="132" y="1567"/>
                  </a:moveTo>
                  <a:cubicBezTo>
                    <a:pt x="130" y="1567"/>
                    <a:pt x="130" y="1568"/>
                    <a:pt x="130" y="1569"/>
                  </a:cubicBezTo>
                  <a:cubicBezTo>
                    <a:pt x="130" y="1570"/>
                    <a:pt x="130" y="1571"/>
                    <a:pt x="132" y="1571"/>
                  </a:cubicBezTo>
                  <a:cubicBezTo>
                    <a:pt x="133" y="1571"/>
                    <a:pt x="134" y="1570"/>
                    <a:pt x="134" y="1569"/>
                  </a:cubicBezTo>
                  <a:cubicBezTo>
                    <a:pt x="134" y="1568"/>
                    <a:pt x="133" y="1567"/>
                    <a:pt x="132" y="1567"/>
                  </a:cubicBezTo>
                  <a:moveTo>
                    <a:pt x="5356" y="1566"/>
                  </a:moveTo>
                  <a:cubicBezTo>
                    <a:pt x="5355" y="1566"/>
                    <a:pt x="5353" y="1568"/>
                    <a:pt x="5353" y="1569"/>
                  </a:cubicBezTo>
                  <a:cubicBezTo>
                    <a:pt x="5353" y="1570"/>
                    <a:pt x="5355" y="1572"/>
                    <a:pt x="5356" y="1572"/>
                  </a:cubicBezTo>
                  <a:cubicBezTo>
                    <a:pt x="5357" y="1572"/>
                    <a:pt x="5358" y="1570"/>
                    <a:pt x="5358" y="1569"/>
                  </a:cubicBezTo>
                  <a:cubicBezTo>
                    <a:pt x="5358" y="1568"/>
                    <a:pt x="5357" y="1566"/>
                    <a:pt x="5356" y="1566"/>
                  </a:cubicBezTo>
                  <a:moveTo>
                    <a:pt x="262" y="1565"/>
                  </a:moveTo>
                  <a:cubicBezTo>
                    <a:pt x="260" y="1565"/>
                    <a:pt x="258" y="1567"/>
                    <a:pt x="258" y="1569"/>
                  </a:cubicBezTo>
                  <a:cubicBezTo>
                    <a:pt x="258" y="1571"/>
                    <a:pt x="260" y="1573"/>
                    <a:pt x="262" y="1573"/>
                  </a:cubicBezTo>
                  <a:cubicBezTo>
                    <a:pt x="264" y="1573"/>
                    <a:pt x="266" y="1571"/>
                    <a:pt x="266" y="1569"/>
                  </a:cubicBezTo>
                  <a:cubicBezTo>
                    <a:pt x="266" y="1567"/>
                    <a:pt x="264" y="1565"/>
                    <a:pt x="262" y="1565"/>
                  </a:cubicBezTo>
                  <a:moveTo>
                    <a:pt x="5225" y="1565"/>
                  </a:moveTo>
                  <a:cubicBezTo>
                    <a:pt x="5223" y="1565"/>
                    <a:pt x="5221" y="1567"/>
                    <a:pt x="5221" y="1569"/>
                  </a:cubicBezTo>
                  <a:cubicBezTo>
                    <a:pt x="5221" y="1571"/>
                    <a:pt x="5223" y="1573"/>
                    <a:pt x="5225" y="1573"/>
                  </a:cubicBezTo>
                  <a:cubicBezTo>
                    <a:pt x="5228" y="1573"/>
                    <a:pt x="5230" y="1571"/>
                    <a:pt x="5230" y="1569"/>
                  </a:cubicBezTo>
                  <a:cubicBezTo>
                    <a:pt x="5230" y="1567"/>
                    <a:pt x="5228" y="1565"/>
                    <a:pt x="5225" y="1565"/>
                  </a:cubicBezTo>
                  <a:moveTo>
                    <a:pt x="393" y="1563"/>
                  </a:moveTo>
                  <a:cubicBezTo>
                    <a:pt x="390" y="1563"/>
                    <a:pt x="387" y="1566"/>
                    <a:pt x="387" y="1569"/>
                  </a:cubicBezTo>
                  <a:cubicBezTo>
                    <a:pt x="387" y="1572"/>
                    <a:pt x="390" y="1575"/>
                    <a:pt x="393" y="1575"/>
                  </a:cubicBezTo>
                  <a:cubicBezTo>
                    <a:pt x="396" y="1575"/>
                    <a:pt x="399" y="1572"/>
                    <a:pt x="399" y="1569"/>
                  </a:cubicBezTo>
                  <a:cubicBezTo>
                    <a:pt x="399" y="1566"/>
                    <a:pt x="396" y="1563"/>
                    <a:pt x="393" y="1563"/>
                  </a:cubicBezTo>
                  <a:moveTo>
                    <a:pt x="5095" y="1563"/>
                  </a:moveTo>
                  <a:cubicBezTo>
                    <a:pt x="5091" y="1563"/>
                    <a:pt x="5089" y="1566"/>
                    <a:pt x="5089" y="1569"/>
                  </a:cubicBezTo>
                  <a:cubicBezTo>
                    <a:pt x="5089" y="1572"/>
                    <a:pt x="5091" y="1575"/>
                    <a:pt x="5095" y="1575"/>
                  </a:cubicBezTo>
                  <a:cubicBezTo>
                    <a:pt x="5098" y="1575"/>
                    <a:pt x="5101" y="1572"/>
                    <a:pt x="5101" y="1569"/>
                  </a:cubicBezTo>
                  <a:cubicBezTo>
                    <a:pt x="5101" y="1566"/>
                    <a:pt x="5098" y="1563"/>
                    <a:pt x="5095" y="1563"/>
                  </a:cubicBezTo>
                  <a:moveTo>
                    <a:pt x="523" y="1561"/>
                  </a:moveTo>
                  <a:cubicBezTo>
                    <a:pt x="519" y="1561"/>
                    <a:pt x="516" y="1565"/>
                    <a:pt x="516" y="1569"/>
                  </a:cubicBezTo>
                  <a:cubicBezTo>
                    <a:pt x="516" y="1573"/>
                    <a:pt x="519" y="1577"/>
                    <a:pt x="523" y="1577"/>
                  </a:cubicBezTo>
                  <a:cubicBezTo>
                    <a:pt x="528" y="1577"/>
                    <a:pt x="531" y="1573"/>
                    <a:pt x="531" y="1569"/>
                  </a:cubicBezTo>
                  <a:cubicBezTo>
                    <a:pt x="531" y="1565"/>
                    <a:pt x="528" y="1561"/>
                    <a:pt x="523" y="1561"/>
                  </a:cubicBezTo>
                  <a:moveTo>
                    <a:pt x="4964" y="1561"/>
                  </a:moveTo>
                  <a:cubicBezTo>
                    <a:pt x="4960" y="1561"/>
                    <a:pt x="4956" y="1565"/>
                    <a:pt x="4956" y="1569"/>
                  </a:cubicBezTo>
                  <a:cubicBezTo>
                    <a:pt x="4956" y="1573"/>
                    <a:pt x="4960" y="1577"/>
                    <a:pt x="4964" y="1577"/>
                  </a:cubicBezTo>
                  <a:cubicBezTo>
                    <a:pt x="4969" y="1577"/>
                    <a:pt x="4972" y="1573"/>
                    <a:pt x="4972" y="1569"/>
                  </a:cubicBezTo>
                  <a:cubicBezTo>
                    <a:pt x="4972" y="1565"/>
                    <a:pt x="4969" y="1561"/>
                    <a:pt x="4964" y="1561"/>
                  </a:cubicBezTo>
                  <a:moveTo>
                    <a:pt x="654" y="1560"/>
                  </a:moveTo>
                  <a:cubicBezTo>
                    <a:pt x="649" y="1560"/>
                    <a:pt x="645" y="1564"/>
                    <a:pt x="645" y="1569"/>
                  </a:cubicBezTo>
                  <a:cubicBezTo>
                    <a:pt x="645" y="1574"/>
                    <a:pt x="649" y="1578"/>
                    <a:pt x="654" y="1578"/>
                  </a:cubicBezTo>
                  <a:cubicBezTo>
                    <a:pt x="659" y="1578"/>
                    <a:pt x="664" y="1574"/>
                    <a:pt x="664" y="1569"/>
                  </a:cubicBezTo>
                  <a:cubicBezTo>
                    <a:pt x="664" y="1564"/>
                    <a:pt x="659" y="1560"/>
                    <a:pt x="654" y="1560"/>
                  </a:cubicBezTo>
                  <a:moveTo>
                    <a:pt x="4834" y="1559"/>
                  </a:moveTo>
                  <a:cubicBezTo>
                    <a:pt x="4828" y="1559"/>
                    <a:pt x="4824" y="1564"/>
                    <a:pt x="4824" y="1569"/>
                  </a:cubicBezTo>
                  <a:cubicBezTo>
                    <a:pt x="4824" y="1574"/>
                    <a:pt x="4828" y="1579"/>
                    <a:pt x="4834" y="1579"/>
                  </a:cubicBezTo>
                  <a:cubicBezTo>
                    <a:pt x="4839" y="1579"/>
                    <a:pt x="4843" y="1574"/>
                    <a:pt x="4843" y="1569"/>
                  </a:cubicBezTo>
                  <a:cubicBezTo>
                    <a:pt x="4843" y="1564"/>
                    <a:pt x="4839" y="1559"/>
                    <a:pt x="4834" y="1559"/>
                  </a:cubicBezTo>
                  <a:moveTo>
                    <a:pt x="785" y="1558"/>
                  </a:moveTo>
                  <a:cubicBezTo>
                    <a:pt x="779" y="1558"/>
                    <a:pt x="773" y="1563"/>
                    <a:pt x="773" y="1569"/>
                  </a:cubicBezTo>
                  <a:cubicBezTo>
                    <a:pt x="773" y="1575"/>
                    <a:pt x="779" y="1580"/>
                    <a:pt x="785" y="1580"/>
                  </a:cubicBezTo>
                  <a:cubicBezTo>
                    <a:pt x="791" y="1580"/>
                    <a:pt x="796" y="1575"/>
                    <a:pt x="796" y="1569"/>
                  </a:cubicBezTo>
                  <a:cubicBezTo>
                    <a:pt x="796" y="1563"/>
                    <a:pt x="791" y="1558"/>
                    <a:pt x="785" y="1558"/>
                  </a:cubicBezTo>
                  <a:moveTo>
                    <a:pt x="4703" y="1558"/>
                  </a:moveTo>
                  <a:cubicBezTo>
                    <a:pt x="4697" y="1558"/>
                    <a:pt x="4692" y="1563"/>
                    <a:pt x="4692" y="1569"/>
                  </a:cubicBezTo>
                  <a:cubicBezTo>
                    <a:pt x="4692" y="1575"/>
                    <a:pt x="4697" y="1580"/>
                    <a:pt x="4703" y="1580"/>
                  </a:cubicBezTo>
                  <a:cubicBezTo>
                    <a:pt x="4709" y="1580"/>
                    <a:pt x="4714" y="1575"/>
                    <a:pt x="4714" y="1569"/>
                  </a:cubicBezTo>
                  <a:cubicBezTo>
                    <a:pt x="4714" y="1563"/>
                    <a:pt x="4709" y="1558"/>
                    <a:pt x="4703" y="1558"/>
                  </a:cubicBezTo>
                  <a:moveTo>
                    <a:pt x="915" y="1556"/>
                  </a:moveTo>
                  <a:cubicBezTo>
                    <a:pt x="908" y="1556"/>
                    <a:pt x="902" y="1562"/>
                    <a:pt x="902" y="1569"/>
                  </a:cubicBezTo>
                  <a:cubicBezTo>
                    <a:pt x="902" y="1576"/>
                    <a:pt x="908" y="1582"/>
                    <a:pt x="915" y="1582"/>
                  </a:cubicBezTo>
                  <a:cubicBezTo>
                    <a:pt x="923" y="1582"/>
                    <a:pt x="928" y="1576"/>
                    <a:pt x="928" y="1569"/>
                  </a:cubicBezTo>
                  <a:cubicBezTo>
                    <a:pt x="928" y="1562"/>
                    <a:pt x="923" y="1556"/>
                    <a:pt x="915" y="1556"/>
                  </a:cubicBezTo>
                  <a:moveTo>
                    <a:pt x="4572" y="1556"/>
                  </a:moveTo>
                  <a:cubicBezTo>
                    <a:pt x="4565" y="1556"/>
                    <a:pt x="4559" y="1562"/>
                    <a:pt x="4559" y="1569"/>
                  </a:cubicBezTo>
                  <a:cubicBezTo>
                    <a:pt x="4559" y="1576"/>
                    <a:pt x="4565" y="1582"/>
                    <a:pt x="4572" y="1582"/>
                  </a:cubicBezTo>
                  <a:cubicBezTo>
                    <a:pt x="4580" y="1582"/>
                    <a:pt x="4585" y="1576"/>
                    <a:pt x="4585" y="1569"/>
                  </a:cubicBezTo>
                  <a:cubicBezTo>
                    <a:pt x="4585" y="1562"/>
                    <a:pt x="4580" y="1556"/>
                    <a:pt x="4572" y="1556"/>
                  </a:cubicBezTo>
                  <a:moveTo>
                    <a:pt x="1046" y="1554"/>
                  </a:moveTo>
                  <a:cubicBezTo>
                    <a:pt x="1038" y="1554"/>
                    <a:pt x="1031" y="1561"/>
                    <a:pt x="1031" y="1569"/>
                  </a:cubicBezTo>
                  <a:cubicBezTo>
                    <a:pt x="1031" y="1577"/>
                    <a:pt x="1038" y="1583"/>
                    <a:pt x="1046" y="1583"/>
                  </a:cubicBezTo>
                  <a:cubicBezTo>
                    <a:pt x="1054" y="1583"/>
                    <a:pt x="1060" y="1577"/>
                    <a:pt x="1060" y="1569"/>
                  </a:cubicBezTo>
                  <a:cubicBezTo>
                    <a:pt x="1060" y="1561"/>
                    <a:pt x="1054" y="1554"/>
                    <a:pt x="1046" y="1554"/>
                  </a:cubicBezTo>
                  <a:moveTo>
                    <a:pt x="4442" y="1554"/>
                  </a:moveTo>
                  <a:cubicBezTo>
                    <a:pt x="4433" y="1554"/>
                    <a:pt x="4427" y="1561"/>
                    <a:pt x="4427" y="1569"/>
                  </a:cubicBezTo>
                  <a:cubicBezTo>
                    <a:pt x="4427" y="1577"/>
                    <a:pt x="4433" y="1584"/>
                    <a:pt x="4442" y="1584"/>
                  </a:cubicBezTo>
                  <a:cubicBezTo>
                    <a:pt x="4450" y="1584"/>
                    <a:pt x="4457" y="1577"/>
                    <a:pt x="4457" y="1569"/>
                  </a:cubicBezTo>
                  <a:cubicBezTo>
                    <a:pt x="4457" y="1561"/>
                    <a:pt x="4450" y="1554"/>
                    <a:pt x="4442" y="1554"/>
                  </a:cubicBezTo>
                  <a:moveTo>
                    <a:pt x="1177" y="1553"/>
                  </a:moveTo>
                  <a:cubicBezTo>
                    <a:pt x="1168" y="1553"/>
                    <a:pt x="1160" y="1560"/>
                    <a:pt x="1160" y="1569"/>
                  </a:cubicBezTo>
                  <a:cubicBezTo>
                    <a:pt x="1160" y="1578"/>
                    <a:pt x="1168" y="1585"/>
                    <a:pt x="1177" y="1585"/>
                  </a:cubicBezTo>
                  <a:cubicBezTo>
                    <a:pt x="1186" y="1585"/>
                    <a:pt x="1193" y="1578"/>
                    <a:pt x="1193" y="1569"/>
                  </a:cubicBezTo>
                  <a:cubicBezTo>
                    <a:pt x="1193" y="1560"/>
                    <a:pt x="1186" y="1553"/>
                    <a:pt x="1177" y="1553"/>
                  </a:cubicBezTo>
                  <a:moveTo>
                    <a:pt x="4311" y="1552"/>
                  </a:moveTo>
                  <a:cubicBezTo>
                    <a:pt x="4302" y="1552"/>
                    <a:pt x="4294" y="1560"/>
                    <a:pt x="4294" y="1569"/>
                  </a:cubicBezTo>
                  <a:cubicBezTo>
                    <a:pt x="4294" y="1578"/>
                    <a:pt x="4302" y="1586"/>
                    <a:pt x="4311" y="1586"/>
                  </a:cubicBezTo>
                  <a:cubicBezTo>
                    <a:pt x="4320" y="1586"/>
                    <a:pt x="4328" y="1578"/>
                    <a:pt x="4328" y="1569"/>
                  </a:cubicBezTo>
                  <a:cubicBezTo>
                    <a:pt x="4328" y="1560"/>
                    <a:pt x="4320" y="1552"/>
                    <a:pt x="4311" y="1552"/>
                  </a:cubicBezTo>
                  <a:moveTo>
                    <a:pt x="1307" y="1551"/>
                  </a:moveTo>
                  <a:cubicBezTo>
                    <a:pt x="1297" y="1551"/>
                    <a:pt x="1289" y="1559"/>
                    <a:pt x="1289" y="1569"/>
                  </a:cubicBezTo>
                  <a:cubicBezTo>
                    <a:pt x="1289" y="1579"/>
                    <a:pt x="1297" y="1587"/>
                    <a:pt x="1307" y="1587"/>
                  </a:cubicBezTo>
                  <a:cubicBezTo>
                    <a:pt x="1317" y="1587"/>
                    <a:pt x="1325" y="1579"/>
                    <a:pt x="1325" y="1569"/>
                  </a:cubicBezTo>
                  <a:cubicBezTo>
                    <a:pt x="1325" y="1559"/>
                    <a:pt x="1317" y="1551"/>
                    <a:pt x="1307" y="1551"/>
                  </a:cubicBezTo>
                  <a:moveTo>
                    <a:pt x="4180" y="1551"/>
                  </a:moveTo>
                  <a:cubicBezTo>
                    <a:pt x="4170" y="1551"/>
                    <a:pt x="4162" y="1559"/>
                    <a:pt x="4162" y="1569"/>
                  </a:cubicBezTo>
                  <a:cubicBezTo>
                    <a:pt x="4162" y="1579"/>
                    <a:pt x="4170" y="1587"/>
                    <a:pt x="4180" y="1587"/>
                  </a:cubicBezTo>
                  <a:cubicBezTo>
                    <a:pt x="4190" y="1587"/>
                    <a:pt x="4199" y="1579"/>
                    <a:pt x="4199" y="1569"/>
                  </a:cubicBezTo>
                  <a:cubicBezTo>
                    <a:pt x="4199" y="1559"/>
                    <a:pt x="4190" y="1551"/>
                    <a:pt x="4180" y="1551"/>
                  </a:cubicBezTo>
                  <a:moveTo>
                    <a:pt x="1438" y="1549"/>
                  </a:moveTo>
                  <a:cubicBezTo>
                    <a:pt x="1427" y="1549"/>
                    <a:pt x="1418" y="1558"/>
                    <a:pt x="1418" y="1569"/>
                  </a:cubicBezTo>
                  <a:cubicBezTo>
                    <a:pt x="1418" y="1580"/>
                    <a:pt x="1427" y="1589"/>
                    <a:pt x="1438" y="1589"/>
                  </a:cubicBezTo>
                  <a:cubicBezTo>
                    <a:pt x="1449" y="1589"/>
                    <a:pt x="1457" y="1580"/>
                    <a:pt x="1457" y="1569"/>
                  </a:cubicBezTo>
                  <a:cubicBezTo>
                    <a:pt x="1457" y="1558"/>
                    <a:pt x="1449" y="1549"/>
                    <a:pt x="1438" y="1549"/>
                  </a:cubicBezTo>
                  <a:moveTo>
                    <a:pt x="4050" y="1549"/>
                  </a:moveTo>
                  <a:cubicBezTo>
                    <a:pt x="4039" y="1549"/>
                    <a:pt x="4030" y="1558"/>
                    <a:pt x="4030" y="1569"/>
                  </a:cubicBezTo>
                  <a:cubicBezTo>
                    <a:pt x="4030" y="1580"/>
                    <a:pt x="4039" y="1589"/>
                    <a:pt x="4050" y="1589"/>
                  </a:cubicBezTo>
                  <a:cubicBezTo>
                    <a:pt x="4061" y="1589"/>
                    <a:pt x="4069" y="1580"/>
                    <a:pt x="4069" y="1569"/>
                  </a:cubicBezTo>
                  <a:cubicBezTo>
                    <a:pt x="4069" y="1558"/>
                    <a:pt x="4061" y="1549"/>
                    <a:pt x="4050" y="1549"/>
                  </a:cubicBezTo>
                  <a:moveTo>
                    <a:pt x="1568" y="1548"/>
                  </a:moveTo>
                  <a:cubicBezTo>
                    <a:pt x="1557" y="1548"/>
                    <a:pt x="1547" y="1557"/>
                    <a:pt x="1547" y="1569"/>
                  </a:cubicBezTo>
                  <a:cubicBezTo>
                    <a:pt x="1547" y="1581"/>
                    <a:pt x="1557" y="1590"/>
                    <a:pt x="1568" y="1590"/>
                  </a:cubicBezTo>
                  <a:cubicBezTo>
                    <a:pt x="1580" y="1590"/>
                    <a:pt x="1589" y="1581"/>
                    <a:pt x="1589" y="1569"/>
                  </a:cubicBezTo>
                  <a:cubicBezTo>
                    <a:pt x="1589" y="1557"/>
                    <a:pt x="1580" y="1548"/>
                    <a:pt x="1568" y="1548"/>
                  </a:cubicBezTo>
                  <a:moveTo>
                    <a:pt x="3919" y="1548"/>
                  </a:moveTo>
                  <a:cubicBezTo>
                    <a:pt x="3908" y="1548"/>
                    <a:pt x="3898" y="1557"/>
                    <a:pt x="3898" y="1569"/>
                  </a:cubicBezTo>
                  <a:cubicBezTo>
                    <a:pt x="3898" y="1581"/>
                    <a:pt x="3908" y="1590"/>
                    <a:pt x="3919" y="1590"/>
                  </a:cubicBezTo>
                  <a:cubicBezTo>
                    <a:pt x="3931" y="1590"/>
                    <a:pt x="3940" y="1581"/>
                    <a:pt x="3940" y="1569"/>
                  </a:cubicBezTo>
                  <a:cubicBezTo>
                    <a:pt x="3940" y="1557"/>
                    <a:pt x="3931" y="1548"/>
                    <a:pt x="3919" y="1548"/>
                  </a:cubicBezTo>
                  <a:moveTo>
                    <a:pt x="1699" y="1547"/>
                  </a:moveTo>
                  <a:cubicBezTo>
                    <a:pt x="1687" y="1547"/>
                    <a:pt x="1677" y="1557"/>
                    <a:pt x="1677" y="1569"/>
                  </a:cubicBezTo>
                  <a:cubicBezTo>
                    <a:pt x="1677" y="1581"/>
                    <a:pt x="1687" y="1591"/>
                    <a:pt x="1699" y="1591"/>
                  </a:cubicBezTo>
                  <a:cubicBezTo>
                    <a:pt x="1711" y="1591"/>
                    <a:pt x="1721" y="1581"/>
                    <a:pt x="1721" y="1569"/>
                  </a:cubicBezTo>
                  <a:cubicBezTo>
                    <a:pt x="1721" y="1557"/>
                    <a:pt x="1711" y="1547"/>
                    <a:pt x="1699" y="1547"/>
                  </a:cubicBezTo>
                  <a:moveTo>
                    <a:pt x="3789" y="1547"/>
                  </a:moveTo>
                  <a:cubicBezTo>
                    <a:pt x="3776" y="1547"/>
                    <a:pt x="3766" y="1557"/>
                    <a:pt x="3766" y="1569"/>
                  </a:cubicBezTo>
                  <a:cubicBezTo>
                    <a:pt x="3766" y="1581"/>
                    <a:pt x="3776" y="1591"/>
                    <a:pt x="3789" y="1591"/>
                  </a:cubicBezTo>
                  <a:cubicBezTo>
                    <a:pt x="3801" y="1591"/>
                    <a:pt x="3811" y="1581"/>
                    <a:pt x="3811" y="1569"/>
                  </a:cubicBezTo>
                  <a:cubicBezTo>
                    <a:pt x="3811" y="1557"/>
                    <a:pt x="3801" y="1547"/>
                    <a:pt x="3789" y="1547"/>
                  </a:cubicBezTo>
                  <a:moveTo>
                    <a:pt x="132" y="1437"/>
                  </a:moveTo>
                  <a:cubicBezTo>
                    <a:pt x="131" y="1437"/>
                    <a:pt x="130" y="1438"/>
                    <a:pt x="130" y="1438"/>
                  </a:cubicBezTo>
                  <a:cubicBezTo>
                    <a:pt x="130" y="1439"/>
                    <a:pt x="131" y="1440"/>
                    <a:pt x="132" y="1440"/>
                  </a:cubicBezTo>
                  <a:cubicBezTo>
                    <a:pt x="132" y="1440"/>
                    <a:pt x="133" y="1439"/>
                    <a:pt x="133" y="1438"/>
                  </a:cubicBezTo>
                  <a:cubicBezTo>
                    <a:pt x="133" y="1438"/>
                    <a:pt x="132" y="1437"/>
                    <a:pt x="132" y="1437"/>
                  </a:cubicBezTo>
                  <a:moveTo>
                    <a:pt x="5356" y="1437"/>
                  </a:moveTo>
                  <a:cubicBezTo>
                    <a:pt x="5355" y="1437"/>
                    <a:pt x="5354" y="1437"/>
                    <a:pt x="5354" y="1438"/>
                  </a:cubicBezTo>
                  <a:cubicBezTo>
                    <a:pt x="5354" y="1439"/>
                    <a:pt x="5355" y="1440"/>
                    <a:pt x="5356" y="1440"/>
                  </a:cubicBezTo>
                  <a:cubicBezTo>
                    <a:pt x="5357" y="1440"/>
                    <a:pt x="5358" y="1439"/>
                    <a:pt x="5358" y="1438"/>
                  </a:cubicBezTo>
                  <a:cubicBezTo>
                    <a:pt x="5358" y="1437"/>
                    <a:pt x="5357" y="1437"/>
                    <a:pt x="5356" y="1437"/>
                  </a:cubicBezTo>
                  <a:moveTo>
                    <a:pt x="262" y="1435"/>
                  </a:moveTo>
                  <a:cubicBezTo>
                    <a:pt x="260" y="1435"/>
                    <a:pt x="259" y="1437"/>
                    <a:pt x="259" y="1438"/>
                  </a:cubicBezTo>
                  <a:cubicBezTo>
                    <a:pt x="259" y="1440"/>
                    <a:pt x="260" y="1442"/>
                    <a:pt x="262" y="1442"/>
                  </a:cubicBezTo>
                  <a:cubicBezTo>
                    <a:pt x="264" y="1442"/>
                    <a:pt x="266" y="1440"/>
                    <a:pt x="266" y="1438"/>
                  </a:cubicBezTo>
                  <a:cubicBezTo>
                    <a:pt x="266" y="1437"/>
                    <a:pt x="264" y="1435"/>
                    <a:pt x="262" y="1435"/>
                  </a:cubicBezTo>
                  <a:moveTo>
                    <a:pt x="5225" y="1435"/>
                  </a:moveTo>
                  <a:cubicBezTo>
                    <a:pt x="5224" y="1435"/>
                    <a:pt x="5222" y="1437"/>
                    <a:pt x="5222" y="1438"/>
                  </a:cubicBezTo>
                  <a:cubicBezTo>
                    <a:pt x="5222" y="1440"/>
                    <a:pt x="5224" y="1442"/>
                    <a:pt x="5225" y="1442"/>
                  </a:cubicBezTo>
                  <a:cubicBezTo>
                    <a:pt x="5227" y="1442"/>
                    <a:pt x="5229" y="1440"/>
                    <a:pt x="5229" y="1438"/>
                  </a:cubicBezTo>
                  <a:cubicBezTo>
                    <a:pt x="5229" y="1437"/>
                    <a:pt x="5227" y="1435"/>
                    <a:pt x="5225" y="1435"/>
                  </a:cubicBezTo>
                  <a:moveTo>
                    <a:pt x="393" y="1433"/>
                  </a:moveTo>
                  <a:cubicBezTo>
                    <a:pt x="390" y="1433"/>
                    <a:pt x="388" y="1436"/>
                    <a:pt x="388" y="1438"/>
                  </a:cubicBezTo>
                  <a:cubicBezTo>
                    <a:pt x="388" y="1441"/>
                    <a:pt x="390" y="1443"/>
                    <a:pt x="393" y="1443"/>
                  </a:cubicBezTo>
                  <a:cubicBezTo>
                    <a:pt x="396" y="1443"/>
                    <a:pt x="398" y="1441"/>
                    <a:pt x="398" y="1438"/>
                  </a:cubicBezTo>
                  <a:cubicBezTo>
                    <a:pt x="398" y="1436"/>
                    <a:pt x="396" y="1433"/>
                    <a:pt x="393" y="1433"/>
                  </a:cubicBezTo>
                  <a:moveTo>
                    <a:pt x="5095" y="1433"/>
                  </a:moveTo>
                  <a:cubicBezTo>
                    <a:pt x="5092" y="1433"/>
                    <a:pt x="5090" y="1436"/>
                    <a:pt x="5090" y="1438"/>
                  </a:cubicBezTo>
                  <a:cubicBezTo>
                    <a:pt x="5090" y="1441"/>
                    <a:pt x="5092" y="1443"/>
                    <a:pt x="5095" y="1443"/>
                  </a:cubicBezTo>
                  <a:cubicBezTo>
                    <a:pt x="5098" y="1443"/>
                    <a:pt x="5100" y="1441"/>
                    <a:pt x="5100" y="1438"/>
                  </a:cubicBezTo>
                  <a:cubicBezTo>
                    <a:pt x="5100" y="1436"/>
                    <a:pt x="5098" y="1433"/>
                    <a:pt x="5095" y="1433"/>
                  </a:cubicBezTo>
                  <a:moveTo>
                    <a:pt x="523" y="1431"/>
                  </a:moveTo>
                  <a:cubicBezTo>
                    <a:pt x="520" y="1431"/>
                    <a:pt x="517" y="1435"/>
                    <a:pt x="517" y="1438"/>
                  </a:cubicBezTo>
                  <a:cubicBezTo>
                    <a:pt x="517" y="1442"/>
                    <a:pt x="520" y="1445"/>
                    <a:pt x="523" y="1445"/>
                  </a:cubicBezTo>
                  <a:cubicBezTo>
                    <a:pt x="527" y="1445"/>
                    <a:pt x="530" y="1442"/>
                    <a:pt x="530" y="1438"/>
                  </a:cubicBezTo>
                  <a:cubicBezTo>
                    <a:pt x="530" y="1435"/>
                    <a:pt x="527" y="1431"/>
                    <a:pt x="523" y="1431"/>
                  </a:cubicBezTo>
                  <a:moveTo>
                    <a:pt x="4964" y="1431"/>
                  </a:moveTo>
                  <a:cubicBezTo>
                    <a:pt x="4960" y="1431"/>
                    <a:pt x="4957" y="1435"/>
                    <a:pt x="4957" y="1438"/>
                  </a:cubicBezTo>
                  <a:cubicBezTo>
                    <a:pt x="4957" y="1442"/>
                    <a:pt x="4960" y="1445"/>
                    <a:pt x="4964" y="1445"/>
                  </a:cubicBezTo>
                  <a:cubicBezTo>
                    <a:pt x="4968" y="1445"/>
                    <a:pt x="4971" y="1442"/>
                    <a:pt x="4971" y="1438"/>
                  </a:cubicBezTo>
                  <a:cubicBezTo>
                    <a:pt x="4971" y="1435"/>
                    <a:pt x="4968" y="1431"/>
                    <a:pt x="4964" y="1431"/>
                  </a:cubicBezTo>
                  <a:moveTo>
                    <a:pt x="654" y="1430"/>
                  </a:moveTo>
                  <a:cubicBezTo>
                    <a:pt x="649" y="1430"/>
                    <a:pt x="646" y="1434"/>
                    <a:pt x="646" y="1438"/>
                  </a:cubicBezTo>
                  <a:cubicBezTo>
                    <a:pt x="646" y="1443"/>
                    <a:pt x="649" y="1447"/>
                    <a:pt x="654" y="1447"/>
                  </a:cubicBezTo>
                  <a:cubicBezTo>
                    <a:pt x="659" y="1447"/>
                    <a:pt x="662" y="1443"/>
                    <a:pt x="662" y="1438"/>
                  </a:cubicBezTo>
                  <a:cubicBezTo>
                    <a:pt x="662" y="1434"/>
                    <a:pt x="659" y="1430"/>
                    <a:pt x="654" y="1430"/>
                  </a:cubicBezTo>
                  <a:moveTo>
                    <a:pt x="4834" y="1430"/>
                  </a:moveTo>
                  <a:cubicBezTo>
                    <a:pt x="4829" y="1430"/>
                    <a:pt x="4825" y="1434"/>
                    <a:pt x="4825" y="1438"/>
                  </a:cubicBezTo>
                  <a:cubicBezTo>
                    <a:pt x="4825" y="1443"/>
                    <a:pt x="4829" y="1447"/>
                    <a:pt x="4834" y="1447"/>
                  </a:cubicBezTo>
                  <a:cubicBezTo>
                    <a:pt x="4838" y="1447"/>
                    <a:pt x="4842" y="1443"/>
                    <a:pt x="4842" y="1438"/>
                  </a:cubicBezTo>
                  <a:cubicBezTo>
                    <a:pt x="4842" y="1434"/>
                    <a:pt x="4838" y="1430"/>
                    <a:pt x="4834" y="1430"/>
                  </a:cubicBezTo>
                  <a:moveTo>
                    <a:pt x="785" y="1428"/>
                  </a:moveTo>
                  <a:cubicBezTo>
                    <a:pt x="779" y="1428"/>
                    <a:pt x="775" y="1433"/>
                    <a:pt x="775" y="1438"/>
                  </a:cubicBezTo>
                  <a:cubicBezTo>
                    <a:pt x="775" y="1444"/>
                    <a:pt x="779" y="1449"/>
                    <a:pt x="785" y="1449"/>
                  </a:cubicBezTo>
                  <a:cubicBezTo>
                    <a:pt x="790" y="1449"/>
                    <a:pt x="795" y="1444"/>
                    <a:pt x="795" y="1438"/>
                  </a:cubicBezTo>
                  <a:cubicBezTo>
                    <a:pt x="795" y="1433"/>
                    <a:pt x="790" y="1428"/>
                    <a:pt x="785" y="1428"/>
                  </a:cubicBezTo>
                  <a:moveTo>
                    <a:pt x="4703" y="1428"/>
                  </a:moveTo>
                  <a:cubicBezTo>
                    <a:pt x="4697" y="1428"/>
                    <a:pt x="4693" y="1433"/>
                    <a:pt x="4693" y="1438"/>
                  </a:cubicBezTo>
                  <a:cubicBezTo>
                    <a:pt x="4693" y="1444"/>
                    <a:pt x="4697" y="1449"/>
                    <a:pt x="4703" y="1449"/>
                  </a:cubicBezTo>
                  <a:cubicBezTo>
                    <a:pt x="4709" y="1449"/>
                    <a:pt x="4713" y="1444"/>
                    <a:pt x="4713" y="1438"/>
                  </a:cubicBezTo>
                  <a:cubicBezTo>
                    <a:pt x="4713" y="1433"/>
                    <a:pt x="4709" y="1428"/>
                    <a:pt x="4703" y="1428"/>
                  </a:cubicBezTo>
                  <a:moveTo>
                    <a:pt x="915" y="1427"/>
                  </a:moveTo>
                  <a:cubicBezTo>
                    <a:pt x="909" y="1427"/>
                    <a:pt x="904" y="1432"/>
                    <a:pt x="904" y="1438"/>
                  </a:cubicBezTo>
                  <a:cubicBezTo>
                    <a:pt x="904" y="1445"/>
                    <a:pt x="909" y="1450"/>
                    <a:pt x="915" y="1450"/>
                  </a:cubicBezTo>
                  <a:cubicBezTo>
                    <a:pt x="922" y="1450"/>
                    <a:pt x="927" y="1445"/>
                    <a:pt x="927" y="1438"/>
                  </a:cubicBezTo>
                  <a:cubicBezTo>
                    <a:pt x="927" y="1432"/>
                    <a:pt x="922" y="1427"/>
                    <a:pt x="915" y="1427"/>
                  </a:cubicBezTo>
                  <a:moveTo>
                    <a:pt x="4572" y="1426"/>
                  </a:moveTo>
                  <a:cubicBezTo>
                    <a:pt x="4566" y="1426"/>
                    <a:pt x="4560" y="1432"/>
                    <a:pt x="4560" y="1438"/>
                  </a:cubicBezTo>
                  <a:cubicBezTo>
                    <a:pt x="4560" y="1445"/>
                    <a:pt x="4566" y="1450"/>
                    <a:pt x="4572" y="1450"/>
                  </a:cubicBezTo>
                  <a:cubicBezTo>
                    <a:pt x="4579" y="1450"/>
                    <a:pt x="4584" y="1445"/>
                    <a:pt x="4584" y="1438"/>
                  </a:cubicBezTo>
                  <a:cubicBezTo>
                    <a:pt x="4584" y="1432"/>
                    <a:pt x="4579" y="1426"/>
                    <a:pt x="4572" y="1426"/>
                  </a:cubicBezTo>
                  <a:moveTo>
                    <a:pt x="1046" y="1425"/>
                  </a:moveTo>
                  <a:cubicBezTo>
                    <a:pt x="1039" y="1425"/>
                    <a:pt x="1033" y="1431"/>
                    <a:pt x="1033" y="1438"/>
                  </a:cubicBezTo>
                  <a:cubicBezTo>
                    <a:pt x="1033" y="1446"/>
                    <a:pt x="1039" y="1452"/>
                    <a:pt x="1046" y="1452"/>
                  </a:cubicBezTo>
                  <a:cubicBezTo>
                    <a:pt x="1053" y="1452"/>
                    <a:pt x="1059" y="1446"/>
                    <a:pt x="1059" y="1438"/>
                  </a:cubicBezTo>
                  <a:cubicBezTo>
                    <a:pt x="1059" y="1431"/>
                    <a:pt x="1053" y="1425"/>
                    <a:pt x="1046" y="1425"/>
                  </a:cubicBezTo>
                  <a:moveTo>
                    <a:pt x="4442" y="1425"/>
                  </a:moveTo>
                  <a:cubicBezTo>
                    <a:pt x="4434" y="1425"/>
                    <a:pt x="4428" y="1431"/>
                    <a:pt x="4428" y="1438"/>
                  </a:cubicBezTo>
                  <a:cubicBezTo>
                    <a:pt x="4428" y="1446"/>
                    <a:pt x="4434" y="1452"/>
                    <a:pt x="4442" y="1452"/>
                  </a:cubicBezTo>
                  <a:cubicBezTo>
                    <a:pt x="4449" y="1452"/>
                    <a:pt x="4455" y="1446"/>
                    <a:pt x="4455" y="1438"/>
                  </a:cubicBezTo>
                  <a:cubicBezTo>
                    <a:pt x="4455" y="1431"/>
                    <a:pt x="4449" y="1425"/>
                    <a:pt x="4442" y="1425"/>
                  </a:cubicBezTo>
                  <a:moveTo>
                    <a:pt x="1177" y="1424"/>
                  </a:moveTo>
                  <a:cubicBezTo>
                    <a:pt x="1168" y="1424"/>
                    <a:pt x="1162" y="1430"/>
                    <a:pt x="1162" y="1438"/>
                  </a:cubicBezTo>
                  <a:cubicBezTo>
                    <a:pt x="1162" y="1447"/>
                    <a:pt x="1168" y="1453"/>
                    <a:pt x="1177" y="1453"/>
                  </a:cubicBezTo>
                  <a:cubicBezTo>
                    <a:pt x="1185" y="1453"/>
                    <a:pt x="1191" y="1447"/>
                    <a:pt x="1191" y="1438"/>
                  </a:cubicBezTo>
                  <a:cubicBezTo>
                    <a:pt x="1191" y="1430"/>
                    <a:pt x="1185" y="1424"/>
                    <a:pt x="1177" y="1424"/>
                  </a:cubicBezTo>
                  <a:moveTo>
                    <a:pt x="4311" y="1423"/>
                  </a:moveTo>
                  <a:cubicBezTo>
                    <a:pt x="4303" y="1423"/>
                    <a:pt x="4296" y="1430"/>
                    <a:pt x="4296" y="1438"/>
                  </a:cubicBezTo>
                  <a:cubicBezTo>
                    <a:pt x="4296" y="1447"/>
                    <a:pt x="4303" y="1454"/>
                    <a:pt x="4311" y="1454"/>
                  </a:cubicBezTo>
                  <a:cubicBezTo>
                    <a:pt x="4319" y="1454"/>
                    <a:pt x="4326" y="1447"/>
                    <a:pt x="4326" y="1438"/>
                  </a:cubicBezTo>
                  <a:cubicBezTo>
                    <a:pt x="4326" y="1430"/>
                    <a:pt x="4319" y="1423"/>
                    <a:pt x="4311" y="1423"/>
                  </a:cubicBezTo>
                  <a:moveTo>
                    <a:pt x="1307" y="1422"/>
                  </a:moveTo>
                  <a:cubicBezTo>
                    <a:pt x="1298" y="1422"/>
                    <a:pt x="1290" y="1429"/>
                    <a:pt x="1290" y="1438"/>
                  </a:cubicBezTo>
                  <a:cubicBezTo>
                    <a:pt x="1290" y="1448"/>
                    <a:pt x="1298" y="1455"/>
                    <a:pt x="1307" y="1455"/>
                  </a:cubicBezTo>
                  <a:cubicBezTo>
                    <a:pt x="1316" y="1455"/>
                    <a:pt x="1324" y="1448"/>
                    <a:pt x="1324" y="1438"/>
                  </a:cubicBezTo>
                  <a:cubicBezTo>
                    <a:pt x="1324" y="1429"/>
                    <a:pt x="1316" y="1422"/>
                    <a:pt x="1307" y="1422"/>
                  </a:cubicBezTo>
                  <a:moveTo>
                    <a:pt x="4180" y="1422"/>
                  </a:moveTo>
                  <a:cubicBezTo>
                    <a:pt x="4171" y="1422"/>
                    <a:pt x="4164" y="1429"/>
                    <a:pt x="4164" y="1438"/>
                  </a:cubicBezTo>
                  <a:cubicBezTo>
                    <a:pt x="4164" y="1448"/>
                    <a:pt x="4171" y="1455"/>
                    <a:pt x="4180" y="1455"/>
                  </a:cubicBezTo>
                  <a:cubicBezTo>
                    <a:pt x="4190" y="1455"/>
                    <a:pt x="4197" y="1448"/>
                    <a:pt x="4197" y="1438"/>
                  </a:cubicBezTo>
                  <a:cubicBezTo>
                    <a:pt x="4197" y="1429"/>
                    <a:pt x="4190" y="1422"/>
                    <a:pt x="4180" y="1422"/>
                  </a:cubicBezTo>
                  <a:moveTo>
                    <a:pt x="1438" y="1420"/>
                  </a:moveTo>
                  <a:cubicBezTo>
                    <a:pt x="1428" y="1420"/>
                    <a:pt x="1420" y="1428"/>
                    <a:pt x="1420" y="1438"/>
                  </a:cubicBezTo>
                  <a:cubicBezTo>
                    <a:pt x="1420" y="1448"/>
                    <a:pt x="1428" y="1456"/>
                    <a:pt x="1438" y="1456"/>
                  </a:cubicBezTo>
                  <a:cubicBezTo>
                    <a:pt x="1448" y="1456"/>
                    <a:pt x="1456" y="1448"/>
                    <a:pt x="1456" y="1438"/>
                  </a:cubicBezTo>
                  <a:cubicBezTo>
                    <a:pt x="1456" y="1428"/>
                    <a:pt x="1448" y="1420"/>
                    <a:pt x="1438" y="1420"/>
                  </a:cubicBezTo>
                  <a:moveTo>
                    <a:pt x="4050" y="1420"/>
                  </a:moveTo>
                  <a:cubicBezTo>
                    <a:pt x="4040" y="1420"/>
                    <a:pt x="4032" y="1428"/>
                    <a:pt x="4032" y="1438"/>
                  </a:cubicBezTo>
                  <a:cubicBezTo>
                    <a:pt x="4032" y="1448"/>
                    <a:pt x="4040" y="1456"/>
                    <a:pt x="4050" y="1456"/>
                  </a:cubicBezTo>
                  <a:cubicBezTo>
                    <a:pt x="4060" y="1456"/>
                    <a:pt x="4068" y="1448"/>
                    <a:pt x="4068" y="1438"/>
                  </a:cubicBezTo>
                  <a:cubicBezTo>
                    <a:pt x="4068" y="1428"/>
                    <a:pt x="4060" y="1420"/>
                    <a:pt x="4050" y="1420"/>
                  </a:cubicBezTo>
                  <a:moveTo>
                    <a:pt x="1568" y="1419"/>
                  </a:moveTo>
                  <a:cubicBezTo>
                    <a:pt x="1558" y="1419"/>
                    <a:pt x="1549" y="1428"/>
                    <a:pt x="1549" y="1438"/>
                  </a:cubicBezTo>
                  <a:cubicBezTo>
                    <a:pt x="1549" y="1449"/>
                    <a:pt x="1558" y="1458"/>
                    <a:pt x="1568" y="1458"/>
                  </a:cubicBezTo>
                  <a:cubicBezTo>
                    <a:pt x="1579" y="1458"/>
                    <a:pt x="1588" y="1449"/>
                    <a:pt x="1588" y="1438"/>
                  </a:cubicBezTo>
                  <a:cubicBezTo>
                    <a:pt x="1588" y="1428"/>
                    <a:pt x="1579" y="1419"/>
                    <a:pt x="1568" y="1419"/>
                  </a:cubicBezTo>
                  <a:moveTo>
                    <a:pt x="3919" y="1419"/>
                  </a:moveTo>
                  <a:cubicBezTo>
                    <a:pt x="3908" y="1419"/>
                    <a:pt x="3900" y="1428"/>
                    <a:pt x="3900" y="1438"/>
                  </a:cubicBezTo>
                  <a:cubicBezTo>
                    <a:pt x="3900" y="1449"/>
                    <a:pt x="3908" y="1458"/>
                    <a:pt x="3919" y="1458"/>
                  </a:cubicBezTo>
                  <a:cubicBezTo>
                    <a:pt x="3930" y="1458"/>
                    <a:pt x="3939" y="1449"/>
                    <a:pt x="3939" y="1438"/>
                  </a:cubicBezTo>
                  <a:cubicBezTo>
                    <a:pt x="3939" y="1428"/>
                    <a:pt x="3930" y="1419"/>
                    <a:pt x="3919" y="1419"/>
                  </a:cubicBezTo>
                  <a:moveTo>
                    <a:pt x="1699" y="1418"/>
                  </a:moveTo>
                  <a:cubicBezTo>
                    <a:pt x="1688" y="1418"/>
                    <a:pt x="1678" y="1427"/>
                    <a:pt x="1678" y="1438"/>
                  </a:cubicBezTo>
                  <a:cubicBezTo>
                    <a:pt x="1678" y="1450"/>
                    <a:pt x="1688" y="1459"/>
                    <a:pt x="1699" y="1459"/>
                  </a:cubicBezTo>
                  <a:cubicBezTo>
                    <a:pt x="1710" y="1459"/>
                    <a:pt x="1720" y="1450"/>
                    <a:pt x="1720" y="1438"/>
                  </a:cubicBezTo>
                  <a:cubicBezTo>
                    <a:pt x="1720" y="1427"/>
                    <a:pt x="1710" y="1418"/>
                    <a:pt x="1699" y="1418"/>
                  </a:cubicBezTo>
                  <a:moveTo>
                    <a:pt x="3789" y="1417"/>
                  </a:moveTo>
                  <a:cubicBezTo>
                    <a:pt x="3777" y="1417"/>
                    <a:pt x="3768" y="1427"/>
                    <a:pt x="3768" y="1438"/>
                  </a:cubicBezTo>
                  <a:cubicBezTo>
                    <a:pt x="3768" y="1450"/>
                    <a:pt x="3777" y="1459"/>
                    <a:pt x="3789" y="1459"/>
                  </a:cubicBezTo>
                  <a:cubicBezTo>
                    <a:pt x="3800" y="1459"/>
                    <a:pt x="3810" y="1450"/>
                    <a:pt x="3810" y="1438"/>
                  </a:cubicBezTo>
                  <a:cubicBezTo>
                    <a:pt x="3810" y="1427"/>
                    <a:pt x="3800" y="1417"/>
                    <a:pt x="3789" y="1417"/>
                  </a:cubicBezTo>
                  <a:moveTo>
                    <a:pt x="132" y="1307"/>
                  </a:moveTo>
                  <a:cubicBezTo>
                    <a:pt x="131" y="1307"/>
                    <a:pt x="131" y="1307"/>
                    <a:pt x="131" y="1308"/>
                  </a:cubicBezTo>
                  <a:cubicBezTo>
                    <a:pt x="131" y="1308"/>
                    <a:pt x="131" y="1308"/>
                    <a:pt x="132" y="1308"/>
                  </a:cubicBezTo>
                  <a:cubicBezTo>
                    <a:pt x="132" y="1308"/>
                    <a:pt x="132" y="1308"/>
                    <a:pt x="132" y="1308"/>
                  </a:cubicBezTo>
                  <a:cubicBezTo>
                    <a:pt x="132" y="1307"/>
                    <a:pt x="132" y="1307"/>
                    <a:pt x="132" y="1307"/>
                  </a:cubicBezTo>
                  <a:moveTo>
                    <a:pt x="5356" y="1307"/>
                  </a:moveTo>
                  <a:cubicBezTo>
                    <a:pt x="5356" y="1307"/>
                    <a:pt x="5355" y="1307"/>
                    <a:pt x="5355" y="1308"/>
                  </a:cubicBezTo>
                  <a:cubicBezTo>
                    <a:pt x="5355" y="1308"/>
                    <a:pt x="5356" y="1308"/>
                    <a:pt x="5356" y="1308"/>
                  </a:cubicBezTo>
                  <a:cubicBezTo>
                    <a:pt x="5356" y="1308"/>
                    <a:pt x="5357" y="1308"/>
                    <a:pt x="5357" y="1308"/>
                  </a:cubicBezTo>
                  <a:cubicBezTo>
                    <a:pt x="5357" y="1307"/>
                    <a:pt x="5356" y="1307"/>
                    <a:pt x="5356" y="1307"/>
                  </a:cubicBezTo>
                  <a:moveTo>
                    <a:pt x="262" y="1306"/>
                  </a:moveTo>
                  <a:cubicBezTo>
                    <a:pt x="261" y="1306"/>
                    <a:pt x="260" y="1307"/>
                    <a:pt x="260" y="1308"/>
                  </a:cubicBezTo>
                  <a:cubicBezTo>
                    <a:pt x="260" y="1309"/>
                    <a:pt x="261" y="1310"/>
                    <a:pt x="262" y="1310"/>
                  </a:cubicBezTo>
                  <a:cubicBezTo>
                    <a:pt x="263" y="1310"/>
                    <a:pt x="264" y="1309"/>
                    <a:pt x="264" y="1308"/>
                  </a:cubicBezTo>
                  <a:cubicBezTo>
                    <a:pt x="264" y="1307"/>
                    <a:pt x="263" y="1306"/>
                    <a:pt x="262" y="1306"/>
                  </a:cubicBezTo>
                  <a:moveTo>
                    <a:pt x="5225" y="1305"/>
                  </a:moveTo>
                  <a:cubicBezTo>
                    <a:pt x="5224" y="1305"/>
                    <a:pt x="5223" y="1306"/>
                    <a:pt x="5223" y="1308"/>
                  </a:cubicBezTo>
                  <a:cubicBezTo>
                    <a:pt x="5223" y="1309"/>
                    <a:pt x="5224" y="1310"/>
                    <a:pt x="5225" y="1310"/>
                  </a:cubicBezTo>
                  <a:cubicBezTo>
                    <a:pt x="5227" y="1310"/>
                    <a:pt x="5228" y="1309"/>
                    <a:pt x="5228" y="1308"/>
                  </a:cubicBezTo>
                  <a:cubicBezTo>
                    <a:pt x="5228" y="1306"/>
                    <a:pt x="5227" y="1305"/>
                    <a:pt x="5225" y="1305"/>
                  </a:cubicBezTo>
                  <a:moveTo>
                    <a:pt x="393" y="1304"/>
                  </a:moveTo>
                  <a:cubicBezTo>
                    <a:pt x="391" y="1304"/>
                    <a:pt x="389" y="1306"/>
                    <a:pt x="389" y="1308"/>
                  </a:cubicBezTo>
                  <a:cubicBezTo>
                    <a:pt x="389" y="1310"/>
                    <a:pt x="391" y="1312"/>
                    <a:pt x="393" y="1312"/>
                  </a:cubicBezTo>
                  <a:cubicBezTo>
                    <a:pt x="395" y="1312"/>
                    <a:pt x="397" y="1310"/>
                    <a:pt x="397" y="1308"/>
                  </a:cubicBezTo>
                  <a:cubicBezTo>
                    <a:pt x="397" y="1306"/>
                    <a:pt x="395" y="1304"/>
                    <a:pt x="393" y="1304"/>
                  </a:cubicBezTo>
                  <a:moveTo>
                    <a:pt x="5095" y="1304"/>
                  </a:moveTo>
                  <a:cubicBezTo>
                    <a:pt x="5093" y="1304"/>
                    <a:pt x="5091" y="1306"/>
                    <a:pt x="5091" y="1308"/>
                  </a:cubicBezTo>
                  <a:cubicBezTo>
                    <a:pt x="5091" y="1310"/>
                    <a:pt x="5093" y="1312"/>
                    <a:pt x="5095" y="1312"/>
                  </a:cubicBezTo>
                  <a:cubicBezTo>
                    <a:pt x="5097" y="1312"/>
                    <a:pt x="5099" y="1310"/>
                    <a:pt x="5099" y="1308"/>
                  </a:cubicBezTo>
                  <a:cubicBezTo>
                    <a:pt x="5099" y="1306"/>
                    <a:pt x="5097" y="1304"/>
                    <a:pt x="5095" y="1304"/>
                  </a:cubicBezTo>
                  <a:moveTo>
                    <a:pt x="523" y="1302"/>
                  </a:moveTo>
                  <a:cubicBezTo>
                    <a:pt x="520" y="1302"/>
                    <a:pt x="518" y="1305"/>
                    <a:pt x="518" y="1308"/>
                  </a:cubicBezTo>
                  <a:cubicBezTo>
                    <a:pt x="518" y="1311"/>
                    <a:pt x="520" y="1314"/>
                    <a:pt x="523" y="1314"/>
                  </a:cubicBezTo>
                  <a:cubicBezTo>
                    <a:pt x="527" y="1314"/>
                    <a:pt x="529" y="1311"/>
                    <a:pt x="529" y="1308"/>
                  </a:cubicBezTo>
                  <a:cubicBezTo>
                    <a:pt x="529" y="1305"/>
                    <a:pt x="527" y="1302"/>
                    <a:pt x="523" y="1302"/>
                  </a:cubicBezTo>
                  <a:moveTo>
                    <a:pt x="4964" y="1302"/>
                  </a:moveTo>
                  <a:cubicBezTo>
                    <a:pt x="4961" y="1302"/>
                    <a:pt x="4958" y="1305"/>
                    <a:pt x="4958" y="1308"/>
                  </a:cubicBezTo>
                  <a:cubicBezTo>
                    <a:pt x="4958" y="1311"/>
                    <a:pt x="4961" y="1314"/>
                    <a:pt x="4964" y="1314"/>
                  </a:cubicBezTo>
                  <a:cubicBezTo>
                    <a:pt x="4967" y="1314"/>
                    <a:pt x="4970" y="1311"/>
                    <a:pt x="4970" y="1308"/>
                  </a:cubicBezTo>
                  <a:cubicBezTo>
                    <a:pt x="4970" y="1305"/>
                    <a:pt x="4967" y="1302"/>
                    <a:pt x="4964" y="1302"/>
                  </a:cubicBezTo>
                  <a:moveTo>
                    <a:pt x="654" y="1301"/>
                  </a:moveTo>
                  <a:cubicBezTo>
                    <a:pt x="650" y="1301"/>
                    <a:pt x="647" y="1304"/>
                    <a:pt x="647" y="1308"/>
                  </a:cubicBezTo>
                  <a:cubicBezTo>
                    <a:pt x="647" y="1312"/>
                    <a:pt x="650" y="1315"/>
                    <a:pt x="654" y="1315"/>
                  </a:cubicBezTo>
                  <a:cubicBezTo>
                    <a:pt x="658" y="1315"/>
                    <a:pt x="661" y="1312"/>
                    <a:pt x="661" y="1308"/>
                  </a:cubicBezTo>
                  <a:cubicBezTo>
                    <a:pt x="661" y="1304"/>
                    <a:pt x="658" y="1301"/>
                    <a:pt x="654" y="1301"/>
                  </a:cubicBezTo>
                  <a:moveTo>
                    <a:pt x="4834" y="1300"/>
                  </a:moveTo>
                  <a:cubicBezTo>
                    <a:pt x="4829" y="1300"/>
                    <a:pt x="4826" y="1304"/>
                    <a:pt x="4826" y="1308"/>
                  </a:cubicBezTo>
                  <a:cubicBezTo>
                    <a:pt x="4826" y="1312"/>
                    <a:pt x="4829" y="1315"/>
                    <a:pt x="4834" y="1315"/>
                  </a:cubicBezTo>
                  <a:cubicBezTo>
                    <a:pt x="4838" y="1315"/>
                    <a:pt x="4841" y="1312"/>
                    <a:pt x="4841" y="1308"/>
                  </a:cubicBezTo>
                  <a:cubicBezTo>
                    <a:pt x="4841" y="1304"/>
                    <a:pt x="4838" y="1300"/>
                    <a:pt x="4834" y="1300"/>
                  </a:cubicBezTo>
                  <a:moveTo>
                    <a:pt x="785" y="1299"/>
                  </a:moveTo>
                  <a:cubicBezTo>
                    <a:pt x="780" y="1299"/>
                    <a:pt x="776" y="1303"/>
                    <a:pt x="776" y="1308"/>
                  </a:cubicBezTo>
                  <a:cubicBezTo>
                    <a:pt x="776" y="1313"/>
                    <a:pt x="780" y="1317"/>
                    <a:pt x="785" y="1317"/>
                  </a:cubicBezTo>
                  <a:cubicBezTo>
                    <a:pt x="790" y="1317"/>
                    <a:pt x="794" y="1313"/>
                    <a:pt x="794" y="1308"/>
                  </a:cubicBezTo>
                  <a:cubicBezTo>
                    <a:pt x="794" y="1303"/>
                    <a:pt x="790" y="1299"/>
                    <a:pt x="785" y="1299"/>
                  </a:cubicBezTo>
                  <a:moveTo>
                    <a:pt x="4703" y="1299"/>
                  </a:moveTo>
                  <a:cubicBezTo>
                    <a:pt x="4698" y="1299"/>
                    <a:pt x="4694" y="1303"/>
                    <a:pt x="4694" y="1308"/>
                  </a:cubicBezTo>
                  <a:cubicBezTo>
                    <a:pt x="4694" y="1313"/>
                    <a:pt x="4698" y="1317"/>
                    <a:pt x="4703" y="1317"/>
                  </a:cubicBezTo>
                  <a:cubicBezTo>
                    <a:pt x="4708" y="1317"/>
                    <a:pt x="4712" y="1313"/>
                    <a:pt x="4712" y="1308"/>
                  </a:cubicBezTo>
                  <a:cubicBezTo>
                    <a:pt x="4712" y="1303"/>
                    <a:pt x="4708" y="1299"/>
                    <a:pt x="4703" y="1299"/>
                  </a:cubicBezTo>
                  <a:moveTo>
                    <a:pt x="915" y="1297"/>
                  </a:moveTo>
                  <a:cubicBezTo>
                    <a:pt x="910" y="1297"/>
                    <a:pt x="905" y="1302"/>
                    <a:pt x="905" y="1308"/>
                  </a:cubicBezTo>
                  <a:cubicBezTo>
                    <a:pt x="905" y="1314"/>
                    <a:pt x="910" y="1318"/>
                    <a:pt x="915" y="1318"/>
                  </a:cubicBezTo>
                  <a:cubicBezTo>
                    <a:pt x="921" y="1318"/>
                    <a:pt x="926" y="1314"/>
                    <a:pt x="926" y="1308"/>
                  </a:cubicBezTo>
                  <a:cubicBezTo>
                    <a:pt x="926" y="1302"/>
                    <a:pt x="921" y="1297"/>
                    <a:pt x="915" y="1297"/>
                  </a:cubicBezTo>
                  <a:moveTo>
                    <a:pt x="4572" y="1297"/>
                  </a:moveTo>
                  <a:cubicBezTo>
                    <a:pt x="4566" y="1297"/>
                    <a:pt x="4561" y="1302"/>
                    <a:pt x="4561" y="1308"/>
                  </a:cubicBezTo>
                  <a:cubicBezTo>
                    <a:pt x="4561" y="1314"/>
                    <a:pt x="4566" y="1319"/>
                    <a:pt x="4572" y="1319"/>
                  </a:cubicBezTo>
                  <a:cubicBezTo>
                    <a:pt x="4578" y="1319"/>
                    <a:pt x="4583" y="1314"/>
                    <a:pt x="4583" y="1308"/>
                  </a:cubicBezTo>
                  <a:cubicBezTo>
                    <a:pt x="4583" y="1302"/>
                    <a:pt x="4578" y="1297"/>
                    <a:pt x="4572" y="1297"/>
                  </a:cubicBezTo>
                  <a:moveTo>
                    <a:pt x="1046" y="1295"/>
                  </a:moveTo>
                  <a:cubicBezTo>
                    <a:pt x="1039" y="1295"/>
                    <a:pt x="1034" y="1301"/>
                    <a:pt x="1034" y="1308"/>
                  </a:cubicBezTo>
                  <a:cubicBezTo>
                    <a:pt x="1034" y="1315"/>
                    <a:pt x="1039" y="1320"/>
                    <a:pt x="1046" y="1320"/>
                  </a:cubicBezTo>
                  <a:cubicBezTo>
                    <a:pt x="1053" y="1320"/>
                    <a:pt x="1058" y="1315"/>
                    <a:pt x="1058" y="1308"/>
                  </a:cubicBezTo>
                  <a:cubicBezTo>
                    <a:pt x="1058" y="1301"/>
                    <a:pt x="1053" y="1295"/>
                    <a:pt x="1046" y="1295"/>
                  </a:cubicBezTo>
                  <a:moveTo>
                    <a:pt x="4442" y="1295"/>
                  </a:moveTo>
                  <a:cubicBezTo>
                    <a:pt x="4435" y="1295"/>
                    <a:pt x="4429" y="1301"/>
                    <a:pt x="4429" y="1308"/>
                  </a:cubicBezTo>
                  <a:cubicBezTo>
                    <a:pt x="4429" y="1315"/>
                    <a:pt x="4435" y="1320"/>
                    <a:pt x="4442" y="1320"/>
                  </a:cubicBezTo>
                  <a:cubicBezTo>
                    <a:pt x="4448" y="1320"/>
                    <a:pt x="4454" y="1315"/>
                    <a:pt x="4454" y="1308"/>
                  </a:cubicBezTo>
                  <a:cubicBezTo>
                    <a:pt x="4454" y="1301"/>
                    <a:pt x="4448" y="1295"/>
                    <a:pt x="4442" y="1295"/>
                  </a:cubicBezTo>
                  <a:moveTo>
                    <a:pt x="1177" y="1294"/>
                  </a:moveTo>
                  <a:cubicBezTo>
                    <a:pt x="1169" y="1294"/>
                    <a:pt x="1163" y="1300"/>
                    <a:pt x="1163" y="1308"/>
                  </a:cubicBezTo>
                  <a:cubicBezTo>
                    <a:pt x="1163" y="1315"/>
                    <a:pt x="1169" y="1322"/>
                    <a:pt x="1177" y="1322"/>
                  </a:cubicBezTo>
                  <a:cubicBezTo>
                    <a:pt x="1184" y="1322"/>
                    <a:pt x="1190" y="1315"/>
                    <a:pt x="1190" y="1308"/>
                  </a:cubicBezTo>
                  <a:cubicBezTo>
                    <a:pt x="1190" y="1300"/>
                    <a:pt x="1184" y="1294"/>
                    <a:pt x="1177" y="1294"/>
                  </a:cubicBezTo>
                  <a:moveTo>
                    <a:pt x="4311" y="1294"/>
                  </a:moveTo>
                  <a:cubicBezTo>
                    <a:pt x="4303" y="1294"/>
                    <a:pt x="4297" y="1300"/>
                    <a:pt x="4297" y="1308"/>
                  </a:cubicBezTo>
                  <a:cubicBezTo>
                    <a:pt x="4297" y="1315"/>
                    <a:pt x="4303" y="1322"/>
                    <a:pt x="4311" y="1322"/>
                  </a:cubicBezTo>
                  <a:cubicBezTo>
                    <a:pt x="4319" y="1322"/>
                    <a:pt x="4325" y="1315"/>
                    <a:pt x="4325" y="1308"/>
                  </a:cubicBezTo>
                  <a:cubicBezTo>
                    <a:pt x="4325" y="1300"/>
                    <a:pt x="4319" y="1294"/>
                    <a:pt x="4311" y="1294"/>
                  </a:cubicBezTo>
                  <a:moveTo>
                    <a:pt x="1307" y="1293"/>
                  </a:moveTo>
                  <a:cubicBezTo>
                    <a:pt x="1299" y="1293"/>
                    <a:pt x="1292" y="1299"/>
                    <a:pt x="1292" y="1308"/>
                  </a:cubicBezTo>
                  <a:cubicBezTo>
                    <a:pt x="1292" y="1316"/>
                    <a:pt x="1299" y="1323"/>
                    <a:pt x="1307" y="1323"/>
                  </a:cubicBezTo>
                  <a:cubicBezTo>
                    <a:pt x="1316" y="1323"/>
                    <a:pt x="1322" y="1316"/>
                    <a:pt x="1322" y="1308"/>
                  </a:cubicBezTo>
                  <a:cubicBezTo>
                    <a:pt x="1322" y="1299"/>
                    <a:pt x="1316" y="1293"/>
                    <a:pt x="1307" y="1293"/>
                  </a:cubicBezTo>
                  <a:moveTo>
                    <a:pt x="4180" y="1293"/>
                  </a:moveTo>
                  <a:cubicBezTo>
                    <a:pt x="4172" y="1293"/>
                    <a:pt x="4165" y="1299"/>
                    <a:pt x="4165" y="1308"/>
                  </a:cubicBezTo>
                  <a:cubicBezTo>
                    <a:pt x="4165" y="1316"/>
                    <a:pt x="4172" y="1323"/>
                    <a:pt x="4180" y="1323"/>
                  </a:cubicBezTo>
                  <a:cubicBezTo>
                    <a:pt x="4189" y="1323"/>
                    <a:pt x="4196" y="1316"/>
                    <a:pt x="4196" y="1308"/>
                  </a:cubicBezTo>
                  <a:cubicBezTo>
                    <a:pt x="4196" y="1299"/>
                    <a:pt x="4189" y="1293"/>
                    <a:pt x="4180" y="1293"/>
                  </a:cubicBezTo>
                  <a:moveTo>
                    <a:pt x="1438" y="1291"/>
                  </a:moveTo>
                  <a:cubicBezTo>
                    <a:pt x="1429" y="1291"/>
                    <a:pt x="1421" y="1299"/>
                    <a:pt x="1421" y="1308"/>
                  </a:cubicBezTo>
                  <a:cubicBezTo>
                    <a:pt x="1421" y="1317"/>
                    <a:pt x="1429" y="1324"/>
                    <a:pt x="1438" y="1324"/>
                  </a:cubicBezTo>
                  <a:cubicBezTo>
                    <a:pt x="1447" y="1324"/>
                    <a:pt x="1454" y="1317"/>
                    <a:pt x="1454" y="1308"/>
                  </a:cubicBezTo>
                  <a:cubicBezTo>
                    <a:pt x="1454" y="1299"/>
                    <a:pt x="1447" y="1291"/>
                    <a:pt x="1438" y="1291"/>
                  </a:cubicBezTo>
                  <a:moveTo>
                    <a:pt x="4050" y="1291"/>
                  </a:moveTo>
                  <a:cubicBezTo>
                    <a:pt x="4041" y="1291"/>
                    <a:pt x="4033" y="1299"/>
                    <a:pt x="4033" y="1308"/>
                  </a:cubicBezTo>
                  <a:cubicBezTo>
                    <a:pt x="4033" y="1317"/>
                    <a:pt x="4041" y="1324"/>
                    <a:pt x="4050" y="1324"/>
                  </a:cubicBezTo>
                  <a:cubicBezTo>
                    <a:pt x="4059" y="1324"/>
                    <a:pt x="4067" y="1317"/>
                    <a:pt x="4067" y="1308"/>
                  </a:cubicBezTo>
                  <a:cubicBezTo>
                    <a:pt x="4067" y="1299"/>
                    <a:pt x="4059" y="1291"/>
                    <a:pt x="4050" y="1291"/>
                  </a:cubicBezTo>
                  <a:moveTo>
                    <a:pt x="1568" y="1290"/>
                  </a:moveTo>
                  <a:cubicBezTo>
                    <a:pt x="1558" y="1290"/>
                    <a:pt x="1550" y="1298"/>
                    <a:pt x="1550" y="1308"/>
                  </a:cubicBezTo>
                  <a:cubicBezTo>
                    <a:pt x="1550" y="1318"/>
                    <a:pt x="1558" y="1326"/>
                    <a:pt x="1568" y="1326"/>
                  </a:cubicBezTo>
                  <a:cubicBezTo>
                    <a:pt x="1578" y="1326"/>
                    <a:pt x="1586" y="1318"/>
                    <a:pt x="1586" y="1308"/>
                  </a:cubicBezTo>
                  <a:cubicBezTo>
                    <a:pt x="1586" y="1298"/>
                    <a:pt x="1578" y="1290"/>
                    <a:pt x="1568" y="1290"/>
                  </a:cubicBezTo>
                  <a:moveTo>
                    <a:pt x="3919" y="1290"/>
                  </a:moveTo>
                  <a:cubicBezTo>
                    <a:pt x="3909" y="1290"/>
                    <a:pt x="3901" y="1298"/>
                    <a:pt x="3901" y="1308"/>
                  </a:cubicBezTo>
                  <a:cubicBezTo>
                    <a:pt x="3901" y="1318"/>
                    <a:pt x="3909" y="1326"/>
                    <a:pt x="3919" y="1326"/>
                  </a:cubicBezTo>
                  <a:cubicBezTo>
                    <a:pt x="3929" y="1326"/>
                    <a:pt x="3937" y="1318"/>
                    <a:pt x="3937" y="1308"/>
                  </a:cubicBezTo>
                  <a:cubicBezTo>
                    <a:pt x="3937" y="1298"/>
                    <a:pt x="3929" y="1290"/>
                    <a:pt x="3919" y="1290"/>
                  </a:cubicBezTo>
                  <a:moveTo>
                    <a:pt x="1699" y="1289"/>
                  </a:moveTo>
                  <a:cubicBezTo>
                    <a:pt x="1688" y="1289"/>
                    <a:pt x="1680" y="1297"/>
                    <a:pt x="1680" y="1308"/>
                  </a:cubicBezTo>
                  <a:cubicBezTo>
                    <a:pt x="1680" y="1318"/>
                    <a:pt x="1688" y="1327"/>
                    <a:pt x="1699" y="1327"/>
                  </a:cubicBezTo>
                  <a:cubicBezTo>
                    <a:pt x="1710" y="1327"/>
                    <a:pt x="1718" y="1318"/>
                    <a:pt x="1718" y="1308"/>
                  </a:cubicBezTo>
                  <a:cubicBezTo>
                    <a:pt x="1718" y="1297"/>
                    <a:pt x="1710" y="1289"/>
                    <a:pt x="1699" y="1289"/>
                  </a:cubicBezTo>
                  <a:moveTo>
                    <a:pt x="3789" y="1289"/>
                  </a:moveTo>
                  <a:cubicBezTo>
                    <a:pt x="3778" y="1289"/>
                    <a:pt x="3769" y="1297"/>
                    <a:pt x="3769" y="1308"/>
                  </a:cubicBezTo>
                  <a:cubicBezTo>
                    <a:pt x="3769" y="1318"/>
                    <a:pt x="3778" y="1327"/>
                    <a:pt x="3789" y="1327"/>
                  </a:cubicBezTo>
                  <a:cubicBezTo>
                    <a:pt x="3799" y="1327"/>
                    <a:pt x="3808" y="1318"/>
                    <a:pt x="3808" y="1308"/>
                  </a:cubicBezTo>
                  <a:cubicBezTo>
                    <a:pt x="3808" y="1297"/>
                    <a:pt x="3799" y="1289"/>
                    <a:pt x="3789" y="1289"/>
                  </a:cubicBezTo>
                  <a:moveTo>
                    <a:pt x="262" y="1176"/>
                  </a:moveTo>
                  <a:cubicBezTo>
                    <a:pt x="262" y="1176"/>
                    <a:pt x="261" y="1177"/>
                    <a:pt x="261" y="1177"/>
                  </a:cubicBezTo>
                  <a:cubicBezTo>
                    <a:pt x="261" y="1178"/>
                    <a:pt x="262" y="1178"/>
                    <a:pt x="262" y="1178"/>
                  </a:cubicBezTo>
                  <a:cubicBezTo>
                    <a:pt x="263" y="1178"/>
                    <a:pt x="263" y="1178"/>
                    <a:pt x="263" y="1177"/>
                  </a:cubicBezTo>
                  <a:cubicBezTo>
                    <a:pt x="263" y="1177"/>
                    <a:pt x="263" y="1176"/>
                    <a:pt x="262" y="1176"/>
                  </a:cubicBezTo>
                  <a:moveTo>
                    <a:pt x="5225" y="1176"/>
                  </a:moveTo>
                  <a:cubicBezTo>
                    <a:pt x="5225" y="1176"/>
                    <a:pt x="5224" y="1176"/>
                    <a:pt x="5224" y="1177"/>
                  </a:cubicBezTo>
                  <a:cubicBezTo>
                    <a:pt x="5224" y="1178"/>
                    <a:pt x="5225" y="1179"/>
                    <a:pt x="5225" y="1179"/>
                  </a:cubicBezTo>
                  <a:cubicBezTo>
                    <a:pt x="5226" y="1179"/>
                    <a:pt x="5227" y="1178"/>
                    <a:pt x="5227" y="1177"/>
                  </a:cubicBezTo>
                  <a:cubicBezTo>
                    <a:pt x="5227" y="1176"/>
                    <a:pt x="5226" y="1176"/>
                    <a:pt x="5225" y="1176"/>
                  </a:cubicBezTo>
                  <a:moveTo>
                    <a:pt x="393" y="1174"/>
                  </a:moveTo>
                  <a:cubicBezTo>
                    <a:pt x="391" y="1174"/>
                    <a:pt x="390" y="1176"/>
                    <a:pt x="390" y="1177"/>
                  </a:cubicBezTo>
                  <a:cubicBezTo>
                    <a:pt x="390" y="1179"/>
                    <a:pt x="391" y="1180"/>
                    <a:pt x="393" y="1180"/>
                  </a:cubicBezTo>
                  <a:cubicBezTo>
                    <a:pt x="394" y="1180"/>
                    <a:pt x="396" y="1179"/>
                    <a:pt x="396" y="1177"/>
                  </a:cubicBezTo>
                  <a:cubicBezTo>
                    <a:pt x="396" y="1176"/>
                    <a:pt x="394" y="1174"/>
                    <a:pt x="393" y="1174"/>
                  </a:cubicBezTo>
                  <a:moveTo>
                    <a:pt x="5095" y="1174"/>
                  </a:moveTo>
                  <a:cubicBezTo>
                    <a:pt x="5093" y="1174"/>
                    <a:pt x="5091" y="1175"/>
                    <a:pt x="5091" y="1177"/>
                  </a:cubicBezTo>
                  <a:cubicBezTo>
                    <a:pt x="5091" y="1179"/>
                    <a:pt x="5093" y="1180"/>
                    <a:pt x="5095" y="1180"/>
                  </a:cubicBezTo>
                  <a:cubicBezTo>
                    <a:pt x="5097" y="1180"/>
                    <a:pt x="5098" y="1179"/>
                    <a:pt x="5098" y="1177"/>
                  </a:cubicBezTo>
                  <a:cubicBezTo>
                    <a:pt x="5098" y="1175"/>
                    <a:pt x="5097" y="1174"/>
                    <a:pt x="5095" y="1174"/>
                  </a:cubicBezTo>
                  <a:moveTo>
                    <a:pt x="523" y="1172"/>
                  </a:moveTo>
                  <a:cubicBezTo>
                    <a:pt x="521" y="1172"/>
                    <a:pt x="519" y="1175"/>
                    <a:pt x="519" y="1177"/>
                  </a:cubicBezTo>
                  <a:cubicBezTo>
                    <a:pt x="519" y="1180"/>
                    <a:pt x="521" y="1182"/>
                    <a:pt x="523" y="1182"/>
                  </a:cubicBezTo>
                  <a:cubicBezTo>
                    <a:pt x="526" y="1182"/>
                    <a:pt x="528" y="1180"/>
                    <a:pt x="528" y="1177"/>
                  </a:cubicBezTo>
                  <a:cubicBezTo>
                    <a:pt x="528" y="1175"/>
                    <a:pt x="526" y="1172"/>
                    <a:pt x="523" y="1172"/>
                  </a:cubicBezTo>
                  <a:moveTo>
                    <a:pt x="4964" y="1172"/>
                  </a:moveTo>
                  <a:cubicBezTo>
                    <a:pt x="4962" y="1172"/>
                    <a:pt x="4959" y="1175"/>
                    <a:pt x="4959" y="1177"/>
                  </a:cubicBezTo>
                  <a:cubicBezTo>
                    <a:pt x="4959" y="1180"/>
                    <a:pt x="4962" y="1182"/>
                    <a:pt x="4964" y="1182"/>
                  </a:cubicBezTo>
                  <a:cubicBezTo>
                    <a:pt x="4967" y="1182"/>
                    <a:pt x="4969" y="1180"/>
                    <a:pt x="4969" y="1177"/>
                  </a:cubicBezTo>
                  <a:cubicBezTo>
                    <a:pt x="4969" y="1175"/>
                    <a:pt x="4967" y="1172"/>
                    <a:pt x="4964" y="1172"/>
                  </a:cubicBezTo>
                  <a:moveTo>
                    <a:pt x="654" y="1171"/>
                  </a:moveTo>
                  <a:cubicBezTo>
                    <a:pt x="651" y="1171"/>
                    <a:pt x="648" y="1174"/>
                    <a:pt x="648" y="1177"/>
                  </a:cubicBezTo>
                  <a:cubicBezTo>
                    <a:pt x="648" y="1181"/>
                    <a:pt x="651" y="1183"/>
                    <a:pt x="654" y="1183"/>
                  </a:cubicBezTo>
                  <a:cubicBezTo>
                    <a:pt x="658" y="1183"/>
                    <a:pt x="660" y="1181"/>
                    <a:pt x="660" y="1177"/>
                  </a:cubicBezTo>
                  <a:cubicBezTo>
                    <a:pt x="660" y="1174"/>
                    <a:pt x="658" y="1171"/>
                    <a:pt x="654" y="1171"/>
                  </a:cubicBezTo>
                  <a:moveTo>
                    <a:pt x="4834" y="1171"/>
                  </a:moveTo>
                  <a:cubicBezTo>
                    <a:pt x="4830" y="1171"/>
                    <a:pt x="4827" y="1174"/>
                    <a:pt x="4827" y="1177"/>
                  </a:cubicBezTo>
                  <a:cubicBezTo>
                    <a:pt x="4827" y="1181"/>
                    <a:pt x="4830" y="1183"/>
                    <a:pt x="4834" y="1183"/>
                  </a:cubicBezTo>
                  <a:cubicBezTo>
                    <a:pt x="4837" y="1183"/>
                    <a:pt x="4840" y="1181"/>
                    <a:pt x="4840" y="1177"/>
                  </a:cubicBezTo>
                  <a:cubicBezTo>
                    <a:pt x="4840" y="1174"/>
                    <a:pt x="4837" y="1171"/>
                    <a:pt x="4834" y="1171"/>
                  </a:cubicBezTo>
                  <a:moveTo>
                    <a:pt x="785" y="1170"/>
                  </a:moveTo>
                  <a:cubicBezTo>
                    <a:pt x="781" y="1170"/>
                    <a:pt x="777" y="1173"/>
                    <a:pt x="777" y="1177"/>
                  </a:cubicBezTo>
                  <a:cubicBezTo>
                    <a:pt x="777" y="1181"/>
                    <a:pt x="781" y="1185"/>
                    <a:pt x="785" y="1185"/>
                  </a:cubicBezTo>
                  <a:cubicBezTo>
                    <a:pt x="789" y="1185"/>
                    <a:pt x="792" y="1181"/>
                    <a:pt x="792" y="1177"/>
                  </a:cubicBezTo>
                  <a:cubicBezTo>
                    <a:pt x="792" y="1173"/>
                    <a:pt x="789" y="1170"/>
                    <a:pt x="785" y="1170"/>
                  </a:cubicBezTo>
                  <a:moveTo>
                    <a:pt x="4703" y="1169"/>
                  </a:moveTo>
                  <a:cubicBezTo>
                    <a:pt x="4699" y="1169"/>
                    <a:pt x="4695" y="1173"/>
                    <a:pt x="4695" y="1177"/>
                  </a:cubicBezTo>
                  <a:cubicBezTo>
                    <a:pt x="4695" y="1182"/>
                    <a:pt x="4699" y="1185"/>
                    <a:pt x="4703" y="1185"/>
                  </a:cubicBezTo>
                  <a:cubicBezTo>
                    <a:pt x="4707" y="1185"/>
                    <a:pt x="4711" y="1182"/>
                    <a:pt x="4711" y="1177"/>
                  </a:cubicBezTo>
                  <a:cubicBezTo>
                    <a:pt x="4711" y="1173"/>
                    <a:pt x="4707" y="1169"/>
                    <a:pt x="4703" y="1169"/>
                  </a:cubicBezTo>
                  <a:moveTo>
                    <a:pt x="915" y="1168"/>
                  </a:moveTo>
                  <a:cubicBezTo>
                    <a:pt x="910" y="1168"/>
                    <a:pt x="906" y="1172"/>
                    <a:pt x="906" y="1177"/>
                  </a:cubicBezTo>
                  <a:cubicBezTo>
                    <a:pt x="906" y="1182"/>
                    <a:pt x="910" y="1187"/>
                    <a:pt x="915" y="1187"/>
                  </a:cubicBezTo>
                  <a:cubicBezTo>
                    <a:pt x="921" y="1187"/>
                    <a:pt x="925" y="1182"/>
                    <a:pt x="925" y="1177"/>
                  </a:cubicBezTo>
                  <a:cubicBezTo>
                    <a:pt x="925" y="1172"/>
                    <a:pt x="921" y="1168"/>
                    <a:pt x="915" y="1168"/>
                  </a:cubicBezTo>
                  <a:moveTo>
                    <a:pt x="4572" y="1168"/>
                  </a:moveTo>
                  <a:cubicBezTo>
                    <a:pt x="4567" y="1168"/>
                    <a:pt x="4563" y="1172"/>
                    <a:pt x="4563" y="1177"/>
                  </a:cubicBezTo>
                  <a:cubicBezTo>
                    <a:pt x="4563" y="1182"/>
                    <a:pt x="4567" y="1187"/>
                    <a:pt x="4572" y="1187"/>
                  </a:cubicBezTo>
                  <a:cubicBezTo>
                    <a:pt x="4578" y="1187"/>
                    <a:pt x="4582" y="1182"/>
                    <a:pt x="4582" y="1177"/>
                  </a:cubicBezTo>
                  <a:cubicBezTo>
                    <a:pt x="4582" y="1172"/>
                    <a:pt x="4578" y="1168"/>
                    <a:pt x="4572" y="1168"/>
                  </a:cubicBezTo>
                  <a:moveTo>
                    <a:pt x="1046" y="1166"/>
                  </a:moveTo>
                  <a:cubicBezTo>
                    <a:pt x="1040" y="1166"/>
                    <a:pt x="1035" y="1171"/>
                    <a:pt x="1035" y="1177"/>
                  </a:cubicBezTo>
                  <a:cubicBezTo>
                    <a:pt x="1035" y="1183"/>
                    <a:pt x="1040" y="1188"/>
                    <a:pt x="1046" y="1188"/>
                  </a:cubicBezTo>
                  <a:cubicBezTo>
                    <a:pt x="1052" y="1188"/>
                    <a:pt x="1057" y="1183"/>
                    <a:pt x="1057" y="1177"/>
                  </a:cubicBezTo>
                  <a:cubicBezTo>
                    <a:pt x="1057" y="1171"/>
                    <a:pt x="1052" y="1166"/>
                    <a:pt x="1046" y="1166"/>
                  </a:cubicBezTo>
                  <a:moveTo>
                    <a:pt x="4442" y="1166"/>
                  </a:moveTo>
                  <a:cubicBezTo>
                    <a:pt x="4436" y="1166"/>
                    <a:pt x="4431" y="1171"/>
                    <a:pt x="4431" y="1177"/>
                  </a:cubicBezTo>
                  <a:cubicBezTo>
                    <a:pt x="4431" y="1183"/>
                    <a:pt x="4436" y="1188"/>
                    <a:pt x="4442" y="1188"/>
                  </a:cubicBezTo>
                  <a:cubicBezTo>
                    <a:pt x="4448" y="1188"/>
                    <a:pt x="4453" y="1183"/>
                    <a:pt x="4453" y="1177"/>
                  </a:cubicBezTo>
                  <a:cubicBezTo>
                    <a:pt x="4453" y="1171"/>
                    <a:pt x="4448" y="1166"/>
                    <a:pt x="4442" y="1166"/>
                  </a:cubicBezTo>
                  <a:moveTo>
                    <a:pt x="1177" y="1165"/>
                  </a:moveTo>
                  <a:cubicBezTo>
                    <a:pt x="1170" y="1165"/>
                    <a:pt x="1164" y="1170"/>
                    <a:pt x="1164" y="1177"/>
                  </a:cubicBezTo>
                  <a:cubicBezTo>
                    <a:pt x="1164" y="1184"/>
                    <a:pt x="1170" y="1189"/>
                    <a:pt x="1177" y="1189"/>
                  </a:cubicBezTo>
                  <a:cubicBezTo>
                    <a:pt x="1183" y="1189"/>
                    <a:pt x="1189" y="1184"/>
                    <a:pt x="1189" y="1177"/>
                  </a:cubicBezTo>
                  <a:cubicBezTo>
                    <a:pt x="1189" y="1170"/>
                    <a:pt x="1183" y="1165"/>
                    <a:pt x="1177" y="1165"/>
                  </a:cubicBezTo>
                  <a:moveTo>
                    <a:pt x="4311" y="1165"/>
                  </a:moveTo>
                  <a:cubicBezTo>
                    <a:pt x="4304" y="1165"/>
                    <a:pt x="4299" y="1170"/>
                    <a:pt x="4299" y="1177"/>
                  </a:cubicBezTo>
                  <a:cubicBezTo>
                    <a:pt x="4299" y="1184"/>
                    <a:pt x="4304" y="1189"/>
                    <a:pt x="4311" y="1189"/>
                  </a:cubicBezTo>
                  <a:cubicBezTo>
                    <a:pt x="4318" y="1189"/>
                    <a:pt x="4323" y="1184"/>
                    <a:pt x="4323" y="1177"/>
                  </a:cubicBezTo>
                  <a:cubicBezTo>
                    <a:pt x="4323" y="1170"/>
                    <a:pt x="4318" y="1165"/>
                    <a:pt x="4311" y="1165"/>
                  </a:cubicBezTo>
                  <a:moveTo>
                    <a:pt x="1307" y="1163"/>
                  </a:moveTo>
                  <a:cubicBezTo>
                    <a:pt x="1300" y="1163"/>
                    <a:pt x="1293" y="1170"/>
                    <a:pt x="1293" y="1177"/>
                  </a:cubicBezTo>
                  <a:cubicBezTo>
                    <a:pt x="1293" y="1185"/>
                    <a:pt x="1300" y="1191"/>
                    <a:pt x="1307" y="1191"/>
                  </a:cubicBezTo>
                  <a:cubicBezTo>
                    <a:pt x="1315" y="1191"/>
                    <a:pt x="1321" y="1185"/>
                    <a:pt x="1321" y="1177"/>
                  </a:cubicBezTo>
                  <a:cubicBezTo>
                    <a:pt x="1321" y="1170"/>
                    <a:pt x="1315" y="1163"/>
                    <a:pt x="1307" y="1163"/>
                  </a:cubicBezTo>
                  <a:moveTo>
                    <a:pt x="4180" y="1163"/>
                  </a:moveTo>
                  <a:cubicBezTo>
                    <a:pt x="4173" y="1163"/>
                    <a:pt x="4167" y="1170"/>
                    <a:pt x="4167" y="1177"/>
                  </a:cubicBezTo>
                  <a:cubicBezTo>
                    <a:pt x="4167" y="1185"/>
                    <a:pt x="4173" y="1191"/>
                    <a:pt x="4180" y="1191"/>
                  </a:cubicBezTo>
                  <a:cubicBezTo>
                    <a:pt x="4188" y="1191"/>
                    <a:pt x="4194" y="1185"/>
                    <a:pt x="4194" y="1177"/>
                  </a:cubicBezTo>
                  <a:cubicBezTo>
                    <a:pt x="4194" y="1170"/>
                    <a:pt x="4188" y="1163"/>
                    <a:pt x="4180" y="1163"/>
                  </a:cubicBezTo>
                  <a:moveTo>
                    <a:pt x="1438" y="1162"/>
                  </a:moveTo>
                  <a:cubicBezTo>
                    <a:pt x="1430" y="1162"/>
                    <a:pt x="1423" y="1169"/>
                    <a:pt x="1423" y="1177"/>
                  </a:cubicBezTo>
                  <a:cubicBezTo>
                    <a:pt x="1423" y="1185"/>
                    <a:pt x="1430" y="1192"/>
                    <a:pt x="1438" y="1192"/>
                  </a:cubicBezTo>
                  <a:cubicBezTo>
                    <a:pt x="1446" y="1192"/>
                    <a:pt x="1453" y="1185"/>
                    <a:pt x="1453" y="1177"/>
                  </a:cubicBezTo>
                  <a:cubicBezTo>
                    <a:pt x="1453" y="1169"/>
                    <a:pt x="1446" y="1162"/>
                    <a:pt x="1438" y="1162"/>
                  </a:cubicBezTo>
                  <a:moveTo>
                    <a:pt x="4050" y="1162"/>
                  </a:moveTo>
                  <a:cubicBezTo>
                    <a:pt x="4041" y="1162"/>
                    <a:pt x="4035" y="1169"/>
                    <a:pt x="4035" y="1177"/>
                  </a:cubicBezTo>
                  <a:cubicBezTo>
                    <a:pt x="4035" y="1186"/>
                    <a:pt x="4041" y="1192"/>
                    <a:pt x="4050" y="1192"/>
                  </a:cubicBezTo>
                  <a:cubicBezTo>
                    <a:pt x="4058" y="1192"/>
                    <a:pt x="4065" y="1186"/>
                    <a:pt x="4065" y="1177"/>
                  </a:cubicBezTo>
                  <a:cubicBezTo>
                    <a:pt x="4065" y="1169"/>
                    <a:pt x="4058" y="1162"/>
                    <a:pt x="4050" y="1162"/>
                  </a:cubicBezTo>
                  <a:moveTo>
                    <a:pt x="1568" y="1161"/>
                  </a:moveTo>
                  <a:cubicBezTo>
                    <a:pt x="1559" y="1161"/>
                    <a:pt x="1552" y="1168"/>
                    <a:pt x="1552" y="1177"/>
                  </a:cubicBezTo>
                  <a:cubicBezTo>
                    <a:pt x="1552" y="1186"/>
                    <a:pt x="1559" y="1193"/>
                    <a:pt x="1568" y="1193"/>
                  </a:cubicBezTo>
                  <a:cubicBezTo>
                    <a:pt x="1577" y="1193"/>
                    <a:pt x="1585" y="1186"/>
                    <a:pt x="1585" y="1177"/>
                  </a:cubicBezTo>
                  <a:cubicBezTo>
                    <a:pt x="1585" y="1168"/>
                    <a:pt x="1577" y="1161"/>
                    <a:pt x="1568" y="1161"/>
                  </a:cubicBezTo>
                  <a:moveTo>
                    <a:pt x="3919" y="1161"/>
                  </a:moveTo>
                  <a:cubicBezTo>
                    <a:pt x="3910" y="1161"/>
                    <a:pt x="3903" y="1168"/>
                    <a:pt x="3903" y="1177"/>
                  </a:cubicBezTo>
                  <a:cubicBezTo>
                    <a:pt x="3903" y="1186"/>
                    <a:pt x="3910" y="1193"/>
                    <a:pt x="3919" y="1193"/>
                  </a:cubicBezTo>
                  <a:cubicBezTo>
                    <a:pt x="3928" y="1193"/>
                    <a:pt x="3936" y="1186"/>
                    <a:pt x="3936" y="1177"/>
                  </a:cubicBezTo>
                  <a:cubicBezTo>
                    <a:pt x="3936" y="1168"/>
                    <a:pt x="3928" y="1161"/>
                    <a:pt x="3919" y="1161"/>
                  </a:cubicBezTo>
                  <a:moveTo>
                    <a:pt x="1699" y="1160"/>
                  </a:moveTo>
                  <a:cubicBezTo>
                    <a:pt x="1689" y="1160"/>
                    <a:pt x="1682" y="1168"/>
                    <a:pt x="1682" y="1177"/>
                  </a:cubicBezTo>
                  <a:cubicBezTo>
                    <a:pt x="1682" y="1187"/>
                    <a:pt x="1689" y="1195"/>
                    <a:pt x="1699" y="1195"/>
                  </a:cubicBezTo>
                  <a:cubicBezTo>
                    <a:pt x="1709" y="1195"/>
                    <a:pt x="1716" y="1187"/>
                    <a:pt x="1716" y="1177"/>
                  </a:cubicBezTo>
                  <a:cubicBezTo>
                    <a:pt x="1716" y="1168"/>
                    <a:pt x="1709" y="1160"/>
                    <a:pt x="1699" y="1160"/>
                  </a:cubicBezTo>
                  <a:moveTo>
                    <a:pt x="3789" y="1159"/>
                  </a:moveTo>
                  <a:cubicBezTo>
                    <a:pt x="3779" y="1159"/>
                    <a:pt x="3771" y="1167"/>
                    <a:pt x="3771" y="1177"/>
                  </a:cubicBezTo>
                  <a:cubicBezTo>
                    <a:pt x="3771" y="1187"/>
                    <a:pt x="3779" y="1195"/>
                    <a:pt x="3789" y="1195"/>
                  </a:cubicBezTo>
                  <a:cubicBezTo>
                    <a:pt x="3798" y="1195"/>
                    <a:pt x="3806" y="1187"/>
                    <a:pt x="3806" y="1177"/>
                  </a:cubicBezTo>
                  <a:cubicBezTo>
                    <a:pt x="3806" y="1167"/>
                    <a:pt x="3798" y="1159"/>
                    <a:pt x="3789" y="1159"/>
                  </a:cubicBezTo>
                  <a:moveTo>
                    <a:pt x="262" y="1046"/>
                  </a:moveTo>
                  <a:cubicBezTo>
                    <a:pt x="262" y="1047"/>
                    <a:pt x="262" y="1047"/>
                    <a:pt x="262" y="1047"/>
                  </a:cubicBezTo>
                  <a:cubicBezTo>
                    <a:pt x="262" y="1047"/>
                    <a:pt x="262" y="1047"/>
                    <a:pt x="262" y="1047"/>
                  </a:cubicBezTo>
                  <a:cubicBezTo>
                    <a:pt x="263" y="1047"/>
                    <a:pt x="263" y="1047"/>
                    <a:pt x="263" y="1047"/>
                  </a:cubicBezTo>
                  <a:cubicBezTo>
                    <a:pt x="262" y="1046"/>
                    <a:pt x="262" y="1046"/>
                    <a:pt x="262" y="1046"/>
                  </a:cubicBezTo>
                  <a:moveTo>
                    <a:pt x="5225" y="1046"/>
                  </a:moveTo>
                  <a:cubicBezTo>
                    <a:pt x="5225" y="1047"/>
                    <a:pt x="5225" y="1047"/>
                    <a:pt x="5225" y="1047"/>
                  </a:cubicBezTo>
                  <a:cubicBezTo>
                    <a:pt x="5225" y="1047"/>
                    <a:pt x="5225" y="1047"/>
                    <a:pt x="5225" y="1047"/>
                  </a:cubicBezTo>
                  <a:cubicBezTo>
                    <a:pt x="5226" y="1047"/>
                    <a:pt x="5226" y="1047"/>
                    <a:pt x="5226" y="1047"/>
                  </a:cubicBezTo>
                  <a:cubicBezTo>
                    <a:pt x="5225" y="1046"/>
                    <a:pt x="5225" y="1046"/>
                    <a:pt x="5225" y="1046"/>
                  </a:cubicBezTo>
                  <a:moveTo>
                    <a:pt x="393" y="1045"/>
                  </a:moveTo>
                  <a:cubicBezTo>
                    <a:pt x="392" y="1045"/>
                    <a:pt x="391" y="1046"/>
                    <a:pt x="391" y="1047"/>
                  </a:cubicBezTo>
                  <a:cubicBezTo>
                    <a:pt x="391" y="1048"/>
                    <a:pt x="392" y="1048"/>
                    <a:pt x="393" y="1048"/>
                  </a:cubicBezTo>
                  <a:cubicBezTo>
                    <a:pt x="394" y="1048"/>
                    <a:pt x="395" y="1048"/>
                    <a:pt x="395" y="1047"/>
                  </a:cubicBezTo>
                  <a:cubicBezTo>
                    <a:pt x="395" y="1046"/>
                    <a:pt x="394" y="1045"/>
                    <a:pt x="393" y="1045"/>
                  </a:cubicBezTo>
                  <a:moveTo>
                    <a:pt x="5095" y="1045"/>
                  </a:moveTo>
                  <a:cubicBezTo>
                    <a:pt x="5094" y="1045"/>
                    <a:pt x="5093" y="1046"/>
                    <a:pt x="5093" y="1047"/>
                  </a:cubicBezTo>
                  <a:cubicBezTo>
                    <a:pt x="5093" y="1048"/>
                    <a:pt x="5094" y="1048"/>
                    <a:pt x="5095" y="1048"/>
                  </a:cubicBezTo>
                  <a:cubicBezTo>
                    <a:pt x="5096" y="1048"/>
                    <a:pt x="5097" y="1048"/>
                    <a:pt x="5097" y="1047"/>
                  </a:cubicBezTo>
                  <a:cubicBezTo>
                    <a:pt x="5097" y="1046"/>
                    <a:pt x="5096" y="1045"/>
                    <a:pt x="5095" y="1045"/>
                  </a:cubicBezTo>
                  <a:moveTo>
                    <a:pt x="523" y="1043"/>
                  </a:moveTo>
                  <a:cubicBezTo>
                    <a:pt x="522" y="1043"/>
                    <a:pt x="520" y="1045"/>
                    <a:pt x="520" y="1047"/>
                  </a:cubicBezTo>
                  <a:cubicBezTo>
                    <a:pt x="520" y="1048"/>
                    <a:pt x="522" y="1050"/>
                    <a:pt x="523" y="1050"/>
                  </a:cubicBezTo>
                  <a:cubicBezTo>
                    <a:pt x="525" y="1050"/>
                    <a:pt x="527" y="1048"/>
                    <a:pt x="527" y="1047"/>
                  </a:cubicBezTo>
                  <a:cubicBezTo>
                    <a:pt x="527" y="1045"/>
                    <a:pt x="525" y="1043"/>
                    <a:pt x="523" y="1043"/>
                  </a:cubicBezTo>
                  <a:moveTo>
                    <a:pt x="4964" y="1043"/>
                  </a:moveTo>
                  <a:cubicBezTo>
                    <a:pt x="4962" y="1043"/>
                    <a:pt x="4961" y="1045"/>
                    <a:pt x="4961" y="1047"/>
                  </a:cubicBezTo>
                  <a:cubicBezTo>
                    <a:pt x="4961" y="1049"/>
                    <a:pt x="4962" y="1050"/>
                    <a:pt x="4964" y="1050"/>
                  </a:cubicBezTo>
                  <a:cubicBezTo>
                    <a:pt x="4966" y="1050"/>
                    <a:pt x="4968" y="1049"/>
                    <a:pt x="4968" y="1047"/>
                  </a:cubicBezTo>
                  <a:cubicBezTo>
                    <a:pt x="4968" y="1045"/>
                    <a:pt x="4966" y="1043"/>
                    <a:pt x="4964" y="1043"/>
                  </a:cubicBezTo>
                  <a:moveTo>
                    <a:pt x="654" y="1041"/>
                  </a:moveTo>
                  <a:cubicBezTo>
                    <a:pt x="651" y="1041"/>
                    <a:pt x="649" y="1044"/>
                    <a:pt x="649" y="1047"/>
                  </a:cubicBezTo>
                  <a:cubicBezTo>
                    <a:pt x="649" y="1049"/>
                    <a:pt x="651" y="1052"/>
                    <a:pt x="654" y="1052"/>
                  </a:cubicBezTo>
                  <a:cubicBezTo>
                    <a:pt x="657" y="1052"/>
                    <a:pt x="659" y="1049"/>
                    <a:pt x="659" y="1047"/>
                  </a:cubicBezTo>
                  <a:cubicBezTo>
                    <a:pt x="659" y="1044"/>
                    <a:pt x="657" y="1041"/>
                    <a:pt x="654" y="1041"/>
                  </a:cubicBezTo>
                  <a:moveTo>
                    <a:pt x="4834" y="1041"/>
                  </a:moveTo>
                  <a:cubicBezTo>
                    <a:pt x="4831" y="1041"/>
                    <a:pt x="4828" y="1044"/>
                    <a:pt x="4828" y="1047"/>
                  </a:cubicBezTo>
                  <a:cubicBezTo>
                    <a:pt x="4828" y="1049"/>
                    <a:pt x="4831" y="1052"/>
                    <a:pt x="4834" y="1052"/>
                  </a:cubicBezTo>
                  <a:cubicBezTo>
                    <a:pt x="4836" y="1052"/>
                    <a:pt x="4839" y="1049"/>
                    <a:pt x="4839" y="1047"/>
                  </a:cubicBezTo>
                  <a:cubicBezTo>
                    <a:pt x="4839" y="1044"/>
                    <a:pt x="4836" y="1041"/>
                    <a:pt x="4834" y="1041"/>
                  </a:cubicBezTo>
                  <a:moveTo>
                    <a:pt x="785" y="1040"/>
                  </a:moveTo>
                  <a:cubicBezTo>
                    <a:pt x="781" y="1040"/>
                    <a:pt x="778" y="1043"/>
                    <a:pt x="778" y="1047"/>
                  </a:cubicBezTo>
                  <a:cubicBezTo>
                    <a:pt x="778" y="1050"/>
                    <a:pt x="781" y="1053"/>
                    <a:pt x="785" y="1053"/>
                  </a:cubicBezTo>
                  <a:cubicBezTo>
                    <a:pt x="788" y="1053"/>
                    <a:pt x="791" y="1050"/>
                    <a:pt x="791" y="1047"/>
                  </a:cubicBezTo>
                  <a:cubicBezTo>
                    <a:pt x="791" y="1043"/>
                    <a:pt x="788" y="1040"/>
                    <a:pt x="785" y="1040"/>
                  </a:cubicBezTo>
                  <a:moveTo>
                    <a:pt x="4703" y="1040"/>
                  </a:moveTo>
                  <a:cubicBezTo>
                    <a:pt x="4699" y="1040"/>
                    <a:pt x="4696" y="1043"/>
                    <a:pt x="4696" y="1047"/>
                  </a:cubicBezTo>
                  <a:cubicBezTo>
                    <a:pt x="4696" y="1050"/>
                    <a:pt x="4699" y="1053"/>
                    <a:pt x="4703" y="1053"/>
                  </a:cubicBezTo>
                  <a:cubicBezTo>
                    <a:pt x="4707" y="1053"/>
                    <a:pt x="4709" y="1050"/>
                    <a:pt x="4709" y="1047"/>
                  </a:cubicBezTo>
                  <a:cubicBezTo>
                    <a:pt x="4709" y="1043"/>
                    <a:pt x="4707" y="1040"/>
                    <a:pt x="4703" y="1040"/>
                  </a:cubicBezTo>
                  <a:moveTo>
                    <a:pt x="915" y="1039"/>
                  </a:moveTo>
                  <a:cubicBezTo>
                    <a:pt x="911" y="1039"/>
                    <a:pt x="907" y="1042"/>
                    <a:pt x="907" y="1047"/>
                  </a:cubicBezTo>
                  <a:cubicBezTo>
                    <a:pt x="907" y="1051"/>
                    <a:pt x="911" y="1055"/>
                    <a:pt x="915" y="1055"/>
                  </a:cubicBezTo>
                  <a:cubicBezTo>
                    <a:pt x="920" y="1055"/>
                    <a:pt x="923" y="1051"/>
                    <a:pt x="923" y="1047"/>
                  </a:cubicBezTo>
                  <a:cubicBezTo>
                    <a:pt x="923" y="1042"/>
                    <a:pt x="920" y="1039"/>
                    <a:pt x="915" y="1039"/>
                  </a:cubicBezTo>
                  <a:moveTo>
                    <a:pt x="4572" y="1039"/>
                  </a:moveTo>
                  <a:cubicBezTo>
                    <a:pt x="4568" y="1039"/>
                    <a:pt x="4564" y="1042"/>
                    <a:pt x="4564" y="1047"/>
                  </a:cubicBezTo>
                  <a:cubicBezTo>
                    <a:pt x="4564" y="1051"/>
                    <a:pt x="4568" y="1055"/>
                    <a:pt x="4572" y="1055"/>
                  </a:cubicBezTo>
                  <a:cubicBezTo>
                    <a:pt x="4577" y="1055"/>
                    <a:pt x="4580" y="1051"/>
                    <a:pt x="4580" y="1047"/>
                  </a:cubicBezTo>
                  <a:cubicBezTo>
                    <a:pt x="4580" y="1042"/>
                    <a:pt x="4577" y="1039"/>
                    <a:pt x="4572" y="1039"/>
                  </a:cubicBezTo>
                  <a:moveTo>
                    <a:pt x="1046" y="1037"/>
                  </a:moveTo>
                  <a:cubicBezTo>
                    <a:pt x="1041" y="1037"/>
                    <a:pt x="1037" y="1041"/>
                    <a:pt x="1037" y="1047"/>
                  </a:cubicBezTo>
                  <a:cubicBezTo>
                    <a:pt x="1037" y="1052"/>
                    <a:pt x="1041" y="1056"/>
                    <a:pt x="1046" y="1056"/>
                  </a:cubicBezTo>
                  <a:cubicBezTo>
                    <a:pt x="1051" y="1056"/>
                    <a:pt x="1055" y="1052"/>
                    <a:pt x="1055" y="1047"/>
                  </a:cubicBezTo>
                  <a:cubicBezTo>
                    <a:pt x="1055" y="1041"/>
                    <a:pt x="1051" y="1037"/>
                    <a:pt x="1046" y="1037"/>
                  </a:cubicBezTo>
                  <a:moveTo>
                    <a:pt x="4442" y="1037"/>
                  </a:moveTo>
                  <a:cubicBezTo>
                    <a:pt x="4436" y="1037"/>
                    <a:pt x="4432" y="1041"/>
                    <a:pt x="4432" y="1047"/>
                  </a:cubicBezTo>
                  <a:cubicBezTo>
                    <a:pt x="4432" y="1052"/>
                    <a:pt x="4436" y="1056"/>
                    <a:pt x="4442" y="1056"/>
                  </a:cubicBezTo>
                  <a:cubicBezTo>
                    <a:pt x="4447" y="1056"/>
                    <a:pt x="4451" y="1052"/>
                    <a:pt x="4451" y="1047"/>
                  </a:cubicBezTo>
                  <a:cubicBezTo>
                    <a:pt x="4451" y="1041"/>
                    <a:pt x="4447" y="1037"/>
                    <a:pt x="4442" y="1037"/>
                  </a:cubicBezTo>
                  <a:moveTo>
                    <a:pt x="1177" y="1036"/>
                  </a:moveTo>
                  <a:cubicBezTo>
                    <a:pt x="1171" y="1036"/>
                    <a:pt x="1166" y="1041"/>
                    <a:pt x="1166" y="1047"/>
                  </a:cubicBezTo>
                  <a:cubicBezTo>
                    <a:pt x="1166" y="1053"/>
                    <a:pt x="1171" y="1057"/>
                    <a:pt x="1177" y="1057"/>
                  </a:cubicBezTo>
                  <a:cubicBezTo>
                    <a:pt x="1183" y="1057"/>
                    <a:pt x="1187" y="1053"/>
                    <a:pt x="1187" y="1047"/>
                  </a:cubicBezTo>
                  <a:cubicBezTo>
                    <a:pt x="1187" y="1041"/>
                    <a:pt x="1183" y="1036"/>
                    <a:pt x="1177" y="1036"/>
                  </a:cubicBezTo>
                  <a:moveTo>
                    <a:pt x="4311" y="1036"/>
                  </a:moveTo>
                  <a:cubicBezTo>
                    <a:pt x="4305" y="1036"/>
                    <a:pt x="4300" y="1041"/>
                    <a:pt x="4300" y="1047"/>
                  </a:cubicBezTo>
                  <a:cubicBezTo>
                    <a:pt x="4300" y="1053"/>
                    <a:pt x="4305" y="1057"/>
                    <a:pt x="4311" y="1057"/>
                  </a:cubicBezTo>
                  <a:cubicBezTo>
                    <a:pt x="4317" y="1057"/>
                    <a:pt x="4322" y="1053"/>
                    <a:pt x="4322" y="1047"/>
                  </a:cubicBezTo>
                  <a:cubicBezTo>
                    <a:pt x="4322" y="1041"/>
                    <a:pt x="4317" y="1036"/>
                    <a:pt x="4311" y="1036"/>
                  </a:cubicBezTo>
                  <a:moveTo>
                    <a:pt x="1307" y="1035"/>
                  </a:moveTo>
                  <a:cubicBezTo>
                    <a:pt x="1301" y="1035"/>
                    <a:pt x="1295" y="1040"/>
                    <a:pt x="1295" y="1047"/>
                  </a:cubicBezTo>
                  <a:cubicBezTo>
                    <a:pt x="1295" y="1053"/>
                    <a:pt x="1301" y="1059"/>
                    <a:pt x="1307" y="1059"/>
                  </a:cubicBezTo>
                  <a:cubicBezTo>
                    <a:pt x="1314" y="1059"/>
                    <a:pt x="1319" y="1053"/>
                    <a:pt x="1319" y="1047"/>
                  </a:cubicBezTo>
                  <a:cubicBezTo>
                    <a:pt x="1319" y="1040"/>
                    <a:pt x="1314" y="1035"/>
                    <a:pt x="1307" y="1035"/>
                  </a:cubicBezTo>
                  <a:moveTo>
                    <a:pt x="4180" y="1034"/>
                  </a:moveTo>
                  <a:cubicBezTo>
                    <a:pt x="4174" y="1034"/>
                    <a:pt x="4168" y="1040"/>
                    <a:pt x="4168" y="1047"/>
                  </a:cubicBezTo>
                  <a:cubicBezTo>
                    <a:pt x="4168" y="1053"/>
                    <a:pt x="4174" y="1059"/>
                    <a:pt x="4180" y="1059"/>
                  </a:cubicBezTo>
                  <a:cubicBezTo>
                    <a:pt x="4187" y="1059"/>
                    <a:pt x="4193" y="1053"/>
                    <a:pt x="4193" y="1047"/>
                  </a:cubicBezTo>
                  <a:cubicBezTo>
                    <a:pt x="4193" y="1040"/>
                    <a:pt x="4187" y="1034"/>
                    <a:pt x="4180" y="1034"/>
                  </a:cubicBezTo>
                  <a:moveTo>
                    <a:pt x="1438" y="1033"/>
                  </a:moveTo>
                  <a:cubicBezTo>
                    <a:pt x="1430" y="1033"/>
                    <a:pt x="1424" y="1039"/>
                    <a:pt x="1424" y="1047"/>
                  </a:cubicBezTo>
                  <a:cubicBezTo>
                    <a:pt x="1424" y="1054"/>
                    <a:pt x="1430" y="1060"/>
                    <a:pt x="1438" y="1060"/>
                  </a:cubicBezTo>
                  <a:cubicBezTo>
                    <a:pt x="1445" y="1060"/>
                    <a:pt x="1451" y="1054"/>
                    <a:pt x="1451" y="1047"/>
                  </a:cubicBezTo>
                  <a:cubicBezTo>
                    <a:pt x="1451" y="1039"/>
                    <a:pt x="1445" y="1033"/>
                    <a:pt x="1438" y="1033"/>
                  </a:cubicBezTo>
                  <a:moveTo>
                    <a:pt x="4050" y="1033"/>
                  </a:moveTo>
                  <a:cubicBezTo>
                    <a:pt x="4042" y="1033"/>
                    <a:pt x="4036" y="1039"/>
                    <a:pt x="4036" y="1047"/>
                  </a:cubicBezTo>
                  <a:cubicBezTo>
                    <a:pt x="4036" y="1054"/>
                    <a:pt x="4042" y="1060"/>
                    <a:pt x="4050" y="1060"/>
                  </a:cubicBezTo>
                  <a:cubicBezTo>
                    <a:pt x="4057" y="1060"/>
                    <a:pt x="4063" y="1054"/>
                    <a:pt x="4063" y="1047"/>
                  </a:cubicBezTo>
                  <a:cubicBezTo>
                    <a:pt x="4063" y="1039"/>
                    <a:pt x="4057" y="1033"/>
                    <a:pt x="4050" y="1033"/>
                  </a:cubicBezTo>
                  <a:moveTo>
                    <a:pt x="1568" y="1032"/>
                  </a:moveTo>
                  <a:cubicBezTo>
                    <a:pt x="1560" y="1032"/>
                    <a:pt x="1554" y="1039"/>
                    <a:pt x="1554" y="1047"/>
                  </a:cubicBezTo>
                  <a:cubicBezTo>
                    <a:pt x="1554" y="1055"/>
                    <a:pt x="1560" y="1061"/>
                    <a:pt x="1568" y="1061"/>
                  </a:cubicBezTo>
                  <a:cubicBezTo>
                    <a:pt x="1576" y="1061"/>
                    <a:pt x="1583" y="1055"/>
                    <a:pt x="1583" y="1047"/>
                  </a:cubicBezTo>
                  <a:cubicBezTo>
                    <a:pt x="1583" y="1039"/>
                    <a:pt x="1576" y="1032"/>
                    <a:pt x="1568" y="1032"/>
                  </a:cubicBezTo>
                  <a:moveTo>
                    <a:pt x="3919" y="1032"/>
                  </a:moveTo>
                  <a:cubicBezTo>
                    <a:pt x="3911" y="1032"/>
                    <a:pt x="3904" y="1038"/>
                    <a:pt x="3904" y="1047"/>
                  </a:cubicBezTo>
                  <a:cubicBezTo>
                    <a:pt x="3904" y="1055"/>
                    <a:pt x="3911" y="1061"/>
                    <a:pt x="3919" y="1061"/>
                  </a:cubicBezTo>
                  <a:cubicBezTo>
                    <a:pt x="3927" y="1061"/>
                    <a:pt x="3934" y="1055"/>
                    <a:pt x="3934" y="1047"/>
                  </a:cubicBezTo>
                  <a:cubicBezTo>
                    <a:pt x="3934" y="1038"/>
                    <a:pt x="3927" y="1032"/>
                    <a:pt x="3919" y="1032"/>
                  </a:cubicBezTo>
                  <a:moveTo>
                    <a:pt x="1699" y="1031"/>
                  </a:moveTo>
                  <a:cubicBezTo>
                    <a:pt x="1690" y="1031"/>
                    <a:pt x="1683" y="1038"/>
                    <a:pt x="1683" y="1047"/>
                  </a:cubicBezTo>
                  <a:cubicBezTo>
                    <a:pt x="1683" y="1055"/>
                    <a:pt x="1690" y="1062"/>
                    <a:pt x="1699" y="1062"/>
                  </a:cubicBezTo>
                  <a:cubicBezTo>
                    <a:pt x="1708" y="1062"/>
                    <a:pt x="1715" y="1055"/>
                    <a:pt x="1715" y="1047"/>
                  </a:cubicBezTo>
                  <a:cubicBezTo>
                    <a:pt x="1715" y="1038"/>
                    <a:pt x="1708" y="1031"/>
                    <a:pt x="1699" y="1031"/>
                  </a:cubicBezTo>
                  <a:moveTo>
                    <a:pt x="3789" y="1031"/>
                  </a:moveTo>
                  <a:cubicBezTo>
                    <a:pt x="3780" y="1031"/>
                    <a:pt x="3773" y="1038"/>
                    <a:pt x="3773" y="1047"/>
                  </a:cubicBezTo>
                  <a:cubicBezTo>
                    <a:pt x="3773" y="1055"/>
                    <a:pt x="3780" y="1062"/>
                    <a:pt x="3789" y="1062"/>
                  </a:cubicBezTo>
                  <a:cubicBezTo>
                    <a:pt x="3797" y="1062"/>
                    <a:pt x="3805" y="1055"/>
                    <a:pt x="3805" y="1047"/>
                  </a:cubicBezTo>
                  <a:cubicBezTo>
                    <a:pt x="3805" y="1038"/>
                    <a:pt x="3797" y="1031"/>
                    <a:pt x="3789" y="1031"/>
                  </a:cubicBezTo>
                  <a:moveTo>
                    <a:pt x="393" y="915"/>
                  </a:moveTo>
                  <a:cubicBezTo>
                    <a:pt x="392" y="915"/>
                    <a:pt x="392" y="916"/>
                    <a:pt x="392" y="916"/>
                  </a:cubicBezTo>
                  <a:cubicBezTo>
                    <a:pt x="392" y="916"/>
                    <a:pt x="392" y="917"/>
                    <a:pt x="393" y="917"/>
                  </a:cubicBezTo>
                  <a:cubicBezTo>
                    <a:pt x="393" y="917"/>
                    <a:pt x="394" y="916"/>
                    <a:pt x="394" y="916"/>
                  </a:cubicBezTo>
                  <a:cubicBezTo>
                    <a:pt x="394" y="916"/>
                    <a:pt x="393" y="915"/>
                    <a:pt x="393" y="915"/>
                  </a:cubicBezTo>
                  <a:moveTo>
                    <a:pt x="5095" y="915"/>
                  </a:moveTo>
                  <a:cubicBezTo>
                    <a:pt x="5094" y="915"/>
                    <a:pt x="5094" y="916"/>
                    <a:pt x="5094" y="916"/>
                  </a:cubicBezTo>
                  <a:cubicBezTo>
                    <a:pt x="5094" y="916"/>
                    <a:pt x="5094" y="917"/>
                    <a:pt x="5095" y="917"/>
                  </a:cubicBezTo>
                  <a:cubicBezTo>
                    <a:pt x="5095" y="917"/>
                    <a:pt x="5095" y="916"/>
                    <a:pt x="5095" y="916"/>
                  </a:cubicBezTo>
                  <a:cubicBezTo>
                    <a:pt x="5095" y="916"/>
                    <a:pt x="5095" y="915"/>
                    <a:pt x="5095" y="915"/>
                  </a:cubicBezTo>
                  <a:moveTo>
                    <a:pt x="523" y="914"/>
                  </a:moveTo>
                  <a:cubicBezTo>
                    <a:pt x="522" y="914"/>
                    <a:pt x="521" y="915"/>
                    <a:pt x="521" y="916"/>
                  </a:cubicBezTo>
                  <a:cubicBezTo>
                    <a:pt x="521" y="917"/>
                    <a:pt x="522" y="918"/>
                    <a:pt x="523" y="918"/>
                  </a:cubicBezTo>
                  <a:cubicBezTo>
                    <a:pt x="525" y="918"/>
                    <a:pt x="526" y="917"/>
                    <a:pt x="526" y="916"/>
                  </a:cubicBezTo>
                  <a:cubicBezTo>
                    <a:pt x="526" y="915"/>
                    <a:pt x="525" y="914"/>
                    <a:pt x="523" y="914"/>
                  </a:cubicBezTo>
                  <a:moveTo>
                    <a:pt x="4964" y="914"/>
                  </a:moveTo>
                  <a:cubicBezTo>
                    <a:pt x="4963" y="914"/>
                    <a:pt x="4962" y="915"/>
                    <a:pt x="4962" y="916"/>
                  </a:cubicBezTo>
                  <a:cubicBezTo>
                    <a:pt x="4962" y="917"/>
                    <a:pt x="4963" y="918"/>
                    <a:pt x="4964" y="918"/>
                  </a:cubicBezTo>
                  <a:cubicBezTo>
                    <a:pt x="4965" y="918"/>
                    <a:pt x="4966" y="917"/>
                    <a:pt x="4966" y="916"/>
                  </a:cubicBezTo>
                  <a:cubicBezTo>
                    <a:pt x="4966" y="915"/>
                    <a:pt x="4965" y="914"/>
                    <a:pt x="4964" y="914"/>
                  </a:cubicBezTo>
                  <a:moveTo>
                    <a:pt x="654" y="912"/>
                  </a:moveTo>
                  <a:cubicBezTo>
                    <a:pt x="652" y="912"/>
                    <a:pt x="650" y="914"/>
                    <a:pt x="650" y="916"/>
                  </a:cubicBezTo>
                  <a:cubicBezTo>
                    <a:pt x="650" y="918"/>
                    <a:pt x="652" y="920"/>
                    <a:pt x="654" y="920"/>
                  </a:cubicBezTo>
                  <a:cubicBezTo>
                    <a:pt x="656" y="920"/>
                    <a:pt x="658" y="918"/>
                    <a:pt x="658" y="916"/>
                  </a:cubicBezTo>
                  <a:cubicBezTo>
                    <a:pt x="658" y="914"/>
                    <a:pt x="656" y="912"/>
                    <a:pt x="654" y="912"/>
                  </a:cubicBezTo>
                  <a:moveTo>
                    <a:pt x="4834" y="912"/>
                  </a:moveTo>
                  <a:cubicBezTo>
                    <a:pt x="4832" y="912"/>
                    <a:pt x="4830" y="914"/>
                    <a:pt x="4830" y="916"/>
                  </a:cubicBezTo>
                  <a:cubicBezTo>
                    <a:pt x="4830" y="918"/>
                    <a:pt x="4832" y="920"/>
                    <a:pt x="4834" y="920"/>
                  </a:cubicBezTo>
                  <a:cubicBezTo>
                    <a:pt x="4836" y="920"/>
                    <a:pt x="4837" y="918"/>
                    <a:pt x="4837" y="916"/>
                  </a:cubicBezTo>
                  <a:cubicBezTo>
                    <a:pt x="4837" y="914"/>
                    <a:pt x="4836" y="912"/>
                    <a:pt x="4834" y="912"/>
                  </a:cubicBezTo>
                  <a:moveTo>
                    <a:pt x="785" y="911"/>
                  </a:moveTo>
                  <a:cubicBezTo>
                    <a:pt x="782" y="911"/>
                    <a:pt x="780" y="913"/>
                    <a:pt x="780" y="916"/>
                  </a:cubicBezTo>
                  <a:cubicBezTo>
                    <a:pt x="780" y="919"/>
                    <a:pt x="782" y="921"/>
                    <a:pt x="785" y="921"/>
                  </a:cubicBezTo>
                  <a:cubicBezTo>
                    <a:pt x="788" y="921"/>
                    <a:pt x="790" y="919"/>
                    <a:pt x="790" y="916"/>
                  </a:cubicBezTo>
                  <a:cubicBezTo>
                    <a:pt x="790" y="913"/>
                    <a:pt x="788" y="911"/>
                    <a:pt x="785" y="911"/>
                  </a:cubicBezTo>
                  <a:moveTo>
                    <a:pt x="4703" y="911"/>
                  </a:moveTo>
                  <a:cubicBezTo>
                    <a:pt x="4700" y="911"/>
                    <a:pt x="4697" y="913"/>
                    <a:pt x="4697" y="916"/>
                  </a:cubicBezTo>
                  <a:cubicBezTo>
                    <a:pt x="4697" y="919"/>
                    <a:pt x="4700" y="921"/>
                    <a:pt x="4703" y="921"/>
                  </a:cubicBezTo>
                  <a:cubicBezTo>
                    <a:pt x="4706" y="921"/>
                    <a:pt x="4708" y="919"/>
                    <a:pt x="4708" y="916"/>
                  </a:cubicBezTo>
                  <a:cubicBezTo>
                    <a:pt x="4708" y="913"/>
                    <a:pt x="4706" y="911"/>
                    <a:pt x="4703" y="911"/>
                  </a:cubicBezTo>
                  <a:moveTo>
                    <a:pt x="915" y="909"/>
                  </a:moveTo>
                  <a:cubicBezTo>
                    <a:pt x="912" y="909"/>
                    <a:pt x="909" y="912"/>
                    <a:pt x="909" y="916"/>
                  </a:cubicBezTo>
                  <a:cubicBezTo>
                    <a:pt x="909" y="920"/>
                    <a:pt x="912" y="922"/>
                    <a:pt x="915" y="922"/>
                  </a:cubicBezTo>
                  <a:cubicBezTo>
                    <a:pt x="919" y="922"/>
                    <a:pt x="922" y="920"/>
                    <a:pt x="922" y="916"/>
                  </a:cubicBezTo>
                  <a:cubicBezTo>
                    <a:pt x="922" y="912"/>
                    <a:pt x="919" y="909"/>
                    <a:pt x="915" y="909"/>
                  </a:cubicBezTo>
                  <a:moveTo>
                    <a:pt x="4572" y="909"/>
                  </a:moveTo>
                  <a:cubicBezTo>
                    <a:pt x="4569" y="909"/>
                    <a:pt x="4565" y="912"/>
                    <a:pt x="4565" y="916"/>
                  </a:cubicBezTo>
                  <a:cubicBezTo>
                    <a:pt x="4565" y="920"/>
                    <a:pt x="4569" y="923"/>
                    <a:pt x="4572" y="923"/>
                  </a:cubicBezTo>
                  <a:cubicBezTo>
                    <a:pt x="4576" y="923"/>
                    <a:pt x="4579" y="920"/>
                    <a:pt x="4579" y="916"/>
                  </a:cubicBezTo>
                  <a:cubicBezTo>
                    <a:pt x="4579" y="912"/>
                    <a:pt x="4576" y="909"/>
                    <a:pt x="4572" y="909"/>
                  </a:cubicBezTo>
                  <a:moveTo>
                    <a:pt x="1046" y="908"/>
                  </a:moveTo>
                  <a:cubicBezTo>
                    <a:pt x="1042" y="908"/>
                    <a:pt x="1038" y="912"/>
                    <a:pt x="1038" y="916"/>
                  </a:cubicBezTo>
                  <a:cubicBezTo>
                    <a:pt x="1038" y="920"/>
                    <a:pt x="1042" y="924"/>
                    <a:pt x="1046" y="924"/>
                  </a:cubicBezTo>
                  <a:cubicBezTo>
                    <a:pt x="1050" y="924"/>
                    <a:pt x="1054" y="920"/>
                    <a:pt x="1054" y="916"/>
                  </a:cubicBezTo>
                  <a:cubicBezTo>
                    <a:pt x="1054" y="912"/>
                    <a:pt x="1050" y="908"/>
                    <a:pt x="1046" y="908"/>
                  </a:cubicBezTo>
                  <a:moveTo>
                    <a:pt x="4442" y="908"/>
                  </a:moveTo>
                  <a:cubicBezTo>
                    <a:pt x="4437" y="908"/>
                    <a:pt x="4434" y="912"/>
                    <a:pt x="4434" y="916"/>
                  </a:cubicBezTo>
                  <a:cubicBezTo>
                    <a:pt x="4434" y="920"/>
                    <a:pt x="4437" y="924"/>
                    <a:pt x="4442" y="924"/>
                  </a:cubicBezTo>
                  <a:cubicBezTo>
                    <a:pt x="4446" y="924"/>
                    <a:pt x="4450" y="920"/>
                    <a:pt x="4450" y="916"/>
                  </a:cubicBezTo>
                  <a:cubicBezTo>
                    <a:pt x="4450" y="912"/>
                    <a:pt x="4446" y="908"/>
                    <a:pt x="4442" y="908"/>
                  </a:cubicBezTo>
                  <a:moveTo>
                    <a:pt x="1177" y="907"/>
                  </a:moveTo>
                  <a:cubicBezTo>
                    <a:pt x="1171" y="907"/>
                    <a:pt x="1167" y="911"/>
                    <a:pt x="1167" y="916"/>
                  </a:cubicBezTo>
                  <a:cubicBezTo>
                    <a:pt x="1167" y="921"/>
                    <a:pt x="1171" y="925"/>
                    <a:pt x="1177" y="925"/>
                  </a:cubicBezTo>
                  <a:cubicBezTo>
                    <a:pt x="1182" y="925"/>
                    <a:pt x="1186" y="921"/>
                    <a:pt x="1186" y="916"/>
                  </a:cubicBezTo>
                  <a:cubicBezTo>
                    <a:pt x="1186" y="911"/>
                    <a:pt x="1182" y="907"/>
                    <a:pt x="1177" y="907"/>
                  </a:cubicBezTo>
                  <a:moveTo>
                    <a:pt x="4311" y="907"/>
                  </a:moveTo>
                  <a:cubicBezTo>
                    <a:pt x="4306" y="907"/>
                    <a:pt x="4302" y="911"/>
                    <a:pt x="4302" y="916"/>
                  </a:cubicBezTo>
                  <a:cubicBezTo>
                    <a:pt x="4302" y="921"/>
                    <a:pt x="4306" y="925"/>
                    <a:pt x="4311" y="925"/>
                  </a:cubicBezTo>
                  <a:cubicBezTo>
                    <a:pt x="4316" y="925"/>
                    <a:pt x="4321" y="921"/>
                    <a:pt x="4321" y="916"/>
                  </a:cubicBezTo>
                  <a:cubicBezTo>
                    <a:pt x="4321" y="911"/>
                    <a:pt x="4316" y="907"/>
                    <a:pt x="4311" y="907"/>
                  </a:cubicBezTo>
                  <a:moveTo>
                    <a:pt x="1307" y="905"/>
                  </a:moveTo>
                  <a:cubicBezTo>
                    <a:pt x="1301" y="905"/>
                    <a:pt x="1297" y="910"/>
                    <a:pt x="1297" y="916"/>
                  </a:cubicBezTo>
                  <a:cubicBezTo>
                    <a:pt x="1297" y="922"/>
                    <a:pt x="1301" y="926"/>
                    <a:pt x="1307" y="926"/>
                  </a:cubicBezTo>
                  <a:cubicBezTo>
                    <a:pt x="1313" y="926"/>
                    <a:pt x="1318" y="922"/>
                    <a:pt x="1318" y="916"/>
                  </a:cubicBezTo>
                  <a:cubicBezTo>
                    <a:pt x="1318" y="910"/>
                    <a:pt x="1313" y="905"/>
                    <a:pt x="1307" y="905"/>
                  </a:cubicBezTo>
                  <a:moveTo>
                    <a:pt x="4180" y="905"/>
                  </a:moveTo>
                  <a:cubicBezTo>
                    <a:pt x="4175" y="905"/>
                    <a:pt x="4170" y="910"/>
                    <a:pt x="4170" y="916"/>
                  </a:cubicBezTo>
                  <a:cubicBezTo>
                    <a:pt x="4170" y="922"/>
                    <a:pt x="4175" y="926"/>
                    <a:pt x="4180" y="926"/>
                  </a:cubicBezTo>
                  <a:cubicBezTo>
                    <a:pt x="4186" y="926"/>
                    <a:pt x="4191" y="922"/>
                    <a:pt x="4191" y="916"/>
                  </a:cubicBezTo>
                  <a:cubicBezTo>
                    <a:pt x="4191" y="910"/>
                    <a:pt x="4186" y="905"/>
                    <a:pt x="4180" y="905"/>
                  </a:cubicBezTo>
                  <a:moveTo>
                    <a:pt x="1438" y="904"/>
                  </a:moveTo>
                  <a:cubicBezTo>
                    <a:pt x="1431" y="904"/>
                    <a:pt x="1426" y="910"/>
                    <a:pt x="1426" y="916"/>
                  </a:cubicBezTo>
                  <a:cubicBezTo>
                    <a:pt x="1426" y="922"/>
                    <a:pt x="1431" y="928"/>
                    <a:pt x="1438" y="928"/>
                  </a:cubicBezTo>
                  <a:cubicBezTo>
                    <a:pt x="1444" y="928"/>
                    <a:pt x="1449" y="922"/>
                    <a:pt x="1449" y="916"/>
                  </a:cubicBezTo>
                  <a:cubicBezTo>
                    <a:pt x="1449" y="910"/>
                    <a:pt x="1444" y="904"/>
                    <a:pt x="1438" y="904"/>
                  </a:cubicBezTo>
                  <a:moveTo>
                    <a:pt x="4050" y="904"/>
                  </a:moveTo>
                  <a:cubicBezTo>
                    <a:pt x="4043" y="904"/>
                    <a:pt x="4038" y="909"/>
                    <a:pt x="4038" y="916"/>
                  </a:cubicBezTo>
                  <a:cubicBezTo>
                    <a:pt x="4038" y="923"/>
                    <a:pt x="4043" y="928"/>
                    <a:pt x="4050" y="928"/>
                  </a:cubicBezTo>
                  <a:cubicBezTo>
                    <a:pt x="4056" y="928"/>
                    <a:pt x="4062" y="923"/>
                    <a:pt x="4062" y="916"/>
                  </a:cubicBezTo>
                  <a:cubicBezTo>
                    <a:pt x="4062" y="909"/>
                    <a:pt x="4056" y="904"/>
                    <a:pt x="4050" y="904"/>
                  </a:cubicBezTo>
                  <a:moveTo>
                    <a:pt x="1568" y="903"/>
                  </a:moveTo>
                  <a:cubicBezTo>
                    <a:pt x="1561" y="903"/>
                    <a:pt x="1555" y="909"/>
                    <a:pt x="1555" y="916"/>
                  </a:cubicBezTo>
                  <a:cubicBezTo>
                    <a:pt x="1555" y="923"/>
                    <a:pt x="1561" y="929"/>
                    <a:pt x="1568" y="929"/>
                  </a:cubicBezTo>
                  <a:cubicBezTo>
                    <a:pt x="1576" y="929"/>
                    <a:pt x="1581" y="923"/>
                    <a:pt x="1581" y="916"/>
                  </a:cubicBezTo>
                  <a:cubicBezTo>
                    <a:pt x="1581" y="909"/>
                    <a:pt x="1576" y="903"/>
                    <a:pt x="1568" y="903"/>
                  </a:cubicBezTo>
                  <a:moveTo>
                    <a:pt x="3919" y="903"/>
                  </a:moveTo>
                  <a:cubicBezTo>
                    <a:pt x="3912" y="903"/>
                    <a:pt x="3906" y="909"/>
                    <a:pt x="3906" y="916"/>
                  </a:cubicBezTo>
                  <a:cubicBezTo>
                    <a:pt x="3906" y="923"/>
                    <a:pt x="3912" y="929"/>
                    <a:pt x="3919" y="929"/>
                  </a:cubicBezTo>
                  <a:cubicBezTo>
                    <a:pt x="3926" y="929"/>
                    <a:pt x="3932" y="923"/>
                    <a:pt x="3932" y="916"/>
                  </a:cubicBezTo>
                  <a:cubicBezTo>
                    <a:pt x="3932" y="909"/>
                    <a:pt x="3926" y="903"/>
                    <a:pt x="3919" y="903"/>
                  </a:cubicBezTo>
                  <a:moveTo>
                    <a:pt x="1699" y="902"/>
                  </a:moveTo>
                  <a:cubicBezTo>
                    <a:pt x="1691" y="902"/>
                    <a:pt x="1685" y="908"/>
                    <a:pt x="1685" y="916"/>
                  </a:cubicBezTo>
                  <a:cubicBezTo>
                    <a:pt x="1685" y="924"/>
                    <a:pt x="1691" y="930"/>
                    <a:pt x="1699" y="930"/>
                  </a:cubicBezTo>
                  <a:cubicBezTo>
                    <a:pt x="1707" y="930"/>
                    <a:pt x="1713" y="924"/>
                    <a:pt x="1713" y="916"/>
                  </a:cubicBezTo>
                  <a:cubicBezTo>
                    <a:pt x="1713" y="908"/>
                    <a:pt x="1707" y="902"/>
                    <a:pt x="1699" y="902"/>
                  </a:cubicBezTo>
                  <a:moveTo>
                    <a:pt x="3789" y="902"/>
                  </a:moveTo>
                  <a:cubicBezTo>
                    <a:pt x="3781" y="902"/>
                    <a:pt x="3775" y="908"/>
                    <a:pt x="3775" y="916"/>
                  </a:cubicBezTo>
                  <a:cubicBezTo>
                    <a:pt x="3775" y="924"/>
                    <a:pt x="3781" y="930"/>
                    <a:pt x="3789" y="930"/>
                  </a:cubicBezTo>
                  <a:cubicBezTo>
                    <a:pt x="3796" y="930"/>
                    <a:pt x="3803" y="924"/>
                    <a:pt x="3803" y="916"/>
                  </a:cubicBezTo>
                  <a:cubicBezTo>
                    <a:pt x="3803" y="908"/>
                    <a:pt x="3796" y="902"/>
                    <a:pt x="3789" y="902"/>
                  </a:cubicBezTo>
                  <a:moveTo>
                    <a:pt x="523" y="785"/>
                  </a:moveTo>
                  <a:cubicBezTo>
                    <a:pt x="523" y="785"/>
                    <a:pt x="523" y="785"/>
                    <a:pt x="523" y="785"/>
                  </a:cubicBezTo>
                  <a:cubicBezTo>
                    <a:pt x="523" y="786"/>
                    <a:pt x="523" y="786"/>
                    <a:pt x="523" y="786"/>
                  </a:cubicBezTo>
                  <a:cubicBezTo>
                    <a:pt x="524" y="786"/>
                    <a:pt x="524" y="786"/>
                    <a:pt x="524" y="785"/>
                  </a:cubicBezTo>
                  <a:cubicBezTo>
                    <a:pt x="524" y="785"/>
                    <a:pt x="524" y="785"/>
                    <a:pt x="523" y="785"/>
                  </a:cubicBezTo>
                  <a:moveTo>
                    <a:pt x="4964" y="784"/>
                  </a:moveTo>
                  <a:cubicBezTo>
                    <a:pt x="4964" y="784"/>
                    <a:pt x="4963" y="785"/>
                    <a:pt x="4963" y="785"/>
                  </a:cubicBezTo>
                  <a:cubicBezTo>
                    <a:pt x="4963" y="786"/>
                    <a:pt x="4964" y="786"/>
                    <a:pt x="4964" y="786"/>
                  </a:cubicBezTo>
                  <a:cubicBezTo>
                    <a:pt x="4965" y="786"/>
                    <a:pt x="4965" y="786"/>
                    <a:pt x="4965" y="785"/>
                  </a:cubicBezTo>
                  <a:cubicBezTo>
                    <a:pt x="4965" y="785"/>
                    <a:pt x="4965" y="784"/>
                    <a:pt x="4964" y="784"/>
                  </a:cubicBezTo>
                  <a:moveTo>
                    <a:pt x="654" y="783"/>
                  </a:moveTo>
                  <a:cubicBezTo>
                    <a:pt x="653" y="783"/>
                    <a:pt x="652" y="784"/>
                    <a:pt x="652" y="785"/>
                  </a:cubicBezTo>
                  <a:cubicBezTo>
                    <a:pt x="652" y="787"/>
                    <a:pt x="653" y="788"/>
                    <a:pt x="654" y="788"/>
                  </a:cubicBezTo>
                  <a:cubicBezTo>
                    <a:pt x="655" y="788"/>
                    <a:pt x="656" y="787"/>
                    <a:pt x="656" y="785"/>
                  </a:cubicBezTo>
                  <a:cubicBezTo>
                    <a:pt x="656" y="784"/>
                    <a:pt x="655" y="783"/>
                    <a:pt x="654" y="783"/>
                  </a:cubicBezTo>
                  <a:moveTo>
                    <a:pt x="4834" y="783"/>
                  </a:moveTo>
                  <a:cubicBezTo>
                    <a:pt x="4832" y="783"/>
                    <a:pt x="4831" y="784"/>
                    <a:pt x="4831" y="785"/>
                  </a:cubicBezTo>
                  <a:cubicBezTo>
                    <a:pt x="4831" y="787"/>
                    <a:pt x="4832" y="788"/>
                    <a:pt x="4834" y="788"/>
                  </a:cubicBezTo>
                  <a:cubicBezTo>
                    <a:pt x="4835" y="788"/>
                    <a:pt x="4836" y="787"/>
                    <a:pt x="4836" y="785"/>
                  </a:cubicBezTo>
                  <a:cubicBezTo>
                    <a:pt x="4836" y="784"/>
                    <a:pt x="4835" y="783"/>
                    <a:pt x="4834" y="783"/>
                  </a:cubicBezTo>
                  <a:moveTo>
                    <a:pt x="785" y="782"/>
                  </a:moveTo>
                  <a:cubicBezTo>
                    <a:pt x="783" y="782"/>
                    <a:pt x="781" y="783"/>
                    <a:pt x="781" y="785"/>
                  </a:cubicBezTo>
                  <a:cubicBezTo>
                    <a:pt x="781" y="787"/>
                    <a:pt x="783" y="789"/>
                    <a:pt x="785" y="789"/>
                  </a:cubicBezTo>
                  <a:cubicBezTo>
                    <a:pt x="787" y="789"/>
                    <a:pt x="788" y="787"/>
                    <a:pt x="788" y="785"/>
                  </a:cubicBezTo>
                  <a:cubicBezTo>
                    <a:pt x="788" y="783"/>
                    <a:pt x="787" y="782"/>
                    <a:pt x="785" y="782"/>
                  </a:cubicBezTo>
                  <a:moveTo>
                    <a:pt x="4703" y="781"/>
                  </a:moveTo>
                  <a:cubicBezTo>
                    <a:pt x="4701" y="781"/>
                    <a:pt x="4699" y="783"/>
                    <a:pt x="4699" y="785"/>
                  </a:cubicBezTo>
                  <a:cubicBezTo>
                    <a:pt x="4699" y="788"/>
                    <a:pt x="4701" y="789"/>
                    <a:pt x="4703" y="789"/>
                  </a:cubicBezTo>
                  <a:cubicBezTo>
                    <a:pt x="4705" y="789"/>
                    <a:pt x="4707" y="788"/>
                    <a:pt x="4707" y="785"/>
                  </a:cubicBezTo>
                  <a:cubicBezTo>
                    <a:pt x="4707" y="783"/>
                    <a:pt x="4705" y="781"/>
                    <a:pt x="4703" y="781"/>
                  </a:cubicBezTo>
                  <a:moveTo>
                    <a:pt x="915" y="780"/>
                  </a:moveTo>
                  <a:cubicBezTo>
                    <a:pt x="913" y="780"/>
                    <a:pt x="910" y="783"/>
                    <a:pt x="910" y="785"/>
                  </a:cubicBezTo>
                  <a:cubicBezTo>
                    <a:pt x="910" y="788"/>
                    <a:pt x="913" y="790"/>
                    <a:pt x="915" y="790"/>
                  </a:cubicBezTo>
                  <a:cubicBezTo>
                    <a:pt x="918" y="790"/>
                    <a:pt x="920" y="788"/>
                    <a:pt x="920" y="785"/>
                  </a:cubicBezTo>
                  <a:cubicBezTo>
                    <a:pt x="920" y="783"/>
                    <a:pt x="918" y="780"/>
                    <a:pt x="915" y="780"/>
                  </a:cubicBezTo>
                  <a:moveTo>
                    <a:pt x="4572" y="780"/>
                  </a:moveTo>
                  <a:cubicBezTo>
                    <a:pt x="4569" y="780"/>
                    <a:pt x="4567" y="782"/>
                    <a:pt x="4567" y="785"/>
                  </a:cubicBezTo>
                  <a:cubicBezTo>
                    <a:pt x="4567" y="788"/>
                    <a:pt x="4569" y="791"/>
                    <a:pt x="4572" y="791"/>
                  </a:cubicBezTo>
                  <a:cubicBezTo>
                    <a:pt x="4575" y="791"/>
                    <a:pt x="4578" y="788"/>
                    <a:pt x="4578" y="785"/>
                  </a:cubicBezTo>
                  <a:cubicBezTo>
                    <a:pt x="4578" y="782"/>
                    <a:pt x="4575" y="780"/>
                    <a:pt x="4572" y="780"/>
                  </a:cubicBezTo>
                  <a:moveTo>
                    <a:pt x="1046" y="779"/>
                  </a:moveTo>
                  <a:cubicBezTo>
                    <a:pt x="1042" y="779"/>
                    <a:pt x="1039" y="782"/>
                    <a:pt x="1039" y="785"/>
                  </a:cubicBezTo>
                  <a:cubicBezTo>
                    <a:pt x="1039" y="789"/>
                    <a:pt x="1042" y="792"/>
                    <a:pt x="1046" y="792"/>
                  </a:cubicBezTo>
                  <a:cubicBezTo>
                    <a:pt x="1050" y="792"/>
                    <a:pt x="1052" y="789"/>
                    <a:pt x="1052" y="785"/>
                  </a:cubicBezTo>
                  <a:cubicBezTo>
                    <a:pt x="1052" y="782"/>
                    <a:pt x="1050" y="779"/>
                    <a:pt x="1046" y="779"/>
                  </a:cubicBezTo>
                  <a:moveTo>
                    <a:pt x="4442" y="779"/>
                  </a:moveTo>
                  <a:cubicBezTo>
                    <a:pt x="4438" y="779"/>
                    <a:pt x="4435" y="782"/>
                    <a:pt x="4435" y="785"/>
                  </a:cubicBezTo>
                  <a:cubicBezTo>
                    <a:pt x="4435" y="789"/>
                    <a:pt x="4438" y="792"/>
                    <a:pt x="4442" y="792"/>
                  </a:cubicBezTo>
                  <a:cubicBezTo>
                    <a:pt x="4445" y="792"/>
                    <a:pt x="4448" y="789"/>
                    <a:pt x="4448" y="785"/>
                  </a:cubicBezTo>
                  <a:cubicBezTo>
                    <a:pt x="4448" y="782"/>
                    <a:pt x="4445" y="779"/>
                    <a:pt x="4442" y="779"/>
                  </a:cubicBezTo>
                  <a:moveTo>
                    <a:pt x="1177" y="778"/>
                  </a:moveTo>
                  <a:cubicBezTo>
                    <a:pt x="1172" y="778"/>
                    <a:pt x="1169" y="781"/>
                    <a:pt x="1169" y="785"/>
                  </a:cubicBezTo>
                  <a:cubicBezTo>
                    <a:pt x="1169" y="790"/>
                    <a:pt x="1172" y="793"/>
                    <a:pt x="1177" y="793"/>
                  </a:cubicBezTo>
                  <a:cubicBezTo>
                    <a:pt x="1181" y="793"/>
                    <a:pt x="1184" y="790"/>
                    <a:pt x="1184" y="785"/>
                  </a:cubicBezTo>
                  <a:cubicBezTo>
                    <a:pt x="1184" y="781"/>
                    <a:pt x="1181" y="778"/>
                    <a:pt x="1177" y="778"/>
                  </a:cubicBezTo>
                  <a:moveTo>
                    <a:pt x="4311" y="777"/>
                  </a:moveTo>
                  <a:cubicBezTo>
                    <a:pt x="4307" y="777"/>
                    <a:pt x="4303" y="781"/>
                    <a:pt x="4303" y="785"/>
                  </a:cubicBezTo>
                  <a:cubicBezTo>
                    <a:pt x="4303" y="790"/>
                    <a:pt x="4307" y="793"/>
                    <a:pt x="4311" y="793"/>
                  </a:cubicBezTo>
                  <a:cubicBezTo>
                    <a:pt x="4315" y="793"/>
                    <a:pt x="4319" y="790"/>
                    <a:pt x="4319" y="785"/>
                  </a:cubicBezTo>
                  <a:cubicBezTo>
                    <a:pt x="4319" y="781"/>
                    <a:pt x="4315" y="777"/>
                    <a:pt x="4311" y="777"/>
                  </a:cubicBezTo>
                  <a:moveTo>
                    <a:pt x="1307" y="776"/>
                  </a:moveTo>
                  <a:cubicBezTo>
                    <a:pt x="1302" y="776"/>
                    <a:pt x="1298" y="780"/>
                    <a:pt x="1298" y="785"/>
                  </a:cubicBezTo>
                  <a:cubicBezTo>
                    <a:pt x="1298" y="790"/>
                    <a:pt x="1302" y="794"/>
                    <a:pt x="1307" y="794"/>
                  </a:cubicBezTo>
                  <a:cubicBezTo>
                    <a:pt x="1312" y="794"/>
                    <a:pt x="1316" y="790"/>
                    <a:pt x="1316" y="785"/>
                  </a:cubicBezTo>
                  <a:cubicBezTo>
                    <a:pt x="1316" y="780"/>
                    <a:pt x="1312" y="776"/>
                    <a:pt x="1307" y="776"/>
                  </a:cubicBezTo>
                  <a:moveTo>
                    <a:pt x="4180" y="776"/>
                  </a:moveTo>
                  <a:cubicBezTo>
                    <a:pt x="4175" y="776"/>
                    <a:pt x="4171" y="780"/>
                    <a:pt x="4171" y="785"/>
                  </a:cubicBezTo>
                  <a:cubicBezTo>
                    <a:pt x="4171" y="790"/>
                    <a:pt x="4175" y="794"/>
                    <a:pt x="4180" y="794"/>
                  </a:cubicBezTo>
                  <a:cubicBezTo>
                    <a:pt x="4185" y="794"/>
                    <a:pt x="4190" y="790"/>
                    <a:pt x="4190" y="785"/>
                  </a:cubicBezTo>
                  <a:cubicBezTo>
                    <a:pt x="4190" y="780"/>
                    <a:pt x="4185" y="776"/>
                    <a:pt x="4180" y="776"/>
                  </a:cubicBezTo>
                  <a:moveTo>
                    <a:pt x="1438" y="775"/>
                  </a:moveTo>
                  <a:cubicBezTo>
                    <a:pt x="1432" y="775"/>
                    <a:pt x="1428" y="780"/>
                    <a:pt x="1428" y="785"/>
                  </a:cubicBezTo>
                  <a:cubicBezTo>
                    <a:pt x="1428" y="791"/>
                    <a:pt x="1432" y="795"/>
                    <a:pt x="1438" y="795"/>
                  </a:cubicBezTo>
                  <a:cubicBezTo>
                    <a:pt x="1443" y="795"/>
                    <a:pt x="1448" y="791"/>
                    <a:pt x="1448" y="785"/>
                  </a:cubicBezTo>
                  <a:cubicBezTo>
                    <a:pt x="1448" y="780"/>
                    <a:pt x="1443" y="775"/>
                    <a:pt x="1438" y="775"/>
                  </a:cubicBezTo>
                  <a:moveTo>
                    <a:pt x="4050" y="775"/>
                  </a:moveTo>
                  <a:cubicBezTo>
                    <a:pt x="4044" y="775"/>
                    <a:pt x="4040" y="780"/>
                    <a:pt x="4040" y="785"/>
                  </a:cubicBezTo>
                  <a:cubicBezTo>
                    <a:pt x="4040" y="791"/>
                    <a:pt x="4044" y="795"/>
                    <a:pt x="4050" y="795"/>
                  </a:cubicBezTo>
                  <a:cubicBezTo>
                    <a:pt x="4055" y="795"/>
                    <a:pt x="4060" y="791"/>
                    <a:pt x="4060" y="785"/>
                  </a:cubicBezTo>
                  <a:cubicBezTo>
                    <a:pt x="4060" y="780"/>
                    <a:pt x="4055" y="775"/>
                    <a:pt x="4050" y="775"/>
                  </a:cubicBezTo>
                  <a:moveTo>
                    <a:pt x="1568" y="774"/>
                  </a:moveTo>
                  <a:cubicBezTo>
                    <a:pt x="1562" y="774"/>
                    <a:pt x="1557" y="779"/>
                    <a:pt x="1557" y="785"/>
                  </a:cubicBezTo>
                  <a:cubicBezTo>
                    <a:pt x="1557" y="792"/>
                    <a:pt x="1562" y="797"/>
                    <a:pt x="1568" y="797"/>
                  </a:cubicBezTo>
                  <a:cubicBezTo>
                    <a:pt x="1575" y="797"/>
                    <a:pt x="1580" y="792"/>
                    <a:pt x="1580" y="785"/>
                  </a:cubicBezTo>
                  <a:cubicBezTo>
                    <a:pt x="1580" y="779"/>
                    <a:pt x="1575" y="774"/>
                    <a:pt x="1568" y="774"/>
                  </a:cubicBezTo>
                  <a:moveTo>
                    <a:pt x="3919" y="774"/>
                  </a:moveTo>
                  <a:cubicBezTo>
                    <a:pt x="3913" y="774"/>
                    <a:pt x="3908" y="779"/>
                    <a:pt x="3908" y="785"/>
                  </a:cubicBezTo>
                  <a:cubicBezTo>
                    <a:pt x="3908" y="792"/>
                    <a:pt x="3913" y="797"/>
                    <a:pt x="3919" y="797"/>
                  </a:cubicBezTo>
                  <a:cubicBezTo>
                    <a:pt x="3925" y="797"/>
                    <a:pt x="3930" y="792"/>
                    <a:pt x="3930" y="785"/>
                  </a:cubicBezTo>
                  <a:cubicBezTo>
                    <a:pt x="3930" y="779"/>
                    <a:pt x="3925" y="774"/>
                    <a:pt x="3919" y="774"/>
                  </a:cubicBezTo>
                  <a:moveTo>
                    <a:pt x="1699" y="773"/>
                  </a:moveTo>
                  <a:cubicBezTo>
                    <a:pt x="1692" y="773"/>
                    <a:pt x="1687" y="779"/>
                    <a:pt x="1687" y="785"/>
                  </a:cubicBezTo>
                  <a:cubicBezTo>
                    <a:pt x="1687" y="792"/>
                    <a:pt x="1692" y="798"/>
                    <a:pt x="1699" y="798"/>
                  </a:cubicBezTo>
                  <a:cubicBezTo>
                    <a:pt x="1706" y="798"/>
                    <a:pt x="1711" y="792"/>
                    <a:pt x="1711" y="785"/>
                  </a:cubicBezTo>
                  <a:cubicBezTo>
                    <a:pt x="1711" y="779"/>
                    <a:pt x="1706" y="773"/>
                    <a:pt x="1699" y="773"/>
                  </a:cubicBezTo>
                  <a:moveTo>
                    <a:pt x="3789" y="773"/>
                  </a:moveTo>
                  <a:cubicBezTo>
                    <a:pt x="3782" y="773"/>
                    <a:pt x="3776" y="779"/>
                    <a:pt x="3776" y="785"/>
                  </a:cubicBezTo>
                  <a:cubicBezTo>
                    <a:pt x="3776" y="792"/>
                    <a:pt x="3782" y="798"/>
                    <a:pt x="3789" y="798"/>
                  </a:cubicBezTo>
                  <a:cubicBezTo>
                    <a:pt x="3795" y="798"/>
                    <a:pt x="3801" y="792"/>
                    <a:pt x="3801" y="785"/>
                  </a:cubicBezTo>
                  <a:cubicBezTo>
                    <a:pt x="3801" y="779"/>
                    <a:pt x="3795" y="773"/>
                    <a:pt x="3789" y="773"/>
                  </a:cubicBezTo>
                  <a:moveTo>
                    <a:pt x="654" y="654"/>
                  </a:moveTo>
                  <a:cubicBezTo>
                    <a:pt x="653" y="654"/>
                    <a:pt x="653" y="654"/>
                    <a:pt x="653" y="655"/>
                  </a:cubicBezTo>
                  <a:cubicBezTo>
                    <a:pt x="653" y="655"/>
                    <a:pt x="653" y="656"/>
                    <a:pt x="654" y="656"/>
                  </a:cubicBezTo>
                  <a:cubicBezTo>
                    <a:pt x="655" y="656"/>
                    <a:pt x="655" y="655"/>
                    <a:pt x="655" y="655"/>
                  </a:cubicBezTo>
                  <a:cubicBezTo>
                    <a:pt x="655" y="654"/>
                    <a:pt x="655" y="654"/>
                    <a:pt x="654" y="654"/>
                  </a:cubicBezTo>
                  <a:moveTo>
                    <a:pt x="4834" y="654"/>
                  </a:moveTo>
                  <a:cubicBezTo>
                    <a:pt x="4833" y="654"/>
                    <a:pt x="4832" y="654"/>
                    <a:pt x="4832" y="655"/>
                  </a:cubicBezTo>
                  <a:cubicBezTo>
                    <a:pt x="4832" y="655"/>
                    <a:pt x="4833" y="656"/>
                    <a:pt x="4834" y="656"/>
                  </a:cubicBezTo>
                  <a:cubicBezTo>
                    <a:pt x="4834" y="656"/>
                    <a:pt x="4835" y="655"/>
                    <a:pt x="4835" y="655"/>
                  </a:cubicBezTo>
                  <a:cubicBezTo>
                    <a:pt x="4835" y="654"/>
                    <a:pt x="4834" y="654"/>
                    <a:pt x="4834" y="654"/>
                  </a:cubicBezTo>
                  <a:moveTo>
                    <a:pt x="785" y="653"/>
                  </a:moveTo>
                  <a:cubicBezTo>
                    <a:pt x="784" y="653"/>
                    <a:pt x="783" y="654"/>
                    <a:pt x="783" y="655"/>
                  </a:cubicBezTo>
                  <a:cubicBezTo>
                    <a:pt x="783" y="656"/>
                    <a:pt x="784" y="657"/>
                    <a:pt x="785" y="657"/>
                  </a:cubicBezTo>
                  <a:cubicBezTo>
                    <a:pt x="786" y="657"/>
                    <a:pt x="787" y="656"/>
                    <a:pt x="787" y="655"/>
                  </a:cubicBezTo>
                  <a:cubicBezTo>
                    <a:pt x="787" y="654"/>
                    <a:pt x="786" y="653"/>
                    <a:pt x="785" y="653"/>
                  </a:cubicBezTo>
                  <a:moveTo>
                    <a:pt x="4703" y="652"/>
                  </a:moveTo>
                  <a:cubicBezTo>
                    <a:pt x="4702" y="652"/>
                    <a:pt x="4700" y="653"/>
                    <a:pt x="4700" y="655"/>
                  </a:cubicBezTo>
                  <a:cubicBezTo>
                    <a:pt x="4700" y="656"/>
                    <a:pt x="4702" y="657"/>
                    <a:pt x="4703" y="657"/>
                  </a:cubicBezTo>
                  <a:cubicBezTo>
                    <a:pt x="4704" y="657"/>
                    <a:pt x="4705" y="656"/>
                    <a:pt x="4705" y="655"/>
                  </a:cubicBezTo>
                  <a:cubicBezTo>
                    <a:pt x="4705" y="653"/>
                    <a:pt x="4704" y="652"/>
                    <a:pt x="4703" y="652"/>
                  </a:cubicBezTo>
                  <a:moveTo>
                    <a:pt x="915" y="651"/>
                  </a:moveTo>
                  <a:cubicBezTo>
                    <a:pt x="913" y="651"/>
                    <a:pt x="912" y="653"/>
                    <a:pt x="912" y="655"/>
                  </a:cubicBezTo>
                  <a:cubicBezTo>
                    <a:pt x="912" y="657"/>
                    <a:pt x="913" y="658"/>
                    <a:pt x="915" y="658"/>
                  </a:cubicBezTo>
                  <a:cubicBezTo>
                    <a:pt x="917" y="658"/>
                    <a:pt x="919" y="657"/>
                    <a:pt x="919" y="655"/>
                  </a:cubicBezTo>
                  <a:cubicBezTo>
                    <a:pt x="919" y="653"/>
                    <a:pt x="917" y="651"/>
                    <a:pt x="915" y="651"/>
                  </a:cubicBezTo>
                  <a:moveTo>
                    <a:pt x="4572" y="651"/>
                  </a:moveTo>
                  <a:cubicBezTo>
                    <a:pt x="4570" y="651"/>
                    <a:pt x="4569" y="653"/>
                    <a:pt x="4569" y="655"/>
                  </a:cubicBezTo>
                  <a:cubicBezTo>
                    <a:pt x="4569" y="657"/>
                    <a:pt x="4570" y="658"/>
                    <a:pt x="4572" y="658"/>
                  </a:cubicBezTo>
                  <a:cubicBezTo>
                    <a:pt x="4574" y="658"/>
                    <a:pt x="4576" y="657"/>
                    <a:pt x="4576" y="655"/>
                  </a:cubicBezTo>
                  <a:cubicBezTo>
                    <a:pt x="4576" y="653"/>
                    <a:pt x="4574" y="651"/>
                    <a:pt x="4572" y="651"/>
                  </a:cubicBezTo>
                  <a:moveTo>
                    <a:pt x="1046" y="650"/>
                  </a:moveTo>
                  <a:cubicBezTo>
                    <a:pt x="1043" y="650"/>
                    <a:pt x="1041" y="652"/>
                    <a:pt x="1041" y="655"/>
                  </a:cubicBezTo>
                  <a:cubicBezTo>
                    <a:pt x="1041" y="658"/>
                    <a:pt x="1043" y="660"/>
                    <a:pt x="1046" y="660"/>
                  </a:cubicBezTo>
                  <a:cubicBezTo>
                    <a:pt x="1049" y="660"/>
                    <a:pt x="1051" y="658"/>
                    <a:pt x="1051" y="655"/>
                  </a:cubicBezTo>
                  <a:cubicBezTo>
                    <a:pt x="1051" y="652"/>
                    <a:pt x="1049" y="650"/>
                    <a:pt x="1046" y="650"/>
                  </a:cubicBezTo>
                  <a:moveTo>
                    <a:pt x="4442" y="650"/>
                  </a:moveTo>
                  <a:cubicBezTo>
                    <a:pt x="4439" y="650"/>
                    <a:pt x="4437" y="652"/>
                    <a:pt x="4437" y="655"/>
                  </a:cubicBezTo>
                  <a:cubicBezTo>
                    <a:pt x="4437" y="658"/>
                    <a:pt x="4439" y="660"/>
                    <a:pt x="4442" y="660"/>
                  </a:cubicBezTo>
                  <a:cubicBezTo>
                    <a:pt x="4445" y="660"/>
                    <a:pt x="4447" y="658"/>
                    <a:pt x="4447" y="655"/>
                  </a:cubicBezTo>
                  <a:cubicBezTo>
                    <a:pt x="4447" y="652"/>
                    <a:pt x="4445" y="650"/>
                    <a:pt x="4442" y="650"/>
                  </a:cubicBezTo>
                  <a:moveTo>
                    <a:pt x="1177" y="649"/>
                  </a:moveTo>
                  <a:cubicBezTo>
                    <a:pt x="1173" y="649"/>
                    <a:pt x="1170" y="651"/>
                    <a:pt x="1170" y="655"/>
                  </a:cubicBezTo>
                  <a:cubicBezTo>
                    <a:pt x="1170" y="658"/>
                    <a:pt x="1173" y="661"/>
                    <a:pt x="1177" y="661"/>
                  </a:cubicBezTo>
                  <a:cubicBezTo>
                    <a:pt x="1180" y="661"/>
                    <a:pt x="1183" y="658"/>
                    <a:pt x="1183" y="655"/>
                  </a:cubicBezTo>
                  <a:cubicBezTo>
                    <a:pt x="1183" y="651"/>
                    <a:pt x="1180" y="649"/>
                    <a:pt x="1177" y="649"/>
                  </a:cubicBezTo>
                  <a:moveTo>
                    <a:pt x="4311" y="649"/>
                  </a:moveTo>
                  <a:cubicBezTo>
                    <a:pt x="4308" y="649"/>
                    <a:pt x="4305" y="651"/>
                    <a:pt x="4305" y="655"/>
                  </a:cubicBezTo>
                  <a:cubicBezTo>
                    <a:pt x="4305" y="658"/>
                    <a:pt x="4308" y="661"/>
                    <a:pt x="4311" y="661"/>
                  </a:cubicBezTo>
                  <a:cubicBezTo>
                    <a:pt x="4314" y="661"/>
                    <a:pt x="4317" y="658"/>
                    <a:pt x="4317" y="655"/>
                  </a:cubicBezTo>
                  <a:cubicBezTo>
                    <a:pt x="4317" y="651"/>
                    <a:pt x="4314" y="649"/>
                    <a:pt x="4311" y="649"/>
                  </a:cubicBezTo>
                  <a:moveTo>
                    <a:pt x="1307" y="647"/>
                  </a:moveTo>
                  <a:cubicBezTo>
                    <a:pt x="1303" y="647"/>
                    <a:pt x="1300" y="651"/>
                    <a:pt x="1300" y="655"/>
                  </a:cubicBezTo>
                  <a:cubicBezTo>
                    <a:pt x="1300" y="659"/>
                    <a:pt x="1303" y="662"/>
                    <a:pt x="1307" y="662"/>
                  </a:cubicBezTo>
                  <a:cubicBezTo>
                    <a:pt x="1311" y="662"/>
                    <a:pt x="1314" y="659"/>
                    <a:pt x="1314" y="655"/>
                  </a:cubicBezTo>
                  <a:cubicBezTo>
                    <a:pt x="1314" y="651"/>
                    <a:pt x="1311" y="647"/>
                    <a:pt x="1307" y="647"/>
                  </a:cubicBezTo>
                  <a:moveTo>
                    <a:pt x="4180" y="647"/>
                  </a:moveTo>
                  <a:cubicBezTo>
                    <a:pt x="4176" y="647"/>
                    <a:pt x="4173" y="651"/>
                    <a:pt x="4173" y="655"/>
                  </a:cubicBezTo>
                  <a:cubicBezTo>
                    <a:pt x="4173" y="659"/>
                    <a:pt x="4176" y="662"/>
                    <a:pt x="4180" y="662"/>
                  </a:cubicBezTo>
                  <a:cubicBezTo>
                    <a:pt x="4185" y="662"/>
                    <a:pt x="4188" y="659"/>
                    <a:pt x="4188" y="655"/>
                  </a:cubicBezTo>
                  <a:cubicBezTo>
                    <a:pt x="4188" y="651"/>
                    <a:pt x="4185" y="647"/>
                    <a:pt x="4180" y="647"/>
                  </a:cubicBezTo>
                  <a:moveTo>
                    <a:pt x="1438" y="646"/>
                  </a:moveTo>
                  <a:cubicBezTo>
                    <a:pt x="1433" y="646"/>
                    <a:pt x="1429" y="650"/>
                    <a:pt x="1429" y="655"/>
                  </a:cubicBezTo>
                  <a:cubicBezTo>
                    <a:pt x="1429" y="659"/>
                    <a:pt x="1433" y="663"/>
                    <a:pt x="1438" y="663"/>
                  </a:cubicBezTo>
                  <a:cubicBezTo>
                    <a:pt x="1442" y="663"/>
                    <a:pt x="1446" y="659"/>
                    <a:pt x="1446" y="655"/>
                  </a:cubicBezTo>
                  <a:cubicBezTo>
                    <a:pt x="1446" y="650"/>
                    <a:pt x="1442" y="646"/>
                    <a:pt x="1438" y="646"/>
                  </a:cubicBezTo>
                  <a:moveTo>
                    <a:pt x="4050" y="646"/>
                  </a:moveTo>
                  <a:cubicBezTo>
                    <a:pt x="4045" y="646"/>
                    <a:pt x="4041" y="650"/>
                    <a:pt x="4041" y="655"/>
                  </a:cubicBezTo>
                  <a:cubicBezTo>
                    <a:pt x="4041" y="660"/>
                    <a:pt x="4045" y="663"/>
                    <a:pt x="4050" y="663"/>
                  </a:cubicBezTo>
                  <a:cubicBezTo>
                    <a:pt x="4055" y="663"/>
                    <a:pt x="4059" y="660"/>
                    <a:pt x="4059" y="655"/>
                  </a:cubicBezTo>
                  <a:cubicBezTo>
                    <a:pt x="4059" y="650"/>
                    <a:pt x="4055" y="646"/>
                    <a:pt x="4050" y="646"/>
                  </a:cubicBezTo>
                  <a:moveTo>
                    <a:pt x="1568" y="645"/>
                  </a:moveTo>
                  <a:cubicBezTo>
                    <a:pt x="1563" y="645"/>
                    <a:pt x="1559" y="650"/>
                    <a:pt x="1559" y="655"/>
                  </a:cubicBezTo>
                  <a:cubicBezTo>
                    <a:pt x="1559" y="660"/>
                    <a:pt x="1563" y="664"/>
                    <a:pt x="1568" y="664"/>
                  </a:cubicBezTo>
                  <a:cubicBezTo>
                    <a:pt x="1574" y="664"/>
                    <a:pt x="1578" y="660"/>
                    <a:pt x="1578" y="655"/>
                  </a:cubicBezTo>
                  <a:cubicBezTo>
                    <a:pt x="1578" y="650"/>
                    <a:pt x="1574" y="645"/>
                    <a:pt x="1568" y="645"/>
                  </a:cubicBezTo>
                  <a:moveTo>
                    <a:pt x="3919" y="645"/>
                  </a:moveTo>
                  <a:cubicBezTo>
                    <a:pt x="3914" y="645"/>
                    <a:pt x="3910" y="650"/>
                    <a:pt x="3910" y="655"/>
                  </a:cubicBezTo>
                  <a:cubicBezTo>
                    <a:pt x="3910" y="660"/>
                    <a:pt x="3914" y="664"/>
                    <a:pt x="3919" y="664"/>
                  </a:cubicBezTo>
                  <a:cubicBezTo>
                    <a:pt x="3924" y="664"/>
                    <a:pt x="3929" y="660"/>
                    <a:pt x="3929" y="655"/>
                  </a:cubicBezTo>
                  <a:cubicBezTo>
                    <a:pt x="3929" y="650"/>
                    <a:pt x="3924" y="645"/>
                    <a:pt x="3919" y="645"/>
                  </a:cubicBezTo>
                  <a:moveTo>
                    <a:pt x="1699" y="644"/>
                  </a:moveTo>
                  <a:cubicBezTo>
                    <a:pt x="1693" y="644"/>
                    <a:pt x="1688" y="649"/>
                    <a:pt x="1688" y="655"/>
                  </a:cubicBezTo>
                  <a:cubicBezTo>
                    <a:pt x="1688" y="661"/>
                    <a:pt x="1693" y="665"/>
                    <a:pt x="1699" y="665"/>
                  </a:cubicBezTo>
                  <a:cubicBezTo>
                    <a:pt x="1705" y="665"/>
                    <a:pt x="1709" y="661"/>
                    <a:pt x="1709" y="655"/>
                  </a:cubicBezTo>
                  <a:cubicBezTo>
                    <a:pt x="1709" y="649"/>
                    <a:pt x="1705" y="644"/>
                    <a:pt x="1699" y="644"/>
                  </a:cubicBezTo>
                  <a:moveTo>
                    <a:pt x="3789" y="644"/>
                  </a:moveTo>
                  <a:cubicBezTo>
                    <a:pt x="3783" y="644"/>
                    <a:pt x="3778" y="649"/>
                    <a:pt x="3778" y="655"/>
                  </a:cubicBezTo>
                  <a:cubicBezTo>
                    <a:pt x="3778" y="661"/>
                    <a:pt x="3783" y="665"/>
                    <a:pt x="3789" y="665"/>
                  </a:cubicBezTo>
                  <a:cubicBezTo>
                    <a:pt x="3794" y="665"/>
                    <a:pt x="3799" y="661"/>
                    <a:pt x="3799" y="655"/>
                  </a:cubicBezTo>
                  <a:cubicBezTo>
                    <a:pt x="3799" y="649"/>
                    <a:pt x="3794" y="644"/>
                    <a:pt x="3789" y="644"/>
                  </a:cubicBezTo>
                  <a:moveTo>
                    <a:pt x="785" y="523"/>
                  </a:moveTo>
                  <a:cubicBezTo>
                    <a:pt x="784" y="523"/>
                    <a:pt x="784" y="524"/>
                    <a:pt x="784" y="524"/>
                  </a:cubicBezTo>
                  <a:cubicBezTo>
                    <a:pt x="784" y="525"/>
                    <a:pt x="784" y="525"/>
                    <a:pt x="785" y="525"/>
                  </a:cubicBezTo>
                  <a:cubicBezTo>
                    <a:pt x="785" y="525"/>
                    <a:pt x="785" y="525"/>
                    <a:pt x="785" y="524"/>
                  </a:cubicBezTo>
                  <a:cubicBezTo>
                    <a:pt x="785" y="524"/>
                    <a:pt x="785" y="523"/>
                    <a:pt x="785" y="523"/>
                  </a:cubicBezTo>
                  <a:moveTo>
                    <a:pt x="4703" y="523"/>
                  </a:moveTo>
                  <a:cubicBezTo>
                    <a:pt x="4702" y="523"/>
                    <a:pt x="4702" y="524"/>
                    <a:pt x="4702" y="524"/>
                  </a:cubicBezTo>
                  <a:cubicBezTo>
                    <a:pt x="4702" y="525"/>
                    <a:pt x="4702" y="525"/>
                    <a:pt x="4703" y="525"/>
                  </a:cubicBezTo>
                  <a:cubicBezTo>
                    <a:pt x="4704" y="525"/>
                    <a:pt x="4704" y="525"/>
                    <a:pt x="4704" y="524"/>
                  </a:cubicBezTo>
                  <a:cubicBezTo>
                    <a:pt x="4704" y="524"/>
                    <a:pt x="4704" y="523"/>
                    <a:pt x="4703" y="523"/>
                  </a:cubicBezTo>
                  <a:moveTo>
                    <a:pt x="915" y="522"/>
                  </a:moveTo>
                  <a:cubicBezTo>
                    <a:pt x="914" y="522"/>
                    <a:pt x="913" y="523"/>
                    <a:pt x="913" y="524"/>
                  </a:cubicBezTo>
                  <a:cubicBezTo>
                    <a:pt x="913" y="525"/>
                    <a:pt x="914" y="526"/>
                    <a:pt x="915" y="526"/>
                  </a:cubicBezTo>
                  <a:cubicBezTo>
                    <a:pt x="917" y="526"/>
                    <a:pt x="917" y="525"/>
                    <a:pt x="917" y="524"/>
                  </a:cubicBezTo>
                  <a:cubicBezTo>
                    <a:pt x="917" y="523"/>
                    <a:pt x="917" y="522"/>
                    <a:pt x="915" y="522"/>
                  </a:cubicBezTo>
                  <a:moveTo>
                    <a:pt x="4572" y="522"/>
                  </a:moveTo>
                  <a:cubicBezTo>
                    <a:pt x="4571" y="522"/>
                    <a:pt x="4570" y="523"/>
                    <a:pt x="4570" y="524"/>
                  </a:cubicBezTo>
                  <a:cubicBezTo>
                    <a:pt x="4570" y="525"/>
                    <a:pt x="4571" y="526"/>
                    <a:pt x="4572" y="526"/>
                  </a:cubicBezTo>
                  <a:cubicBezTo>
                    <a:pt x="4574" y="526"/>
                    <a:pt x="4574" y="525"/>
                    <a:pt x="4574" y="524"/>
                  </a:cubicBezTo>
                  <a:cubicBezTo>
                    <a:pt x="4574" y="523"/>
                    <a:pt x="4574" y="522"/>
                    <a:pt x="4572" y="522"/>
                  </a:cubicBezTo>
                  <a:moveTo>
                    <a:pt x="1046" y="521"/>
                  </a:moveTo>
                  <a:cubicBezTo>
                    <a:pt x="1044" y="521"/>
                    <a:pt x="1043" y="522"/>
                    <a:pt x="1043" y="524"/>
                  </a:cubicBezTo>
                  <a:cubicBezTo>
                    <a:pt x="1043" y="526"/>
                    <a:pt x="1044" y="527"/>
                    <a:pt x="1046" y="527"/>
                  </a:cubicBezTo>
                  <a:cubicBezTo>
                    <a:pt x="1048" y="527"/>
                    <a:pt x="1049" y="526"/>
                    <a:pt x="1049" y="524"/>
                  </a:cubicBezTo>
                  <a:cubicBezTo>
                    <a:pt x="1049" y="522"/>
                    <a:pt x="1048" y="521"/>
                    <a:pt x="1046" y="521"/>
                  </a:cubicBezTo>
                  <a:moveTo>
                    <a:pt x="4442" y="521"/>
                  </a:moveTo>
                  <a:cubicBezTo>
                    <a:pt x="4440" y="521"/>
                    <a:pt x="4438" y="522"/>
                    <a:pt x="4438" y="524"/>
                  </a:cubicBezTo>
                  <a:cubicBezTo>
                    <a:pt x="4438" y="526"/>
                    <a:pt x="4440" y="528"/>
                    <a:pt x="4442" y="528"/>
                  </a:cubicBezTo>
                  <a:cubicBezTo>
                    <a:pt x="4444" y="528"/>
                    <a:pt x="4445" y="526"/>
                    <a:pt x="4445" y="524"/>
                  </a:cubicBezTo>
                  <a:cubicBezTo>
                    <a:pt x="4445" y="522"/>
                    <a:pt x="4444" y="521"/>
                    <a:pt x="4442" y="521"/>
                  </a:cubicBezTo>
                  <a:moveTo>
                    <a:pt x="1177" y="519"/>
                  </a:moveTo>
                  <a:cubicBezTo>
                    <a:pt x="1174" y="519"/>
                    <a:pt x="1172" y="522"/>
                    <a:pt x="1172" y="524"/>
                  </a:cubicBezTo>
                  <a:cubicBezTo>
                    <a:pt x="1172" y="527"/>
                    <a:pt x="1174" y="529"/>
                    <a:pt x="1177" y="529"/>
                  </a:cubicBezTo>
                  <a:cubicBezTo>
                    <a:pt x="1179" y="529"/>
                    <a:pt x="1181" y="527"/>
                    <a:pt x="1181" y="524"/>
                  </a:cubicBezTo>
                  <a:cubicBezTo>
                    <a:pt x="1181" y="522"/>
                    <a:pt x="1179" y="519"/>
                    <a:pt x="1177" y="519"/>
                  </a:cubicBezTo>
                  <a:moveTo>
                    <a:pt x="4311" y="519"/>
                  </a:moveTo>
                  <a:cubicBezTo>
                    <a:pt x="4308" y="519"/>
                    <a:pt x="4306" y="522"/>
                    <a:pt x="4306" y="524"/>
                  </a:cubicBezTo>
                  <a:cubicBezTo>
                    <a:pt x="4306" y="527"/>
                    <a:pt x="4308" y="529"/>
                    <a:pt x="4311" y="529"/>
                  </a:cubicBezTo>
                  <a:cubicBezTo>
                    <a:pt x="4314" y="529"/>
                    <a:pt x="4316" y="527"/>
                    <a:pt x="4316" y="524"/>
                  </a:cubicBezTo>
                  <a:cubicBezTo>
                    <a:pt x="4316" y="522"/>
                    <a:pt x="4314" y="519"/>
                    <a:pt x="4311" y="519"/>
                  </a:cubicBezTo>
                  <a:moveTo>
                    <a:pt x="1307" y="518"/>
                  </a:moveTo>
                  <a:cubicBezTo>
                    <a:pt x="1304" y="518"/>
                    <a:pt x="1301" y="521"/>
                    <a:pt x="1301" y="524"/>
                  </a:cubicBezTo>
                  <a:cubicBezTo>
                    <a:pt x="1301" y="527"/>
                    <a:pt x="1304" y="530"/>
                    <a:pt x="1307" y="530"/>
                  </a:cubicBezTo>
                  <a:cubicBezTo>
                    <a:pt x="1310" y="530"/>
                    <a:pt x="1313" y="527"/>
                    <a:pt x="1313" y="524"/>
                  </a:cubicBezTo>
                  <a:cubicBezTo>
                    <a:pt x="1313" y="521"/>
                    <a:pt x="1310" y="518"/>
                    <a:pt x="1307" y="518"/>
                  </a:cubicBezTo>
                  <a:moveTo>
                    <a:pt x="4180" y="518"/>
                  </a:moveTo>
                  <a:cubicBezTo>
                    <a:pt x="4177" y="518"/>
                    <a:pt x="4175" y="521"/>
                    <a:pt x="4175" y="524"/>
                  </a:cubicBezTo>
                  <a:cubicBezTo>
                    <a:pt x="4175" y="527"/>
                    <a:pt x="4177" y="530"/>
                    <a:pt x="4180" y="530"/>
                  </a:cubicBezTo>
                  <a:cubicBezTo>
                    <a:pt x="4184" y="530"/>
                    <a:pt x="4186" y="527"/>
                    <a:pt x="4186" y="524"/>
                  </a:cubicBezTo>
                  <a:cubicBezTo>
                    <a:pt x="4186" y="521"/>
                    <a:pt x="4184" y="518"/>
                    <a:pt x="4180" y="518"/>
                  </a:cubicBezTo>
                  <a:moveTo>
                    <a:pt x="1438" y="517"/>
                  </a:moveTo>
                  <a:cubicBezTo>
                    <a:pt x="1434" y="517"/>
                    <a:pt x="1431" y="520"/>
                    <a:pt x="1431" y="524"/>
                  </a:cubicBezTo>
                  <a:cubicBezTo>
                    <a:pt x="1431" y="528"/>
                    <a:pt x="1434" y="531"/>
                    <a:pt x="1438" y="531"/>
                  </a:cubicBezTo>
                  <a:cubicBezTo>
                    <a:pt x="1442" y="531"/>
                    <a:pt x="1445" y="528"/>
                    <a:pt x="1445" y="524"/>
                  </a:cubicBezTo>
                  <a:cubicBezTo>
                    <a:pt x="1445" y="520"/>
                    <a:pt x="1442" y="517"/>
                    <a:pt x="1438" y="517"/>
                  </a:cubicBezTo>
                  <a:moveTo>
                    <a:pt x="4050" y="517"/>
                  </a:moveTo>
                  <a:cubicBezTo>
                    <a:pt x="4046" y="517"/>
                    <a:pt x="4043" y="520"/>
                    <a:pt x="4043" y="524"/>
                  </a:cubicBezTo>
                  <a:cubicBezTo>
                    <a:pt x="4043" y="528"/>
                    <a:pt x="4046" y="531"/>
                    <a:pt x="4050" y="531"/>
                  </a:cubicBezTo>
                  <a:cubicBezTo>
                    <a:pt x="4054" y="531"/>
                    <a:pt x="4057" y="528"/>
                    <a:pt x="4057" y="524"/>
                  </a:cubicBezTo>
                  <a:cubicBezTo>
                    <a:pt x="4057" y="520"/>
                    <a:pt x="4054" y="517"/>
                    <a:pt x="4050" y="517"/>
                  </a:cubicBezTo>
                  <a:moveTo>
                    <a:pt x="1568" y="517"/>
                  </a:moveTo>
                  <a:cubicBezTo>
                    <a:pt x="1564" y="517"/>
                    <a:pt x="1561" y="520"/>
                    <a:pt x="1561" y="524"/>
                  </a:cubicBezTo>
                  <a:cubicBezTo>
                    <a:pt x="1561" y="528"/>
                    <a:pt x="1564" y="532"/>
                    <a:pt x="1568" y="532"/>
                  </a:cubicBezTo>
                  <a:cubicBezTo>
                    <a:pt x="1573" y="532"/>
                    <a:pt x="1576" y="528"/>
                    <a:pt x="1576" y="524"/>
                  </a:cubicBezTo>
                  <a:cubicBezTo>
                    <a:pt x="1576" y="520"/>
                    <a:pt x="1573" y="517"/>
                    <a:pt x="1568" y="517"/>
                  </a:cubicBezTo>
                  <a:moveTo>
                    <a:pt x="3919" y="517"/>
                  </a:moveTo>
                  <a:cubicBezTo>
                    <a:pt x="3915" y="517"/>
                    <a:pt x="3912" y="520"/>
                    <a:pt x="3912" y="524"/>
                  </a:cubicBezTo>
                  <a:cubicBezTo>
                    <a:pt x="3912" y="528"/>
                    <a:pt x="3915" y="532"/>
                    <a:pt x="3919" y="532"/>
                  </a:cubicBezTo>
                  <a:cubicBezTo>
                    <a:pt x="3923" y="532"/>
                    <a:pt x="3927" y="528"/>
                    <a:pt x="3927" y="524"/>
                  </a:cubicBezTo>
                  <a:cubicBezTo>
                    <a:pt x="3927" y="520"/>
                    <a:pt x="3923" y="517"/>
                    <a:pt x="3919" y="517"/>
                  </a:cubicBezTo>
                  <a:moveTo>
                    <a:pt x="1699" y="515"/>
                  </a:moveTo>
                  <a:cubicBezTo>
                    <a:pt x="1694" y="515"/>
                    <a:pt x="1690" y="519"/>
                    <a:pt x="1690" y="524"/>
                  </a:cubicBezTo>
                  <a:cubicBezTo>
                    <a:pt x="1690" y="529"/>
                    <a:pt x="1694" y="533"/>
                    <a:pt x="1699" y="533"/>
                  </a:cubicBezTo>
                  <a:cubicBezTo>
                    <a:pt x="1704" y="533"/>
                    <a:pt x="1708" y="529"/>
                    <a:pt x="1708" y="524"/>
                  </a:cubicBezTo>
                  <a:cubicBezTo>
                    <a:pt x="1708" y="519"/>
                    <a:pt x="1704" y="515"/>
                    <a:pt x="1699" y="515"/>
                  </a:cubicBezTo>
                  <a:moveTo>
                    <a:pt x="3789" y="515"/>
                  </a:moveTo>
                  <a:cubicBezTo>
                    <a:pt x="3784" y="515"/>
                    <a:pt x="3780" y="519"/>
                    <a:pt x="3780" y="524"/>
                  </a:cubicBezTo>
                  <a:cubicBezTo>
                    <a:pt x="3780" y="529"/>
                    <a:pt x="3784" y="533"/>
                    <a:pt x="3789" y="533"/>
                  </a:cubicBezTo>
                  <a:cubicBezTo>
                    <a:pt x="3793" y="533"/>
                    <a:pt x="3797" y="529"/>
                    <a:pt x="3797" y="524"/>
                  </a:cubicBezTo>
                  <a:cubicBezTo>
                    <a:pt x="3797" y="519"/>
                    <a:pt x="3793" y="515"/>
                    <a:pt x="3789" y="515"/>
                  </a:cubicBezTo>
                  <a:moveTo>
                    <a:pt x="915" y="393"/>
                  </a:moveTo>
                  <a:cubicBezTo>
                    <a:pt x="915" y="393"/>
                    <a:pt x="915" y="393"/>
                    <a:pt x="915" y="394"/>
                  </a:cubicBezTo>
                  <a:cubicBezTo>
                    <a:pt x="915" y="394"/>
                    <a:pt x="915" y="394"/>
                    <a:pt x="915" y="394"/>
                  </a:cubicBezTo>
                  <a:cubicBezTo>
                    <a:pt x="916" y="394"/>
                    <a:pt x="916" y="394"/>
                    <a:pt x="916" y="394"/>
                  </a:cubicBezTo>
                  <a:cubicBezTo>
                    <a:pt x="916" y="393"/>
                    <a:pt x="916" y="393"/>
                    <a:pt x="915" y="393"/>
                  </a:cubicBezTo>
                  <a:moveTo>
                    <a:pt x="4572" y="393"/>
                  </a:moveTo>
                  <a:cubicBezTo>
                    <a:pt x="4572" y="393"/>
                    <a:pt x="4572" y="393"/>
                    <a:pt x="4572" y="394"/>
                  </a:cubicBezTo>
                  <a:cubicBezTo>
                    <a:pt x="4572" y="394"/>
                    <a:pt x="4572" y="394"/>
                    <a:pt x="4572" y="394"/>
                  </a:cubicBezTo>
                  <a:cubicBezTo>
                    <a:pt x="4573" y="394"/>
                    <a:pt x="4573" y="394"/>
                    <a:pt x="4573" y="394"/>
                  </a:cubicBezTo>
                  <a:cubicBezTo>
                    <a:pt x="4573" y="393"/>
                    <a:pt x="4573" y="393"/>
                    <a:pt x="4572" y="393"/>
                  </a:cubicBezTo>
                  <a:moveTo>
                    <a:pt x="1046" y="392"/>
                  </a:moveTo>
                  <a:cubicBezTo>
                    <a:pt x="1045" y="392"/>
                    <a:pt x="1044" y="393"/>
                    <a:pt x="1044" y="394"/>
                  </a:cubicBezTo>
                  <a:cubicBezTo>
                    <a:pt x="1044" y="395"/>
                    <a:pt x="1045" y="395"/>
                    <a:pt x="1046" y="395"/>
                  </a:cubicBezTo>
                  <a:cubicBezTo>
                    <a:pt x="1047" y="395"/>
                    <a:pt x="1048" y="395"/>
                    <a:pt x="1048" y="394"/>
                  </a:cubicBezTo>
                  <a:cubicBezTo>
                    <a:pt x="1048" y="393"/>
                    <a:pt x="1047" y="392"/>
                    <a:pt x="1046" y="392"/>
                  </a:cubicBezTo>
                  <a:moveTo>
                    <a:pt x="4442" y="392"/>
                  </a:moveTo>
                  <a:cubicBezTo>
                    <a:pt x="4441" y="392"/>
                    <a:pt x="4440" y="393"/>
                    <a:pt x="4440" y="394"/>
                  </a:cubicBezTo>
                  <a:cubicBezTo>
                    <a:pt x="4440" y="395"/>
                    <a:pt x="4441" y="395"/>
                    <a:pt x="4442" y="395"/>
                  </a:cubicBezTo>
                  <a:cubicBezTo>
                    <a:pt x="4443" y="395"/>
                    <a:pt x="4444" y="395"/>
                    <a:pt x="4444" y="394"/>
                  </a:cubicBezTo>
                  <a:cubicBezTo>
                    <a:pt x="4444" y="393"/>
                    <a:pt x="4443" y="392"/>
                    <a:pt x="4442" y="392"/>
                  </a:cubicBezTo>
                  <a:moveTo>
                    <a:pt x="1177" y="391"/>
                  </a:moveTo>
                  <a:cubicBezTo>
                    <a:pt x="1175" y="391"/>
                    <a:pt x="1174" y="392"/>
                    <a:pt x="1174" y="394"/>
                  </a:cubicBezTo>
                  <a:cubicBezTo>
                    <a:pt x="1174" y="395"/>
                    <a:pt x="1175" y="396"/>
                    <a:pt x="1177" y="396"/>
                  </a:cubicBezTo>
                  <a:cubicBezTo>
                    <a:pt x="1178" y="396"/>
                    <a:pt x="1179" y="395"/>
                    <a:pt x="1179" y="394"/>
                  </a:cubicBezTo>
                  <a:cubicBezTo>
                    <a:pt x="1179" y="392"/>
                    <a:pt x="1178" y="391"/>
                    <a:pt x="1177" y="391"/>
                  </a:cubicBezTo>
                  <a:moveTo>
                    <a:pt x="4311" y="391"/>
                  </a:moveTo>
                  <a:cubicBezTo>
                    <a:pt x="4309" y="391"/>
                    <a:pt x="4308" y="392"/>
                    <a:pt x="4308" y="394"/>
                  </a:cubicBezTo>
                  <a:cubicBezTo>
                    <a:pt x="4308" y="395"/>
                    <a:pt x="4309" y="396"/>
                    <a:pt x="4311" y="396"/>
                  </a:cubicBezTo>
                  <a:cubicBezTo>
                    <a:pt x="4313" y="396"/>
                    <a:pt x="4314" y="395"/>
                    <a:pt x="4314" y="394"/>
                  </a:cubicBezTo>
                  <a:cubicBezTo>
                    <a:pt x="4314" y="392"/>
                    <a:pt x="4313" y="391"/>
                    <a:pt x="4311" y="391"/>
                  </a:cubicBezTo>
                  <a:moveTo>
                    <a:pt x="1307" y="390"/>
                  </a:moveTo>
                  <a:cubicBezTo>
                    <a:pt x="1305" y="390"/>
                    <a:pt x="1303" y="391"/>
                    <a:pt x="1303" y="394"/>
                  </a:cubicBezTo>
                  <a:cubicBezTo>
                    <a:pt x="1303" y="396"/>
                    <a:pt x="1305" y="397"/>
                    <a:pt x="1307" y="397"/>
                  </a:cubicBezTo>
                  <a:cubicBezTo>
                    <a:pt x="1309" y="397"/>
                    <a:pt x="1311" y="396"/>
                    <a:pt x="1311" y="394"/>
                  </a:cubicBezTo>
                  <a:cubicBezTo>
                    <a:pt x="1311" y="391"/>
                    <a:pt x="1309" y="390"/>
                    <a:pt x="1307" y="390"/>
                  </a:cubicBezTo>
                  <a:moveTo>
                    <a:pt x="4180" y="390"/>
                  </a:moveTo>
                  <a:cubicBezTo>
                    <a:pt x="4178" y="390"/>
                    <a:pt x="4176" y="391"/>
                    <a:pt x="4176" y="394"/>
                  </a:cubicBezTo>
                  <a:cubicBezTo>
                    <a:pt x="4176" y="396"/>
                    <a:pt x="4178" y="397"/>
                    <a:pt x="4180" y="397"/>
                  </a:cubicBezTo>
                  <a:cubicBezTo>
                    <a:pt x="4183" y="397"/>
                    <a:pt x="4184" y="396"/>
                    <a:pt x="4184" y="394"/>
                  </a:cubicBezTo>
                  <a:cubicBezTo>
                    <a:pt x="4184" y="391"/>
                    <a:pt x="4183" y="390"/>
                    <a:pt x="4180" y="390"/>
                  </a:cubicBezTo>
                  <a:moveTo>
                    <a:pt x="1438" y="388"/>
                  </a:moveTo>
                  <a:cubicBezTo>
                    <a:pt x="1435" y="388"/>
                    <a:pt x="1433" y="391"/>
                    <a:pt x="1433" y="394"/>
                  </a:cubicBezTo>
                  <a:cubicBezTo>
                    <a:pt x="1433" y="396"/>
                    <a:pt x="1435" y="399"/>
                    <a:pt x="1438" y="399"/>
                  </a:cubicBezTo>
                  <a:cubicBezTo>
                    <a:pt x="1441" y="399"/>
                    <a:pt x="1443" y="396"/>
                    <a:pt x="1443" y="394"/>
                  </a:cubicBezTo>
                  <a:cubicBezTo>
                    <a:pt x="1443" y="391"/>
                    <a:pt x="1441" y="388"/>
                    <a:pt x="1438" y="388"/>
                  </a:cubicBezTo>
                  <a:moveTo>
                    <a:pt x="4050" y="388"/>
                  </a:moveTo>
                  <a:cubicBezTo>
                    <a:pt x="4047" y="388"/>
                    <a:pt x="4045" y="391"/>
                    <a:pt x="4045" y="394"/>
                  </a:cubicBezTo>
                  <a:cubicBezTo>
                    <a:pt x="4045" y="396"/>
                    <a:pt x="4047" y="399"/>
                    <a:pt x="4050" y="399"/>
                  </a:cubicBezTo>
                  <a:cubicBezTo>
                    <a:pt x="4053" y="399"/>
                    <a:pt x="4055" y="396"/>
                    <a:pt x="4055" y="394"/>
                  </a:cubicBezTo>
                  <a:cubicBezTo>
                    <a:pt x="4055" y="391"/>
                    <a:pt x="4053" y="388"/>
                    <a:pt x="4050" y="388"/>
                  </a:cubicBezTo>
                  <a:moveTo>
                    <a:pt x="1568" y="388"/>
                  </a:moveTo>
                  <a:cubicBezTo>
                    <a:pt x="1565" y="388"/>
                    <a:pt x="1563" y="390"/>
                    <a:pt x="1563" y="394"/>
                  </a:cubicBezTo>
                  <a:cubicBezTo>
                    <a:pt x="1563" y="397"/>
                    <a:pt x="1565" y="399"/>
                    <a:pt x="1568" y="399"/>
                  </a:cubicBezTo>
                  <a:cubicBezTo>
                    <a:pt x="1572" y="399"/>
                    <a:pt x="1574" y="397"/>
                    <a:pt x="1574" y="394"/>
                  </a:cubicBezTo>
                  <a:cubicBezTo>
                    <a:pt x="1574" y="390"/>
                    <a:pt x="1572" y="388"/>
                    <a:pt x="1568" y="388"/>
                  </a:cubicBezTo>
                  <a:moveTo>
                    <a:pt x="3919" y="387"/>
                  </a:moveTo>
                  <a:cubicBezTo>
                    <a:pt x="3916" y="387"/>
                    <a:pt x="3913" y="390"/>
                    <a:pt x="3913" y="394"/>
                  </a:cubicBezTo>
                  <a:cubicBezTo>
                    <a:pt x="3913" y="397"/>
                    <a:pt x="3916" y="400"/>
                    <a:pt x="3919" y="400"/>
                  </a:cubicBezTo>
                  <a:cubicBezTo>
                    <a:pt x="3923" y="400"/>
                    <a:pt x="3925" y="397"/>
                    <a:pt x="3925" y="394"/>
                  </a:cubicBezTo>
                  <a:cubicBezTo>
                    <a:pt x="3925" y="390"/>
                    <a:pt x="3923" y="387"/>
                    <a:pt x="3919" y="387"/>
                  </a:cubicBezTo>
                  <a:moveTo>
                    <a:pt x="1699" y="387"/>
                  </a:moveTo>
                  <a:cubicBezTo>
                    <a:pt x="1695" y="387"/>
                    <a:pt x="1692" y="390"/>
                    <a:pt x="1692" y="394"/>
                  </a:cubicBezTo>
                  <a:cubicBezTo>
                    <a:pt x="1692" y="397"/>
                    <a:pt x="1695" y="400"/>
                    <a:pt x="1699" y="400"/>
                  </a:cubicBezTo>
                  <a:cubicBezTo>
                    <a:pt x="1703" y="400"/>
                    <a:pt x="1706" y="397"/>
                    <a:pt x="1706" y="394"/>
                  </a:cubicBezTo>
                  <a:cubicBezTo>
                    <a:pt x="1706" y="390"/>
                    <a:pt x="1703" y="387"/>
                    <a:pt x="1699" y="387"/>
                  </a:cubicBezTo>
                  <a:moveTo>
                    <a:pt x="3789" y="387"/>
                  </a:moveTo>
                  <a:cubicBezTo>
                    <a:pt x="3785" y="387"/>
                    <a:pt x="3782" y="390"/>
                    <a:pt x="3782" y="394"/>
                  </a:cubicBezTo>
                  <a:cubicBezTo>
                    <a:pt x="3782" y="397"/>
                    <a:pt x="3785" y="400"/>
                    <a:pt x="3789" y="400"/>
                  </a:cubicBezTo>
                  <a:cubicBezTo>
                    <a:pt x="3792" y="400"/>
                    <a:pt x="3796" y="397"/>
                    <a:pt x="3796" y="394"/>
                  </a:cubicBezTo>
                  <a:cubicBezTo>
                    <a:pt x="3796" y="390"/>
                    <a:pt x="3792" y="387"/>
                    <a:pt x="3789" y="387"/>
                  </a:cubicBezTo>
                  <a:moveTo>
                    <a:pt x="1046" y="263"/>
                  </a:move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moveTo>
                    <a:pt x="4442" y="263"/>
                  </a:moveTo>
                  <a:cubicBezTo>
                    <a:pt x="4441" y="263"/>
                    <a:pt x="4441" y="263"/>
                    <a:pt x="4441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moveTo>
                    <a:pt x="1177" y="262"/>
                  </a:moveTo>
                  <a:cubicBezTo>
                    <a:pt x="1176" y="262"/>
                    <a:pt x="1175" y="262"/>
                    <a:pt x="1175" y="263"/>
                  </a:cubicBezTo>
                  <a:cubicBezTo>
                    <a:pt x="1175" y="264"/>
                    <a:pt x="1176" y="264"/>
                    <a:pt x="1177" y="264"/>
                  </a:cubicBezTo>
                  <a:cubicBezTo>
                    <a:pt x="1177" y="264"/>
                    <a:pt x="1178" y="264"/>
                    <a:pt x="1178" y="263"/>
                  </a:cubicBezTo>
                  <a:cubicBezTo>
                    <a:pt x="1178" y="262"/>
                    <a:pt x="1177" y="262"/>
                    <a:pt x="1177" y="262"/>
                  </a:cubicBezTo>
                  <a:moveTo>
                    <a:pt x="4311" y="261"/>
                  </a:moveTo>
                  <a:cubicBezTo>
                    <a:pt x="4310" y="261"/>
                    <a:pt x="4310" y="262"/>
                    <a:pt x="4310" y="263"/>
                  </a:cubicBezTo>
                  <a:cubicBezTo>
                    <a:pt x="4310" y="264"/>
                    <a:pt x="4310" y="264"/>
                    <a:pt x="4311" y="264"/>
                  </a:cubicBezTo>
                  <a:cubicBezTo>
                    <a:pt x="4312" y="264"/>
                    <a:pt x="4313" y="264"/>
                    <a:pt x="4313" y="263"/>
                  </a:cubicBezTo>
                  <a:cubicBezTo>
                    <a:pt x="4313" y="262"/>
                    <a:pt x="4312" y="261"/>
                    <a:pt x="4311" y="261"/>
                  </a:cubicBezTo>
                  <a:moveTo>
                    <a:pt x="1307" y="261"/>
                  </a:moveTo>
                  <a:cubicBezTo>
                    <a:pt x="1306" y="261"/>
                    <a:pt x="1305" y="262"/>
                    <a:pt x="1305" y="263"/>
                  </a:cubicBezTo>
                  <a:cubicBezTo>
                    <a:pt x="1305" y="264"/>
                    <a:pt x="1306" y="265"/>
                    <a:pt x="1307" y="265"/>
                  </a:cubicBezTo>
                  <a:cubicBezTo>
                    <a:pt x="1308" y="265"/>
                    <a:pt x="1309" y="264"/>
                    <a:pt x="1309" y="263"/>
                  </a:cubicBezTo>
                  <a:cubicBezTo>
                    <a:pt x="1309" y="262"/>
                    <a:pt x="1308" y="261"/>
                    <a:pt x="1307" y="261"/>
                  </a:cubicBezTo>
                  <a:moveTo>
                    <a:pt x="4180" y="261"/>
                  </a:moveTo>
                  <a:cubicBezTo>
                    <a:pt x="4179" y="261"/>
                    <a:pt x="4178" y="262"/>
                    <a:pt x="4178" y="263"/>
                  </a:cubicBezTo>
                  <a:cubicBezTo>
                    <a:pt x="4178" y="264"/>
                    <a:pt x="4179" y="265"/>
                    <a:pt x="4180" y="265"/>
                  </a:cubicBezTo>
                  <a:cubicBezTo>
                    <a:pt x="4182" y="265"/>
                    <a:pt x="4183" y="264"/>
                    <a:pt x="4183" y="263"/>
                  </a:cubicBezTo>
                  <a:cubicBezTo>
                    <a:pt x="4183" y="262"/>
                    <a:pt x="4182" y="261"/>
                    <a:pt x="4180" y="261"/>
                  </a:cubicBezTo>
                  <a:moveTo>
                    <a:pt x="1438" y="260"/>
                  </a:moveTo>
                  <a:cubicBezTo>
                    <a:pt x="1436" y="260"/>
                    <a:pt x="1434" y="261"/>
                    <a:pt x="1434" y="263"/>
                  </a:cubicBezTo>
                  <a:cubicBezTo>
                    <a:pt x="1434" y="265"/>
                    <a:pt x="1436" y="266"/>
                    <a:pt x="1438" y="266"/>
                  </a:cubicBezTo>
                  <a:cubicBezTo>
                    <a:pt x="1440" y="266"/>
                    <a:pt x="1441" y="265"/>
                    <a:pt x="1441" y="263"/>
                  </a:cubicBezTo>
                  <a:cubicBezTo>
                    <a:pt x="1441" y="261"/>
                    <a:pt x="1440" y="260"/>
                    <a:pt x="1438" y="260"/>
                  </a:cubicBezTo>
                  <a:moveTo>
                    <a:pt x="4050" y="260"/>
                  </a:moveTo>
                  <a:cubicBezTo>
                    <a:pt x="4048" y="260"/>
                    <a:pt x="4047" y="261"/>
                    <a:pt x="4047" y="263"/>
                  </a:cubicBezTo>
                  <a:cubicBezTo>
                    <a:pt x="4047" y="265"/>
                    <a:pt x="4048" y="266"/>
                    <a:pt x="4050" y="266"/>
                  </a:cubicBezTo>
                  <a:cubicBezTo>
                    <a:pt x="4052" y="266"/>
                    <a:pt x="4053" y="265"/>
                    <a:pt x="4053" y="263"/>
                  </a:cubicBezTo>
                  <a:cubicBezTo>
                    <a:pt x="4053" y="261"/>
                    <a:pt x="4052" y="260"/>
                    <a:pt x="4050" y="260"/>
                  </a:cubicBezTo>
                  <a:moveTo>
                    <a:pt x="1568" y="259"/>
                  </a:moveTo>
                  <a:cubicBezTo>
                    <a:pt x="1566" y="259"/>
                    <a:pt x="1564" y="261"/>
                    <a:pt x="1564" y="263"/>
                  </a:cubicBezTo>
                  <a:cubicBezTo>
                    <a:pt x="1564" y="265"/>
                    <a:pt x="1566" y="267"/>
                    <a:pt x="1568" y="267"/>
                  </a:cubicBezTo>
                  <a:cubicBezTo>
                    <a:pt x="1571" y="267"/>
                    <a:pt x="1572" y="265"/>
                    <a:pt x="1572" y="263"/>
                  </a:cubicBezTo>
                  <a:cubicBezTo>
                    <a:pt x="1572" y="261"/>
                    <a:pt x="1571" y="259"/>
                    <a:pt x="1568" y="259"/>
                  </a:cubicBezTo>
                  <a:moveTo>
                    <a:pt x="3919" y="259"/>
                  </a:moveTo>
                  <a:cubicBezTo>
                    <a:pt x="3917" y="259"/>
                    <a:pt x="3915" y="261"/>
                    <a:pt x="3915" y="263"/>
                  </a:cubicBezTo>
                  <a:cubicBezTo>
                    <a:pt x="3915" y="265"/>
                    <a:pt x="3917" y="267"/>
                    <a:pt x="3919" y="267"/>
                  </a:cubicBezTo>
                  <a:cubicBezTo>
                    <a:pt x="3922" y="267"/>
                    <a:pt x="3924" y="265"/>
                    <a:pt x="3924" y="263"/>
                  </a:cubicBezTo>
                  <a:cubicBezTo>
                    <a:pt x="3924" y="261"/>
                    <a:pt x="3922" y="259"/>
                    <a:pt x="3919" y="259"/>
                  </a:cubicBezTo>
                  <a:moveTo>
                    <a:pt x="1699" y="258"/>
                  </a:moveTo>
                  <a:cubicBezTo>
                    <a:pt x="1696" y="258"/>
                    <a:pt x="1694" y="260"/>
                    <a:pt x="1694" y="263"/>
                  </a:cubicBezTo>
                  <a:cubicBezTo>
                    <a:pt x="1694" y="266"/>
                    <a:pt x="1696" y="268"/>
                    <a:pt x="1699" y="268"/>
                  </a:cubicBezTo>
                  <a:cubicBezTo>
                    <a:pt x="1702" y="268"/>
                    <a:pt x="1704" y="266"/>
                    <a:pt x="1704" y="263"/>
                  </a:cubicBezTo>
                  <a:cubicBezTo>
                    <a:pt x="1704" y="260"/>
                    <a:pt x="1702" y="258"/>
                    <a:pt x="1699" y="258"/>
                  </a:cubicBezTo>
                  <a:moveTo>
                    <a:pt x="3789" y="258"/>
                  </a:moveTo>
                  <a:cubicBezTo>
                    <a:pt x="3786" y="258"/>
                    <a:pt x="3784" y="260"/>
                    <a:pt x="3784" y="263"/>
                  </a:cubicBezTo>
                  <a:cubicBezTo>
                    <a:pt x="3784" y="266"/>
                    <a:pt x="3786" y="268"/>
                    <a:pt x="3789" y="268"/>
                  </a:cubicBezTo>
                  <a:cubicBezTo>
                    <a:pt x="3791" y="268"/>
                    <a:pt x="3794" y="266"/>
                    <a:pt x="3794" y="263"/>
                  </a:cubicBezTo>
                  <a:cubicBezTo>
                    <a:pt x="3794" y="260"/>
                    <a:pt x="3791" y="258"/>
                    <a:pt x="3789" y="258"/>
                  </a:cubicBezTo>
                  <a:moveTo>
                    <a:pt x="1307" y="132"/>
                  </a:moveTo>
                  <a:cubicBezTo>
                    <a:pt x="1307" y="132"/>
                    <a:pt x="1306" y="132"/>
                    <a:pt x="1306" y="132"/>
                  </a:cubicBezTo>
                  <a:cubicBezTo>
                    <a:pt x="1306" y="133"/>
                    <a:pt x="1307" y="133"/>
                    <a:pt x="1307" y="133"/>
                  </a:cubicBezTo>
                  <a:cubicBezTo>
                    <a:pt x="1308" y="133"/>
                    <a:pt x="1308" y="133"/>
                    <a:pt x="1308" y="132"/>
                  </a:cubicBezTo>
                  <a:cubicBezTo>
                    <a:pt x="1308" y="132"/>
                    <a:pt x="1308" y="132"/>
                    <a:pt x="1307" y="132"/>
                  </a:cubicBezTo>
                  <a:moveTo>
                    <a:pt x="4180" y="132"/>
                  </a:moveTo>
                  <a:cubicBezTo>
                    <a:pt x="4180" y="132"/>
                    <a:pt x="4180" y="132"/>
                    <a:pt x="4180" y="132"/>
                  </a:cubicBezTo>
                  <a:cubicBezTo>
                    <a:pt x="4180" y="133"/>
                    <a:pt x="4180" y="133"/>
                    <a:pt x="4180" y="133"/>
                  </a:cubicBezTo>
                  <a:cubicBezTo>
                    <a:pt x="4181" y="133"/>
                    <a:pt x="4181" y="133"/>
                    <a:pt x="4181" y="132"/>
                  </a:cubicBezTo>
                  <a:cubicBezTo>
                    <a:pt x="4181" y="132"/>
                    <a:pt x="4181" y="132"/>
                    <a:pt x="4180" y="132"/>
                  </a:cubicBezTo>
                  <a:moveTo>
                    <a:pt x="1438" y="131"/>
                  </a:moveTo>
                  <a:cubicBezTo>
                    <a:pt x="1437" y="131"/>
                    <a:pt x="1436" y="132"/>
                    <a:pt x="1436" y="132"/>
                  </a:cubicBezTo>
                  <a:cubicBezTo>
                    <a:pt x="1436" y="133"/>
                    <a:pt x="1437" y="134"/>
                    <a:pt x="1438" y="134"/>
                  </a:cubicBezTo>
                  <a:cubicBezTo>
                    <a:pt x="1439" y="134"/>
                    <a:pt x="1439" y="133"/>
                    <a:pt x="1439" y="132"/>
                  </a:cubicBezTo>
                  <a:cubicBezTo>
                    <a:pt x="1439" y="132"/>
                    <a:pt x="1439" y="131"/>
                    <a:pt x="1438" y="131"/>
                  </a:cubicBezTo>
                  <a:moveTo>
                    <a:pt x="4050" y="131"/>
                  </a:moveTo>
                  <a:cubicBezTo>
                    <a:pt x="4049" y="131"/>
                    <a:pt x="4048" y="132"/>
                    <a:pt x="4048" y="132"/>
                  </a:cubicBezTo>
                  <a:cubicBezTo>
                    <a:pt x="4048" y="133"/>
                    <a:pt x="4049" y="134"/>
                    <a:pt x="4050" y="134"/>
                  </a:cubicBezTo>
                  <a:cubicBezTo>
                    <a:pt x="4051" y="134"/>
                    <a:pt x="4051" y="133"/>
                    <a:pt x="4051" y="132"/>
                  </a:cubicBezTo>
                  <a:cubicBezTo>
                    <a:pt x="4051" y="132"/>
                    <a:pt x="4051" y="131"/>
                    <a:pt x="4050" y="131"/>
                  </a:cubicBezTo>
                  <a:moveTo>
                    <a:pt x="1568" y="130"/>
                  </a:moveTo>
                  <a:cubicBezTo>
                    <a:pt x="1567" y="130"/>
                    <a:pt x="1566" y="131"/>
                    <a:pt x="1566" y="132"/>
                  </a:cubicBezTo>
                  <a:cubicBezTo>
                    <a:pt x="1566" y="134"/>
                    <a:pt x="1567" y="134"/>
                    <a:pt x="1568" y="134"/>
                  </a:cubicBezTo>
                  <a:cubicBezTo>
                    <a:pt x="1570" y="134"/>
                    <a:pt x="1571" y="134"/>
                    <a:pt x="1571" y="132"/>
                  </a:cubicBezTo>
                  <a:cubicBezTo>
                    <a:pt x="1571" y="131"/>
                    <a:pt x="1570" y="130"/>
                    <a:pt x="1568" y="130"/>
                  </a:cubicBezTo>
                  <a:moveTo>
                    <a:pt x="3919" y="130"/>
                  </a:moveTo>
                  <a:cubicBezTo>
                    <a:pt x="3918" y="130"/>
                    <a:pt x="3917" y="131"/>
                    <a:pt x="3917" y="132"/>
                  </a:cubicBezTo>
                  <a:cubicBezTo>
                    <a:pt x="3917" y="134"/>
                    <a:pt x="3918" y="135"/>
                    <a:pt x="3919" y="135"/>
                  </a:cubicBezTo>
                  <a:cubicBezTo>
                    <a:pt x="3921" y="135"/>
                    <a:pt x="3922" y="134"/>
                    <a:pt x="3922" y="132"/>
                  </a:cubicBezTo>
                  <a:cubicBezTo>
                    <a:pt x="3922" y="131"/>
                    <a:pt x="3921" y="130"/>
                    <a:pt x="3919" y="130"/>
                  </a:cubicBezTo>
                  <a:moveTo>
                    <a:pt x="1699" y="129"/>
                  </a:moveTo>
                  <a:cubicBezTo>
                    <a:pt x="1697" y="129"/>
                    <a:pt x="1696" y="130"/>
                    <a:pt x="1696" y="132"/>
                  </a:cubicBezTo>
                  <a:cubicBezTo>
                    <a:pt x="1696" y="134"/>
                    <a:pt x="1697" y="136"/>
                    <a:pt x="1699" y="136"/>
                  </a:cubicBezTo>
                  <a:cubicBezTo>
                    <a:pt x="1701" y="136"/>
                    <a:pt x="1702" y="134"/>
                    <a:pt x="1702" y="132"/>
                  </a:cubicBezTo>
                  <a:cubicBezTo>
                    <a:pt x="1702" y="130"/>
                    <a:pt x="1701" y="129"/>
                    <a:pt x="1699" y="129"/>
                  </a:cubicBezTo>
                  <a:moveTo>
                    <a:pt x="3789" y="129"/>
                  </a:moveTo>
                  <a:cubicBezTo>
                    <a:pt x="3787" y="129"/>
                    <a:pt x="3785" y="130"/>
                    <a:pt x="3785" y="132"/>
                  </a:cubicBezTo>
                  <a:cubicBezTo>
                    <a:pt x="3785" y="134"/>
                    <a:pt x="3787" y="136"/>
                    <a:pt x="3789" y="136"/>
                  </a:cubicBezTo>
                  <a:cubicBezTo>
                    <a:pt x="3790" y="136"/>
                    <a:pt x="3792" y="134"/>
                    <a:pt x="3792" y="132"/>
                  </a:cubicBezTo>
                  <a:cubicBezTo>
                    <a:pt x="3792" y="130"/>
                    <a:pt x="3790" y="129"/>
                    <a:pt x="3789" y="129"/>
                  </a:cubicBezTo>
                  <a:moveTo>
                    <a:pt x="1568" y="1"/>
                  </a:moveTo>
                  <a:cubicBezTo>
                    <a:pt x="1568" y="1"/>
                    <a:pt x="1568" y="1"/>
                    <a:pt x="1568" y="2"/>
                  </a:cubicBezTo>
                  <a:cubicBezTo>
                    <a:pt x="1568" y="2"/>
                    <a:pt x="1568" y="2"/>
                    <a:pt x="1568" y="2"/>
                  </a:cubicBezTo>
                  <a:cubicBezTo>
                    <a:pt x="1569" y="2"/>
                    <a:pt x="1569" y="2"/>
                    <a:pt x="1569" y="2"/>
                  </a:cubicBezTo>
                  <a:cubicBezTo>
                    <a:pt x="1569" y="1"/>
                    <a:pt x="1569" y="1"/>
                    <a:pt x="1568" y="1"/>
                  </a:cubicBezTo>
                  <a:moveTo>
                    <a:pt x="3919" y="1"/>
                  </a:moveTo>
                  <a:cubicBezTo>
                    <a:pt x="3919" y="1"/>
                    <a:pt x="3919" y="1"/>
                    <a:pt x="3919" y="2"/>
                  </a:cubicBezTo>
                  <a:cubicBezTo>
                    <a:pt x="3919" y="2"/>
                    <a:pt x="3919" y="2"/>
                    <a:pt x="3919" y="2"/>
                  </a:cubicBezTo>
                  <a:cubicBezTo>
                    <a:pt x="3920" y="2"/>
                    <a:pt x="3920" y="2"/>
                    <a:pt x="3920" y="2"/>
                  </a:cubicBezTo>
                  <a:cubicBezTo>
                    <a:pt x="3920" y="1"/>
                    <a:pt x="3920" y="1"/>
                    <a:pt x="3919" y="1"/>
                  </a:cubicBezTo>
                  <a:moveTo>
                    <a:pt x="1699" y="1"/>
                  </a:moveTo>
                  <a:cubicBezTo>
                    <a:pt x="1698" y="1"/>
                    <a:pt x="1698" y="1"/>
                    <a:pt x="1698" y="2"/>
                  </a:cubicBezTo>
                  <a:cubicBezTo>
                    <a:pt x="1698" y="2"/>
                    <a:pt x="1698" y="3"/>
                    <a:pt x="1699" y="3"/>
                  </a:cubicBezTo>
                  <a:cubicBezTo>
                    <a:pt x="1700" y="3"/>
                    <a:pt x="1700" y="2"/>
                    <a:pt x="1700" y="2"/>
                  </a:cubicBezTo>
                  <a:cubicBezTo>
                    <a:pt x="1700" y="1"/>
                    <a:pt x="1700" y="1"/>
                    <a:pt x="1699" y="1"/>
                  </a:cubicBezTo>
                  <a:moveTo>
                    <a:pt x="3789" y="0"/>
                  </a:moveTo>
                  <a:cubicBezTo>
                    <a:pt x="3788" y="0"/>
                    <a:pt x="3787" y="1"/>
                    <a:pt x="3787" y="2"/>
                  </a:cubicBezTo>
                  <a:cubicBezTo>
                    <a:pt x="3787" y="2"/>
                    <a:pt x="3788" y="3"/>
                    <a:pt x="3789" y="3"/>
                  </a:cubicBezTo>
                  <a:cubicBezTo>
                    <a:pt x="3789" y="3"/>
                    <a:pt x="3790" y="2"/>
                    <a:pt x="3790" y="2"/>
                  </a:cubicBezTo>
                  <a:cubicBezTo>
                    <a:pt x="3790" y="1"/>
                    <a:pt x="3789" y="0"/>
                    <a:pt x="3789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15" name="Google Shape;415;p1"/>
            <p:cNvSpPr/>
            <p:nvPr/>
          </p:nvSpPr>
          <p:spPr>
            <a:xfrm>
              <a:off x="-640" y="-2745"/>
              <a:ext cx="8965" cy="9389"/>
            </a:xfrm>
            <a:custGeom>
              <a:avLst/>
              <a:gdLst/>
              <a:ahLst/>
              <a:cxnLst/>
              <a:rect l="l" t="t" r="r" b="b"/>
              <a:pathLst>
                <a:path w="5488" h="5749" extrusionOk="0">
                  <a:moveTo>
                    <a:pt x="3527" y="645"/>
                  </a:moveTo>
                  <a:cubicBezTo>
                    <a:pt x="3523" y="645"/>
                    <a:pt x="3519" y="649"/>
                    <a:pt x="3519" y="654"/>
                  </a:cubicBezTo>
                  <a:cubicBezTo>
                    <a:pt x="3519" y="658"/>
                    <a:pt x="3523" y="662"/>
                    <a:pt x="3527" y="662"/>
                  </a:cubicBezTo>
                  <a:cubicBezTo>
                    <a:pt x="3532" y="662"/>
                    <a:pt x="3536" y="658"/>
                    <a:pt x="3536" y="654"/>
                  </a:cubicBezTo>
                  <a:cubicBezTo>
                    <a:pt x="3536" y="649"/>
                    <a:pt x="3532" y="645"/>
                    <a:pt x="3527" y="645"/>
                  </a:cubicBezTo>
                  <a:moveTo>
                    <a:pt x="2091" y="645"/>
                  </a:moveTo>
                  <a:cubicBezTo>
                    <a:pt x="2086" y="645"/>
                    <a:pt x="2082" y="649"/>
                    <a:pt x="2082" y="654"/>
                  </a:cubicBezTo>
                  <a:cubicBezTo>
                    <a:pt x="2082" y="658"/>
                    <a:pt x="2086" y="662"/>
                    <a:pt x="2091" y="662"/>
                  </a:cubicBezTo>
                  <a:cubicBezTo>
                    <a:pt x="2096" y="662"/>
                    <a:pt x="2099" y="658"/>
                    <a:pt x="2099" y="654"/>
                  </a:cubicBezTo>
                  <a:cubicBezTo>
                    <a:pt x="2099" y="649"/>
                    <a:pt x="2096" y="645"/>
                    <a:pt x="2091" y="645"/>
                  </a:cubicBezTo>
                  <a:moveTo>
                    <a:pt x="3397" y="644"/>
                  </a:moveTo>
                  <a:cubicBezTo>
                    <a:pt x="3392" y="644"/>
                    <a:pt x="3388" y="649"/>
                    <a:pt x="3388" y="654"/>
                  </a:cubicBezTo>
                  <a:cubicBezTo>
                    <a:pt x="3388" y="659"/>
                    <a:pt x="3392" y="663"/>
                    <a:pt x="3397" y="663"/>
                  </a:cubicBezTo>
                  <a:cubicBezTo>
                    <a:pt x="3402" y="663"/>
                    <a:pt x="3406" y="659"/>
                    <a:pt x="3406" y="654"/>
                  </a:cubicBezTo>
                  <a:cubicBezTo>
                    <a:pt x="3406" y="649"/>
                    <a:pt x="3402" y="644"/>
                    <a:pt x="3397" y="644"/>
                  </a:cubicBezTo>
                  <a:moveTo>
                    <a:pt x="2221" y="644"/>
                  </a:moveTo>
                  <a:cubicBezTo>
                    <a:pt x="2216" y="644"/>
                    <a:pt x="2212" y="648"/>
                    <a:pt x="2212" y="654"/>
                  </a:cubicBezTo>
                  <a:cubicBezTo>
                    <a:pt x="2212" y="659"/>
                    <a:pt x="2216" y="663"/>
                    <a:pt x="2221" y="663"/>
                  </a:cubicBezTo>
                  <a:cubicBezTo>
                    <a:pt x="2227" y="663"/>
                    <a:pt x="2231" y="659"/>
                    <a:pt x="2231" y="654"/>
                  </a:cubicBezTo>
                  <a:cubicBezTo>
                    <a:pt x="2231" y="648"/>
                    <a:pt x="2227" y="644"/>
                    <a:pt x="2221" y="644"/>
                  </a:cubicBezTo>
                  <a:moveTo>
                    <a:pt x="3266" y="644"/>
                  </a:moveTo>
                  <a:cubicBezTo>
                    <a:pt x="3261" y="644"/>
                    <a:pt x="3257" y="648"/>
                    <a:pt x="3257" y="654"/>
                  </a:cubicBezTo>
                  <a:cubicBezTo>
                    <a:pt x="3257" y="659"/>
                    <a:pt x="3261" y="663"/>
                    <a:pt x="3266" y="663"/>
                  </a:cubicBezTo>
                  <a:cubicBezTo>
                    <a:pt x="3271" y="663"/>
                    <a:pt x="3276" y="659"/>
                    <a:pt x="3276" y="654"/>
                  </a:cubicBezTo>
                  <a:cubicBezTo>
                    <a:pt x="3276" y="648"/>
                    <a:pt x="3271" y="644"/>
                    <a:pt x="3266" y="644"/>
                  </a:cubicBezTo>
                  <a:moveTo>
                    <a:pt x="2352" y="644"/>
                  </a:moveTo>
                  <a:cubicBezTo>
                    <a:pt x="2347" y="644"/>
                    <a:pt x="2342" y="648"/>
                    <a:pt x="2342" y="654"/>
                  </a:cubicBezTo>
                  <a:cubicBezTo>
                    <a:pt x="2342" y="659"/>
                    <a:pt x="2347" y="663"/>
                    <a:pt x="2352" y="663"/>
                  </a:cubicBezTo>
                  <a:cubicBezTo>
                    <a:pt x="2357" y="663"/>
                    <a:pt x="2362" y="659"/>
                    <a:pt x="2362" y="654"/>
                  </a:cubicBezTo>
                  <a:cubicBezTo>
                    <a:pt x="2362" y="648"/>
                    <a:pt x="2357" y="644"/>
                    <a:pt x="2352" y="644"/>
                  </a:cubicBezTo>
                  <a:moveTo>
                    <a:pt x="3136" y="644"/>
                  </a:moveTo>
                  <a:cubicBezTo>
                    <a:pt x="3130" y="644"/>
                    <a:pt x="3126" y="648"/>
                    <a:pt x="3126" y="654"/>
                  </a:cubicBezTo>
                  <a:cubicBezTo>
                    <a:pt x="3126" y="659"/>
                    <a:pt x="3130" y="663"/>
                    <a:pt x="3136" y="663"/>
                  </a:cubicBezTo>
                  <a:cubicBezTo>
                    <a:pt x="3141" y="663"/>
                    <a:pt x="3145" y="659"/>
                    <a:pt x="3145" y="654"/>
                  </a:cubicBezTo>
                  <a:cubicBezTo>
                    <a:pt x="3145" y="648"/>
                    <a:pt x="3141" y="644"/>
                    <a:pt x="3136" y="644"/>
                  </a:cubicBezTo>
                  <a:moveTo>
                    <a:pt x="2483" y="643"/>
                  </a:moveTo>
                  <a:cubicBezTo>
                    <a:pt x="2477" y="643"/>
                    <a:pt x="2472" y="648"/>
                    <a:pt x="2472" y="654"/>
                  </a:cubicBezTo>
                  <a:cubicBezTo>
                    <a:pt x="2472" y="659"/>
                    <a:pt x="2477" y="664"/>
                    <a:pt x="2483" y="664"/>
                  </a:cubicBezTo>
                  <a:cubicBezTo>
                    <a:pt x="2488" y="664"/>
                    <a:pt x="2493" y="659"/>
                    <a:pt x="2493" y="654"/>
                  </a:cubicBezTo>
                  <a:cubicBezTo>
                    <a:pt x="2493" y="648"/>
                    <a:pt x="2488" y="643"/>
                    <a:pt x="2483" y="643"/>
                  </a:cubicBezTo>
                  <a:moveTo>
                    <a:pt x="2613" y="643"/>
                  </a:moveTo>
                  <a:cubicBezTo>
                    <a:pt x="2608" y="643"/>
                    <a:pt x="2603" y="648"/>
                    <a:pt x="2603" y="654"/>
                  </a:cubicBezTo>
                  <a:cubicBezTo>
                    <a:pt x="2603" y="659"/>
                    <a:pt x="2608" y="664"/>
                    <a:pt x="2613" y="664"/>
                  </a:cubicBezTo>
                  <a:cubicBezTo>
                    <a:pt x="2619" y="664"/>
                    <a:pt x="2623" y="659"/>
                    <a:pt x="2623" y="654"/>
                  </a:cubicBezTo>
                  <a:cubicBezTo>
                    <a:pt x="2623" y="648"/>
                    <a:pt x="2619" y="643"/>
                    <a:pt x="2613" y="643"/>
                  </a:cubicBezTo>
                  <a:moveTo>
                    <a:pt x="2744" y="643"/>
                  </a:moveTo>
                  <a:cubicBezTo>
                    <a:pt x="2738" y="643"/>
                    <a:pt x="2734" y="648"/>
                    <a:pt x="2734" y="654"/>
                  </a:cubicBezTo>
                  <a:cubicBezTo>
                    <a:pt x="2734" y="659"/>
                    <a:pt x="2738" y="664"/>
                    <a:pt x="2744" y="664"/>
                  </a:cubicBezTo>
                  <a:cubicBezTo>
                    <a:pt x="2749" y="664"/>
                    <a:pt x="2754" y="659"/>
                    <a:pt x="2754" y="654"/>
                  </a:cubicBezTo>
                  <a:cubicBezTo>
                    <a:pt x="2754" y="648"/>
                    <a:pt x="2749" y="643"/>
                    <a:pt x="2744" y="643"/>
                  </a:cubicBezTo>
                  <a:moveTo>
                    <a:pt x="2874" y="643"/>
                  </a:moveTo>
                  <a:cubicBezTo>
                    <a:pt x="2869" y="643"/>
                    <a:pt x="2864" y="648"/>
                    <a:pt x="2864" y="654"/>
                  </a:cubicBezTo>
                  <a:cubicBezTo>
                    <a:pt x="2864" y="659"/>
                    <a:pt x="2869" y="664"/>
                    <a:pt x="2874" y="664"/>
                  </a:cubicBezTo>
                  <a:cubicBezTo>
                    <a:pt x="2880" y="664"/>
                    <a:pt x="2885" y="659"/>
                    <a:pt x="2885" y="654"/>
                  </a:cubicBezTo>
                  <a:cubicBezTo>
                    <a:pt x="2885" y="648"/>
                    <a:pt x="2880" y="643"/>
                    <a:pt x="2874" y="643"/>
                  </a:cubicBezTo>
                  <a:moveTo>
                    <a:pt x="3005" y="643"/>
                  </a:moveTo>
                  <a:cubicBezTo>
                    <a:pt x="2999" y="643"/>
                    <a:pt x="2995" y="648"/>
                    <a:pt x="2995" y="654"/>
                  </a:cubicBezTo>
                  <a:cubicBezTo>
                    <a:pt x="2995" y="659"/>
                    <a:pt x="2999" y="664"/>
                    <a:pt x="3005" y="664"/>
                  </a:cubicBezTo>
                  <a:cubicBezTo>
                    <a:pt x="3011" y="664"/>
                    <a:pt x="3015" y="659"/>
                    <a:pt x="3015" y="654"/>
                  </a:cubicBezTo>
                  <a:cubicBezTo>
                    <a:pt x="3015" y="648"/>
                    <a:pt x="3011" y="643"/>
                    <a:pt x="3005" y="643"/>
                  </a:cubicBezTo>
                  <a:moveTo>
                    <a:pt x="1830" y="517"/>
                  </a:moveTo>
                  <a:cubicBezTo>
                    <a:pt x="1826" y="517"/>
                    <a:pt x="1824" y="520"/>
                    <a:pt x="1824" y="523"/>
                  </a:cubicBezTo>
                  <a:cubicBezTo>
                    <a:pt x="1824" y="526"/>
                    <a:pt x="1826" y="529"/>
                    <a:pt x="1830" y="529"/>
                  </a:cubicBezTo>
                  <a:cubicBezTo>
                    <a:pt x="1833" y="529"/>
                    <a:pt x="1835" y="526"/>
                    <a:pt x="1835" y="523"/>
                  </a:cubicBezTo>
                  <a:cubicBezTo>
                    <a:pt x="1835" y="520"/>
                    <a:pt x="1833" y="517"/>
                    <a:pt x="1830" y="517"/>
                  </a:cubicBezTo>
                  <a:moveTo>
                    <a:pt x="3658" y="517"/>
                  </a:moveTo>
                  <a:cubicBezTo>
                    <a:pt x="3655" y="517"/>
                    <a:pt x="3652" y="520"/>
                    <a:pt x="3652" y="523"/>
                  </a:cubicBezTo>
                  <a:cubicBezTo>
                    <a:pt x="3652" y="526"/>
                    <a:pt x="3655" y="529"/>
                    <a:pt x="3658" y="529"/>
                  </a:cubicBezTo>
                  <a:cubicBezTo>
                    <a:pt x="3661" y="529"/>
                    <a:pt x="3664" y="526"/>
                    <a:pt x="3664" y="523"/>
                  </a:cubicBezTo>
                  <a:cubicBezTo>
                    <a:pt x="3664" y="520"/>
                    <a:pt x="3661" y="517"/>
                    <a:pt x="3658" y="517"/>
                  </a:cubicBezTo>
                  <a:moveTo>
                    <a:pt x="1960" y="517"/>
                  </a:moveTo>
                  <a:cubicBezTo>
                    <a:pt x="1957" y="517"/>
                    <a:pt x="1954" y="520"/>
                    <a:pt x="1954" y="523"/>
                  </a:cubicBezTo>
                  <a:cubicBezTo>
                    <a:pt x="1954" y="526"/>
                    <a:pt x="1957" y="529"/>
                    <a:pt x="1960" y="529"/>
                  </a:cubicBezTo>
                  <a:cubicBezTo>
                    <a:pt x="1964" y="529"/>
                    <a:pt x="1966" y="526"/>
                    <a:pt x="1966" y="523"/>
                  </a:cubicBezTo>
                  <a:cubicBezTo>
                    <a:pt x="1966" y="520"/>
                    <a:pt x="1964" y="517"/>
                    <a:pt x="1960" y="517"/>
                  </a:cubicBezTo>
                  <a:moveTo>
                    <a:pt x="3527" y="516"/>
                  </a:moveTo>
                  <a:cubicBezTo>
                    <a:pt x="3524" y="516"/>
                    <a:pt x="3521" y="519"/>
                    <a:pt x="3521" y="523"/>
                  </a:cubicBezTo>
                  <a:cubicBezTo>
                    <a:pt x="3521" y="527"/>
                    <a:pt x="3524" y="529"/>
                    <a:pt x="3527" y="529"/>
                  </a:cubicBezTo>
                  <a:cubicBezTo>
                    <a:pt x="3531" y="529"/>
                    <a:pt x="3534" y="527"/>
                    <a:pt x="3534" y="523"/>
                  </a:cubicBezTo>
                  <a:cubicBezTo>
                    <a:pt x="3534" y="519"/>
                    <a:pt x="3531" y="516"/>
                    <a:pt x="3527" y="516"/>
                  </a:cubicBezTo>
                  <a:moveTo>
                    <a:pt x="2091" y="516"/>
                  </a:moveTo>
                  <a:cubicBezTo>
                    <a:pt x="2087" y="516"/>
                    <a:pt x="2084" y="519"/>
                    <a:pt x="2084" y="523"/>
                  </a:cubicBezTo>
                  <a:cubicBezTo>
                    <a:pt x="2084" y="527"/>
                    <a:pt x="2087" y="530"/>
                    <a:pt x="2091" y="530"/>
                  </a:cubicBezTo>
                  <a:cubicBezTo>
                    <a:pt x="2095" y="530"/>
                    <a:pt x="2098" y="527"/>
                    <a:pt x="2098" y="523"/>
                  </a:cubicBezTo>
                  <a:cubicBezTo>
                    <a:pt x="2098" y="519"/>
                    <a:pt x="2095" y="516"/>
                    <a:pt x="2091" y="516"/>
                  </a:cubicBezTo>
                  <a:moveTo>
                    <a:pt x="3397" y="516"/>
                  </a:moveTo>
                  <a:cubicBezTo>
                    <a:pt x="3393" y="516"/>
                    <a:pt x="3390" y="519"/>
                    <a:pt x="3390" y="523"/>
                  </a:cubicBezTo>
                  <a:cubicBezTo>
                    <a:pt x="3390" y="527"/>
                    <a:pt x="3393" y="530"/>
                    <a:pt x="3397" y="530"/>
                  </a:cubicBezTo>
                  <a:cubicBezTo>
                    <a:pt x="3401" y="530"/>
                    <a:pt x="3404" y="527"/>
                    <a:pt x="3404" y="523"/>
                  </a:cubicBezTo>
                  <a:cubicBezTo>
                    <a:pt x="3404" y="519"/>
                    <a:pt x="3401" y="516"/>
                    <a:pt x="3397" y="516"/>
                  </a:cubicBezTo>
                  <a:moveTo>
                    <a:pt x="2221" y="516"/>
                  </a:moveTo>
                  <a:cubicBezTo>
                    <a:pt x="2217" y="516"/>
                    <a:pt x="2214" y="519"/>
                    <a:pt x="2214" y="523"/>
                  </a:cubicBezTo>
                  <a:cubicBezTo>
                    <a:pt x="2214" y="527"/>
                    <a:pt x="2217" y="530"/>
                    <a:pt x="2221" y="530"/>
                  </a:cubicBezTo>
                  <a:cubicBezTo>
                    <a:pt x="2225" y="530"/>
                    <a:pt x="2229" y="527"/>
                    <a:pt x="2229" y="523"/>
                  </a:cubicBezTo>
                  <a:cubicBezTo>
                    <a:pt x="2229" y="519"/>
                    <a:pt x="2225" y="516"/>
                    <a:pt x="2221" y="516"/>
                  </a:cubicBezTo>
                  <a:moveTo>
                    <a:pt x="3266" y="516"/>
                  </a:moveTo>
                  <a:cubicBezTo>
                    <a:pt x="3262" y="516"/>
                    <a:pt x="3259" y="519"/>
                    <a:pt x="3259" y="523"/>
                  </a:cubicBezTo>
                  <a:cubicBezTo>
                    <a:pt x="3259" y="527"/>
                    <a:pt x="3262" y="530"/>
                    <a:pt x="3266" y="530"/>
                  </a:cubicBezTo>
                  <a:cubicBezTo>
                    <a:pt x="3270" y="530"/>
                    <a:pt x="3273" y="527"/>
                    <a:pt x="3273" y="523"/>
                  </a:cubicBezTo>
                  <a:cubicBezTo>
                    <a:pt x="3273" y="519"/>
                    <a:pt x="3270" y="516"/>
                    <a:pt x="3266" y="516"/>
                  </a:cubicBezTo>
                  <a:moveTo>
                    <a:pt x="2352" y="515"/>
                  </a:moveTo>
                  <a:cubicBezTo>
                    <a:pt x="2348" y="515"/>
                    <a:pt x="2344" y="519"/>
                    <a:pt x="2344" y="523"/>
                  </a:cubicBezTo>
                  <a:cubicBezTo>
                    <a:pt x="2344" y="527"/>
                    <a:pt x="2348" y="531"/>
                    <a:pt x="2352" y="531"/>
                  </a:cubicBezTo>
                  <a:cubicBezTo>
                    <a:pt x="2356" y="531"/>
                    <a:pt x="2360" y="527"/>
                    <a:pt x="2360" y="523"/>
                  </a:cubicBezTo>
                  <a:cubicBezTo>
                    <a:pt x="2360" y="519"/>
                    <a:pt x="2356" y="515"/>
                    <a:pt x="2352" y="515"/>
                  </a:cubicBezTo>
                  <a:moveTo>
                    <a:pt x="3136" y="515"/>
                  </a:moveTo>
                  <a:cubicBezTo>
                    <a:pt x="3131" y="515"/>
                    <a:pt x="3128" y="519"/>
                    <a:pt x="3128" y="523"/>
                  </a:cubicBezTo>
                  <a:cubicBezTo>
                    <a:pt x="3128" y="527"/>
                    <a:pt x="3131" y="531"/>
                    <a:pt x="3136" y="531"/>
                  </a:cubicBezTo>
                  <a:cubicBezTo>
                    <a:pt x="3140" y="531"/>
                    <a:pt x="3143" y="527"/>
                    <a:pt x="3143" y="523"/>
                  </a:cubicBezTo>
                  <a:cubicBezTo>
                    <a:pt x="3143" y="519"/>
                    <a:pt x="3140" y="515"/>
                    <a:pt x="3136" y="515"/>
                  </a:cubicBezTo>
                  <a:moveTo>
                    <a:pt x="2483" y="515"/>
                  </a:moveTo>
                  <a:cubicBezTo>
                    <a:pt x="2478" y="515"/>
                    <a:pt x="2475" y="519"/>
                    <a:pt x="2475" y="523"/>
                  </a:cubicBezTo>
                  <a:cubicBezTo>
                    <a:pt x="2475" y="527"/>
                    <a:pt x="2478" y="531"/>
                    <a:pt x="2483" y="531"/>
                  </a:cubicBezTo>
                  <a:cubicBezTo>
                    <a:pt x="2487" y="531"/>
                    <a:pt x="2491" y="527"/>
                    <a:pt x="2491" y="523"/>
                  </a:cubicBezTo>
                  <a:cubicBezTo>
                    <a:pt x="2491" y="519"/>
                    <a:pt x="2487" y="515"/>
                    <a:pt x="2483" y="515"/>
                  </a:cubicBezTo>
                  <a:moveTo>
                    <a:pt x="2613" y="515"/>
                  </a:moveTo>
                  <a:cubicBezTo>
                    <a:pt x="2609" y="515"/>
                    <a:pt x="2605" y="519"/>
                    <a:pt x="2605" y="523"/>
                  </a:cubicBezTo>
                  <a:cubicBezTo>
                    <a:pt x="2605" y="527"/>
                    <a:pt x="2609" y="531"/>
                    <a:pt x="2613" y="531"/>
                  </a:cubicBezTo>
                  <a:cubicBezTo>
                    <a:pt x="2618" y="531"/>
                    <a:pt x="2621" y="527"/>
                    <a:pt x="2621" y="523"/>
                  </a:cubicBezTo>
                  <a:cubicBezTo>
                    <a:pt x="2621" y="519"/>
                    <a:pt x="2618" y="515"/>
                    <a:pt x="2613" y="515"/>
                  </a:cubicBezTo>
                  <a:moveTo>
                    <a:pt x="2874" y="515"/>
                  </a:moveTo>
                  <a:cubicBezTo>
                    <a:pt x="2870" y="515"/>
                    <a:pt x="2866" y="519"/>
                    <a:pt x="2866" y="523"/>
                  </a:cubicBezTo>
                  <a:cubicBezTo>
                    <a:pt x="2866" y="527"/>
                    <a:pt x="2870" y="531"/>
                    <a:pt x="2874" y="531"/>
                  </a:cubicBezTo>
                  <a:cubicBezTo>
                    <a:pt x="2879" y="531"/>
                    <a:pt x="2882" y="527"/>
                    <a:pt x="2882" y="523"/>
                  </a:cubicBezTo>
                  <a:cubicBezTo>
                    <a:pt x="2882" y="519"/>
                    <a:pt x="2879" y="515"/>
                    <a:pt x="2874" y="515"/>
                  </a:cubicBezTo>
                  <a:moveTo>
                    <a:pt x="3005" y="515"/>
                  </a:moveTo>
                  <a:cubicBezTo>
                    <a:pt x="3001" y="515"/>
                    <a:pt x="2997" y="519"/>
                    <a:pt x="2997" y="523"/>
                  </a:cubicBezTo>
                  <a:cubicBezTo>
                    <a:pt x="2997" y="527"/>
                    <a:pt x="3001" y="531"/>
                    <a:pt x="3005" y="531"/>
                  </a:cubicBezTo>
                  <a:cubicBezTo>
                    <a:pt x="3009" y="531"/>
                    <a:pt x="3013" y="527"/>
                    <a:pt x="3013" y="523"/>
                  </a:cubicBezTo>
                  <a:cubicBezTo>
                    <a:pt x="3013" y="519"/>
                    <a:pt x="3009" y="515"/>
                    <a:pt x="3005" y="515"/>
                  </a:cubicBezTo>
                  <a:moveTo>
                    <a:pt x="2744" y="515"/>
                  </a:moveTo>
                  <a:cubicBezTo>
                    <a:pt x="2739" y="515"/>
                    <a:pt x="2735" y="518"/>
                    <a:pt x="2735" y="523"/>
                  </a:cubicBezTo>
                  <a:cubicBezTo>
                    <a:pt x="2735" y="528"/>
                    <a:pt x="2739" y="531"/>
                    <a:pt x="2744" y="531"/>
                  </a:cubicBezTo>
                  <a:cubicBezTo>
                    <a:pt x="2748" y="531"/>
                    <a:pt x="2752" y="528"/>
                    <a:pt x="2752" y="523"/>
                  </a:cubicBezTo>
                  <a:cubicBezTo>
                    <a:pt x="2752" y="518"/>
                    <a:pt x="2748" y="515"/>
                    <a:pt x="2744" y="515"/>
                  </a:cubicBezTo>
                  <a:moveTo>
                    <a:pt x="1830" y="389"/>
                  </a:moveTo>
                  <a:cubicBezTo>
                    <a:pt x="1828" y="389"/>
                    <a:pt x="1826" y="390"/>
                    <a:pt x="1826" y="392"/>
                  </a:cubicBezTo>
                  <a:cubicBezTo>
                    <a:pt x="1826" y="394"/>
                    <a:pt x="1828" y="396"/>
                    <a:pt x="1830" y="396"/>
                  </a:cubicBezTo>
                  <a:cubicBezTo>
                    <a:pt x="1832" y="396"/>
                    <a:pt x="1833" y="394"/>
                    <a:pt x="1833" y="392"/>
                  </a:cubicBezTo>
                  <a:cubicBezTo>
                    <a:pt x="1833" y="390"/>
                    <a:pt x="1832" y="389"/>
                    <a:pt x="1830" y="389"/>
                  </a:cubicBezTo>
                  <a:moveTo>
                    <a:pt x="3658" y="388"/>
                  </a:moveTo>
                  <a:cubicBezTo>
                    <a:pt x="3656" y="388"/>
                    <a:pt x="3654" y="390"/>
                    <a:pt x="3654" y="392"/>
                  </a:cubicBezTo>
                  <a:cubicBezTo>
                    <a:pt x="3654" y="394"/>
                    <a:pt x="3656" y="396"/>
                    <a:pt x="3658" y="396"/>
                  </a:cubicBezTo>
                  <a:cubicBezTo>
                    <a:pt x="3660" y="396"/>
                    <a:pt x="3662" y="394"/>
                    <a:pt x="3662" y="392"/>
                  </a:cubicBezTo>
                  <a:cubicBezTo>
                    <a:pt x="3662" y="390"/>
                    <a:pt x="3660" y="388"/>
                    <a:pt x="3658" y="388"/>
                  </a:cubicBezTo>
                  <a:moveTo>
                    <a:pt x="1960" y="388"/>
                  </a:moveTo>
                  <a:cubicBezTo>
                    <a:pt x="1958" y="388"/>
                    <a:pt x="1956" y="390"/>
                    <a:pt x="1956" y="392"/>
                  </a:cubicBezTo>
                  <a:cubicBezTo>
                    <a:pt x="1956" y="395"/>
                    <a:pt x="1958" y="397"/>
                    <a:pt x="1960" y="397"/>
                  </a:cubicBezTo>
                  <a:cubicBezTo>
                    <a:pt x="1963" y="397"/>
                    <a:pt x="1965" y="395"/>
                    <a:pt x="1965" y="392"/>
                  </a:cubicBezTo>
                  <a:cubicBezTo>
                    <a:pt x="1965" y="390"/>
                    <a:pt x="1963" y="388"/>
                    <a:pt x="1960" y="388"/>
                  </a:cubicBezTo>
                  <a:moveTo>
                    <a:pt x="3527" y="388"/>
                  </a:moveTo>
                  <a:cubicBezTo>
                    <a:pt x="3525" y="388"/>
                    <a:pt x="3523" y="390"/>
                    <a:pt x="3523" y="392"/>
                  </a:cubicBezTo>
                  <a:cubicBezTo>
                    <a:pt x="3523" y="395"/>
                    <a:pt x="3525" y="397"/>
                    <a:pt x="3527" y="397"/>
                  </a:cubicBezTo>
                  <a:cubicBezTo>
                    <a:pt x="3530" y="397"/>
                    <a:pt x="3532" y="395"/>
                    <a:pt x="3532" y="392"/>
                  </a:cubicBezTo>
                  <a:cubicBezTo>
                    <a:pt x="3532" y="390"/>
                    <a:pt x="3530" y="388"/>
                    <a:pt x="3527" y="388"/>
                  </a:cubicBezTo>
                  <a:moveTo>
                    <a:pt x="2091" y="387"/>
                  </a:moveTo>
                  <a:cubicBezTo>
                    <a:pt x="2088" y="387"/>
                    <a:pt x="2086" y="390"/>
                    <a:pt x="2086" y="392"/>
                  </a:cubicBezTo>
                  <a:cubicBezTo>
                    <a:pt x="2086" y="395"/>
                    <a:pt x="2088" y="397"/>
                    <a:pt x="2091" y="397"/>
                  </a:cubicBezTo>
                  <a:cubicBezTo>
                    <a:pt x="2094" y="397"/>
                    <a:pt x="2096" y="395"/>
                    <a:pt x="2096" y="392"/>
                  </a:cubicBezTo>
                  <a:cubicBezTo>
                    <a:pt x="2096" y="390"/>
                    <a:pt x="2094" y="387"/>
                    <a:pt x="2091" y="387"/>
                  </a:cubicBezTo>
                  <a:moveTo>
                    <a:pt x="3397" y="387"/>
                  </a:moveTo>
                  <a:cubicBezTo>
                    <a:pt x="3394" y="387"/>
                    <a:pt x="3392" y="390"/>
                    <a:pt x="3392" y="392"/>
                  </a:cubicBezTo>
                  <a:cubicBezTo>
                    <a:pt x="3392" y="395"/>
                    <a:pt x="3394" y="397"/>
                    <a:pt x="3397" y="397"/>
                  </a:cubicBezTo>
                  <a:cubicBezTo>
                    <a:pt x="3400" y="397"/>
                    <a:pt x="3402" y="395"/>
                    <a:pt x="3402" y="392"/>
                  </a:cubicBezTo>
                  <a:cubicBezTo>
                    <a:pt x="3402" y="390"/>
                    <a:pt x="3400" y="387"/>
                    <a:pt x="3397" y="387"/>
                  </a:cubicBezTo>
                  <a:moveTo>
                    <a:pt x="2221" y="387"/>
                  </a:moveTo>
                  <a:cubicBezTo>
                    <a:pt x="2218" y="387"/>
                    <a:pt x="2216" y="389"/>
                    <a:pt x="2216" y="392"/>
                  </a:cubicBezTo>
                  <a:cubicBezTo>
                    <a:pt x="2216" y="395"/>
                    <a:pt x="2218" y="398"/>
                    <a:pt x="2221" y="398"/>
                  </a:cubicBezTo>
                  <a:cubicBezTo>
                    <a:pt x="2224" y="398"/>
                    <a:pt x="2227" y="395"/>
                    <a:pt x="2227" y="392"/>
                  </a:cubicBezTo>
                  <a:cubicBezTo>
                    <a:pt x="2227" y="389"/>
                    <a:pt x="2224" y="387"/>
                    <a:pt x="2221" y="387"/>
                  </a:cubicBezTo>
                  <a:moveTo>
                    <a:pt x="3266" y="387"/>
                  </a:moveTo>
                  <a:cubicBezTo>
                    <a:pt x="3263" y="387"/>
                    <a:pt x="3261" y="389"/>
                    <a:pt x="3261" y="392"/>
                  </a:cubicBezTo>
                  <a:cubicBezTo>
                    <a:pt x="3261" y="395"/>
                    <a:pt x="3263" y="398"/>
                    <a:pt x="3266" y="398"/>
                  </a:cubicBezTo>
                  <a:cubicBezTo>
                    <a:pt x="3269" y="398"/>
                    <a:pt x="3272" y="395"/>
                    <a:pt x="3272" y="392"/>
                  </a:cubicBezTo>
                  <a:cubicBezTo>
                    <a:pt x="3272" y="389"/>
                    <a:pt x="3269" y="387"/>
                    <a:pt x="3266" y="387"/>
                  </a:cubicBezTo>
                  <a:moveTo>
                    <a:pt x="2352" y="387"/>
                  </a:moveTo>
                  <a:cubicBezTo>
                    <a:pt x="2349" y="387"/>
                    <a:pt x="2346" y="389"/>
                    <a:pt x="2346" y="392"/>
                  </a:cubicBezTo>
                  <a:cubicBezTo>
                    <a:pt x="2346" y="396"/>
                    <a:pt x="2349" y="398"/>
                    <a:pt x="2352" y="398"/>
                  </a:cubicBezTo>
                  <a:cubicBezTo>
                    <a:pt x="2355" y="398"/>
                    <a:pt x="2358" y="396"/>
                    <a:pt x="2358" y="392"/>
                  </a:cubicBezTo>
                  <a:cubicBezTo>
                    <a:pt x="2358" y="389"/>
                    <a:pt x="2355" y="387"/>
                    <a:pt x="2352" y="387"/>
                  </a:cubicBezTo>
                  <a:moveTo>
                    <a:pt x="3136" y="387"/>
                  </a:moveTo>
                  <a:cubicBezTo>
                    <a:pt x="3132" y="387"/>
                    <a:pt x="3130" y="389"/>
                    <a:pt x="3130" y="392"/>
                  </a:cubicBezTo>
                  <a:cubicBezTo>
                    <a:pt x="3130" y="396"/>
                    <a:pt x="3132" y="398"/>
                    <a:pt x="3136" y="398"/>
                  </a:cubicBezTo>
                  <a:cubicBezTo>
                    <a:pt x="3139" y="398"/>
                    <a:pt x="3141" y="396"/>
                    <a:pt x="3141" y="392"/>
                  </a:cubicBezTo>
                  <a:cubicBezTo>
                    <a:pt x="3141" y="389"/>
                    <a:pt x="3139" y="387"/>
                    <a:pt x="3136" y="387"/>
                  </a:cubicBezTo>
                  <a:moveTo>
                    <a:pt x="2483" y="386"/>
                  </a:moveTo>
                  <a:cubicBezTo>
                    <a:pt x="2479" y="386"/>
                    <a:pt x="2476" y="389"/>
                    <a:pt x="2476" y="392"/>
                  </a:cubicBezTo>
                  <a:cubicBezTo>
                    <a:pt x="2476" y="396"/>
                    <a:pt x="2479" y="398"/>
                    <a:pt x="2483" y="398"/>
                  </a:cubicBezTo>
                  <a:cubicBezTo>
                    <a:pt x="2486" y="398"/>
                    <a:pt x="2489" y="396"/>
                    <a:pt x="2489" y="392"/>
                  </a:cubicBezTo>
                  <a:cubicBezTo>
                    <a:pt x="2489" y="389"/>
                    <a:pt x="2486" y="386"/>
                    <a:pt x="2483" y="386"/>
                  </a:cubicBezTo>
                  <a:moveTo>
                    <a:pt x="2613" y="386"/>
                  </a:moveTo>
                  <a:cubicBezTo>
                    <a:pt x="2610" y="386"/>
                    <a:pt x="2607" y="389"/>
                    <a:pt x="2607" y="392"/>
                  </a:cubicBezTo>
                  <a:cubicBezTo>
                    <a:pt x="2607" y="396"/>
                    <a:pt x="2610" y="398"/>
                    <a:pt x="2613" y="398"/>
                  </a:cubicBezTo>
                  <a:cubicBezTo>
                    <a:pt x="2617" y="398"/>
                    <a:pt x="2619" y="396"/>
                    <a:pt x="2619" y="392"/>
                  </a:cubicBezTo>
                  <a:cubicBezTo>
                    <a:pt x="2619" y="389"/>
                    <a:pt x="2617" y="386"/>
                    <a:pt x="2613" y="386"/>
                  </a:cubicBezTo>
                  <a:moveTo>
                    <a:pt x="2744" y="386"/>
                  </a:moveTo>
                  <a:cubicBezTo>
                    <a:pt x="2740" y="386"/>
                    <a:pt x="2738" y="389"/>
                    <a:pt x="2738" y="392"/>
                  </a:cubicBezTo>
                  <a:cubicBezTo>
                    <a:pt x="2738" y="396"/>
                    <a:pt x="2740" y="398"/>
                    <a:pt x="2744" y="398"/>
                  </a:cubicBezTo>
                  <a:cubicBezTo>
                    <a:pt x="2747" y="398"/>
                    <a:pt x="2750" y="396"/>
                    <a:pt x="2750" y="392"/>
                  </a:cubicBezTo>
                  <a:cubicBezTo>
                    <a:pt x="2750" y="389"/>
                    <a:pt x="2747" y="386"/>
                    <a:pt x="2744" y="386"/>
                  </a:cubicBezTo>
                  <a:moveTo>
                    <a:pt x="2874" y="386"/>
                  </a:moveTo>
                  <a:cubicBezTo>
                    <a:pt x="2871" y="386"/>
                    <a:pt x="2868" y="389"/>
                    <a:pt x="2868" y="392"/>
                  </a:cubicBezTo>
                  <a:cubicBezTo>
                    <a:pt x="2868" y="396"/>
                    <a:pt x="2871" y="398"/>
                    <a:pt x="2874" y="398"/>
                  </a:cubicBezTo>
                  <a:cubicBezTo>
                    <a:pt x="2878" y="398"/>
                    <a:pt x="2881" y="396"/>
                    <a:pt x="2881" y="392"/>
                  </a:cubicBezTo>
                  <a:cubicBezTo>
                    <a:pt x="2881" y="389"/>
                    <a:pt x="2878" y="386"/>
                    <a:pt x="2874" y="386"/>
                  </a:cubicBezTo>
                  <a:moveTo>
                    <a:pt x="3005" y="386"/>
                  </a:moveTo>
                  <a:cubicBezTo>
                    <a:pt x="3002" y="386"/>
                    <a:pt x="2999" y="389"/>
                    <a:pt x="2999" y="392"/>
                  </a:cubicBezTo>
                  <a:cubicBezTo>
                    <a:pt x="2999" y="396"/>
                    <a:pt x="3002" y="398"/>
                    <a:pt x="3005" y="398"/>
                  </a:cubicBezTo>
                  <a:cubicBezTo>
                    <a:pt x="3008" y="398"/>
                    <a:pt x="3011" y="396"/>
                    <a:pt x="3011" y="392"/>
                  </a:cubicBezTo>
                  <a:cubicBezTo>
                    <a:pt x="3011" y="389"/>
                    <a:pt x="3008" y="386"/>
                    <a:pt x="3005" y="386"/>
                  </a:cubicBezTo>
                  <a:moveTo>
                    <a:pt x="1830" y="260"/>
                  </a:moveTo>
                  <a:cubicBezTo>
                    <a:pt x="1829" y="260"/>
                    <a:pt x="1828" y="261"/>
                    <a:pt x="1828" y="262"/>
                  </a:cubicBezTo>
                  <a:cubicBezTo>
                    <a:pt x="1828" y="263"/>
                    <a:pt x="1829" y="264"/>
                    <a:pt x="1830" y="264"/>
                  </a:cubicBezTo>
                  <a:cubicBezTo>
                    <a:pt x="1831" y="264"/>
                    <a:pt x="1831" y="263"/>
                    <a:pt x="1831" y="262"/>
                  </a:cubicBezTo>
                  <a:cubicBezTo>
                    <a:pt x="1831" y="261"/>
                    <a:pt x="1831" y="260"/>
                    <a:pt x="1830" y="260"/>
                  </a:cubicBezTo>
                  <a:moveTo>
                    <a:pt x="3658" y="260"/>
                  </a:moveTo>
                  <a:cubicBezTo>
                    <a:pt x="3657" y="260"/>
                    <a:pt x="3656" y="261"/>
                    <a:pt x="3656" y="262"/>
                  </a:cubicBezTo>
                  <a:cubicBezTo>
                    <a:pt x="3656" y="263"/>
                    <a:pt x="3657" y="264"/>
                    <a:pt x="3658" y="264"/>
                  </a:cubicBezTo>
                  <a:cubicBezTo>
                    <a:pt x="3659" y="264"/>
                    <a:pt x="3660" y="263"/>
                    <a:pt x="3660" y="262"/>
                  </a:cubicBezTo>
                  <a:cubicBezTo>
                    <a:pt x="3660" y="261"/>
                    <a:pt x="3659" y="260"/>
                    <a:pt x="3658" y="260"/>
                  </a:cubicBezTo>
                  <a:moveTo>
                    <a:pt x="1960" y="259"/>
                  </a:moveTo>
                  <a:cubicBezTo>
                    <a:pt x="1959" y="259"/>
                    <a:pt x="1958" y="260"/>
                    <a:pt x="1958" y="262"/>
                  </a:cubicBezTo>
                  <a:cubicBezTo>
                    <a:pt x="1958" y="263"/>
                    <a:pt x="1959" y="264"/>
                    <a:pt x="1960" y="264"/>
                  </a:cubicBezTo>
                  <a:cubicBezTo>
                    <a:pt x="1962" y="264"/>
                    <a:pt x="1963" y="263"/>
                    <a:pt x="1963" y="262"/>
                  </a:cubicBezTo>
                  <a:cubicBezTo>
                    <a:pt x="1963" y="260"/>
                    <a:pt x="1962" y="259"/>
                    <a:pt x="1960" y="259"/>
                  </a:cubicBezTo>
                  <a:moveTo>
                    <a:pt x="3527" y="259"/>
                  </a:moveTo>
                  <a:cubicBezTo>
                    <a:pt x="3526" y="259"/>
                    <a:pt x="3525" y="260"/>
                    <a:pt x="3525" y="262"/>
                  </a:cubicBezTo>
                  <a:cubicBezTo>
                    <a:pt x="3525" y="263"/>
                    <a:pt x="3526" y="264"/>
                    <a:pt x="3527" y="264"/>
                  </a:cubicBezTo>
                  <a:cubicBezTo>
                    <a:pt x="3529" y="264"/>
                    <a:pt x="3530" y="263"/>
                    <a:pt x="3530" y="262"/>
                  </a:cubicBezTo>
                  <a:cubicBezTo>
                    <a:pt x="3530" y="260"/>
                    <a:pt x="3529" y="259"/>
                    <a:pt x="3527" y="259"/>
                  </a:cubicBezTo>
                  <a:moveTo>
                    <a:pt x="2091" y="259"/>
                  </a:moveTo>
                  <a:cubicBezTo>
                    <a:pt x="2089" y="259"/>
                    <a:pt x="2088" y="260"/>
                    <a:pt x="2088" y="262"/>
                  </a:cubicBezTo>
                  <a:cubicBezTo>
                    <a:pt x="2088" y="263"/>
                    <a:pt x="2089" y="265"/>
                    <a:pt x="2091" y="265"/>
                  </a:cubicBezTo>
                  <a:cubicBezTo>
                    <a:pt x="2092" y="265"/>
                    <a:pt x="2094" y="263"/>
                    <a:pt x="2094" y="262"/>
                  </a:cubicBezTo>
                  <a:cubicBezTo>
                    <a:pt x="2094" y="260"/>
                    <a:pt x="2092" y="259"/>
                    <a:pt x="2091" y="259"/>
                  </a:cubicBezTo>
                  <a:moveTo>
                    <a:pt x="2221" y="258"/>
                  </a:moveTo>
                  <a:cubicBezTo>
                    <a:pt x="2220" y="258"/>
                    <a:pt x="2218" y="260"/>
                    <a:pt x="2218" y="262"/>
                  </a:cubicBezTo>
                  <a:cubicBezTo>
                    <a:pt x="2218" y="263"/>
                    <a:pt x="2220" y="265"/>
                    <a:pt x="2221" y="265"/>
                  </a:cubicBezTo>
                  <a:cubicBezTo>
                    <a:pt x="2223" y="265"/>
                    <a:pt x="2225" y="263"/>
                    <a:pt x="2225" y="262"/>
                  </a:cubicBezTo>
                  <a:cubicBezTo>
                    <a:pt x="2225" y="260"/>
                    <a:pt x="2223" y="258"/>
                    <a:pt x="2221" y="258"/>
                  </a:cubicBezTo>
                  <a:moveTo>
                    <a:pt x="3397" y="258"/>
                  </a:moveTo>
                  <a:cubicBezTo>
                    <a:pt x="3395" y="258"/>
                    <a:pt x="3394" y="260"/>
                    <a:pt x="3394" y="262"/>
                  </a:cubicBezTo>
                  <a:cubicBezTo>
                    <a:pt x="3394" y="263"/>
                    <a:pt x="3395" y="265"/>
                    <a:pt x="3397" y="265"/>
                  </a:cubicBezTo>
                  <a:cubicBezTo>
                    <a:pt x="3399" y="265"/>
                    <a:pt x="3400" y="263"/>
                    <a:pt x="3400" y="262"/>
                  </a:cubicBezTo>
                  <a:cubicBezTo>
                    <a:pt x="3400" y="260"/>
                    <a:pt x="3399" y="258"/>
                    <a:pt x="3397" y="258"/>
                  </a:cubicBezTo>
                  <a:moveTo>
                    <a:pt x="2352" y="258"/>
                  </a:moveTo>
                  <a:cubicBezTo>
                    <a:pt x="2350" y="258"/>
                    <a:pt x="2348" y="260"/>
                    <a:pt x="2348" y="262"/>
                  </a:cubicBezTo>
                  <a:cubicBezTo>
                    <a:pt x="2348" y="264"/>
                    <a:pt x="2350" y="265"/>
                    <a:pt x="2352" y="265"/>
                  </a:cubicBezTo>
                  <a:cubicBezTo>
                    <a:pt x="2354" y="265"/>
                    <a:pt x="2356" y="264"/>
                    <a:pt x="2356" y="262"/>
                  </a:cubicBezTo>
                  <a:cubicBezTo>
                    <a:pt x="2356" y="260"/>
                    <a:pt x="2354" y="258"/>
                    <a:pt x="2352" y="258"/>
                  </a:cubicBezTo>
                  <a:moveTo>
                    <a:pt x="3136" y="258"/>
                  </a:moveTo>
                  <a:cubicBezTo>
                    <a:pt x="3134" y="258"/>
                    <a:pt x="3132" y="260"/>
                    <a:pt x="3132" y="262"/>
                  </a:cubicBezTo>
                  <a:cubicBezTo>
                    <a:pt x="3132" y="264"/>
                    <a:pt x="3134" y="265"/>
                    <a:pt x="3136" y="265"/>
                  </a:cubicBezTo>
                  <a:cubicBezTo>
                    <a:pt x="3138" y="265"/>
                    <a:pt x="3139" y="264"/>
                    <a:pt x="3139" y="262"/>
                  </a:cubicBezTo>
                  <a:cubicBezTo>
                    <a:pt x="3139" y="260"/>
                    <a:pt x="3138" y="258"/>
                    <a:pt x="3136" y="258"/>
                  </a:cubicBezTo>
                  <a:moveTo>
                    <a:pt x="3266" y="258"/>
                  </a:moveTo>
                  <a:cubicBezTo>
                    <a:pt x="3264" y="258"/>
                    <a:pt x="3263" y="260"/>
                    <a:pt x="3263" y="262"/>
                  </a:cubicBezTo>
                  <a:cubicBezTo>
                    <a:pt x="3263" y="264"/>
                    <a:pt x="3264" y="265"/>
                    <a:pt x="3266" y="265"/>
                  </a:cubicBezTo>
                  <a:cubicBezTo>
                    <a:pt x="3268" y="265"/>
                    <a:pt x="3270" y="264"/>
                    <a:pt x="3270" y="262"/>
                  </a:cubicBezTo>
                  <a:cubicBezTo>
                    <a:pt x="3270" y="260"/>
                    <a:pt x="3268" y="258"/>
                    <a:pt x="3266" y="258"/>
                  </a:cubicBezTo>
                  <a:moveTo>
                    <a:pt x="2483" y="258"/>
                  </a:moveTo>
                  <a:cubicBezTo>
                    <a:pt x="2480" y="258"/>
                    <a:pt x="2479" y="259"/>
                    <a:pt x="2479" y="262"/>
                  </a:cubicBezTo>
                  <a:cubicBezTo>
                    <a:pt x="2479" y="264"/>
                    <a:pt x="2480" y="266"/>
                    <a:pt x="2483" y="266"/>
                  </a:cubicBezTo>
                  <a:cubicBezTo>
                    <a:pt x="2485" y="266"/>
                    <a:pt x="2487" y="264"/>
                    <a:pt x="2487" y="262"/>
                  </a:cubicBezTo>
                  <a:cubicBezTo>
                    <a:pt x="2487" y="259"/>
                    <a:pt x="2485" y="258"/>
                    <a:pt x="2483" y="258"/>
                  </a:cubicBezTo>
                  <a:moveTo>
                    <a:pt x="2613" y="258"/>
                  </a:moveTo>
                  <a:cubicBezTo>
                    <a:pt x="2611" y="258"/>
                    <a:pt x="2609" y="259"/>
                    <a:pt x="2609" y="262"/>
                  </a:cubicBezTo>
                  <a:cubicBezTo>
                    <a:pt x="2609" y="264"/>
                    <a:pt x="2611" y="266"/>
                    <a:pt x="2613" y="266"/>
                  </a:cubicBezTo>
                  <a:cubicBezTo>
                    <a:pt x="2615" y="266"/>
                    <a:pt x="2617" y="264"/>
                    <a:pt x="2617" y="262"/>
                  </a:cubicBezTo>
                  <a:cubicBezTo>
                    <a:pt x="2617" y="259"/>
                    <a:pt x="2615" y="258"/>
                    <a:pt x="2613" y="258"/>
                  </a:cubicBezTo>
                  <a:moveTo>
                    <a:pt x="2874" y="258"/>
                  </a:moveTo>
                  <a:cubicBezTo>
                    <a:pt x="2872" y="258"/>
                    <a:pt x="2870" y="259"/>
                    <a:pt x="2870" y="262"/>
                  </a:cubicBezTo>
                  <a:cubicBezTo>
                    <a:pt x="2870" y="264"/>
                    <a:pt x="2872" y="266"/>
                    <a:pt x="2874" y="266"/>
                  </a:cubicBezTo>
                  <a:cubicBezTo>
                    <a:pt x="2877" y="266"/>
                    <a:pt x="2878" y="264"/>
                    <a:pt x="2878" y="262"/>
                  </a:cubicBezTo>
                  <a:cubicBezTo>
                    <a:pt x="2878" y="259"/>
                    <a:pt x="2877" y="258"/>
                    <a:pt x="2874" y="258"/>
                  </a:cubicBezTo>
                  <a:moveTo>
                    <a:pt x="3005" y="258"/>
                  </a:moveTo>
                  <a:cubicBezTo>
                    <a:pt x="3003" y="258"/>
                    <a:pt x="3001" y="259"/>
                    <a:pt x="3001" y="262"/>
                  </a:cubicBezTo>
                  <a:cubicBezTo>
                    <a:pt x="3001" y="264"/>
                    <a:pt x="3003" y="266"/>
                    <a:pt x="3005" y="266"/>
                  </a:cubicBezTo>
                  <a:cubicBezTo>
                    <a:pt x="3007" y="266"/>
                    <a:pt x="3009" y="264"/>
                    <a:pt x="3009" y="262"/>
                  </a:cubicBezTo>
                  <a:cubicBezTo>
                    <a:pt x="3009" y="259"/>
                    <a:pt x="3007" y="258"/>
                    <a:pt x="3005" y="258"/>
                  </a:cubicBezTo>
                  <a:moveTo>
                    <a:pt x="2744" y="257"/>
                  </a:moveTo>
                  <a:cubicBezTo>
                    <a:pt x="2741" y="257"/>
                    <a:pt x="2739" y="259"/>
                    <a:pt x="2739" y="262"/>
                  </a:cubicBezTo>
                  <a:cubicBezTo>
                    <a:pt x="2739" y="264"/>
                    <a:pt x="2741" y="266"/>
                    <a:pt x="2744" y="266"/>
                  </a:cubicBezTo>
                  <a:cubicBezTo>
                    <a:pt x="2746" y="266"/>
                    <a:pt x="2748" y="264"/>
                    <a:pt x="2748" y="262"/>
                  </a:cubicBezTo>
                  <a:cubicBezTo>
                    <a:pt x="2748" y="259"/>
                    <a:pt x="2746" y="257"/>
                    <a:pt x="2744" y="257"/>
                  </a:cubicBezTo>
                  <a:moveTo>
                    <a:pt x="1830" y="131"/>
                  </a:moveTo>
                  <a:cubicBezTo>
                    <a:pt x="1829" y="131"/>
                    <a:pt x="1829" y="131"/>
                    <a:pt x="1829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moveTo>
                    <a:pt x="3658" y="131"/>
                  </a:move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moveTo>
                    <a:pt x="1960" y="130"/>
                  </a:moveTo>
                  <a:cubicBezTo>
                    <a:pt x="1960" y="130"/>
                    <a:pt x="1959" y="131"/>
                    <a:pt x="1959" y="131"/>
                  </a:cubicBezTo>
                  <a:cubicBezTo>
                    <a:pt x="1959" y="131"/>
                    <a:pt x="1960" y="132"/>
                    <a:pt x="1960" y="132"/>
                  </a:cubicBezTo>
                  <a:cubicBezTo>
                    <a:pt x="1961" y="132"/>
                    <a:pt x="1961" y="131"/>
                    <a:pt x="1961" y="131"/>
                  </a:cubicBezTo>
                  <a:cubicBezTo>
                    <a:pt x="1961" y="131"/>
                    <a:pt x="1961" y="130"/>
                    <a:pt x="1960" y="130"/>
                  </a:cubicBezTo>
                  <a:moveTo>
                    <a:pt x="3527" y="130"/>
                  </a:moveTo>
                  <a:cubicBezTo>
                    <a:pt x="3527" y="130"/>
                    <a:pt x="3527" y="131"/>
                    <a:pt x="3527" y="131"/>
                  </a:cubicBezTo>
                  <a:cubicBezTo>
                    <a:pt x="3527" y="131"/>
                    <a:pt x="3527" y="132"/>
                    <a:pt x="3527" y="132"/>
                  </a:cubicBezTo>
                  <a:cubicBezTo>
                    <a:pt x="3528" y="132"/>
                    <a:pt x="3528" y="131"/>
                    <a:pt x="3528" y="131"/>
                  </a:cubicBezTo>
                  <a:cubicBezTo>
                    <a:pt x="3528" y="131"/>
                    <a:pt x="3528" y="130"/>
                    <a:pt x="3527" y="130"/>
                  </a:cubicBezTo>
                  <a:moveTo>
                    <a:pt x="2091" y="130"/>
                  </a:moveTo>
                  <a:cubicBezTo>
                    <a:pt x="2090" y="130"/>
                    <a:pt x="2090" y="130"/>
                    <a:pt x="2090" y="131"/>
                  </a:cubicBezTo>
                  <a:cubicBezTo>
                    <a:pt x="2090" y="132"/>
                    <a:pt x="2090" y="132"/>
                    <a:pt x="2091" y="132"/>
                  </a:cubicBezTo>
                  <a:cubicBezTo>
                    <a:pt x="2091" y="132"/>
                    <a:pt x="2092" y="132"/>
                    <a:pt x="2092" y="131"/>
                  </a:cubicBezTo>
                  <a:cubicBezTo>
                    <a:pt x="2092" y="130"/>
                    <a:pt x="2091" y="130"/>
                    <a:pt x="2091" y="130"/>
                  </a:cubicBezTo>
                  <a:moveTo>
                    <a:pt x="3397" y="130"/>
                  </a:moveTo>
                  <a:cubicBezTo>
                    <a:pt x="3396" y="130"/>
                    <a:pt x="3396" y="130"/>
                    <a:pt x="3396" y="131"/>
                  </a:cubicBezTo>
                  <a:cubicBezTo>
                    <a:pt x="3396" y="132"/>
                    <a:pt x="3396" y="132"/>
                    <a:pt x="3397" y="132"/>
                  </a:cubicBezTo>
                  <a:cubicBezTo>
                    <a:pt x="3397" y="132"/>
                    <a:pt x="3398" y="132"/>
                    <a:pt x="3398" y="131"/>
                  </a:cubicBezTo>
                  <a:cubicBezTo>
                    <a:pt x="3398" y="130"/>
                    <a:pt x="3397" y="130"/>
                    <a:pt x="3397" y="130"/>
                  </a:cubicBezTo>
                  <a:moveTo>
                    <a:pt x="2221" y="130"/>
                  </a:moveTo>
                  <a:cubicBezTo>
                    <a:pt x="2221" y="130"/>
                    <a:pt x="2220" y="130"/>
                    <a:pt x="2220" y="131"/>
                  </a:cubicBezTo>
                  <a:cubicBezTo>
                    <a:pt x="2220" y="132"/>
                    <a:pt x="2221" y="133"/>
                    <a:pt x="2221" y="133"/>
                  </a:cubicBezTo>
                  <a:cubicBezTo>
                    <a:pt x="2222" y="133"/>
                    <a:pt x="2223" y="132"/>
                    <a:pt x="2223" y="131"/>
                  </a:cubicBezTo>
                  <a:cubicBezTo>
                    <a:pt x="2223" y="130"/>
                    <a:pt x="2222" y="130"/>
                    <a:pt x="2221" y="130"/>
                  </a:cubicBezTo>
                  <a:moveTo>
                    <a:pt x="3266" y="130"/>
                  </a:moveTo>
                  <a:cubicBezTo>
                    <a:pt x="3265" y="130"/>
                    <a:pt x="3265" y="130"/>
                    <a:pt x="3265" y="131"/>
                  </a:cubicBezTo>
                  <a:cubicBezTo>
                    <a:pt x="3265" y="132"/>
                    <a:pt x="3265" y="133"/>
                    <a:pt x="3266" y="133"/>
                  </a:cubicBezTo>
                  <a:cubicBezTo>
                    <a:pt x="3267" y="133"/>
                    <a:pt x="3268" y="132"/>
                    <a:pt x="3268" y="131"/>
                  </a:cubicBezTo>
                  <a:cubicBezTo>
                    <a:pt x="3268" y="130"/>
                    <a:pt x="3267" y="130"/>
                    <a:pt x="3266" y="130"/>
                  </a:cubicBezTo>
                  <a:moveTo>
                    <a:pt x="2352" y="129"/>
                  </a:moveTo>
                  <a:cubicBezTo>
                    <a:pt x="2351" y="129"/>
                    <a:pt x="2350" y="130"/>
                    <a:pt x="2350" y="131"/>
                  </a:cubicBezTo>
                  <a:cubicBezTo>
                    <a:pt x="2350" y="132"/>
                    <a:pt x="2351" y="133"/>
                    <a:pt x="2352" y="133"/>
                  </a:cubicBezTo>
                  <a:cubicBezTo>
                    <a:pt x="2353" y="133"/>
                    <a:pt x="2354" y="132"/>
                    <a:pt x="2354" y="131"/>
                  </a:cubicBezTo>
                  <a:cubicBezTo>
                    <a:pt x="2354" y="130"/>
                    <a:pt x="2353" y="129"/>
                    <a:pt x="2352" y="129"/>
                  </a:cubicBezTo>
                  <a:moveTo>
                    <a:pt x="3136" y="129"/>
                  </a:moveTo>
                  <a:cubicBezTo>
                    <a:pt x="3135" y="129"/>
                    <a:pt x="3134" y="130"/>
                    <a:pt x="3134" y="131"/>
                  </a:cubicBezTo>
                  <a:cubicBezTo>
                    <a:pt x="3134" y="132"/>
                    <a:pt x="3135" y="133"/>
                    <a:pt x="3136" y="133"/>
                  </a:cubicBezTo>
                  <a:cubicBezTo>
                    <a:pt x="3137" y="133"/>
                    <a:pt x="3137" y="132"/>
                    <a:pt x="3137" y="131"/>
                  </a:cubicBezTo>
                  <a:cubicBezTo>
                    <a:pt x="3137" y="130"/>
                    <a:pt x="3137" y="129"/>
                    <a:pt x="3136" y="129"/>
                  </a:cubicBezTo>
                  <a:moveTo>
                    <a:pt x="2483" y="129"/>
                  </a:moveTo>
                  <a:cubicBezTo>
                    <a:pt x="2481" y="129"/>
                    <a:pt x="2480" y="130"/>
                    <a:pt x="2480" y="131"/>
                  </a:cubicBezTo>
                  <a:cubicBezTo>
                    <a:pt x="2480" y="132"/>
                    <a:pt x="2481" y="133"/>
                    <a:pt x="2483" y="133"/>
                  </a:cubicBezTo>
                  <a:cubicBezTo>
                    <a:pt x="2484" y="133"/>
                    <a:pt x="2485" y="132"/>
                    <a:pt x="2485" y="131"/>
                  </a:cubicBezTo>
                  <a:cubicBezTo>
                    <a:pt x="2485" y="130"/>
                    <a:pt x="2484" y="129"/>
                    <a:pt x="2483" y="129"/>
                  </a:cubicBezTo>
                  <a:moveTo>
                    <a:pt x="2613" y="129"/>
                  </a:moveTo>
                  <a:cubicBezTo>
                    <a:pt x="2612" y="129"/>
                    <a:pt x="2611" y="130"/>
                    <a:pt x="2611" y="131"/>
                  </a:cubicBezTo>
                  <a:cubicBezTo>
                    <a:pt x="2611" y="132"/>
                    <a:pt x="2612" y="133"/>
                    <a:pt x="2613" y="133"/>
                  </a:cubicBezTo>
                  <a:cubicBezTo>
                    <a:pt x="2614" y="133"/>
                    <a:pt x="2615" y="132"/>
                    <a:pt x="2615" y="131"/>
                  </a:cubicBezTo>
                  <a:cubicBezTo>
                    <a:pt x="2615" y="130"/>
                    <a:pt x="2614" y="129"/>
                    <a:pt x="2613" y="129"/>
                  </a:cubicBezTo>
                  <a:moveTo>
                    <a:pt x="2744" y="129"/>
                  </a:moveTo>
                  <a:cubicBezTo>
                    <a:pt x="2743" y="129"/>
                    <a:pt x="2742" y="130"/>
                    <a:pt x="2742" y="131"/>
                  </a:cubicBezTo>
                  <a:cubicBezTo>
                    <a:pt x="2742" y="132"/>
                    <a:pt x="2743" y="133"/>
                    <a:pt x="2744" y="133"/>
                  </a:cubicBezTo>
                  <a:cubicBezTo>
                    <a:pt x="2745" y="133"/>
                    <a:pt x="2746" y="132"/>
                    <a:pt x="2746" y="131"/>
                  </a:cubicBezTo>
                  <a:cubicBezTo>
                    <a:pt x="2746" y="130"/>
                    <a:pt x="2745" y="129"/>
                    <a:pt x="2744" y="129"/>
                  </a:cubicBezTo>
                  <a:moveTo>
                    <a:pt x="2874" y="129"/>
                  </a:moveTo>
                  <a:cubicBezTo>
                    <a:pt x="2873" y="129"/>
                    <a:pt x="2872" y="130"/>
                    <a:pt x="2872" y="131"/>
                  </a:cubicBezTo>
                  <a:cubicBezTo>
                    <a:pt x="2872" y="132"/>
                    <a:pt x="2873" y="133"/>
                    <a:pt x="2874" y="133"/>
                  </a:cubicBezTo>
                  <a:cubicBezTo>
                    <a:pt x="2876" y="133"/>
                    <a:pt x="2877" y="132"/>
                    <a:pt x="2877" y="131"/>
                  </a:cubicBezTo>
                  <a:cubicBezTo>
                    <a:pt x="2877" y="130"/>
                    <a:pt x="2876" y="129"/>
                    <a:pt x="2874" y="129"/>
                  </a:cubicBezTo>
                  <a:moveTo>
                    <a:pt x="3005" y="129"/>
                  </a:moveTo>
                  <a:cubicBezTo>
                    <a:pt x="3004" y="129"/>
                    <a:pt x="3003" y="130"/>
                    <a:pt x="3003" y="131"/>
                  </a:cubicBezTo>
                  <a:cubicBezTo>
                    <a:pt x="3003" y="132"/>
                    <a:pt x="3004" y="133"/>
                    <a:pt x="3005" y="133"/>
                  </a:cubicBezTo>
                  <a:cubicBezTo>
                    <a:pt x="3006" y="133"/>
                    <a:pt x="3007" y="132"/>
                    <a:pt x="3007" y="131"/>
                  </a:cubicBezTo>
                  <a:cubicBezTo>
                    <a:pt x="3007" y="130"/>
                    <a:pt x="3006" y="129"/>
                    <a:pt x="3005" y="129"/>
                  </a:cubicBezTo>
                  <a:moveTo>
                    <a:pt x="2483" y="0"/>
                  </a:moveTo>
                  <a:cubicBezTo>
                    <a:pt x="2482" y="0"/>
                    <a:pt x="2482" y="0"/>
                    <a:pt x="2482" y="0"/>
                  </a:cubicBezTo>
                  <a:cubicBezTo>
                    <a:pt x="2483" y="1"/>
                    <a:pt x="2483" y="1"/>
                    <a:pt x="2483" y="1"/>
                  </a:cubicBezTo>
                  <a:cubicBezTo>
                    <a:pt x="2483" y="0"/>
                    <a:pt x="2483" y="0"/>
                    <a:pt x="2483" y="0"/>
                  </a:cubicBezTo>
                  <a:cubicBezTo>
                    <a:pt x="2483" y="0"/>
                    <a:pt x="2483" y="0"/>
                    <a:pt x="2483" y="0"/>
                  </a:cubicBezTo>
                  <a:moveTo>
                    <a:pt x="2613" y="0"/>
                  </a:moveTo>
                  <a:cubicBezTo>
                    <a:pt x="2613" y="0"/>
                    <a:pt x="2613" y="0"/>
                    <a:pt x="2613" y="0"/>
                  </a:cubicBezTo>
                  <a:cubicBezTo>
                    <a:pt x="2613" y="1"/>
                    <a:pt x="2613" y="1"/>
                    <a:pt x="2613" y="1"/>
                  </a:cubicBezTo>
                  <a:cubicBezTo>
                    <a:pt x="2614" y="0"/>
                    <a:pt x="2614" y="0"/>
                    <a:pt x="2614" y="0"/>
                  </a:cubicBezTo>
                  <a:cubicBezTo>
                    <a:pt x="2613" y="0"/>
                    <a:pt x="2613" y="0"/>
                    <a:pt x="2613" y="0"/>
                  </a:cubicBezTo>
                  <a:moveTo>
                    <a:pt x="2744" y="0"/>
                  </a:moveTo>
                  <a:cubicBezTo>
                    <a:pt x="2743" y="0"/>
                    <a:pt x="2743" y="0"/>
                    <a:pt x="2743" y="0"/>
                  </a:cubicBezTo>
                  <a:cubicBezTo>
                    <a:pt x="2744" y="1"/>
                    <a:pt x="2744" y="1"/>
                    <a:pt x="2744" y="1"/>
                  </a:cubicBezTo>
                  <a:cubicBezTo>
                    <a:pt x="2744" y="0"/>
                    <a:pt x="2744" y="0"/>
                    <a:pt x="2744" y="0"/>
                  </a:cubicBezTo>
                  <a:cubicBezTo>
                    <a:pt x="2744" y="0"/>
                    <a:pt x="2744" y="0"/>
                    <a:pt x="2744" y="0"/>
                  </a:cubicBezTo>
                  <a:moveTo>
                    <a:pt x="2874" y="0"/>
                  </a:moveTo>
                  <a:cubicBezTo>
                    <a:pt x="2874" y="0"/>
                    <a:pt x="2874" y="0"/>
                    <a:pt x="2874" y="0"/>
                  </a:cubicBezTo>
                  <a:cubicBezTo>
                    <a:pt x="2874" y="1"/>
                    <a:pt x="2874" y="1"/>
                    <a:pt x="2874" y="1"/>
                  </a:cubicBezTo>
                  <a:cubicBezTo>
                    <a:pt x="2875" y="0"/>
                    <a:pt x="2875" y="0"/>
                    <a:pt x="2875" y="0"/>
                  </a:cubicBezTo>
                  <a:cubicBezTo>
                    <a:pt x="2874" y="0"/>
                    <a:pt x="2874" y="0"/>
                    <a:pt x="2874" y="0"/>
                  </a:cubicBezTo>
                  <a:moveTo>
                    <a:pt x="3005" y="0"/>
                  </a:moveTo>
                  <a:cubicBezTo>
                    <a:pt x="3005" y="0"/>
                    <a:pt x="3005" y="0"/>
                    <a:pt x="3005" y="0"/>
                  </a:cubicBezTo>
                  <a:cubicBezTo>
                    <a:pt x="3005" y="1"/>
                    <a:pt x="3005" y="1"/>
                    <a:pt x="3005" y="1"/>
                  </a:cubicBezTo>
                  <a:cubicBezTo>
                    <a:pt x="3005" y="0"/>
                    <a:pt x="3005" y="0"/>
                    <a:pt x="3005" y="0"/>
                  </a:cubicBezTo>
                  <a:cubicBezTo>
                    <a:pt x="3005" y="0"/>
                    <a:pt x="3005" y="0"/>
                    <a:pt x="3005" y="0"/>
                  </a:cubicBezTo>
                  <a:moveTo>
                    <a:pt x="4050" y="5747"/>
                  </a:move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8"/>
                    <a:pt x="4050" y="5748"/>
                    <a:pt x="4050" y="5748"/>
                  </a:cubicBez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7"/>
                    <a:pt x="4050" y="5747"/>
                    <a:pt x="4050" y="5747"/>
                  </a:cubicBezTo>
                  <a:moveTo>
                    <a:pt x="1568" y="5746"/>
                  </a:moveTo>
                  <a:cubicBezTo>
                    <a:pt x="1568" y="5746"/>
                    <a:pt x="1568" y="5747"/>
                    <a:pt x="1568" y="5747"/>
                  </a:cubicBezTo>
                  <a:cubicBezTo>
                    <a:pt x="1568" y="5748"/>
                    <a:pt x="1568" y="5748"/>
                    <a:pt x="1568" y="5748"/>
                  </a:cubicBezTo>
                  <a:cubicBezTo>
                    <a:pt x="1569" y="5748"/>
                    <a:pt x="1569" y="5748"/>
                    <a:pt x="1569" y="5747"/>
                  </a:cubicBezTo>
                  <a:cubicBezTo>
                    <a:pt x="1569" y="5747"/>
                    <a:pt x="1569" y="5746"/>
                    <a:pt x="1568" y="5746"/>
                  </a:cubicBezTo>
                  <a:moveTo>
                    <a:pt x="3919" y="5746"/>
                  </a:moveTo>
                  <a:cubicBezTo>
                    <a:pt x="3919" y="5746"/>
                    <a:pt x="3919" y="5747"/>
                    <a:pt x="3919" y="5747"/>
                  </a:cubicBezTo>
                  <a:cubicBezTo>
                    <a:pt x="3919" y="5748"/>
                    <a:pt x="3919" y="5748"/>
                    <a:pt x="3919" y="5748"/>
                  </a:cubicBezTo>
                  <a:cubicBezTo>
                    <a:pt x="3920" y="5748"/>
                    <a:pt x="3920" y="5748"/>
                    <a:pt x="3920" y="5747"/>
                  </a:cubicBezTo>
                  <a:cubicBezTo>
                    <a:pt x="3920" y="5747"/>
                    <a:pt x="3920" y="5746"/>
                    <a:pt x="3919" y="5746"/>
                  </a:cubicBezTo>
                  <a:moveTo>
                    <a:pt x="1699" y="5746"/>
                  </a:moveTo>
                  <a:cubicBezTo>
                    <a:pt x="1698" y="5746"/>
                    <a:pt x="1698" y="5746"/>
                    <a:pt x="1698" y="5747"/>
                  </a:cubicBezTo>
                  <a:cubicBezTo>
                    <a:pt x="1698" y="5748"/>
                    <a:pt x="1698" y="5749"/>
                    <a:pt x="1699" y="5749"/>
                  </a:cubicBezTo>
                  <a:cubicBezTo>
                    <a:pt x="1700" y="5749"/>
                    <a:pt x="1700" y="5748"/>
                    <a:pt x="1700" y="5747"/>
                  </a:cubicBezTo>
                  <a:cubicBezTo>
                    <a:pt x="1700" y="5746"/>
                    <a:pt x="1700" y="5746"/>
                    <a:pt x="1699" y="5746"/>
                  </a:cubicBezTo>
                  <a:moveTo>
                    <a:pt x="3789" y="5746"/>
                  </a:moveTo>
                  <a:cubicBezTo>
                    <a:pt x="3788" y="5746"/>
                    <a:pt x="3787" y="5746"/>
                    <a:pt x="3787" y="5747"/>
                  </a:cubicBezTo>
                  <a:cubicBezTo>
                    <a:pt x="3787" y="5748"/>
                    <a:pt x="3788" y="5749"/>
                    <a:pt x="3789" y="5749"/>
                  </a:cubicBezTo>
                  <a:cubicBezTo>
                    <a:pt x="3789" y="5749"/>
                    <a:pt x="3790" y="5748"/>
                    <a:pt x="3790" y="5747"/>
                  </a:cubicBezTo>
                  <a:cubicBezTo>
                    <a:pt x="3790" y="5746"/>
                    <a:pt x="3789" y="5746"/>
                    <a:pt x="3789" y="5746"/>
                  </a:cubicBezTo>
                  <a:moveTo>
                    <a:pt x="1307" y="5616"/>
                  </a:moveTo>
                  <a:cubicBezTo>
                    <a:pt x="1307" y="5616"/>
                    <a:pt x="1306" y="5616"/>
                    <a:pt x="1306" y="5617"/>
                  </a:cubicBezTo>
                  <a:cubicBezTo>
                    <a:pt x="1306" y="5617"/>
                    <a:pt x="1307" y="5617"/>
                    <a:pt x="1307" y="5617"/>
                  </a:cubicBezTo>
                  <a:cubicBezTo>
                    <a:pt x="1308" y="5617"/>
                    <a:pt x="1308" y="5617"/>
                    <a:pt x="1308" y="5617"/>
                  </a:cubicBezTo>
                  <a:cubicBezTo>
                    <a:pt x="1308" y="5616"/>
                    <a:pt x="1308" y="5616"/>
                    <a:pt x="1307" y="5616"/>
                  </a:cubicBezTo>
                  <a:moveTo>
                    <a:pt x="4180" y="5616"/>
                  </a:moveTo>
                  <a:cubicBezTo>
                    <a:pt x="4180" y="5616"/>
                    <a:pt x="4180" y="5616"/>
                    <a:pt x="4180" y="5617"/>
                  </a:cubicBezTo>
                  <a:cubicBezTo>
                    <a:pt x="4180" y="5617"/>
                    <a:pt x="4180" y="5617"/>
                    <a:pt x="4180" y="5617"/>
                  </a:cubicBezTo>
                  <a:cubicBezTo>
                    <a:pt x="4181" y="5617"/>
                    <a:pt x="4181" y="5617"/>
                    <a:pt x="4181" y="5617"/>
                  </a:cubicBezTo>
                  <a:cubicBezTo>
                    <a:pt x="4181" y="5616"/>
                    <a:pt x="4181" y="5616"/>
                    <a:pt x="4180" y="5616"/>
                  </a:cubicBezTo>
                  <a:moveTo>
                    <a:pt x="1438" y="5615"/>
                  </a:moveTo>
                  <a:cubicBezTo>
                    <a:pt x="1437" y="5615"/>
                    <a:pt x="1436" y="5616"/>
                    <a:pt x="1436" y="5617"/>
                  </a:cubicBezTo>
                  <a:cubicBezTo>
                    <a:pt x="1436" y="5618"/>
                    <a:pt x="1437" y="5618"/>
                    <a:pt x="1438" y="5618"/>
                  </a:cubicBezTo>
                  <a:cubicBezTo>
                    <a:pt x="1439" y="5618"/>
                    <a:pt x="1440" y="5618"/>
                    <a:pt x="1440" y="5617"/>
                  </a:cubicBezTo>
                  <a:cubicBezTo>
                    <a:pt x="1440" y="5616"/>
                    <a:pt x="1439" y="5615"/>
                    <a:pt x="1438" y="5615"/>
                  </a:cubicBezTo>
                  <a:moveTo>
                    <a:pt x="4050" y="5615"/>
                  </a:moveTo>
                  <a:cubicBezTo>
                    <a:pt x="4049" y="5615"/>
                    <a:pt x="4048" y="5616"/>
                    <a:pt x="4048" y="5617"/>
                  </a:cubicBezTo>
                  <a:cubicBezTo>
                    <a:pt x="4048" y="5618"/>
                    <a:pt x="4049" y="5618"/>
                    <a:pt x="4050" y="5618"/>
                  </a:cubicBezTo>
                  <a:cubicBezTo>
                    <a:pt x="4051" y="5618"/>
                    <a:pt x="4052" y="5618"/>
                    <a:pt x="4052" y="5617"/>
                  </a:cubicBezTo>
                  <a:cubicBezTo>
                    <a:pt x="4052" y="5616"/>
                    <a:pt x="4051" y="5615"/>
                    <a:pt x="4050" y="5615"/>
                  </a:cubicBezTo>
                  <a:moveTo>
                    <a:pt x="1568" y="5614"/>
                  </a:moveTo>
                  <a:cubicBezTo>
                    <a:pt x="1567" y="5614"/>
                    <a:pt x="1566" y="5615"/>
                    <a:pt x="1566" y="5617"/>
                  </a:cubicBezTo>
                  <a:cubicBezTo>
                    <a:pt x="1566" y="5618"/>
                    <a:pt x="1567" y="5619"/>
                    <a:pt x="1568" y="5619"/>
                  </a:cubicBezTo>
                  <a:cubicBezTo>
                    <a:pt x="1570" y="5619"/>
                    <a:pt x="1571" y="5618"/>
                    <a:pt x="1571" y="5617"/>
                  </a:cubicBezTo>
                  <a:cubicBezTo>
                    <a:pt x="1571" y="5615"/>
                    <a:pt x="1570" y="5614"/>
                    <a:pt x="1568" y="5614"/>
                  </a:cubicBezTo>
                  <a:moveTo>
                    <a:pt x="3919" y="5614"/>
                  </a:moveTo>
                  <a:cubicBezTo>
                    <a:pt x="3918" y="5614"/>
                    <a:pt x="3917" y="5615"/>
                    <a:pt x="3917" y="5617"/>
                  </a:cubicBezTo>
                  <a:cubicBezTo>
                    <a:pt x="3917" y="5618"/>
                    <a:pt x="3918" y="5619"/>
                    <a:pt x="3919" y="5619"/>
                  </a:cubicBezTo>
                  <a:cubicBezTo>
                    <a:pt x="3921" y="5619"/>
                    <a:pt x="3922" y="5618"/>
                    <a:pt x="3922" y="5617"/>
                  </a:cubicBezTo>
                  <a:cubicBezTo>
                    <a:pt x="3922" y="5615"/>
                    <a:pt x="3921" y="5614"/>
                    <a:pt x="3919" y="5614"/>
                  </a:cubicBezTo>
                  <a:moveTo>
                    <a:pt x="1699" y="5613"/>
                  </a:moveTo>
                  <a:cubicBezTo>
                    <a:pt x="1697" y="5613"/>
                    <a:pt x="1696" y="5615"/>
                    <a:pt x="1696" y="5617"/>
                  </a:cubicBezTo>
                  <a:cubicBezTo>
                    <a:pt x="1696" y="5618"/>
                    <a:pt x="1697" y="5620"/>
                    <a:pt x="1699" y="5620"/>
                  </a:cubicBezTo>
                  <a:cubicBezTo>
                    <a:pt x="1701" y="5620"/>
                    <a:pt x="1702" y="5618"/>
                    <a:pt x="1702" y="5617"/>
                  </a:cubicBezTo>
                  <a:cubicBezTo>
                    <a:pt x="1702" y="5615"/>
                    <a:pt x="1701" y="5613"/>
                    <a:pt x="1699" y="5613"/>
                  </a:cubicBezTo>
                  <a:moveTo>
                    <a:pt x="3789" y="5613"/>
                  </a:moveTo>
                  <a:cubicBezTo>
                    <a:pt x="3787" y="5613"/>
                    <a:pt x="3785" y="5615"/>
                    <a:pt x="3785" y="5617"/>
                  </a:cubicBezTo>
                  <a:cubicBezTo>
                    <a:pt x="3785" y="5618"/>
                    <a:pt x="3787" y="5620"/>
                    <a:pt x="3789" y="5620"/>
                  </a:cubicBezTo>
                  <a:cubicBezTo>
                    <a:pt x="3790" y="5620"/>
                    <a:pt x="3792" y="5618"/>
                    <a:pt x="3792" y="5617"/>
                  </a:cubicBezTo>
                  <a:cubicBezTo>
                    <a:pt x="3792" y="5615"/>
                    <a:pt x="3790" y="5613"/>
                    <a:pt x="3789" y="5613"/>
                  </a:cubicBezTo>
                  <a:moveTo>
                    <a:pt x="1046" y="5486"/>
                  </a:move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moveTo>
                    <a:pt x="4442" y="5486"/>
                  </a:moveTo>
                  <a:cubicBezTo>
                    <a:pt x="4441" y="5486"/>
                    <a:pt x="4441" y="5486"/>
                    <a:pt x="4441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moveTo>
                    <a:pt x="1177" y="5485"/>
                  </a:moveTo>
                  <a:cubicBezTo>
                    <a:pt x="1176" y="5485"/>
                    <a:pt x="1175" y="5485"/>
                    <a:pt x="1175" y="5486"/>
                  </a:cubicBezTo>
                  <a:cubicBezTo>
                    <a:pt x="1175" y="5487"/>
                    <a:pt x="1176" y="5487"/>
                    <a:pt x="1177" y="5487"/>
                  </a:cubicBezTo>
                  <a:cubicBezTo>
                    <a:pt x="1177" y="5487"/>
                    <a:pt x="1178" y="5487"/>
                    <a:pt x="1178" y="5486"/>
                  </a:cubicBezTo>
                  <a:cubicBezTo>
                    <a:pt x="1178" y="5485"/>
                    <a:pt x="1177" y="5485"/>
                    <a:pt x="1177" y="5485"/>
                  </a:cubicBezTo>
                  <a:moveTo>
                    <a:pt x="4311" y="5485"/>
                  </a:moveTo>
                  <a:cubicBezTo>
                    <a:pt x="4310" y="5485"/>
                    <a:pt x="4310" y="5485"/>
                    <a:pt x="4310" y="5486"/>
                  </a:cubicBezTo>
                  <a:cubicBezTo>
                    <a:pt x="4310" y="5487"/>
                    <a:pt x="4310" y="5487"/>
                    <a:pt x="4311" y="5487"/>
                  </a:cubicBezTo>
                  <a:cubicBezTo>
                    <a:pt x="4312" y="5487"/>
                    <a:pt x="4313" y="5487"/>
                    <a:pt x="4313" y="5486"/>
                  </a:cubicBezTo>
                  <a:cubicBezTo>
                    <a:pt x="4313" y="5485"/>
                    <a:pt x="4312" y="5485"/>
                    <a:pt x="4311" y="5485"/>
                  </a:cubicBezTo>
                  <a:moveTo>
                    <a:pt x="1307" y="5483"/>
                  </a:moveTo>
                  <a:cubicBezTo>
                    <a:pt x="1306" y="5483"/>
                    <a:pt x="1305" y="5485"/>
                    <a:pt x="1305" y="5486"/>
                  </a:cubicBezTo>
                  <a:cubicBezTo>
                    <a:pt x="1305" y="5487"/>
                    <a:pt x="1306" y="5488"/>
                    <a:pt x="1307" y="5488"/>
                  </a:cubicBezTo>
                  <a:cubicBezTo>
                    <a:pt x="1309" y="5488"/>
                    <a:pt x="1310" y="5487"/>
                    <a:pt x="1310" y="5486"/>
                  </a:cubicBezTo>
                  <a:cubicBezTo>
                    <a:pt x="1310" y="5485"/>
                    <a:pt x="1309" y="5483"/>
                    <a:pt x="1307" y="5483"/>
                  </a:cubicBezTo>
                  <a:moveTo>
                    <a:pt x="4180" y="5483"/>
                  </a:moveTo>
                  <a:cubicBezTo>
                    <a:pt x="4179" y="5483"/>
                    <a:pt x="4178" y="5485"/>
                    <a:pt x="4178" y="5486"/>
                  </a:cubicBezTo>
                  <a:cubicBezTo>
                    <a:pt x="4178" y="5487"/>
                    <a:pt x="4179" y="5488"/>
                    <a:pt x="4180" y="5488"/>
                  </a:cubicBezTo>
                  <a:cubicBezTo>
                    <a:pt x="4182" y="5488"/>
                    <a:pt x="4183" y="5487"/>
                    <a:pt x="4183" y="5486"/>
                  </a:cubicBezTo>
                  <a:cubicBezTo>
                    <a:pt x="4183" y="5485"/>
                    <a:pt x="4182" y="5483"/>
                    <a:pt x="4180" y="5483"/>
                  </a:cubicBezTo>
                  <a:moveTo>
                    <a:pt x="1438" y="5483"/>
                  </a:moveTo>
                  <a:cubicBezTo>
                    <a:pt x="1436" y="5483"/>
                    <a:pt x="1434" y="5484"/>
                    <a:pt x="1434" y="5486"/>
                  </a:cubicBezTo>
                  <a:cubicBezTo>
                    <a:pt x="1434" y="5488"/>
                    <a:pt x="1436" y="5489"/>
                    <a:pt x="1438" y="5489"/>
                  </a:cubicBezTo>
                  <a:cubicBezTo>
                    <a:pt x="1440" y="5489"/>
                    <a:pt x="1441" y="5488"/>
                    <a:pt x="1441" y="5486"/>
                  </a:cubicBezTo>
                  <a:cubicBezTo>
                    <a:pt x="1441" y="5484"/>
                    <a:pt x="1440" y="5483"/>
                    <a:pt x="1438" y="5483"/>
                  </a:cubicBezTo>
                  <a:moveTo>
                    <a:pt x="4050" y="5482"/>
                  </a:moveTo>
                  <a:cubicBezTo>
                    <a:pt x="4048" y="5482"/>
                    <a:pt x="4046" y="5484"/>
                    <a:pt x="4046" y="5486"/>
                  </a:cubicBezTo>
                  <a:cubicBezTo>
                    <a:pt x="4046" y="5488"/>
                    <a:pt x="4048" y="5490"/>
                    <a:pt x="4050" y="5490"/>
                  </a:cubicBezTo>
                  <a:cubicBezTo>
                    <a:pt x="4052" y="5490"/>
                    <a:pt x="4053" y="5488"/>
                    <a:pt x="4053" y="5486"/>
                  </a:cubicBezTo>
                  <a:cubicBezTo>
                    <a:pt x="4053" y="5484"/>
                    <a:pt x="4052" y="5482"/>
                    <a:pt x="4050" y="5482"/>
                  </a:cubicBezTo>
                  <a:moveTo>
                    <a:pt x="1568" y="5482"/>
                  </a:moveTo>
                  <a:cubicBezTo>
                    <a:pt x="1566" y="5482"/>
                    <a:pt x="1564" y="5484"/>
                    <a:pt x="1564" y="5486"/>
                  </a:cubicBezTo>
                  <a:cubicBezTo>
                    <a:pt x="1564" y="5488"/>
                    <a:pt x="1566" y="5490"/>
                    <a:pt x="1568" y="5490"/>
                  </a:cubicBezTo>
                  <a:cubicBezTo>
                    <a:pt x="1571" y="5490"/>
                    <a:pt x="1573" y="5488"/>
                    <a:pt x="1573" y="5486"/>
                  </a:cubicBezTo>
                  <a:cubicBezTo>
                    <a:pt x="1573" y="5484"/>
                    <a:pt x="1571" y="5482"/>
                    <a:pt x="1568" y="5482"/>
                  </a:cubicBezTo>
                  <a:moveTo>
                    <a:pt x="3919" y="5482"/>
                  </a:moveTo>
                  <a:cubicBezTo>
                    <a:pt x="3917" y="5482"/>
                    <a:pt x="3915" y="5484"/>
                    <a:pt x="3915" y="5486"/>
                  </a:cubicBezTo>
                  <a:cubicBezTo>
                    <a:pt x="3915" y="5488"/>
                    <a:pt x="3917" y="5490"/>
                    <a:pt x="3919" y="5490"/>
                  </a:cubicBezTo>
                  <a:cubicBezTo>
                    <a:pt x="3922" y="5490"/>
                    <a:pt x="3924" y="5488"/>
                    <a:pt x="3924" y="5486"/>
                  </a:cubicBezTo>
                  <a:cubicBezTo>
                    <a:pt x="3924" y="5484"/>
                    <a:pt x="3922" y="5482"/>
                    <a:pt x="3919" y="5482"/>
                  </a:cubicBezTo>
                  <a:moveTo>
                    <a:pt x="1699" y="5481"/>
                  </a:moveTo>
                  <a:cubicBezTo>
                    <a:pt x="1696" y="5481"/>
                    <a:pt x="1694" y="5483"/>
                    <a:pt x="1694" y="5486"/>
                  </a:cubicBezTo>
                  <a:cubicBezTo>
                    <a:pt x="1694" y="5489"/>
                    <a:pt x="1696" y="5491"/>
                    <a:pt x="1699" y="5491"/>
                  </a:cubicBezTo>
                  <a:cubicBezTo>
                    <a:pt x="1702" y="5491"/>
                    <a:pt x="1704" y="5489"/>
                    <a:pt x="1704" y="5486"/>
                  </a:cubicBezTo>
                  <a:cubicBezTo>
                    <a:pt x="1704" y="5483"/>
                    <a:pt x="1702" y="5481"/>
                    <a:pt x="1699" y="5481"/>
                  </a:cubicBezTo>
                  <a:moveTo>
                    <a:pt x="3789" y="5481"/>
                  </a:moveTo>
                  <a:cubicBezTo>
                    <a:pt x="3786" y="5481"/>
                    <a:pt x="3784" y="5483"/>
                    <a:pt x="3784" y="5486"/>
                  </a:cubicBezTo>
                  <a:cubicBezTo>
                    <a:pt x="3784" y="5489"/>
                    <a:pt x="3786" y="5491"/>
                    <a:pt x="3789" y="5491"/>
                  </a:cubicBezTo>
                  <a:cubicBezTo>
                    <a:pt x="3791" y="5491"/>
                    <a:pt x="3794" y="5489"/>
                    <a:pt x="3794" y="5486"/>
                  </a:cubicBezTo>
                  <a:cubicBezTo>
                    <a:pt x="3794" y="5483"/>
                    <a:pt x="3791" y="5481"/>
                    <a:pt x="3789" y="5481"/>
                  </a:cubicBezTo>
                  <a:moveTo>
                    <a:pt x="915" y="5355"/>
                  </a:moveTo>
                  <a:cubicBezTo>
                    <a:pt x="915" y="5355"/>
                    <a:pt x="915" y="5355"/>
                    <a:pt x="915" y="5355"/>
                  </a:cubicBezTo>
                  <a:cubicBezTo>
                    <a:pt x="915" y="5356"/>
                    <a:pt x="915" y="5356"/>
                    <a:pt x="915" y="5356"/>
                  </a:cubicBezTo>
                  <a:cubicBezTo>
                    <a:pt x="916" y="5356"/>
                    <a:pt x="916" y="5356"/>
                    <a:pt x="916" y="5355"/>
                  </a:cubicBezTo>
                  <a:cubicBezTo>
                    <a:pt x="916" y="5355"/>
                    <a:pt x="916" y="5355"/>
                    <a:pt x="915" y="5355"/>
                  </a:cubicBezTo>
                  <a:moveTo>
                    <a:pt x="4572" y="5355"/>
                  </a:moveTo>
                  <a:cubicBezTo>
                    <a:pt x="4572" y="5355"/>
                    <a:pt x="4572" y="5355"/>
                    <a:pt x="4572" y="5355"/>
                  </a:cubicBezTo>
                  <a:cubicBezTo>
                    <a:pt x="4572" y="5356"/>
                    <a:pt x="4572" y="5356"/>
                    <a:pt x="4572" y="5356"/>
                  </a:cubicBezTo>
                  <a:cubicBezTo>
                    <a:pt x="4573" y="5356"/>
                    <a:pt x="4573" y="5356"/>
                    <a:pt x="4573" y="5355"/>
                  </a:cubicBezTo>
                  <a:cubicBezTo>
                    <a:pt x="4573" y="5355"/>
                    <a:pt x="4573" y="5355"/>
                    <a:pt x="4572" y="5355"/>
                  </a:cubicBezTo>
                  <a:moveTo>
                    <a:pt x="1046" y="5354"/>
                  </a:moveTo>
                  <a:cubicBezTo>
                    <a:pt x="1045" y="5354"/>
                    <a:pt x="1044" y="5354"/>
                    <a:pt x="1044" y="5355"/>
                  </a:cubicBezTo>
                  <a:cubicBezTo>
                    <a:pt x="1044" y="5356"/>
                    <a:pt x="1045" y="5357"/>
                    <a:pt x="1046" y="5357"/>
                  </a:cubicBezTo>
                  <a:cubicBezTo>
                    <a:pt x="1047" y="5357"/>
                    <a:pt x="1048" y="5356"/>
                    <a:pt x="1048" y="5355"/>
                  </a:cubicBezTo>
                  <a:cubicBezTo>
                    <a:pt x="1048" y="5354"/>
                    <a:pt x="1047" y="5354"/>
                    <a:pt x="1046" y="5354"/>
                  </a:cubicBezTo>
                  <a:moveTo>
                    <a:pt x="4442" y="5353"/>
                  </a:moveTo>
                  <a:cubicBezTo>
                    <a:pt x="4440" y="5353"/>
                    <a:pt x="4440" y="5354"/>
                    <a:pt x="4440" y="5355"/>
                  </a:cubicBezTo>
                  <a:cubicBezTo>
                    <a:pt x="4440" y="5357"/>
                    <a:pt x="4440" y="5358"/>
                    <a:pt x="4442" y="5358"/>
                  </a:cubicBezTo>
                  <a:cubicBezTo>
                    <a:pt x="4443" y="5358"/>
                    <a:pt x="4444" y="5357"/>
                    <a:pt x="4444" y="5355"/>
                  </a:cubicBezTo>
                  <a:cubicBezTo>
                    <a:pt x="4444" y="5354"/>
                    <a:pt x="4443" y="5353"/>
                    <a:pt x="4442" y="5353"/>
                  </a:cubicBezTo>
                  <a:moveTo>
                    <a:pt x="1177" y="5352"/>
                  </a:moveTo>
                  <a:cubicBezTo>
                    <a:pt x="1175" y="5352"/>
                    <a:pt x="1173" y="5354"/>
                    <a:pt x="1173" y="5355"/>
                  </a:cubicBezTo>
                  <a:cubicBezTo>
                    <a:pt x="1173" y="5357"/>
                    <a:pt x="1175" y="5359"/>
                    <a:pt x="1177" y="5359"/>
                  </a:cubicBezTo>
                  <a:cubicBezTo>
                    <a:pt x="1178" y="5359"/>
                    <a:pt x="1180" y="5357"/>
                    <a:pt x="1180" y="5355"/>
                  </a:cubicBezTo>
                  <a:cubicBezTo>
                    <a:pt x="1180" y="5354"/>
                    <a:pt x="1178" y="5352"/>
                    <a:pt x="1177" y="5352"/>
                  </a:cubicBezTo>
                  <a:moveTo>
                    <a:pt x="4311" y="5352"/>
                  </a:moveTo>
                  <a:cubicBezTo>
                    <a:pt x="4309" y="5352"/>
                    <a:pt x="4308" y="5354"/>
                    <a:pt x="4308" y="5355"/>
                  </a:cubicBezTo>
                  <a:cubicBezTo>
                    <a:pt x="4308" y="5357"/>
                    <a:pt x="4309" y="5359"/>
                    <a:pt x="4311" y="5359"/>
                  </a:cubicBezTo>
                  <a:cubicBezTo>
                    <a:pt x="4313" y="5359"/>
                    <a:pt x="4314" y="5357"/>
                    <a:pt x="4314" y="5355"/>
                  </a:cubicBezTo>
                  <a:cubicBezTo>
                    <a:pt x="4314" y="5354"/>
                    <a:pt x="4313" y="5352"/>
                    <a:pt x="4311" y="5352"/>
                  </a:cubicBezTo>
                  <a:moveTo>
                    <a:pt x="1307" y="5351"/>
                  </a:moveTo>
                  <a:cubicBezTo>
                    <a:pt x="1305" y="5351"/>
                    <a:pt x="1303" y="5353"/>
                    <a:pt x="1303" y="5355"/>
                  </a:cubicBezTo>
                  <a:cubicBezTo>
                    <a:pt x="1303" y="5358"/>
                    <a:pt x="1305" y="5359"/>
                    <a:pt x="1307" y="5359"/>
                  </a:cubicBezTo>
                  <a:cubicBezTo>
                    <a:pt x="1309" y="5359"/>
                    <a:pt x="1311" y="5358"/>
                    <a:pt x="1311" y="5355"/>
                  </a:cubicBezTo>
                  <a:cubicBezTo>
                    <a:pt x="1311" y="5353"/>
                    <a:pt x="1309" y="5351"/>
                    <a:pt x="1307" y="5351"/>
                  </a:cubicBezTo>
                  <a:moveTo>
                    <a:pt x="4180" y="5351"/>
                  </a:moveTo>
                  <a:cubicBezTo>
                    <a:pt x="4178" y="5351"/>
                    <a:pt x="4176" y="5353"/>
                    <a:pt x="4176" y="5355"/>
                  </a:cubicBezTo>
                  <a:cubicBezTo>
                    <a:pt x="4176" y="5358"/>
                    <a:pt x="4178" y="5360"/>
                    <a:pt x="4180" y="5360"/>
                  </a:cubicBezTo>
                  <a:cubicBezTo>
                    <a:pt x="4183" y="5360"/>
                    <a:pt x="4185" y="5358"/>
                    <a:pt x="4185" y="5355"/>
                  </a:cubicBezTo>
                  <a:cubicBezTo>
                    <a:pt x="4185" y="5353"/>
                    <a:pt x="4183" y="5351"/>
                    <a:pt x="4180" y="5351"/>
                  </a:cubicBezTo>
                  <a:moveTo>
                    <a:pt x="1438" y="5350"/>
                  </a:moveTo>
                  <a:cubicBezTo>
                    <a:pt x="1435" y="5350"/>
                    <a:pt x="1433" y="5353"/>
                    <a:pt x="1433" y="5355"/>
                  </a:cubicBezTo>
                  <a:cubicBezTo>
                    <a:pt x="1433" y="5358"/>
                    <a:pt x="1435" y="5360"/>
                    <a:pt x="1438" y="5360"/>
                  </a:cubicBezTo>
                  <a:cubicBezTo>
                    <a:pt x="1441" y="5360"/>
                    <a:pt x="1443" y="5358"/>
                    <a:pt x="1443" y="5355"/>
                  </a:cubicBezTo>
                  <a:cubicBezTo>
                    <a:pt x="1443" y="5353"/>
                    <a:pt x="1441" y="5350"/>
                    <a:pt x="1438" y="5350"/>
                  </a:cubicBezTo>
                  <a:moveTo>
                    <a:pt x="4050" y="5350"/>
                  </a:moveTo>
                  <a:cubicBezTo>
                    <a:pt x="4047" y="5350"/>
                    <a:pt x="4044" y="5352"/>
                    <a:pt x="4044" y="5355"/>
                  </a:cubicBezTo>
                  <a:cubicBezTo>
                    <a:pt x="4044" y="5358"/>
                    <a:pt x="4047" y="5361"/>
                    <a:pt x="4050" y="5361"/>
                  </a:cubicBezTo>
                  <a:cubicBezTo>
                    <a:pt x="4053" y="5361"/>
                    <a:pt x="4055" y="5358"/>
                    <a:pt x="4055" y="5355"/>
                  </a:cubicBezTo>
                  <a:cubicBezTo>
                    <a:pt x="4055" y="5352"/>
                    <a:pt x="4053" y="5350"/>
                    <a:pt x="4050" y="5350"/>
                  </a:cubicBezTo>
                  <a:moveTo>
                    <a:pt x="1568" y="5349"/>
                  </a:moveTo>
                  <a:cubicBezTo>
                    <a:pt x="1565" y="5349"/>
                    <a:pt x="1562" y="5352"/>
                    <a:pt x="1562" y="5355"/>
                  </a:cubicBezTo>
                  <a:cubicBezTo>
                    <a:pt x="1562" y="5359"/>
                    <a:pt x="1565" y="5362"/>
                    <a:pt x="1568" y="5362"/>
                  </a:cubicBezTo>
                  <a:cubicBezTo>
                    <a:pt x="1572" y="5362"/>
                    <a:pt x="1575" y="5359"/>
                    <a:pt x="1575" y="5355"/>
                  </a:cubicBezTo>
                  <a:cubicBezTo>
                    <a:pt x="1575" y="5352"/>
                    <a:pt x="1572" y="5349"/>
                    <a:pt x="1568" y="5349"/>
                  </a:cubicBezTo>
                  <a:moveTo>
                    <a:pt x="3919" y="5349"/>
                  </a:moveTo>
                  <a:cubicBezTo>
                    <a:pt x="3916" y="5349"/>
                    <a:pt x="3913" y="5352"/>
                    <a:pt x="3913" y="5355"/>
                  </a:cubicBezTo>
                  <a:cubicBezTo>
                    <a:pt x="3913" y="5359"/>
                    <a:pt x="3916" y="5362"/>
                    <a:pt x="3919" y="5362"/>
                  </a:cubicBezTo>
                  <a:cubicBezTo>
                    <a:pt x="3923" y="5362"/>
                    <a:pt x="3925" y="5359"/>
                    <a:pt x="3925" y="5355"/>
                  </a:cubicBezTo>
                  <a:cubicBezTo>
                    <a:pt x="3925" y="5352"/>
                    <a:pt x="3923" y="5349"/>
                    <a:pt x="3919" y="5349"/>
                  </a:cubicBezTo>
                  <a:moveTo>
                    <a:pt x="1699" y="5348"/>
                  </a:moveTo>
                  <a:cubicBezTo>
                    <a:pt x="1695" y="5348"/>
                    <a:pt x="1692" y="5352"/>
                    <a:pt x="1692" y="5355"/>
                  </a:cubicBezTo>
                  <a:cubicBezTo>
                    <a:pt x="1692" y="5359"/>
                    <a:pt x="1695" y="5362"/>
                    <a:pt x="1699" y="5362"/>
                  </a:cubicBezTo>
                  <a:cubicBezTo>
                    <a:pt x="1703" y="5362"/>
                    <a:pt x="1706" y="5359"/>
                    <a:pt x="1706" y="5355"/>
                  </a:cubicBezTo>
                  <a:cubicBezTo>
                    <a:pt x="1706" y="5352"/>
                    <a:pt x="1703" y="5348"/>
                    <a:pt x="1699" y="5348"/>
                  </a:cubicBezTo>
                  <a:moveTo>
                    <a:pt x="3789" y="5348"/>
                  </a:moveTo>
                  <a:cubicBezTo>
                    <a:pt x="3785" y="5348"/>
                    <a:pt x="3782" y="5352"/>
                    <a:pt x="3782" y="5355"/>
                  </a:cubicBezTo>
                  <a:cubicBezTo>
                    <a:pt x="3782" y="5359"/>
                    <a:pt x="3785" y="5362"/>
                    <a:pt x="3789" y="5362"/>
                  </a:cubicBezTo>
                  <a:cubicBezTo>
                    <a:pt x="3792" y="5362"/>
                    <a:pt x="3796" y="5359"/>
                    <a:pt x="3796" y="5355"/>
                  </a:cubicBezTo>
                  <a:cubicBezTo>
                    <a:pt x="3796" y="5352"/>
                    <a:pt x="3792" y="5348"/>
                    <a:pt x="3789" y="5348"/>
                  </a:cubicBezTo>
                  <a:moveTo>
                    <a:pt x="785" y="5224"/>
                  </a:moveTo>
                  <a:cubicBezTo>
                    <a:pt x="784" y="5224"/>
                    <a:pt x="784" y="5224"/>
                    <a:pt x="784" y="5225"/>
                  </a:cubicBezTo>
                  <a:cubicBezTo>
                    <a:pt x="784" y="5225"/>
                    <a:pt x="784" y="5226"/>
                    <a:pt x="785" y="5226"/>
                  </a:cubicBezTo>
                  <a:cubicBezTo>
                    <a:pt x="785" y="5226"/>
                    <a:pt x="786" y="5225"/>
                    <a:pt x="786" y="5225"/>
                  </a:cubicBezTo>
                  <a:cubicBezTo>
                    <a:pt x="786" y="5224"/>
                    <a:pt x="785" y="5224"/>
                    <a:pt x="785" y="5224"/>
                  </a:cubicBezTo>
                  <a:moveTo>
                    <a:pt x="4703" y="5224"/>
                  </a:moveTo>
                  <a:cubicBezTo>
                    <a:pt x="4702" y="5224"/>
                    <a:pt x="4702" y="5224"/>
                    <a:pt x="4702" y="5225"/>
                  </a:cubicBezTo>
                  <a:cubicBezTo>
                    <a:pt x="4702" y="5225"/>
                    <a:pt x="4702" y="5226"/>
                    <a:pt x="4703" y="5226"/>
                  </a:cubicBezTo>
                  <a:cubicBezTo>
                    <a:pt x="4704" y="5226"/>
                    <a:pt x="4704" y="5225"/>
                    <a:pt x="4704" y="5225"/>
                  </a:cubicBezTo>
                  <a:cubicBezTo>
                    <a:pt x="4704" y="5224"/>
                    <a:pt x="4704" y="5224"/>
                    <a:pt x="4703" y="5224"/>
                  </a:cubicBezTo>
                  <a:moveTo>
                    <a:pt x="915" y="5223"/>
                  </a:moveTo>
                  <a:cubicBezTo>
                    <a:pt x="914" y="5223"/>
                    <a:pt x="913" y="5224"/>
                    <a:pt x="913" y="5225"/>
                  </a:cubicBezTo>
                  <a:cubicBezTo>
                    <a:pt x="913" y="5226"/>
                    <a:pt x="914" y="5227"/>
                    <a:pt x="915" y="5227"/>
                  </a:cubicBezTo>
                  <a:cubicBezTo>
                    <a:pt x="917" y="5227"/>
                    <a:pt x="917" y="5226"/>
                    <a:pt x="917" y="5225"/>
                  </a:cubicBezTo>
                  <a:cubicBezTo>
                    <a:pt x="917" y="5224"/>
                    <a:pt x="917" y="5223"/>
                    <a:pt x="915" y="5223"/>
                  </a:cubicBezTo>
                  <a:moveTo>
                    <a:pt x="4572" y="5222"/>
                  </a:moveTo>
                  <a:cubicBezTo>
                    <a:pt x="4571" y="5222"/>
                    <a:pt x="4570" y="5223"/>
                    <a:pt x="4570" y="5225"/>
                  </a:cubicBezTo>
                  <a:cubicBezTo>
                    <a:pt x="4570" y="5226"/>
                    <a:pt x="4571" y="5227"/>
                    <a:pt x="4572" y="5227"/>
                  </a:cubicBezTo>
                  <a:cubicBezTo>
                    <a:pt x="4574" y="5227"/>
                    <a:pt x="4575" y="5226"/>
                    <a:pt x="4575" y="5225"/>
                  </a:cubicBezTo>
                  <a:cubicBezTo>
                    <a:pt x="4575" y="5223"/>
                    <a:pt x="4574" y="5222"/>
                    <a:pt x="4572" y="5222"/>
                  </a:cubicBezTo>
                  <a:moveTo>
                    <a:pt x="1046" y="5221"/>
                  </a:moveTo>
                  <a:cubicBezTo>
                    <a:pt x="1044" y="5221"/>
                    <a:pt x="1042" y="5223"/>
                    <a:pt x="1042" y="5225"/>
                  </a:cubicBezTo>
                  <a:cubicBezTo>
                    <a:pt x="1042" y="5227"/>
                    <a:pt x="1044" y="5228"/>
                    <a:pt x="1046" y="5228"/>
                  </a:cubicBezTo>
                  <a:cubicBezTo>
                    <a:pt x="1048" y="5228"/>
                    <a:pt x="1050" y="5227"/>
                    <a:pt x="1050" y="5225"/>
                  </a:cubicBezTo>
                  <a:cubicBezTo>
                    <a:pt x="1050" y="5223"/>
                    <a:pt x="1048" y="5221"/>
                    <a:pt x="1046" y="5221"/>
                  </a:cubicBezTo>
                  <a:moveTo>
                    <a:pt x="4442" y="5221"/>
                  </a:moveTo>
                  <a:cubicBezTo>
                    <a:pt x="4440" y="5221"/>
                    <a:pt x="4438" y="5223"/>
                    <a:pt x="4438" y="5225"/>
                  </a:cubicBezTo>
                  <a:cubicBezTo>
                    <a:pt x="4438" y="5227"/>
                    <a:pt x="4440" y="5228"/>
                    <a:pt x="4442" y="5228"/>
                  </a:cubicBezTo>
                  <a:cubicBezTo>
                    <a:pt x="4444" y="5228"/>
                    <a:pt x="4445" y="5227"/>
                    <a:pt x="4445" y="5225"/>
                  </a:cubicBezTo>
                  <a:cubicBezTo>
                    <a:pt x="4445" y="5223"/>
                    <a:pt x="4444" y="5221"/>
                    <a:pt x="4442" y="5221"/>
                  </a:cubicBezTo>
                  <a:moveTo>
                    <a:pt x="1177" y="5220"/>
                  </a:moveTo>
                  <a:cubicBezTo>
                    <a:pt x="1174" y="5220"/>
                    <a:pt x="1172" y="5222"/>
                    <a:pt x="1172" y="5225"/>
                  </a:cubicBezTo>
                  <a:cubicBezTo>
                    <a:pt x="1172" y="5227"/>
                    <a:pt x="1174" y="5229"/>
                    <a:pt x="1177" y="5229"/>
                  </a:cubicBezTo>
                  <a:cubicBezTo>
                    <a:pt x="1179" y="5229"/>
                    <a:pt x="1181" y="5227"/>
                    <a:pt x="1181" y="5225"/>
                  </a:cubicBezTo>
                  <a:cubicBezTo>
                    <a:pt x="1181" y="5222"/>
                    <a:pt x="1179" y="5220"/>
                    <a:pt x="1177" y="5220"/>
                  </a:cubicBezTo>
                  <a:moveTo>
                    <a:pt x="4311" y="5220"/>
                  </a:moveTo>
                  <a:cubicBezTo>
                    <a:pt x="4308" y="5220"/>
                    <a:pt x="4306" y="5222"/>
                    <a:pt x="4306" y="5225"/>
                  </a:cubicBezTo>
                  <a:cubicBezTo>
                    <a:pt x="4306" y="5227"/>
                    <a:pt x="4308" y="5229"/>
                    <a:pt x="4311" y="5229"/>
                  </a:cubicBezTo>
                  <a:cubicBezTo>
                    <a:pt x="4314" y="5229"/>
                    <a:pt x="4316" y="5227"/>
                    <a:pt x="4316" y="5225"/>
                  </a:cubicBezTo>
                  <a:cubicBezTo>
                    <a:pt x="4316" y="5222"/>
                    <a:pt x="4314" y="5220"/>
                    <a:pt x="4311" y="5220"/>
                  </a:cubicBezTo>
                  <a:moveTo>
                    <a:pt x="1307" y="5219"/>
                  </a:moveTo>
                  <a:cubicBezTo>
                    <a:pt x="1304" y="5219"/>
                    <a:pt x="1301" y="5222"/>
                    <a:pt x="1301" y="5225"/>
                  </a:cubicBezTo>
                  <a:cubicBezTo>
                    <a:pt x="1301" y="5228"/>
                    <a:pt x="1304" y="5231"/>
                    <a:pt x="1307" y="5231"/>
                  </a:cubicBezTo>
                  <a:cubicBezTo>
                    <a:pt x="1310" y="5231"/>
                    <a:pt x="1313" y="5228"/>
                    <a:pt x="1313" y="5225"/>
                  </a:cubicBezTo>
                  <a:cubicBezTo>
                    <a:pt x="1313" y="5222"/>
                    <a:pt x="1310" y="5219"/>
                    <a:pt x="1307" y="5219"/>
                  </a:cubicBezTo>
                  <a:moveTo>
                    <a:pt x="4180" y="5219"/>
                  </a:moveTo>
                  <a:cubicBezTo>
                    <a:pt x="4177" y="5219"/>
                    <a:pt x="4175" y="5222"/>
                    <a:pt x="4175" y="5225"/>
                  </a:cubicBezTo>
                  <a:cubicBezTo>
                    <a:pt x="4175" y="5228"/>
                    <a:pt x="4177" y="5231"/>
                    <a:pt x="4180" y="5231"/>
                  </a:cubicBezTo>
                  <a:cubicBezTo>
                    <a:pt x="4184" y="5231"/>
                    <a:pt x="4186" y="5228"/>
                    <a:pt x="4186" y="5225"/>
                  </a:cubicBezTo>
                  <a:cubicBezTo>
                    <a:pt x="4186" y="5222"/>
                    <a:pt x="4184" y="5219"/>
                    <a:pt x="4180" y="5219"/>
                  </a:cubicBezTo>
                  <a:moveTo>
                    <a:pt x="1438" y="5218"/>
                  </a:moveTo>
                  <a:cubicBezTo>
                    <a:pt x="1434" y="5218"/>
                    <a:pt x="1431" y="5221"/>
                    <a:pt x="1431" y="5225"/>
                  </a:cubicBezTo>
                  <a:cubicBezTo>
                    <a:pt x="1431" y="5229"/>
                    <a:pt x="1434" y="5232"/>
                    <a:pt x="1438" y="5232"/>
                  </a:cubicBezTo>
                  <a:cubicBezTo>
                    <a:pt x="1442" y="5232"/>
                    <a:pt x="1445" y="5229"/>
                    <a:pt x="1445" y="5225"/>
                  </a:cubicBezTo>
                  <a:cubicBezTo>
                    <a:pt x="1445" y="5221"/>
                    <a:pt x="1442" y="5218"/>
                    <a:pt x="1438" y="5218"/>
                  </a:cubicBezTo>
                  <a:moveTo>
                    <a:pt x="4050" y="5218"/>
                  </a:moveTo>
                  <a:cubicBezTo>
                    <a:pt x="4046" y="5218"/>
                    <a:pt x="4043" y="5221"/>
                    <a:pt x="4043" y="5225"/>
                  </a:cubicBezTo>
                  <a:cubicBezTo>
                    <a:pt x="4043" y="5229"/>
                    <a:pt x="4046" y="5232"/>
                    <a:pt x="4050" y="5232"/>
                  </a:cubicBezTo>
                  <a:cubicBezTo>
                    <a:pt x="4054" y="5232"/>
                    <a:pt x="4057" y="5229"/>
                    <a:pt x="4057" y="5225"/>
                  </a:cubicBezTo>
                  <a:cubicBezTo>
                    <a:pt x="4057" y="5221"/>
                    <a:pt x="4054" y="5218"/>
                    <a:pt x="4050" y="5218"/>
                  </a:cubicBezTo>
                  <a:moveTo>
                    <a:pt x="1568" y="5217"/>
                  </a:moveTo>
                  <a:cubicBezTo>
                    <a:pt x="1564" y="5217"/>
                    <a:pt x="1560" y="5220"/>
                    <a:pt x="1560" y="5225"/>
                  </a:cubicBezTo>
                  <a:cubicBezTo>
                    <a:pt x="1560" y="5229"/>
                    <a:pt x="1564" y="5233"/>
                    <a:pt x="1568" y="5233"/>
                  </a:cubicBezTo>
                  <a:cubicBezTo>
                    <a:pt x="1573" y="5233"/>
                    <a:pt x="1576" y="5229"/>
                    <a:pt x="1576" y="5225"/>
                  </a:cubicBezTo>
                  <a:cubicBezTo>
                    <a:pt x="1576" y="5220"/>
                    <a:pt x="1573" y="5217"/>
                    <a:pt x="1568" y="5217"/>
                  </a:cubicBezTo>
                  <a:moveTo>
                    <a:pt x="3919" y="5217"/>
                  </a:moveTo>
                  <a:cubicBezTo>
                    <a:pt x="3915" y="5217"/>
                    <a:pt x="3911" y="5220"/>
                    <a:pt x="3911" y="5225"/>
                  </a:cubicBezTo>
                  <a:cubicBezTo>
                    <a:pt x="3911" y="5229"/>
                    <a:pt x="3915" y="5233"/>
                    <a:pt x="3919" y="5233"/>
                  </a:cubicBezTo>
                  <a:cubicBezTo>
                    <a:pt x="3924" y="5233"/>
                    <a:pt x="3927" y="5229"/>
                    <a:pt x="3927" y="5225"/>
                  </a:cubicBezTo>
                  <a:cubicBezTo>
                    <a:pt x="3927" y="5220"/>
                    <a:pt x="3924" y="5217"/>
                    <a:pt x="3919" y="5217"/>
                  </a:cubicBezTo>
                  <a:moveTo>
                    <a:pt x="1699" y="5216"/>
                  </a:moveTo>
                  <a:cubicBezTo>
                    <a:pt x="1694" y="5216"/>
                    <a:pt x="1690" y="5220"/>
                    <a:pt x="1690" y="5225"/>
                  </a:cubicBezTo>
                  <a:cubicBezTo>
                    <a:pt x="1690" y="5230"/>
                    <a:pt x="1694" y="5233"/>
                    <a:pt x="1699" y="5233"/>
                  </a:cubicBezTo>
                  <a:cubicBezTo>
                    <a:pt x="1704" y="5233"/>
                    <a:pt x="1708" y="5230"/>
                    <a:pt x="1708" y="5225"/>
                  </a:cubicBezTo>
                  <a:cubicBezTo>
                    <a:pt x="1708" y="5220"/>
                    <a:pt x="1704" y="5216"/>
                    <a:pt x="1699" y="5216"/>
                  </a:cubicBezTo>
                  <a:moveTo>
                    <a:pt x="3789" y="5216"/>
                  </a:moveTo>
                  <a:cubicBezTo>
                    <a:pt x="3784" y="5216"/>
                    <a:pt x="3780" y="5220"/>
                    <a:pt x="3780" y="5225"/>
                  </a:cubicBezTo>
                  <a:cubicBezTo>
                    <a:pt x="3780" y="5230"/>
                    <a:pt x="3784" y="5233"/>
                    <a:pt x="3789" y="5233"/>
                  </a:cubicBezTo>
                  <a:cubicBezTo>
                    <a:pt x="3793" y="5233"/>
                    <a:pt x="3797" y="5230"/>
                    <a:pt x="3797" y="5225"/>
                  </a:cubicBezTo>
                  <a:cubicBezTo>
                    <a:pt x="3797" y="5220"/>
                    <a:pt x="3793" y="5216"/>
                    <a:pt x="3789" y="5216"/>
                  </a:cubicBezTo>
                  <a:moveTo>
                    <a:pt x="654" y="5093"/>
                  </a:moveTo>
                  <a:cubicBezTo>
                    <a:pt x="653" y="5093"/>
                    <a:pt x="653" y="5094"/>
                    <a:pt x="653" y="5094"/>
                  </a:cubicBezTo>
                  <a:cubicBezTo>
                    <a:pt x="653" y="5095"/>
                    <a:pt x="653" y="5095"/>
                    <a:pt x="654" y="5095"/>
                  </a:cubicBezTo>
                  <a:cubicBezTo>
                    <a:pt x="655" y="5095"/>
                    <a:pt x="655" y="5095"/>
                    <a:pt x="655" y="5094"/>
                  </a:cubicBezTo>
                  <a:cubicBezTo>
                    <a:pt x="655" y="5094"/>
                    <a:pt x="655" y="5093"/>
                    <a:pt x="654" y="5093"/>
                  </a:cubicBezTo>
                  <a:moveTo>
                    <a:pt x="4834" y="5093"/>
                  </a:moveTo>
                  <a:cubicBezTo>
                    <a:pt x="4833" y="5093"/>
                    <a:pt x="4832" y="5094"/>
                    <a:pt x="4832" y="5094"/>
                  </a:cubicBezTo>
                  <a:cubicBezTo>
                    <a:pt x="4832" y="5095"/>
                    <a:pt x="4833" y="5095"/>
                    <a:pt x="4834" y="5095"/>
                  </a:cubicBezTo>
                  <a:cubicBezTo>
                    <a:pt x="4834" y="5095"/>
                    <a:pt x="4835" y="5095"/>
                    <a:pt x="4835" y="5094"/>
                  </a:cubicBezTo>
                  <a:cubicBezTo>
                    <a:pt x="4835" y="5094"/>
                    <a:pt x="4834" y="5093"/>
                    <a:pt x="4834" y="5093"/>
                  </a:cubicBezTo>
                  <a:moveTo>
                    <a:pt x="785" y="5092"/>
                  </a:moveTo>
                  <a:cubicBezTo>
                    <a:pt x="783" y="5092"/>
                    <a:pt x="782" y="5093"/>
                    <a:pt x="782" y="5094"/>
                  </a:cubicBezTo>
                  <a:cubicBezTo>
                    <a:pt x="782" y="5096"/>
                    <a:pt x="783" y="5097"/>
                    <a:pt x="785" y="5097"/>
                  </a:cubicBezTo>
                  <a:cubicBezTo>
                    <a:pt x="786" y="5097"/>
                    <a:pt x="787" y="5096"/>
                    <a:pt x="787" y="5094"/>
                  </a:cubicBezTo>
                  <a:cubicBezTo>
                    <a:pt x="787" y="5093"/>
                    <a:pt x="786" y="5092"/>
                    <a:pt x="785" y="5092"/>
                  </a:cubicBezTo>
                  <a:moveTo>
                    <a:pt x="4703" y="5092"/>
                  </a:moveTo>
                  <a:cubicBezTo>
                    <a:pt x="4702" y="5092"/>
                    <a:pt x="4700" y="5093"/>
                    <a:pt x="4700" y="5094"/>
                  </a:cubicBezTo>
                  <a:cubicBezTo>
                    <a:pt x="4700" y="5096"/>
                    <a:pt x="4702" y="5097"/>
                    <a:pt x="4703" y="5097"/>
                  </a:cubicBezTo>
                  <a:cubicBezTo>
                    <a:pt x="4704" y="5097"/>
                    <a:pt x="4705" y="5096"/>
                    <a:pt x="4705" y="5094"/>
                  </a:cubicBezTo>
                  <a:cubicBezTo>
                    <a:pt x="4705" y="5093"/>
                    <a:pt x="4704" y="5092"/>
                    <a:pt x="4703" y="5092"/>
                  </a:cubicBezTo>
                  <a:moveTo>
                    <a:pt x="915" y="5091"/>
                  </a:moveTo>
                  <a:cubicBezTo>
                    <a:pt x="913" y="5091"/>
                    <a:pt x="912" y="5092"/>
                    <a:pt x="912" y="5094"/>
                  </a:cubicBezTo>
                  <a:cubicBezTo>
                    <a:pt x="912" y="5096"/>
                    <a:pt x="913" y="5098"/>
                    <a:pt x="915" y="5098"/>
                  </a:cubicBezTo>
                  <a:cubicBezTo>
                    <a:pt x="917" y="5098"/>
                    <a:pt x="919" y="5096"/>
                    <a:pt x="919" y="5094"/>
                  </a:cubicBezTo>
                  <a:cubicBezTo>
                    <a:pt x="919" y="5092"/>
                    <a:pt x="917" y="5091"/>
                    <a:pt x="915" y="5091"/>
                  </a:cubicBezTo>
                  <a:moveTo>
                    <a:pt x="4572" y="5090"/>
                  </a:moveTo>
                  <a:cubicBezTo>
                    <a:pt x="4570" y="5090"/>
                    <a:pt x="4568" y="5092"/>
                    <a:pt x="4568" y="5094"/>
                  </a:cubicBezTo>
                  <a:cubicBezTo>
                    <a:pt x="4568" y="5096"/>
                    <a:pt x="4570" y="5098"/>
                    <a:pt x="4572" y="5098"/>
                  </a:cubicBezTo>
                  <a:cubicBezTo>
                    <a:pt x="4575" y="5098"/>
                    <a:pt x="4576" y="5096"/>
                    <a:pt x="4576" y="5094"/>
                  </a:cubicBezTo>
                  <a:cubicBezTo>
                    <a:pt x="4576" y="5092"/>
                    <a:pt x="4575" y="5090"/>
                    <a:pt x="4572" y="5090"/>
                  </a:cubicBezTo>
                  <a:moveTo>
                    <a:pt x="1046" y="5089"/>
                  </a:moveTo>
                  <a:cubicBezTo>
                    <a:pt x="1043" y="5089"/>
                    <a:pt x="1041" y="5091"/>
                    <a:pt x="1041" y="5094"/>
                  </a:cubicBezTo>
                  <a:cubicBezTo>
                    <a:pt x="1041" y="5097"/>
                    <a:pt x="1043" y="5099"/>
                    <a:pt x="1046" y="5099"/>
                  </a:cubicBezTo>
                  <a:cubicBezTo>
                    <a:pt x="1049" y="5099"/>
                    <a:pt x="1051" y="5097"/>
                    <a:pt x="1051" y="5094"/>
                  </a:cubicBezTo>
                  <a:cubicBezTo>
                    <a:pt x="1051" y="5091"/>
                    <a:pt x="1049" y="5089"/>
                    <a:pt x="1046" y="5089"/>
                  </a:cubicBezTo>
                  <a:moveTo>
                    <a:pt x="4442" y="5089"/>
                  </a:moveTo>
                  <a:cubicBezTo>
                    <a:pt x="4439" y="5089"/>
                    <a:pt x="4437" y="5091"/>
                    <a:pt x="4437" y="5094"/>
                  </a:cubicBezTo>
                  <a:cubicBezTo>
                    <a:pt x="4437" y="5097"/>
                    <a:pt x="4439" y="5099"/>
                    <a:pt x="4442" y="5099"/>
                  </a:cubicBezTo>
                  <a:cubicBezTo>
                    <a:pt x="4445" y="5099"/>
                    <a:pt x="4447" y="5097"/>
                    <a:pt x="4447" y="5094"/>
                  </a:cubicBezTo>
                  <a:cubicBezTo>
                    <a:pt x="4447" y="5091"/>
                    <a:pt x="4445" y="5089"/>
                    <a:pt x="4442" y="5089"/>
                  </a:cubicBezTo>
                  <a:moveTo>
                    <a:pt x="1177" y="5088"/>
                  </a:moveTo>
                  <a:cubicBezTo>
                    <a:pt x="1173" y="5088"/>
                    <a:pt x="1170" y="5091"/>
                    <a:pt x="1170" y="5094"/>
                  </a:cubicBezTo>
                  <a:cubicBezTo>
                    <a:pt x="1170" y="5098"/>
                    <a:pt x="1173" y="5100"/>
                    <a:pt x="1177" y="5100"/>
                  </a:cubicBezTo>
                  <a:cubicBezTo>
                    <a:pt x="1180" y="5100"/>
                    <a:pt x="1183" y="5098"/>
                    <a:pt x="1183" y="5094"/>
                  </a:cubicBezTo>
                  <a:cubicBezTo>
                    <a:pt x="1183" y="5091"/>
                    <a:pt x="1180" y="5088"/>
                    <a:pt x="1177" y="5088"/>
                  </a:cubicBezTo>
                  <a:moveTo>
                    <a:pt x="4311" y="5088"/>
                  </a:moveTo>
                  <a:cubicBezTo>
                    <a:pt x="4307" y="5088"/>
                    <a:pt x="4305" y="5091"/>
                    <a:pt x="4305" y="5094"/>
                  </a:cubicBezTo>
                  <a:cubicBezTo>
                    <a:pt x="4305" y="5098"/>
                    <a:pt x="4307" y="5101"/>
                    <a:pt x="4311" y="5101"/>
                  </a:cubicBezTo>
                  <a:cubicBezTo>
                    <a:pt x="4315" y="5101"/>
                    <a:pt x="4318" y="5098"/>
                    <a:pt x="4318" y="5094"/>
                  </a:cubicBezTo>
                  <a:cubicBezTo>
                    <a:pt x="4318" y="5091"/>
                    <a:pt x="4315" y="5088"/>
                    <a:pt x="4311" y="5088"/>
                  </a:cubicBezTo>
                  <a:moveTo>
                    <a:pt x="1307" y="5087"/>
                  </a:moveTo>
                  <a:cubicBezTo>
                    <a:pt x="1303" y="5087"/>
                    <a:pt x="1300" y="5090"/>
                    <a:pt x="1300" y="5094"/>
                  </a:cubicBezTo>
                  <a:cubicBezTo>
                    <a:pt x="1300" y="5098"/>
                    <a:pt x="1303" y="5102"/>
                    <a:pt x="1307" y="5102"/>
                  </a:cubicBezTo>
                  <a:cubicBezTo>
                    <a:pt x="1311" y="5102"/>
                    <a:pt x="1315" y="5098"/>
                    <a:pt x="1315" y="5094"/>
                  </a:cubicBezTo>
                  <a:cubicBezTo>
                    <a:pt x="1315" y="5090"/>
                    <a:pt x="1311" y="5087"/>
                    <a:pt x="1307" y="5087"/>
                  </a:cubicBezTo>
                  <a:moveTo>
                    <a:pt x="4180" y="5087"/>
                  </a:moveTo>
                  <a:cubicBezTo>
                    <a:pt x="4176" y="5087"/>
                    <a:pt x="4173" y="5090"/>
                    <a:pt x="4173" y="5094"/>
                  </a:cubicBezTo>
                  <a:cubicBezTo>
                    <a:pt x="4173" y="5098"/>
                    <a:pt x="4176" y="5102"/>
                    <a:pt x="4180" y="5102"/>
                  </a:cubicBezTo>
                  <a:cubicBezTo>
                    <a:pt x="4185" y="5102"/>
                    <a:pt x="4188" y="5098"/>
                    <a:pt x="4188" y="5094"/>
                  </a:cubicBezTo>
                  <a:cubicBezTo>
                    <a:pt x="4188" y="5090"/>
                    <a:pt x="4185" y="5087"/>
                    <a:pt x="4180" y="5087"/>
                  </a:cubicBezTo>
                  <a:moveTo>
                    <a:pt x="1438" y="5085"/>
                  </a:moveTo>
                  <a:cubicBezTo>
                    <a:pt x="1433" y="5085"/>
                    <a:pt x="1429" y="5089"/>
                    <a:pt x="1429" y="5094"/>
                  </a:cubicBezTo>
                  <a:cubicBezTo>
                    <a:pt x="1429" y="5099"/>
                    <a:pt x="1433" y="5103"/>
                    <a:pt x="1438" y="5103"/>
                  </a:cubicBezTo>
                  <a:cubicBezTo>
                    <a:pt x="1443" y="5103"/>
                    <a:pt x="1446" y="5099"/>
                    <a:pt x="1446" y="5094"/>
                  </a:cubicBezTo>
                  <a:cubicBezTo>
                    <a:pt x="1446" y="5089"/>
                    <a:pt x="1443" y="5085"/>
                    <a:pt x="1438" y="5085"/>
                  </a:cubicBezTo>
                  <a:moveTo>
                    <a:pt x="4050" y="5085"/>
                  </a:moveTo>
                  <a:cubicBezTo>
                    <a:pt x="4045" y="5085"/>
                    <a:pt x="4041" y="5089"/>
                    <a:pt x="4041" y="5094"/>
                  </a:cubicBezTo>
                  <a:cubicBezTo>
                    <a:pt x="4041" y="5099"/>
                    <a:pt x="4045" y="5103"/>
                    <a:pt x="4050" y="5103"/>
                  </a:cubicBezTo>
                  <a:cubicBezTo>
                    <a:pt x="4055" y="5103"/>
                    <a:pt x="4059" y="5099"/>
                    <a:pt x="4059" y="5094"/>
                  </a:cubicBezTo>
                  <a:cubicBezTo>
                    <a:pt x="4059" y="5089"/>
                    <a:pt x="4055" y="5085"/>
                    <a:pt x="4050" y="5085"/>
                  </a:cubicBezTo>
                  <a:moveTo>
                    <a:pt x="1568" y="5084"/>
                  </a:moveTo>
                  <a:cubicBezTo>
                    <a:pt x="1563" y="5084"/>
                    <a:pt x="1559" y="5089"/>
                    <a:pt x="1559" y="5094"/>
                  </a:cubicBezTo>
                  <a:cubicBezTo>
                    <a:pt x="1559" y="5100"/>
                    <a:pt x="1563" y="5104"/>
                    <a:pt x="1568" y="5104"/>
                  </a:cubicBezTo>
                  <a:cubicBezTo>
                    <a:pt x="1574" y="5104"/>
                    <a:pt x="1578" y="5100"/>
                    <a:pt x="1578" y="5094"/>
                  </a:cubicBezTo>
                  <a:cubicBezTo>
                    <a:pt x="1578" y="5089"/>
                    <a:pt x="1574" y="5084"/>
                    <a:pt x="1568" y="5084"/>
                  </a:cubicBezTo>
                  <a:moveTo>
                    <a:pt x="3919" y="5084"/>
                  </a:moveTo>
                  <a:cubicBezTo>
                    <a:pt x="3914" y="5084"/>
                    <a:pt x="3909" y="5089"/>
                    <a:pt x="3909" y="5094"/>
                  </a:cubicBezTo>
                  <a:cubicBezTo>
                    <a:pt x="3909" y="5100"/>
                    <a:pt x="3914" y="5104"/>
                    <a:pt x="3919" y="5104"/>
                  </a:cubicBezTo>
                  <a:cubicBezTo>
                    <a:pt x="3925" y="5104"/>
                    <a:pt x="3929" y="5100"/>
                    <a:pt x="3929" y="5094"/>
                  </a:cubicBezTo>
                  <a:cubicBezTo>
                    <a:pt x="3929" y="5089"/>
                    <a:pt x="3925" y="5084"/>
                    <a:pt x="3919" y="5084"/>
                  </a:cubicBezTo>
                  <a:moveTo>
                    <a:pt x="1699" y="5084"/>
                  </a:moveTo>
                  <a:cubicBezTo>
                    <a:pt x="1693" y="5084"/>
                    <a:pt x="1688" y="5088"/>
                    <a:pt x="1688" y="5094"/>
                  </a:cubicBezTo>
                  <a:cubicBezTo>
                    <a:pt x="1688" y="5100"/>
                    <a:pt x="1693" y="5105"/>
                    <a:pt x="1699" y="5105"/>
                  </a:cubicBezTo>
                  <a:cubicBezTo>
                    <a:pt x="1705" y="5105"/>
                    <a:pt x="1709" y="5100"/>
                    <a:pt x="1709" y="5094"/>
                  </a:cubicBezTo>
                  <a:cubicBezTo>
                    <a:pt x="1709" y="5088"/>
                    <a:pt x="1705" y="5084"/>
                    <a:pt x="1699" y="5084"/>
                  </a:cubicBezTo>
                  <a:moveTo>
                    <a:pt x="3789" y="5084"/>
                  </a:moveTo>
                  <a:cubicBezTo>
                    <a:pt x="3783" y="5084"/>
                    <a:pt x="3778" y="5088"/>
                    <a:pt x="3778" y="5094"/>
                  </a:cubicBezTo>
                  <a:cubicBezTo>
                    <a:pt x="3778" y="5100"/>
                    <a:pt x="3783" y="5105"/>
                    <a:pt x="3789" y="5105"/>
                  </a:cubicBezTo>
                  <a:cubicBezTo>
                    <a:pt x="3794" y="5105"/>
                    <a:pt x="3799" y="5100"/>
                    <a:pt x="3799" y="5094"/>
                  </a:cubicBezTo>
                  <a:cubicBezTo>
                    <a:pt x="3799" y="5088"/>
                    <a:pt x="3794" y="5084"/>
                    <a:pt x="3789" y="5084"/>
                  </a:cubicBezTo>
                  <a:moveTo>
                    <a:pt x="523" y="4962"/>
                  </a:moveTo>
                  <a:cubicBezTo>
                    <a:pt x="523" y="4962"/>
                    <a:pt x="522" y="4963"/>
                    <a:pt x="522" y="4964"/>
                  </a:cubicBezTo>
                  <a:cubicBezTo>
                    <a:pt x="522" y="4964"/>
                    <a:pt x="523" y="4965"/>
                    <a:pt x="523" y="4965"/>
                  </a:cubicBezTo>
                  <a:cubicBezTo>
                    <a:pt x="524" y="4965"/>
                    <a:pt x="525" y="4964"/>
                    <a:pt x="525" y="4964"/>
                  </a:cubicBezTo>
                  <a:cubicBezTo>
                    <a:pt x="525" y="4963"/>
                    <a:pt x="524" y="4962"/>
                    <a:pt x="523" y="4962"/>
                  </a:cubicBezTo>
                  <a:moveTo>
                    <a:pt x="4964" y="4962"/>
                  </a:moveTo>
                  <a:cubicBezTo>
                    <a:pt x="4964" y="4962"/>
                    <a:pt x="4963" y="4963"/>
                    <a:pt x="4963" y="4964"/>
                  </a:cubicBezTo>
                  <a:cubicBezTo>
                    <a:pt x="4963" y="4964"/>
                    <a:pt x="4964" y="4965"/>
                    <a:pt x="4964" y="4965"/>
                  </a:cubicBezTo>
                  <a:cubicBezTo>
                    <a:pt x="4965" y="4965"/>
                    <a:pt x="4965" y="4964"/>
                    <a:pt x="4965" y="4964"/>
                  </a:cubicBezTo>
                  <a:cubicBezTo>
                    <a:pt x="4965" y="4963"/>
                    <a:pt x="4965" y="4962"/>
                    <a:pt x="4964" y="4962"/>
                  </a:cubicBezTo>
                  <a:moveTo>
                    <a:pt x="654" y="4961"/>
                  </a:moveTo>
                  <a:cubicBezTo>
                    <a:pt x="653" y="4961"/>
                    <a:pt x="652" y="4962"/>
                    <a:pt x="652" y="4964"/>
                  </a:cubicBezTo>
                  <a:cubicBezTo>
                    <a:pt x="652" y="4965"/>
                    <a:pt x="653" y="4966"/>
                    <a:pt x="654" y="4966"/>
                  </a:cubicBezTo>
                  <a:cubicBezTo>
                    <a:pt x="656" y="4966"/>
                    <a:pt x="657" y="4965"/>
                    <a:pt x="657" y="4964"/>
                  </a:cubicBezTo>
                  <a:cubicBezTo>
                    <a:pt x="657" y="4962"/>
                    <a:pt x="656" y="4961"/>
                    <a:pt x="654" y="4961"/>
                  </a:cubicBezTo>
                  <a:moveTo>
                    <a:pt x="4834" y="4961"/>
                  </a:moveTo>
                  <a:cubicBezTo>
                    <a:pt x="4832" y="4961"/>
                    <a:pt x="4831" y="4962"/>
                    <a:pt x="4831" y="4964"/>
                  </a:cubicBezTo>
                  <a:cubicBezTo>
                    <a:pt x="4831" y="4965"/>
                    <a:pt x="4832" y="4966"/>
                    <a:pt x="4834" y="4966"/>
                  </a:cubicBezTo>
                  <a:cubicBezTo>
                    <a:pt x="4835" y="4966"/>
                    <a:pt x="4836" y="4965"/>
                    <a:pt x="4836" y="4964"/>
                  </a:cubicBezTo>
                  <a:cubicBezTo>
                    <a:pt x="4836" y="4962"/>
                    <a:pt x="4835" y="4961"/>
                    <a:pt x="4834" y="4961"/>
                  </a:cubicBezTo>
                  <a:moveTo>
                    <a:pt x="785" y="4960"/>
                  </a:moveTo>
                  <a:cubicBezTo>
                    <a:pt x="783" y="4960"/>
                    <a:pt x="781" y="4961"/>
                    <a:pt x="781" y="4964"/>
                  </a:cubicBezTo>
                  <a:cubicBezTo>
                    <a:pt x="781" y="4966"/>
                    <a:pt x="783" y="4968"/>
                    <a:pt x="785" y="4968"/>
                  </a:cubicBezTo>
                  <a:cubicBezTo>
                    <a:pt x="787" y="4968"/>
                    <a:pt x="789" y="4966"/>
                    <a:pt x="789" y="4964"/>
                  </a:cubicBezTo>
                  <a:cubicBezTo>
                    <a:pt x="789" y="4961"/>
                    <a:pt x="787" y="4960"/>
                    <a:pt x="785" y="4960"/>
                  </a:cubicBezTo>
                  <a:moveTo>
                    <a:pt x="4703" y="4960"/>
                  </a:moveTo>
                  <a:cubicBezTo>
                    <a:pt x="4701" y="4960"/>
                    <a:pt x="4699" y="4961"/>
                    <a:pt x="4699" y="4964"/>
                  </a:cubicBezTo>
                  <a:cubicBezTo>
                    <a:pt x="4699" y="4966"/>
                    <a:pt x="4701" y="4968"/>
                    <a:pt x="4703" y="4968"/>
                  </a:cubicBezTo>
                  <a:cubicBezTo>
                    <a:pt x="4705" y="4968"/>
                    <a:pt x="4707" y="4966"/>
                    <a:pt x="4707" y="4964"/>
                  </a:cubicBezTo>
                  <a:cubicBezTo>
                    <a:pt x="4707" y="4961"/>
                    <a:pt x="4705" y="4960"/>
                    <a:pt x="4703" y="4960"/>
                  </a:cubicBezTo>
                  <a:moveTo>
                    <a:pt x="915" y="4958"/>
                  </a:moveTo>
                  <a:cubicBezTo>
                    <a:pt x="912" y="4958"/>
                    <a:pt x="910" y="4961"/>
                    <a:pt x="910" y="4964"/>
                  </a:cubicBezTo>
                  <a:cubicBezTo>
                    <a:pt x="910" y="4967"/>
                    <a:pt x="912" y="4969"/>
                    <a:pt x="915" y="4969"/>
                  </a:cubicBezTo>
                  <a:cubicBezTo>
                    <a:pt x="918" y="4969"/>
                    <a:pt x="921" y="4967"/>
                    <a:pt x="921" y="4964"/>
                  </a:cubicBezTo>
                  <a:cubicBezTo>
                    <a:pt x="921" y="4961"/>
                    <a:pt x="918" y="4958"/>
                    <a:pt x="915" y="4958"/>
                  </a:cubicBezTo>
                  <a:moveTo>
                    <a:pt x="4572" y="4958"/>
                  </a:moveTo>
                  <a:cubicBezTo>
                    <a:pt x="4569" y="4958"/>
                    <a:pt x="4567" y="4961"/>
                    <a:pt x="4567" y="4964"/>
                  </a:cubicBezTo>
                  <a:cubicBezTo>
                    <a:pt x="4567" y="4967"/>
                    <a:pt x="4569" y="4969"/>
                    <a:pt x="4572" y="4969"/>
                  </a:cubicBezTo>
                  <a:cubicBezTo>
                    <a:pt x="4575" y="4969"/>
                    <a:pt x="4578" y="4967"/>
                    <a:pt x="4578" y="4964"/>
                  </a:cubicBezTo>
                  <a:cubicBezTo>
                    <a:pt x="4578" y="4961"/>
                    <a:pt x="4575" y="4958"/>
                    <a:pt x="4572" y="4958"/>
                  </a:cubicBezTo>
                  <a:moveTo>
                    <a:pt x="1046" y="4957"/>
                  </a:moveTo>
                  <a:cubicBezTo>
                    <a:pt x="1042" y="4957"/>
                    <a:pt x="1039" y="4960"/>
                    <a:pt x="1039" y="4964"/>
                  </a:cubicBezTo>
                  <a:cubicBezTo>
                    <a:pt x="1039" y="4967"/>
                    <a:pt x="1042" y="4970"/>
                    <a:pt x="1046" y="4970"/>
                  </a:cubicBezTo>
                  <a:cubicBezTo>
                    <a:pt x="1050" y="4970"/>
                    <a:pt x="1052" y="4967"/>
                    <a:pt x="1052" y="4964"/>
                  </a:cubicBezTo>
                  <a:cubicBezTo>
                    <a:pt x="1052" y="4960"/>
                    <a:pt x="1050" y="4957"/>
                    <a:pt x="1046" y="4957"/>
                  </a:cubicBezTo>
                  <a:moveTo>
                    <a:pt x="4442" y="4957"/>
                  </a:moveTo>
                  <a:cubicBezTo>
                    <a:pt x="4438" y="4957"/>
                    <a:pt x="4435" y="4960"/>
                    <a:pt x="4435" y="4964"/>
                  </a:cubicBezTo>
                  <a:cubicBezTo>
                    <a:pt x="4435" y="4967"/>
                    <a:pt x="4438" y="4970"/>
                    <a:pt x="4442" y="4970"/>
                  </a:cubicBezTo>
                  <a:cubicBezTo>
                    <a:pt x="4445" y="4970"/>
                    <a:pt x="4449" y="4967"/>
                    <a:pt x="4449" y="4964"/>
                  </a:cubicBezTo>
                  <a:cubicBezTo>
                    <a:pt x="4449" y="4960"/>
                    <a:pt x="4445" y="4957"/>
                    <a:pt x="4442" y="4957"/>
                  </a:cubicBezTo>
                  <a:moveTo>
                    <a:pt x="1177" y="4956"/>
                  </a:moveTo>
                  <a:cubicBezTo>
                    <a:pt x="1172" y="4956"/>
                    <a:pt x="1169" y="4959"/>
                    <a:pt x="1169" y="4964"/>
                  </a:cubicBezTo>
                  <a:cubicBezTo>
                    <a:pt x="1169" y="4968"/>
                    <a:pt x="1172" y="4972"/>
                    <a:pt x="1177" y="4972"/>
                  </a:cubicBezTo>
                  <a:cubicBezTo>
                    <a:pt x="1181" y="4972"/>
                    <a:pt x="1184" y="4968"/>
                    <a:pt x="1184" y="4964"/>
                  </a:cubicBezTo>
                  <a:cubicBezTo>
                    <a:pt x="1184" y="4959"/>
                    <a:pt x="1181" y="4956"/>
                    <a:pt x="1177" y="4956"/>
                  </a:cubicBezTo>
                  <a:moveTo>
                    <a:pt x="4311" y="4956"/>
                  </a:moveTo>
                  <a:cubicBezTo>
                    <a:pt x="4307" y="4956"/>
                    <a:pt x="4303" y="4959"/>
                    <a:pt x="4303" y="4964"/>
                  </a:cubicBezTo>
                  <a:cubicBezTo>
                    <a:pt x="4303" y="4968"/>
                    <a:pt x="4307" y="4972"/>
                    <a:pt x="4311" y="4972"/>
                  </a:cubicBezTo>
                  <a:cubicBezTo>
                    <a:pt x="4315" y="4972"/>
                    <a:pt x="4319" y="4968"/>
                    <a:pt x="4319" y="4964"/>
                  </a:cubicBezTo>
                  <a:cubicBezTo>
                    <a:pt x="4319" y="4959"/>
                    <a:pt x="4315" y="4956"/>
                    <a:pt x="4311" y="4956"/>
                  </a:cubicBezTo>
                  <a:moveTo>
                    <a:pt x="1307" y="4954"/>
                  </a:moveTo>
                  <a:cubicBezTo>
                    <a:pt x="1302" y="4954"/>
                    <a:pt x="1298" y="4959"/>
                    <a:pt x="1298" y="4964"/>
                  </a:cubicBezTo>
                  <a:cubicBezTo>
                    <a:pt x="1298" y="4969"/>
                    <a:pt x="1302" y="4973"/>
                    <a:pt x="1307" y="4973"/>
                  </a:cubicBezTo>
                  <a:cubicBezTo>
                    <a:pt x="1312" y="4973"/>
                    <a:pt x="1316" y="4969"/>
                    <a:pt x="1316" y="4964"/>
                  </a:cubicBezTo>
                  <a:cubicBezTo>
                    <a:pt x="1316" y="4959"/>
                    <a:pt x="1312" y="4954"/>
                    <a:pt x="1307" y="4954"/>
                  </a:cubicBezTo>
                  <a:moveTo>
                    <a:pt x="4180" y="4954"/>
                  </a:moveTo>
                  <a:cubicBezTo>
                    <a:pt x="4175" y="4954"/>
                    <a:pt x="4171" y="4959"/>
                    <a:pt x="4171" y="4964"/>
                  </a:cubicBezTo>
                  <a:cubicBezTo>
                    <a:pt x="4171" y="4969"/>
                    <a:pt x="4175" y="4973"/>
                    <a:pt x="4180" y="4973"/>
                  </a:cubicBezTo>
                  <a:cubicBezTo>
                    <a:pt x="4185" y="4973"/>
                    <a:pt x="4190" y="4969"/>
                    <a:pt x="4190" y="4964"/>
                  </a:cubicBezTo>
                  <a:cubicBezTo>
                    <a:pt x="4190" y="4959"/>
                    <a:pt x="4185" y="4954"/>
                    <a:pt x="4180" y="4954"/>
                  </a:cubicBezTo>
                  <a:moveTo>
                    <a:pt x="1438" y="4953"/>
                  </a:moveTo>
                  <a:cubicBezTo>
                    <a:pt x="1432" y="4953"/>
                    <a:pt x="1428" y="4958"/>
                    <a:pt x="1428" y="4964"/>
                  </a:cubicBezTo>
                  <a:cubicBezTo>
                    <a:pt x="1428" y="4969"/>
                    <a:pt x="1432" y="4974"/>
                    <a:pt x="1438" y="4974"/>
                  </a:cubicBezTo>
                  <a:cubicBezTo>
                    <a:pt x="1443" y="4974"/>
                    <a:pt x="1448" y="4969"/>
                    <a:pt x="1448" y="4964"/>
                  </a:cubicBezTo>
                  <a:cubicBezTo>
                    <a:pt x="1448" y="4958"/>
                    <a:pt x="1443" y="4953"/>
                    <a:pt x="1438" y="4953"/>
                  </a:cubicBezTo>
                  <a:moveTo>
                    <a:pt x="4050" y="4953"/>
                  </a:moveTo>
                  <a:cubicBezTo>
                    <a:pt x="4044" y="4953"/>
                    <a:pt x="4039" y="4958"/>
                    <a:pt x="4039" y="4964"/>
                  </a:cubicBezTo>
                  <a:cubicBezTo>
                    <a:pt x="4039" y="4969"/>
                    <a:pt x="4044" y="4974"/>
                    <a:pt x="4050" y="4974"/>
                  </a:cubicBezTo>
                  <a:cubicBezTo>
                    <a:pt x="4056" y="4974"/>
                    <a:pt x="4060" y="4969"/>
                    <a:pt x="4060" y="4964"/>
                  </a:cubicBezTo>
                  <a:cubicBezTo>
                    <a:pt x="4060" y="4958"/>
                    <a:pt x="4056" y="4953"/>
                    <a:pt x="4050" y="4953"/>
                  </a:cubicBezTo>
                  <a:moveTo>
                    <a:pt x="1568" y="4952"/>
                  </a:moveTo>
                  <a:cubicBezTo>
                    <a:pt x="1562" y="4952"/>
                    <a:pt x="1557" y="4957"/>
                    <a:pt x="1557" y="4964"/>
                  </a:cubicBezTo>
                  <a:cubicBezTo>
                    <a:pt x="1557" y="4970"/>
                    <a:pt x="1562" y="4975"/>
                    <a:pt x="1568" y="4975"/>
                  </a:cubicBezTo>
                  <a:cubicBezTo>
                    <a:pt x="1575" y="4975"/>
                    <a:pt x="1580" y="4970"/>
                    <a:pt x="1580" y="4964"/>
                  </a:cubicBezTo>
                  <a:cubicBezTo>
                    <a:pt x="1580" y="4957"/>
                    <a:pt x="1575" y="4952"/>
                    <a:pt x="1568" y="4952"/>
                  </a:cubicBezTo>
                  <a:moveTo>
                    <a:pt x="3919" y="4952"/>
                  </a:moveTo>
                  <a:cubicBezTo>
                    <a:pt x="3913" y="4952"/>
                    <a:pt x="3908" y="4957"/>
                    <a:pt x="3908" y="4964"/>
                  </a:cubicBezTo>
                  <a:cubicBezTo>
                    <a:pt x="3908" y="4970"/>
                    <a:pt x="3913" y="4975"/>
                    <a:pt x="3919" y="4975"/>
                  </a:cubicBezTo>
                  <a:cubicBezTo>
                    <a:pt x="3926" y="4975"/>
                    <a:pt x="3931" y="4970"/>
                    <a:pt x="3931" y="4964"/>
                  </a:cubicBezTo>
                  <a:cubicBezTo>
                    <a:pt x="3931" y="4957"/>
                    <a:pt x="3926" y="4952"/>
                    <a:pt x="3919" y="4952"/>
                  </a:cubicBezTo>
                  <a:moveTo>
                    <a:pt x="1699" y="4951"/>
                  </a:moveTo>
                  <a:cubicBezTo>
                    <a:pt x="1692" y="4951"/>
                    <a:pt x="1687" y="4957"/>
                    <a:pt x="1687" y="4964"/>
                  </a:cubicBezTo>
                  <a:cubicBezTo>
                    <a:pt x="1687" y="4970"/>
                    <a:pt x="1692" y="4976"/>
                    <a:pt x="1699" y="4976"/>
                  </a:cubicBezTo>
                  <a:cubicBezTo>
                    <a:pt x="1706" y="4976"/>
                    <a:pt x="1711" y="4970"/>
                    <a:pt x="1711" y="4964"/>
                  </a:cubicBezTo>
                  <a:cubicBezTo>
                    <a:pt x="1711" y="4957"/>
                    <a:pt x="1706" y="4951"/>
                    <a:pt x="1699" y="4951"/>
                  </a:cubicBezTo>
                  <a:moveTo>
                    <a:pt x="3789" y="4951"/>
                  </a:moveTo>
                  <a:cubicBezTo>
                    <a:pt x="3782" y="4951"/>
                    <a:pt x="3776" y="4957"/>
                    <a:pt x="3776" y="4964"/>
                  </a:cubicBezTo>
                  <a:cubicBezTo>
                    <a:pt x="3776" y="4970"/>
                    <a:pt x="3782" y="4976"/>
                    <a:pt x="3789" y="4976"/>
                  </a:cubicBezTo>
                  <a:cubicBezTo>
                    <a:pt x="3795" y="4976"/>
                    <a:pt x="3801" y="4970"/>
                    <a:pt x="3801" y="4964"/>
                  </a:cubicBezTo>
                  <a:cubicBezTo>
                    <a:pt x="3801" y="4957"/>
                    <a:pt x="3795" y="4951"/>
                    <a:pt x="3789" y="4951"/>
                  </a:cubicBezTo>
                  <a:moveTo>
                    <a:pt x="393" y="4832"/>
                  </a:moveTo>
                  <a:cubicBezTo>
                    <a:pt x="392" y="4832"/>
                    <a:pt x="392" y="4833"/>
                    <a:pt x="392" y="4833"/>
                  </a:cubicBezTo>
                  <a:cubicBezTo>
                    <a:pt x="392" y="4833"/>
                    <a:pt x="392" y="4834"/>
                    <a:pt x="393" y="4834"/>
                  </a:cubicBezTo>
                  <a:cubicBezTo>
                    <a:pt x="393" y="4834"/>
                    <a:pt x="394" y="4833"/>
                    <a:pt x="394" y="4833"/>
                  </a:cubicBezTo>
                  <a:cubicBezTo>
                    <a:pt x="394" y="4833"/>
                    <a:pt x="393" y="4832"/>
                    <a:pt x="393" y="4832"/>
                  </a:cubicBezTo>
                  <a:moveTo>
                    <a:pt x="5095" y="4832"/>
                  </a:moveTo>
                  <a:cubicBezTo>
                    <a:pt x="5094" y="4832"/>
                    <a:pt x="5094" y="4833"/>
                    <a:pt x="5094" y="4833"/>
                  </a:cubicBezTo>
                  <a:cubicBezTo>
                    <a:pt x="5094" y="4833"/>
                    <a:pt x="5094" y="4834"/>
                    <a:pt x="5095" y="4834"/>
                  </a:cubicBezTo>
                  <a:cubicBezTo>
                    <a:pt x="5095" y="4834"/>
                    <a:pt x="5095" y="4833"/>
                    <a:pt x="5095" y="4833"/>
                  </a:cubicBezTo>
                  <a:cubicBezTo>
                    <a:pt x="5095" y="4833"/>
                    <a:pt x="5095" y="4832"/>
                    <a:pt x="5095" y="4832"/>
                  </a:cubicBezTo>
                  <a:moveTo>
                    <a:pt x="523" y="4831"/>
                  </a:moveTo>
                  <a:cubicBezTo>
                    <a:pt x="522" y="4831"/>
                    <a:pt x="521" y="4832"/>
                    <a:pt x="521" y="4833"/>
                  </a:cubicBezTo>
                  <a:cubicBezTo>
                    <a:pt x="521" y="4834"/>
                    <a:pt x="522" y="4835"/>
                    <a:pt x="523" y="4835"/>
                  </a:cubicBezTo>
                  <a:cubicBezTo>
                    <a:pt x="525" y="4835"/>
                    <a:pt x="526" y="4834"/>
                    <a:pt x="526" y="4833"/>
                  </a:cubicBezTo>
                  <a:cubicBezTo>
                    <a:pt x="526" y="4832"/>
                    <a:pt x="525" y="4831"/>
                    <a:pt x="523" y="4831"/>
                  </a:cubicBezTo>
                  <a:moveTo>
                    <a:pt x="4964" y="4830"/>
                  </a:moveTo>
                  <a:cubicBezTo>
                    <a:pt x="4963" y="4830"/>
                    <a:pt x="4962" y="4832"/>
                    <a:pt x="4962" y="4833"/>
                  </a:cubicBezTo>
                  <a:cubicBezTo>
                    <a:pt x="4962" y="4834"/>
                    <a:pt x="4963" y="4835"/>
                    <a:pt x="4964" y="4835"/>
                  </a:cubicBezTo>
                  <a:cubicBezTo>
                    <a:pt x="4966" y="4835"/>
                    <a:pt x="4967" y="4834"/>
                    <a:pt x="4967" y="4833"/>
                  </a:cubicBezTo>
                  <a:cubicBezTo>
                    <a:pt x="4967" y="4832"/>
                    <a:pt x="4966" y="4830"/>
                    <a:pt x="4964" y="4830"/>
                  </a:cubicBezTo>
                  <a:moveTo>
                    <a:pt x="654" y="4829"/>
                  </a:moveTo>
                  <a:cubicBezTo>
                    <a:pt x="652" y="4829"/>
                    <a:pt x="650" y="4831"/>
                    <a:pt x="650" y="4833"/>
                  </a:cubicBezTo>
                  <a:cubicBezTo>
                    <a:pt x="650" y="4835"/>
                    <a:pt x="652" y="4837"/>
                    <a:pt x="654" y="4837"/>
                  </a:cubicBezTo>
                  <a:cubicBezTo>
                    <a:pt x="656" y="4837"/>
                    <a:pt x="658" y="4835"/>
                    <a:pt x="658" y="4833"/>
                  </a:cubicBezTo>
                  <a:cubicBezTo>
                    <a:pt x="658" y="4831"/>
                    <a:pt x="656" y="4829"/>
                    <a:pt x="654" y="4829"/>
                  </a:cubicBezTo>
                  <a:moveTo>
                    <a:pt x="4834" y="4829"/>
                  </a:moveTo>
                  <a:cubicBezTo>
                    <a:pt x="4831" y="4829"/>
                    <a:pt x="4830" y="4831"/>
                    <a:pt x="4830" y="4833"/>
                  </a:cubicBezTo>
                  <a:cubicBezTo>
                    <a:pt x="4830" y="4835"/>
                    <a:pt x="4831" y="4837"/>
                    <a:pt x="4834" y="4837"/>
                  </a:cubicBezTo>
                  <a:cubicBezTo>
                    <a:pt x="4836" y="4837"/>
                    <a:pt x="4837" y="4835"/>
                    <a:pt x="4837" y="4833"/>
                  </a:cubicBezTo>
                  <a:cubicBezTo>
                    <a:pt x="4837" y="4831"/>
                    <a:pt x="4836" y="4829"/>
                    <a:pt x="4834" y="4829"/>
                  </a:cubicBezTo>
                  <a:moveTo>
                    <a:pt x="785" y="4828"/>
                  </a:moveTo>
                  <a:cubicBezTo>
                    <a:pt x="782" y="4828"/>
                    <a:pt x="779" y="4830"/>
                    <a:pt x="779" y="4833"/>
                  </a:cubicBezTo>
                  <a:cubicBezTo>
                    <a:pt x="779" y="4836"/>
                    <a:pt x="782" y="4838"/>
                    <a:pt x="785" y="4838"/>
                  </a:cubicBezTo>
                  <a:cubicBezTo>
                    <a:pt x="788" y="4838"/>
                    <a:pt x="790" y="4836"/>
                    <a:pt x="790" y="4833"/>
                  </a:cubicBezTo>
                  <a:cubicBezTo>
                    <a:pt x="790" y="4830"/>
                    <a:pt x="788" y="4828"/>
                    <a:pt x="785" y="4828"/>
                  </a:cubicBezTo>
                  <a:moveTo>
                    <a:pt x="4703" y="4828"/>
                  </a:moveTo>
                  <a:cubicBezTo>
                    <a:pt x="4700" y="4828"/>
                    <a:pt x="4697" y="4830"/>
                    <a:pt x="4697" y="4833"/>
                  </a:cubicBezTo>
                  <a:cubicBezTo>
                    <a:pt x="4697" y="4836"/>
                    <a:pt x="4700" y="4838"/>
                    <a:pt x="4703" y="4838"/>
                  </a:cubicBezTo>
                  <a:cubicBezTo>
                    <a:pt x="4706" y="4838"/>
                    <a:pt x="4708" y="4836"/>
                    <a:pt x="4708" y="4833"/>
                  </a:cubicBezTo>
                  <a:cubicBezTo>
                    <a:pt x="4708" y="4830"/>
                    <a:pt x="4706" y="4828"/>
                    <a:pt x="4703" y="4828"/>
                  </a:cubicBezTo>
                  <a:moveTo>
                    <a:pt x="915" y="4826"/>
                  </a:moveTo>
                  <a:cubicBezTo>
                    <a:pt x="912" y="4826"/>
                    <a:pt x="908" y="4829"/>
                    <a:pt x="908" y="4833"/>
                  </a:cubicBezTo>
                  <a:cubicBezTo>
                    <a:pt x="908" y="4837"/>
                    <a:pt x="912" y="4840"/>
                    <a:pt x="915" y="4840"/>
                  </a:cubicBezTo>
                  <a:cubicBezTo>
                    <a:pt x="919" y="4840"/>
                    <a:pt x="922" y="4837"/>
                    <a:pt x="922" y="4833"/>
                  </a:cubicBezTo>
                  <a:cubicBezTo>
                    <a:pt x="922" y="4829"/>
                    <a:pt x="919" y="4826"/>
                    <a:pt x="915" y="4826"/>
                  </a:cubicBezTo>
                  <a:moveTo>
                    <a:pt x="4572" y="4826"/>
                  </a:moveTo>
                  <a:cubicBezTo>
                    <a:pt x="4569" y="4826"/>
                    <a:pt x="4565" y="4829"/>
                    <a:pt x="4565" y="4833"/>
                  </a:cubicBezTo>
                  <a:cubicBezTo>
                    <a:pt x="4565" y="4837"/>
                    <a:pt x="4569" y="4840"/>
                    <a:pt x="4572" y="4840"/>
                  </a:cubicBezTo>
                  <a:cubicBezTo>
                    <a:pt x="4576" y="4840"/>
                    <a:pt x="4579" y="4837"/>
                    <a:pt x="4579" y="4833"/>
                  </a:cubicBezTo>
                  <a:cubicBezTo>
                    <a:pt x="4579" y="4829"/>
                    <a:pt x="4576" y="4826"/>
                    <a:pt x="4572" y="4826"/>
                  </a:cubicBezTo>
                  <a:moveTo>
                    <a:pt x="1046" y="4825"/>
                  </a:moveTo>
                  <a:cubicBezTo>
                    <a:pt x="1042" y="4825"/>
                    <a:pt x="1038" y="4829"/>
                    <a:pt x="1038" y="4833"/>
                  </a:cubicBezTo>
                  <a:cubicBezTo>
                    <a:pt x="1038" y="4837"/>
                    <a:pt x="1042" y="4841"/>
                    <a:pt x="1046" y="4841"/>
                  </a:cubicBezTo>
                  <a:cubicBezTo>
                    <a:pt x="1050" y="4841"/>
                    <a:pt x="1054" y="4837"/>
                    <a:pt x="1054" y="4833"/>
                  </a:cubicBezTo>
                  <a:cubicBezTo>
                    <a:pt x="1054" y="4829"/>
                    <a:pt x="1050" y="4825"/>
                    <a:pt x="1046" y="4825"/>
                  </a:cubicBezTo>
                  <a:moveTo>
                    <a:pt x="4442" y="4825"/>
                  </a:moveTo>
                  <a:cubicBezTo>
                    <a:pt x="4437" y="4825"/>
                    <a:pt x="4433" y="4828"/>
                    <a:pt x="4433" y="4833"/>
                  </a:cubicBezTo>
                  <a:cubicBezTo>
                    <a:pt x="4433" y="4838"/>
                    <a:pt x="4437" y="4841"/>
                    <a:pt x="4442" y="4841"/>
                  </a:cubicBezTo>
                  <a:cubicBezTo>
                    <a:pt x="4446" y="4841"/>
                    <a:pt x="4450" y="4838"/>
                    <a:pt x="4450" y="4833"/>
                  </a:cubicBezTo>
                  <a:cubicBezTo>
                    <a:pt x="4450" y="4828"/>
                    <a:pt x="4446" y="4825"/>
                    <a:pt x="4442" y="4825"/>
                  </a:cubicBezTo>
                  <a:moveTo>
                    <a:pt x="1177" y="4824"/>
                  </a:moveTo>
                  <a:cubicBezTo>
                    <a:pt x="1171" y="4824"/>
                    <a:pt x="1167" y="4828"/>
                    <a:pt x="1167" y="4833"/>
                  </a:cubicBezTo>
                  <a:cubicBezTo>
                    <a:pt x="1167" y="4838"/>
                    <a:pt x="1171" y="4842"/>
                    <a:pt x="1177" y="4842"/>
                  </a:cubicBezTo>
                  <a:cubicBezTo>
                    <a:pt x="1182" y="4842"/>
                    <a:pt x="1186" y="4838"/>
                    <a:pt x="1186" y="4833"/>
                  </a:cubicBezTo>
                  <a:cubicBezTo>
                    <a:pt x="1186" y="4828"/>
                    <a:pt x="1182" y="4824"/>
                    <a:pt x="1177" y="4824"/>
                  </a:cubicBezTo>
                  <a:moveTo>
                    <a:pt x="4311" y="4824"/>
                  </a:moveTo>
                  <a:cubicBezTo>
                    <a:pt x="4306" y="4824"/>
                    <a:pt x="4302" y="4828"/>
                    <a:pt x="4302" y="4833"/>
                  </a:cubicBezTo>
                  <a:cubicBezTo>
                    <a:pt x="4302" y="4838"/>
                    <a:pt x="4306" y="4842"/>
                    <a:pt x="4311" y="4842"/>
                  </a:cubicBezTo>
                  <a:cubicBezTo>
                    <a:pt x="4316" y="4842"/>
                    <a:pt x="4321" y="4838"/>
                    <a:pt x="4321" y="4833"/>
                  </a:cubicBezTo>
                  <a:cubicBezTo>
                    <a:pt x="4321" y="4828"/>
                    <a:pt x="4316" y="4824"/>
                    <a:pt x="4311" y="4824"/>
                  </a:cubicBezTo>
                  <a:moveTo>
                    <a:pt x="1307" y="4822"/>
                  </a:moveTo>
                  <a:cubicBezTo>
                    <a:pt x="1301" y="4822"/>
                    <a:pt x="1296" y="4827"/>
                    <a:pt x="1296" y="4833"/>
                  </a:cubicBezTo>
                  <a:cubicBezTo>
                    <a:pt x="1296" y="4839"/>
                    <a:pt x="1301" y="4844"/>
                    <a:pt x="1307" y="4844"/>
                  </a:cubicBezTo>
                  <a:cubicBezTo>
                    <a:pt x="1313" y="4844"/>
                    <a:pt x="1318" y="4839"/>
                    <a:pt x="1318" y="4833"/>
                  </a:cubicBezTo>
                  <a:cubicBezTo>
                    <a:pt x="1318" y="4827"/>
                    <a:pt x="1313" y="4822"/>
                    <a:pt x="1307" y="4822"/>
                  </a:cubicBezTo>
                  <a:moveTo>
                    <a:pt x="4180" y="4822"/>
                  </a:moveTo>
                  <a:cubicBezTo>
                    <a:pt x="4174" y="4822"/>
                    <a:pt x="4170" y="4827"/>
                    <a:pt x="4170" y="4833"/>
                  </a:cubicBezTo>
                  <a:cubicBezTo>
                    <a:pt x="4170" y="4839"/>
                    <a:pt x="4174" y="4844"/>
                    <a:pt x="4180" y="4844"/>
                  </a:cubicBezTo>
                  <a:cubicBezTo>
                    <a:pt x="4186" y="4844"/>
                    <a:pt x="4191" y="4839"/>
                    <a:pt x="4191" y="4833"/>
                  </a:cubicBezTo>
                  <a:cubicBezTo>
                    <a:pt x="4191" y="4827"/>
                    <a:pt x="4186" y="4822"/>
                    <a:pt x="4180" y="4822"/>
                  </a:cubicBezTo>
                  <a:moveTo>
                    <a:pt x="1438" y="4821"/>
                  </a:moveTo>
                  <a:cubicBezTo>
                    <a:pt x="1431" y="4821"/>
                    <a:pt x="1426" y="4826"/>
                    <a:pt x="1426" y="4833"/>
                  </a:cubicBezTo>
                  <a:cubicBezTo>
                    <a:pt x="1426" y="4840"/>
                    <a:pt x="1431" y="4845"/>
                    <a:pt x="1438" y="4845"/>
                  </a:cubicBezTo>
                  <a:cubicBezTo>
                    <a:pt x="1444" y="4845"/>
                    <a:pt x="1450" y="4840"/>
                    <a:pt x="1450" y="4833"/>
                  </a:cubicBezTo>
                  <a:cubicBezTo>
                    <a:pt x="1450" y="4826"/>
                    <a:pt x="1444" y="4821"/>
                    <a:pt x="1438" y="4821"/>
                  </a:cubicBezTo>
                  <a:moveTo>
                    <a:pt x="4050" y="4821"/>
                  </a:moveTo>
                  <a:cubicBezTo>
                    <a:pt x="4043" y="4821"/>
                    <a:pt x="4038" y="4826"/>
                    <a:pt x="4038" y="4833"/>
                  </a:cubicBezTo>
                  <a:cubicBezTo>
                    <a:pt x="4038" y="4840"/>
                    <a:pt x="4043" y="4845"/>
                    <a:pt x="4050" y="4845"/>
                  </a:cubicBezTo>
                  <a:cubicBezTo>
                    <a:pt x="4056" y="4845"/>
                    <a:pt x="4062" y="4840"/>
                    <a:pt x="4062" y="4833"/>
                  </a:cubicBezTo>
                  <a:cubicBezTo>
                    <a:pt x="4062" y="4826"/>
                    <a:pt x="4056" y="4821"/>
                    <a:pt x="4050" y="4821"/>
                  </a:cubicBezTo>
                  <a:moveTo>
                    <a:pt x="1568" y="4820"/>
                  </a:moveTo>
                  <a:cubicBezTo>
                    <a:pt x="1561" y="4820"/>
                    <a:pt x="1555" y="4826"/>
                    <a:pt x="1555" y="4833"/>
                  </a:cubicBezTo>
                  <a:cubicBezTo>
                    <a:pt x="1555" y="4840"/>
                    <a:pt x="1561" y="4846"/>
                    <a:pt x="1568" y="4846"/>
                  </a:cubicBezTo>
                  <a:cubicBezTo>
                    <a:pt x="1576" y="4846"/>
                    <a:pt x="1581" y="4840"/>
                    <a:pt x="1581" y="4833"/>
                  </a:cubicBezTo>
                  <a:cubicBezTo>
                    <a:pt x="1581" y="4826"/>
                    <a:pt x="1576" y="4820"/>
                    <a:pt x="1568" y="4820"/>
                  </a:cubicBezTo>
                  <a:moveTo>
                    <a:pt x="3919" y="4820"/>
                  </a:moveTo>
                  <a:cubicBezTo>
                    <a:pt x="3912" y="4820"/>
                    <a:pt x="3906" y="4826"/>
                    <a:pt x="3906" y="4833"/>
                  </a:cubicBezTo>
                  <a:cubicBezTo>
                    <a:pt x="3906" y="4840"/>
                    <a:pt x="3912" y="4846"/>
                    <a:pt x="3919" y="4846"/>
                  </a:cubicBezTo>
                  <a:cubicBezTo>
                    <a:pt x="3926" y="4846"/>
                    <a:pt x="3932" y="4840"/>
                    <a:pt x="3932" y="4833"/>
                  </a:cubicBezTo>
                  <a:cubicBezTo>
                    <a:pt x="3932" y="4826"/>
                    <a:pt x="3926" y="4820"/>
                    <a:pt x="3919" y="4820"/>
                  </a:cubicBezTo>
                  <a:moveTo>
                    <a:pt x="1699" y="4819"/>
                  </a:moveTo>
                  <a:cubicBezTo>
                    <a:pt x="1691" y="4819"/>
                    <a:pt x="1685" y="4825"/>
                    <a:pt x="1685" y="4833"/>
                  </a:cubicBezTo>
                  <a:cubicBezTo>
                    <a:pt x="1685" y="4841"/>
                    <a:pt x="1691" y="4847"/>
                    <a:pt x="1699" y="4847"/>
                  </a:cubicBezTo>
                  <a:cubicBezTo>
                    <a:pt x="1707" y="4847"/>
                    <a:pt x="1713" y="4841"/>
                    <a:pt x="1713" y="4833"/>
                  </a:cubicBezTo>
                  <a:cubicBezTo>
                    <a:pt x="1713" y="4825"/>
                    <a:pt x="1707" y="4819"/>
                    <a:pt x="1699" y="4819"/>
                  </a:cubicBezTo>
                  <a:moveTo>
                    <a:pt x="3789" y="4819"/>
                  </a:moveTo>
                  <a:cubicBezTo>
                    <a:pt x="3781" y="4819"/>
                    <a:pt x="3775" y="4825"/>
                    <a:pt x="3775" y="4833"/>
                  </a:cubicBezTo>
                  <a:cubicBezTo>
                    <a:pt x="3775" y="4841"/>
                    <a:pt x="3781" y="4847"/>
                    <a:pt x="3789" y="4847"/>
                  </a:cubicBezTo>
                  <a:cubicBezTo>
                    <a:pt x="3796" y="4847"/>
                    <a:pt x="3803" y="4841"/>
                    <a:pt x="3803" y="4833"/>
                  </a:cubicBezTo>
                  <a:cubicBezTo>
                    <a:pt x="3803" y="4825"/>
                    <a:pt x="3796" y="4819"/>
                    <a:pt x="3789" y="4819"/>
                  </a:cubicBezTo>
                  <a:moveTo>
                    <a:pt x="262" y="4702"/>
                  </a:moveTo>
                  <a:cubicBezTo>
                    <a:pt x="262" y="4702"/>
                    <a:pt x="262" y="4702"/>
                    <a:pt x="262" y="4702"/>
                  </a:cubicBezTo>
                  <a:cubicBezTo>
                    <a:pt x="262" y="4703"/>
                    <a:pt x="262" y="4703"/>
                    <a:pt x="262" y="4703"/>
                  </a:cubicBezTo>
                  <a:cubicBezTo>
                    <a:pt x="263" y="4702"/>
                    <a:pt x="263" y="4702"/>
                    <a:pt x="263" y="4702"/>
                  </a:cubicBezTo>
                  <a:cubicBezTo>
                    <a:pt x="262" y="4702"/>
                    <a:pt x="262" y="4702"/>
                    <a:pt x="262" y="4702"/>
                  </a:cubicBezTo>
                  <a:moveTo>
                    <a:pt x="5225" y="4702"/>
                  </a:moveTo>
                  <a:cubicBezTo>
                    <a:pt x="5225" y="4702"/>
                    <a:pt x="5225" y="4702"/>
                    <a:pt x="5225" y="4702"/>
                  </a:cubicBezTo>
                  <a:cubicBezTo>
                    <a:pt x="5225" y="4703"/>
                    <a:pt x="5225" y="4703"/>
                    <a:pt x="5225" y="4703"/>
                  </a:cubicBezTo>
                  <a:cubicBezTo>
                    <a:pt x="5226" y="4702"/>
                    <a:pt x="5226" y="4702"/>
                    <a:pt x="5226" y="4702"/>
                  </a:cubicBezTo>
                  <a:cubicBezTo>
                    <a:pt x="5225" y="4702"/>
                    <a:pt x="5225" y="4702"/>
                    <a:pt x="5225" y="4702"/>
                  </a:cubicBezTo>
                  <a:moveTo>
                    <a:pt x="393" y="4701"/>
                  </a:moveTo>
                  <a:cubicBezTo>
                    <a:pt x="392" y="4701"/>
                    <a:pt x="391" y="4701"/>
                    <a:pt x="391" y="4702"/>
                  </a:cubicBezTo>
                  <a:cubicBezTo>
                    <a:pt x="391" y="4703"/>
                    <a:pt x="392" y="4704"/>
                    <a:pt x="393" y="4704"/>
                  </a:cubicBezTo>
                  <a:cubicBezTo>
                    <a:pt x="394" y="4704"/>
                    <a:pt x="395" y="4703"/>
                    <a:pt x="395" y="4702"/>
                  </a:cubicBezTo>
                  <a:cubicBezTo>
                    <a:pt x="395" y="4701"/>
                    <a:pt x="394" y="4701"/>
                    <a:pt x="393" y="4701"/>
                  </a:cubicBezTo>
                  <a:moveTo>
                    <a:pt x="5095" y="4700"/>
                  </a:moveTo>
                  <a:cubicBezTo>
                    <a:pt x="5094" y="4700"/>
                    <a:pt x="5093" y="4701"/>
                    <a:pt x="5093" y="4702"/>
                  </a:cubicBezTo>
                  <a:cubicBezTo>
                    <a:pt x="5093" y="4704"/>
                    <a:pt x="5094" y="4704"/>
                    <a:pt x="5095" y="4704"/>
                  </a:cubicBezTo>
                  <a:cubicBezTo>
                    <a:pt x="5096" y="4704"/>
                    <a:pt x="5097" y="4704"/>
                    <a:pt x="5097" y="4702"/>
                  </a:cubicBezTo>
                  <a:cubicBezTo>
                    <a:pt x="5097" y="4701"/>
                    <a:pt x="5096" y="4700"/>
                    <a:pt x="5095" y="4700"/>
                  </a:cubicBezTo>
                  <a:moveTo>
                    <a:pt x="523" y="4699"/>
                  </a:moveTo>
                  <a:cubicBezTo>
                    <a:pt x="521" y="4699"/>
                    <a:pt x="520" y="4700"/>
                    <a:pt x="520" y="4702"/>
                  </a:cubicBezTo>
                  <a:cubicBezTo>
                    <a:pt x="520" y="4704"/>
                    <a:pt x="521" y="4706"/>
                    <a:pt x="523" y="4706"/>
                  </a:cubicBezTo>
                  <a:cubicBezTo>
                    <a:pt x="525" y="4706"/>
                    <a:pt x="527" y="4704"/>
                    <a:pt x="527" y="4702"/>
                  </a:cubicBezTo>
                  <a:cubicBezTo>
                    <a:pt x="527" y="4700"/>
                    <a:pt x="525" y="4699"/>
                    <a:pt x="523" y="4699"/>
                  </a:cubicBezTo>
                  <a:moveTo>
                    <a:pt x="4964" y="4699"/>
                  </a:moveTo>
                  <a:cubicBezTo>
                    <a:pt x="4962" y="4699"/>
                    <a:pt x="4961" y="4700"/>
                    <a:pt x="4961" y="4702"/>
                  </a:cubicBezTo>
                  <a:cubicBezTo>
                    <a:pt x="4961" y="4704"/>
                    <a:pt x="4962" y="4706"/>
                    <a:pt x="4964" y="4706"/>
                  </a:cubicBezTo>
                  <a:cubicBezTo>
                    <a:pt x="4966" y="4706"/>
                    <a:pt x="4968" y="4704"/>
                    <a:pt x="4968" y="4702"/>
                  </a:cubicBezTo>
                  <a:cubicBezTo>
                    <a:pt x="4968" y="4700"/>
                    <a:pt x="4966" y="4699"/>
                    <a:pt x="4964" y="4699"/>
                  </a:cubicBezTo>
                  <a:moveTo>
                    <a:pt x="654" y="4697"/>
                  </a:moveTo>
                  <a:cubicBezTo>
                    <a:pt x="651" y="4697"/>
                    <a:pt x="649" y="4700"/>
                    <a:pt x="649" y="4702"/>
                  </a:cubicBezTo>
                  <a:cubicBezTo>
                    <a:pt x="649" y="4705"/>
                    <a:pt x="651" y="4707"/>
                    <a:pt x="654" y="4707"/>
                  </a:cubicBezTo>
                  <a:cubicBezTo>
                    <a:pt x="657" y="4707"/>
                    <a:pt x="659" y="4705"/>
                    <a:pt x="659" y="4702"/>
                  </a:cubicBezTo>
                  <a:cubicBezTo>
                    <a:pt x="659" y="4700"/>
                    <a:pt x="657" y="4697"/>
                    <a:pt x="654" y="4697"/>
                  </a:cubicBezTo>
                  <a:moveTo>
                    <a:pt x="4834" y="4697"/>
                  </a:moveTo>
                  <a:cubicBezTo>
                    <a:pt x="4831" y="4697"/>
                    <a:pt x="4828" y="4700"/>
                    <a:pt x="4828" y="4702"/>
                  </a:cubicBezTo>
                  <a:cubicBezTo>
                    <a:pt x="4828" y="4705"/>
                    <a:pt x="4831" y="4707"/>
                    <a:pt x="4834" y="4707"/>
                  </a:cubicBezTo>
                  <a:cubicBezTo>
                    <a:pt x="4836" y="4707"/>
                    <a:pt x="4839" y="4705"/>
                    <a:pt x="4839" y="4702"/>
                  </a:cubicBezTo>
                  <a:cubicBezTo>
                    <a:pt x="4839" y="4700"/>
                    <a:pt x="4836" y="4697"/>
                    <a:pt x="4834" y="4697"/>
                  </a:cubicBezTo>
                  <a:moveTo>
                    <a:pt x="785" y="4696"/>
                  </a:moveTo>
                  <a:cubicBezTo>
                    <a:pt x="781" y="4696"/>
                    <a:pt x="778" y="4699"/>
                    <a:pt x="778" y="4702"/>
                  </a:cubicBezTo>
                  <a:cubicBezTo>
                    <a:pt x="778" y="4706"/>
                    <a:pt x="781" y="4709"/>
                    <a:pt x="785" y="4709"/>
                  </a:cubicBezTo>
                  <a:cubicBezTo>
                    <a:pt x="788" y="4709"/>
                    <a:pt x="791" y="4706"/>
                    <a:pt x="791" y="4702"/>
                  </a:cubicBezTo>
                  <a:cubicBezTo>
                    <a:pt x="791" y="4699"/>
                    <a:pt x="788" y="4696"/>
                    <a:pt x="785" y="4696"/>
                  </a:cubicBezTo>
                  <a:moveTo>
                    <a:pt x="4703" y="4695"/>
                  </a:moveTo>
                  <a:cubicBezTo>
                    <a:pt x="4699" y="4695"/>
                    <a:pt x="4696" y="4699"/>
                    <a:pt x="4696" y="4702"/>
                  </a:cubicBezTo>
                  <a:cubicBezTo>
                    <a:pt x="4696" y="4706"/>
                    <a:pt x="4699" y="4709"/>
                    <a:pt x="4703" y="4709"/>
                  </a:cubicBezTo>
                  <a:cubicBezTo>
                    <a:pt x="4707" y="4709"/>
                    <a:pt x="4710" y="4706"/>
                    <a:pt x="4710" y="4702"/>
                  </a:cubicBezTo>
                  <a:cubicBezTo>
                    <a:pt x="4710" y="4699"/>
                    <a:pt x="4707" y="4695"/>
                    <a:pt x="4703" y="4695"/>
                  </a:cubicBezTo>
                  <a:moveTo>
                    <a:pt x="915" y="4694"/>
                  </a:moveTo>
                  <a:cubicBezTo>
                    <a:pt x="911" y="4694"/>
                    <a:pt x="907" y="4698"/>
                    <a:pt x="907" y="4702"/>
                  </a:cubicBezTo>
                  <a:cubicBezTo>
                    <a:pt x="907" y="4707"/>
                    <a:pt x="911" y="4710"/>
                    <a:pt x="915" y="4710"/>
                  </a:cubicBezTo>
                  <a:cubicBezTo>
                    <a:pt x="920" y="4710"/>
                    <a:pt x="923" y="4707"/>
                    <a:pt x="923" y="4702"/>
                  </a:cubicBezTo>
                  <a:cubicBezTo>
                    <a:pt x="923" y="4698"/>
                    <a:pt x="920" y="4694"/>
                    <a:pt x="915" y="4694"/>
                  </a:cubicBezTo>
                  <a:moveTo>
                    <a:pt x="4572" y="4694"/>
                  </a:moveTo>
                  <a:cubicBezTo>
                    <a:pt x="4568" y="4694"/>
                    <a:pt x="4564" y="4698"/>
                    <a:pt x="4564" y="4702"/>
                  </a:cubicBezTo>
                  <a:cubicBezTo>
                    <a:pt x="4564" y="4707"/>
                    <a:pt x="4568" y="4711"/>
                    <a:pt x="4572" y="4711"/>
                  </a:cubicBezTo>
                  <a:cubicBezTo>
                    <a:pt x="4577" y="4711"/>
                    <a:pt x="4581" y="4707"/>
                    <a:pt x="4581" y="4702"/>
                  </a:cubicBezTo>
                  <a:cubicBezTo>
                    <a:pt x="4581" y="4698"/>
                    <a:pt x="4577" y="4694"/>
                    <a:pt x="4572" y="4694"/>
                  </a:cubicBezTo>
                  <a:moveTo>
                    <a:pt x="1046" y="4693"/>
                  </a:moveTo>
                  <a:cubicBezTo>
                    <a:pt x="1041" y="4693"/>
                    <a:pt x="1037" y="4697"/>
                    <a:pt x="1037" y="4702"/>
                  </a:cubicBezTo>
                  <a:cubicBezTo>
                    <a:pt x="1037" y="4708"/>
                    <a:pt x="1041" y="4712"/>
                    <a:pt x="1046" y="4712"/>
                  </a:cubicBezTo>
                  <a:cubicBezTo>
                    <a:pt x="1051" y="4712"/>
                    <a:pt x="1055" y="4708"/>
                    <a:pt x="1055" y="4702"/>
                  </a:cubicBezTo>
                  <a:cubicBezTo>
                    <a:pt x="1055" y="4697"/>
                    <a:pt x="1051" y="4693"/>
                    <a:pt x="1046" y="4693"/>
                  </a:cubicBezTo>
                  <a:moveTo>
                    <a:pt x="4442" y="4693"/>
                  </a:moveTo>
                  <a:cubicBezTo>
                    <a:pt x="4436" y="4693"/>
                    <a:pt x="4432" y="4697"/>
                    <a:pt x="4432" y="4702"/>
                  </a:cubicBezTo>
                  <a:cubicBezTo>
                    <a:pt x="4432" y="4708"/>
                    <a:pt x="4436" y="4712"/>
                    <a:pt x="4442" y="4712"/>
                  </a:cubicBezTo>
                  <a:cubicBezTo>
                    <a:pt x="4447" y="4712"/>
                    <a:pt x="4451" y="4708"/>
                    <a:pt x="4451" y="4702"/>
                  </a:cubicBezTo>
                  <a:cubicBezTo>
                    <a:pt x="4451" y="4697"/>
                    <a:pt x="4447" y="4693"/>
                    <a:pt x="4442" y="4693"/>
                  </a:cubicBezTo>
                  <a:moveTo>
                    <a:pt x="1177" y="4691"/>
                  </a:moveTo>
                  <a:cubicBezTo>
                    <a:pt x="1171" y="4691"/>
                    <a:pt x="1166" y="4696"/>
                    <a:pt x="1166" y="4702"/>
                  </a:cubicBezTo>
                  <a:cubicBezTo>
                    <a:pt x="1166" y="4708"/>
                    <a:pt x="1171" y="4713"/>
                    <a:pt x="1177" y="4713"/>
                  </a:cubicBezTo>
                  <a:cubicBezTo>
                    <a:pt x="1183" y="4713"/>
                    <a:pt x="1187" y="4708"/>
                    <a:pt x="1187" y="4702"/>
                  </a:cubicBezTo>
                  <a:cubicBezTo>
                    <a:pt x="1187" y="4696"/>
                    <a:pt x="1183" y="4691"/>
                    <a:pt x="1177" y="4691"/>
                  </a:cubicBezTo>
                  <a:moveTo>
                    <a:pt x="4311" y="4691"/>
                  </a:moveTo>
                  <a:cubicBezTo>
                    <a:pt x="4305" y="4691"/>
                    <a:pt x="4300" y="4696"/>
                    <a:pt x="4300" y="4702"/>
                  </a:cubicBezTo>
                  <a:cubicBezTo>
                    <a:pt x="4300" y="4708"/>
                    <a:pt x="4305" y="4713"/>
                    <a:pt x="4311" y="4713"/>
                  </a:cubicBezTo>
                  <a:cubicBezTo>
                    <a:pt x="4317" y="4713"/>
                    <a:pt x="4322" y="4708"/>
                    <a:pt x="4322" y="4702"/>
                  </a:cubicBezTo>
                  <a:cubicBezTo>
                    <a:pt x="4322" y="4696"/>
                    <a:pt x="4317" y="4691"/>
                    <a:pt x="4311" y="4691"/>
                  </a:cubicBezTo>
                  <a:moveTo>
                    <a:pt x="1307" y="4690"/>
                  </a:moveTo>
                  <a:cubicBezTo>
                    <a:pt x="1300" y="4690"/>
                    <a:pt x="1295" y="4696"/>
                    <a:pt x="1295" y="4702"/>
                  </a:cubicBezTo>
                  <a:cubicBezTo>
                    <a:pt x="1295" y="4709"/>
                    <a:pt x="1300" y="4715"/>
                    <a:pt x="1307" y="4715"/>
                  </a:cubicBezTo>
                  <a:cubicBezTo>
                    <a:pt x="1314" y="4715"/>
                    <a:pt x="1319" y="4709"/>
                    <a:pt x="1319" y="4702"/>
                  </a:cubicBezTo>
                  <a:cubicBezTo>
                    <a:pt x="1319" y="4696"/>
                    <a:pt x="1314" y="4690"/>
                    <a:pt x="1307" y="4690"/>
                  </a:cubicBezTo>
                  <a:moveTo>
                    <a:pt x="4180" y="4690"/>
                  </a:moveTo>
                  <a:cubicBezTo>
                    <a:pt x="4174" y="4690"/>
                    <a:pt x="4168" y="4696"/>
                    <a:pt x="4168" y="4702"/>
                  </a:cubicBezTo>
                  <a:cubicBezTo>
                    <a:pt x="4168" y="4709"/>
                    <a:pt x="4174" y="4715"/>
                    <a:pt x="4180" y="4715"/>
                  </a:cubicBezTo>
                  <a:cubicBezTo>
                    <a:pt x="4187" y="4715"/>
                    <a:pt x="4193" y="4709"/>
                    <a:pt x="4193" y="4702"/>
                  </a:cubicBezTo>
                  <a:cubicBezTo>
                    <a:pt x="4193" y="4696"/>
                    <a:pt x="4187" y="4690"/>
                    <a:pt x="4180" y="4690"/>
                  </a:cubicBezTo>
                  <a:moveTo>
                    <a:pt x="1438" y="4689"/>
                  </a:moveTo>
                  <a:cubicBezTo>
                    <a:pt x="1430" y="4689"/>
                    <a:pt x="1424" y="4695"/>
                    <a:pt x="1424" y="4702"/>
                  </a:cubicBezTo>
                  <a:cubicBezTo>
                    <a:pt x="1424" y="4710"/>
                    <a:pt x="1430" y="4716"/>
                    <a:pt x="1438" y="4716"/>
                  </a:cubicBezTo>
                  <a:cubicBezTo>
                    <a:pt x="1445" y="4716"/>
                    <a:pt x="1451" y="4710"/>
                    <a:pt x="1451" y="4702"/>
                  </a:cubicBezTo>
                  <a:cubicBezTo>
                    <a:pt x="1451" y="4695"/>
                    <a:pt x="1445" y="4689"/>
                    <a:pt x="1438" y="4689"/>
                  </a:cubicBezTo>
                  <a:moveTo>
                    <a:pt x="4050" y="4689"/>
                  </a:moveTo>
                  <a:cubicBezTo>
                    <a:pt x="4042" y="4689"/>
                    <a:pt x="4036" y="4695"/>
                    <a:pt x="4036" y="4702"/>
                  </a:cubicBezTo>
                  <a:cubicBezTo>
                    <a:pt x="4036" y="4710"/>
                    <a:pt x="4042" y="4716"/>
                    <a:pt x="4050" y="4716"/>
                  </a:cubicBezTo>
                  <a:cubicBezTo>
                    <a:pt x="4057" y="4716"/>
                    <a:pt x="4064" y="4710"/>
                    <a:pt x="4064" y="4702"/>
                  </a:cubicBezTo>
                  <a:cubicBezTo>
                    <a:pt x="4064" y="4695"/>
                    <a:pt x="4057" y="4689"/>
                    <a:pt x="4050" y="4689"/>
                  </a:cubicBezTo>
                  <a:moveTo>
                    <a:pt x="1568" y="4687"/>
                  </a:moveTo>
                  <a:cubicBezTo>
                    <a:pt x="1560" y="4687"/>
                    <a:pt x="1554" y="4694"/>
                    <a:pt x="1554" y="4702"/>
                  </a:cubicBezTo>
                  <a:cubicBezTo>
                    <a:pt x="1554" y="4711"/>
                    <a:pt x="1560" y="4717"/>
                    <a:pt x="1568" y="4717"/>
                  </a:cubicBezTo>
                  <a:cubicBezTo>
                    <a:pt x="1577" y="4717"/>
                    <a:pt x="1583" y="4711"/>
                    <a:pt x="1583" y="4702"/>
                  </a:cubicBezTo>
                  <a:cubicBezTo>
                    <a:pt x="1583" y="4694"/>
                    <a:pt x="1577" y="4687"/>
                    <a:pt x="1568" y="4687"/>
                  </a:cubicBezTo>
                  <a:moveTo>
                    <a:pt x="3919" y="4687"/>
                  </a:moveTo>
                  <a:cubicBezTo>
                    <a:pt x="3911" y="4687"/>
                    <a:pt x="3904" y="4694"/>
                    <a:pt x="3904" y="4702"/>
                  </a:cubicBezTo>
                  <a:cubicBezTo>
                    <a:pt x="3904" y="4711"/>
                    <a:pt x="3911" y="4717"/>
                    <a:pt x="3919" y="4717"/>
                  </a:cubicBezTo>
                  <a:cubicBezTo>
                    <a:pt x="3927" y="4717"/>
                    <a:pt x="3934" y="4711"/>
                    <a:pt x="3934" y="4702"/>
                  </a:cubicBezTo>
                  <a:cubicBezTo>
                    <a:pt x="3934" y="4694"/>
                    <a:pt x="3927" y="4687"/>
                    <a:pt x="3919" y="4687"/>
                  </a:cubicBezTo>
                  <a:moveTo>
                    <a:pt x="1699" y="4686"/>
                  </a:moveTo>
                  <a:cubicBezTo>
                    <a:pt x="1690" y="4686"/>
                    <a:pt x="1683" y="4694"/>
                    <a:pt x="1683" y="4702"/>
                  </a:cubicBezTo>
                  <a:cubicBezTo>
                    <a:pt x="1683" y="4711"/>
                    <a:pt x="1690" y="4718"/>
                    <a:pt x="1699" y="4718"/>
                  </a:cubicBezTo>
                  <a:cubicBezTo>
                    <a:pt x="1708" y="4718"/>
                    <a:pt x="1715" y="4711"/>
                    <a:pt x="1715" y="4702"/>
                  </a:cubicBezTo>
                  <a:cubicBezTo>
                    <a:pt x="1715" y="4694"/>
                    <a:pt x="1708" y="4686"/>
                    <a:pt x="1699" y="4686"/>
                  </a:cubicBezTo>
                  <a:moveTo>
                    <a:pt x="3789" y="4686"/>
                  </a:moveTo>
                  <a:cubicBezTo>
                    <a:pt x="3780" y="4686"/>
                    <a:pt x="3773" y="4694"/>
                    <a:pt x="3773" y="4702"/>
                  </a:cubicBezTo>
                  <a:cubicBezTo>
                    <a:pt x="3773" y="4711"/>
                    <a:pt x="3780" y="4718"/>
                    <a:pt x="3789" y="4718"/>
                  </a:cubicBezTo>
                  <a:cubicBezTo>
                    <a:pt x="3797" y="4718"/>
                    <a:pt x="3805" y="4711"/>
                    <a:pt x="3805" y="4702"/>
                  </a:cubicBezTo>
                  <a:cubicBezTo>
                    <a:pt x="3805" y="4694"/>
                    <a:pt x="3797" y="4686"/>
                    <a:pt x="3789" y="4686"/>
                  </a:cubicBezTo>
                  <a:moveTo>
                    <a:pt x="262" y="4570"/>
                  </a:moveTo>
                  <a:cubicBezTo>
                    <a:pt x="261" y="4570"/>
                    <a:pt x="261" y="4571"/>
                    <a:pt x="261" y="4572"/>
                  </a:cubicBezTo>
                  <a:cubicBezTo>
                    <a:pt x="261" y="4573"/>
                    <a:pt x="261" y="4573"/>
                    <a:pt x="262" y="4573"/>
                  </a:cubicBezTo>
                  <a:cubicBezTo>
                    <a:pt x="263" y="4573"/>
                    <a:pt x="264" y="4573"/>
                    <a:pt x="264" y="4572"/>
                  </a:cubicBezTo>
                  <a:cubicBezTo>
                    <a:pt x="264" y="4571"/>
                    <a:pt x="263" y="4570"/>
                    <a:pt x="262" y="4570"/>
                  </a:cubicBezTo>
                  <a:moveTo>
                    <a:pt x="5225" y="4570"/>
                  </a:moveTo>
                  <a:cubicBezTo>
                    <a:pt x="5225" y="4570"/>
                    <a:pt x="5224" y="4571"/>
                    <a:pt x="5224" y="4572"/>
                  </a:cubicBezTo>
                  <a:cubicBezTo>
                    <a:pt x="5224" y="4573"/>
                    <a:pt x="5225" y="4573"/>
                    <a:pt x="5225" y="4573"/>
                  </a:cubicBezTo>
                  <a:cubicBezTo>
                    <a:pt x="5226" y="4573"/>
                    <a:pt x="5227" y="4573"/>
                    <a:pt x="5227" y="4572"/>
                  </a:cubicBezTo>
                  <a:cubicBezTo>
                    <a:pt x="5227" y="4571"/>
                    <a:pt x="5226" y="4570"/>
                    <a:pt x="5225" y="4570"/>
                  </a:cubicBezTo>
                  <a:moveTo>
                    <a:pt x="393" y="4569"/>
                  </a:moveTo>
                  <a:cubicBezTo>
                    <a:pt x="391" y="4569"/>
                    <a:pt x="390" y="4570"/>
                    <a:pt x="390" y="4572"/>
                  </a:cubicBezTo>
                  <a:cubicBezTo>
                    <a:pt x="390" y="4573"/>
                    <a:pt x="391" y="4575"/>
                    <a:pt x="393" y="4575"/>
                  </a:cubicBezTo>
                  <a:cubicBezTo>
                    <a:pt x="394" y="4575"/>
                    <a:pt x="396" y="4573"/>
                    <a:pt x="396" y="4572"/>
                  </a:cubicBezTo>
                  <a:cubicBezTo>
                    <a:pt x="396" y="4570"/>
                    <a:pt x="394" y="4569"/>
                    <a:pt x="393" y="4569"/>
                  </a:cubicBezTo>
                  <a:moveTo>
                    <a:pt x="5095" y="4568"/>
                  </a:moveTo>
                  <a:cubicBezTo>
                    <a:pt x="5093" y="4568"/>
                    <a:pt x="5091" y="4570"/>
                    <a:pt x="5091" y="4572"/>
                  </a:cubicBezTo>
                  <a:cubicBezTo>
                    <a:pt x="5091" y="4574"/>
                    <a:pt x="5093" y="4575"/>
                    <a:pt x="5095" y="4575"/>
                  </a:cubicBezTo>
                  <a:cubicBezTo>
                    <a:pt x="5097" y="4575"/>
                    <a:pt x="5098" y="4574"/>
                    <a:pt x="5098" y="4572"/>
                  </a:cubicBezTo>
                  <a:cubicBezTo>
                    <a:pt x="5098" y="4570"/>
                    <a:pt x="5097" y="4568"/>
                    <a:pt x="5095" y="4568"/>
                  </a:cubicBezTo>
                  <a:moveTo>
                    <a:pt x="523" y="4567"/>
                  </a:moveTo>
                  <a:cubicBezTo>
                    <a:pt x="521" y="4567"/>
                    <a:pt x="519" y="4569"/>
                    <a:pt x="519" y="4572"/>
                  </a:cubicBezTo>
                  <a:cubicBezTo>
                    <a:pt x="519" y="4574"/>
                    <a:pt x="521" y="4576"/>
                    <a:pt x="523" y="4576"/>
                  </a:cubicBezTo>
                  <a:cubicBezTo>
                    <a:pt x="526" y="4576"/>
                    <a:pt x="528" y="4574"/>
                    <a:pt x="528" y="4572"/>
                  </a:cubicBezTo>
                  <a:cubicBezTo>
                    <a:pt x="528" y="4569"/>
                    <a:pt x="526" y="4567"/>
                    <a:pt x="523" y="4567"/>
                  </a:cubicBezTo>
                  <a:moveTo>
                    <a:pt x="4964" y="4567"/>
                  </a:moveTo>
                  <a:cubicBezTo>
                    <a:pt x="4962" y="4567"/>
                    <a:pt x="4959" y="4569"/>
                    <a:pt x="4959" y="4572"/>
                  </a:cubicBezTo>
                  <a:cubicBezTo>
                    <a:pt x="4959" y="4574"/>
                    <a:pt x="4962" y="4576"/>
                    <a:pt x="4964" y="4576"/>
                  </a:cubicBezTo>
                  <a:cubicBezTo>
                    <a:pt x="4967" y="4576"/>
                    <a:pt x="4969" y="4574"/>
                    <a:pt x="4969" y="4572"/>
                  </a:cubicBezTo>
                  <a:cubicBezTo>
                    <a:pt x="4969" y="4569"/>
                    <a:pt x="4967" y="4567"/>
                    <a:pt x="4964" y="4567"/>
                  </a:cubicBezTo>
                  <a:moveTo>
                    <a:pt x="654" y="4566"/>
                  </a:moveTo>
                  <a:cubicBezTo>
                    <a:pt x="651" y="4566"/>
                    <a:pt x="648" y="4568"/>
                    <a:pt x="648" y="4572"/>
                  </a:cubicBezTo>
                  <a:cubicBezTo>
                    <a:pt x="648" y="4575"/>
                    <a:pt x="651" y="4578"/>
                    <a:pt x="654" y="4578"/>
                  </a:cubicBezTo>
                  <a:cubicBezTo>
                    <a:pt x="658" y="4578"/>
                    <a:pt x="660" y="4575"/>
                    <a:pt x="660" y="4572"/>
                  </a:cubicBezTo>
                  <a:cubicBezTo>
                    <a:pt x="660" y="4568"/>
                    <a:pt x="658" y="4566"/>
                    <a:pt x="654" y="4566"/>
                  </a:cubicBezTo>
                  <a:moveTo>
                    <a:pt x="4834" y="4565"/>
                  </a:moveTo>
                  <a:cubicBezTo>
                    <a:pt x="4830" y="4565"/>
                    <a:pt x="4827" y="4568"/>
                    <a:pt x="4827" y="4572"/>
                  </a:cubicBezTo>
                  <a:cubicBezTo>
                    <a:pt x="4827" y="4575"/>
                    <a:pt x="4830" y="4578"/>
                    <a:pt x="4834" y="4578"/>
                  </a:cubicBezTo>
                  <a:cubicBezTo>
                    <a:pt x="4837" y="4578"/>
                    <a:pt x="4840" y="4575"/>
                    <a:pt x="4840" y="4572"/>
                  </a:cubicBezTo>
                  <a:cubicBezTo>
                    <a:pt x="4840" y="4568"/>
                    <a:pt x="4837" y="4565"/>
                    <a:pt x="4834" y="4565"/>
                  </a:cubicBezTo>
                  <a:moveTo>
                    <a:pt x="785" y="4564"/>
                  </a:moveTo>
                  <a:cubicBezTo>
                    <a:pt x="780" y="4564"/>
                    <a:pt x="777" y="4567"/>
                    <a:pt x="777" y="4572"/>
                  </a:cubicBezTo>
                  <a:cubicBezTo>
                    <a:pt x="777" y="4576"/>
                    <a:pt x="780" y="4580"/>
                    <a:pt x="785" y="4580"/>
                  </a:cubicBezTo>
                  <a:cubicBezTo>
                    <a:pt x="789" y="4580"/>
                    <a:pt x="793" y="4576"/>
                    <a:pt x="793" y="4572"/>
                  </a:cubicBezTo>
                  <a:cubicBezTo>
                    <a:pt x="793" y="4567"/>
                    <a:pt x="789" y="4564"/>
                    <a:pt x="785" y="4564"/>
                  </a:cubicBezTo>
                  <a:moveTo>
                    <a:pt x="4703" y="4564"/>
                  </a:moveTo>
                  <a:cubicBezTo>
                    <a:pt x="4699" y="4564"/>
                    <a:pt x="4695" y="4567"/>
                    <a:pt x="4695" y="4572"/>
                  </a:cubicBezTo>
                  <a:cubicBezTo>
                    <a:pt x="4695" y="4576"/>
                    <a:pt x="4699" y="4580"/>
                    <a:pt x="4703" y="4580"/>
                  </a:cubicBezTo>
                  <a:cubicBezTo>
                    <a:pt x="4707" y="4580"/>
                    <a:pt x="4711" y="4576"/>
                    <a:pt x="4711" y="4572"/>
                  </a:cubicBezTo>
                  <a:cubicBezTo>
                    <a:pt x="4711" y="4567"/>
                    <a:pt x="4707" y="4564"/>
                    <a:pt x="4703" y="4564"/>
                  </a:cubicBezTo>
                  <a:moveTo>
                    <a:pt x="915" y="4562"/>
                  </a:moveTo>
                  <a:cubicBezTo>
                    <a:pt x="910" y="4562"/>
                    <a:pt x="906" y="4567"/>
                    <a:pt x="906" y="4572"/>
                  </a:cubicBezTo>
                  <a:cubicBezTo>
                    <a:pt x="906" y="4577"/>
                    <a:pt x="910" y="4581"/>
                    <a:pt x="915" y="4581"/>
                  </a:cubicBezTo>
                  <a:cubicBezTo>
                    <a:pt x="921" y="4581"/>
                    <a:pt x="925" y="4577"/>
                    <a:pt x="925" y="4572"/>
                  </a:cubicBezTo>
                  <a:cubicBezTo>
                    <a:pt x="925" y="4567"/>
                    <a:pt x="921" y="4562"/>
                    <a:pt x="915" y="4562"/>
                  </a:cubicBezTo>
                  <a:moveTo>
                    <a:pt x="4572" y="4562"/>
                  </a:moveTo>
                  <a:cubicBezTo>
                    <a:pt x="4567" y="4562"/>
                    <a:pt x="4563" y="4567"/>
                    <a:pt x="4563" y="4572"/>
                  </a:cubicBezTo>
                  <a:cubicBezTo>
                    <a:pt x="4563" y="4577"/>
                    <a:pt x="4567" y="4581"/>
                    <a:pt x="4572" y="4581"/>
                  </a:cubicBezTo>
                  <a:cubicBezTo>
                    <a:pt x="4578" y="4581"/>
                    <a:pt x="4582" y="4577"/>
                    <a:pt x="4582" y="4572"/>
                  </a:cubicBezTo>
                  <a:cubicBezTo>
                    <a:pt x="4582" y="4567"/>
                    <a:pt x="4578" y="4562"/>
                    <a:pt x="4572" y="4562"/>
                  </a:cubicBezTo>
                  <a:moveTo>
                    <a:pt x="1046" y="4561"/>
                  </a:moveTo>
                  <a:cubicBezTo>
                    <a:pt x="1040" y="4561"/>
                    <a:pt x="1035" y="4566"/>
                    <a:pt x="1035" y="4572"/>
                  </a:cubicBezTo>
                  <a:cubicBezTo>
                    <a:pt x="1035" y="4578"/>
                    <a:pt x="1040" y="4583"/>
                    <a:pt x="1046" y="4583"/>
                  </a:cubicBezTo>
                  <a:cubicBezTo>
                    <a:pt x="1052" y="4583"/>
                    <a:pt x="1057" y="4578"/>
                    <a:pt x="1057" y="4572"/>
                  </a:cubicBezTo>
                  <a:cubicBezTo>
                    <a:pt x="1057" y="4566"/>
                    <a:pt x="1052" y="4561"/>
                    <a:pt x="1046" y="4561"/>
                  </a:cubicBezTo>
                  <a:moveTo>
                    <a:pt x="4442" y="4561"/>
                  </a:moveTo>
                  <a:cubicBezTo>
                    <a:pt x="4436" y="4561"/>
                    <a:pt x="4431" y="4566"/>
                    <a:pt x="4431" y="4572"/>
                  </a:cubicBezTo>
                  <a:cubicBezTo>
                    <a:pt x="4431" y="4578"/>
                    <a:pt x="4436" y="4583"/>
                    <a:pt x="4442" y="4583"/>
                  </a:cubicBezTo>
                  <a:cubicBezTo>
                    <a:pt x="4448" y="4583"/>
                    <a:pt x="4453" y="4578"/>
                    <a:pt x="4453" y="4572"/>
                  </a:cubicBezTo>
                  <a:cubicBezTo>
                    <a:pt x="4453" y="4566"/>
                    <a:pt x="4448" y="4561"/>
                    <a:pt x="4442" y="4561"/>
                  </a:cubicBezTo>
                  <a:moveTo>
                    <a:pt x="1177" y="4559"/>
                  </a:moveTo>
                  <a:cubicBezTo>
                    <a:pt x="1170" y="4559"/>
                    <a:pt x="1164" y="4565"/>
                    <a:pt x="1164" y="4572"/>
                  </a:cubicBezTo>
                  <a:cubicBezTo>
                    <a:pt x="1164" y="4579"/>
                    <a:pt x="1170" y="4584"/>
                    <a:pt x="1177" y="4584"/>
                  </a:cubicBezTo>
                  <a:cubicBezTo>
                    <a:pt x="1183" y="4584"/>
                    <a:pt x="1189" y="4579"/>
                    <a:pt x="1189" y="4572"/>
                  </a:cubicBezTo>
                  <a:cubicBezTo>
                    <a:pt x="1189" y="4565"/>
                    <a:pt x="1183" y="4559"/>
                    <a:pt x="1177" y="4559"/>
                  </a:cubicBezTo>
                  <a:moveTo>
                    <a:pt x="4311" y="4559"/>
                  </a:moveTo>
                  <a:cubicBezTo>
                    <a:pt x="4304" y="4559"/>
                    <a:pt x="4299" y="4565"/>
                    <a:pt x="4299" y="4572"/>
                  </a:cubicBezTo>
                  <a:cubicBezTo>
                    <a:pt x="4299" y="4579"/>
                    <a:pt x="4304" y="4584"/>
                    <a:pt x="4311" y="4584"/>
                  </a:cubicBezTo>
                  <a:cubicBezTo>
                    <a:pt x="4318" y="4584"/>
                    <a:pt x="4323" y="4579"/>
                    <a:pt x="4323" y="4572"/>
                  </a:cubicBezTo>
                  <a:cubicBezTo>
                    <a:pt x="4323" y="4565"/>
                    <a:pt x="4318" y="4559"/>
                    <a:pt x="4311" y="4559"/>
                  </a:cubicBezTo>
                  <a:moveTo>
                    <a:pt x="1307" y="4558"/>
                  </a:moveTo>
                  <a:cubicBezTo>
                    <a:pt x="1300" y="4558"/>
                    <a:pt x="1293" y="4564"/>
                    <a:pt x="1293" y="4572"/>
                  </a:cubicBezTo>
                  <a:cubicBezTo>
                    <a:pt x="1293" y="4579"/>
                    <a:pt x="1300" y="4585"/>
                    <a:pt x="1307" y="4585"/>
                  </a:cubicBezTo>
                  <a:cubicBezTo>
                    <a:pt x="1315" y="4585"/>
                    <a:pt x="1321" y="4579"/>
                    <a:pt x="1321" y="4572"/>
                  </a:cubicBezTo>
                  <a:cubicBezTo>
                    <a:pt x="1321" y="4564"/>
                    <a:pt x="1315" y="4558"/>
                    <a:pt x="1307" y="4558"/>
                  </a:cubicBezTo>
                  <a:moveTo>
                    <a:pt x="4180" y="4558"/>
                  </a:moveTo>
                  <a:cubicBezTo>
                    <a:pt x="4173" y="4558"/>
                    <a:pt x="4167" y="4564"/>
                    <a:pt x="4167" y="4572"/>
                  </a:cubicBezTo>
                  <a:cubicBezTo>
                    <a:pt x="4167" y="4579"/>
                    <a:pt x="4173" y="4585"/>
                    <a:pt x="4180" y="4585"/>
                  </a:cubicBezTo>
                  <a:cubicBezTo>
                    <a:pt x="4188" y="4585"/>
                    <a:pt x="4194" y="4579"/>
                    <a:pt x="4194" y="4572"/>
                  </a:cubicBezTo>
                  <a:cubicBezTo>
                    <a:pt x="4194" y="4564"/>
                    <a:pt x="4188" y="4558"/>
                    <a:pt x="4180" y="4558"/>
                  </a:cubicBezTo>
                  <a:moveTo>
                    <a:pt x="1438" y="4557"/>
                  </a:moveTo>
                  <a:cubicBezTo>
                    <a:pt x="1429" y="4557"/>
                    <a:pt x="1423" y="4563"/>
                    <a:pt x="1423" y="4572"/>
                  </a:cubicBezTo>
                  <a:cubicBezTo>
                    <a:pt x="1423" y="4580"/>
                    <a:pt x="1429" y="4587"/>
                    <a:pt x="1438" y="4587"/>
                  </a:cubicBezTo>
                  <a:cubicBezTo>
                    <a:pt x="1446" y="4587"/>
                    <a:pt x="1453" y="4580"/>
                    <a:pt x="1453" y="4572"/>
                  </a:cubicBezTo>
                  <a:cubicBezTo>
                    <a:pt x="1453" y="4563"/>
                    <a:pt x="1446" y="4557"/>
                    <a:pt x="1438" y="4557"/>
                  </a:cubicBezTo>
                  <a:moveTo>
                    <a:pt x="4050" y="4557"/>
                  </a:moveTo>
                  <a:cubicBezTo>
                    <a:pt x="4041" y="4557"/>
                    <a:pt x="4035" y="4563"/>
                    <a:pt x="4035" y="4572"/>
                  </a:cubicBezTo>
                  <a:cubicBezTo>
                    <a:pt x="4035" y="4580"/>
                    <a:pt x="4041" y="4587"/>
                    <a:pt x="4050" y="4587"/>
                  </a:cubicBezTo>
                  <a:cubicBezTo>
                    <a:pt x="4058" y="4587"/>
                    <a:pt x="4065" y="4580"/>
                    <a:pt x="4065" y="4572"/>
                  </a:cubicBezTo>
                  <a:cubicBezTo>
                    <a:pt x="4065" y="4563"/>
                    <a:pt x="4058" y="4557"/>
                    <a:pt x="4050" y="4557"/>
                  </a:cubicBezTo>
                  <a:moveTo>
                    <a:pt x="1568" y="4555"/>
                  </a:moveTo>
                  <a:cubicBezTo>
                    <a:pt x="1559" y="4555"/>
                    <a:pt x="1552" y="4563"/>
                    <a:pt x="1552" y="4572"/>
                  </a:cubicBezTo>
                  <a:cubicBezTo>
                    <a:pt x="1552" y="4581"/>
                    <a:pt x="1559" y="4588"/>
                    <a:pt x="1568" y="4588"/>
                  </a:cubicBezTo>
                  <a:cubicBezTo>
                    <a:pt x="1578" y="4588"/>
                    <a:pt x="1585" y="4581"/>
                    <a:pt x="1585" y="4572"/>
                  </a:cubicBezTo>
                  <a:cubicBezTo>
                    <a:pt x="1585" y="4563"/>
                    <a:pt x="1578" y="4555"/>
                    <a:pt x="1568" y="4555"/>
                  </a:cubicBezTo>
                  <a:moveTo>
                    <a:pt x="3919" y="4555"/>
                  </a:moveTo>
                  <a:cubicBezTo>
                    <a:pt x="3910" y="4555"/>
                    <a:pt x="3903" y="4563"/>
                    <a:pt x="3903" y="4572"/>
                  </a:cubicBezTo>
                  <a:cubicBezTo>
                    <a:pt x="3903" y="4581"/>
                    <a:pt x="3910" y="4588"/>
                    <a:pt x="3919" y="4588"/>
                  </a:cubicBezTo>
                  <a:cubicBezTo>
                    <a:pt x="3928" y="4588"/>
                    <a:pt x="3936" y="4581"/>
                    <a:pt x="3936" y="4572"/>
                  </a:cubicBezTo>
                  <a:cubicBezTo>
                    <a:pt x="3936" y="4563"/>
                    <a:pt x="3928" y="4555"/>
                    <a:pt x="3919" y="4555"/>
                  </a:cubicBezTo>
                  <a:moveTo>
                    <a:pt x="1699" y="4554"/>
                  </a:moveTo>
                  <a:cubicBezTo>
                    <a:pt x="1689" y="4554"/>
                    <a:pt x="1681" y="4562"/>
                    <a:pt x="1681" y="4572"/>
                  </a:cubicBezTo>
                  <a:cubicBezTo>
                    <a:pt x="1681" y="4582"/>
                    <a:pt x="1689" y="4589"/>
                    <a:pt x="1699" y="4589"/>
                  </a:cubicBezTo>
                  <a:cubicBezTo>
                    <a:pt x="1709" y="4589"/>
                    <a:pt x="1717" y="4582"/>
                    <a:pt x="1717" y="4572"/>
                  </a:cubicBezTo>
                  <a:cubicBezTo>
                    <a:pt x="1717" y="4562"/>
                    <a:pt x="1709" y="4554"/>
                    <a:pt x="1699" y="4554"/>
                  </a:cubicBezTo>
                  <a:moveTo>
                    <a:pt x="3789" y="4554"/>
                  </a:moveTo>
                  <a:cubicBezTo>
                    <a:pt x="3779" y="4554"/>
                    <a:pt x="3771" y="4562"/>
                    <a:pt x="3771" y="4572"/>
                  </a:cubicBezTo>
                  <a:cubicBezTo>
                    <a:pt x="3771" y="4582"/>
                    <a:pt x="3779" y="4589"/>
                    <a:pt x="3789" y="4589"/>
                  </a:cubicBezTo>
                  <a:cubicBezTo>
                    <a:pt x="3798" y="4589"/>
                    <a:pt x="3806" y="4582"/>
                    <a:pt x="3806" y="4572"/>
                  </a:cubicBezTo>
                  <a:cubicBezTo>
                    <a:pt x="3806" y="4562"/>
                    <a:pt x="3798" y="4554"/>
                    <a:pt x="3789" y="4554"/>
                  </a:cubicBezTo>
                  <a:moveTo>
                    <a:pt x="132" y="4440"/>
                  </a:moveTo>
                  <a:cubicBezTo>
                    <a:pt x="131" y="4440"/>
                    <a:pt x="131" y="4441"/>
                    <a:pt x="131" y="4441"/>
                  </a:cubicBezTo>
                  <a:cubicBezTo>
                    <a:pt x="131" y="4442"/>
                    <a:pt x="131" y="4442"/>
                    <a:pt x="132" y="4442"/>
                  </a:cubicBezTo>
                  <a:cubicBezTo>
                    <a:pt x="132" y="4442"/>
                    <a:pt x="132" y="4442"/>
                    <a:pt x="132" y="4441"/>
                  </a:cubicBezTo>
                  <a:cubicBezTo>
                    <a:pt x="132" y="4441"/>
                    <a:pt x="132" y="4440"/>
                    <a:pt x="132" y="4440"/>
                  </a:cubicBezTo>
                  <a:moveTo>
                    <a:pt x="5356" y="4440"/>
                  </a:moveTo>
                  <a:cubicBezTo>
                    <a:pt x="5356" y="4440"/>
                    <a:pt x="5355" y="4441"/>
                    <a:pt x="5355" y="4441"/>
                  </a:cubicBezTo>
                  <a:cubicBezTo>
                    <a:pt x="5355" y="4442"/>
                    <a:pt x="5356" y="4442"/>
                    <a:pt x="5356" y="4442"/>
                  </a:cubicBezTo>
                  <a:cubicBezTo>
                    <a:pt x="5356" y="4442"/>
                    <a:pt x="5357" y="4442"/>
                    <a:pt x="5357" y="4441"/>
                  </a:cubicBezTo>
                  <a:cubicBezTo>
                    <a:pt x="5357" y="4441"/>
                    <a:pt x="5356" y="4440"/>
                    <a:pt x="5356" y="4440"/>
                  </a:cubicBezTo>
                  <a:moveTo>
                    <a:pt x="262" y="4439"/>
                  </a:moveTo>
                  <a:cubicBezTo>
                    <a:pt x="261" y="4439"/>
                    <a:pt x="260" y="4440"/>
                    <a:pt x="260" y="4441"/>
                  </a:cubicBezTo>
                  <a:cubicBezTo>
                    <a:pt x="260" y="4442"/>
                    <a:pt x="261" y="4443"/>
                    <a:pt x="262" y="4443"/>
                  </a:cubicBezTo>
                  <a:cubicBezTo>
                    <a:pt x="263" y="4443"/>
                    <a:pt x="264" y="4442"/>
                    <a:pt x="264" y="4441"/>
                  </a:cubicBezTo>
                  <a:cubicBezTo>
                    <a:pt x="264" y="4440"/>
                    <a:pt x="263" y="4439"/>
                    <a:pt x="262" y="4439"/>
                  </a:cubicBezTo>
                  <a:moveTo>
                    <a:pt x="5225" y="4439"/>
                  </a:moveTo>
                  <a:cubicBezTo>
                    <a:pt x="5224" y="4439"/>
                    <a:pt x="5223" y="4440"/>
                    <a:pt x="5223" y="4441"/>
                  </a:cubicBezTo>
                  <a:cubicBezTo>
                    <a:pt x="5223" y="4443"/>
                    <a:pt x="5224" y="4444"/>
                    <a:pt x="5225" y="4444"/>
                  </a:cubicBezTo>
                  <a:cubicBezTo>
                    <a:pt x="5227" y="4444"/>
                    <a:pt x="5228" y="4443"/>
                    <a:pt x="5228" y="4441"/>
                  </a:cubicBezTo>
                  <a:cubicBezTo>
                    <a:pt x="5228" y="4440"/>
                    <a:pt x="5227" y="4439"/>
                    <a:pt x="5225" y="4439"/>
                  </a:cubicBezTo>
                  <a:moveTo>
                    <a:pt x="393" y="4437"/>
                  </a:moveTo>
                  <a:cubicBezTo>
                    <a:pt x="391" y="4437"/>
                    <a:pt x="389" y="4439"/>
                    <a:pt x="389" y="4441"/>
                  </a:cubicBezTo>
                  <a:cubicBezTo>
                    <a:pt x="389" y="4443"/>
                    <a:pt x="391" y="4445"/>
                    <a:pt x="393" y="4445"/>
                  </a:cubicBezTo>
                  <a:cubicBezTo>
                    <a:pt x="395" y="4445"/>
                    <a:pt x="397" y="4443"/>
                    <a:pt x="397" y="4441"/>
                  </a:cubicBezTo>
                  <a:cubicBezTo>
                    <a:pt x="397" y="4439"/>
                    <a:pt x="395" y="4437"/>
                    <a:pt x="393" y="4437"/>
                  </a:cubicBezTo>
                  <a:moveTo>
                    <a:pt x="5095" y="4437"/>
                  </a:moveTo>
                  <a:cubicBezTo>
                    <a:pt x="5092" y="4437"/>
                    <a:pt x="5090" y="4439"/>
                    <a:pt x="5090" y="4441"/>
                  </a:cubicBezTo>
                  <a:cubicBezTo>
                    <a:pt x="5090" y="4444"/>
                    <a:pt x="5092" y="4445"/>
                    <a:pt x="5095" y="4445"/>
                  </a:cubicBezTo>
                  <a:cubicBezTo>
                    <a:pt x="5097" y="4445"/>
                    <a:pt x="5099" y="4444"/>
                    <a:pt x="5099" y="4441"/>
                  </a:cubicBezTo>
                  <a:cubicBezTo>
                    <a:pt x="5099" y="4439"/>
                    <a:pt x="5097" y="4437"/>
                    <a:pt x="5095" y="4437"/>
                  </a:cubicBezTo>
                  <a:moveTo>
                    <a:pt x="523" y="4435"/>
                  </a:moveTo>
                  <a:cubicBezTo>
                    <a:pt x="520" y="4435"/>
                    <a:pt x="518" y="4438"/>
                    <a:pt x="518" y="4441"/>
                  </a:cubicBezTo>
                  <a:cubicBezTo>
                    <a:pt x="518" y="4444"/>
                    <a:pt x="520" y="4447"/>
                    <a:pt x="523" y="4447"/>
                  </a:cubicBezTo>
                  <a:cubicBezTo>
                    <a:pt x="527" y="4447"/>
                    <a:pt x="529" y="4444"/>
                    <a:pt x="529" y="4441"/>
                  </a:cubicBezTo>
                  <a:cubicBezTo>
                    <a:pt x="529" y="4438"/>
                    <a:pt x="527" y="4435"/>
                    <a:pt x="523" y="4435"/>
                  </a:cubicBezTo>
                  <a:moveTo>
                    <a:pt x="4964" y="4435"/>
                  </a:moveTo>
                  <a:cubicBezTo>
                    <a:pt x="4961" y="4435"/>
                    <a:pt x="4958" y="4438"/>
                    <a:pt x="4958" y="4441"/>
                  </a:cubicBezTo>
                  <a:cubicBezTo>
                    <a:pt x="4958" y="4444"/>
                    <a:pt x="4961" y="4447"/>
                    <a:pt x="4964" y="4447"/>
                  </a:cubicBezTo>
                  <a:cubicBezTo>
                    <a:pt x="4967" y="4447"/>
                    <a:pt x="4970" y="4444"/>
                    <a:pt x="4970" y="4441"/>
                  </a:cubicBezTo>
                  <a:cubicBezTo>
                    <a:pt x="4970" y="4438"/>
                    <a:pt x="4967" y="4435"/>
                    <a:pt x="4964" y="4435"/>
                  </a:cubicBezTo>
                  <a:moveTo>
                    <a:pt x="654" y="4434"/>
                  </a:moveTo>
                  <a:cubicBezTo>
                    <a:pt x="650" y="4434"/>
                    <a:pt x="646" y="4437"/>
                    <a:pt x="646" y="4441"/>
                  </a:cubicBezTo>
                  <a:cubicBezTo>
                    <a:pt x="646" y="4445"/>
                    <a:pt x="650" y="4449"/>
                    <a:pt x="654" y="4449"/>
                  </a:cubicBezTo>
                  <a:cubicBezTo>
                    <a:pt x="658" y="4449"/>
                    <a:pt x="662" y="4445"/>
                    <a:pt x="662" y="4441"/>
                  </a:cubicBezTo>
                  <a:cubicBezTo>
                    <a:pt x="662" y="4437"/>
                    <a:pt x="658" y="4434"/>
                    <a:pt x="654" y="4434"/>
                  </a:cubicBezTo>
                  <a:moveTo>
                    <a:pt x="4834" y="4434"/>
                  </a:moveTo>
                  <a:cubicBezTo>
                    <a:pt x="4829" y="4434"/>
                    <a:pt x="4826" y="4437"/>
                    <a:pt x="4826" y="4441"/>
                  </a:cubicBezTo>
                  <a:cubicBezTo>
                    <a:pt x="4826" y="4445"/>
                    <a:pt x="4829" y="4449"/>
                    <a:pt x="4834" y="4449"/>
                  </a:cubicBezTo>
                  <a:cubicBezTo>
                    <a:pt x="4838" y="4449"/>
                    <a:pt x="4841" y="4445"/>
                    <a:pt x="4841" y="4441"/>
                  </a:cubicBezTo>
                  <a:cubicBezTo>
                    <a:pt x="4841" y="4437"/>
                    <a:pt x="4838" y="4434"/>
                    <a:pt x="4834" y="4434"/>
                  </a:cubicBezTo>
                  <a:moveTo>
                    <a:pt x="785" y="4432"/>
                  </a:moveTo>
                  <a:cubicBezTo>
                    <a:pt x="780" y="4432"/>
                    <a:pt x="776" y="4436"/>
                    <a:pt x="776" y="4441"/>
                  </a:cubicBezTo>
                  <a:cubicBezTo>
                    <a:pt x="776" y="4446"/>
                    <a:pt x="780" y="4450"/>
                    <a:pt x="785" y="4450"/>
                  </a:cubicBezTo>
                  <a:cubicBezTo>
                    <a:pt x="790" y="4450"/>
                    <a:pt x="794" y="4446"/>
                    <a:pt x="794" y="4441"/>
                  </a:cubicBezTo>
                  <a:cubicBezTo>
                    <a:pt x="794" y="4436"/>
                    <a:pt x="790" y="4432"/>
                    <a:pt x="785" y="4432"/>
                  </a:cubicBezTo>
                  <a:moveTo>
                    <a:pt x="4703" y="4432"/>
                  </a:moveTo>
                  <a:cubicBezTo>
                    <a:pt x="4698" y="4432"/>
                    <a:pt x="4694" y="4436"/>
                    <a:pt x="4694" y="4441"/>
                  </a:cubicBezTo>
                  <a:cubicBezTo>
                    <a:pt x="4694" y="4446"/>
                    <a:pt x="4698" y="4450"/>
                    <a:pt x="4703" y="4450"/>
                  </a:cubicBezTo>
                  <a:cubicBezTo>
                    <a:pt x="4708" y="4450"/>
                    <a:pt x="4712" y="4446"/>
                    <a:pt x="4712" y="4441"/>
                  </a:cubicBezTo>
                  <a:cubicBezTo>
                    <a:pt x="4712" y="4436"/>
                    <a:pt x="4708" y="4432"/>
                    <a:pt x="4703" y="4432"/>
                  </a:cubicBezTo>
                  <a:moveTo>
                    <a:pt x="915" y="4431"/>
                  </a:moveTo>
                  <a:cubicBezTo>
                    <a:pt x="910" y="4431"/>
                    <a:pt x="905" y="4435"/>
                    <a:pt x="905" y="4441"/>
                  </a:cubicBezTo>
                  <a:cubicBezTo>
                    <a:pt x="905" y="4447"/>
                    <a:pt x="910" y="4452"/>
                    <a:pt x="915" y="4452"/>
                  </a:cubicBezTo>
                  <a:cubicBezTo>
                    <a:pt x="921" y="4452"/>
                    <a:pt x="926" y="4447"/>
                    <a:pt x="926" y="4441"/>
                  </a:cubicBezTo>
                  <a:cubicBezTo>
                    <a:pt x="926" y="4435"/>
                    <a:pt x="921" y="4431"/>
                    <a:pt x="915" y="4431"/>
                  </a:cubicBezTo>
                  <a:moveTo>
                    <a:pt x="4572" y="4430"/>
                  </a:moveTo>
                  <a:cubicBezTo>
                    <a:pt x="4566" y="4430"/>
                    <a:pt x="4561" y="4435"/>
                    <a:pt x="4561" y="4441"/>
                  </a:cubicBezTo>
                  <a:cubicBezTo>
                    <a:pt x="4561" y="4447"/>
                    <a:pt x="4566" y="4452"/>
                    <a:pt x="4572" y="4452"/>
                  </a:cubicBezTo>
                  <a:cubicBezTo>
                    <a:pt x="4578" y="4452"/>
                    <a:pt x="4583" y="4447"/>
                    <a:pt x="4583" y="4441"/>
                  </a:cubicBezTo>
                  <a:cubicBezTo>
                    <a:pt x="4583" y="4435"/>
                    <a:pt x="4578" y="4430"/>
                    <a:pt x="4572" y="4430"/>
                  </a:cubicBezTo>
                  <a:moveTo>
                    <a:pt x="1046" y="4429"/>
                  </a:moveTo>
                  <a:cubicBezTo>
                    <a:pt x="1039" y="4429"/>
                    <a:pt x="1034" y="4434"/>
                    <a:pt x="1034" y="4441"/>
                  </a:cubicBezTo>
                  <a:cubicBezTo>
                    <a:pt x="1034" y="4448"/>
                    <a:pt x="1039" y="4453"/>
                    <a:pt x="1046" y="4453"/>
                  </a:cubicBezTo>
                  <a:cubicBezTo>
                    <a:pt x="1053" y="4453"/>
                    <a:pt x="1058" y="4448"/>
                    <a:pt x="1058" y="4441"/>
                  </a:cubicBezTo>
                  <a:cubicBezTo>
                    <a:pt x="1058" y="4434"/>
                    <a:pt x="1053" y="4429"/>
                    <a:pt x="1046" y="4429"/>
                  </a:cubicBezTo>
                  <a:moveTo>
                    <a:pt x="4442" y="4429"/>
                  </a:moveTo>
                  <a:cubicBezTo>
                    <a:pt x="4435" y="4429"/>
                    <a:pt x="4429" y="4434"/>
                    <a:pt x="4429" y="4441"/>
                  </a:cubicBezTo>
                  <a:cubicBezTo>
                    <a:pt x="4429" y="4448"/>
                    <a:pt x="4435" y="4453"/>
                    <a:pt x="4442" y="4453"/>
                  </a:cubicBezTo>
                  <a:cubicBezTo>
                    <a:pt x="4448" y="4453"/>
                    <a:pt x="4454" y="4448"/>
                    <a:pt x="4454" y="4441"/>
                  </a:cubicBezTo>
                  <a:cubicBezTo>
                    <a:pt x="4454" y="4434"/>
                    <a:pt x="4448" y="4429"/>
                    <a:pt x="4442" y="4429"/>
                  </a:cubicBezTo>
                  <a:moveTo>
                    <a:pt x="1177" y="4427"/>
                  </a:moveTo>
                  <a:cubicBezTo>
                    <a:pt x="1169" y="4427"/>
                    <a:pt x="1163" y="4434"/>
                    <a:pt x="1163" y="4441"/>
                  </a:cubicBezTo>
                  <a:cubicBezTo>
                    <a:pt x="1163" y="4449"/>
                    <a:pt x="1169" y="4455"/>
                    <a:pt x="1177" y="4455"/>
                  </a:cubicBezTo>
                  <a:cubicBezTo>
                    <a:pt x="1184" y="4455"/>
                    <a:pt x="1190" y="4449"/>
                    <a:pt x="1190" y="4441"/>
                  </a:cubicBezTo>
                  <a:cubicBezTo>
                    <a:pt x="1190" y="4434"/>
                    <a:pt x="1184" y="4427"/>
                    <a:pt x="1177" y="4427"/>
                  </a:cubicBezTo>
                  <a:moveTo>
                    <a:pt x="4311" y="4427"/>
                  </a:moveTo>
                  <a:cubicBezTo>
                    <a:pt x="4303" y="4427"/>
                    <a:pt x="4297" y="4434"/>
                    <a:pt x="4297" y="4441"/>
                  </a:cubicBezTo>
                  <a:cubicBezTo>
                    <a:pt x="4297" y="4449"/>
                    <a:pt x="4303" y="4455"/>
                    <a:pt x="4311" y="4455"/>
                  </a:cubicBezTo>
                  <a:cubicBezTo>
                    <a:pt x="4319" y="4455"/>
                    <a:pt x="4325" y="4449"/>
                    <a:pt x="4325" y="4441"/>
                  </a:cubicBezTo>
                  <a:cubicBezTo>
                    <a:pt x="4325" y="4434"/>
                    <a:pt x="4319" y="4427"/>
                    <a:pt x="4311" y="4427"/>
                  </a:cubicBezTo>
                  <a:moveTo>
                    <a:pt x="1307" y="4426"/>
                  </a:moveTo>
                  <a:cubicBezTo>
                    <a:pt x="1299" y="4426"/>
                    <a:pt x="1292" y="4433"/>
                    <a:pt x="1292" y="4441"/>
                  </a:cubicBezTo>
                  <a:cubicBezTo>
                    <a:pt x="1292" y="4450"/>
                    <a:pt x="1299" y="4456"/>
                    <a:pt x="1307" y="4456"/>
                  </a:cubicBezTo>
                  <a:cubicBezTo>
                    <a:pt x="1316" y="4456"/>
                    <a:pt x="1322" y="4450"/>
                    <a:pt x="1322" y="4441"/>
                  </a:cubicBezTo>
                  <a:cubicBezTo>
                    <a:pt x="1322" y="4433"/>
                    <a:pt x="1316" y="4426"/>
                    <a:pt x="1307" y="4426"/>
                  </a:cubicBezTo>
                  <a:moveTo>
                    <a:pt x="4180" y="4426"/>
                  </a:moveTo>
                  <a:cubicBezTo>
                    <a:pt x="4172" y="4426"/>
                    <a:pt x="4165" y="4433"/>
                    <a:pt x="4165" y="4441"/>
                  </a:cubicBezTo>
                  <a:cubicBezTo>
                    <a:pt x="4165" y="4450"/>
                    <a:pt x="4172" y="4457"/>
                    <a:pt x="4180" y="4457"/>
                  </a:cubicBezTo>
                  <a:cubicBezTo>
                    <a:pt x="4189" y="4457"/>
                    <a:pt x="4196" y="4450"/>
                    <a:pt x="4196" y="4441"/>
                  </a:cubicBezTo>
                  <a:cubicBezTo>
                    <a:pt x="4196" y="4433"/>
                    <a:pt x="4189" y="4426"/>
                    <a:pt x="4180" y="4426"/>
                  </a:cubicBezTo>
                  <a:moveTo>
                    <a:pt x="1438" y="4424"/>
                  </a:moveTo>
                  <a:cubicBezTo>
                    <a:pt x="1429" y="4424"/>
                    <a:pt x="1421" y="4432"/>
                    <a:pt x="1421" y="4441"/>
                  </a:cubicBezTo>
                  <a:cubicBezTo>
                    <a:pt x="1421" y="4450"/>
                    <a:pt x="1429" y="4458"/>
                    <a:pt x="1438" y="4458"/>
                  </a:cubicBezTo>
                  <a:cubicBezTo>
                    <a:pt x="1447" y="4458"/>
                    <a:pt x="1454" y="4450"/>
                    <a:pt x="1454" y="4441"/>
                  </a:cubicBezTo>
                  <a:cubicBezTo>
                    <a:pt x="1454" y="4432"/>
                    <a:pt x="1447" y="4424"/>
                    <a:pt x="1438" y="4424"/>
                  </a:cubicBezTo>
                  <a:moveTo>
                    <a:pt x="4050" y="4424"/>
                  </a:moveTo>
                  <a:cubicBezTo>
                    <a:pt x="4040" y="4424"/>
                    <a:pt x="4033" y="4432"/>
                    <a:pt x="4033" y="4441"/>
                  </a:cubicBezTo>
                  <a:cubicBezTo>
                    <a:pt x="4033" y="4451"/>
                    <a:pt x="4040" y="4458"/>
                    <a:pt x="4050" y="4458"/>
                  </a:cubicBezTo>
                  <a:cubicBezTo>
                    <a:pt x="4059" y="4458"/>
                    <a:pt x="4067" y="4451"/>
                    <a:pt x="4067" y="4441"/>
                  </a:cubicBezTo>
                  <a:cubicBezTo>
                    <a:pt x="4067" y="4432"/>
                    <a:pt x="4059" y="4424"/>
                    <a:pt x="4050" y="4424"/>
                  </a:cubicBezTo>
                  <a:moveTo>
                    <a:pt x="1568" y="4423"/>
                  </a:moveTo>
                  <a:cubicBezTo>
                    <a:pt x="1558" y="4423"/>
                    <a:pt x="1550" y="4431"/>
                    <a:pt x="1550" y="4441"/>
                  </a:cubicBezTo>
                  <a:cubicBezTo>
                    <a:pt x="1550" y="4451"/>
                    <a:pt x="1558" y="4459"/>
                    <a:pt x="1568" y="4459"/>
                  </a:cubicBezTo>
                  <a:cubicBezTo>
                    <a:pt x="1578" y="4459"/>
                    <a:pt x="1586" y="4451"/>
                    <a:pt x="1586" y="4441"/>
                  </a:cubicBezTo>
                  <a:cubicBezTo>
                    <a:pt x="1586" y="4431"/>
                    <a:pt x="1578" y="4423"/>
                    <a:pt x="1568" y="4423"/>
                  </a:cubicBezTo>
                  <a:moveTo>
                    <a:pt x="3919" y="4423"/>
                  </a:moveTo>
                  <a:cubicBezTo>
                    <a:pt x="3909" y="4423"/>
                    <a:pt x="3901" y="4431"/>
                    <a:pt x="3901" y="4441"/>
                  </a:cubicBezTo>
                  <a:cubicBezTo>
                    <a:pt x="3901" y="4451"/>
                    <a:pt x="3909" y="4459"/>
                    <a:pt x="3919" y="4459"/>
                  </a:cubicBezTo>
                  <a:cubicBezTo>
                    <a:pt x="3929" y="4459"/>
                    <a:pt x="3937" y="4451"/>
                    <a:pt x="3937" y="4441"/>
                  </a:cubicBezTo>
                  <a:cubicBezTo>
                    <a:pt x="3937" y="4431"/>
                    <a:pt x="3929" y="4423"/>
                    <a:pt x="3919" y="4423"/>
                  </a:cubicBezTo>
                  <a:moveTo>
                    <a:pt x="1699" y="4422"/>
                  </a:moveTo>
                  <a:cubicBezTo>
                    <a:pt x="1688" y="4422"/>
                    <a:pt x="1680" y="4431"/>
                    <a:pt x="1680" y="4441"/>
                  </a:cubicBezTo>
                  <a:cubicBezTo>
                    <a:pt x="1680" y="4452"/>
                    <a:pt x="1688" y="4460"/>
                    <a:pt x="1699" y="4460"/>
                  </a:cubicBezTo>
                  <a:cubicBezTo>
                    <a:pt x="1710" y="4460"/>
                    <a:pt x="1718" y="4452"/>
                    <a:pt x="1718" y="4441"/>
                  </a:cubicBezTo>
                  <a:cubicBezTo>
                    <a:pt x="1718" y="4431"/>
                    <a:pt x="1710" y="4422"/>
                    <a:pt x="1699" y="4422"/>
                  </a:cubicBezTo>
                  <a:moveTo>
                    <a:pt x="3789" y="4422"/>
                  </a:moveTo>
                  <a:cubicBezTo>
                    <a:pt x="3778" y="4422"/>
                    <a:pt x="3769" y="4430"/>
                    <a:pt x="3769" y="4441"/>
                  </a:cubicBezTo>
                  <a:cubicBezTo>
                    <a:pt x="3769" y="4452"/>
                    <a:pt x="3778" y="4461"/>
                    <a:pt x="3789" y="4461"/>
                  </a:cubicBezTo>
                  <a:cubicBezTo>
                    <a:pt x="3799" y="4461"/>
                    <a:pt x="3808" y="4452"/>
                    <a:pt x="3808" y="4441"/>
                  </a:cubicBezTo>
                  <a:cubicBezTo>
                    <a:pt x="3808" y="4430"/>
                    <a:pt x="3799" y="4422"/>
                    <a:pt x="3789" y="4422"/>
                  </a:cubicBezTo>
                  <a:moveTo>
                    <a:pt x="5487" y="4310"/>
                  </a:moveTo>
                  <a:cubicBezTo>
                    <a:pt x="5486" y="4311"/>
                    <a:pt x="5486" y="4311"/>
                    <a:pt x="5486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0"/>
                    <a:pt x="5487" y="4310"/>
                    <a:pt x="5487" y="4310"/>
                  </a:cubicBezTo>
                  <a:moveTo>
                    <a:pt x="132" y="4309"/>
                  </a:moveTo>
                  <a:cubicBezTo>
                    <a:pt x="131" y="4309"/>
                    <a:pt x="130" y="4310"/>
                    <a:pt x="130" y="4311"/>
                  </a:cubicBezTo>
                  <a:cubicBezTo>
                    <a:pt x="130" y="4311"/>
                    <a:pt x="131" y="4312"/>
                    <a:pt x="132" y="4312"/>
                  </a:cubicBezTo>
                  <a:cubicBezTo>
                    <a:pt x="132" y="4312"/>
                    <a:pt x="133" y="4311"/>
                    <a:pt x="133" y="4311"/>
                  </a:cubicBezTo>
                  <a:cubicBezTo>
                    <a:pt x="133" y="4310"/>
                    <a:pt x="132" y="4309"/>
                    <a:pt x="132" y="4309"/>
                  </a:cubicBezTo>
                  <a:moveTo>
                    <a:pt x="5356" y="4309"/>
                  </a:moveTo>
                  <a:cubicBezTo>
                    <a:pt x="5355" y="4309"/>
                    <a:pt x="5354" y="4310"/>
                    <a:pt x="5354" y="4311"/>
                  </a:cubicBezTo>
                  <a:cubicBezTo>
                    <a:pt x="5354" y="4312"/>
                    <a:pt x="5355" y="4312"/>
                    <a:pt x="5356" y="4312"/>
                  </a:cubicBezTo>
                  <a:cubicBezTo>
                    <a:pt x="5357" y="4312"/>
                    <a:pt x="5358" y="4312"/>
                    <a:pt x="5358" y="4311"/>
                  </a:cubicBezTo>
                  <a:cubicBezTo>
                    <a:pt x="5358" y="4310"/>
                    <a:pt x="5357" y="4309"/>
                    <a:pt x="5356" y="4309"/>
                  </a:cubicBezTo>
                  <a:moveTo>
                    <a:pt x="262" y="4307"/>
                  </a:moveTo>
                  <a:cubicBezTo>
                    <a:pt x="260" y="4307"/>
                    <a:pt x="259" y="4309"/>
                    <a:pt x="259" y="4311"/>
                  </a:cubicBezTo>
                  <a:cubicBezTo>
                    <a:pt x="259" y="4312"/>
                    <a:pt x="260" y="4314"/>
                    <a:pt x="262" y="4314"/>
                  </a:cubicBezTo>
                  <a:cubicBezTo>
                    <a:pt x="264" y="4314"/>
                    <a:pt x="266" y="4312"/>
                    <a:pt x="266" y="4311"/>
                  </a:cubicBezTo>
                  <a:cubicBezTo>
                    <a:pt x="266" y="4309"/>
                    <a:pt x="264" y="4307"/>
                    <a:pt x="262" y="4307"/>
                  </a:cubicBezTo>
                  <a:moveTo>
                    <a:pt x="5225" y="4307"/>
                  </a:moveTo>
                  <a:cubicBezTo>
                    <a:pt x="5223" y="4307"/>
                    <a:pt x="5222" y="4309"/>
                    <a:pt x="5222" y="4311"/>
                  </a:cubicBezTo>
                  <a:cubicBezTo>
                    <a:pt x="5222" y="4313"/>
                    <a:pt x="5223" y="4314"/>
                    <a:pt x="5225" y="4314"/>
                  </a:cubicBezTo>
                  <a:cubicBezTo>
                    <a:pt x="5227" y="4314"/>
                    <a:pt x="5229" y="4313"/>
                    <a:pt x="5229" y="4311"/>
                  </a:cubicBezTo>
                  <a:cubicBezTo>
                    <a:pt x="5229" y="4309"/>
                    <a:pt x="5227" y="4307"/>
                    <a:pt x="5225" y="4307"/>
                  </a:cubicBezTo>
                  <a:moveTo>
                    <a:pt x="393" y="4305"/>
                  </a:moveTo>
                  <a:cubicBezTo>
                    <a:pt x="390" y="4305"/>
                    <a:pt x="388" y="4308"/>
                    <a:pt x="388" y="4311"/>
                  </a:cubicBezTo>
                  <a:cubicBezTo>
                    <a:pt x="388" y="4313"/>
                    <a:pt x="390" y="4316"/>
                    <a:pt x="393" y="4316"/>
                  </a:cubicBezTo>
                  <a:cubicBezTo>
                    <a:pt x="396" y="4316"/>
                    <a:pt x="398" y="4313"/>
                    <a:pt x="398" y="4311"/>
                  </a:cubicBezTo>
                  <a:cubicBezTo>
                    <a:pt x="398" y="4308"/>
                    <a:pt x="396" y="4305"/>
                    <a:pt x="393" y="4305"/>
                  </a:cubicBezTo>
                  <a:moveTo>
                    <a:pt x="5095" y="4305"/>
                  </a:moveTo>
                  <a:cubicBezTo>
                    <a:pt x="5092" y="4305"/>
                    <a:pt x="5089" y="4308"/>
                    <a:pt x="5089" y="4311"/>
                  </a:cubicBezTo>
                  <a:cubicBezTo>
                    <a:pt x="5089" y="4314"/>
                    <a:pt x="5092" y="4316"/>
                    <a:pt x="5095" y="4316"/>
                  </a:cubicBezTo>
                  <a:cubicBezTo>
                    <a:pt x="5098" y="4316"/>
                    <a:pt x="5100" y="4314"/>
                    <a:pt x="5100" y="4311"/>
                  </a:cubicBezTo>
                  <a:cubicBezTo>
                    <a:pt x="5100" y="4308"/>
                    <a:pt x="5098" y="4305"/>
                    <a:pt x="5095" y="4305"/>
                  </a:cubicBezTo>
                  <a:moveTo>
                    <a:pt x="523" y="4304"/>
                  </a:moveTo>
                  <a:cubicBezTo>
                    <a:pt x="520" y="4304"/>
                    <a:pt x="517" y="4307"/>
                    <a:pt x="517" y="4311"/>
                  </a:cubicBezTo>
                  <a:cubicBezTo>
                    <a:pt x="517" y="4314"/>
                    <a:pt x="520" y="4317"/>
                    <a:pt x="523" y="4317"/>
                  </a:cubicBezTo>
                  <a:cubicBezTo>
                    <a:pt x="527" y="4317"/>
                    <a:pt x="530" y="4314"/>
                    <a:pt x="530" y="4311"/>
                  </a:cubicBezTo>
                  <a:cubicBezTo>
                    <a:pt x="530" y="4307"/>
                    <a:pt x="527" y="4304"/>
                    <a:pt x="523" y="4304"/>
                  </a:cubicBezTo>
                  <a:moveTo>
                    <a:pt x="4964" y="4304"/>
                  </a:moveTo>
                  <a:cubicBezTo>
                    <a:pt x="4960" y="4304"/>
                    <a:pt x="4957" y="4307"/>
                    <a:pt x="4957" y="4311"/>
                  </a:cubicBezTo>
                  <a:cubicBezTo>
                    <a:pt x="4957" y="4314"/>
                    <a:pt x="4960" y="4317"/>
                    <a:pt x="4964" y="4317"/>
                  </a:cubicBezTo>
                  <a:cubicBezTo>
                    <a:pt x="4968" y="4317"/>
                    <a:pt x="4971" y="4314"/>
                    <a:pt x="4971" y="4311"/>
                  </a:cubicBezTo>
                  <a:cubicBezTo>
                    <a:pt x="4971" y="4307"/>
                    <a:pt x="4968" y="4304"/>
                    <a:pt x="4964" y="4304"/>
                  </a:cubicBezTo>
                  <a:moveTo>
                    <a:pt x="654" y="4302"/>
                  </a:moveTo>
                  <a:cubicBezTo>
                    <a:pt x="649" y="4302"/>
                    <a:pt x="645" y="4306"/>
                    <a:pt x="645" y="4311"/>
                  </a:cubicBezTo>
                  <a:cubicBezTo>
                    <a:pt x="645" y="4315"/>
                    <a:pt x="649" y="4319"/>
                    <a:pt x="654" y="4319"/>
                  </a:cubicBezTo>
                  <a:cubicBezTo>
                    <a:pt x="659" y="4319"/>
                    <a:pt x="663" y="4315"/>
                    <a:pt x="663" y="4311"/>
                  </a:cubicBezTo>
                  <a:cubicBezTo>
                    <a:pt x="663" y="4306"/>
                    <a:pt x="659" y="4302"/>
                    <a:pt x="654" y="4302"/>
                  </a:cubicBezTo>
                  <a:moveTo>
                    <a:pt x="4834" y="4302"/>
                  </a:moveTo>
                  <a:cubicBezTo>
                    <a:pt x="4829" y="4302"/>
                    <a:pt x="4825" y="4306"/>
                    <a:pt x="4825" y="4311"/>
                  </a:cubicBezTo>
                  <a:cubicBezTo>
                    <a:pt x="4825" y="4315"/>
                    <a:pt x="4829" y="4319"/>
                    <a:pt x="4834" y="4319"/>
                  </a:cubicBezTo>
                  <a:cubicBezTo>
                    <a:pt x="4838" y="4319"/>
                    <a:pt x="4842" y="4315"/>
                    <a:pt x="4842" y="4311"/>
                  </a:cubicBezTo>
                  <a:cubicBezTo>
                    <a:pt x="4842" y="4306"/>
                    <a:pt x="4838" y="4302"/>
                    <a:pt x="4834" y="4302"/>
                  </a:cubicBezTo>
                  <a:moveTo>
                    <a:pt x="785" y="4300"/>
                  </a:moveTo>
                  <a:cubicBezTo>
                    <a:pt x="779" y="4300"/>
                    <a:pt x="775" y="4305"/>
                    <a:pt x="775" y="4311"/>
                  </a:cubicBezTo>
                  <a:cubicBezTo>
                    <a:pt x="775" y="4316"/>
                    <a:pt x="779" y="4321"/>
                    <a:pt x="785" y="4321"/>
                  </a:cubicBezTo>
                  <a:cubicBezTo>
                    <a:pt x="790" y="4321"/>
                    <a:pt x="795" y="4316"/>
                    <a:pt x="795" y="4311"/>
                  </a:cubicBezTo>
                  <a:cubicBezTo>
                    <a:pt x="795" y="4305"/>
                    <a:pt x="790" y="4300"/>
                    <a:pt x="785" y="4300"/>
                  </a:cubicBezTo>
                  <a:moveTo>
                    <a:pt x="4703" y="4300"/>
                  </a:moveTo>
                  <a:cubicBezTo>
                    <a:pt x="4697" y="4300"/>
                    <a:pt x="4692" y="4305"/>
                    <a:pt x="4692" y="4311"/>
                  </a:cubicBezTo>
                  <a:cubicBezTo>
                    <a:pt x="4692" y="4316"/>
                    <a:pt x="4697" y="4321"/>
                    <a:pt x="4703" y="4321"/>
                  </a:cubicBezTo>
                  <a:cubicBezTo>
                    <a:pt x="4709" y="4321"/>
                    <a:pt x="4713" y="4316"/>
                    <a:pt x="4713" y="4311"/>
                  </a:cubicBezTo>
                  <a:cubicBezTo>
                    <a:pt x="4713" y="4305"/>
                    <a:pt x="4709" y="4300"/>
                    <a:pt x="4703" y="4300"/>
                  </a:cubicBezTo>
                  <a:moveTo>
                    <a:pt x="915" y="4299"/>
                  </a:moveTo>
                  <a:cubicBezTo>
                    <a:pt x="909" y="4299"/>
                    <a:pt x="903" y="4304"/>
                    <a:pt x="903" y="4311"/>
                  </a:cubicBezTo>
                  <a:cubicBezTo>
                    <a:pt x="903" y="4317"/>
                    <a:pt x="909" y="4322"/>
                    <a:pt x="915" y="4322"/>
                  </a:cubicBezTo>
                  <a:cubicBezTo>
                    <a:pt x="922" y="4322"/>
                    <a:pt x="927" y="4317"/>
                    <a:pt x="927" y="4311"/>
                  </a:cubicBezTo>
                  <a:cubicBezTo>
                    <a:pt x="927" y="4304"/>
                    <a:pt x="922" y="4299"/>
                    <a:pt x="915" y="4299"/>
                  </a:cubicBezTo>
                  <a:moveTo>
                    <a:pt x="4572" y="4299"/>
                  </a:moveTo>
                  <a:cubicBezTo>
                    <a:pt x="4566" y="4299"/>
                    <a:pt x="4560" y="4304"/>
                    <a:pt x="4560" y="4311"/>
                  </a:cubicBezTo>
                  <a:cubicBezTo>
                    <a:pt x="4560" y="4317"/>
                    <a:pt x="4566" y="4322"/>
                    <a:pt x="4572" y="4322"/>
                  </a:cubicBezTo>
                  <a:cubicBezTo>
                    <a:pt x="4579" y="4322"/>
                    <a:pt x="4584" y="4317"/>
                    <a:pt x="4584" y="4311"/>
                  </a:cubicBezTo>
                  <a:cubicBezTo>
                    <a:pt x="4584" y="4304"/>
                    <a:pt x="4579" y="4299"/>
                    <a:pt x="4572" y="4299"/>
                  </a:cubicBezTo>
                  <a:moveTo>
                    <a:pt x="1046" y="4297"/>
                  </a:moveTo>
                  <a:cubicBezTo>
                    <a:pt x="1039" y="4297"/>
                    <a:pt x="1033" y="4303"/>
                    <a:pt x="1033" y="4311"/>
                  </a:cubicBezTo>
                  <a:cubicBezTo>
                    <a:pt x="1033" y="4318"/>
                    <a:pt x="1039" y="4324"/>
                    <a:pt x="1046" y="4324"/>
                  </a:cubicBezTo>
                  <a:cubicBezTo>
                    <a:pt x="1053" y="4324"/>
                    <a:pt x="1059" y="4318"/>
                    <a:pt x="1059" y="4311"/>
                  </a:cubicBezTo>
                  <a:cubicBezTo>
                    <a:pt x="1059" y="4303"/>
                    <a:pt x="1053" y="4297"/>
                    <a:pt x="1046" y="4297"/>
                  </a:cubicBezTo>
                  <a:moveTo>
                    <a:pt x="4442" y="4297"/>
                  </a:moveTo>
                  <a:cubicBezTo>
                    <a:pt x="4434" y="4297"/>
                    <a:pt x="4428" y="4303"/>
                    <a:pt x="4428" y="4311"/>
                  </a:cubicBezTo>
                  <a:cubicBezTo>
                    <a:pt x="4428" y="4318"/>
                    <a:pt x="4434" y="4324"/>
                    <a:pt x="4442" y="4324"/>
                  </a:cubicBezTo>
                  <a:cubicBezTo>
                    <a:pt x="4449" y="4324"/>
                    <a:pt x="4455" y="4318"/>
                    <a:pt x="4455" y="4311"/>
                  </a:cubicBezTo>
                  <a:cubicBezTo>
                    <a:pt x="4455" y="4303"/>
                    <a:pt x="4449" y="4297"/>
                    <a:pt x="4442" y="4297"/>
                  </a:cubicBezTo>
                  <a:moveTo>
                    <a:pt x="1177" y="4295"/>
                  </a:moveTo>
                  <a:cubicBezTo>
                    <a:pt x="1168" y="4295"/>
                    <a:pt x="1161" y="4302"/>
                    <a:pt x="1161" y="4311"/>
                  </a:cubicBezTo>
                  <a:cubicBezTo>
                    <a:pt x="1161" y="4319"/>
                    <a:pt x="1168" y="4326"/>
                    <a:pt x="1177" y="4326"/>
                  </a:cubicBezTo>
                  <a:cubicBezTo>
                    <a:pt x="1185" y="4326"/>
                    <a:pt x="1192" y="4319"/>
                    <a:pt x="1192" y="4311"/>
                  </a:cubicBezTo>
                  <a:cubicBezTo>
                    <a:pt x="1192" y="4302"/>
                    <a:pt x="1185" y="4295"/>
                    <a:pt x="1177" y="4295"/>
                  </a:cubicBezTo>
                  <a:moveTo>
                    <a:pt x="4311" y="4295"/>
                  </a:moveTo>
                  <a:cubicBezTo>
                    <a:pt x="4303" y="4295"/>
                    <a:pt x="4296" y="4302"/>
                    <a:pt x="4296" y="4311"/>
                  </a:cubicBezTo>
                  <a:cubicBezTo>
                    <a:pt x="4296" y="4319"/>
                    <a:pt x="4303" y="4326"/>
                    <a:pt x="4311" y="4326"/>
                  </a:cubicBezTo>
                  <a:cubicBezTo>
                    <a:pt x="4319" y="4326"/>
                    <a:pt x="4326" y="4319"/>
                    <a:pt x="4326" y="4311"/>
                  </a:cubicBezTo>
                  <a:cubicBezTo>
                    <a:pt x="4326" y="4302"/>
                    <a:pt x="4319" y="4295"/>
                    <a:pt x="4311" y="4295"/>
                  </a:cubicBezTo>
                  <a:moveTo>
                    <a:pt x="1307" y="4294"/>
                  </a:moveTo>
                  <a:cubicBezTo>
                    <a:pt x="1298" y="4294"/>
                    <a:pt x="1290" y="4301"/>
                    <a:pt x="1290" y="4311"/>
                  </a:cubicBezTo>
                  <a:cubicBezTo>
                    <a:pt x="1290" y="4320"/>
                    <a:pt x="1298" y="4327"/>
                    <a:pt x="1307" y="4327"/>
                  </a:cubicBezTo>
                  <a:cubicBezTo>
                    <a:pt x="1316" y="4327"/>
                    <a:pt x="1324" y="4320"/>
                    <a:pt x="1324" y="4311"/>
                  </a:cubicBezTo>
                  <a:cubicBezTo>
                    <a:pt x="1324" y="4301"/>
                    <a:pt x="1316" y="4294"/>
                    <a:pt x="1307" y="4294"/>
                  </a:cubicBezTo>
                  <a:moveTo>
                    <a:pt x="4180" y="4293"/>
                  </a:moveTo>
                  <a:cubicBezTo>
                    <a:pt x="4171" y="4293"/>
                    <a:pt x="4163" y="4301"/>
                    <a:pt x="4163" y="4311"/>
                  </a:cubicBezTo>
                  <a:cubicBezTo>
                    <a:pt x="4163" y="4320"/>
                    <a:pt x="4171" y="4328"/>
                    <a:pt x="4180" y="4328"/>
                  </a:cubicBezTo>
                  <a:cubicBezTo>
                    <a:pt x="4190" y="4328"/>
                    <a:pt x="4198" y="4320"/>
                    <a:pt x="4198" y="4311"/>
                  </a:cubicBezTo>
                  <a:cubicBezTo>
                    <a:pt x="4198" y="4301"/>
                    <a:pt x="4190" y="4293"/>
                    <a:pt x="4180" y="4293"/>
                  </a:cubicBezTo>
                  <a:moveTo>
                    <a:pt x="1438" y="4292"/>
                  </a:moveTo>
                  <a:cubicBezTo>
                    <a:pt x="1428" y="4292"/>
                    <a:pt x="1420" y="4301"/>
                    <a:pt x="1420" y="4311"/>
                  </a:cubicBezTo>
                  <a:cubicBezTo>
                    <a:pt x="1420" y="4321"/>
                    <a:pt x="1428" y="4329"/>
                    <a:pt x="1438" y="4329"/>
                  </a:cubicBezTo>
                  <a:cubicBezTo>
                    <a:pt x="1448" y="4329"/>
                    <a:pt x="1456" y="4321"/>
                    <a:pt x="1456" y="4311"/>
                  </a:cubicBezTo>
                  <a:cubicBezTo>
                    <a:pt x="1456" y="4301"/>
                    <a:pt x="1448" y="4292"/>
                    <a:pt x="1438" y="4292"/>
                  </a:cubicBezTo>
                  <a:moveTo>
                    <a:pt x="4050" y="4292"/>
                  </a:moveTo>
                  <a:cubicBezTo>
                    <a:pt x="4040" y="4292"/>
                    <a:pt x="4032" y="4301"/>
                    <a:pt x="4032" y="4311"/>
                  </a:cubicBezTo>
                  <a:cubicBezTo>
                    <a:pt x="4032" y="4321"/>
                    <a:pt x="4040" y="4329"/>
                    <a:pt x="4050" y="4329"/>
                  </a:cubicBezTo>
                  <a:cubicBezTo>
                    <a:pt x="4060" y="4329"/>
                    <a:pt x="4068" y="4321"/>
                    <a:pt x="4068" y="4311"/>
                  </a:cubicBezTo>
                  <a:cubicBezTo>
                    <a:pt x="4068" y="4301"/>
                    <a:pt x="4060" y="4292"/>
                    <a:pt x="4050" y="4292"/>
                  </a:cubicBezTo>
                  <a:moveTo>
                    <a:pt x="1568" y="4291"/>
                  </a:moveTo>
                  <a:cubicBezTo>
                    <a:pt x="1558" y="4291"/>
                    <a:pt x="1549" y="4300"/>
                    <a:pt x="1549" y="4311"/>
                  </a:cubicBezTo>
                  <a:cubicBezTo>
                    <a:pt x="1549" y="4321"/>
                    <a:pt x="1558" y="4330"/>
                    <a:pt x="1568" y="4330"/>
                  </a:cubicBezTo>
                  <a:cubicBezTo>
                    <a:pt x="1579" y="4330"/>
                    <a:pt x="1588" y="4321"/>
                    <a:pt x="1588" y="4311"/>
                  </a:cubicBezTo>
                  <a:cubicBezTo>
                    <a:pt x="1588" y="4300"/>
                    <a:pt x="1579" y="4291"/>
                    <a:pt x="1568" y="4291"/>
                  </a:cubicBezTo>
                  <a:moveTo>
                    <a:pt x="3919" y="4291"/>
                  </a:moveTo>
                  <a:cubicBezTo>
                    <a:pt x="3908" y="4291"/>
                    <a:pt x="3900" y="4300"/>
                    <a:pt x="3900" y="4311"/>
                  </a:cubicBezTo>
                  <a:cubicBezTo>
                    <a:pt x="3900" y="4321"/>
                    <a:pt x="3908" y="4330"/>
                    <a:pt x="3919" y="4330"/>
                  </a:cubicBezTo>
                  <a:cubicBezTo>
                    <a:pt x="3930" y="4330"/>
                    <a:pt x="3939" y="4321"/>
                    <a:pt x="3939" y="4311"/>
                  </a:cubicBezTo>
                  <a:cubicBezTo>
                    <a:pt x="3939" y="4300"/>
                    <a:pt x="3930" y="4291"/>
                    <a:pt x="3919" y="4291"/>
                  </a:cubicBezTo>
                  <a:moveTo>
                    <a:pt x="1699" y="4290"/>
                  </a:moveTo>
                  <a:cubicBezTo>
                    <a:pt x="1687" y="4290"/>
                    <a:pt x="1678" y="4299"/>
                    <a:pt x="1678" y="4311"/>
                  </a:cubicBezTo>
                  <a:cubicBezTo>
                    <a:pt x="1678" y="4322"/>
                    <a:pt x="1687" y="4332"/>
                    <a:pt x="1699" y="4332"/>
                  </a:cubicBezTo>
                  <a:cubicBezTo>
                    <a:pt x="1711" y="4332"/>
                    <a:pt x="1720" y="4322"/>
                    <a:pt x="1720" y="4311"/>
                  </a:cubicBezTo>
                  <a:cubicBezTo>
                    <a:pt x="1720" y="4299"/>
                    <a:pt x="1711" y="4290"/>
                    <a:pt x="1699" y="4290"/>
                  </a:cubicBezTo>
                  <a:moveTo>
                    <a:pt x="3789" y="4290"/>
                  </a:moveTo>
                  <a:cubicBezTo>
                    <a:pt x="3777" y="4290"/>
                    <a:pt x="3768" y="4299"/>
                    <a:pt x="3768" y="4311"/>
                  </a:cubicBezTo>
                  <a:cubicBezTo>
                    <a:pt x="3768" y="4322"/>
                    <a:pt x="3777" y="4332"/>
                    <a:pt x="3789" y="4332"/>
                  </a:cubicBezTo>
                  <a:cubicBezTo>
                    <a:pt x="3800" y="4332"/>
                    <a:pt x="3810" y="4322"/>
                    <a:pt x="3810" y="4311"/>
                  </a:cubicBezTo>
                  <a:cubicBezTo>
                    <a:pt x="3810" y="4299"/>
                    <a:pt x="3800" y="4290"/>
                    <a:pt x="3789" y="4290"/>
                  </a:cubicBezTo>
                  <a:moveTo>
                    <a:pt x="1" y="4179"/>
                  </a:moveTo>
                  <a:cubicBezTo>
                    <a:pt x="1" y="4179"/>
                    <a:pt x="0" y="4179"/>
                    <a:pt x="0" y="4180"/>
                  </a:cubicBezTo>
                  <a:cubicBezTo>
                    <a:pt x="0" y="4180"/>
                    <a:pt x="1" y="4181"/>
                    <a:pt x="1" y="4181"/>
                  </a:cubicBezTo>
                  <a:cubicBezTo>
                    <a:pt x="1" y="4181"/>
                    <a:pt x="2" y="4180"/>
                    <a:pt x="2" y="4180"/>
                  </a:cubicBezTo>
                  <a:cubicBezTo>
                    <a:pt x="2" y="4179"/>
                    <a:pt x="1" y="4179"/>
                    <a:pt x="1" y="4179"/>
                  </a:cubicBezTo>
                  <a:moveTo>
                    <a:pt x="5487" y="4179"/>
                  </a:moveTo>
                  <a:cubicBezTo>
                    <a:pt x="5486" y="4179"/>
                    <a:pt x="5486" y="4179"/>
                    <a:pt x="5486" y="4180"/>
                  </a:cubicBezTo>
                  <a:cubicBezTo>
                    <a:pt x="5486" y="4180"/>
                    <a:pt x="5486" y="4181"/>
                    <a:pt x="5487" y="4181"/>
                  </a:cubicBezTo>
                  <a:cubicBezTo>
                    <a:pt x="5487" y="4181"/>
                    <a:pt x="5487" y="4180"/>
                    <a:pt x="5487" y="4180"/>
                  </a:cubicBezTo>
                  <a:cubicBezTo>
                    <a:pt x="5487" y="4179"/>
                    <a:pt x="5487" y="4179"/>
                    <a:pt x="5487" y="4179"/>
                  </a:cubicBezTo>
                  <a:moveTo>
                    <a:pt x="132" y="4177"/>
                  </a:moveTo>
                  <a:cubicBezTo>
                    <a:pt x="130" y="4177"/>
                    <a:pt x="129" y="4179"/>
                    <a:pt x="129" y="4180"/>
                  </a:cubicBezTo>
                  <a:cubicBezTo>
                    <a:pt x="129" y="4181"/>
                    <a:pt x="130" y="4182"/>
                    <a:pt x="132" y="4182"/>
                  </a:cubicBezTo>
                  <a:cubicBezTo>
                    <a:pt x="133" y="4182"/>
                    <a:pt x="134" y="4181"/>
                    <a:pt x="134" y="4180"/>
                  </a:cubicBezTo>
                  <a:cubicBezTo>
                    <a:pt x="134" y="4179"/>
                    <a:pt x="133" y="4177"/>
                    <a:pt x="132" y="4177"/>
                  </a:cubicBezTo>
                  <a:moveTo>
                    <a:pt x="5356" y="4177"/>
                  </a:moveTo>
                  <a:cubicBezTo>
                    <a:pt x="5355" y="4177"/>
                    <a:pt x="5353" y="4179"/>
                    <a:pt x="5353" y="4180"/>
                  </a:cubicBezTo>
                  <a:cubicBezTo>
                    <a:pt x="5353" y="4181"/>
                    <a:pt x="5355" y="4182"/>
                    <a:pt x="5356" y="4182"/>
                  </a:cubicBezTo>
                  <a:cubicBezTo>
                    <a:pt x="5357" y="4182"/>
                    <a:pt x="5358" y="4181"/>
                    <a:pt x="5358" y="4180"/>
                  </a:cubicBezTo>
                  <a:cubicBezTo>
                    <a:pt x="5358" y="4179"/>
                    <a:pt x="5357" y="4177"/>
                    <a:pt x="5356" y="4177"/>
                  </a:cubicBezTo>
                  <a:moveTo>
                    <a:pt x="262" y="4176"/>
                  </a:moveTo>
                  <a:cubicBezTo>
                    <a:pt x="260" y="4176"/>
                    <a:pt x="258" y="4178"/>
                    <a:pt x="258" y="4180"/>
                  </a:cubicBezTo>
                  <a:cubicBezTo>
                    <a:pt x="258" y="4182"/>
                    <a:pt x="260" y="4184"/>
                    <a:pt x="262" y="4184"/>
                  </a:cubicBezTo>
                  <a:cubicBezTo>
                    <a:pt x="265" y="4184"/>
                    <a:pt x="267" y="4182"/>
                    <a:pt x="267" y="4180"/>
                  </a:cubicBezTo>
                  <a:cubicBezTo>
                    <a:pt x="267" y="4178"/>
                    <a:pt x="265" y="4176"/>
                    <a:pt x="262" y="4176"/>
                  </a:cubicBezTo>
                  <a:moveTo>
                    <a:pt x="5225" y="4176"/>
                  </a:moveTo>
                  <a:cubicBezTo>
                    <a:pt x="5223" y="4176"/>
                    <a:pt x="5221" y="4178"/>
                    <a:pt x="5221" y="4180"/>
                  </a:cubicBezTo>
                  <a:cubicBezTo>
                    <a:pt x="5221" y="4182"/>
                    <a:pt x="5223" y="4184"/>
                    <a:pt x="5225" y="4184"/>
                  </a:cubicBezTo>
                  <a:cubicBezTo>
                    <a:pt x="5228" y="4184"/>
                    <a:pt x="5230" y="4182"/>
                    <a:pt x="5230" y="4180"/>
                  </a:cubicBezTo>
                  <a:cubicBezTo>
                    <a:pt x="5230" y="4178"/>
                    <a:pt x="5228" y="4176"/>
                    <a:pt x="5225" y="4176"/>
                  </a:cubicBezTo>
                  <a:moveTo>
                    <a:pt x="393" y="4174"/>
                  </a:moveTo>
                  <a:cubicBezTo>
                    <a:pt x="389" y="4174"/>
                    <a:pt x="387" y="4177"/>
                    <a:pt x="387" y="4180"/>
                  </a:cubicBezTo>
                  <a:cubicBezTo>
                    <a:pt x="387" y="4183"/>
                    <a:pt x="389" y="4186"/>
                    <a:pt x="393" y="4186"/>
                  </a:cubicBezTo>
                  <a:cubicBezTo>
                    <a:pt x="396" y="4186"/>
                    <a:pt x="399" y="4183"/>
                    <a:pt x="399" y="4180"/>
                  </a:cubicBezTo>
                  <a:cubicBezTo>
                    <a:pt x="399" y="4177"/>
                    <a:pt x="396" y="4174"/>
                    <a:pt x="393" y="4174"/>
                  </a:cubicBezTo>
                  <a:moveTo>
                    <a:pt x="5095" y="4174"/>
                  </a:moveTo>
                  <a:cubicBezTo>
                    <a:pt x="5091" y="4174"/>
                    <a:pt x="5089" y="4177"/>
                    <a:pt x="5089" y="4180"/>
                  </a:cubicBezTo>
                  <a:cubicBezTo>
                    <a:pt x="5089" y="4183"/>
                    <a:pt x="5091" y="4186"/>
                    <a:pt x="5095" y="4186"/>
                  </a:cubicBezTo>
                  <a:cubicBezTo>
                    <a:pt x="5098" y="4186"/>
                    <a:pt x="5101" y="4183"/>
                    <a:pt x="5101" y="4180"/>
                  </a:cubicBezTo>
                  <a:cubicBezTo>
                    <a:pt x="5101" y="4177"/>
                    <a:pt x="5098" y="4174"/>
                    <a:pt x="5095" y="4174"/>
                  </a:cubicBezTo>
                  <a:moveTo>
                    <a:pt x="523" y="4172"/>
                  </a:moveTo>
                  <a:cubicBezTo>
                    <a:pt x="519" y="4172"/>
                    <a:pt x="516" y="4176"/>
                    <a:pt x="516" y="4180"/>
                  </a:cubicBezTo>
                  <a:cubicBezTo>
                    <a:pt x="516" y="4184"/>
                    <a:pt x="519" y="4188"/>
                    <a:pt x="523" y="4188"/>
                  </a:cubicBezTo>
                  <a:cubicBezTo>
                    <a:pt x="528" y="4188"/>
                    <a:pt x="531" y="4184"/>
                    <a:pt x="531" y="4180"/>
                  </a:cubicBezTo>
                  <a:cubicBezTo>
                    <a:pt x="531" y="4176"/>
                    <a:pt x="528" y="4172"/>
                    <a:pt x="523" y="4172"/>
                  </a:cubicBezTo>
                  <a:moveTo>
                    <a:pt x="4964" y="4172"/>
                  </a:moveTo>
                  <a:cubicBezTo>
                    <a:pt x="4960" y="4172"/>
                    <a:pt x="4956" y="4175"/>
                    <a:pt x="4956" y="4180"/>
                  </a:cubicBezTo>
                  <a:cubicBezTo>
                    <a:pt x="4956" y="4184"/>
                    <a:pt x="4960" y="4188"/>
                    <a:pt x="4964" y="4188"/>
                  </a:cubicBezTo>
                  <a:cubicBezTo>
                    <a:pt x="4969" y="4188"/>
                    <a:pt x="4972" y="4184"/>
                    <a:pt x="4972" y="4180"/>
                  </a:cubicBezTo>
                  <a:cubicBezTo>
                    <a:pt x="4972" y="4175"/>
                    <a:pt x="4969" y="4172"/>
                    <a:pt x="4964" y="4172"/>
                  </a:cubicBezTo>
                  <a:moveTo>
                    <a:pt x="654" y="4170"/>
                  </a:moveTo>
                  <a:cubicBezTo>
                    <a:pt x="649" y="4170"/>
                    <a:pt x="645" y="4175"/>
                    <a:pt x="645" y="4180"/>
                  </a:cubicBezTo>
                  <a:cubicBezTo>
                    <a:pt x="645" y="4185"/>
                    <a:pt x="649" y="4189"/>
                    <a:pt x="654" y="4189"/>
                  </a:cubicBezTo>
                  <a:cubicBezTo>
                    <a:pt x="659" y="4189"/>
                    <a:pt x="664" y="4185"/>
                    <a:pt x="664" y="4180"/>
                  </a:cubicBezTo>
                  <a:cubicBezTo>
                    <a:pt x="664" y="4175"/>
                    <a:pt x="659" y="4170"/>
                    <a:pt x="654" y="4170"/>
                  </a:cubicBezTo>
                  <a:moveTo>
                    <a:pt x="4834" y="4170"/>
                  </a:moveTo>
                  <a:cubicBezTo>
                    <a:pt x="4828" y="4170"/>
                    <a:pt x="4824" y="4174"/>
                    <a:pt x="4824" y="4180"/>
                  </a:cubicBezTo>
                  <a:cubicBezTo>
                    <a:pt x="4824" y="4185"/>
                    <a:pt x="4828" y="4190"/>
                    <a:pt x="4834" y="4190"/>
                  </a:cubicBezTo>
                  <a:cubicBezTo>
                    <a:pt x="4839" y="4190"/>
                    <a:pt x="4843" y="4185"/>
                    <a:pt x="4843" y="4180"/>
                  </a:cubicBezTo>
                  <a:cubicBezTo>
                    <a:pt x="4843" y="4174"/>
                    <a:pt x="4839" y="4170"/>
                    <a:pt x="4834" y="4170"/>
                  </a:cubicBezTo>
                  <a:moveTo>
                    <a:pt x="785" y="4169"/>
                  </a:moveTo>
                  <a:cubicBezTo>
                    <a:pt x="779" y="4169"/>
                    <a:pt x="773" y="4174"/>
                    <a:pt x="773" y="4180"/>
                  </a:cubicBezTo>
                  <a:cubicBezTo>
                    <a:pt x="773" y="4186"/>
                    <a:pt x="779" y="4191"/>
                    <a:pt x="785" y="4191"/>
                  </a:cubicBezTo>
                  <a:cubicBezTo>
                    <a:pt x="791" y="4191"/>
                    <a:pt x="796" y="4186"/>
                    <a:pt x="796" y="4180"/>
                  </a:cubicBezTo>
                  <a:cubicBezTo>
                    <a:pt x="796" y="4174"/>
                    <a:pt x="791" y="4169"/>
                    <a:pt x="785" y="4169"/>
                  </a:cubicBezTo>
                  <a:moveTo>
                    <a:pt x="4703" y="4168"/>
                  </a:moveTo>
                  <a:cubicBezTo>
                    <a:pt x="4697" y="4168"/>
                    <a:pt x="4691" y="4174"/>
                    <a:pt x="4691" y="4180"/>
                  </a:cubicBezTo>
                  <a:cubicBezTo>
                    <a:pt x="4691" y="4186"/>
                    <a:pt x="4697" y="4191"/>
                    <a:pt x="4703" y="4191"/>
                  </a:cubicBezTo>
                  <a:cubicBezTo>
                    <a:pt x="4709" y="4191"/>
                    <a:pt x="4714" y="4186"/>
                    <a:pt x="4714" y="4180"/>
                  </a:cubicBezTo>
                  <a:cubicBezTo>
                    <a:pt x="4714" y="4174"/>
                    <a:pt x="4709" y="4168"/>
                    <a:pt x="4703" y="4168"/>
                  </a:cubicBezTo>
                  <a:moveTo>
                    <a:pt x="915" y="4167"/>
                  </a:moveTo>
                  <a:cubicBezTo>
                    <a:pt x="908" y="4167"/>
                    <a:pt x="902" y="4173"/>
                    <a:pt x="902" y="4180"/>
                  </a:cubicBezTo>
                  <a:cubicBezTo>
                    <a:pt x="902" y="4187"/>
                    <a:pt x="908" y="4193"/>
                    <a:pt x="915" y="4193"/>
                  </a:cubicBezTo>
                  <a:cubicBezTo>
                    <a:pt x="923" y="4193"/>
                    <a:pt x="928" y="4187"/>
                    <a:pt x="928" y="4180"/>
                  </a:cubicBezTo>
                  <a:cubicBezTo>
                    <a:pt x="928" y="4173"/>
                    <a:pt x="923" y="4167"/>
                    <a:pt x="915" y="4167"/>
                  </a:cubicBezTo>
                  <a:moveTo>
                    <a:pt x="4572" y="4167"/>
                  </a:moveTo>
                  <a:cubicBezTo>
                    <a:pt x="4565" y="4167"/>
                    <a:pt x="4559" y="4173"/>
                    <a:pt x="4559" y="4180"/>
                  </a:cubicBezTo>
                  <a:cubicBezTo>
                    <a:pt x="4559" y="4187"/>
                    <a:pt x="4565" y="4193"/>
                    <a:pt x="4572" y="4193"/>
                  </a:cubicBezTo>
                  <a:cubicBezTo>
                    <a:pt x="4580" y="4193"/>
                    <a:pt x="4585" y="4187"/>
                    <a:pt x="4585" y="4180"/>
                  </a:cubicBezTo>
                  <a:cubicBezTo>
                    <a:pt x="4585" y="4173"/>
                    <a:pt x="4580" y="4167"/>
                    <a:pt x="4572" y="4167"/>
                  </a:cubicBezTo>
                  <a:moveTo>
                    <a:pt x="1046" y="4165"/>
                  </a:moveTo>
                  <a:cubicBezTo>
                    <a:pt x="1038" y="4165"/>
                    <a:pt x="1031" y="4172"/>
                    <a:pt x="1031" y="4180"/>
                  </a:cubicBezTo>
                  <a:cubicBezTo>
                    <a:pt x="1031" y="4188"/>
                    <a:pt x="1038" y="4195"/>
                    <a:pt x="1046" y="4195"/>
                  </a:cubicBezTo>
                  <a:cubicBezTo>
                    <a:pt x="1054" y="4195"/>
                    <a:pt x="1061" y="4188"/>
                    <a:pt x="1061" y="4180"/>
                  </a:cubicBezTo>
                  <a:cubicBezTo>
                    <a:pt x="1061" y="4172"/>
                    <a:pt x="1054" y="4165"/>
                    <a:pt x="1046" y="4165"/>
                  </a:cubicBezTo>
                  <a:moveTo>
                    <a:pt x="4442" y="4165"/>
                  </a:moveTo>
                  <a:cubicBezTo>
                    <a:pt x="4433" y="4165"/>
                    <a:pt x="4427" y="4172"/>
                    <a:pt x="4427" y="4180"/>
                  </a:cubicBezTo>
                  <a:cubicBezTo>
                    <a:pt x="4427" y="4188"/>
                    <a:pt x="4433" y="4195"/>
                    <a:pt x="4442" y="4195"/>
                  </a:cubicBezTo>
                  <a:cubicBezTo>
                    <a:pt x="4450" y="4195"/>
                    <a:pt x="4457" y="4188"/>
                    <a:pt x="4457" y="4180"/>
                  </a:cubicBezTo>
                  <a:cubicBezTo>
                    <a:pt x="4457" y="4172"/>
                    <a:pt x="4450" y="4165"/>
                    <a:pt x="4442" y="4165"/>
                  </a:cubicBezTo>
                  <a:moveTo>
                    <a:pt x="1177" y="4164"/>
                  </a:moveTo>
                  <a:cubicBezTo>
                    <a:pt x="1168" y="4164"/>
                    <a:pt x="1160" y="4171"/>
                    <a:pt x="1160" y="4180"/>
                  </a:cubicBezTo>
                  <a:cubicBezTo>
                    <a:pt x="1160" y="4189"/>
                    <a:pt x="1168" y="4196"/>
                    <a:pt x="1177" y="4196"/>
                  </a:cubicBezTo>
                  <a:cubicBezTo>
                    <a:pt x="1186" y="4196"/>
                    <a:pt x="1193" y="4189"/>
                    <a:pt x="1193" y="4180"/>
                  </a:cubicBezTo>
                  <a:cubicBezTo>
                    <a:pt x="1193" y="4171"/>
                    <a:pt x="1186" y="4164"/>
                    <a:pt x="1177" y="4164"/>
                  </a:cubicBezTo>
                  <a:moveTo>
                    <a:pt x="4311" y="4163"/>
                  </a:moveTo>
                  <a:cubicBezTo>
                    <a:pt x="4302" y="4163"/>
                    <a:pt x="4294" y="4171"/>
                    <a:pt x="4294" y="4180"/>
                  </a:cubicBezTo>
                  <a:cubicBezTo>
                    <a:pt x="4294" y="4189"/>
                    <a:pt x="4302" y="4197"/>
                    <a:pt x="4311" y="4197"/>
                  </a:cubicBezTo>
                  <a:cubicBezTo>
                    <a:pt x="4320" y="4197"/>
                    <a:pt x="4328" y="4189"/>
                    <a:pt x="4328" y="4180"/>
                  </a:cubicBezTo>
                  <a:cubicBezTo>
                    <a:pt x="4328" y="4171"/>
                    <a:pt x="4320" y="4163"/>
                    <a:pt x="4311" y="4163"/>
                  </a:cubicBezTo>
                  <a:moveTo>
                    <a:pt x="1307" y="4162"/>
                  </a:moveTo>
                  <a:cubicBezTo>
                    <a:pt x="1297" y="4162"/>
                    <a:pt x="1289" y="4170"/>
                    <a:pt x="1289" y="4180"/>
                  </a:cubicBezTo>
                  <a:cubicBezTo>
                    <a:pt x="1289" y="4190"/>
                    <a:pt x="1297" y="4198"/>
                    <a:pt x="1307" y="4198"/>
                  </a:cubicBezTo>
                  <a:cubicBezTo>
                    <a:pt x="1317" y="4198"/>
                    <a:pt x="1325" y="4190"/>
                    <a:pt x="1325" y="4180"/>
                  </a:cubicBezTo>
                  <a:cubicBezTo>
                    <a:pt x="1325" y="4170"/>
                    <a:pt x="1317" y="4162"/>
                    <a:pt x="1307" y="4162"/>
                  </a:cubicBezTo>
                  <a:moveTo>
                    <a:pt x="4180" y="4162"/>
                  </a:moveTo>
                  <a:cubicBezTo>
                    <a:pt x="4170" y="4162"/>
                    <a:pt x="4162" y="4170"/>
                    <a:pt x="4162" y="4180"/>
                  </a:cubicBezTo>
                  <a:cubicBezTo>
                    <a:pt x="4162" y="4190"/>
                    <a:pt x="4170" y="4198"/>
                    <a:pt x="4180" y="4198"/>
                  </a:cubicBezTo>
                  <a:cubicBezTo>
                    <a:pt x="4190" y="4198"/>
                    <a:pt x="4199" y="4190"/>
                    <a:pt x="4199" y="4180"/>
                  </a:cubicBezTo>
                  <a:cubicBezTo>
                    <a:pt x="4199" y="4170"/>
                    <a:pt x="4190" y="4162"/>
                    <a:pt x="4180" y="4162"/>
                  </a:cubicBezTo>
                  <a:moveTo>
                    <a:pt x="1438" y="4160"/>
                  </a:moveTo>
                  <a:cubicBezTo>
                    <a:pt x="1427" y="4160"/>
                    <a:pt x="1418" y="4169"/>
                    <a:pt x="1418" y="4180"/>
                  </a:cubicBezTo>
                  <a:cubicBezTo>
                    <a:pt x="1418" y="4191"/>
                    <a:pt x="1427" y="4199"/>
                    <a:pt x="1438" y="4199"/>
                  </a:cubicBezTo>
                  <a:cubicBezTo>
                    <a:pt x="1449" y="4199"/>
                    <a:pt x="1457" y="4191"/>
                    <a:pt x="1457" y="4180"/>
                  </a:cubicBezTo>
                  <a:cubicBezTo>
                    <a:pt x="1457" y="4169"/>
                    <a:pt x="1449" y="4160"/>
                    <a:pt x="1438" y="4160"/>
                  </a:cubicBezTo>
                  <a:moveTo>
                    <a:pt x="4050" y="4160"/>
                  </a:moveTo>
                  <a:cubicBezTo>
                    <a:pt x="4039" y="4160"/>
                    <a:pt x="4030" y="4169"/>
                    <a:pt x="4030" y="4180"/>
                  </a:cubicBezTo>
                  <a:cubicBezTo>
                    <a:pt x="4030" y="4191"/>
                    <a:pt x="4039" y="4199"/>
                    <a:pt x="4050" y="4199"/>
                  </a:cubicBezTo>
                  <a:cubicBezTo>
                    <a:pt x="4061" y="4199"/>
                    <a:pt x="4069" y="4191"/>
                    <a:pt x="4069" y="4180"/>
                  </a:cubicBezTo>
                  <a:cubicBezTo>
                    <a:pt x="4069" y="4169"/>
                    <a:pt x="4061" y="4160"/>
                    <a:pt x="4050" y="4160"/>
                  </a:cubicBezTo>
                  <a:moveTo>
                    <a:pt x="1568" y="4159"/>
                  </a:moveTo>
                  <a:cubicBezTo>
                    <a:pt x="1557" y="4159"/>
                    <a:pt x="1547" y="4168"/>
                    <a:pt x="1547" y="4180"/>
                  </a:cubicBezTo>
                  <a:cubicBezTo>
                    <a:pt x="1547" y="4192"/>
                    <a:pt x="1557" y="4201"/>
                    <a:pt x="1568" y="4201"/>
                  </a:cubicBezTo>
                  <a:cubicBezTo>
                    <a:pt x="1580" y="4201"/>
                    <a:pt x="1589" y="4192"/>
                    <a:pt x="1589" y="4180"/>
                  </a:cubicBezTo>
                  <a:cubicBezTo>
                    <a:pt x="1589" y="4168"/>
                    <a:pt x="1580" y="4159"/>
                    <a:pt x="1568" y="4159"/>
                  </a:cubicBezTo>
                  <a:moveTo>
                    <a:pt x="3919" y="4159"/>
                  </a:moveTo>
                  <a:cubicBezTo>
                    <a:pt x="3908" y="4159"/>
                    <a:pt x="3898" y="4168"/>
                    <a:pt x="3898" y="4180"/>
                  </a:cubicBezTo>
                  <a:cubicBezTo>
                    <a:pt x="3898" y="4192"/>
                    <a:pt x="3908" y="4201"/>
                    <a:pt x="3919" y="4201"/>
                  </a:cubicBezTo>
                  <a:cubicBezTo>
                    <a:pt x="3931" y="4201"/>
                    <a:pt x="3940" y="4192"/>
                    <a:pt x="3940" y="4180"/>
                  </a:cubicBezTo>
                  <a:cubicBezTo>
                    <a:pt x="3940" y="4168"/>
                    <a:pt x="3931" y="4159"/>
                    <a:pt x="3919" y="4159"/>
                  </a:cubicBezTo>
                  <a:moveTo>
                    <a:pt x="1699" y="4157"/>
                  </a:moveTo>
                  <a:cubicBezTo>
                    <a:pt x="1687" y="4157"/>
                    <a:pt x="1677" y="4168"/>
                    <a:pt x="1677" y="4180"/>
                  </a:cubicBezTo>
                  <a:cubicBezTo>
                    <a:pt x="1677" y="4192"/>
                    <a:pt x="1687" y="4202"/>
                    <a:pt x="1699" y="4202"/>
                  </a:cubicBezTo>
                  <a:cubicBezTo>
                    <a:pt x="1711" y="4202"/>
                    <a:pt x="1721" y="4192"/>
                    <a:pt x="1721" y="4180"/>
                  </a:cubicBezTo>
                  <a:cubicBezTo>
                    <a:pt x="1721" y="4168"/>
                    <a:pt x="1711" y="4157"/>
                    <a:pt x="1699" y="4157"/>
                  </a:cubicBezTo>
                  <a:moveTo>
                    <a:pt x="3789" y="4157"/>
                  </a:moveTo>
                  <a:cubicBezTo>
                    <a:pt x="3776" y="4157"/>
                    <a:pt x="3766" y="4168"/>
                    <a:pt x="3766" y="4180"/>
                  </a:cubicBezTo>
                  <a:cubicBezTo>
                    <a:pt x="3766" y="4192"/>
                    <a:pt x="3776" y="4202"/>
                    <a:pt x="3789" y="4202"/>
                  </a:cubicBezTo>
                  <a:cubicBezTo>
                    <a:pt x="3801" y="4202"/>
                    <a:pt x="3811" y="4192"/>
                    <a:pt x="3811" y="4180"/>
                  </a:cubicBezTo>
                  <a:cubicBezTo>
                    <a:pt x="3811" y="4168"/>
                    <a:pt x="3801" y="4157"/>
                    <a:pt x="3789" y="4157"/>
                  </a:cubicBezTo>
                  <a:moveTo>
                    <a:pt x="1" y="4048"/>
                  </a:moveTo>
                  <a:cubicBezTo>
                    <a:pt x="0" y="4048"/>
                    <a:pt x="0" y="4048"/>
                    <a:pt x="0" y="4049"/>
                  </a:cubicBezTo>
                  <a:cubicBezTo>
                    <a:pt x="0" y="4050"/>
                    <a:pt x="0" y="4051"/>
                    <a:pt x="1" y="4051"/>
                  </a:cubicBezTo>
                  <a:cubicBezTo>
                    <a:pt x="2" y="4051"/>
                    <a:pt x="3" y="4050"/>
                    <a:pt x="3" y="4049"/>
                  </a:cubicBezTo>
                  <a:cubicBezTo>
                    <a:pt x="3" y="4048"/>
                    <a:pt x="2" y="4048"/>
                    <a:pt x="1" y="4048"/>
                  </a:cubicBezTo>
                  <a:moveTo>
                    <a:pt x="5487" y="4048"/>
                  </a:moveTo>
                  <a:cubicBezTo>
                    <a:pt x="5486" y="4048"/>
                    <a:pt x="5485" y="4048"/>
                    <a:pt x="5485" y="4049"/>
                  </a:cubicBezTo>
                  <a:cubicBezTo>
                    <a:pt x="5485" y="4050"/>
                    <a:pt x="5486" y="4051"/>
                    <a:pt x="5487" y="4051"/>
                  </a:cubicBezTo>
                  <a:cubicBezTo>
                    <a:pt x="5487" y="4051"/>
                    <a:pt x="5488" y="4050"/>
                    <a:pt x="5488" y="4049"/>
                  </a:cubicBezTo>
                  <a:cubicBezTo>
                    <a:pt x="5488" y="4048"/>
                    <a:pt x="5487" y="4048"/>
                    <a:pt x="5487" y="4048"/>
                  </a:cubicBezTo>
                  <a:moveTo>
                    <a:pt x="132" y="4046"/>
                  </a:moveTo>
                  <a:cubicBezTo>
                    <a:pt x="130" y="4046"/>
                    <a:pt x="128" y="4047"/>
                    <a:pt x="128" y="4049"/>
                  </a:cubicBezTo>
                  <a:cubicBezTo>
                    <a:pt x="128" y="4051"/>
                    <a:pt x="130" y="4053"/>
                    <a:pt x="132" y="4053"/>
                  </a:cubicBezTo>
                  <a:cubicBezTo>
                    <a:pt x="133" y="4053"/>
                    <a:pt x="135" y="4051"/>
                    <a:pt x="135" y="4049"/>
                  </a:cubicBezTo>
                  <a:cubicBezTo>
                    <a:pt x="135" y="4047"/>
                    <a:pt x="133" y="4046"/>
                    <a:pt x="132" y="4046"/>
                  </a:cubicBezTo>
                  <a:moveTo>
                    <a:pt x="5356" y="4046"/>
                  </a:moveTo>
                  <a:cubicBezTo>
                    <a:pt x="5354" y="4046"/>
                    <a:pt x="5353" y="4047"/>
                    <a:pt x="5353" y="4049"/>
                  </a:cubicBezTo>
                  <a:cubicBezTo>
                    <a:pt x="5353" y="4051"/>
                    <a:pt x="5354" y="4053"/>
                    <a:pt x="5356" y="4053"/>
                  </a:cubicBezTo>
                  <a:cubicBezTo>
                    <a:pt x="5358" y="4053"/>
                    <a:pt x="5359" y="4051"/>
                    <a:pt x="5359" y="4049"/>
                  </a:cubicBezTo>
                  <a:cubicBezTo>
                    <a:pt x="5359" y="4047"/>
                    <a:pt x="5358" y="4046"/>
                    <a:pt x="5356" y="4046"/>
                  </a:cubicBezTo>
                  <a:moveTo>
                    <a:pt x="262" y="4044"/>
                  </a:moveTo>
                  <a:cubicBezTo>
                    <a:pt x="259" y="4044"/>
                    <a:pt x="257" y="4046"/>
                    <a:pt x="257" y="4049"/>
                  </a:cubicBezTo>
                  <a:cubicBezTo>
                    <a:pt x="257" y="4052"/>
                    <a:pt x="259" y="4054"/>
                    <a:pt x="262" y="4054"/>
                  </a:cubicBezTo>
                  <a:cubicBezTo>
                    <a:pt x="265" y="4054"/>
                    <a:pt x="267" y="4052"/>
                    <a:pt x="267" y="4049"/>
                  </a:cubicBezTo>
                  <a:cubicBezTo>
                    <a:pt x="267" y="4046"/>
                    <a:pt x="265" y="4044"/>
                    <a:pt x="262" y="4044"/>
                  </a:cubicBezTo>
                  <a:moveTo>
                    <a:pt x="5225" y="4044"/>
                  </a:moveTo>
                  <a:cubicBezTo>
                    <a:pt x="5223" y="4044"/>
                    <a:pt x="5220" y="4046"/>
                    <a:pt x="5220" y="4049"/>
                  </a:cubicBezTo>
                  <a:cubicBezTo>
                    <a:pt x="5220" y="4052"/>
                    <a:pt x="5223" y="4054"/>
                    <a:pt x="5225" y="4054"/>
                  </a:cubicBezTo>
                  <a:cubicBezTo>
                    <a:pt x="5228" y="4054"/>
                    <a:pt x="5230" y="4052"/>
                    <a:pt x="5230" y="4049"/>
                  </a:cubicBezTo>
                  <a:cubicBezTo>
                    <a:pt x="5230" y="4046"/>
                    <a:pt x="5228" y="4044"/>
                    <a:pt x="5225" y="4044"/>
                  </a:cubicBezTo>
                  <a:moveTo>
                    <a:pt x="393" y="4042"/>
                  </a:moveTo>
                  <a:cubicBezTo>
                    <a:pt x="389" y="4042"/>
                    <a:pt x="386" y="4045"/>
                    <a:pt x="386" y="4049"/>
                  </a:cubicBezTo>
                  <a:cubicBezTo>
                    <a:pt x="386" y="4053"/>
                    <a:pt x="389" y="4056"/>
                    <a:pt x="393" y="4056"/>
                  </a:cubicBezTo>
                  <a:cubicBezTo>
                    <a:pt x="397" y="4056"/>
                    <a:pt x="400" y="4053"/>
                    <a:pt x="400" y="4049"/>
                  </a:cubicBezTo>
                  <a:cubicBezTo>
                    <a:pt x="400" y="4045"/>
                    <a:pt x="397" y="4042"/>
                    <a:pt x="393" y="4042"/>
                  </a:cubicBezTo>
                  <a:moveTo>
                    <a:pt x="5095" y="4042"/>
                  </a:moveTo>
                  <a:cubicBezTo>
                    <a:pt x="5091" y="4042"/>
                    <a:pt x="5088" y="4045"/>
                    <a:pt x="5088" y="4049"/>
                  </a:cubicBezTo>
                  <a:cubicBezTo>
                    <a:pt x="5088" y="4053"/>
                    <a:pt x="5091" y="4056"/>
                    <a:pt x="5095" y="4056"/>
                  </a:cubicBezTo>
                  <a:cubicBezTo>
                    <a:pt x="5099" y="4056"/>
                    <a:pt x="5102" y="4053"/>
                    <a:pt x="5102" y="4049"/>
                  </a:cubicBezTo>
                  <a:cubicBezTo>
                    <a:pt x="5102" y="4045"/>
                    <a:pt x="5099" y="4042"/>
                    <a:pt x="5095" y="4042"/>
                  </a:cubicBezTo>
                  <a:moveTo>
                    <a:pt x="523" y="4041"/>
                  </a:moveTo>
                  <a:cubicBezTo>
                    <a:pt x="519" y="4041"/>
                    <a:pt x="515" y="4044"/>
                    <a:pt x="515" y="4049"/>
                  </a:cubicBezTo>
                  <a:cubicBezTo>
                    <a:pt x="515" y="4054"/>
                    <a:pt x="519" y="4058"/>
                    <a:pt x="523" y="4058"/>
                  </a:cubicBezTo>
                  <a:cubicBezTo>
                    <a:pt x="528" y="4058"/>
                    <a:pt x="532" y="4054"/>
                    <a:pt x="532" y="4049"/>
                  </a:cubicBezTo>
                  <a:cubicBezTo>
                    <a:pt x="532" y="4044"/>
                    <a:pt x="528" y="4041"/>
                    <a:pt x="523" y="4041"/>
                  </a:cubicBezTo>
                  <a:moveTo>
                    <a:pt x="4964" y="4041"/>
                  </a:moveTo>
                  <a:cubicBezTo>
                    <a:pt x="4959" y="4041"/>
                    <a:pt x="4955" y="4044"/>
                    <a:pt x="4955" y="4049"/>
                  </a:cubicBezTo>
                  <a:cubicBezTo>
                    <a:pt x="4955" y="4054"/>
                    <a:pt x="4959" y="4058"/>
                    <a:pt x="4964" y="4058"/>
                  </a:cubicBezTo>
                  <a:cubicBezTo>
                    <a:pt x="4969" y="4058"/>
                    <a:pt x="4973" y="4054"/>
                    <a:pt x="4973" y="4049"/>
                  </a:cubicBezTo>
                  <a:cubicBezTo>
                    <a:pt x="4973" y="4044"/>
                    <a:pt x="4969" y="4041"/>
                    <a:pt x="4964" y="4041"/>
                  </a:cubicBezTo>
                  <a:moveTo>
                    <a:pt x="654" y="4039"/>
                  </a:moveTo>
                  <a:cubicBezTo>
                    <a:pt x="648" y="4039"/>
                    <a:pt x="644" y="4043"/>
                    <a:pt x="644" y="4049"/>
                  </a:cubicBezTo>
                  <a:cubicBezTo>
                    <a:pt x="644" y="4055"/>
                    <a:pt x="648" y="4060"/>
                    <a:pt x="654" y="4060"/>
                  </a:cubicBezTo>
                  <a:cubicBezTo>
                    <a:pt x="660" y="4060"/>
                    <a:pt x="665" y="4055"/>
                    <a:pt x="665" y="4049"/>
                  </a:cubicBezTo>
                  <a:cubicBezTo>
                    <a:pt x="665" y="4043"/>
                    <a:pt x="660" y="4039"/>
                    <a:pt x="654" y="4039"/>
                  </a:cubicBezTo>
                  <a:moveTo>
                    <a:pt x="4834" y="4039"/>
                  </a:moveTo>
                  <a:cubicBezTo>
                    <a:pt x="4828" y="4039"/>
                    <a:pt x="4823" y="4043"/>
                    <a:pt x="4823" y="4049"/>
                  </a:cubicBezTo>
                  <a:cubicBezTo>
                    <a:pt x="4823" y="4055"/>
                    <a:pt x="4828" y="4060"/>
                    <a:pt x="4834" y="4060"/>
                  </a:cubicBezTo>
                  <a:cubicBezTo>
                    <a:pt x="4839" y="4060"/>
                    <a:pt x="4844" y="4055"/>
                    <a:pt x="4844" y="4049"/>
                  </a:cubicBezTo>
                  <a:cubicBezTo>
                    <a:pt x="4844" y="4043"/>
                    <a:pt x="4839" y="4039"/>
                    <a:pt x="4834" y="4039"/>
                  </a:cubicBezTo>
                  <a:moveTo>
                    <a:pt x="785" y="4037"/>
                  </a:moveTo>
                  <a:cubicBezTo>
                    <a:pt x="778" y="4037"/>
                    <a:pt x="772" y="4042"/>
                    <a:pt x="772" y="4049"/>
                  </a:cubicBezTo>
                  <a:cubicBezTo>
                    <a:pt x="772" y="4056"/>
                    <a:pt x="778" y="4062"/>
                    <a:pt x="785" y="4062"/>
                  </a:cubicBezTo>
                  <a:cubicBezTo>
                    <a:pt x="792" y="4062"/>
                    <a:pt x="797" y="4056"/>
                    <a:pt x="797" y="4049"/>
                  </a:cubicBezTo>
                  <a:cubicBezTo>
                    <a:pt x="797" y="4042"/>
                    <a:pt x="792" y="4037"/>
                    <a:pt x="785" y="4037"/>
                  </a:cubicBezTo>
                  <a:moveTo>
                    <a:pt x="4703" y="4037"/>
                  </a:moveTo>
                  <a:cubicBezTo>
                    <a:pt x="4696" y="4037"/>
                    <a:pt x="4691" y="4042"/>
                    <a:pt x="4691" y="4049"/>
                  </a:cubicBezTo>
                  <a:cubicBezTo>
                    <a:pt x="4691" y="4056"/>
                    <a:pt x="4696" y="4062"/>
                    <a:pt x="4703" y="4062"/>
                  </a:cubicBezTo>
                  <a:cubicBezTo>
                    <a:pt x="4710" y="4062"/>
                    <a:pt x="4715" y="4056"/>
                    <a:pt x="4715" y="4049"/>
                  </a:cubicBezTo>
                  <a:cubicBezTo>
                    <a:pt x="4715" y="4042"/>
                    <a:pt x="4710" y="4037"/>
                    <a:pt x="4703" y="4037"/>
                  </a:cubicBezTo>
                  <a:moveTo>
                    <a:pt x="915" y="4035"/>
                  </a:moveTo>
                  <a:cubicBezTo>
                    <a:pt x="908" y="4035"/>
                    <a:pt x="901" y="4041"/>
                    <a:pt x="901" y="4049"/>
                  </a:cubicBezTo>
                  <a:cubicBezTo>
                    <a:pt x="901" y="4057"/>
                    <a:pt x="908" y="4063"/>
                    <a:pt x="915" y="4063"/>
                  </a:cubicBezTo>
                  <a:cubicBezTo>
                    <a:pt x="923" y="4063"/>
                    <a:pt x="929" y="4057"/>
                    <a:pt x="929" y="4049"/>
                  </a:cubicBezTo>
                  <a:cubicBezTo>
                    <a:pt x="929" y="4041"/>
                    <a:pt x="923" y="4035"/>
                    <a:pt x="915" y="4035"/>
                  </a:cubicBezTo>
                  <a:moveTo>
                    <a:pt x="4572" y="4035"/>
                  </a:moveTo>
                  <a:cubicBezTo>
                    <a:pt x="4565" y="4035"/>
                    <a:pt x="4558" y="4041"/>
                    <a:pt x="4558" y="4049"/>
                  </a:cubicBezTo>
                  <a:cubicBezTo>
                    <a:pt x="4558" y="4057"/>
                    <a:pt x="4565" y="4063"/>
                    <a:pt x="4572" y="4063"/>
                  </a:cubicBezTo>
                  <a:cubicBezTo>
                    <a:pt x="4580" y="4063"/>
                    <a:pt x="4586" y="4057"/>
                    <a:pt x="4586" y="4049"/>
                  </a:cubicBezTo>
                  <a:cubicBezTo>
                    <a:pt x="4586" y="4041"/>
                    <a:pt x="4580" y="4035"/>
                    <a:pt x="4572" y="4035"/>
                  </a:cubicBezTo>
                  <a:moveTo>
                    <a:pt x="1046" y="4033"/>
                  </a:moveTo>
                  <a:cubicBezTo>
                    <a:pt x="1037" y="4033"/>
                    <a:pt x="1030" y="4040"/>
                    <a:pt x="1030" y="4049"/>
                  </a:cubicBezTo>
                  <a:cubicBezTo>
                    <a:pt x="1030" y="4058"/>
                    <a:pt x="1037" y="4065"/>
                    <a:pt x="1046" y="4065"/>
                  </a:cubicBezTo>
                  <a:cubicBezTo>
                    <a:pt x="1055" y="4065"/>
                    <a:pt x="1062" y="4058"/>
                    <a:pt x="1062" y="4049"/>
                  </a:cubicBezTo>
                  <a:cubicBezTo>
                    <a:pt x="1062" y="4040"/>
                    <a:pt x="1055" y="4033"/>
                    <a:pt x="1046" y="4033"/>
                  </a:cubicBezTo>
                  <a:moveTo>
                    <a:pt x="4442" y="4033"/>
                  </a:moveTo>
                  <a:cubicBezTo>
                    <a:pt x="4433" y="4033"/>
                    <a:pt x="4426" y="4040"/>
                    <a:pt x="4426" y="4049"/>
                  </a:cubicBezTo>
                  <a:cubicBezTo>
                    <a:pt x="4426" y="4058"/>
                    <a:pt x="4433" y="4065"/>
                    <a:pt x="4442" y="4065"/>
                  </a:cubicBezTo>
                  <a:cubicBezTo>
                    <a:pt x="4450" y="4065"/>
                    <a:pt x="4458" y="4058"/>
                    <a:pt x="4458" y="4049"/>
                  </a:cubicBezTo>
                  <a:cubicBezTo>
                    <a:pt x="4458" y="4040"/>
                    <a:pt x="4450" y="4033"/>
                    <a:pt x="4442" y="4033"/>
                  </a:cubicBezTo>
                  <a:moveTo>
                    <a:pt x="1177" y="4032"/>
                  </a:moveTo>
                  <a:cubicBezTo>
                    <a:pt x="1167" y="4032"/>
                    <a:pt x="1159" y="4039"/>
                    <a:pt x="1159" y="4049"/>
                  </a:cubicBezTo>
                  <a:cubicBezTo>
                    <a:pt x="1159" y="4059"/>
                    <a:pt x="1167" y="4067"/>
                    <a:pt x="1177" y="4067"/>
                  </a:cubicBezTo>
                  <a:cubicBezTo>
                    <a:pt x="1186" y="4067"/>
                    <a:pt x="1194" y="4059"/>
                    <a:pt x="1194" y="4049"/>
                  </a:cubicBezTo>
                  <a:cubicBezTo>
                    <a:pt x="1194" y="4039"/>
                    <a:pt x="1186" y="4032"/>
                    <a:pt x="1177" y="4032"/>
                  </a:cubicBezTo>
                  <a:moveTo>
                    <a:pt x="4311" y="4032"/>
                  </a:moveTo>
                  <a:cubicBezTo>
                    <a:pt x="4301" y="4032"/>
                    <a:pt x="4293" y="4039"/>
                    <a:pt x="4293" y="4049"/>
                  </a:cubicBezTo>
                  <a:cubicBezTo>
                    <a:pt x="4293" y="4059"/>
                    <a:pt x="4301" y="4067"/>
                    <a:pt x="4311" y="4067"/>
                  </a:cubicBezTo>
                  <a:cubicBezTo>
                    <a:pt x="4321" y="4067"/>
                    <a:pt x="4329" y="4059"/>
                    <a:pt x="4329" y="4049"/>
                  </a:cubicBezTo>
                  <a:cubicBezTo>
                    <a:pt x="4329" y="4039"/>
                    <a:pt x="4321" y="4032"/>
                    <a:pt x="4311" y="4032"/>
                  </a:cubicBezTo>
                  <a:moveTo>
                    <a:pt x="1307" y="4030"/>
                  </a:moveTo>
                  <a:cubicBezTo>
                    <a:pt x="1297" y="4030"/>
                    <a:pt x="1288" y="4039"/>
                    <a:pt x="1288" y="4049"/>
                  </a:cubicBezTo>
                  <a:cubicBezTo>
                    <a:pt x="1288" y="4060"/>
                    <a:pt x="1297" y="4068"/>
                    <a:pt x="1307" y="4068"/>
                  </a:cubicBezTo>
                  <a:cubicBezTo>
                    <a:pt x="1318" y="4068"/>
                    <a:pt x="1326" y="4060"/>
                    <a:pt x="1326" y="4049"/>
                  </a:cubicBezTo>
                  <a:cubicBezTo>
                    <a:pt x="1326" y="4039"/>
                    <a:pt x="1318" y="4030"/>
                    <a:pt x="1307" y="4030"/>
                  </a:cubicBezTo>
                  <a:moveTo>
                    <a:pt x="4180" y="4030"/>
                  </a:moveTo>
                  <a:cubicBezTo>
                    <a:pt x="4170" y="4030"/>
                    <a:pt x="4161" y="4038"/>
                    <a:pt x="4161" y="4049"/>
                  </a:cubicBezTo>
                  <a:cubicBezTo>
                    <a:pt x="4161" y="4060"/>
                    <a:pt x="4170" y="4069"/>
                    <a:pt x="4180" y="4069"/>
                  </a:cubicBezTo>
                  <a:cubicBezTo>
                    <a:pt x="4191" y="4069"/>
                    <a:pt x="4200" y="4060"/>
                    <a:pt x="4200" y="4049"/>
                  </a:cubicBezTo>
                  <a:cubicBezTo>
                    <a:pt x="4200" y="4038"/>
                    <a:pt x="4191" y="4030"/>
                    <a:pt x="4180" y="4030"/>
                  </a:cubicBezTo>
                  <a:moveTo>
                    <a:pt x="1438" y="4028"/>
                  </a:moveTo>
                  <a:cubicBezTo>
                    <a:pt x="1426" y="4028"/>
                    <a:pt x="1417" y="4038"/>
                    <a:pt x="1417" y="4049"/>
                  </a:cubicBezTo>
                  <a:cubicBezTo>
                    <a:pt x="1417" y="4061"/>
                    <a:pt x="1426" y="4070"/>
                    <a:pt x="1438" y="4070"/>
                  </a:cubicBezTo>
                  <a:cubicBezTo>
                    <a:pt x="1449" y="4070"/>
                    <a:pt x="1459" y="4061"/>
                    <a:pt x="1459" y="4049"/>
                  </a:cubicBezTo>
                  <a:cubicBezTo>
                    <a:pt x="1459" y="4038"/>
                    <a:pt x="1449" y="4028"/>
                    <a:pt x="1438" y="4028"/>
                  </a:cubicBezTo>
                  <a:moveTo>
                    <a:pt x="4050" y="4028"/>
                  </a:moveTo>
                  <a:cubicBezTo>
                    <a:pt x="4038" y="4028"/>
                    <a:pt x="4029" y="4038"/>
                    <a:pt x="4029" y="4049"/>
                  </a:cubicBezTo>
                  <a:cubicBezTo>
                    <a:pt x="4029" y="4061"/>
                    <a:pt x="4038" y="4070"/>
                    <a:pt x="4050" y="4070"/>
                  </a:cubicBezTo>
                  <a:cubicBezTo>
                    <a:pt x="4061" y="4070"/>
                    <a:pt x="4071" y="4061"/>
                    <a:pt x="4071" y="4049"/>
                  </a:cubicBezTo>
                  <a:cubicBezTo>
                    <a:pt x="4071" y="4038"/>
                    <a:pt x="4061" y="4028"/>
                    <a:pt x="4050" y="4028"/>
                  </a:cubicBezTo>
                  <a:moveTo>
                    <a:pt x="1568" y="4027"/>
                  </a:moveTo>
                  <a:cubicBezTo>
                    <a:pt x="1556" y="4027"/>
                    <a:pt x="1546" y="4037"/>
                    <a:pt x="1546" y="4049"/>
                  </a:cubicBezTo>
                  <a:cubicBezTo>
                    <a:pt x="1546" y="4062"/>
                    <a:pt x="1556" y="4072"/>
                    <a:pt x="1568" y="4072"/>
                  </a:cubicBezTo>
                  <a:cubicBezTo>
                    <a:pt x="1581" y="4072"/>
                    <a:pt x="1591" y="4062"/>
                    <a:pt x="1591" y="4049"/>
                  </a:cubicBezTo>
                  <a:cubicBezTo>
                    <a:pt x="1591" y="4037"/>
                    <a:pt x="1581" y="4027"/>
                    <a:pt x="1568" y="4027"/>
                  </a:cubicBezTo>
                  <a:moveTo>
                    <a:pt x="3919" y="4027"/>
                  </a:moveTo>
                  <a:cubicBezTo>
                    <a:pt x="3907" y="4027"/>
                    <a:pt x="3897" y="4037"/>
                    <a:pt x="3897" y="4049"/>
                  </a:cubicBezTo>
                  <a:cubicBezTo>
                    <a:pt x="3897" y="4062"/>
                    <a:pt x="3907" y="4072"/>
                    <a:pt x="3919" y="4072"/>
                  </a:cubicBezTo>
                  <a:cubicBezTo>
                    <a:pt x="3932" y="4072"/>
                    <a:pt x="3942" y="4062"/>
                    <a:pt x="3942" y="4049"/>
                  </a:cubicBezTo>
                  <a:cubicBezTo>
                    <a:pt x="3942" y="4037"/>
                    <a:pt x="3932" y="4027"/>
                    <a:pt x="3919" y="4027"/>
                  </a:cubicBezTo>
                  <a:moveTo>
                    <a:pt x="1699" y="4025"/>
                  </a:moveTo>
                  <a:cubicBezTo>
                    <a:pt x="1686" y="4025"/>
                    <a:pt x="1675" y="4036"/>
                    <a:pt x="1675" y="4049"/>
                  </a:cubicBezTo>
                  <a:cubicBezTo>
                    <a:pt x="1675" y="4062"/>
                    <a:pt x="1686" y="4073"/>
                    <a:pt x="1699" y="4073"/>
                  </a:cubicBezTo>
                  <a:cubicBezTo>
                    <a:pt x="1712" y="4073"/>
                    <a:pt x="1723" y="4062"/>
                    <a:pt x="1723" y="4049"/>
                  </a:cubicBezTo>
                  <a:cubicBezTo>
                    <a:pt x="1723" y="4036"/>
                    <a:pt x="1712" y="4025"/>
                    <a:pt x="1699" y="4025"/>
                  </a:cubicBezTo>
                  <a:moveTo>
                    <a:pt x="3789" y="4025"/>
                  </a:moveTo>
                  <a:cubicBezTo>
                    <a:pt x="3775" y="4025"/>
                    <a:pt x="3765" y="4036"/>
                    <a:pt x="3765" y="4049"/>
                  </a:cubicBezTo>
                  <a:cubicBezTo>
                    <a:pt x="3765" y="4062"/>
                    <a:pt x="3775" y="4073"/>
                    <a:pt x="3789" y="4073"/>
                  </a:cubicBezTo>
                  <a:cubicBezTo>
                    <a:pt x="3802" y="4073"/>
                    <a:pt x="3813" y="4062"/>
                    <a:pt x="3813" y="4049"/>
                  </a:cubicBezTo>
                  <a:cubicBezTo>
                    <a:pt x="3813" y="4036"/>
                    <a:pt x="3802" y="4025"/>
                    <a:pt x="3789" y="4025"/>
                  </a:cubicBezTo>
                  <a:moveTo>
                    <a:pt x="1830" y="3892"/>
                  </a:moveTo>
                  <a:cubicBezTo>
                    <a:pt x="1815" y="3892"/>
                    <a:pt x="1803" y="3904"/>
                    <a:pt x="1803" y="3919"/>
                  </a:cubicBezTo>
                  <a:cubicBezTo>
                    <a:pt x="1803" y="3933"/>
                    <a:pt x="1815" y="3945"/>
                    <a:pt x="1830" y="3945"/>
                  </a:cubicBezTo>
                  <a:cubicBezTo>
                    <a:pt x="1844" y="3945"/>
                    <a:pt x="1856" y="3933"/>
                    <a:pt x="1856" y="3919"/>
                  </a:cubicBezTo>
                  <a:cubicBezTo>
                    <a:pt x="1856" y="3904"/>
                    <a:pt x="1844" y="3892"/>
                    <a:pt x="1830" y="3892"/>
                  </a:cubicBezTo>
                  <a:moveTo>
                    <a:pt x="3658" y="3892"/>
                  </a:moveTo>
                  <a:cubicBezTo>
                    <a:pt x="3643" y="3892"/>
                    <a:pt x="3631" y="3904"/>
                    <a:pt x="3631" y="3919"/>
                  </a:cubicBezTo>
                  <a:cubicBezTo>
                    <a:pt x="3631" y="3933"/>
                    <a:pt x="3643" y="3945"/>
                    <a:pt x="3658" y="3945"/>
                  </a:cubicBezTo>
                  <a:cubicBezTo>
                    <a:pt x="3673" y="3945"/>
                    <a:pt x="3685" y="3933"/>
                    <a:pt x="3685" y="3919"/>
                  </a:cubicBezTo>
                  <a:cubicBezTo>
                    <a:pt x="3685" y="3904"/>
                    <a:pt x="3673" y="3892"/>
                    <a:pt x="3658" y="3892"/>
                  </a:cubicBezTo>
                  <a:moveTo>
                    <a:pt x="1960" y="3891"/>
                  </a:moveTo>
                  <a:cubicBezTo>
                    <a:pt x="1945" y="3891"/>
                    <a:pt x="1932" y="3903"/>
                    <a:pt x="1932" y="3919"/>
                  </a:cubicBezTo>
                  <a:cubicBezTo>
                    <a:pt x="1932" y="3934"/>
                    <a:pt x="1945" y="3947"/>
                    <a:pt x="1960" y="3947"/>
                  </a:cubicBezTo>
                  <a:cubicBezTo>
                    <a:pt x="1976" y="3947"/>
                    <a:pt x="1988" y="3934"/>
                    <a:pt x="1988" y="3919"/>
                  </a:cubicBezTo>
                  <a:cubicBezTo>
                    <a:pt x="1988" y="3903"/>
                    <a:pt x="1976" y="3891"/>
                    <a:pt x="1960" y="3891"/>
                  </a:cubicBezTo>
                  <a:moveTo>
                    <a:pt x="3527" y="3890"/>
                  </a:moveTo>
                  <a:cubicBezTo>
                    <a:pt x="3512" y="3890"/>
                    <a:pt x="3499" y="3903"/>
                    <a:pt x="3499" y="3919"/>
                  </a:cubicBezTo>
                  <a:cubicBezTo>
                    <a:pt x="3499" y="3934"/>
                    <a:pt x="3512" y="3947"/>
                    <a:pt x="3527" y="3947"/>
                  </a:cubicBezTo>
                  <a:cubicBezTo>
                    <a:pt x="3543" y="3947"/>
                    <a:pt x="3556" y="3934"/>
                    <a:pt x="3556" y="3919"/>
                  </a:cubicBezTo>
                  <a:cubicBezTo>
                    <a:pt x="3556" y="3903"/>
                    <a:pt x="3543" y="3890"/>
                    <a:pt x="3527" y="3890"/>
                  </a:cubicBezTo>
                  <a:moveTo>
                    <a:pt x="2091" y="3889"/>
                  </a:moveTo>
                  <a:cubicBezTo>
                    <a:pt x="2075" y="3889"/>
                    <a:pt x="2061" y="3902"/>
                    <a:pt x="2061" y="3919"/>
                  </a:cubicBezTo>
                  <a:cubicBezTo>
                    <a:pt x="2061" y="3935"/>
                    <a:pt x="2075" y="3948"/>
                    <a:pt x="2091" y="3948"/>
                  </a:cubicBezTo>
                  <a:cubicBezTo>
                    <a:pt x="2107" y="3948"/>
                    <a:pt x="2120" y="3935"/>
                    <a:pt x="2120" y="3919"/>
                  </a:cubicBezTo>
                  <a:cubicBezTo>
                    <a:pt x="2120" y="3902"/>
                    <a:pt x="2107" y="3889"/>
                    <a:pt x="2091" y="3889"/>
                  </a:cubicBezTo>
                  <a:moveTo>
                    <a:pt x="3397" y="3889"/>
                  </a:moveTo>
                  <a:cubicBezTo>
                    <a:pt x="3381" y="3889"/>
                    <a:pt x="3368" y="3902"/>
                    <a:pt x="3368" y="3919"/>
                  </a:cubicBezTo>
                  <a:cubicBezTo>
                    <a:pt x="3368" y="3935"/>
                    <a:pt x="3381" y="3948"/>
                    <a:pt x="3397" y="3948"/>
                  </a:cubicBezTo>
                  <a:cubicBezTo>
                    <a:pt x="3413" y="3948"/>
                    <a:pt x="3426" y="3935"/>
                    <a:pt x="3426" y="3919"/>
                  </a:cubicBezTo>
                  <a:cubicBezTo>
                    <a:pt x="3426" y="3902"/>
                    <a:pt x="3413" y="3889"/>
                    <a:pt x="3397" y="3889"/>
                  </a:cubicBezTo>
                  <a:moveTo>
                    <a:pt x="2221" y="3888"/>
                  </a:moveTo>
                  <a:cubicBezTo>
                    <a:pt x="2205" y="3888"/>
                    <a:pt x="2191" y="3902"/>
                    <a:pt x="2191" y="3919"/>
                  </a:cubicBezTo>
                  <a:cubicBezTo>
                    <a:pt x="2191" y="3935"/>
                    <a:pt x="2205" y="3949"/>
                    <a:pt x="2221" y="3949"/>
                  </a:cubicBezTo>
                  <a:cubicBezTo>
                    <a:pt x="2238" y="3949"/>
                    <a:pt x="2252" y="3935"/>
                    <a:pt x="2252" y="3919"/>
                  </a:cubicBezTo>
                  <a:cubicBezTo>
                    <a:pt x="2252" y="3902"/>
                    <a:pt x="2238" y="3888"/>
                    <a:pt x="2221" y="3888"/>
                  </a:cubicBezTo>
                  <a:moveTo>
                    <a:pt x="3266" y="3888"/>
                  </a:moveTo>
                  <a:cubicBezTo>
                    <a:pt x="3249" y="3888"/>
                    <a:pt x="3236" y="3902"/>
                    <a:pt x="3236" y="3919"/>
                  </a:cubicBezTo>
                  <a:cubicBezTo>
                    <a:pt x="3236" y="3935"/>
                    <a:pt x="3249" y="3949"/>
                    <a:pt x="3266" y="3949"/>
                  </a:cubicBezTo>
                  <a:cubicBezTo>
                    <a:pt x="3283" y="3949"/>
                    <a:pt x="3297" y="3935"/>
                    <a:pt x="3297" y="3919"/>
                  </a:cubicBezTo>
                  <a:cubicBezTo>
                    <a:pt x="3297" y="3902"/>
                    <a:pt x="3283" y="3888"/>
                    <a:pt x="3266" y="3888"/>
                  </a:cubicBezTo>
                  <a:moveTo>
                    <a:pt x="2352" y="3887"/>
                  </a:moveTo>
                  <a:cubicBezTo>
                    <a:pt x="2335" y="3887"/>
                    <a:pt x="2320" y="3901"/>
                    <a:pt x="2320" y="3919"/>
                  </a:cubicBezTo>
                  <a:cubicBezTo>
                    <a:pt x="2320" y="3936"/>
                    <a:pt x="2335" y="3950"/>
                    <a:pt x="2352" y="3950"/>
                  </a:cubicBezTo>
                  <a:cubicBezTo>
                    <a:pt x="2369" y="3950"/>
                    <a:pt x="2383" y="3936"/>
                    <a:pt x="2383" y="3919"/>
                  </a:cubicBezTo>
                  <a:cubicBezTo>
                    <a:pt x="2383" y="3901"/>
                    <a:pt x="2369" y="3887"/>
                    <a:pt x="2352" y="3887"/>
                  </a:cubicBezTo>
                  <a:moveTo>
                    <a:pt x="3136" y="3887"/>
                  </a:moveTo>
                  <a:cubicBezTo>
                    <a:pt x="3118" y="3887"/>
                    <a:pt x="3104" y="3901"/>
                    <a:pt x="3104" y="3919"/>
                  </a:cubicBezTo>
                  <a:cubicBezTo>
                    <a:pt x="3104" y="3936"/>
                    <a:pt x="3118" y="3950"/>
                    <a:pt x="3136" y="3950"/>
                  </a:cubicBezTo>
                  <a:cubicBezTo>
                    <a:pt x="3153" y="3950"/>
                    <a:pt x="3167" y="3936"/>
                    <a:pt x="3167" y="3919"/>
                  </a:cubicBezTo>
                  <a:cubicBezTo>
                    <a:pt x="3167" y="3901"/>
                    <a:pt x="3153" y="3887"/>
                    <a:pt x="3136" y="3887"/>
                  </a:cubicBezTo>
                  <a:moveTo>
                    <a:pt x="2483" y="3886"/>
                  </a:moveTo>
                  <a:cubicBezTo>
                    <a:pt x="2465" y="3886"/>
                    <a:pt x="2450" y="3901"/>
                    <a:pt x="2450" y="3919"/>
                  </a:cubicBezTo>
                  <a:cubicBezTo>
                    <a:pt x="2450" y="3936"/>
                    <a:pt x="2465" y="3951"/>
                    <a:pt x="2483" y="3951"/>
                  </a:cubicBezTo>
                  <a:cubicBezTo>
                    <a:pt x="2500" y="3951"/>
                    <a:pt x="2515" y="3936"/>
                    <a:pt x="2515" y="3919"/>
                  </a:cubicBezTo>
                  <a:cubicBezTo>
                    <a:pt x="2515" y="3901"/>
                    <a:pt x="2500" y="3886"/>
                    <a:pt x="2483" y="3886"/>
                  </a:cubicBezTo>
                  <a:moveTo>
                    <a:pt x="3005" y="3886"/>
                  </a:moveTo>
                  <a:cubicBezTo>
                    <a:pt x="2987" y="3886"/>
                    <a:pt x="2973" y="3901"/>
                    <a:pt x="2973" y="3919"/>
                  </a:cubicBezTo>
                  <a:cubicBezTo>
                    <a:pt x="2973" y="3936"/>
                    <a:pt x="2987" y="3951"/>
                    <a:pt x="3005" y="3951"/>
                  </a:cubicBezTo>
                  <a:cubicBezTo>
                    <a:pt x="3023" y="3951"/>
                    <a:pt x="3037" y="3936"/>
                    <a:pt x="3037" y="3919"/>
                  </a:cubicBezTo>
                  <a:cubicBezTo>
                    <a:pt x="3037" y="3901"/>
                    <a:pt x="3023" y="3886"/>
                    <a:pt x="3005" y="3886"/>
                  </a:cubicBezTo>
                  <a:moveTo>
                    <a:pt x="2613" y="3886"/>
                  </a:moveTo>
                  <a:cubicBezTo>
                    <a:pt x="2595" y="3886"/>
                    <a:pt x="2581" y="3901"/>
                    <a:pt x="2581" y="3919"/>
                  </a:cubicBezTo>
                  <a:cubicBezTo>
                    <a:pt x="2581" y="3937"/>
                    <a:pt x="2595" y="3951"/>
                    <a:pt x="2613" y="3951"/>
                  </a:cubicBezTo>
                  <a:cubicBezTo>
                    <a:pt x="2631" y="3951"/>
                    <a:pt x="2646" y="3937"/>
                    <a:pt x="2646" y="3919"/>
                  </a:cubicBezTo>
                  <a:cubicBezTo>
                    <a:pt x="2646" y="3901"/>
                    <a:pt x="2631" y="3886"/>
                    <a:pt x="2613" y="3886"/>
                  </a:cubicBezTo>
                  <a:moveTo>
                    <a:pt x="2744" y="3886"/>
                  </a:moveTo>
                  <a:cubicBezTo>
                    <a:pt x="2726" y="3886"/>
                    <a:pt x="2711" y="3901"/>
                    <a:pt x="2711" y="3919"/>
                  </a:cubicBezTo>
                  <a:cubicBezTo>
                    <a:pt x="2711" y="3937"/>
                    <a:pt x="2726" y="3951"/>
                    <a:pt x="2744" y="3951"/>
                  </a:cubicBezTo>
                  <a:cubicBezTo>
                    <a:pt x="2762" y="3951"/>
                    <a:pt x="2776" y="3937"/>
                    <a:pt x="2776" y="3919"/>
                  </a:cubicBezTo>
                  <a:cubicBezTo>
                    <a:pt x="2776" y="3901"/>
                    <a:pt x="2762" y="3886"/>
                    <a:pt x="2744" y="3886"/>
                  </a:cubicBezTo>
                  <a:moveTo>
                    <a:pt x="2874" y="3886"/>
                  </a:moveTo>
                  <a:cubicBezTo>
                    <a:pt x="2856" y="3886"/>
                    <a:pt x="2842" y="3901"/>
                    <a:pt x="2842" y="3919"/>
                  </a:cubicBezTo>
                  <a:cubicBezTo>
                    <a:pt x="2842" y="3937"/>
                    <a:pt x="2856" y="3951"/>
                    <a:pt x="2874" y="3951"/>
                  </a:cubicBezTo>
                  <a:cubicBezTo>
                    <a:pt x="2892" y="3951"/>
                    <a:pt x="2907" y="3937"/>
                    <a:pt x="2907" y="3919"/>
                  </a:cubicBezTo>
                  <a:cubicBezTo>
                    <a:pt x="2907" y="3901"/>
                    <a:pt x="2892" y="3886"/>
                    <a:pt x="2874" y="3886"/>
                  </a:cubicBezTo>
                  <a:moveTo>
                    <a:pt x="1830" y="3760"/>
                  </a:moveTo>
                  <a:cubicBezTo>
                    <a:pt x="1814" y="3760"/>
                    <a:pt x="1802" y="3773"/>
                    <a:pt x="1802" y="3788"/>
                  </a:cubicBezTo>
                  <a:cubicBezTo>
                    <a:pt x="1802" y="3803"/>
                    <a:pt x="1814" y="3816"/>
                    <a:pt x="1830" y="3816"/>
                  </a:cubicBezTo>
                  <a:cubicBezTo>
                    <a:pt x="1845" y="3816"/>
                    <a:pt x="1857" y="3803"/>
                    <a:pt x="1857" y="3788"/>
                  </a:cubicBezTo>
                  <a:cubicBezTo>
                    <a:pt x="1857" y="3773"/>
                    <a:pt x="1845" y="3760"/>
                    <a:pt x="1830" y="3760"/>
                  </a:cubicBezTo>
                  <a:moveTo>
                    <a:pt x="3658" y="3760"/>
                  </a:moveTo>
                  <a:cubicBezTo>
                    <a:pt x="3642" y="3760"/>
                    <a:pt x="3630" y="3772"/>
                    <a:pt x="3630" y="3788"/>
                  </a:cubicBezTo>
                  <a:cubicBezTo>
                    <a:pt x="3630" y="3804"/>
                    <a:pt x="3642" y="3816"/>
                    <a:pt x="3658" y="3816"/>
                  </a:cubicBezTo>
                  <a:cubicBezTo>
                    <a:pt x="3674" y="3816"/>
                    <a:pt x="3686" y="3804"/>
                    <a:pt x="3686" y="3788"/>
                  </a:cubicBezTo>
                  <a:cubicBezTo>
                    <a:pt x="3686" y="3772"/>
                    <a:pt x="3674" y="3760"/>
                    <a:pt x="3658" y="3760"/>
                  </a:cubicBezTo>
                  <a:moveTo>
                    <a:pt x="1960" y="3759"/>
                  </a:moveTo>
                  <a:cubicBezTo>
                    <a:pt x="1944" y="3759"/>
                    <a:pt x="1931" y="3772"/>
                    <a:pt x="1931" y="3788"/>
                  </a:cubicBezTo>
                  <a:cubicBezTo>
                    <a:pt x="1931" y="3804"/>
                    <a:pt x="1944" y="3817"/>
                    <a:pt x="1960" y="3817"/>
                  </a:cubicBezTo>
                  <a:cubicBezTo>
                    <a:pt x="1976" y="3817"/>
                    <a:pt x="1990" y="3804"/>
                    <a:pt x="1990" y="3788"/>
                  </a:cubicBezTo>
                  <a:cubicBezTo>
                    <a:pt x="1990" y="3772"/>
                    <a:pt x="1976" y="3759"/>
                    <a:pt x="1960" y="3759"/>
                  </a:cubicBezTo>
                  <a:moveTo>
                    <a:pt x="3527" y="3758"/>
                  </a:moveTo>
                  <a:cubicBezTo>
                    <a:pt x="3511" y="3758"/>
                    <a:pt x="3498" y="3772"/>
                    <a:pt x="3498" y="3788"/>
                  </a:cubicBezTo>
                  <a:cubicBezTo>
                    <a:pt x="3498" y="3804"/>
                    <a:pt x="3511" y="3818"/>
                    <a:pt x="3527" y="3818"/>
                  </a:cubicBezTo>
                  <a:cubicBezTo>
                    <a:pt x="3544" y="3818"/>
                    <a:pt x="3557" y="3804"/>
                    <a:pt x="3557" y="3788"/>
                  </a:cubicBezTo>
                  <a:cubicBezTo>
                    <a:pt x="3557" y="3772"/>
                    <a:pt x="3544" y="3758"/>
                    <a:pt x="3527" y="3758"/>
                  </a:cubicBezTo>
                  <a:moveTo>
                    <a:pt x="2091" y="3757"/>
                  </a:moveTo>
                  <a:cubicBezTo>
                    <a:pt x="2074" y="3757"/>
                    <a:pt x="2060" y="3771"/>
                    <a:pt x="2060" y="3788"/>
                  </a:cubicBezTo>
                  <a:cubicBezTo>
                    <a:pt x="2060" y="3805"/>
                    <a:pt x="2074" y="3819"/>
                    <a:pt x="2091" y="3819"/>
                  </a:cubicBezTo>
                  <a:cubicBezTo>
                    <a:pt x="2108" y="3819"/>
                    <a:pt x="2122" y="3805"/>
                    <a:pt x="2122" y="3788"/>
                  </a:cubicBezTo>
                  <a:cubicBezTo>
                    <a:pt x="2122" y="3771"/>
                    <a:pt x="2108" y="3757"/>
                    <a:pt x="2091" y="3757"/>
                  </a:cubicBezTo>
                  <a:moveTo>
                    <a:pt x="3397" y="3757"/>
                  </a:moveTo>
                  <a:cubicBezTo>
                    <a:pt x="3380" y="3757"/>
                    <a:pt x="3366" y="3771"/>
                    <a:pt x="3366" y="3788"/>
                  </a:cubicBezTo>
                  <a:cubicBezTo>
                    <a:pt x="3366" y="3805"/>
                    <a:pt x="3380" y="3819"/>
                    <a:pt x="3397" y="3819"/>
                  </a:cubicBezTo>
                  <a:cubicBezTo>
                    <a:pt x="3414" y="3819"/>
                    <a:pt x="3428" y="3805"/>
                    <a:pt x="3428" y="3788"/>
                  </a:cubicBezTo>
                  <a:cubicBezTo>
                    <a:pt x="3428" y="3771"/>
                    <a:pt x="3414" y="3757"/>
                    <a:pt x="3397" y="3757"/>
                  </a:cubicBezTo>
                  <a:moveTo>
                    <a:pt x="2221" y="3756"/>
                  </a:moveTo>
                  <a:cubicBezTo>
                    <a:pt x="2204" y="3756"/>
                    <a:pt x="2189" y="3770"/>
                    <a:pt x="2189" y="3788"/>
                  </a:cubicBezTo>
                  <a:cubicBezTo>
                    <a:pt x="2189" y="3806"/>
                    <a:pt x="2204" y="3820"/>
                    <a:pt x="2221" y="3820"/>
                  </a:cubicBezTo>
                  <a:cubicBezTo>
                    <a:pt x="2239" y="3820"/>
                    <a:pt x="2254" y="3806"/>
                    <a:pt x="2254" y="3788"/>
                  </a:cubicBezTo>
                  <a:cubicBezTo>
                    <a:pt x="2254" y="3770"/>
                    <a:pt x="2239" y="3756"/>
                    <a:pt x="2221" y="3756"/>
                  </a:cubicBezTo>
                  <a:moveTo>
                    <a:pt x="3266" y="3756"/>
                  </a:moveTo>
                  <a:cubicBezTo>
                    <a:pt x="3248" y="3756"/>
                    <a:pt x="3234" y="3770"/>
                    <a:pt x="3234" y="3788"/>
                  </a:cubicBezTo>
                  <a:cubicBezTo>
                    <a:pt x="3234" y="3806"/>
                    <a:pt x="3248" y="3820"/>
                    <a:pt x="3266" y="3820"/>
                  </a:cubicBezTo>
                  <a:cubicBezTo>
                    <a:pt x="3284" y="3820"/>
                    <a:pt x="3298" y="3806"/>
                    <a:pt x="3298" y="3788"/>
                  </a:cubicBezTo>
                  <a:cubicBezTo>
                    <a:pt x="3298" y="3770"/>
                    <a:pt x="3284" y="3756"/>
                    <a:pt x="3266" y="3756"/>
                  </a:cubicBezTo>
                  <a:moveTo>
                    <a:pt x="2352" y="3755"/>
                  </a:moveTo>
                  <a:cubicBezTo>
                    <a:pt x="2334" y="3755"/>
                    <a:pt x="2319" y="3770"/>
                    <a:pt x="2319" y="3788"/>
                  </a:cubicBezTo>
                  <a:cubicBezTo>
                    <a:pt x="2319" y="3806"/>
                    <a:pt x="2334" y="3821"/>
                    <a:pt x="2352" y="3821"/>
                  </a:cubicBezTo>
                  <a:cubicBezTo>
                    <a:pt x="2370" y="3821"/>
                    <a:pt x="2385" y="3806"/>
                    <a:pt x="2385" y="3788"/>
                  </a:cubicBezTo>
                  <a:cubicBezTo>
                    <a:pt x="2385" y="3770"/>
                    <a:pt x="2370" y="3755"/>
                    <a:pt x="2352" y="3755"/>
                  </a:cubicBezTo>
                  <a:moveTo>
                    <a:pt x="3136" y="3755"/>
                  </a:moveTo>
                  <a:cubicBezTo>
                    <a:pt x="3117" y="3755"/>
                    <a:pt x="3102" y="3770"/>
                    <a:pt x="3102" y="3788"/>
                  </a:cubicBezTo>
                  <a:cubicBezTo>
                    <a:pt x="3102" y="3806"/>
                    <a:pt x="3117" y="3821"/>
                    <a:pt x="3136" y="3821"/>
                  </a:cubicBezTo>
                  <a:cubicBezTo>
                    <a:pt x="3154" y="3821"/>
                    <a:pt x="3169" y="3806"/>
                    <a:pt x="3169" y="3788"/>
                  </a:cubicBezTo>
                  <a:cubicBezTo>
                    <a:pt x="3169" y="3770"/>
                    <a:pt x="3154" y="3755"/>
                    <a:pt x="3136" y="3755"/>
                  </a:cubicBezTo>
                  <a:moveTo>
                    <a:pt x="2483" y="3754"/>
                  </a:moveTo>
                  <a:cubicBezTo>
                    <a:pt x="2464" y="3754"/>
                    <a:pt x="2449" y="3769"/>
                    <a:pt x="2449" y="3788"/>
                  </a:cubicBezTo>
                  <a:cubicBezTo>
                    <a:pt x="2449" y="3807"/>
                    <a:pt x="2464" y="3822"/>
                    <a:pt x="2483" y="3822"/>
                  </a:cubicBezTo>
                  <a:cubicBezTo>
                    <a:pt x="2501" y="3822"/>
                    <a:pt x="2517" y="3807"/>
                    <a:pt x="2517" y="3788"/>
                  </a:cubicBezTo>
                  <a:cubicBezTo>
                    <a:pt x="2517" y="3769"/>
                    <a:pt x="2501" y="3754"/>
                    <a:pt x="2483" y="3754"/>
                  </a:cubicBezTo>
                  <a:moveTo>
                    <a:pt x="3005" y="3754"/>
                  </a:moveTo>
                  <a:cubicBezTo>
                    <a:pt x="2986" y="3754"/>
                    <a:pt x="2971" y="3769"/>
                    <a:pt x="2971" y="3788"/>
                  </a:cubicBezTo>
                  <a:cubicBezTo>
                    <a:pt x="2971" y="3807"/>
                    <a:pt x="2986" y="3822"/>
                    <a:pt x="3005" y="3822"/>
                  </a:cubicBezTo>
                  <a:cubicBezTo>
                    <a:pt x="3024" y="3822"/>
                    <a:pt x="3039" y="3807"/>
                    <a:pt x="3039" y="3788"/>
                  </a:cubicBezTo>
                  <a:cubicBezTo>
                    <a:pt x="3039" y="3769"/>
                    <a:pt x="3024" y="3754"/>
                    <a:pt x="3005" y="3754"/>
                  </a:cubicBezTo>
                  <a:moveTo>
                    <a:pt x="2613" y="3754"/>
                  </a:moveTo>
                  <a:cubicBezTo>
                    <a:pt x="2594" y="3754"/>
                    <a:pt x="2579" y="3769"/>
                    <a:pt x="2579" y="3788"/>
                  </a:cubicBezTo>
                  <a:cubicBezTo>
                    <a:pt x="2579" y="3807"/>
                    <a:pt x="2594" y="3822"/>
                    <a:pt x="2613" y="3822"/>
                  </a:cubicBezTo>
                  <a:cubicBezTo>
                    <a:pt x="2632" y="3822"/>
                    <a:pt x="2648" y="3807"/>
                    <a:pt x="2648" y="3788"/>
                  </a:cubicBezTo>
                  <a:cubicBezTo>
                    <a:pt x="2648" y="3769"/>
                    <a:pt x="2632" y="3754"/>
                    <a:pt x="2613" y="3754"/>
                  </a:cubicBezTo>
                  <a:moveTo>
                    <a:pt x="2874" y="3754"/>
                  </a:moveTo>
                  <a:cubicBezTo>
                    <a:pt x="2855" y="3754"/>
                    <a:pt x="2840" y="3769"/>
                    <a:pt x="2840" y="3788"/>
                  </a:cubicBezTo>
                  <a:cubicBezTo>
                    <a:pt x="2840" y="3807"/>
                    <a:pt x="2855" y="3822"/>
                    <a:pt x="2874" y="3822"/>
                  </a:cubicBezTo>
                  <a:cubicBezTo>
                    <a:pt x="2893" y="3822"/>
                    <a:pt x="2909" y="3807"/>
                    <a:pt x="2909" y="3788"/>
                  </a:cubicBezTo>
                  <a:cubicBezTo>
                    <a:pt x="2909" y="3769"/>
                    <a:pt x="2893" y="3754"/>
                    <a:pt x="2874" y="3754"/>
                  </a:cubicBezTo>
                  <a:moveTo>
                    <a:pt x="2744" y="3753"/>
                  </a:moveTo>
                  <a:cubicBezTo>
                    <a:pt x="2725" y="3753"/>
                    <a:pt x="2709" y="3769"/>
                    <a:pt x="2709" y="3788"/>
                  </a:cubicBezTo>
                  <a:cubicBezTo>
                    <a:pt x="2709" y="3807"/>
                    <a:pt x="2725" y="3823"/>
                    <a:pt x="2744" y="3823"/>
                  </a:cubicBezTo>
                  <a:cubicBezTo>
                    <a:pt x="2763" y="3823"/>
                    <a:pt x="2779" y="3807"/>
                    <a:pt x="2779" y="3788"/>
                  </a:cubicBezTo>
                  <a:cubicBezTo>
                    <a:pt x="2779" y="3769"/>
                    <a:pt x="2763" y="3753"/>
                    <a:pt x="2744" y="3753"/>
                  </a:cubicBezTo>
                  <a:moveTo>
                    <a:pt x="1830" y="3628"/>
                  </a:moveTo>
                  <a:cubicBezTo>
                    <a:pt x="1813" y="3628"/>
                    <a:pt x="1800" y="3641"/>
                    <a:pt x="1800" y="3657"/>
                  </a:cubicBezTo>
                  <a:cubicBezTo>
                    <a:pt x="1800" y="3674"/>
                    <a:pt x="1813" y="3687"/>
                    <a:pt x="1830" y="3687"/>
                  </a:cubicBezTo>
                  <a:cubicBezTo>
                    <a:pt x="1846" y="3687"/>
                    <a:pt x="1859" y="3674"/>
                    <a:pt x="1859" y="3657"/>
                  </a:cubicBezTo>
                  <a:cubicBezTo>
                    <a:pt x="1859" y="3641"/>
                    <a:pt x="1846" y="3628"/>
                    <a:pt x="1830" y="3628"/>
                  </a:cubicBezTo>
                  <a:moveTo>
                    <a:pt x="3658" y="3628"/>
                  </a:moveTo>
                  <a:cubicBezTo>
                    <a:pt x="3642" y="3628"/>
                    <a:pt x="3629" y="3641"/>
                    <a:pt x="3629" y="3657"/>
                  </a:cubicBezTo>
                  <a:cubicBezTo>
                    <a:pt x="3629" y="3674"/>
                    <a:pt x="3642" y="3687"/>
                    <a:pt x="3658" y="3687"/>
                  </a:cubicBezTo>
                  <a:cubicBezTo>
                    <a:pt x="3674" y="3687"/>
                    <a:pt x="3687" y="3674"/>
                    <a:pt x="3687" y="3657"/>
                  </a:cubicBezTo>
                  <a:cubicBezTo>
                    <a:pt x="3687" y="3641"/>
                    <a:pt x="3674" y="3628"/>
                    <a:pt x="3658" y="3628"/>
                  </a:cubicBezTo>
                  <a:moveTo>
                    <a:pt x="1960" y="3627"/>
                  </a:moveTo>
                  <a:cubicBezTo>
                    <a:pt x="1943" y="3627"/>
                    <a:pt x="1929" y="3640"/>
                    <a:pt x="1929" y="3657"/>
                  </a:cubicBezTo>
                  <a:cubicBezTo>
                    <a:pt x="1929" y="3674"/>
                    <a:pt x="1943" y="3688"/>
                    <a:pt x="1960" y="3688"/>
                  </a:cubicBezTo>
                  <a:cubicBezTo>
                    <a:pt x="1977" y="3688"/>
                    <a:pt x="1991" y="3674"/>
                    <a:pt x="1991" y="3657"/>
                  </a:cubicBezTo>
                  <a:cubicBezTo>
                    <a:pt x="1991" y="3640"/>
                    <a:pt x="1977" y="3627"/>
                    <a:pt x="1960" y="3627"/>
                  </a:cubicBezTo>
                  <a:moveTo>
                    <a:pt x="3527" y="3626"/>
                  </a:moveTo>
                  <a:cubicBezTo>
                    <a:pt x="3510" y="3626"/>
                    <a:pt x="3496" y="3640"/>
                    <a:pt x="3496" y="3657"/>
                  </a:cubicBezTo>
                  <a:cubicBezTo>
                    <a:pt x="3496" y="3675"/>
                    <a:pt x="3510" y="3689"/>
                    <a:pt x="3527" y="3689"/>
                  </a:cubicBezTo>
                  <a:cubicBezTo>
                    <a:pt x="3545" y="3689"/>
                    <a:pt x="3559" y="3675"/>
                    <a:pt x="3559" y="3657"/>
                  </a:cubicBezTo>
                  <a:cubicBezTo>
                    <a:pt x="3559" y="3640"/>
                    <a:pt x="3545" y="3626"/>
                    <a:pt x="3527" y="3626"/>
                  </a:cubicBezTo>
                  <a:moveTo>
                    <a:pt x="2091" y="3625"/>
                  </a:moveTo>
                  <a:cubicBezTo>
                    <a:pt x="2073" y="3625"/>
                    <a:pt x="2058" y="3639"/>
                    <a:pt x="2058" y="3657"/>
                  </a:cubicBezTo>
                  <a:cubicBezTo>
                    <a:pt x="2058" y="3675"/>
                    <a:pt x="2073" y="3690"/>
                    <a:pt x="2091" y="3690"/>
                  </a:cubicBezTo>
                  <a:cubicBezTo>
                    <a:pt x="2109" y="3690"/>
                    <a:pt x="2123" y="3675"/>
                    <a:pt x="2123" y="3657"/>
                  </a:cubicBezTo>
                  <a:cubicBezTo>
                    <a:pt x="2123" y="3639"/>
                    <a:pt x="2109" y="3625"/>
                    <a:pt x="2091" y="3625"/>
                  </a:cubicBezTo>
                  <a:moveTo>
                    <a:pt x="3397" y="3625"/>
                  </a:moveTo>
                  <a:cubicBezTo>
                    <a:pt x="3379" y="3625"/>
                    <a:pt x="3364" y="3639"/>
                    <a:pt x="3364" y="3657"/>
                  </a:cubicBezTo>
                  <a:cubicBezTo>
                    <a:pt x="3364" y="3675"/>
                    <a:pt x="3379" y="3690"/>
                    <a:pt x="3397" y="3690"/>
                  </a:cubicBezTo>
                  <a:cubicBezTo>
                    <a:pt x="3415" y="3690"/>
                    <a:pt x="3429" y="3675"/>
                    <a:pt x="3429" y="3657"/>
                  </a:cubicBezTo>
                  <a:cubicBezTo>
                    <a:pt x="3429" y="3639"/>
                    <a:pt x="3415" y="3625"/>
                    <a:pt x="3397" y="3625"/>
                  </a:cubicBezTo>
                  <a:moveTo>
                    <a:pt x="2221" y="3624"/>
                  </a:moveTo>
                  <a:cubicBezTo>
                    <a:pt x="2203" y="3624"/>
                    <a:pt x="2188" y="3639"/>
                    <a:pt x="2188" y="3657"/>
                  </a:cubicBezTo>
                  <a:cubicBezTo>
                    <a:pt x="2188" y="3676"/>
                    <a:pt x="2203" y="3691"/>
                    <a:pt x="2221" y="3691"/>
                  </a:cubicBezTo>
                  <a:cubicBezTo>
                    <a:pt x="2240" y="3691"/>
                    <a:pt x="2255" y="3676"/>
                    <a:pt x="2255" y="3657"/>
                  </a:cubicBezTo>
                  <a:cubicBezTo>
                    <a:pt x="2255" y="3639"/>
                    <a:pt x="2240" y="3624"/>
                    <a:pt x="2221" y="3624"/>
                  </a:cubicBezTo>
                  <a:moveTo>
                    <a:pt x="3266" y="3623"/>
                  </a:moveTo>
                  <a:cubicBezTo>
                    <a:pt x="3247" y="3623"/>
                    <a:pt x="3232" y="3639"/>
                    <a:pt x="3232" y="3657"/>
                  </a:cubicBezTo>
                  <a:cubicBezTo>
                    <a:pt x="3232" y="3676"/>
                    <a:pt x="3247" y="3692"/>
                    <a:pt x="3266" y="3692"/>
                  </a:cubicBezTo>
                  <a:cubicBezTo>
                    <a:pt x="3285" y="3692"/>
                    <a:pt x="3300" y="3676"/>
                    <a:pt x="3300" y="3657"/>
                  </a:cubicBezTo>
                  <a:cubicBezTo>
                    <a:pt x="3300" y="3639"/>
                    <a:pt x="3285" y="3623"/>
                    <a:pt x="3266" y="3623"/>
                  </a:cubicBezTo>
                  <a:moveTo>
                    <a:pt x="2352" y="3622"/>
                  </a:moveTo>
                  <a:cubicBezTo>
                    <a:pt x="2333" y="3622"/>
                    <a:pt x="2317" y="3638"/>
                    <a:pt x="2317" y="3657"/>
                  </a:cubicBezTo>
                  <a:cubicBezTo>
                    <a:pt x="2317" y="3677"/>
                    <a:pt x="2333" y="3693"/>
                    <a:pt x="2352" y="3693"/>
                  </a:cubicBezTo>
                  <a:cubicBezTo>
                    <a:pt x="2371" y="3693"/>
                    <a:pt x="2387" y="3677"/>
                    <a:pt x="2387" y="3657"/>
                  </a:cubicBezTo>
                  <a:cubicBezTo>
                    <a:pt x="2387" y="3638"/>
                    <a:pt x="2371" y="3622"/>
                    <a:pt x="2352" y="3622"/>
                  </a:cubicBezTo>
                  <a:moveTo>
                    <a:pt x="3136" y="3622"/>
                  </a:moveTo>
                  <a:cubicBezTo>
                    <a:pt x="3116" y="3622"/>
                    <a:pt x="3101" y="3638"/>
                    <a:pt x="3101" y="3657"/>
                  </a:cubicBezTo>
                  <a:cubicBezTo>
                    <a:pt x="3101" y="3677"/>
                    <a:pt x="3116" y="3693"/>
                    <a:pt x="3136" y="3693"/>
                  </a:cubicBezTo>
                  <a:cubicBezTo>
                    <a:pt x="3155" y="3693"/>
                    <a:pt x="3171" y="3677"/>
                    <a:pt x="3171" y="3657"/>
                  </a:cubicBezTo>
                  <a:cubicBezTo>
                    <a:pt x="3171" y="3638"/>
                    <a:pt x="3155" y="3622"/>
                    <a:pt x="3136" y="3622"/>
                  </a:cubicBezTo>
                  <a:moveTo>
                    <a:pt x="2483" y="3622"/>
                  </a:moveTo>
                  <a:cubicBezTo>
                    <a:pt x="2463" y="3622"/>
                    <a:pt x="2447" y="3638"/>
                    <a:pt x="2447" y="3657"/>
                  </a:cubicBezTo>
                  <a:cubicBezTo>
                    <a:pt x="2447" y="3677"/>
                    <a:pt x="2463" y="3693"/>
                    <a:pt x="2483" y="3693"/>
                  </a:cubicBezTo>
                  <a:cubicBezTo>
                    <a:pt x="2502" y="3693"/>
                    <a:pt x="2518" y="3677"/>
                    <a:pt x="2518" y="3657"/>
                  </a:cubicBezTo>
                  <a:cubicBezTo>
                    <a:pt x="2518" y="3638"/>
                    <a:pt x="2502" y="3622"/>
                    <a:pt x="2483" y="3622"/>
                  </a:cubicBezTo>
                  <a:moveTo>
                    <a:pt x="3005" y="3622"/>
                  </a:moveTo>
                  <a:cubicBezTo>
                    <a:pt x="2985" y="3622"/>
                    <a:pt x="2969" y="3638"/>
                    <a:pt x="2969" y="3657"/>
                  </a:cubicBezTo>
                  <a:cubicBezTo>
                    <a:pt x="2969" y="3677"/>
                    <a:pt x="2985" y="3693"/>
                    <a:pt x="3005" y="3693"/>
                  </a:cubicBezTo>
                  <a:cubicBezTo>
                    <a:pt x="3025" y="3693"/>
                    <a:pt x="3041" y="3677"/>
                    <a:pt x="3041" y="3657"/>
                  </a:cubicBezTo>
                  <a:cubicBezTo>
                    <a:pt x="3041" y="3638"/>
                    <a:pt x="3025" y="3622"/>
                    <a:pt x="3005" y="3622"/>
                  </a:cubicBezTo>
                  <a:moveTo>
                    <a:pt x="2613" y="3621"/>
                  </a:moveTo>
                  <a:cubicBezTo>
                    <a:pt x="2593" y="3621"/>
                    <a:pt x="2577" y="3637"/>
                    <a:pt x="2577" y="3657"/>
                  </a:cubicBezTo>
                  <a:cubicBezTo>
                    <a:pt x="2577" y="3678"/>
                    <a:pt x="2593" y="3694"/>
                    <a:pt x="2613" y="3694"/>
                  </a:cubicBezTo>
                  <a:cubicBezTo>
                    <a:pt x="2633" y="3694"/>
                    <a:pt x="2650" y="3678"/>
                    <a:pt x="2650" y="3657"/>
                  </a:cubicBezTo>
                  <a:cubicBezTo>
                    <a:pt x="2650" y="3637"/>
                    <a:pt x="2633" y="3621"/>
                    <a:pt x="2613" y="3621"/>
                  </a:cubicBezTo>
                  <a:moveTo>
                    <a:pt x="2744" y="3621"/>
                  </a:moveTo>
                  <a:cubicBezTo>
                    <a:pt x="2724" y="3621"/>
                    <a:pt x="2707" y="3637"/>
                    <a:pt x="2707" y="3657"/>
                  </a:cubicBezTo>
                  <a:cubicBezTo>
                    <a:pt x="2707" y="3678"/>
                    <a:pt x="2724" y="3694"/>
                    <a:pt x="2744" y="3694"/>
                  </a:cubicBezTo>
                  <a:cubicBezTo>
                    <a:pt x="2764" y="3694"/>
                    <a:pt x="2780" y="3678"/>
                    <a:pt x="2780" y="3657"/>
                  </a:cubicBezTo>
                  <a:cubicBezTo>
                    <a:pt x="2780" y="3637"/>
                    <a:pt x="2764" y="3621"/>
                    <a:pt x="2744" y="3621"/>
                  </a:cubicBezTo>
                  <a:moveTo>
                    <a:pt x="2874" y="3621"/>
                  </a:moveTo>
                  <a:cubicBezTo>
                    <a:pt x="2854" y="3621"/>
                    <a:pt x="2838" y="3637"/>
                    <a:pt x="2838" y="3657"/>
                  </a:cubicBezTo>
                  <a:cubicBezTo>
                    <a:pt x="2838" y="3678"/>
                    <a:pt x="2854" y="3694"/>
                    <a:pt x="2874" y="3694"/>
                  </a:cubicBezTo>
                  <a:cubicBezTo>
                    <a:pt x="2895" y="3694"/>
                    <a:pt x="2911" y="3678"/>
                    <a:pt x="2911" y="3657"/>
                  </a:cubicBezTo>
                  <a:cubicBezTo>
                    <a:pt x="2911" y="3637"/>
                    <a:pt x="2895" y="3621"/>
                    <a:pt x="2874" y="3621"/>
                  </a:cubicBezTo>
                  <a:moveTo>
                    <a:pt x="1830" y="3496"/>
                  </a:moveTo>
                  <a:cubicBezTo>
                    <a:pt x="1813" y="3496"/>
                    <a:pt x="1799" y="3510"/>
                    <a:pt x="1799" y="3527"/>
                  </a:cubicBezTo>
                  <a:cubicBezTo>
                    <a:pt x="1799" y="3544"/>
                    <a:pt x="1813" y="3557"/>
                    <a:pt x="1830" y="3557"/>
                  </a:cubicBezTo>
                  <a:cubicBezTo>
                    <a:pt x="1846" y="3557"/>
                    <a:pt x="1860" y="3544"/>
                    <a:pt x="1860" y="3527"/>
                  </a:cubicBezTo>
                  <a:cubicBezTo>
                    <a:pt x="1860" y="3510"/>
                    <a:pt x="1846" y="3496"/>
                    <a:pt x="1830" y="3496"/>
                  </a:cubicBezTo>
                  <a:moveTo>
                    <a:pt x="3658" y="3496"/>
                  </a:moveTo>
                  <a:cubicBezTo>
                    <a:pt x="3641" y="3496"/>
                    <a:pt x="3628" y="3510"/>
                    <a:pt x="3628" y="3527"/>
                  </a:cubicBezTo>
                  <a:cubicBezTo>
                    <a:pt x="3628" y="3544"/>
                    <a:pt x="3641" y="3557"/>
                    <a:pt x="3658" y="3557"/>
                  </a:cubicBezTo>
                  <a:cubicBezTo>
                    <a:pt x="3675" y="3557"/>
                    <a:pt x="3688" y="3544"/>
                    <a:pt x="3688" y="3527"/>
                  </a:cubicBezTo>
                  <a:cubicBezTo>
                    <a:pt x="3688" y="3510"/>
                    <a:pt x="3675" y="3496"/>
                    <a:pt x="3658" y="3496"/>
                  </a:cubicBezTo>
                  <a:moveTo>
                    <a:pt x="1960" y="3495"/>
                  </a:moveTo>
                  <a:cubicBezTo>
                    <a:pt x="1942" y="3495"/>
                    <a:pt x="1928" y="3509"/>
                    <a:pt x="1928" y="3527"/>
                  </a:cubicBezTo>
                  <a:cubicBezTo>
                    <a:pt x="1928" y="3545"/>
                    <a:pt x="1942" y="3559"/>
                    <a:pt x="1960" y="3559"/>
                  </a:cubicBezTo>
                  <a:cubicBezTo>
                    <a:pt x="1978" y="3559"/>
                    <a:pt x="1992" y="3545"/>
                    <a:pt x="1992" y="3527"/>
                  </a:cubicBezTo>
                  <a:cubicBezTo>
                    <a:pt x="1992" y="3509"/>
                    <a:pt x="1978" y="3495"/>
                    <a:pt x="1960" y="3495"/>
                  </a:cubicBezTo>
                  <a:moveTo>
                    <a:pt x="3527" y="3495"/>
                  </a:moveTo>
                  <a:cubicBezTo>
                    <a:pt x="3510" y="3495"/>
                    <a:pt x="3495" y="3509"/>
                    <a:pt x="3495" y="3527"/>
                  </a:cubicBezTo>
                  <a:cubicBezTo>
                    <a:pt x="3495" y="3545"/>
                    <a:pt x="3510" y="3559"/>
                    <a:pt x="3527" y="3559"/>
                  </a:cubicBezTo>
                  <a:cubicBezTo>
                    <a:pt x="3545" y="3559"/>
                    <a:pt x="3560" y="3545"/>
                    <a:pt x="3560" y="3527"/>
                  </a:cubicBezTo>
                  <a:cubicBezTo>
                    <a:pt x="3560" y="3509"/>
                    <a:pt x="3545" y="3495"/>
                    <a:pt x="3527" y="3495"/>
                  </a:cubicBezTo>
                  <a:moveTo>
                    <a:pt x="2091" y="3493"/>
                  </a:moveTo>
                  <a:cubicBezTo>
                    <a:pt x="2072" y="3493"/>
                    <a:pt x="2057" y="3508"/>
                    <a:pt x="2057" y="3527"/>
                  </a:cubicBezTo>
                  <a:cubicBezTo>
                    <a:pt x="2057" y="3545"/>
                    <a:pt x="2072" y="3561"/>
                    <a:pt x="2091" y="3561"/>
                  </a:cubicBezTo>
                  <a:cubicBezTo>
                    <a:pt x="2109" y="3561"/>
                    <a:pt x="2124" y="3545"/>
                    <a:pt x="2124" y="3527"/>
                  </a:cubicBezTo>
                  <a:cubicBezTo>
                    <a:pt x="2124" y="3508"/>
                    <a:pt x="2109" y="3493"/>
                    <a:pt x="2091" y="3493"/>
                  </a:cubicBezTo>
                  <a:moveTo>
                    <a:pt x="3397" y="3493"/>
                  </a:moveTo>
                  <a:cubicBezTo>
                    <a:pt x="3378" y="3493"/>
                    <a:pt x="3363" y="3508"/>
                    <a:pt x="3363" y="3527"/>
                  </a:cubicBezTo>
                  <a:cubicBezTo>
                    <a:pt x="3363" y="3546"/>
                    <a:pt x="3378" y="3561"/>
                    <a:pt x="3397" y="3561"/>
                  </a:cubicBezTo>
                  <a:cubicBezTo>
                    <a:pt x="3416" y="3561"/>
                    <a:pt x="3431" y="3546"/>
                    <a:pt x="3431" y="3527"/>
                  </a:cubicBezTo>
                  <a:cubicBezTo>
                    <a:pt x="3431" y="3508"/>
                    <a:pt x="3416" y="3493"/>
                    <a:pt x="3397" y="3493"/>
                  </a:cubicBezTo>
                  <a:moveTo>
                    <a:pt x="2221" y="3492"/>
                  </a:moveTo>
                  <a:cubicBezTo>
                    <a:pt x="2202" y="3492"/>
                    <a:pt x="2186" y="3507"/>
                    <a:pt x="2186" y="3527"/>
                  </a:cubicBezTo>
                  <a:cubicBezTo>
                    <a:pt x="2186" y="3546"/>
                    <a:pt x="2202" y="3562"/>
                    <a:pt x="2221" y="3562"/>
                  </a:cubicBezTo>
                  <a:cubicBezTo>
                    <a:pt x="2241" y="3562"/>
                    <a:pt x="2257" y="3546"/>
                    <a:pt x="2257" y="3527"/>
                  </a:cubicBezTo>
                  <a:cubicBezTo>
                    <a:pt x="2257" y="3507"/>
                    <a:pt x="2241" y="3492"/>
                    <a:pt x="2221" y="3492"/>
                  </a:cubicBezTo>
                  <a:moveTo>
                    <a:pt x="3266" y="3491"/>
                  </a:moveTo>
                  <a:cubicBezTo>
                    <a:pt x="3247" y="3491"/>
                    <a:pt x="3231" y="3507"/>
                    <a:pt x="3231" y="3527"/>
                  </a:cubicBezTo>
                  <a:cubicBezTo>
                    <a:pt x="3231" y="3546"/>
                    <a:pt x="3247" y="3562"/>
                    <a:pt x="3266" y="3562"/>
                  </a:cubicBezTo>
                  <a:cubicBezTo>
                    <a:pt x="3286" y="3562"/>
                    <a:pt x="3302" y="3546"/>
                    <a:pt x="3302" y="3527"/>
                  </a:cubicBezTo>
                  <a:cubicBezTo>
                    <a:pt x="3302" y="3507"/>
                    <a:pt x="3286" y="3491"/>
                    <a:pt x="3266" y="3491"/>
                  </a:cubicBezTo>
                  <a:moveTo>
                    <a:pt x="2352" y="3490"/>
                  </a:moveTo>
                  <a:cubicBezTo>
                    <a:pt x="2332" y="3490"/>
                    <a:pt x="2315" y="3507"/>
                    <a:pt x="2315" y="3527"/>
                  </a:cubicBezTo>
                  <a:cubicBezTo>
                    <a:pt x="2315" y="3547"/>
                    <a:pt x="2332" y="3563"/>
                    <a:pt x="2352" y="3563"/>
                  </a:cubicBezTo>
                  <a:cubicBezTo>
                    <a:pt x="2372" y="3563"/>
                    <a:pt x="2389" y="3547"/>
                    <a:pt x="2389" y="3527"/>
                  </a:cubicBezTo>
                  <a:cubicBezTo>
                    <a:pt x="2389" y="3507"/>
                    <a:pt x="2372" y="3490"/>
                    <a:pt x="2352" y="3490"/>
                  </a:cubicBezTo>
                  <a:moveTo>
                    <a:pt x="3136" y="3490"/>
                  </a:moveTo>
                  <a:cubicBezTo>
                    <a:pt x="3115" y="3490"/>
                    <a:pt x="3099" y="3506"/>
                    <a:pt x="3099" y="3527"/>
                  </a:cubicBezTo>
                  <a:cubicBezTo>
                    <a:pt x="3099" y="3547"/>
                    <a:pt x="3115" y="3564"/>
                    <a:pt x="3136" y="3564"/>
                  </a:cubicBezTo>
                  <a:cubicBezTo>
                    <a:pt x="3156" y="3564"/>
                    <a:pt x="3173" y="3547"/>
                    <a:pt x="3173" y="3527"/>
                  </a:cubicBezTo>
                  <a:cubicBezTo>
                    <a:pt x="3173" y="3506"/>
                    <a:pt x="3156" y="3490"/>
                    <a:pt x="3136" y="3490"/>
                  </a:cubicBezTo>
                  <a:moveTo>
                    <a:pt x="2483" y="3489"/>
                  </a:moveTo>
                  <a:cubicBezTo>
                    <a:pt x="2462" y="3489"/>
                    <a:pt x="2445" y="3506"/>
                    <a:pt x="2445" y="3527"/>
                  </a:cubicBezTo>
                  <a:cubicBezTo>
                    <a:pt x="2445" y="3548"/>
                    <a:pt x="2462" y="3565"/>
                    <a:pt x="2483" y="3565"/>
                  </a:cubicBezTo>
                  <a:cubicBezTo>
                    <a:pt x="2503" y="3565"/>
                    <a:pt x="2520" y="3548"/>
                    <a:pt x="2520" y="3527"/>
                  </a:cubicBezTo>
                  <a:cubicBezTo>
                    <a:pt x="2520" y="3506"/>
                    <a:pt x="2503" y="3489"/>
                    <a:pt x="2483" y="3489"/>
                  </a:cubicBezTo>
                  <a:moveTo>
                    <a:pt x="3005" y="3489"/>
                  </a:moveTo>
                  <a:cubicBezTo>
                    <a:pt x="2984" y="3489"/>
                    <a:pt x="2967" y="3506"/>
                    <a:pt x="2967" y="3527"/>
                  </a:cubicBezTo>
                  <a:cubicBezTo>
                    <a:pt x="2967" y="3548"/>
                    <a:pt x="2984" y="3565"/>
                    <a:pt x="3005" y="3565"/>
                  </a:cubicBezTo>
                  <a:cubicBezTo>
                    <a:pt x="3026" y="3565"/>
                    <a:pt x="3043" y="3548"/>
                    <a:pt x="3043" y="3527"/>
                  </a:cubicBezTo>
                  <a:cubicBezTo>
                    <a:pt x="3043" y="3506"/>
                    <a:pt x="3026" y="3489"/>
                    <a:pt x="3005" y="3489"/>
                  </a:cubicBezTo>
                  <a:moveTo>
                    <a:pt x="2613" y="3488"/>
                  </a:moveTo>
                  <a:cubicBezTo>
                    <a:pt x="2592" y="3488"/>
                    <a:pt x="2575" y="3506"/>
                    <a:pt x="2575" y="3527"/>
                  </a:cubicBezTo>
                  <a:cubicBezTo>
                    <a:pt x="2575" y="3548"/>
                    <a:pt x="2592" y="3565"/>
                    <a:pt x="2613" y="3565"/>
                  </a:cubicBezTo>
                  <a:cubicBezTo>
                    <a:pt x="2634" y="3565"/>
                    <a:pt x="2652" y="3548"/>
                    <a:pt x="2652" y="3527"/>
                  </a:cubicBezTo>
                  <a:cubicBezTo>
                    <a:pt x="2652" y="3506"/>
                    <a:pt x="2634" y="3488"/>
                    <a:pt x="2613" y="3488"/>
                  </a:cubicBezTo>
                  <a:moveTo>
                    <a:pt x="2874" y="3488"/>
                  </a:moveTo>
                  <a:cubicBezTo>
                    <a:pt x="2853" y="3488"/>
                    <a:pt x="2836" y="3506"/>
                    <a:pt x="2836" y="3527"/>
                  </a:cubicBezTo>
                  <a:cubicBezTo>
                    <a:pt x="2836" y="3548"/>
                    <a:pt x="2853" y="3565"/>
                    <a:pt x="2874" y="3565"/>
                  </a:cubicBezTo>
                  <a:cubicBezTo>
                    <a:pt x="2896" y="3565"/>
                    <a:pt x="2913" y="3548"/>
                    <a:pt x="2913" y="3527"/>
                  </a:cubicBezTo>
                  <a:cubicBezTo>
                    <a:pt x="2913" y="3506"/>
                    <a:pt x="2896" y="3488"/>
                    <a:pt x="2874" y="3488"/>
                  </a:cubicBezTo>
                  <a:moveTo>
                    <a:pt x="2744" y="3488"/>
                  </a:moveTo>
                  <a:cubicBezTo>
                    <a:pt x="2722" y="3488"/>
                    <a:pt x="2705" y="3505"/>
                    <a:pt x="2705" y="3527"/>
                  </a:cubicBezTo>
                  <a:cubicBezTo>
                    <a:pt x="2705" y="3548"/>
                    <a:pt x="2722" y="3566"/>
                    <a:pt x="2744" y="3566"/>
                  </a:cubicBezTo>
                  <a:cubicBezTo>
                    <a:pt x="2765" y="3566"/>
                    <a:pt x="2783" y="3548"/>
                    <a:pt x="2783" y="3527"/>
                  </a:cubicBezTo>
                  <a:cubicBezTo>
                    <a:pt x="2783" y="3505"/>
                    <a:pt x="2765" y="3488"/>
                    <a:pt x="2744" y="3488"/>
                  </a:cubicBezTo>
                  <a:moveTo>
                    <a:pt x="1830" y="3365"/>
                  </a:moveTo>
                  <a:cubicBezTo>
                    <a:pt x="1812" y="3365"/>
                    <a:pt x="1798" y="3379"/>
                    <a:pt x="1798" y="3396"/>
                  </a:cubicBezTo>
                  <a:cubicBezTo>
                    <a:pt x="1798" y="3413"/>
                    <a:pt x="1812" y="3427"/>
                    <a:pt x="1830" y="3427"/>
                  </a:cubicBezTo>
                  <a:cubicBezTo>
                    <a:pt x="1847" y="3427"/>
                    <a:pt x="1861" y="3413"/>
                    <a:pt x="1861" y="3396"/>
                  </a:cubicBezTo>
                  <a:cubicBezTo>
                    <a:pt x="1861" y="3379"/>
                    <a:pt x="1847" y="3365"/>
                    <a:pt x="1830" y="3365"/>
                  </a:cubicBezTo>
                  <a:moveTo>
                    <a:pt x="3658" y="3365"/>
                  </a:moveTo>
                  <a:cubicBezTo>
                    <a:pt x="3641" y="3365"/>
                    <a:pt x="3627" y="3379"/>
                    <a:pt x="3627" y="3396"/>
                  </a:cubicBezTo>
                  <a:cubicBezTo>
                    <a:pt x="3627" y="3414"/>
                    <a:pt x="3641" y="3428"/>
                    <a:pt x="3658" y="3428"/>
                  </a:cubicBezTo>
                  <a:cubicBezTo>
                    <a:pt x="3675" y="3428"/>
                    <a:pt x="3690" y="3414"/>
                    <a:pt x="3690" y="3396"/>
                  </a:cubicBezTo>
                  <a:cubicBezTo>
                    <a:pt x="3690" y="3379"/>
                    <a:pt x="3675" y="3365"/>
                    <a:pt x="3658" y="3365"/>
                  </a:cubicBezTo>
                  <a:moveTo>
                    <a:pt x="1960" y="3363"/>
                  </a:moveTo>
                  <a:cubicBezTo>
                    <a:pt x="1942" y="3363"/>
                    <a:pt x="1927" y="3378"/>
                    <a:pt x="1927" y="3396"/>
                  </a:cubicBezTo>
                  <a:cubicBezTo>
                    <a:pt x="1927" y="3415"/>
                    <a:pt x="1942" y="3430"/>
                    <a:pt x="1960" y="3430"/>
                  </a:cubicBezTo>
                  <a:cubicBezTo>
                    <a:pt x="1979" y="3430"/>
                    <a:pt x="1993" y="3415"/>
                    <a:pt x="1993" y="3396"/>
                  </a:cubicBezTo>
                  <a:cubicBezTo>
                    <a:pt x="1993" y="3378"/>
                    <a:pt x="1979" y="3363"/>
                    <a:pt x="1960" y="3363"/>
                  </a:cubicBezTo>
                  <a:moveTo>
                    <a:pt x="3527" y="3363"/>
                  </a:moveTo>
                  <a:cubicBezTo>
                    <a:pt x="3509" y="3363"/>
                    <a:pt x="3494" y="3378"/>
                    <a:pt x="3494" y="3396"/>
                  </a:cubicBezTo>
                  <a:cubicBezTo>
                    <a:pt x="3494" y="3415"/>
                    <a:pt x="3509" y="3430"/>
                    <a:pt x="3527" y="3430"/>
                  </a:cubicBezTo>
                  <a:cubicBezTo>
                    <a:pt x="3546" y="3430"/>
                    <a:pt x="3561" y="3415"/>
                    <a:pt x="3561" y="3396"/>
                  </a:cubicBezTo>
                  <a:cubicBezTo>
                    <a:pt x="3561" y="3378"/>
                    <a:pt x="3546" y="3363"/>
                    <a:pt x="3527" y="3363"/>
                  </a:cubicBezTo>
                  <a:moveTo>
                    <a:pt x="2091" y="3361"/>
                  </a:moveTo>
                  <a:cubicBezTo>
                    <a:pt x="2072" y="3361"/>
                    <a:pt x="2056" y="3377"/>
                    <a:pt x="2056" y="3396"/>
                  </a:cubicBezTo>
                  <a:cubicBezTo>
                    <a:pt x="2056" y="3415"/>
                    <a:pt x="2072" y="3431"/>
                    <a:pt x="2091" y="3431"/>
                  </a:cubicBezTo>
                  <a:cubicBezTo>
                    <a:pt x="2110" y="3431"/>
                    <a:pt x="2126" y="3415"/>
                    <a:pt x="2126" y="3396"/>
                  </a:cubicBezTo>
                  <a:cubicBezTo>
                    <a:pt x="2126" y="3377"/>
                    <a:pt x="2110" y="3361"/>
                    <a:pt x="2091" y="3361"/>
                  </a:cubicBezTo>
                  <a:moveTo>
                    <a:pt x="3397" y="3361"/>
                  </a:moveTo>
                  <a:cubicBezTo>
                    <a:pt x="3377" y="3361"/>
                    <a:pt x="3362" y="3377"/>
                    <a:pt x="3362" y="3396"/>
                  </a:cubicBezTo>
                  <a:cubicBezTo>
                    <a:pt x="3362" y="3416"/>
                    <a:pt x="3377" y="3431"/>
                    <a:pt x="3397" y="3431"/>
                  </a:cubicBezTo>
                  <a:cubicBezTo>
                    <a:pt x="3416" y="3431"/>
                    <a:pt x="3432" y="3416"/>
                    <a:pt x="3432" y="3396"/>
                  </a:cubicBezTo>
                  <a:cubicBezTo>
                    <a:pt x="3432" y="3377"/>
                    <a:pt x="3416" y="3361"/>
                    <a:pt x="3397" y="3361"/>
                  </a:cubicBezTo>
                  <a:moveTo>
                    <a:pt x="2221" y="3360"/>
                  </a:moveTo>
                  <a:cubicBezTo>
                    <a:pt x="2201" y="3360"/>
                    <a:pt x="2185" y="3376"/>
                    <a:pt x="2185" y="3396"/>
                  </a:cubicBezTo>
                  <a:cubicBezTo>
                    <a:pt x="2185" y="3416"/>
                    <a:pt x="2201" y="3433"/>
                    <a:pt x="2221" y="3433"/>
                  </a:cubicBezTo>
                  <a:cubicBezTo>
                    <a:pt x="2242" y="3433"/>
                    <a:pt x="2258" y="3416"/>
                    <a:pt x="2258" y="3396"/>
                  </a:cubicBezTo>
                  <a:cubicBezTo>
                    <a:pt x="2258" y="3376"/>
                    <a:pt x="2242" y="3360"/>
                    <a:pt x="2221" y="3360"/>
                  </a:cubicBezTo>
                  <a:moveTo>
                    <a:pt x="3266" y="3359"/>
                  </a:moveTo>
                  <a:cubicBezTo>
                    <a:pt x="3246" y="3359"/>
                    <a:pt x="3229" y="3376"/>
                    <a:pt x="3229" y="3396"/>
                  </a:cubicBezTo>
                  <a:cubicBezTo>
                    <a:pt x="3229" y="3417"/>
                    <a:pt x="3246" y="3433"/>
                    <a:pt x="3266" y="3433"/>
                  </a:cubicBezTo>
                  <a:cubicBezTo>
                    <a:pt x="3287" y="3433"/>
                    <a:pt x="3303" y="3417"/>
                    <a:pt x="3303" y="3396"/>
                  </a:cubicBezTo>
                  <a:cubicBezTo>
                    <a:pt x="3303" y="3376"/>
                    <a:pt x="3287" y="3359"/>
                    <a:pt x="3266" y="3359"/>
                  </a:cubicBezTo>
                  <a:moveTo>
                    <a:pt x="2352" y="3358"/>
                  </a:moveTo>
                  <a:cubicBezTo>
                    <a:pt x="2331" y="3358"/>
                    <a:pt x="2314" y="3375"/>
                    <a:pt x="2314" y="3396"/>
                  </a:cubicBezTo>
                  <a:cubicBezTo>
                    <a:pt x="2314" y="3417"/>
                    <a:pt x="2331" y="3434"/>
                    <a:pt x="2352" y="3434"/>
                  </a:cubicBezTo>
                  <a:cubicBezTo>
                    <a:pt x="2373" y="3434"/>
                    <a:pt x="2390" y="3417"/>
                    <a:pt x="2390" y="3396"/>
                  </a:cubicBezTo>
                  <a:cubicBezTo>
                    <a:pt x="2390" y="3375"/>
                    <a:pt x="2373" y="3358"/>
                    <a:pt x="2352" y="3358"/>
                  </a:cubicBezTo>
                  <a:moveTo>
                    <a:pt x="3136" y="3358"/>
                  </a:moveTo>
                  <a:cubicBezTo>
                    <a:pt x="3114" y="3358"/>
                    <a:pt x="3097" y="3375"/>
                    <a:pt x="3097" y="3396"/>
                  </a:cubicBezTo>
                  <a:cubicBezTo>
                    <a:pt x="3097" y="3417"/>
                    <a:pt x="3114" y="3435"/>
                    <a:pt x="3136" y="3435"/>
                  </a:cubicBezTo>
                  <a:cubicBezTo>
                    <a:pt x="3157" y="3435"/>
                    <a:pt x="3174" y="3417"/>
                    <a:pt x="3174" y="3396"/>
                  </a:cubicBezTo>
                  <a:cubicBezTo>
                    <a:pt x="3174" y="3375"/>
                    <a:pt x="3157" y="3358"/>
                    <a:pt x="3136" y="3358"/>
                  </a:cubicBezTo>
                  <a:moveTo>
                    <a:pt x="2483" y="3357"/>
                  </a:moveTo>
                  <a:cubicBezTo>
                    <a:pt x="2461" y="3357"/>
                    <a:pt x="2443" y="3374"/>
                    <a:pt x="2443" y="3396"/>
                  </a:cubicBezTo>
                  <a:cubicBezTo>
                    <a:pt x="2443" y="3418"/>
                    <a:pt x="2461" y="3436"/>
                    <a:pt x="2483" y="3436"/>
                  </a:cubicBezTo>
                  <a:cubicBezTo>
                    <a:pt x="2504" y="3436"/>
                    <a:pt x="2522" y="3418"/>
                    <a:pt x="2522" y="3396"/>
                  </a:cubicBezTo>
                  <a:cubicBezTo>
                    <a:pt x="2522" y="3374"/>
                    <a:pt x="2504" y="3357"/>
                    <a:pt x="2483" y="3357"/>
                  </a:cubicBezTo>
                  <a:moveTo>
                    <a:pt x="3005" y="3357"/>
                  </a:moveTo>
                  <a:cubicBezTo>
                    <a:pt x="2983" y="3357"/>
                    <a:pt x="2966" y="3374"/>
                    <a:pt x="2966" y="3396"/>
                  </a:cubicBezTo>
                  <a:cubicBezTo>
                    <a:pt x="2966" y="3418"/>
                    <a:pt x="2983" y="3436"/>
                    <a:pt x="3005" y="3436"/>
                  </a:cubicBezTo>
                  <a:cubicBezTo>
                    <a:pt x="3027" y="3436"/>
                    <a:pt x="3044" y="3418"/>
                    <a:pt x="3044" y="3396"/>
                  </a:cubicBezTo>
                  <a:cubicBezTo>
                    <a:pt x="3044" y="3374"/>
                    <a:pt x="3027" y="3357"/>
                    <a:pt x="3005" y="3357"/>
                  </a:cubicBezTo>
                  <a:moveTo>
                    <a:pt x="2613" y="3356"/>
                  </a:moveTo>
                  <a:cubicBezTo>
                    <a:pt x="2591" y="3356"/>
                    <a:pt x="2573" y="3374"/>
                    <a:pt x="2573" y="3396"/>
                  </a:cubicBezTo>
                  <a:cubicBezTo>
                    <a:pt x="2573" y="3418"/>
                    <a:pt x="2591" y="3436"/>
                    <a:pt x="2613" y="3436"/>
                  </a:cubicBezTo>
                  <a:cubicBezTo>
                    <a:pt x="2635" y="3436"/>
                    <a:pt x="2653" y="3418"/>
                    <a:pt x="2653" y="3396"/>
                  </a:cubicBezTo>
                  <a:cubicBezTo>
                    <a:pt x="2653" y="3374"/>
                    <a:pt x="2635" y="3356"/>
                    <a:pt x="2613" y="3356"/>
                  </a:cubicBezTo>
                  <a:moveTo>
                    <a:pt x="2744" y="3356"/>
                  </a:moveTo>
                  <a:cubicBezTo>
                    <a:pt x="2721" y="3356"/>
                    <a:pt x="2703" y="3374"/>
                    <a:pt x="2703" y="3396"/>
                  </a:cubicBezTo>
                  <a:cubicBezTo>
                    <a:pt x="2703" y="3419"/>
                    <a:pt x="2721" y="3437"/>
                    <a:pt x="2744" y="3437"/>
                  </a:cubicBezTo>
                  <a:cubicBezTo>
                    <a:pt x="2766" y="3437"/>
                    <a:pt x="2784" y="3419"/>
                    <a:pt x="2784" y="3396"/>
                  </a:cubicBezTo>
                  <a:cubicBezTo>
                    <a:pt x="2784" y="3374"/>
                    <a:pt x="2766" y="3356"/>
                    <a:pt x="2744" y="3356"/>
                  </a:cubicBezTo>
                  <a:moveTo>
                    <a:pt x="2874" y="3356"/>
                  </a:moveTo>
                  <a:cubicBezTo>
                    <a:pt x="2852" y="3356"/>
                    <a:pt x="2834" y="3374"/>
                    <a:pt x="2834" y="3396"/>
                  </a:cubicBezTo>
                  <a:cubicBezTo>
                    <a:pt x="2834" y="3419"/>
                    <a:pt x="2852" y="3437"/>
                    <a:pt x="2874" y="3437"/>
                  </a:cubicBezTo>
                  <a:cubicBezTo>
                    <a:pt x="2897" y="3437"/>
                    <a:pt x="2915" y="3419"/>
                    <a:pt x="2915" y="3396"/>
                  </a:cubicBezTo>
                  <a:cubicBezTo>
                    <a:pt x="2915" y="3374"/>
                    <a:pt x="2897" y="3356"/>
                    <a:pt x="2874" y="3356"/>
                  </a:cubicBezTo>
                  <a:moveTo>
                    <a:pt x="1830" y="3234"/>
                  </a:moveTo>
                  <a:cubicBezTo>
                    <a:pt x="1812" y="3234"/>
                    <a:pt x="1798" y="3248"/>
                    <a:pt x="1798" y="3266"/>
                  </a:cubicBezTo>
                  <a:cubicBezTo>
                    <a:pt x="1798" y="3283"/>
                    <a:pt x="1812" y="3298"/>
                    <a:pt x="1830" y="3298"/>
                  </a:cubicBezTo>
                  <a:cubicBezTo>
                    <a:pt x="1847" y="3298"/>
                    <a:pt x="1861" y="3283"/>
                    <a:pt x="1861" y="3266"/>
                  </a:cubicBezTo>
                  <a:cubicBezTo>
                    <a:pt x="1861" y="3248"/>
                    <a:pt x="1847" y="3234"/>
                    <a:pt x="1830" y="3234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16" name="Google Shape;416;p1"/>
            <p:cNvSpPr/>
            <p:nvPr/>
          </p:nvSpPr>
          <p:spPr>
            <a:xfrm>
              <a:off x="-1066" y="-1692"/>
              <a:ext cx="9816" cy="4116"/>
            </a:xfrm>
            <a:custGeom>
              <a:avLst/>
              <a:gdLst/>
              <a:ahLst/>
              <a:cxnLst/>
              <a:rect l="l" t="t" r="r" b="b"/>
              <a:pathLst>
                <a:path w="6009" h="2520" extrusionOk="0">
                  <a:moveTo>
                    <a:pt x="654" y="2480"/>
                  </a:moveTo>
                  <a:cubicBezTo>
                    <a:pt x="648" y="2480"/>
                    <a:pt x="644" y="2484"/>
                    <a:pt x="644" y="2490"/>
                  </a:cubicBezTo>
                  <a:cubicBezTo>
                    <a:pt x="644" y="2496"/>
                    <a:pt x="648" y="2500"/>
                    <a:pt x="654" y="2500"/>
                  </a:cubicBezTo>
                  <a:cubicBezTo>
                    <a:pt x="659" y="2500"/>
                    <a:pt x="664" y="2496"/>
                    <a:pt x="664" y="2490"/>
                  </a:cubicBezTo>
                  <a:cubicBezTo>
                    <a:pt x="664" y="2484"/>
                    <a:pt x="659" y="2480"/>
                    <a:pt x="654" y="2480"/>
                  </a:cubicBezTo>
                  <a:moveTo>
                    <a:pt x="5356" y="2480"/>
                  </a:moveTo>
                  <a:cubicBezTo>
                    <a:pt x="5350" y="2480"/>
                    <a:pt x="5345" y="2484"/>
                    <a:pt x="5345" y="2490"/>
                  </a:cubicBezTo>
                  <a:cubicBezTo>
                    <a:pt x="5345" y="2496"/>
                    <a:pt x="5350" y="2501"/>
                    <a:pt x="5356" y="2501"/>
                  </a:cubicBezTo>
                  <a:cubicBezTo>
                    <a:pt x="5362" y="2501"/>
                    <a:pt x="5366" y="2496"/>
                    <a:pt x="5366" y="2490"/>
                  </a:cubicBezTo>
                  <a:cubicBezTo>
                    <a:pt x="5366" y="2484"/>
                    <a:pt x="5362" y="2480"/>
                    <a:pt x="5356" y="2480"/>
                  </a:cubicBezTo>
                  <a:moveTo>
                    <a:pt x="784" y="2478"/>
                  </a:moveTo>
                  <a:cubicBezTo>
                    <a:pt x="778" y="2478"/>
                    <a:pt x="773" y="2483"/>
                    <a:pt x="773" y="2490"/>
                  </a:cubicBezTo>
                  <a:cubicBezTo>
                    <a:pt x="773" y="2497"/>
                    <a:pt x="778" y="2502"/>
                    <a:pt x="784" y="2502"/>
                  </a:cubicBezTo>
                  <a:cubicBezTo>
                    <a:pt x="791" y="2502"/>
                    <a:pt x="796" y="2497"/>
                    <a:pt x="796" y="2490"/>
                  </a:cubicBezTo>
                  <a:cubicBezTo>
                    <a:pt x="796" y="2483"/>
                    <a:pt x="791" y="2478"/>
                    <a:pt x="784" y="2478"/>
                  </a:cubicBezTo>
                  <a:moveTo>
                    <a:pt x="5225" y="2478"/>
                  </a:moveTo>
                  <a:cubicBezTo>
                    <a:pt x="5218" y="2478"/>
                    <a:pt x="5213" y="2483"/>
                    <a:pt x="5213" y="2490"/>
                  </a:cubicBezTo>
                  <a:cubicBezTo>
                    <a:pt x="5213" y="2497"/>
                    <a:pt x="5218" y="2502"/>
                    <a:pt x="5225" y="2502"/>
                  </a:cubicBezTo>
                  <a:cubicBezTo>
                    <a:pt x="5232" y="2502"/>
                    <a:pt x="5237" y="2497"/>
                    <a:pt x="5237" y="2490"/>
                  </a:cubicBezTo>
                  <a:cubicBezTo>
                    <a:pt x="5237" y="2483"/>
                    <a:pt x="5232" y="2478"/>
                    <a:pt x="5225" y="2478"/>
                  </a:cubicBezTo>
                  <a:moveTo>
                    <a:pt x="915" y="2476"/>
                  </a:moveTo>
                  <a:cubicBezTo>
                    <a:pt x="907" y="2476"/>
                    <a:pt x="901" y="2482"/>
                    <a:pt x="901" y="2490"/>
                  </a:cubicBezTo>
                  <a:cubicBezTo>
                    <a:pt x="901" y="2498"/>
                    <a:pt x="907" y="2504"/>
                    <a:pt x="915" y="2504"/>
                  </a:cubicBezTo>
                  <a:cubicBezTo>
                    <a:pt x="923" y="2504"/>
                    <a:pt x="929" y="2498"/>
                    <a:pt x="929" y="2490"/>
                  </a:cubicBezTo>
                  <a:cubicBezTo>
                    <a:pt x="929" y="2482"/>
                    <a:pt x="923" y="2476"/>
                    <a:pt x="915" y="2476"/>
                  </a:cubicBezTo>
                  <a:moveTo>
                    <a:pt x="5095" y="2476"/>
                  </a:moveTo>
                  <a:cubicBezTo>
                    <a:pt x="5087" y="2476"/>
                    <a:pt x="5080" y="2482"/>
                    <a:pt x="5080" y="2490"/>
                  </a:cubicBezTo>
                  <a:cubicBezTo>
                    <a:pt x="5080" y="2498"/>
                    <a:pt x="5087" y="2505"/>
                    <a:pt x="5095" y="2505"/>
                  </a:cubicBezTo>
                  <a:cubicBezTo>
                    <a:pt x="5103" y="2505"/>
                    <a:pt x="5109" y="2498"/>
                    <a:pt x="5109" y="2490"/>
                  </a:cubicBezTo>
                  <a:cubicBezTo>
                    <a:pt x="5109" y="2482"/>
                    <a:pt x="5103" y="2476"/>
                    <a:pt x="5095" y="2476"/>
                  </a:cubicBezTo>
                  <a:moveTo>
                    <a:pt x="1046" y="2474"/>
                  </a:moveTo>
                  <a:cubicBezTo>
                    <a:pt x="1037" y="2474"/>
                    <a:pt x="1029" y="2481"/>
                    <a:pt x="1029" y="2490"/>
                  </a:cubicBezTo>
                  <a:cubicBezTo>
                    <a:pt x="1029" y="2499"/>
                    <a:pt x="1037" y="2506"/>
                    <a:pt x="1046" y="2506"/>
                  </a:cubicBezTo>
                  <a:cubicBezTo>
                    <a:pt x="1055" y="2506"/>
                    <a:pt x="1062" y="2499"/>
                    <a:pt x="1062" y="2490"/>
                  </a:cubicBezTo>
                  <a:cubicBezTo>
                    <a:pt x="1062" y="2481"/>
                    <a:pt x="1055" y="2474"/>
                    <a:pt x="1046" y="2474"/>
                  </a:cubicBezTo>
                  <a:moveTo>
                    <a:pt x="4964" y="2473"/>
                  </a:moveTo>
                  <a:cubicBezTo>
                    <a:pt x="4955" y="2473"/>
                    <a:pt x="4947" y="2481"/>
                    <a:pt x="4947" y="2490"/>
                  </a:cubicBezTo>
                  <a:cubicBezTo>
                    <a:pt x="4947" y="2499"/>
                    <a:pt x="4955" y="2507"/>
                    <a:pt x="4964" y="2507"/>
                  </a:cubicBezTo>
                  <a:cubicBezTo>
                    <a:pt x="4973" y="2507"/>
                    <a:pt x="4981" y="2499"/>
                    <a:pt x="4981" y="2490"/>
                  </a:cubicBezTo>
                  <a:cubicBezTo>
                    <a:pt x="4981" y="2481"/>
                    <a:pt x="4973" y="2473"/>
                    <a:pt x="4964" y="2473"/>
                  </a:cubicBezTo>
                  <a:moveTo>
                    <a:pt x="1176" y="2472"/>
                  </a:moveTo>
                  <a:cubicBezTo>
                    <a:pt x="1166" y="2472"/>
                    <a:pt x="1158" y="2480"/>
                    <a:pt x="1158" y="2490"/>
                  </a:cubicBezTo>
                  <a:cubicBezTo>
                    <a:pt x="1158" y="2500"/>
                    <a:pt x="1166" y="2509"/>
                    <a:pt x="1176" y="2509"/>
                  </a:cubicBezTo>
                  <a:cubicBezTo>
                    <a:pt x="1187" y="2509"/>
                    <a:pt x="1195" y="2500"/>
                    <a:pt x="1195" y="2490"/>
                  </a:cubicBezTo>
                  <a:cubicBezTo>
                    <a:pt x="1195" y="2480"/>
                    <a:pt x="1187" y="2472"/>
                    <a:pt x="1176" y="2472"/>
                  </a:cubicBezTo>
                  <a:moveTo>
                    <a:pt x="4833" y="2472"/>
                  </a:moveTo>
                  <a:cubicBezTo>
                    <a:pt x="4823" y="2472"/>
                    <a:pt x="4815" y="2480"/>
                    <a:pt x="4815" y="2490"/>
                  </a:cubicBezTo>
                  <a:cubicBezTo>
                    <a:pt x="4815" y="2500"/>
                    <a:pt x="4823" y="2509"/>
                    <a:pt x="4833" y="2509"/>
                  </a:cubicBezTo>
                  <a:cubicBezTo>
                    <a:pt x="4844" y="2509"/>
                    <a:pt x="4852" y="2500"/>
                    <a:pt x="4852" y="2490"/>
                  </a:cubicBezTo>
                  <a:cubicBezTo>
                    <a:pt x="4852" y="2480"/>
                    <a:pt x="4844" y="2472"/>
                    <a:pt x="4833" y="2472"/>
                  </a:cubicBezTo>
                  <a:moveTo>
                    <a:pt x="1307" y="2470"/>
                  </a:moveTo>
                  <a:cubicBezTo>
                    <a:pt x="1296" y="2470"/>
                    <a:pt x="1287" y="2479"/>
                    <a:pt x="1287" y="2490"/>
                  </a:cubicBezTo>
                  <a:cubicBezTo>
                    <a:pt x="1287" y="2501"/>
                    <a:pt x="1296" y="2510"/>
                    <a:pt x="1307" y="2510"/>
                  </a:cubicBezTo>
                  <a:cubicBezTo>
                    <a:pt x="1318" y="2510"/>
                    <a:pt x="1327" y="2501"/>
                    <a:pt x="1327" y="2490"/>
                  </a:cubicBezTo>
                  <a:cubicBezTo>
                    <a:pt x="1327" y="2479"/>
                    <a:pt x="1318" y="2470"/>
                    <a:pt x="1307" y="2470"/>
                  </a:cubicBezTo>
                  <a:moveTo>
                    <a:pt x="4703" y="2469"/>
                  </a:moveTo>
                  <a:cubicBezTo>
                    <a:pt x="4691" y="2469"/>
                    <a:pt x="4682" y="2479"/>
                    <a:pt x="4682" y="2490"/>
                  </a:cubicBezTo>
                  <a:cubicBezTo>
                    <a:pt x="4682" y="2501"/>
                    <a:pt x="4691" y="2511"/>
                    <a:pt x="4703" y="2511"/>
                  </a:cubicBezTo>
                  <a:cubicBezTo>
                    <a:pt x="4714" y="2511"/>
                    <a:pt x="4723" y="2501"/>
                    <a:pt x="4723" y="2490"/>
                  </a:cubicBezTo>
                  <a:cubicBezTo>
                    <a:pt x="4723" y="2479"/>
                    <a:pt x="4714" y="2469"/>
                    <a:pt x="4703" y="2469"/>
                  </a:cubicBezTo>
                  <a:moveTo>
                    <a:pt x="1438" y="2468"/>
                  </a:moveTo>
                  <a:cubicBezTo>
                    <a:pt x="1425" y="2468"/>
                    <a:pt x="1415" y="2478"/>
                    <a:pt x="1415" y="2490"/>
                  </a:cubicBezTo>
                  <a:cubicBezTo>
                    <a:pt x="1415" y="2502"/>
                    <a:pt x="1425" y="2513"/>
                    <a:pt x="1438" y="2513"/>
                  </a:cubicBezTo>
                  <a:cubicBezTo>
                    <a:pt x="1450" y="2513"/>
                    <a:pt x="1460" y="2502"/>
                    <a:pt x="1460" y="2490"/>
                  </a:cubicBezTo>
                  <a:cubicBezTo>
                    <a:pt x="1460" y="2478"/>
                    <a:pt x="1450" y="2468"/>
                    <a:pt x="1438" y="2468"/>
                  </a:cubicBezTo>
                  <a:moveTo>
                    <a:pt x="4572" y="2468"/>
                  </a:moveTo>
                  <a:cubicBezTo>
                    <a:pt x="4560" y="2468"/>
                    <a:pt x="4550" y="2478"/>
                    <a:pt x="4550" y="2490"/>
                  </a:cubicBezTo>
                  <a:cubicBezTo>
                    <a:pt x="4550" y="2502"/>
                    <a:pt x="4560" y="2513"/>
                    <a:pt x="4572" y="2513"/>
                  </a:cubicBezTo>
                  <a:cubicBezTo>
                    <a:pt x="4584" y="2513"/>
                    <a:pt x="4595" y="2502"/>
                    <a:pt x="4595" y="2490"/>
                  </a:cubicBezTo>
                  <a:cubicBezTo>
                    <a:pt x="4595" y="2478"/>
                    <a:pt x="4584" y="2468"/>
                    <a:pt x="4572" y="2468"/>
                  </a:cubicBezTo>
                  <a:moveTo>
                    <a:pt x="1568" y="2466"/>
                  </a:moveTo>
                  <a:cubicBezTo>
                    <a:pt x="1555" y="2466"/>
                    <a:pt x="1544" y="2477"/>
                    <a:pt x="1544" y="2490"/>
                  </a:cubicBezTo>
                  <a:cubicBezTo>
                    <a:pt x="1544" y="2503"/>
                    <a:pt x="1555" y="2514"/>
                    <a:pt x="1568" y="2514"/>
                  </a:cubicBezTo>
                  <a:cubicBezTo>
                    <a:pt x="1582" y="2514"/>
                    <a:pt x="1592" y="2503"/>
                    <a:pt x="1592" y="2490"/>
                  </a:cubicBezTo>
                  <a:cubicBezTo>
                    <a:pt x="1592" y="2477"/>
                    <a:pt x="1582" y="2466"/>
                    <a:pt x="1568" y="2466"/>
                  </a:cubicBezTo>
                  <a:moveTo>
                    <a:pt x="4441" y="2465"/>
                  </a:moveTo>
                  <a:cubicBezTo>
                    <a:pt x="4428" y="2465"/>
                    <a:pt x="4417" y="2476"/>
                    <a:pt x="4417" y="2490"/>
                  </a:cubicBezTo>
                  <a:cubicBezTo>
                    <a:pt x="4417" y="2504"/>
                    <a:pt x="4428" y="2515"/>
                    <a:pt x="4441" y="2515"/>
                  </a:cubicBezTo>
                  <a:cubicBezTo>
                    <a:pt x="4455" y="2515"/>
                    <a:pt x="4466" y="2504"/>
                    <a:pt x="4466" y="2490"/>
                  </a:cubicBezTo>
                  <a:cubicBezTo>
                    <a:pt x="4466" y="2476"/>
                    <a:pt x="4455" y="2465"/>
                    <a:pt x="4441" y="2465"/>
                  </a:cubicBezTo>
                  <a:moveTo>
                    <a:pt x="1699" y="2464"/>
                  </a:moveTo>
                  <a:cubicBezTo>
                    <a:pt x="1684" y="2464"/>
                    <a:pt x="1672" y="2475"/>
                    <a:pt x="1672" y="2490"/>
                  </a:cubicBezTo>
                  <a:cubicBezTo>
                    <a:pt x="1672" y="2505"/>
                    <a:pt x="1684" y="2516"/>
                    <a:pt x="1699" y="2516"/>
                  </a:cubicBezTo>
                  <a:cubicBezTo>
                    <a:pt x="1713" y="2516"/>
                    <a:pt x="1725" y="2505"/>
                    <a:pt x="1725" y="2490"/>
                  </a:cubicBezTo>
                  <a:cubicBezTo>
                    <a:pt x="1725" y="2475"/>
                    <a:pt x="1713" y="2464"/>
                    <a:pt x="1699" y="2464"/>
                  </a:cubicBezTo>
                  <a:moveTo>
                    <a:pt x="4311" y="2464"/>
                  </a:moveTo>
                  <a:cubicBezTo>
                    <a:pt x="4296" y="2464"/>
                    <a:pt x="4284" y="2475"/>
                    <a:pt x="4284" y="2490"/>
                  </a:cubicBezTo>
                  <a:cubicBezTo>
                    <a:pt x="4284" y="2505"/>
                    <a:pt x="4296" y="2516"/>
                    <a:pt x="4311" y="2516"/>
                  </a:cubicBezTo>
                  <a:cubicBezTo>
                    <a:pt x="4325" y="2516"/>
                    <a:pt x="4337" y="2505"/>
                    <a:pt x="4337" y="2490"/>
                  </a:cubicBezTo>
                  <a:cubicBezTo>
                    <a:pt x="4337" y="2475"/>
                    <a:pt x="4325" y="2464"/>
                    <a:pt x="4311" y="2464"/>
                  </a:cubicBezTo>
                  <a:moveTo>
                    <a:pt x="1829" y="2462"/>
                  </a:moveTo>
                  <a:cubicBezTo>
                    <a:pt x="1814" y="2462"/>
                    <a:pt x="1801" y="2474"/>
                    <a:pt x="1801" y="2490"/>
                  </a:cubicBezTo>
                  <a:cubicBezTo>
                    <a:pt x="1801" y="2506"/>
                    <a:pt x="1814" y="2518"/>
                    <a:pt x="1829" y="2518"/>
                  </a:cubicBezTo>
                  <a:cubicBezTo>
                    <a:pt x="1845" y="2518"/>
                    <a:pt x="1858" y="2506"/>
                    <a:pt x="1858" y="2490"/>
                  </a:cubicBezTo>
                  <a:cubicBezTo>
                    <a:pt x="1858" y="2474"/>
                    <a:pt x="1845" y="2462"/>
                    <a:pt x="1829" y="2462"/>
                  </a:cubicBezTo>
                  <a:moveTo>
                    <a:pt x="4180" y="2461"/>
                  </a:moveTo>
                  <a:cubicBezTo>
                    <a:pt x="4164" y="2461"/>
                    <a:pt x="4152" y="2474"/>
                    <a:pt x="4152" y="2490"/>
                  </a:cubicBezTo>
                  <a:cubicBezTo>
                    <a:pt x="4152" y="2506"/>
                    <a:pt x="4164" y="2519"/>
                    <a:pt x="4180" y="2519"/>
                  </a:cubicBezTo>
                  <a:cubicBezTo>
                    <a:pt x="4196" y="2519"/>
                    <a:pt x="4209" y="2506"/>
                    <a:pt x="4209" y="2490"/>
                  </a:cubicBezTo>
                  <a:cubicBezTo>
                    <a:pt x="4209" y="2474"/>
                    <a:pt x="4196" y="2461"/>
                    <a:pt x="4180" y="2461"/>
                  </a:cubicBezTo>
                  <a:moveTo>
                    <a:pt x="1960" y="2460"/>
                  </a:moveTo>
                  <a:cubicBezTo>
                    <a:pt x="1943" y="2460"/>
                    <a:pt x="1930" y="2473"/>
                    <a:pt x="1930" y="2490"/>
                  </a:cubicBezTo>
                  <a:cubicBezTo>
                    <a:pt x="1930" y="2507"/>
                    <a:pt x="1943" y="2520"/>
                    <a:pt x="1960" y="2520"/>
                  </a:cubicBezTo>
                  <a:cubicBezTo>
                    <a:pt x="1977" y="2520"/>
                    <a:pt x="1990" y="2507"/>
                    <a:pt x="1990" y="2490"/>
                  </a:cubicBezTo>
                  <a:cubicBezTo>
                    <a:pt x="1990" y="2473"/>
                    <a:pt x="1977" y="2460"/>
                    <a:pt x="1960" y="2460"/>
                  </a:cubicBezTo>
                  <a:moveTo>
                    <a:pt x="4050" y="2460"/>
                  </a:moveTo>
                  <a:cubicBezTo>
                    <a:pt x="4033" y="2460"/>
                    <a:pt x="4019" y="2473"/>
                    <a:pt x="4019" y="2490"/>
                  </a:cubicBezTo>
                  <a:cubicBezTo>
                    <a:pt x="4019" y="2507"/>
                    <a:pt x="4033" y="2520"/>
                    <a:pt x="4050" y="2520"/>
                  </a:cubicBezTo>
                  <a:cubicBezTo>
                    <a:pt x="4066" y="2520"/>
                    <a:pt x="4080" y="2507"/>
                    <a:pt x="4080" y="2490"/>
                  </a:cubicBezTo>
                  <a:cubicBezTo>
                    <a:pt x="4080" y="2473"/>
                    <a:pt x="4066" y="2460"/>
                    <a:pt x="4050" y="2460"/>
                  </a:cubicBezTo>
                  <a:moveTo>
                    <a:pt x="1" y="2359"/>
                  </a:moveTo>
                  <a:cubicBezTo>
                    <a:pt x="0" y="2359"/>
                    <a:pt x="0" y="2359"/>
                    <a:pt x="0" y="2359"/>
                  </a:cubicBezTo>
                  <a:cubicBezTo>
                    <a:pt x="1" y="2360"/>
                    <a:pt x="1" y="2360"/>
                    <a:pt x="1" y="2360"/>
                  </a:cubicBezTo>
                  <a:cubicBezTo>
                    <a:pt x="1" y="2359"/>
                    <a:pt x="1" y="2359"/>
                    <a:pt x="1" y="2359"/>
                  </a:cubicBezTo>
                  <a:cubicBezTo>
                    <a:pt x="1" y="2359"/>
                    <a:pt x="1" y="2359"/>
                    <a:pt x="1" y="2359"/>
                  </a:cubicBezTo>
                  <a:moveTo>
                    <a:pt x="6009" y="2359"/>
                  </a:moveTo>
                  <a:cubicBezTo>
                    <a:pt x="6008" y="2359"/>
                    <a:pt x="6008" y="2359"/>
                    <a:pt x="6008" y="2359"/>
                  </a:cubicBezTo>
                  <a:cubicBezTo>
                    <a:pt x="6009" y="2360"/>
                    <a:pt x="6009" y="2360"/>
                    <a:pt x="6009" y="2360"/>
                  </a:cubicBezTo>
                  <a:cubicBezTo>
                    <a:pt x="6009" y="2359"/>
                    <a:pt x="6009" y="2359"/>
                    <a:pt x="6009" y="2359"/>
                  </a:cubicBezTo>
                  <a:cubicBezTo>
                    <a:pt x="6009" y="2359"/>
                    <a:pt x="6009" y="2359"/>
                    <a:pt x="6009" y="2359"/>
                  </a:cubicBezTo>
                  <a:moveTo>
                    <a:pt x="131" y="2357"/>
                  </a:moveTo>
                  <a:cubicBezTo>
                    <a:pt x="130" y="2357"/>
                    <a:pt x="129" y="2358"/>
                    <a:pt x="129" y="2359"/>
                  </a:cubicBezTo>
                  <a:cubicBezTo>
                    <a:pt x="129" y="2361"/>
                    <a:pt x="130" y="2362"/>
                    <a:pt x="131" y="2362"/>
                  </a:cubicBezTo>
                  <a:cubicBezTo>
                    <a:pt x="133" y="2362"/>
                    <a:pt x="134" y="2361"/>
                    <a:pt x="134" y="2359"/>
                  </a:cubicBezTo>
                  <a:cubicBezTo>
                    <a:pt x="134" y="2358"/>
                    <a:pt x="133" y="2357"/>
                    <a:pt x="131" y="2357"/>
                  </a:cubicBezTo>
                  <a:moveTo>
                    <a:pt x="5878" y="2357"/>
                  </a:moveTo>
                  <a:cubicBezTo>
                    <a:pt x="5877" y="2357"/>
                    <a:pt x="5876" y="2358"/>
                    <a:pt x="5876" y="2359"/>
                  </a:cubicBezTo>
                  <a:cubicBezTo>
                    <a:pt x="5876" y="2361"/>
                    <a:pt x="5877" y="2362"/>
                    <a:pt x="5878" y="2362"/>
                  </a:cubicBezTo>
                  <a:cubicBezTo>
                    <a:pt x="5880" y="2362"/>
                    <a:pt x="5881" y="2361"/>
                    <a:pt x="5881" y="2359"/>
                  </a:cubicBezTo>
                  <a:cubicBezTo>
                    <a:pt x="5881" y="2358"/>
                    <a:pt x="5880" y="2357"/>
                    <a:pt x="5878" y="2357"/>
                  </a:cubicBezTo>
                  <a:moveTo>
                    <a:pt x="262" y="2355"/>
                  </a:moveTo>
                  <a:cubicBezTo>
                    <a:pt x="260" y="2355"/>
                    <a:pt x="258" y="2357"/>
                    <a:pt x="258" y="2359"/>
                  </a:cubicBezTo>
                  <a:cubicBezTo>
                    <a:pt x="258" y="2362"/>
                    <a:pt x="260" y="2364"/>
                    <a:pt x="262" y="2364"/>
                  </a:cubicBezTo>
                  <a:cubicBezTo>
                    <a:pt x="264" y="2364"/>
                    <a:pt x="266" y="2362"/>
                    <a:pt x="266" y="2359"/>
                  </a:cubicBezTo>
                  <a:cubicBezTo>
                    <a:pt x="266" y="2357"/>
                    <a:pt x="264" y="2355"/>
                    <a:pt x="262" y="2355"/>
                  </a:cubicBezTo>
                  <a:moveTo>
                    <a:pt x="5748" y="2355"/>
                  </a:moveTo>
                  <a:cubicBezTo>
                    <a:pt x="5745" y="2355"/>
                    <a:pt x="5743" y="2357"/>
                    <a:pt x="5743" y="2359"/>
                  </a:cubicBezTo>
                  <a:cubicBezTo>
                    <a:pt x="5743" y="2362"/>
                    <a:pt x="5745" y="2364"/>
                    <a:pt x="5748" y="2364"/>
                  </a:cubicBezTo>
                  <a:cubicBezTo>
                    <a:pt x="5750" y="2364"/>
                    <a:pt x="5752" y="2362"/>
                    <a:pt x="5752" y="2359"/>
                  </a:cubicBezTo>
                  <a:cubicBezTo>
                    <a:pt x="5752" y="2357"/>
                    <a:pt x="5750" y="2355"/>
                    <a:pt x="5748" y="2355"/>
                  </a:cubicBezTo>
                  <a:moveTo>
                    <a:pt x="393" y="2353"/>
                  </a:moveTo>
                  <a:cubicBezTo>
                    <a:pt x="389" y="2353"/>
                    <a:pt x="387" y="2356"/>
                    <a:pt x="387" y="2359"/>
                  </a:cubicBezTo>
                  <a:cubicBezTo>
                    <a:pt x="387" y="2363"/>
                    <a:pt x="389" y="2366"/>
                    <a:pt x="393" y="2366"/>
                  </a:cubicBezTo>
                  <a:cubicBezTo>
                    <a:pt x="396" y="2366"/>
                    <a:pt x="399" y="2363"/>
                    <a:pt x="399" y="2359"/>
                  </a:cubicBezTo>
                  <a:cubicBezTo>
                    <a:pt x="399" y="2356"/>
                    <a:pt x="396" y="2353"/>
                    <a:pt x="393" y="2353"/>
                  </a:cubicBezTo>
                  <a:moveTo>
                    <a:pt x="5617" y="2353"/>
                  </a:moveTo>
                  <a:cubicBezTo>
                    <a:pt x="5613" y="2353"/>
                    <a:pt x="5610" y="2356"/>
                    <a:pt x="5610" y="2359"/>
                  </a:cubicBezTo>
                  <a:cubicBezTo>
                    <a:pt x="5610" y="2363"/>
                    <a:pt x="5613" y="2366"/>
                    <a:pt x="5617" y="2366"/>
                  </a:cubicBezTo>
                  <a:cubicBezTo>
                    <a:pt x="5621" y="2366"/>
                    <a:pt x="5623" y="2363"/>
                    <a:pt x="5623" y="2359"/>
                  </a:cubicBezTo>
                  <a:cubicBezTo>
                    <a:pt x="5623" y="2356"/>
                    <a:pt x="5621" y="2353"/>
                    <a:pt x="5617" y="2353"/>
                  </a:cubicBezTo>
                  <a:moveTo>
                    <a:pt x="523" y="2351"/>
                  </a:moveTo>
                  <a:cubicBezTo>
                    <a:pt x="519" y="2351"/>
                    <a:pt x="515" y="2355"/>
                    <a:pt x="515" y="2359"/>
                  </a:cubicBezTo>
                  <a:cubicBezTo>
                    <a:pt x="515" y="2364"/>
                    <a:pt x="519" y="2368"/>
                    <a:pt x="523" y="2368"/>
                  </a:cubicBezTo>
                  <a:cubicBezTo>
                    <a:pt x="528" y="2368"/>
                    <a:pt x="532" y="2364"/>
                    <a:pt x="532" y="2359"/>
                  </a:cubicBezTo>
                  <a:cubicBezTo>
                    <a:pt x="532" y="2355"/>
                    <a:pt x="528" y="2351"/>
                    <a:pt x="523" y="2351"/>
                  </a:cubicBezTo>
                  <a:moveTo>
                    <a:pt x="5486" y="2351"/>
                  </a:moveTo>
                  <a:cubicBezTo>
                    <a:pt x="5482" y="2351"/>
                    <a:pt x="5478" y="2355"/>
                    <a:pt x="5478" y="2359"/>
                  </a:cubicBezTo>
                  <a:cubicBezTo>
                    <a:pt x="5478" y="2364"/>
                    <a:pt x="5482" y="2368"/>
                    <a:pt x="5486" y="2368"/>
                  </a:cubicBezTo>
                  <a:cubicBezTo>
                    <a:pt x="5491" y="2368"/>
                    <a:pt x="5495" y="2364"/>
                    <a:pt x="5495" y="2359"/>
                  </a:cubicBezTo>
                  <a:cubicBezTo>
                    <a:pt x="5495" y="2355"/>
                    <a:pt x="5491" y="2351"/>
                    <a:pt x="5486" y="2351"/>
                  </a:cubicBezTo>
                  <a:moveTo>
                    <a:pt x="654" y="2349"/>
                  </a:moveTo>
                  <a:cubicBezTo>
                    <a:pt x="648" y="2349"/>
                    <a:pt x="644" y="2354"/>
                    <a:pt x="644" y="2359"/>
                  </a:cubicBezTo>
                  <a:cubicBezTo>
                    <a:pt x="644" y="2365"/>
                    <a:pt x="648" y="2370"/>
                    <a:pt x="654" y="2370"/>
                  </a:cubicBezTo>
                  <a:cubicBezTo>
                    <a:pt x="659" y="2370"/>
                    <a:pt x="664" y="2365"/>
                    <a:pt x="664" y="2359"/>
                  </a:cubicBezTo>
                  <a:cubicBezTo>
                    <a:pt x="664" y="2354"/>
                    <a:pt x="659" y="2349"/>
                    <a:pt x="654" y="2349"/>
                  </a:cubicBezTo>
                  <a:moveTo>
                    <a:pt x="5356" y="2349"/>
                  </a:moveTo>
                  <a:cubicBezTo>
                    <a:pt x="5350" y="2349"/>
                    <a:pt x="5345" y="2354"/>
                    <a:pt x="5345" y="2359"/>
                  </a:cubicBezTo>
                  <a:cubicBezTo>
                    <a:pt x="5345" y="2365"/>
                    <a:pt x="5350" y="2370"/>
                    <a:pt x="5356" y="2370"/>
                  </a:cubicBezTo>
                  <a:cubicBezTo>
                    <a:pt x="5362" y="2370"/>
                    <a:pt x="5366" y="2365"/>
                    <a:pt x="5366" y="2359"/>
                  </a:cubicBezTo>
                  <a:cubicBezTo>
                    <a:pt x="5366" y="2354"/>
                    <a:pt x="5362" y="2349"/>
                    <a:pt x="5356" y="2349"/>
                  </a:cubicBezTo>
                  <a:moveTo>
                    <a:pt x="784" y="2347"/>
                  </a:moveTo>
                  <a:cubicBezTo>
                    <a:pt x="778" y="2347"/>
                    <a:pt x="772" y="2353"/>
                    <a:pt x="772" y="2359"/>
                  </a:cubicBezTo>
                  <a:cubicBezTo>
                    <a:pt x="772" y="2366"/>
                    <a:pt x="778" y="2372"/>
                    <a:pt x="784" y="2372"/>
                  </a:cubicBezTo>
                  <a:cubicBezTo>
                    <a:pt x="791" y="2372"/>
                    <a:pt x="797" y="2366"/>
                    <a:pt x="797" y="2359"/>
                  </a:cubicBezTo>
                  <a:cubicBezTo>
                    <a:pt x="797" y="2353"/>
                    <a:pt x="791" y="2347"/>
                    <a:pt x="784" y="2347"/>
                  </a:cubicBezTo>
                  <a:moveTo>
                    <a:pt x="5225" y="2347"/>
                  </a:moveTo>
                  <a:cubicBezTo>
                    <a:pt x="5218" y="2347"/>
                    <a:pt x="5213" y="2353"/>
                    <a:pt x="5213" y="2359"/>
                  </a:cubicBezTo>
                  <a:cubicBezTo>
                    <a:pt x="5213" y="2366"/>
                    <a:pt x="5218" y="2372"/>
                    <a:pt x="5225" y="2372"/>
                  </a:cubicBezTo>
                  <a:cubicBezTo>
                    <a:pt x="5232" y="2372"/>
                    <a:pt x="5237" y="2366"/>
                    <a:pt x="5237" y="2359"/>
                  </a:cubicBezTo>
                  <a:cubicBezTo>
                    <a:pt x="5237" y="2353"/>
                    <a:pt x="5232" y="2347"/>
                    <a:pt x="5225" y="2347"/>
                  </a:cubicBezTo>
                  <a:moveTo>
                    <a:pt x="915" y="2345"/>
                  </a:moveTo>
                  <a:cubicBezTo>
                    <a:pt x="907" y="2345"/>
                    <a:pt x="901" y="2352"/>
                    <a:pt x="901" y="2359"/>
                  </a:cubicBezTo>
                  <a:cubicBezTo>
                    <a:pt x="901" y="2367"/>
                    <a:pt x="907" y="2374"/>
                    <a:pt x="915" y="2374"/>
                  </a:cubicBezTo>
                  <a:cubicBezTo>
                    <a:pt x="923" y="2374"/>
                    <a:pt x="929" y="2367"/>
                    <a:pt x="929" y="2359"/>
                  </a:cubicBezTo>
                  <a:cubicBezTo>
                    <a:pt x="929" y="2352"/>
                    <a:pt x="923" y="2345"/>
                    <a:pt x="915" y="2345"/>
                  </a:cubicBezTo>
                  <a:moveTo>
                    <a:pt x="5095" y="2345"/>
                  </a:moveTo>
                  <a:cubicBezTo>
                    <a:pt x="5087" y="2345"/>
                    <a:pt x="5080" y="2351"/>
                    <a:pt x="5080" y="2359"/>
                  </a:cubicBezTo>
                  <a:cubicBezTo>
                    <a:pt x="5080" y="2367"/>
                    <a:pt x="5087" y="2374"/>
                    <a:pt x="5095" y="2374"/>
                  </a:cubicBezTo>
                  <a:cubicBezTo>
                    <a:pt x="5103" y="2374"/>
                    <a:pt x="5109" y="2367"/>
                    <a:pt x="5109" y="2359"/>
                  </a:cubicBezTo>
                  <a:cubicBezTo>
                    <a:pt x="5109" y="2351"/>
                    <a:pt x="5103" y="2345"/>
                    <a:pt x="5095" y="2345"/>
                  </a:cubicBezTo>
                  <a:moveTo>
                    <a:pt x="1046" y="2343"/>
                  </a:moveTo>
                  <a:cubicBezTo>
                    <a:pt x="1037" y="2343"/>
                    <a:pt x="1029" y="2350"/>
                    <a:pt x="1029" y="2359"/>
                  </a:cubicBezTo>
                  <a:cubicBezTo>
                    <a:pt x="1029" y="2368"/>
                    <a:pt x="1037" y="2376"/>
                    <a:pt x="1046" y="2376"/>
                  </a:cubicBezTo>
                  <a:cubicBezTo>
                    <a:pt x="1055" y="2376"/>
                    <a:pt x="1062" y="2368"/>
                    <a:pt x="1062" y="2359"/>
                  </a:cubicBezTo>
                  <a:cubicBezTo>
                    <a:pt x="1062" y="2350"/>
                    <a:pt x="1055" y="2343"/>
                    <a:pt x="1046" y="2343"/>
                  </a:cubicBezTo>
                  <a:moveTo>
                    <a:pt x="4964" y="2343"/>
                  </a:moveTo>
                  <a:cubicBezTo>
                    <a:pt x="4955" y="2343"/>
                    <a:pt x="4947" y="2350"/>
                    <a:pt x="4947" y="2359"/>
                  </a:cubicBezTo>
                  <a:cubicBezTo>
                    <a:pt x="4947" y="2369"/>
                    <a:pt x="4955" y="2376"/>
                    <a:pt x="4964" y="2376"/>
                  </a:cubicBezTo>
                  <a:cubicBezTo>
                    <a:pt x="4973" y="2376"/>
                    <a:pt x="4981" y="2369"/>
                    <a:pt x="4981" y="2359"/>
                  </a:cubicBezTo>
                  <a:cubicBezTo>
                    <a:pt x="4981" y="2350"/>
                    <a:pt x="4973" y="2343"/>
                    <a:pt x="4964" y="2343"/>
                  </a:cubicBezTo>
                  <a:moveTo>
                    <a:pt x="1176" y="2341"/>
                  </a:moveTo>
                  <a:cubicBezTo>
                    <a:pt x="1166" y="2341"/>
                    <a:pt x="1158" y="2349"/>
                    <a:pt x="1158" y="2359"/>
                  </a:cubicBezTo>
                  <a:cubicBezTo>
                    <a:pt x="1158" y="2370"/>
                    <a:pt x="1166" y="2378"/>
                    <a:pt x="1176" y="2378"/>
                  </a:cubicBezTo>
                  <a:cubicBezTo>
                    <a:pt x="1187" y="2378"/>
                    <a:pt x="1195" y="2370"/>
                    <a:pt x="1195" y="2359"/>
                  </a:cubicBezTo>
                  <a:cubicBezTo>
                    <a:pt x="1195" y="2349"/>
                    <a:pt x="1187" y="2341"/>
                    <a:pt x="1176" y="2341"/>
                  </a:cubicBezTo>
                  <a:moveTo>
                    <a:pt x="4833" y="2341"/>
                  </a:moveTo>
                  <a:cubicBezTo>
                    <a:pt x="4823" y="2341"/>
                    <a:pt x="4815" y="2349"/>
                    <a:pt x="4815" y="2359"/>
                  </a:cubicBezTo>
                  <a:cubicBezTo>
                    <a:pt x="4815" y="2370"/>
                    <a:pt x="4823" y="2378"/>
                    <a:pt x="4833" y="2378"/>
                  </a:cubicBezTo>
                  <a:cubicBezTo>
                    <a:pt x="4844" y="2378"/>
                    <a:pt x="4852" y="2370"/>
                    <a:pt x="4852" y="2359"/>
                  </a:cubicBezTo>
                  <a:cubicBezTo>
                    <a:pt x="4852" y="2349"/>
                    <a:pt x="4844" y="2341"/>
                    <a:pt x="4833" y="2341"/>
                  </a:cubicBezTo>
                  <a:moveTo>
                    <a:pt x="1307" y="2339"/>
                  </a:moveTo>
                  <a:cubicBezTo>
                    <a:pt x="1296" y="2339"/>
                    <a:pt x="1287" y="2348"/>
                    <a:pt x="1287" y="2359"/>
                  </a:cubicBezTo>
                  <a:cubicBezTo>
                    <a:pt x="1287" y="2371"/>
                    <a:pt x="1296" y="2380"/>
                    <a:pt x="1307" y="2380"/>
                  </a:cubicBezTo>
                  <a:cubicBezTo>
                    <a:pt x="1318" y="2380"/>
                    <a:pt x="1327" y="2371"/>
                    <a:pt x="1327" y="2359"/>
                  </a:cubicBezTo>
                  <a:cubicBezTo>
                    <a:pt x="1327" y="2348"/>
                    <a:pt x="1318" y="2339"/>
                    <a:pt x="1307" y="2339"/>
                  </a:cubicBezTo>
                  <a:moveTo>
                    <a:pt x="4703" y="2339"/>
                  </a:moveTo>
                  <a:cubicBezTo>
                    <a:pt x="4691" y="2339"/>
                    <a:pt x="4682" y="2348"/>
                    <a:pt x="4682" y="2359"/>
                  </a:cubicBezTo>
                  <a:cubicBezTo>
                    <a:pt x="4682" y="2371"/>
                    <a:pt x="4691" y="2380"/>
                    <a:pt x="4703" y="2380"/>
                  </a:cubicBezTo>
                  <a:cubicBezTo>
                    <a:pt x="4714" y="2380"/>
                    <a:pt x="4723" y="2371"/>
                    <a:pt x="4723" y="2359"/>
                  </a:cubicBezTo>
                  <a:cubicBezTo>
                    <a:pt x="4723" y="2348"/>
                    <a:pt x="4714" y="2339"/>
                    <a:pt x="4703" y="2339"/>
                  </a:cubicBezTo>
                  <a:moveTo>
                    <a:pt x="1438" y="2337"/>
                  </a:moveTo>
                  <a:cubicBezTo>
                    <a:pt x="1425" y="2337"/>
                    <a:pt x="1415" y="2347"/>
                    <a:pt x="1415" y="2359"/>
                  </a:cubicBezTo>
                  <a:cubicBezTo>
                    <a:pt x="1415" y="2372"/>
                    <a:pt x="1425" y="2382"/>
                    <a:pt x="1438" y="2382"/>
                  </a:cubicBezTo>
                  <a:cubicBezTo>
                    <a:pt x="1450" y="2382"/>
                    <a:pt x="1460" y="2372"/>
                    <a:pt x="1460" y="2359"/>
                  </a:cubicBezTo>
                  <a:cubicBezTo>
                    <a:pt x="1460" y="2347"/>
                    <a:pt x="1450" y="2337"/>
                    <a:pt x="1438" y="2337"/>
                  </a:cubicBezTo>
                  <a:moveTo>
                    <a:pt x="4572" y="2337"/>
                  </a:moveTo>
                  <a:cubicBezTo>
                    <a:pt x="4560" y="2337"/>
                    <a:pt x="4550" y="2347"/>
                    <a:pt x="4550" y="2359"/>
                  </a:cubicBezTo>
                  <a:cubicBezTo>
                    <a:pt x="4550" y="2372"/>
                    <a:pt x="4560" y="2382"/>
                    <a:pt x="4572" y="2382"/>
                  </a:cubicBezTo>
                  <a:cubicBezTo>
                    <a:pt x="4584" y="2382"/>
                    <a:pt x="4595" y="2372"/>
                    <a:pt x="4595" y="2359"/>
                  </a:cubicBezTo>
                  <a:cubicBezTo>
                    <a:pt x="4595" y="2347"/>
                    <a:pt x="4584" y="2337"/>
                    <a:pt x="4572" y="2337"/>
                  </a:cubicBezTo>
                  <a:moveTo>
                    <a:pt x="1568" y="2335"/>
                  </a:moveTo>
                  <a:cubicBezTo>
                    <a:pt x="1555" y="2335"/>
                    <a:pt x="1544" y="2346"/>
                    <a:pt x="1544" y="2359"/>
                  </a:cubicBezTo>
                  <a:cubicBezTo>
                    <a:pt x="1544" y="2373"/>
                    <a:pt x="1555" y="2384"/>
                    <a:pt x="1568" y="2384"/>
                  </a:cubicBezTo>
                  <a:cubicBezTo>
                    <a:pt x="1582" y="2384"/>
                    <a:pt x="1592" y="2373"/>
                    <a:pt x="1592" y="2359"/>
                  </a:cubicBezTo>
                  <a:cubicBezTo>
                    <a:pt x="1592" y="2346"/>
                    <a:pt x="1582" y="2335"/>
                    <a:pt x="1568" y="2335"/>
                  </a:cubicBezTo>
                  <a:moveTo>
                    <a:pt x="4441" y="2335"/>
                  </a:moveTo>
                  <a:cubicBezTo>
                    <a:pt x="4428" y="2335"/>
                    <a:pt x="4417" y="2346"/>
                    <a:pt x="4417" y="2359"/>
                  </a:cubicBezTo>
                  <a:cubicBezTo>
                    <a:pt x="4417" y="2373"/>
                    <a:pt x="4428" y="2384"/>
                    <a:pt x="4441" y="2384"/>
                  </a:cubicBezTo>
                  <a:cubicBezTo>
                    <a:pt x="4455" y="2384"/>
                    <a:pt x="4466" y="2373"/>
                    <a:pt x="4466" y="2359"/>
                  </a:cubicBezTo>
                  <a:cubicBezTo>
                    <a:pt x="4466" y="2346"/>
                    <a:pt x="4455" y="2335"/>
                    <a:pt x="4441" y="2335"/>
                  </a:cubicBezTo>
                  <a:moveTo>
                    <a:pt x="1699" y="2333"/>
                  </a:moveTo>
                  <a:cubicBezTo>
                    <a:pt x="1684" y="2333"/>
                    <a:pt x="1672" y="2345"/>
                    <a:pt x="1672" y="2359"/>
                  </a:cubicBezTo>
                  <a:cubicBezTo>
                    <a:pt x="1672" y="2374"/>
                    <a:pt x="1684" y="2386"/>
                    <a:pt x="1699" y="2386"/>
                  </a:cubicBezTo>
                  <a:cubicBezTo>
                    <a:pt x="1713" y="2386"/>
                    <a:pt x="1725" y="2374"/>
                    <a:pt x="1725" y="2359"/>
                  </a:cubicBezTo>
                  <a:cubicBezTo>
                    <a:pt x="1725" y="2345"/>
                    <a:pt x="1713" y="2333"/>
                    <a:pt x="1699" y="2333"/>
                  </a:cubicBezTo>
                  <a:moveTo>
                    <a:pt x="4311" y="2333"/>
                  </a:moveTo>
                  <a:cubicBezTo>
                    <a:pt x="4296" y="2333"/>
                    <a:pt x="4284" y="2345"/>
                    <a:pt x="4284" y="2359"/>
                  </a:cubicBezTo>
                  <a:cubicBezTo>
                    <a:pt x="4284" y="2374"/>
                    <a:pt x="4296" y="2386"/>
                    <a:pt x="4311" y="2386"/>
                  </a:cubicBezTo>
                  <a:cubicBezTo>
                    <a:pt x="4325" y="2386"/>
                    <a:pt x="4337" y="2374"/>
                    <a:pt x="4337" y="2359"/>
                  </a:cubicBezTo>
                  <a:cubicBezTo>
                    <a:pt x="4337" y="2345"/>
                    <a:pt x="4325" y="2333"/>
                    <a:pt x="4311" y="2333"/>
                  </a:cubicBezTo>
                  <a:moveTo>
                    <a:pt x="1829" y="2331"/>
                  </a:moveTo>
                  <a:cubicBezTo>
                    <a:pt x="1814" y="2331"/>
                    <a:pt x="1801" y="2344"/>
                    <a:pt x="1801" y="2359"/>
                  </a:cubicBezTo>
                  <a:cubicBezTo>
                    <a:pt x="1801" y="2375"/>
                    <a:pt x="1814" y="2388"/>
                    <a:pt x="1829" y="2388"/>
                  </a:cubicBezTo>
                  <a:cubicBezTo>
                    <a:pt x="1845" y="2388"/>
                    <a:pt x="1858" y="2375"/>
                    <a:pt x="1858" y="2359"/>
                  </a:cubicBezTo>
                  <a:cubicBezTo>
                    <a:pt x="1858" y="2344"/>
                    <a:pt x="1845" y="2331"/>
                    <a:pt x="1829" y="2331"/>
                  </a:cubicBezTo>
                  <a:moveTo>
                    <a:pt x="4180" y="2331"/>
                  </a:moveTo>
                  <a:cubicBezTo>
                    <a:pt x="4164" y="2331"/>
                    <a:pt x="4152" y="2344"/>
                    <a:pt x="4152" y="2359"/>
                  </a:cubicBezTo>
                  <a:cubicBezTo>
                    <a:pt x="4152" y="2375"/>
                    <a:pt x="4164" y="2388"/>
                    <a:pt x="4180" y="2388"/>
                  </a:cubicBezTo>
                  <a:cubicBezTo>
                    <a:pt x="4196" y="2388"/>
                    <a:pt x="4209" y="2375"/>
                    <a:pt x="4209" y="2359"/>
                  </a:cubicBezTo>
                  <a:cubicBezTo>
                    <a:pt x="4209" y="2344"/>
                    <a:pt x="4196" y="2331"/>
                    <a:pt x="4180" y="2331"/>
                  </a:cubicBezTo>
                  <a:moveTo>
                    <a:pt x="1960" y="2329"/>
                  </a:moveTo>
                  <a:cubicBezTo>
                    <a:pt x="1943" y="2329"/>
                    <a:pt x="1930" y="2343"/>
                    <a:pt x="1930" y="2359"/>
                  </a:cubicBezTo>
                  <a:cubicBezTo>
                    <a:pt x="1930" y="2376"/>
                    <a:pt x="1943" y="2390"/>
                    <a:pt x="1960" y="2390"/>
                  </a:cubicBezTo>
                  <a:cubicBezTo>
                    <a:pt x="1977" y="2390"/>
                    <a:pt x="1990" y="2376"/>
                    <a:pt x="1990" y="2359"/>
                  </a:cubicBezTo>
                  <a:cubicBezTo>
                    <a:pt x="1990" y="2343"/>
                    <a:pt x="1977" y="2329"/>
                    <a:pt x="1960" y="2329"/>
                  </a:cubicBezTo>
                  <a:moveTo>
                    <a:pt x="4050" y="2329"/>
                  </a:moveTo>
                  <a:cubicBezTo>
                    <a:pt x="4033" y="2329"/>
                    <a:pt x="4019" y="2342"/>
                    <a:pt x="4019" y="2359"/>
                  </a:cubicBezTo>
                  <a:cubicBezTo>
                    <a:pt x="4019" y="2376"/>
                    <a:pt x="4033" y="2390"/>
                    <a:pt x="4050" y="2390"/>
                  </a:cubicBezTo>
                  <a:cubicBezTo>
                    <a:pt x="4067" y="2390"/>
                    <a:pt x="4080" y="2376"/>
                    <a:pt x="4080" y="2359"/>
                  </a:cubicBezTo>
                  <a:cubicBezTo>
                    <a:pt x="4080" y="2342"/>
                    <a:pt x="4067" y="2329"/>
                    <a:pt x="4050" y="2329"/>
                  </a:cubicBezTo>
                  <a:moveTo>
                    <a:pt x="1" y="2228"/>
                  </a:moveTo>
                  <a:cubicBezTo>
                    <a:pt x="0" y="2229"/>
                    <a:pt x="0" y="2229"/>
                    <a:pt x="0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8"/>
                    <a:pt x="1" y="2228"/>
                    <a:pt x="1" y="2228"/>
                  </a:cubicBezTo>
                  <a:moveTo>
                    <a:pt x="6009" y="2228"/>
                  </a:moveTo>
                  <a:cubicBezTo>
                    <a:pt x="6008" y="2229"/>
                    <a:pt x="6008" y="2229"/>
                    <a:pt x="6008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8"/>
                    <a:pt x="6009" y="2228"/>
                    <a:pt x="6009" y="2228"/>
                  </a:cubicBezTo>
                  <a:moveTo>
                    <a:pt x="131" y="2227"/>
                  </a:moveTo>
                  <a:cubicBezTo>
                    <a:pt x="130" y="2227"/>
                    <a:pt x="129" y="2228"/>
                    <a:pt x="129" y="2229"/>
                  </a:cubicBezTo>
                  <a:cubicBezTo>
                    <a:pt x="129" y="2230"/>
                    <a:pt x="130" y="2231"/>
                    <a:pt x="131" y="2231"/>
                  </a:cubicBezTo>
                  <a:cubicBezTo>
                    <a:pt x="133" y="2231"/>
                    <a:pt x="134" y="2230"/>
                    <a:pt x="134" y="2229"/>
                  </a:cubicBezTo>
                  <a:cubicBezTo>
                    <a:pt x="134" y="2228"/>
                    <a:pt x="133" y="2227"/>
                    <a:pt x="131" y="2227"/>
                  </a:cubicBezTo>
                  <a:moveTo>
                    <a:pt x="5878" y="2227"/>
                  </a:moveTo>
                  <a:cubicBezTo>
                    <a:pt x="5877" y="2227"/>
                    <a:pt x="5876" y="2228"/>
                    <a:pt x="5876" y="2229"/>
                  </a:cubicBezTo>
                  <a:cubicBezTo>
                    <a:pt x="5876" y="2230"/>
                    <a:pt x="5877" y="2231"/>
                    <a:pt x="5878" y="2231"/>
                  </a:cubicBezTo>
                  <a:cubicBezTo>
                    <a:pt x="5879" y="2231"/>
                    <a:pt x="5880" y="2230"/>
                    <a:pt x="5880" y="2229"/>
                  </a:cubicBezTo>
                  <a:cubicBezTo>
                    <a:pt x="5880" y="2228"/>
                    <a:pt x="5879" y="2227"/>
                    <a:pt x="5878" y="2227"/>
                  </a:cubicBezTo>
                  <a:moveTo>
                    <a:pt x="262" y="2225"/>
                  </a:moveTo>
                  <a:cubicBezTo>
                    <a:pt x="260" y="2225"/>
                    <a:pt x="258" y="2227"/>
                    <a:pt x="258" y="2229"/>
                  </a:cubicBezTo>
                  <a:cubicBezTo>
                    <a:pt x="258" y="2231"/>
                    <a:pt x="260" y="2233"/>
                    <a:pt x="262" y="2233"/>
                  </a:cubicBezTo>
                  <a:cubicBezTo>
                    <a:pt x="264" y="2233"/>
                    <a:pt x="266" y="2231"/>
                    <a:pt x="266" y="2229"/>
                  </a:cubicBezTo>
                  <a:cubicBezTo>
                    <a:pt x="266" y="2227"/>
                    <a:pt x="264" y="2225"/>
                    <a:pt x="262" y="2225"/>
                  </a:cubicBezTo>
                  <a:moveTo>
                    <a:pt x="5748" y="2224"/>
                  </a:moveTo>
                  <a:cubicBezTo>
                    <a:pt x="5745" y="2224"/>
                    <a:pt x="5743" y="2226"/>
                    <a:pt x="5743" y="2229"/>
                  </a:cubicBezTo>
                  <a:cubicBezTo>
                    <a:pt x="5743" y="2231"/>
                    <a:pt x="5745" y="2233"/>
                    <a:pt x="5748" y="2233"/>
                  </a:cubicBezTo>
                  <a:cubicBezTo>
                    <a:pt x="5750" y="2233"/>
                    <a:pt x="5752" y="2231"/>
                    <a:pt x="5752" y="2229"/>
                  </a:cubicBezTo>
                  <a:cubicBezTo>
                    <a:pt x="5752" y="2226"/>
                    <a:pt x="5750" y="2224"/>
                    <a:pt x="5748" y="2224"/>
                  </a:cubicBezTo>
                  <a:moveTo>
                    <a:pt x="393" y="2223"/>
                  </a:moveTo>
                  <a:cubicBezTo>
                    <a:pt x="389" y="2223"/>
                    <a:pt x="387" y="2225"/>
                    <a:pt x="387" y="2229"/>
                  </a:cubicBezTo>
                  <a:cubicBezTo>
                    <a:pt x="387" y="2232"/>
                    <a:pt x="389" y="2235"/>
                    <a:pt x="393" y="2235"/>
                  </a:cubicBezTo>
                  <a:cubicBezTo>
                    <a:pt x="396" y="2235"/>
                    <a:pt x="399" y="2232"/>
                    <a:pt x="399" y="2229"/>
                  </a:cubicBezTo>
                  <a:cubicBezTo>
                    <a:pt x="399" y="2225"/>
                    <a:pt x="396" y="2223"/>
                    <a:pt x="393" y="2223"/>
                  </a:cubicBezTo>
                  <a:moveTo>
                    <a:pt x="5617" y="2222"/>
                  </a:moveTo>
                  <a:cubicBezTo>
                    <a:pt x="5613" y="2222"/>
                    <a:pt x="5610" y="2225"/>
                    <a:pt x="5610" y="2229"/>
                  </a:cubicBezTo>
                  <a:cubicBezTo>
                    <a:pt x="5610" y="2232"/>
                    <a:pt x="5613" y="2235"/>
                    <a:pt x="5617" y="2235"/>
                  </a:cubicBezTo>
                  <a:cubicBezTo>
                    <a:pt x="5621" y="2235"/>
                    <a:pt x="5623" y="2232"/>
                    <a:pt x="5623" y="2229"/>
                  </a:cubicBezTo>
                  <a:cubicBezTo>
                    <a:pt x="5623" y="2225"/>
                    <a:pt x="5621" y="2222"/>
                    <a:pt x="5617" y="2222"/>
                  </a:cubicBezTo>
                  <a:moveTo>
                    <a:pt x="523" y="2221"/>
                  </a:moveTo>
                  <a:cubicBezTo>
                    <a:pt x="519" y="2221"/>
                    <a:pt x="515" y="2224"/>
                    <a:pt x="515" y="2229"/>
                  </a:cubicBezTo>
                  <a:cubicBezTo>
                    <a:pt x="515" y="2233"/>
                    <a:pt x="519" y="2237"/>
                    <a:pt x="523" y="2237"/>
                  </a:cubicBezTo>
                  <a:cubicBezTo>
                    <a:pt x="528" y="2237"/>
                    <a:pt x="531" y="2233"/>
                    <a:pt x="531" y="2229"/>
                  </a:cubicBezTo>
                  <a:cubicBezTo>
                    <a:pt x="531" y="2224"/>
                    <a:pt x="528" y="2221"/>
                    <a:pt x="523" y="2221"/>
                  </a:cubicBezTo>
                  <a:moveTo>
                    <a:pt x="5486" y="2221"/>
                  </a:moveTo>
                  <a:cubicBezTo>
                    <a:pt x="5482" y="2221"/>
                    <a:pt x="5478" y="2224"/>
                    <a:pt x="5478" y="2229"/>
                  </a:cubicBezTo>
                  <a:cubicBezTo>
                    <a:pt x="5478" y="2233"/>
                    <a:pt x="5482" y="2237"/>
                    <a:pt x="5486" y="2237"/>
                  </a:cubicBezTo>
                  <a:cubicBezTo>
                    <a:pt x="5491" y="2237"/>
                    <a:pt x="5495" y="2233"/>
                    <a:pt x="5495" y="2229"/>
                  </a:cubicBezTo>
                  <a:cubicBezTo>
                    <a:pt x="5495" y="2224"/>
                    <a:pt x="5491" y="2221"/>
                    <a:pt x="5486" y="2221"/>
                  </a:cubicBezTo>
                  <a:moveTo>
                    <a:pt x="654" y="2219"/>
                  </a:moveTo>
                  <a:cubicBezTo>
                    <a:pt x="648" y="2219"/>
                    <a:pt x="644" y="2223"/>
                    <a:pt x="644" y="2229"/>
                  </a:cubicBezTo>
                  <a:cubicBezTo>
                    <a:pt x="644" y="2234"/>
                    <a:pt x="648" y="2239"/>
                    <a:pt x="654" y="2239"/>
                  </a:cubicBezTo>
                  <a:cubicBezTo>
                    <a:pt x="659" y="2239"/>
                    <a:pt x="664" y="2234"/>
                    <a:pt x="664" y="2229"/>
                  </a:cubicBezTo>
                  <a:cubicBezTo>
                    <a:pt x="664" y="2223"/>
                    <a:pt x="659" y="2219"/>
                    <a:pt x="654" y="2219"/>
                  </a:cubicBezTo>
                  <a:moveTo>
                    <a:pt x="5356" y="2218"/>
                  </a:moveTo>
                  <a:cubicBezTo>
                    <a:pt x="5350" y="2218"/>
                    <a:pt x="5345" y="2223"/>
                    <a:pt x="5345" y="2229"/>
                  </a:cubicBezTo>
                  <a:cubicBezTo>
                    <a:pt x="5345" y="2235"/>
                    <a:pt x="5350" y="2239"/>
                    <a:pt x="5356" y="2239"/>
                  </a:cubicBezTo>
                  <a:cubicBezTo>
                    <a:pt x="5362" y="2239"/>
                    <a:pt x="5366" y="2235"/>
                    <a:pt x="5366" y="2229"/>
                  </a:cubicBezTo>
                  <a:cubicBezTo>
                    <a:pt x="5366" y="2223"/>
                    <a:pt x="5362" y="2218"/>
                    <a:pt x="5356" y="2218"/>
                  </a:cubicBezTo>
                  <a:moveTo>
                    <a:pt x="784" y="2217"/>
                  </a:moveTo>
                  <a:cubicBezTo>
                    <a:pt x="778" y="2217"/>
                    <a:pt x="773" y="2222"/>
                    <a:pt x="773" y="2229"/>
                  </a:cubicBezTo>
                  <a:cubicBezTo>
                    <a:pt x="773" y="2235"/>
                    <a:pt x="778" y="2241"/>
                    <a:pt x="784" y="2241"/>
                  </a:cubicBezTo>
                  <a:cubicBezTo>
                    <a:pt x="791" y="2241"/>
                    <a:pt x="796" y="2235"/>
                    <a:pt x="796" y="2229"/>
                  </a:cubicBezTo>
                  <a:cubicBezTo>
                    <a:pt x="796" y="2222"/>
                    <a:pt x="791" y="2217"/>
                    <a:pt x="784" y="2217"/>
                  </a:cubicBezTo>
                  <a:moveTo>
                    <a:pt x="5225" y="2217"/>
                  </a:moveTo>
                  <a:cubicBezTo>
                    <a:pt x="5218" y="2217"/>
                    <a:pt x="5213" y="2222"/>
                    <a:pt x="5213" y="2229"/>
                  </a:cubicBezTo>
                  <a:cubicBezTo>
                    <a:pt x="5213" y="2236"/>
                    <a:pt x="5218" y="2241"/>
                    <a:pt x="5225" y="2241"/>
                  </a:cubicBezTo>
                  <a:cubicBezTo>
                    <a:pt x="5232" y="2241"/>
                    <a:pt x="5237" y="2236"/>
                    <a:pt x="5237" y="2229"/>
                  </a:cubicBezTo>
                  <a:cubicBezTo>
                    <a:pt x="5237" y="2222"/>
                    <a:pt x="5232" y="2217"/>
                    <a:pt x="5225" y="2217"/>
                  </a:cubicBezTo>
                  <a:moveTo>
                    <a:pt x="915" y="2215"/>
                  </a:moveTo>
                  <a:cubicBezTo>
                    <a:pt x="907" y="2215"/>
                    <a:pt x="901" y="2221"/>
                    <a:pt x="901" y="2229"/>
                  </a:cubicBezTo>
                  <a:cubicBezTo>
                    <a:pt x="901" y="2237"/>
                    <a:pt x="907" y="2243"/>
                    <a:pt x="915" y="2243"/>
                  </a:cubicBezTo>
                  <a:cubicBezTo>
                    <a:pt x="923" y="2243"/>
                    <a:pt x="929" y="2237"/>
                    <a:pt x="929" y="2229"/>
                  </a:cubicBezTo>
                  <a:cubicBezTo>
                    <a:pt x="929" y="2221"/>
                    <a:pt x="923" y="2215"/>
                    <a:pt x="915" y="2215"/>
                  </a:cubicBezTo>
                  <a:moveTo>
                    <a:pt x="5095" y="2214"/>
                  </a:moveTo>
                  <a:cubicBezTo>
                    <a:pt x="5087" y="2214"/>
                    <a:pt x="5080" y="2221"/>
                    <a:pt x="5080" y="2229"/>
                  </a:cubicBezTo>
                  <a:cubicBezTo>
                    <a:pt x="5080" y="2237"/>
                    <a:pt x="5087" y="2243"/>
                    <a:pt x="5095" y="2243"/>
                  </a:cubicBezTo>
                  <a:cubicBezTo>
                    <a:pt x="5103" y="2243"/>
                    <a:pt x="5109" y="2237"/>
                    <a:pt x="5109" y="2229"/>
                  </a:cubicBezTo>
                  <a:cubicBezTo>
                    <a:pt x="5109" y="2221"/>
                    <a:pt x="5103" y="2214"/>
                    <a:pt x="5095" y="2214"/>
                  </a:cubicBezTo>
                  <a:moveTo>
                    <a:pt x="1046" y="2213"/>
                  </a:moveTo>
                  <a:cubicBezTo>
                    <a:pt x="1037" y="2213"/>
                    <a:pt x="1029" y="2220"/>
                    <a:pt x="1029" y="2229"/>
                  </a:cubicBezTo>
                  <a:cubicBezTo>
                    <a:pt x="1029" y="2238"/>
                    <a:pt x="1037" y="2245"/>
                    <a:pt x="1046" y="2245"/>
                  </a:cubicBezTo>
                  <a:cubicBezTo>
                    <a:pt x="1055" y="2245"/>
                    <a:pt x="1062" y="2238"/>
                    <a:pt x="1062" y="2229"/>
                  </a:cubicBezTo>
                  <a:cubicBezTo>
                    <a:pt x="1062" y="2220"/>
                    <a:pt x="1055" y="2213"/>
                    <a:pt x="1046" y="2213"/>
                  </a:cubicBezTo>
                  <a:moveTo>
                    <a:pt x="4964" y="2213"/>
                  </a:moveTo>
                  <a:cubicBezTo>
                    <a:pt x="4955" y="2213"/>
                    <a:pt x="4948" y="2220"/>
                    <a:pt x="4948" y="2229"/>
                  </a:cubicBezTo>
                  <a:cubicBezTo>
                    <a:pt x="4948" y="2238"/>
                    <a:pt x="4955" y="2245"/>
                    <a:pt x="4964" y="2245"/>
                  </a:cubicBezTo>
                  <a:cubicBezTo>
                    <a:pt x="4973" y="2245"/>
                    <a:pt x="4980" y="2238"/>
                    <a:pt x="4980" y="2229"/>
                  </a:cubicBezTo>
                  <a:cubicBezTo>
                    <a:pt x="4980" y="2220"/>
                    <a:pt x="4973" y="2213"/>
                    <a:pt x="4964" y="2213"/>
                  </a:cubicBezTo>
                  <a:moveTo>
                    <a:pt x="1176" y="2211"/>
                  </a:moveTo>
                  <a:cubicBezTo>
                    <a:pt x="1166" y="2211"/>
                    <a:pt x="1158" y="2219"/>
                    <a:pt x="1158" y="2229"/>
                  </a:cubicBezTo>
                  <a:cubicBezTo>
                    <a:pt x="1158" y="2239"/>
                    <a:pt x="1166" y="2247"/>
                    <a:pt x="1176" y="2247"/>
                  </a:cubicBezTo>
                  <a:cubicBezTo>
                    <a:pt x="1186" y="2247"/>
                    <a:pt x="1194" y="2239"/>
                    <a:pt x="1194" y="2229"/>
                  </a:cubicBezTo>
                  <a:cubicBezTo>
                    <a:pt x="1194" y="2219"/>
                    <a:pt x="1186" y="2211"/>
                    <a:pt x="1176" y="2211"/>
                  </a:cubicBezTo>
                  <a:moveTo>
                    <a:pt x="4833" y="2210"/>
                  </a:moveTo>
                  <a:cubicBezTo>
                    <a:pt x="4823" y="2210"/>
                    <a:pt x="4815" y="2219"/>
                    <a:pt x="4815" y="2229"/>
                  </a:cubicBezTo>
                  <a:cubicBezTo>
                    <a:pt x="4815" y="2239"/>
                    <a:pt x="4823" y="2247"/>
                    <a:pt x="4833" y="2247"/>
                  </a:cubicBezTo>
                  <a:cubicBezTo>
                    <a:pt x="4844" y="2247"/>
                    <a:pt x="4852" y="2239"/>
                    <a:pt x="4852" y="2229"/>
                  </a:cubicBezTo>
                  <a:cubicBezTo>
                    <a:pt x="4852" y="2219"/>
                    <a:pt x="4844" y="2210"/>
                    <a:pt x="4833" y="2210"/>
                  </a:cubicBezTo>
                  <a:moveTo>
                    <a:pt x="1307" y="2209"/>
                  </a:moveTo>
                  <a:cubicBezTo>
                    <a:pt x="1296" y="2209"/>
                    <a:pt x="1287" y="2218"/>
                    <a:pt x="1287" y="2229"/>
                  </a:cubicBezTo>
                  <a:cubicBezTo>
                    <a:pt x="1287" y="2240"/>
                    <a:pt x="1296" y="2249"/>
                    <a:pt x="1307" y="2249"/>
                  </a:cubicBezTo>
                  <a:cubicBezTo>
                    <a:pt x="1318" y="2249"/>
                    <a:pt x="1327" y="2240"/>
                    <a:pt x="1327" y="2229"/>
                  </a:cubicBezTo>
                  <a:cubicBezTo>
                    <a:pt x="1327" y="2218"/>
                    <a:pt x="1318" y="2209"/>
                    <a:pt x="1307" y="2209"/>
                  </a:cubicBezTo>
                  <a:moveTo>
                    <a:pt x="4703" y="2208"/>
                  </a:moveTo>
                  <a:cubicBezTo>
                    <a:pt x="4691" y="2208"/>
                    <a:pt x="4682" y="2217"/>
                    <a:pt x="4682" y="2229"/>
                  </a:cubicBezTo>
                  <a:cubicBezTo>
                    <a:pt x="4682" y="2240"/>
                    <a:pt x="4691" y="2249"/>
                    <a:pt x="4703" y="2249"/>
                  </a:cubicBezTo>
                  <a:cubicBezTo>
                    <a:pt x="4714" y="2249"/>
                    <a:pt x="4723" y="2240"/>
                    <a:pt x="4723" y="2229"/>
                  </a:cubicBezTo>
                  <a:cubicBezTo>
                    <a:pt x="4723" y="2217"/>
                    <a:pt x="4714" y="2208"/>
                    <a:pt x="4703" y="2208"/>
                  </a:cubicBezTo>
                  <a:moveTo>
                    <a:pt x="1438" y="2207"/>
                  </a:moveTo>
                  <a:cubicBezTo>
                    <a:pt x="1425" y="2207"/>
                    <a:pt x="1415" y="2217"/>
                    <a:pt x="1415" y="2229"/>
                  </a:cubicBezTo>
                  <a:cubicBezTo>
                    <a:pt x="1415" y="2241"/>
                    <a:pt x="1425" y="2251"/>
                    <a:pt x="1438" y="2251"/>
                  </a:cubicBezTo>
                  <a:cubicBezTo>
                    <a:pt x="1450" y="2251"/>
                    <a:pt x="1460" y="2241"/>
                    <a:pt x="1460" y="2229"/>
                  </a:cubicBezTo>
                  <a:cubicBezTo>
                    <a:pt x="1460" y="2217"/>
                    <a:pt x="1450" y="2207"/>
                    <a:pt x="1438" y="2207"/>
                  </a:cubicBezTo>
                  <a:moveTo>
                    <a:pt x="4572" y="2206"/>
                  </a:moveTo>
                  <a:cubicBezTo>
                    <a:pt x="4560" y="2206"/>
                    <a:pt x="4550" y="2216"/>
                    <a:pt x="4550" y="2229"/>
                  </a:cubicBezTo>
                  <a:cubicBezTo>
                    <a:pt x="4550" y="2241"/>
                    <a:pt x="4560" y="2251"/>
                    <a:pt x="4572" y="2251"/>
                  </a:cubicBezTo>
                  <a:cubicBezTo>
                    <a:pt x="4584" y="2251"/>
                    <a:pt x="4595" y="2241"/>
                    <a:pt x="4595" y="2229"/>
                  </a:cubicBezTo>
                  <a:cubicBezTo>
                    <a:pt x="4595" y="2216"/>
                    <a:pt x="4584" y="2206"/>
                    <a:pt x="4572" y="2206"/>
                  </a:cubicBezTo>
                  <a:moveTo>
                    <a:pt x="1568" y="2205"/>
                  </a:moveTo>
                  <a:cubicBezTo>
                    <a:pt x="1555" y="2205"/>
                    <a:pt x="1544" y="2215"/>
                    <a:pt x="1544" y="2229"/>
                  </a:cubicBezTo>
                  <a:cubicBezTo>
                    <a:pt x="1544" y="2242"/>
                    <a:pt x="1555" y="2253"/>
                    <a:pt x="1568" y="2253"/>
                  </a:cubicBezTo>
                  <a:cubicBezTo>
                    <a:pt x="1582" y="2253"/>
                    <a:pt x="1592" y="2242"/>
                    <a:pt x="1592" y="2229"/>
                  </a:cubicBezTo>
                  <a:cubicBezTo>
                    <a:pt x="1592" y="2215"/>
                    <a:pt x="1582" y="2205"/>
                    <a:pt x="1568" y="2205"/>
                  </a:cubicBezTo>
                  <a:moveTo>
                    <a:pt x="4441" y="2204"/>
                  </a:moveTo>
                  <a:cubicBezTo>
                    <a:pt x="4428" y="2204"/>
                    <a:pt x="4417" y="2215"/>
                    <a:pt x="4417" y="2229"/>
                  </a:cubicBezTo>
                  <a:cubicBezTo>
                    <a:pt x="4417" y="2242"/>
                    <a:pt x="4428" y="2253"/>
                    <a:pt x="4441" y="2253"/>
                  </a:cubicBezTo>
                  <a:cubicBezTo>
                    <a:pt x="4455" y="2253"/>
                    <a:pt x="4466" y="2242"/>
                    <a:pt x="4466" y="2229"/>
                  </a:cubicBezTo>
                  <a:cubicBezTo>
                    <a:pt x="4466" y="2215"/>
                    <a:pt x="4455" y="2204"/>
                    <a:pt x="4441" y="2204"/>
                  </a:cubicBezTo>
                  <a:moveTo>
                    <a:pt x="1699" y="2203"/>
                  </a:moveTo>
                  <a:cubicBezTo>
                    <a:pt x="1684" y="2203"/>
                    <a:pt x="1673" y="2214"/>
                    <a:pt x="1673" y="2229"/>
                  </a:cubicBezTo>
                  <a:cubicBezTo>
                    <a:pt x="1673" y="2243"/>
                    <a:pt x="1684" y="2255"/>
                    <a:pt x="1699" y="2255"/>
                  </a:cubicBezTo>
                  <a:cubicBezTo>
                    <a:pt x="1713" y="2255"/>
                    <a:pt x="1725" y="2243"/>
                    <a:pt x="1725" y="2229"/>
                  </a:cubicBezTo>
                  <a:cubicBezTo>
                    <a:pt x="1725" y="2214"/>
                    <a:pt x="1713" y="2203"/>
                    <a:pt x="1699" y="2203"/>
                  </a:cubicBezTo>
                  <a:moveTo>
                    <a:pt x="4311" y="2202"/>
                  </a:moveTo>
                  <a:cubicBezTo>
                    <a:pt x="4296" y="2202"/>
                    <a:pt x="4284" y="2214"/>
                    <a:pt x="4284" y="2229"/>
                  </a:cubicBezTo>
                  <a:cubicBezTo>
                    <a:pt x="4284" y="2243"/>
                    <a:pt x="4296" y="2255"/>
                    <a:pt x="4311" y="2255"/>
                  </a:cubicBezTo>
                  <a:cubicBezTo>
                    <a:pt x="4325" y="2255"/>
                    <a:pt x="4337" y="2243"/>
                    <a:pt x="4337" y="2229"/>
                  </a:cubicBezTo>
                  <a:cubicBezTo>
                    <a:pt x="4337" y="2214"/>
                    <a:pt x="4325" y="2202"/>
                    <a:pt x="4311" y="2202"/>
                  </a:cubicBezTo>
                  <a:moveTo>
                    <a:pt x="1829" y="2201"/>
                  </a:moveTo>
                  <a:cubicBezTo>
                    <a:pt x="1814" y="2201"/>
                    <a:pt x="1801" y="2213"/>
                    <a:pt x="1801" y="2229"/>
                  </a:cubicBezTo>
                  <a:cubicBezTo>
                    <a:pt x="1801" y="2244"/>
                    <a:pt x="1814" y="2257"/>
                    <a:pt x="1829" y="2257"/>
                  </a:cubicBezTo>
                  <a:cubicBezTo>
                    <a:pt x="1845" y="2257"/>
                    <a:pt x="1858" y="2244"/>
                    <a:pt x="1858" y="2229"/>
                  </a:cubicBezTo>
                  <a:cubicBezTo>
                    <a:pt x="1858" y="2213"/>
                    <a:pt x="1845" y="2201"/>
                    <a:pt x="1829" y="2201"/>
                  </a:cubicBezTo>
                  <a:moveTo>
                    <a:pt x="4180" y="2200"/>
                  </a:moveTo>
                  <a:cubicBezTo>
                    <a:pt x="4164" y="2200"/>
                    <a:pt x="4152" y="2213"/>
                    <a:pt x="4152" y="2229"/>
                  </a:cubicBezTo>
                  <a:cubicBezTo>
                    <a:pt x="4152" y="2245"/>
                    <a:pt x="4164" y="2257"/>
                    <a:pt x="4180" y="2257"/>
                  </a:cubicBezTo>
                  <a:cubicBezTo>
                    <a:pt x="4196" y="2257"/>
                    <a:pt x="4209" y="2245"/>
                    <a:pt x="4209" y="2229"/>
                  </a:cubicBezTo>
                  <a:cubicBezTo>
                    <a:pt x="4209" y="2213"/>
                    <a:pt x="4196" y="2200"/>
                    <a:pt x="4180" y="2200"/>
                  </a:cubicBezTo>
                  <a:moveTo>
                    <a:pt x="1960" y="2199"/>
                  </a:moveTo>
                  <a:cubicBezTo>
                    <a:pt x="1943" y="2199"/>
                    <a:pt x="1930" y="2212"/>
                    <a:pt x="1930" y="2229"/>
                  </a:cubicBezTo>
                  <a:cubicBezTo>
                    <a:pt x="1930" y="2245"/>
                    <a:pt x="1943" y="2259"/>
                    <a:pt x="1960" y="2259"/>
                  </a:cubicBezTo>
                  <a:cubicBezTo>
                    <a:pt x="1977" y="2259"/>
                    <a:pt x="1990" y="2245"/>
                    <a:pt x="1990" y="2229"/>
                  </a:cubicBezTo>
                  <a:cubicBezTo>
                    <a:pt x="1990" y="2212"/>
                    <a:pt x="1977" y="2199"/>
                    <a:pt x="1960" y="2199"/>
                  </a:cubicBezTo>
                  <a:moveTo>
                    <a:pt x="4050" y="2198"/>
                  </a:moveTo>
                  <a:cubicBezTo>
                    <a:pt x="4033" y="2198"/>
                    <a:pt x="4019" y="2212"/>
                    <a:pt x="4019" y="2229"/>
                  </a:cubicBezTo>
                  <a:cubicBezTo>
                    <a:pt x="4019" y="2246"/>
                    <a:pt x="4033" y="2259"/>
                    <a:pt x="4050" y="2259"/>
                  </a:cubicBezTo>
                  <a:cubicBezTo>
                    <a:pt x="4066" y="2259"/>
                    <a:pt x="4080" y="2246"/>
                    <a:pt x="4080" y="2229"/>
                  </a:cubicBezTo>
                  <a:cubicBezTo>
                    <a:pt x="4080" y="2212"/>
                    <a:pt x="4066" y="2198"/>
                    <a:pt x="4050" y="2198"/>
                  </a:cubicBezTo>
                  <a:moveTo>
                    <a:pt x="1" y="2098"/>
                  </a:moveTo>
                  <a:cubicBezTo>
                    <a:pt x="0" y="2098"/>
                    <a:pt x="0" y="2098"/>
                    <a:pt x="0" y="2098"/>
                  </a:cubicBezTo>
                  <a:cubicBezTo>
                    <a:pt x="1" y="2099"/>
                    <a:pt x="1" y="2099"/>
                    <a:pt x="1" y="2099"/>
                  </a:cubicBezTo>
                  <a:cubicBezTo>
                    <a:pt x="1" y="2098"/>
                    <a:pt x="1" y="2098"/>
                    <a:pt x="1" y="2098"/>
                  </a:cubicBezTo>
                  <a:cubicBezTo>
                    <a:pt x="1" y="2098"/>
                    <a:pt x="1" y="2098"/>
                    <a:pt x="1" y="2098"/>
                  </a:cubicBezTo>
                  <a:moveTo>
                    <a:pt x="6009" y="2098"/>
                  </a:moveTo>
                  <a:cubicBezTo>
                    <a:pt x="6008" y="2098"/>
                    <a:pt x="6008" y="2098"/>
                    <a:pt x="6008" y="2098"/>
                  </a:cubicBezTo>
                  <a:cubicBezTo>
                    <a:pt x="6009" y="2099"/>
                    <a:pt x="6009" y="2099"/>
                    <a:pt x="6009" y="2099"/>
                  </a:cubicBezTo>
                  <a:cubicBezTo>
                    <a:pt x="6009" y="2098"/>
                    <a:pt x="6009" y="2098"/>
                    <a:pt x="6009" y="2098"/>
                  </a:cubicBezTo>
                  <a:cubicBezTo>
                    <a:pt x="6009" y="2098"/>
                    <a:pt x="6009" y="2098"/>
                    <a:pt x="6009" y="2098"/>
                  </a:cubicBezTo>
                  <a:moveTo>
                    <a:pt x="131" y="2096"/>
                  </a:moveTo>
                  <a:cubicBezTo>
                    <a:pt x="130" y="2096"/>
                    <a:pt x="129" y="2097"/>
                    <a:pt x="129" y="2098"/>
                  </a:cubicBezTo>
                  <a:cubicBezTo>
                    <a:pt x="129" y="2099"/>
                    <a:pt x="130" y="2100"/>
                    <a:pt x="131" y="2100"/>
                  </a:cubicBezTo>
                  <a:cubicBezTo>
                    <a:pt x="133" y="2100"/>
                    <a:pt x="134" y="2099"/>
                    <a:pt x="134" y="2098"/>
                  </a:cubicBezTo>
                  <a:cubicBezTo>
                    <a:pt x="134" y="2097"/>
                    <a:pt x="133" y="2096"/>
                    <a:pt x="131" y="2096"/>
                  </a:cubicBezTo>
                  <a:moveTo>
                    <a:pt x="5878" y="2096"/>
                  </a:moveTo>
                  <a:cubicBezTo>
                    <a:pt x="5877" y="2096"/>
                    <a:pt x="5876" y="2097"/>
                    <a:pt x="5876" y="2098"/>
                  </a:cubicBezTo>
                  <a:cubicBezTo>
                    <a:pt x="5876" y="2099"/>
                    <a:pt x="5877" y="2100"/>
                    <a:pt x="5878" y="2100"/>
                  </a:cubicBezTo>
                  <a:cubicBezTo>
                    <a:pt x="5879" y="2100"/>
                    <a:pt x="5880" y="2099"/>
                    <a:pt x="5880" y="2098"/>
                  </a:cubicBezTo>
                  <a:cubicBezTo>
                    <a:pt x="5880" y="2097"/>
                    <a:pt x="5879" y="2096"/>
                    <a:pt x="5878" y="2096"/>
                  </a:cubicBezTo>
                  <a:moveTo>
                    <a:pt x="262" y="2094"/>
                  </a:moveTo>
                  <a:cubicBezTo>
                    <a:pt x="260" y="2094"/>
                    <a:pt x="258" y="2096"/>
                    <a:pt x="258" y="2098"/>
                  </a:cubicBezTo>
                  <a:cubicBezTo>
                    <a:pt x="258" y="2100"/>
                    <a:pt x="260" y="2102"/>
                    <a:pt x="262" y="2102"/>
                  </a:cubicBezTo>
                  <a:cubicBezTo>
                    <a:pt x="264" y="2102"/>
                    <a:pt x="266" y="2100"/>
                    <a:pt x="266" y="2098"/>
                  </a:cubicBezTo>
                  <a:cubicBezTo>
                    <a:pt x="266" y="2096"/>
                    <a:pt x="264" y="2094"/>
                    <a:pt x="262" y="2094"/>
                  </a:cubicBezTo>
                  <a:moveTo>
                    <a:pt x="5748" y="2094"/>
                  </a:moveTo>
                  <a:cubicBezTo>
                    <a:pt x="5745" y="2094"/>
                    <a:pt x="5743" y="2096"/>
                    <a:pt x="5743" y="2098"/>
                  </a:cubicBezTo>
                  <a:cubicBezTo>
                    <a:pt x="5743" y="2101"/>
                    <a:pt x="5745" y="2103"/>
                    <a:pt x="5748" y="2103"/>
                  </a:cubicBezTo>
                  <a:cubicBezTo>
                    <a:pt x="5750" y="2103"/>
                    <a:pt x="5752" y="2101"/>
                    <a:pt x="5752" y="2098"/>
                  </a:cubicBezTo>
                  <a:cubicBezTo>
                    <a:pt x="5752" y="2096"/>
                    <a:pt x="5750" y="2094"/>
                    <a:pt x="5748" y="2094"/>
                  </a:cubicBezTo>
                  <a:moveTo>
                    <a:pt x="393" y="2092"/>
                  </a:moveTo>
                  <a:cubicBezTo>
                    <a:pt x="389" y="2092"/>
                    <a:pt x="387" y="2095"/>
                    <a:pt x="387" y="2098"/>
                  </a:cubicBezTo>
                  <a:cubicBezTo>
                    <a:pt x="387" y="2102"/>
                    <a:pt x="389" y="2104"/>
                    <a:pt x="393" y="2104"/>
                  </a:cubicBezTo>
                  <a:cubicBezTo>
                    <a:pt x="396" y="2104"/>
                    <a:pt x="399" y="2102"/>
                    <a:pt x="399" y="2098"/>
                  </a:cubicBezTo>
                  <a:cubicBezTo>
                    <a:pt x="399" y="2095"/>
                    <a:pt x="396" y="2092"/>
                    <a:pt x="393" y="2092"/>
                  </a:cubicBezTo>
                  <a:moveTo>
                    <a:pt x="5617" y="2092"/>
                  </a:moveTo>
                  <a:cubicBezTo>
                    <a:pt x="5614" y="2092"/>
                    <a:pt x="5611" y="2095"/>
                    <a:pt x="5611" y="2098"/>
                  </a:cubicBezTo>
                  <a:cubicBezTo>
                    <a:pt x="5611" y="2102"/>
                    <a:pt x="5614" y="2104"/>
                    <a:pt x="5617" y="2104"/>
                  </a:cubicBezTo>
                  <a:cubicBezTo>
                    <a:pt x="5620" y="2104"/>
                    <a:pt x="5623" y="2102"/>
                    <a:pt x="5623" y="2098"/>
                  </a:cubicBezTo>
                  <a:cubicBezTo>
                    <a:pt x="5623" y="2095"/>
                    <a:pt x="5620" y="2092"/>
                    <a:pt x="5617" y="2092"/>
                  </a:cubicBezTo>
                  <a:moveTo>
                    <a:pt x="523" y="2090"/>
                  </a:moveTo>
                  <a:cubicBezTo>
                    <a:pt x="519" y="2090"/>
                    <a:pt x="515" y="2094"/>
                    <a:pt x="515" y="2098"/>
                  </a:cubicBezTo>
                  <a:cubicBezTo>
                    <a:pt x="515" y="2103"/>
                    <a:pt x="519" y="2106"/>
                    <a:pt x="523" y="2106"/>
                  </a:cubicBezTo>
                  <a:cubicBezTo>
                    <a:pt x="528" y="2106"/>
                    <a:pt x="531" y="2103"/>
                    <a:pt x="531" y="2098"/>
                  </a:cubicBezTo>
                  <a:cubicBezTo>
                    <a:pt x="531" y="2094"/>
                    <a:pt x="528" y="2090"/>
                    <a:pt x="523" y="2090"/>
                  </a:cubicBezTo>
                  <a:moveTo>
                    <a:pt x="5486" y="2090"/>
                  </a:moveTo>
                  <a:cubicBezTo>
                    <a:pt x="5482" y="2090"/>
                    <a:pt x="5478" y="2094"/>
                    <a:pt x="5478" y="2098"/>
                  </a:cubicBezTo>
                  <a:cubicBezTo>
                    <a:pt x="5478" y="2103"/>
                    <a:pt x="5482" y="2107"/>
                    <a:pt x="5486" y="2107"/>
                  </a:cubicBezTo>
                  <a:cubicBezTo>
                    <a:pt x="5491" y="2107"/>
                    <a:pt x="5495" y="2103"/>
                    <a:pt x="5495" y="2098"/>
                  </a:cubicBezTo>
                  <a:cubicBezTo>
                    <a:pt x="5495" y="2094"/>
                    <a:pt x="5491" y="2090"/>
                    <a:pt x="5486" y="2090"/>
                  </a:cubicBezTo>
                  <a:moveTo>
                    <a:pt x="654" y="2088"/>
                  </a:moveTo>
                  <a:cubicBezTo>
                    <a:pt x="648" y="2088"/>
                    <a:pt x="644" y="2093"/>
                    <a:pt x="644" y="2098"/>
                  </a:cubicBezTo>
                  <a:cubicBezTo>
                    <a:pt x="644" y="2104"/>
                    <a:pt x="648" y="2108"/>
                    <a:pt x="654" y="2108"/>
                  </a:cubicBezTo>
                  <a:cubicBezTo>
                    <a:pt x="659" y="2108"/>
                    <a:pt x="664" y="2104"/>
                    <a:pt x="664" y="2098"/>
                  </a:cubicBezTo>
                  <a:cubicBezTo>
                    <a:pt x="664" y="2093"/>
                    <a:pt x="659" y="2088"/>
                    <a:pt x="654" y="2088"/>
                  </a:cubicBezTo>
                  <a:moveTo>
                    <a:pt x="5356" y="2088"/>
                  </a:moveTo>
                  <a:cubicBezTo>
                    <a:pt x="5350" y="2088"/>
                    <a:pt x="5346" y="2093"/>
                    <a:pt x="5346" y="2098"/>
                  </a:cubicBezTo>
                  <a:cubicBezTo>
                    <a:pt x="5346" y="2104"/>
                    <a:pt x="5350" y="2108"/>
                    <a:pt x="5356" y="2108"/>
                  </a:cubicBezTo>
                  <a:cubicBezTo>
                    <a:pt x="5361" y="2108"/>
                    <a:pt x="5366" y="2104"/>
                    <a:pt x="5366" y="2098"/>
                  </a:cubicBezTo>
                  <a:cubicBezTo>
                    <a:pt x="5366" y="2093"/>
                    <a:pt x="5361" y="2088"/>
                    <a:pt x="5356" y="2088"/>
                  </a:cubicBezTo>
                  <a:moveTo>
                    <a:pt x="784" y="2086"/>
                  </a:moveTo>
                  <a:cubicBezTo>
                    <a:pt x="778" y="2086"/>
                    <a:pt x="773" y="2092"/>
                    <a:pt x="773" y="2098"/>
                  </a:cubicBezTo>
                  <a:cubicBezTo>
                    <a:pt x="773" y="2105"/>
                    <a:pt x="778" y="2110"/>
                    <a:pt x="784" y="2110"/>
                  </a:cubicBezTo>
                  <a:cubicBezTo>
                    <a:pt x="791" y="2110"/>
                    <a:pt x="796" y="2105"/>
                    <a:pt x="796" y="2098"/>
                  </a:cubicBezTo>
                  <a:cubicBezTo>
                    <a:pt x="796" y="2092"/>
                    <a:pt x="791" y="2086"/>
                    <a:pt x="784" y="2086"/>
                  </a:cubicBezTo>
                  <a:moveTo>
                    <a:pt x="5225" y="2086"/>
                  </a:moveTo>
                  <a:cubicBezTo>
                    <a:pt x="5218" y="2086"/>
                    <a:pt x="5213" y="2091"/>
                    <a:pt x="5213" y="2098"/>
                  </a:cubicBezTo>
                  <a:cubicBezTo>
                    <a:pt x="5213" y="2105"/>
                    <a:pt x="5218" y="2111"/>
                    <a:pt x="5225" y="2111"/>
                  </a:cubicBezTo>
                  <a:cubicBezTo>
                    <a:pt x="5232" y="2111"/>
                    <a:pt x="5237" y="2105"/>
                    <a:pt x="5237" y="2098"/>
                  </a:cubicBezTo>
                  <a:cubicBezTo>
                    <a:pt x="5237" y="2091"/>
                    <a:pt x="5232" y="2086"/>
                    <a:pt x="5225" y="2086"/>
                  </a:cubicBezTo>
                  <a:moveTo>
                    <a:pt x="915" y="2084"/>
                  </a:moveTo>
                  <a:cubicBezTo>
                    <a:pt x="908" y="2084"/>
                    <a:pt x="901" y="2091"/>
                    <a:pt x="901" y="2098"/>
                  </a:cubicBezTo>
                  <a:cubicBezTo>
                    <a:pt x="901" y="2106"/>
                    <a:pt x="908" y="2112"/>
                    <a:pt x="915" y="2112"/>
                  </a:cubicBezTo>
                  <a:cubicBezTo>
                    <a:pt x="923" y="2112"/>
                    <a:pt x="929" y="2106"/>
                    <a:pt x="929" y="2098"/>
                  </a:cubicBezTo>
                  <a:cubicBezTo>
                    <a:pt x="929" y="2091"/>
                    <a:pt x="923" y="2084"/>
                    <a:pt x="915" y="2084"/>
                  </a:cubicBezTo>
                  <a:moveTo>
                    <a:pt x="5095" y="2084"/>
                  </a:moveTo>
                  <a:cubicBezTo>
                    <a:pt x="5087" y="2084"/>
                    <a:pt x="5080" y="2090"/>
                    <a:pt x="5080" y="2098"/>
                  </a:cubicBezTo>
                  <a:cubicBezTo>
                    <a:pt x="5080" y="2106"/>
                    <a:pt x="5087" y="2112"/>
                    <a:pt x="5095" y="2112"/>
                  </a:cubicBezTo>
                  <a:cubicBezTo>
                    <a:pt x="5102" y="2112"/>
                    <a:pt x="5109" y="2106"/>
                    <a:pt x="5109" y="2098"/>
                  </a:cubicBezTo>
                  <a:cubicBezTo>
                    <a:pt x="5109" y="2090"/>
                    <a:pt x="5102" y="2084"/>
                    <a:pt x="5095" y="2084"/>
                  </a:cubicBezTo>
                  <a:moveTo>
                    <a:pt x="1046" y="2082"/>
                  </a:moveTo>
                  <a:cubicBezTo>
                    <a:pt x="1037" y="2082"/>
                    <a:pt x="1030" y="2089"/>
                    <a:pt x="1030" y="2098"/>
                  </a:cubicBezTo>
                  <a:cubicBezTo>
                    <a:pt x="1030" y="2107"/>
                    <a:pt x="1037" y="2114"/>
                    <a:pt x="1046" y="2114"/>
                  </a:cubicBezTo>
                  <a:cubicBezTo>
                    <a:pt x="1055" y="2114"/>
                    <a:pt x="1062" y="2107"/>
                    <a:pt x="1062" y="2098"/>
                  </a:cubicBezTo>
                  <a:cubicBezTo>
                    <a:pt x="1062" y="2089"/>
                    <a:pt x="1055" y="2082"/>
                    <a:pt x="1046" y="2082"/>
                  </a:cubicBezTo>
                  <a:moveTo>
                    <a:pt x="4964" y="2082"/>
                  </a:moveTo>
                  <a:cubicBezTo>
                    <a:pt x="4955" y="2082"/>
                    <a:pt x="4948" y="2089"/>
                    <a:pt x="4948" y="2098"/>
                  </a:cubicBezTo>
                  <a:cubicBezTo>
                    <a:pt x="4948" y="2107"/>
                    <a:pt x="4955" y="2115"/>
                    <a:pt x="4964" y="2115"/>
                  </a:cubicBezTo>
                  <a:cubicBezTo>
                    <a:pt x="4973" y="2115"/>
                    <a:pt x="4980" y="2107"/>
                    <a:pt x="4980" y="2098"/>
                  </a:cubicBezTo>
                  <a:cubicBezTo>
                    <a:pt x="4980" y="2089"/>
                    <a:pt x="4973" y="2082"/>
                    <a:pt x="4964" y="2082"/>
                  </a:cubicBezTo>
                  <a:moveTo>
                    <a:pt x="1176" y="2080"/>
                  </a:moveTo>
                  <a:cubicBezTo>
                    <a:pt x="1166" y="2080"/>
                    <a:pt x="1158" y="2088"/>
                    <a:pt x="1158" y="2098"/>
                  </a:cubicBezTo>
                  <a:cubicBezTo>
                    <a:pt x="1158" y="2108"/>
                    <a:pt x="1166" y="2116"/>
                    <a:pt x="1176" y="2116"/>
                  </a:cubicBezTo>
                  <a:cubicBezTo>
                    <a:pt x="1186" y="2116"/>
                    <a:pt x="1194" y="2108"/>
                    <a:pt x="1194" y="2098"/>
                  </a:cubicBezTo>
                  <a:cubicBezTo>
                    <a:pt x="1194" y="2088"/>
                    <a:pt x="1186" y="2080"/>
                    <a:pt x="1176" y="2080"/>
                  </a:cubicBezTo>
                  <a:moveTo>
                    <a:pt x="4833" y="2080"/>
                  </a:moveTo>
                  <a:cubicBezTo>
                    <a:pt x="4823" y="2080"/>
                    <a:pt x="4815" y="2088"/>
                    <a:pt x="4815" y="2098"/>
                  </a:cubicBezTo>
                  <a:cubicBezTo>
                    <a:pt x="4815" y="2108"/>
                    <a:pt x="4823" y="2117"/>
                    <a:pt x="4833" y="2117"/>
                  </a:cubicBezTo>
                  <a:cubicBezTo>
                    <a:pt x="4844" y="2117"/>
                    <a:pt x="4852" y="2108"/>
                    <a:pt x="4852" y="2098"/>
                  </a:cubicBezTo>
                  <a:cubicBezTo>
                    <a:pt x="4852" y="2088"/>
                    <a:pt x="4844" y="2080"/>
                    <a:pt x="4833" y="2080"/>
                  </a:cubicBezTo>
                  <a:moveTo>
                    <a:pt x="1307" y="2078"/>
                  </a:moveTo>
                  <a:cubicBezTo>
                    <a:pt x="1296" y="2078"/>
                    <a:pt x="1287" y="2087"/>
                    <a:pt x="1287" y="2098"/>
                  </a:cubicBezTo>
                  <a:cubicBezTo>
                    <a:pt x="1287" y="2109"/>
                    <a:pt x="1296" y="2118"/>
                    <a:pt x="1307" y="2118"/>
                  </a:cubicBezTo>
                  <a:cubicBezTo>
                    <a:pt x="1318" y="2118"/>
                    <a:pt x="1327" y="2109"/>
                    <a:pt x="1327" y="2098"/>
                  </a:cubicBezTo>
                  <a:cubicBezTo>
                    <a:pt x="1327" y="2087"/>
                    <a:pt x="1318" y="2078"/>
                    <a:pt x="1307" y="2078"/>
                  </a:cubicBezTo>
                  <a:moveTo>
                    <a:pt x="4703" y="2078"/>
                  </a:moveTo>
                  <a:cubicBezTo>
                    <a:pt x="4691" y="2078"/>
                    <a:pt x="4682" y="2087"/>
                    <a:pt x="4682" y="2098"/>
                  </a:cubicBezTo>
                  <a:cubicBezTo>
                    <a:pt x="4682" y="2109"/>
                    <a:pt x="4691" y="2119"/>
                    <a:pt x="4703" y="2119"/>
                  </a:cubicBezTo>
                  <a:cubicBezTo>
                    <a:pt x="4714" y="2119"/>
                    <a:pt x="4723" y="2109"/>
                    <a:pt x="4723" y="2098"/>
                  </a:cubicBezTo>
                  <a:cubicBezTo>
                    <a:pt x="4723" y="2087"/>
                    <a:pt x="4714" y="2078"/>
                    <a:pt x="4703" y="2078"/>
                  </a:cubicBezTo>
                  <a:moveTo>
                    <a:pt x="1438" y="2076"/>
                  </a:moveTo>
                  <a:cubicBezTo>
                    <a:pt x="1425" y="2076"/>
                    <a:pt x="1415" y="2086"/>
                    <a:pt x="1415" y="2098"/>
                  </a:cubicBezTo>
                  <a:cubicBezTo>
                    <a:pt x="1415" y="2110"/>
                    <a:pt x="1425" y="2120"/>
                    <a:pt x="1438" y="2120"/>
                  </a:cubicBezTo>
                  <a:cubicBezTo>
                    <a:pt x="1450" y="2120"/>
                    <a:pt x="1460" y="2110"/>
                    <a:pt x="1460" y="2098"/>
                  </a:cubicBezTo>
                  <a:cubicBezTo>
                    <a:pt x="1460" y="2086"/>
                    <a:pt x="1450" y="2076"/>
                    <a:pt x="1438" y="2076"/>
                  </a:cubicBezTo>
                  <a:moveTo>
                    <a:pt x="4572" y="2076"/>
                  </a:moveTo>
                  <a:cubicBezTo>
                    <a:pt x="4560" y="2076"/>
                    <a:pt x="4550" y="2086"/>
                    <a:pt x="4550" y="2098"/>
                  </a:cubicBezTo>
                  <a:cubicBezTo>
                    <a:pt x="4550" y="2110"/>
                    <a:pt x="4560" y="2120"/>
                    <a:pt x="4572" y="2120"/>
                  </a:cubicBezTo>
                  <a:cubicBezTo>
                    <a:pt x="4584" y="2120"/>
                    <a:pt x="4594" y="2110"/>
                    <a:pt x="4594" y="2098"/>
                  </a:cubicBezTo>
                  <a:cubicBezTo>
                    <a:pt x="4594" y="2086"/>
                    <a:pt x="4584" y="2076"/>
                    <a:pt x="4572" y="2076"/>
                  </a:cubicBezTo>
                  <a:moveTo>
                    <a:pt x="1568" y="2074"/>
                  </a:moveTo>
                  <a:cubicBezTo>
                    <a:pt x="1555" y="2074"/>
                    <a:pt x="1544" y="2085"/>
                    <a:pt x="1544" y="2098"/>
                  </a:cubicBezTo>
                  <a:cubicBezTo>
                    <a:pt x="1544" y="2111"/>
                    <a:pt x="1555" y="2122"/>
                    <a:pt x="1568" y="2122"/>
                  </a:cubicBezTo>
                  <a:cubicBezTo>
                    <a:pt x="1581" y="2122"/>
                    <a:pt x="1592" y="2111"/>
                    <a:pt x="1592" y="2098"/>
                  </a:cubicBezTo>
                  <a:cubicBezTo>
                    <a:pt x="1592" y="2085"/>
                    <a:pt x="1581" y="2074"/>
                    <a:pt x="1568" y="2074"/>
                  </a:cubicBezTo>
                  <a:moveTo>
                    <a:pt x="4441" y="2074"/>
                  </a:moveTo>
                  <a:cubicBezTo>
                    <a:pt x="4428" y="2074"/>
                    <a:pt x="4417" y="2085"/>
                    <a:pt x="4417" y="2098"/>
                  </a:cubicBezTo>
                  <a:cubicBezTo>
                    <a:pt x="4417" y="2112"/>
                    <a:pt x="4428" y="2122"/>
                    <a:pt x="4441" y="2122"/>
                  </a:cubicBezTo>
                  <a:cubicBezTo>
                    <a:pt x="4455" y="2122"/>
                    <a:pt x="4466" y="2112"/>
                    <a:pt x="4466" y="2098"/>
                  </a:cubicBezTo>
                  <a:cubicBezTo>
                    <a:pt x="4466" y="2085"/>
                    <a:pt x="4455" y="2074"/>
                    <a:pt x="4441" y="2074"/>
                  </a:cubicBezTo>
                  <a:moveTo>
                    <a:pt x="1699" y="2072"/>
                  </a:moveTo>
                  <a:cubicBezTo>
                    <a:pt x="1684" y="2072"/>
                    <a:pt x="1673" y="2084"/>
                    <a:pt x="1673" y="2098"/>
                  </a:cubicBezTo>
                  <a:cubicBezTo>
                    <a:pt x="1673" y="2113"/>
                    <a:pt x="1684" y="2124"/>
                    <a:pt x="1699" y="2124"/>
                  </a:cubicBezTo>
                  <a:cubicBezTo>
                    <a:pt x="1713" y="2124"/>
                    <a:pt x="1725" y="2113"/>
                    <a:pt x="1725" y="2098"/>
                  </a:cubicBezTo>
                  <a:cubicBezTo>
                    <a:pt x="1725" y="2084"/>
                    <a:pt x="1713" y="2072"/>
                    <a:pt x="1699" y="2072"/>
                  </a:cubicBezTo>
                  <a:moveTo>
                    <a:pt x="4311" y="2072"/>
                  </a:moveTo>
                  <a:cubicBezTo>
                    <a:pt x="4296" y="2072"/>
                    <a:pt x="4285" y="2084"/>
                    <a:pt x="4285" y="2098"/>
                  </a:cubicBezTo>
                  <a:cubicBezTo>
                    <a:pt x="4285" y="2113"/>
                    <a:pt x="4296" y="2124"/>
                    <a:pt x="4311" y="2124"/>
                  </a:cubicBezTo>
                  <a:cubicBezTo>
                    <a:pt x="4325" y="2124"/>
                    <a:pt x="4337" y="2113"/>
                    <a:pt x="4337" y="2098"/>
                  </a:cubicBezTo>
                  <a:cubicBezTo>
                    <a:pt x="4337" y="2084"/>
                    <a:pt x="4325" y="2072"/>
                    <a:pt x="4311" y="2072"/>
                  </a:cubicBezTo>
                  <a:moveTo>
                    <a:pt x="1829" y="2070"/>
                  </a:moveTo>
                  <a:cubicBezTo>
                    <a:pt x="1814" y="2070"/>
                    <a:pt x="1801" y="2083"/>
                    <a:pt x="1801" y="2098"/>
                  </a:cubicBezTo>
                  <a:cubicBezTo>
                    <a:pt x="1801" y="2114"/>
                    <a:pt x="1814" y="2126"/>
                    <a:pt x="1829" y="2126"/>
                  </a:cubicBezTo>
                  <a:cubicBezTo>
                    <a:pt x="1845" y="2126"/>
                    <a:pt x="1857" y="2114"/>
                    <a:pt x="1857" y="2098"/>
                  </a:cubicBezTo>
                  <a:cubicBezTo>
                    <a:pt x="1857" y="2083"/>
                    <a:pt x="1845" y="2070"/>
                    <a:pt x="1829" y="2070"/>
                  </a:cubicBezTo>
                  <a:moveTo>
                    <a:pt x="4180" y="2070"/>
                  </a:moveTo>
                  <a:cubicBezTo>
                    <a:pt x="4165" y="2070"/>
                    <a:pt x="4152" y="2083"/>
                    <a:pt x="4152" y="2098"/>
                  </a:cubicBezTo>
                  <a:cubicBezTo>
                    <a:pt x="4152" y="2114"/>
                    <a:pt x="4165" y="2126"/>
                    <a:pt x="4180" y="2126"/>
                  </a:cubicBezTo>
                  <a:cubicBezTo>
                    <a:pt x="4196" y="2126"/>
                    <a:pt x="4209" y="2114"/>
                    <a:pt x="4209" y="2098"/>
                  </a:cubicBezTo>
                  <a:cubicBezTo>
                    <a:pt x="4209" y="2083"/>
                    <a:pt x="4196" y="2070"/>
                    <a:pt x="4180" y="2070"/>
                  </a:cubicBezTo>
                  <a:moveTo>
                    <a:pt x="1960" y="2069"/>
                  </a:moveTo>
                  <a:cubicBezTo>
                    <a:pt x="1944" y="2069"/>
                    <a:pt x="1930" y="2082"/>
                    <a:pt x="1930" y="2098"/>
                  </a:cubicBezTo>
                  <a:cubicBezTo>
                    <a:pt x="1930" y="2115"/>
                    <a:pt x="1944" y="2128"/>
                    <a:pt x="1960" y="2128"/>
                  </a:cubicBezTo>
                  <a:cubicBezTo>
                    <a:pt x="1976" y="2128"/>
                    <a:pt x="1990" y="2115"/>
                    <a:pt x="1990" y="2098"/>
                  </a:cubicBezTo>
                  <a:cubicBezTo>
                    <a:pt x="1990" y="2082"/>
                    <a:pt x="1976" y="2069"/>
                    <a:pt x="1960" y="2069"/>
                  </a:cubicBezTo>
                  <a:moveTo>
                    <a:pt x="4050" y="2068"/>
                  </a:moveTo>
                  <a:cubicBezTo>
                    <a:pt x="4033" y="2068"/>
                    <a:pt x="4020" y="2082"/>
                    <a:pt x="4020" y="2098"/>
                  </a:cubicBezTo>
                  <a:cubicBezTo>
                    <a:pt x="4020" y="2115"/>
                    <a:pt x="4033" y="2128"/>
                    <a:pt x="4050" y="2128"/>
                  </a:cubicBezTo>
                  <a:cubicBezTo>
                    <a:pt x="4066" y="2128"/>
                    <a:pt x="4080" y="2115"/>
                    <a:pt x="4080" y="2098"/>
                  </a:cubicBezTo>
                  <a:cubicBezTo>
                    <a:pt x="4080" y="2082"/>
                    <a:pt x="4066" y="2068"/>
                    <a:pt x="4050" y="2068"/>
                  </a:cubicBezTo>
                  <a:moveTo>
                    <a:pt x="6009" y="1967"/>
                  </a:moveTo>
                  <a:cubicBezTo>
                    <a:pt x="6008" y="1968"/>
                    <a:pt x="6008" y="1968"/>
                    <a:pt x="6008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7"/>
                    <a:pt x="6009" y="1967"/>
                    <a:pt x="6009" y="1967"/>
                  </a:cubicBezTo>
                  <a:moveTo>
                    <a:pt x="131" y="1966"/>
                  </a:moveTo>
                  <a:cubicBezTo>
                    <a:pt x="130" y="1966"/>
                    <a:pt x="130" y="1967"/>
                    <a:pt x="130" y="1968"/>
                  </a:cubicBezTo>
                  <a:cubicBezTo>
                    <a:pt x="130" y="1969"/>
                    <a:pt x="130" y="1969"/>
                    <a:pt x="131" y="1969"/>
                  </a:cubicBezTo>
                  <a:cubicBezTo>
                    <a:pt x="132" y="1969"/>
                    <a:pt x="133" y="1969"/>
                    <a:pt x="133" y="1968"/>
                  </a:cubicBezTo>
                  <a:cubicBezTo>
                    <a:pt x="133" y="1967"/>
                    <a:pt x="132" y="1966"/>
                    <a:pt x="131" y="1966"/>
                  </a:cubicBezTo>
                  <a:moveTo>
                    <a:pt x="5878" y="1965"/>
                  </a:moveTo>
                  <a:cubicBezTo>
                    <a:pt x="5877" y="1965"/>
                    <a:pt x="5876" y="1966"/>
                    <a:pt x="5876" y="1968"/>
                  </a:cubicBezTo>
                  <a:cubicBezTo>
                    <a:pt x="5876" y="1969"/>
                    <a:pt x="5877" y="1970"/>
                    <a:pt x="5878" y="1970"/>
                  </a:cubicBezTo>
                  <a:cubicBezTo>
                    <a:pt x="5879" y="1970"/>
                    <a:pt x="5880" y="1969"/>
                    <a:pt x="5880" y="1968"/>
                  </a:cubicBezTo>
                  <a:cubicBezTo>
                    <a:pt x="5880" y="1966"/>
                    <a:pt x="5879" y="1965"/>
                    <a:pt x="5878" y="1965"/>
                  </a:cubicBezTo>
                  <a:moveTo>
                    <a:pt x="262" y="1964"/>
                  </a:moveTo>
                  <a:cubicBezTo>
                    <a:pt x="260" y="1964"/>
                    <a:pt x="258" y="1966"/>
                    <a:pt x="258" y="1968"/>
                  </a:cubicBezTo>
                  <a:cubicBezTo>
                    <a:pt x="258" y="1970"/>
                    <a:pt x="260" y="1971"/>
                    <a:pt x="262" y="1971"/>
                  </a:cubicBezTo>
                  <a:cubicBezTo>
                    <a:pt x="264" y="1971"/>
                    <a:pt x="266" y="1970"/>
                    <a:pt x="266" y="1968"/>
                  </a:cubicBezTo>
                  <a:cubicBezTo>
                    <a:pt x="266" y="1966"/>
                    <a:pt x="264" y="1964"/>
                    <a:pt x="262" y="1964"/>
                  </a:cubicBezTo>
                  <a:moveTo>
                    <a:pt x="5748" y="1964"/>
                  </a:moveTo>
                  <a:cubicBezTo>
                    <a:pt x="5745" y="1964"/>
                    <a:pt x="5744" y="1965"/>
                    <a:pt x="5744" y="1968"/>
                  </a:cubicBezTo>
                  <a:cubicBezTo>
                    <a:pt x="5744" y="1970"/>
                    <a:pt x="5745" y="1972"/>
                    <a:pt x="5748" y="1972"/>
                  </a:cubicBezTo>
                  <a:cubicBezTo>
                    <a:pt x="5750" y="1972"/>
                    <a:pt x="5752" y="1970"/>
                    <a:pt x="5752" y="1968"/>
                  </a:cubicBezTo>
                  <a:cubicBezTo>
                    <a:pt x="5752" y="1965"/>
                    <a:pt x="5750" y="1964"/>
                    <a:pt x="5748" y="1964"/>
                  </a:cubicBezTo>
                  <a:moveTo>
                    <a:pt x="393" y="1962"/>
                  </a:moveTo>
                  <a:cubicBezTo>
                    <a:pt x="389" y="1962"/>
                    <a:pt x="387" y="1964"/>
                    <a:pt x="387" y="1968"/>
                  </a:cubicBezTo>
                  <a:cubicBezTo>
                    <a:pt x="387" y="1971"/>
                    <a:pt x="389" y="1973"/>
                    <a:pt x="393" y="1973"/>
                  </a:cubicBezTo>
                  <a:cubicBezTo>
                    <a:pt x="396" y="1973"/>
                    <a:pt x="398" y="1971"/>
                    <a:pt x="398" y="1968"/>
                  </a:cubicBezTo>
                  <a:cubicBezTo>
                    <a:pt x="398" y="1964"/>
                    <a:pt x="396" y="1962"/>
                    <a:pt x="393" y="1962"/>
                  </a:cubicBezTo>
                  <a:moveTo>
                    <a:pt x="5617" y="1962"/>
                  </a:moveTo>
                  <a:cubicBezTo>
                    <a:pt x="5614" y="1962"/>
                    <a:pt x="5611" y="1964"/>
                    <a:pt x="5611" y="1968"/>
                  </a:cubicBezTo>
                  <a:cubicBezTo>
                    <a:pt x="5611" y="1971"/>
                    <a:pt x="5614" y="1973"/>
                    <a:pt x="5617" y="1973"/>
                  </a:cubicBezTo>
                  <a:cubicBezTo>
                    <a:pt x="5620" y="1973"/>
                    <a:pt x="5623" y="1971"/>
                    <a:pt x="5623" y="1968"/>
                  </a:cubicBezTo>
                  <a:cubicBezTo>
                    <a:pt x="5623" y="1964"/>
                    <a:pt x="5620" y="1962"/>
                    <a:pt x="5617" y="1962"/>
                  </a:cubicBezTo>
                  <a:moveTo>
                    <a:pt x="523" y="1960"/>
                  </a:moveTo>
                  <a:cubicBezTo>
                    <a:pt x="519" y="1960"/>
                    <a:pt x="516" y="1963"/>
                    <a:pt x="516" y="1968"/>
                  </a:cubicBezTo>
                  <a:cubicBezTo>
                    <a:pt x="516" y="1972"/>
                    <a:pt x="519" y="1975"/>
                    <a:pt x="523" y="1975"/>
                  </a:cubicBezTo>
                  <a:cubicBezTo>
                    <a:pt x="527" y="1975"/>
                    <a:pt x="531" y="1972"/>
                    <a:pt x="531" y="1968"/>
                  </a:cubicBezTo>
                  <a:cubicBezTo>
                    <a:pt x="531" y="1963"/>
                    <a:pt x="527" y="1960"/>
                    <a:pt x="523" y="1960"/>
                  </a:cubicBezTo>
                  <a:moveTo>
                    <a:pt x="5486" y="1960"/>
                  </a:moveTo>
                  <a:cubicBezTo>
                    <a:pt x="5482" y="1960"/>
                    <a:pt x="5478" y="1963"/>
                    <a:pt x="5478" y="1968"/>
                  </a:cubicBezTo>
                  <a:cubicBezTo>
                    <a:pt x="5478" y="1972"/>
                    <a:pt x="5482" y="1976"/>
                    <a:pt x="5486" y="1976"/>
                  </a:cubicBezTo>
                  <a:cubicBezTo>
                    <a:pt x="5491" y="1976"/>
                    <a:pt x="5494" y="1972"/>
                    <a:pt x="5494" y="1968"/>
                  </a:cubicBezTo>
                  <a:cubicBezTo>
                    <a:pt x="5494" y="1963"/>
                    <a:pt x="5491" y="1960"/>
                    <a:pt x="5486" y="1960"/>
                  </a:cubicBezTo>
                  <a:moveTo>
                    <a:pt x="654" y="1958"/>
                  </a:moveTo>
                  <a:cubicBezTo>
                    <a:pt x="648" y="1958"/>
                    <a:pt x="644" y="1962"/>
                    <a:pt x="644" y="1968"/>
                  </a:cubicBezTo>
                  <a:cubicBezTo>
                    <a:pt x="644" y="1973"/>
                    <a:pt x="648" y="1977"/>
                    <a:pt x="654" y="1977"/>
                  </a:cubicBezTo>
                  <a:cubicBezTo>
                    <a:pt x="659" y="1977"/>
                    <a:pt x="664" y="1973"/>
                    <a:pt x="664" y="1968"/>
                  </a:cubicBezTo>
                  <a:cubicBezTo>
                    <a:pt x="664" y="1962"/>
                    <a:pt x="659" y="1958"/>
                    <a:pt x="654" y="1958"/>
                  </a:cubicBezTo>
                  <a:moveTo>
                    <a:pt x="5356" y="1958"/>
                  </a:moveTo>
                  <a:cubicBezTo>
                    <a:pt x="5350" y="1958"/>
                    <a:pt x="5346" y="1962"/>
                    <a:pt x="5346" y="1968"/>
                  </a:cubicBezTo>
                  <a:cubicBezTo>
                    <a:pt x="5346" y="1973"/>
                    <a:pt x="5350" y="1977"/>
                    <a:pt x="5356" y="1977"/>
                  </a:cubicBezTo>
                  <a:cubicBezTo>
                    <a:pt x="5361" y="1977"/>
                    <a:pt x="5366" y="1973"/>
                    <a:pt x="5366" y="1968"/>
                  </a:cubicBezTo>
                  <a:cubicBezTo>
                    <a:pt x="5366" y="1962"/>
                    <a:pt x="5361" y="1958"/>
                    <a:pt x="5356" y="1958"/>
                  </a:cubicBezTo>
                  <a:moveTo>
                    <a:pt x="784" y="1956"/>
                  </a:moveTo>
                  <a:cubicBezTo>
                    <a:pt x="778" y="1956"/>
                    <a:pt x="773" y="1961"/>
                    <a:pt x="773" y="1968"/>
                  </a:cubicBezTo>
                  <a:cubicBezTo>
                    <a:pt x="773" y="1974"/>
                    <a:pt x="778" y="1979"/>
                    <a:pt x="784" y="1979"/>
                  </a:cubicBezTo>
                  <a:cubicBezTo>
                    <a:pt x="791" y="1979"/>
                    <a:pt x="796" y="1974"/>
                    <a:pt x="796" y="1968"/>
                  </a:cubicBezTo>
                  <a:cubicBezTo>
                    <a:pt x="796" y="1961"/>
                    <a:pt x="791" y="1956"/>
                    <a:pt x="784" y="1956"/>
                  </a:cubicBezTo>
                  <a:moveTo>
                    <a:pt x="5225" y="1956"/>
                  </a:moveTo>
                  <a:cubicBezTo>
                    <a:pt x="5219" y="1956"/>
                    <a:pt x="5213" y="1961"/>
                    <a:pt x="5213" y="1968"/>
                  </a:cubicBezTo>
                  <a:cubicBezTo>
                    <a:pt x="5213" y="1974"/>
                    <a:pt x="5219" y="1980"/>
                    <a:pt x="5225" y="1980"/>
                  </a:cubicBezTo>
                  <a:cubicBezTo>
                    <a:pt x="5232" y="1980"/>
                    <a:pt x="5237" y="1974"/>
                    <a:pt x="5237" y="1968"/>
                  </a:cubicBezTo>
                  <a:cubicBezTo>
                    <a:pt x="5237" y="1961"/>
                    <a:pt x="5232" y="1956"/>
                    <a:pt x="5225" y="1956"/>
                  </a:cubicBezTo>
                  <a:moveTo>
                    <a:pt x="915" y="1954"/>
                  </a:moveTo>
                  <a:cubicBezTo>
                    <a:pt x="908" y="1954"/>
                    <a:pt x="901" y="1960"/>
                    <a:pt x="901" y="1968"/>
                  </a:cubicBezTo>
                  <a:cubicBezTo>
                    <a:pt x="901" y="1975"/>
                    <a:pt x="908" y="1981"/>
                    <a:pt x="915" y="1981"/>
                  </a:cubicBezTo>
                  <a:cubicBezTo>
                    <a:pt x="923" y="1981"/>
                    <a:pt x="929" y="1975"/>
                    <a:pt x="929" y="1968"/>
                  </a:cubicBezTo>
                  <a:cubicBezTo>
                    <a:pt x="929" y="1960"/>
                    <a:pt x="923" y="1954"/>
                    <a:pt x="915" y="1954"/>
                  </a:cubicBezTo>
                  <a:moveTo>
                    <a:pt x="5095" y="1954"/>
                  </a:moveTo>
                  <a:cubicBezTo>
                    <a:pt x="5087" y="1954"/>
                    <a:pt x="5081" y="1960"/>
                    <a:pt x="5081" y="1968"/>
                  </a:cubicBezTo>
                  <a:cubicBezTo>
                    <a:pt x="5081" y="1975"/>
                    <a:pt x="5087" y="1981"/>
                    <a:pt x="5095" y="1981"/>
                  </a:cubicBezTo>
                  <a:cubicBezTo>
                    <a:pt x="5102" y="1981"/>
                    <a:pt x="5108" y="1975"/>
                    <a:pt x="5108" y="1968"/>
                  </a:cubicBezTo>
                  <a:cubicBezTo>
                    <a:pt x="5108" y="1960"/>
                    <a:pt x="5102" y="1954"/>
                    <a:pt x="5095" y="1954"/>
                  </a:cubicBezTo>
                  <a:moveTo>
                    <a:pt x="1046" y="1952"/>
                  </a:moveTo>
                  <a:cubicBezTo>
                    <a:pt x="1037" y="1952"/>
                    <a:pt x="1030" y="1959"/>
                    <a:pt x="1030" y="1968"/>
                  </a:cubicBezTo>
                  <a:cubicBezTo>
                    <a:pt x="1030" y="1976"/>
                    <a:pt x="1037" y="1983"/>
                    <a:pt x="1046" y="1983"/>
                  </a:cubicBezTo>
                  <a:cubicBezTo>
                    <a:pt x="1054" y="1983"/>
                    <a:pt x="1061" y="1976"/>
                    <a:pt x="1061" y="1968"/>
                  </a:cubicBezTo>
                  <a:cubicBezTo>
                    <a:pt x="1061" y="1959"/>
                    <a:pt x="1054" y="1952"/>
                    <a:pt x="1046" y="1952"/>
                  </a:cubicBezTo>
                  <a:moveTo>
                    <a:pt x="4964" y="1952"/>
                  </a:moveTo>
                  <a:cubicBezTo>
                    <a:pt x="4955" y="1952"/>
                    <a:pt x="4948" y="1959"/>
                    <a:pt x="4948" y="1968"/>
                  </a:cubicBezTo>
                  <a:cubicBezTo>
                    <a:pt x="4948" y="1976"/>
                    <a:pt x="4955" y="1984"/>
                    <a:pt x="4964" y="1984"/>
                  </a:cubicBezTo>
                  <a:cubicBezTo>
                    <a:pt x="4973" y="1984"/>
                    <a:pt x="4980" y="1976"/>
                    <a:pt x="4980" y="1968"/>
                  </a:cubicBezTo>
                  <a:cubicBezTo>
                    <a:pt x="4980" y="1959"/>
                    <a:pt x="4973" y="1952"/>
                    <a:pt x="4964" y="1952"/>
                  </a:cubicBezTo>
                  <a:moveTo>
                    <a:pt x="1176" y="1950"/>
                  </a:moveTo>
                  <a:cubicBezTo>
                    <a:pt x="1167" y="1950"/>
                    <a:pt x="1159" y="1958"/>
                    <a:pt x="1159" y="1968"/>
                  </a:cubicBezTo>
                  <a:cubicBezTo>
                    <a:pt x="1159" y="1977"/>
                    <a:pt x="1167" y="1985"/>
                    <a:pt x="1176" y="1985"/>
                  </a:cubicBezTo>
                  <a:cubicBezTo>
                    <a:pt x="1186" y="1985"/>
                    <a:pt x="1194" y="1977"/>
                    <a:pt x="1194" y="1968"/>
                  </a:cubicBezTo>
                  <a:cubicBezTo>
                    <a:pt x="1194" y="1958"/>
                    <a:pt x="1186" y="1950"/>
                    <a:pt x="1176" y="1950"/>
                  </a:cubicBezTo>
                  <a:moveTo>
                    <a:pt x="4833" y="1950"/>
                  </a:moveTo>
                  <a:cubicBezTo>
                    <a:pt x="4824" y="1950"/>
                    <a:pt x="4816" y="1958"/>
                    <a:pt x="4816" y="1968"/>
                  </a:cubicBezTo>
                  <a:cubicBezTo>
                    <a:pt x="4816" y="1977"/>
                    <a:pt x="4824" y="1985"/>
                    <a:pt x="4833" y="1985"/>
                  </a:cubicBezTo>
                  <a:cubicBezTo>
                    <a:pt x="4843" y="1985"/>
                    <a:pt x="4851" y="1977"/>
                    <a:pt x="4851" y="1968"/>
                  </a:cubicBezTo>
                  <a:cubicBezTo>
                    <a:pt x="4851" y="1958"/>
                    <a:pt x="4843" y="1950"/>
                    <a:pt x="4833" y="1950"/>
                  </a:cubicBezTo>
                  <a:moveTo>
                    <a:pt x="1307" y="1948"/>
                  </a:moveTo>
                  <a:cubicBezTo>
                    <a:pt x="1296" y="1948"/>
                    <a:pt x="1287" y="1957"/>
                    <a:pt x="1287" y="1968"/>
                  </a:cubicBezTo>
                  <a:cubicBezTo>
                    <a:pt x="1287" y="1978"/>
                    <a:pt x="1296" y="1987"/>
                    <a:pt x="1307" y="1987"/>
                  </a:cubicBezTo>
                  <a:cubicBezTo>
                    <a:pt x="1318" y="1987"/>
                    <a:pt x="1326" y="1978"/>
                    <a:pt x="1326" y="1968"/>
                  </a:cubicBezTo>
                  <a:cubicBezTo>
                    <a:pt x="1326" y="1957"/>
                    <a:pt x="1318" y="1948"/>
                    <a:pt x="1307" y="1948"/>
                  </a:cubicBezTo>
                  <a:moveTo>
                    <a:pt x="4703" y="1948"/>
                  </a:moveTo>
                  <a:cubicBezTo>
                    <a:pt x="4692" y="1948"/>
                    <a:pt x="4683" y="1957"/>
                    <a:pt x="4683" y="1968"/>
                  </a:cubicBezTo>
                  <a:cubicBezTo>
                    <a:pt x="4683" y="1979"/>
                    <a:pt x="4692" y="1988"/>
                    <a:pt x="4703" y="1988"/>
                  </a:cubicBezTo>
                  <a:cubicBezTo>
                    <a:pt x="4714" y="1988"/>
                    <a:pt x="4723" y="1979"/>
                    <a:pt x="4723" y="1968"/>
                  </a:cubicBezTo>
                  <a:cubicBezTo>
                    <a:pt x="4723" y="1957"/>
                    <a:pt x="4714" y="1948"/>
                    <a:pt x="4703" y="1948"/>
                  </a:cubicBezTo>
                  <a:moveTo>
                    <a:pt x="1438" y="1946"/>
                  </a:moveTo>
                  <a:cubicBezTo>
                    <a:pt x="1426" y="1946"/>
                    <a:pt x="1416" y="1956"/>
                    <a:pt x="1416" y="1968"/>
                  </a:cubicBezTo>
                  <a:cubicBezTo>
                    <a:pt x="1416" y="1980"/>
                    <a:pt x="1426" y="1989"/>
                    <a:pt x="1438" y="1989"/>
                  </a:cubicBezTo>
                  <a:cubicBezTo>
                    <a:pt x="1450" y="1989"/>
                    <a:pt x="1459" y="1980"/>
                    <a:pt x="1459" y="1968"/>
                  </a:cubicBezTo>
                  <a:cubicBezTo>
                    <a:pt x="1459" y="1956"/>
                    <a:pt x="1450" y="1946"/>
                    <a:pt x="1438" y="1946"/>
                  </a:cubicBezTo>
                  <a:moveTo>
                    <a:pt x="4572" y="1946"/>
                  </a:moveTo>
                  <a:cubicBezTo>
                    <a:pt x="4560" y="1946"/>
                    <a:pt x="4550" y="1956"/>
                    <a:pt x="4550" y="1968"/>
                  </a:cubicBezTo>
                  <a:cubicBezTo>
                    <a:pt x="4550" y="1980"/>
                    <a:pt x="4560" y="1989"/>
                    <a:pt x="4572" y="1989"/>
                  </a:cubicBezTo>
                  <a:cubicBezTo>
                    <a:pt x="4584" y="1989"/>
                    <a:pt x="4594" y="1980"/>
                    <a:pt x="4594" y="1968"/>
                  </a:cubicBezTo>
                  <a:cubicBezTo>
                    <a:pt x="4594" y="1956"/>
                    <a:pt x="4584" y="1946"/>
                    <a:pt x="4572" y="1946"/>
                  </a:cubicBezTo>
                  <a:moveTo>
                    <a:pt x="1568" y="1944"/>
                  </a:moveTo>
                  <a:cubicBezTo>
                    <a:pt x="1555" y="1944"/>
                    <a:pt x="1545" y="1955"/>
                    <a:pt x="1545" y="1968"/>
                  </a:cubicBezTo>
                  <a:cubicBezTo>
                    <a:pt x="1545" y="1981"/>
                    <a:pt x="1555" y="1991"/>
                    <a:pt x="1568" y="1991"/>
                  </a:cubicBezTo>
                  <a:cubicBezTo>
                    <a:pt x="1581" y="1991"/>
                    <a:pt x="1592" y="1981"/>
                    <a:pt x="1592" y="1968"/>
                  </a:cubicBezTo>
                  <a:cubicBezTo>
                    <a:pt x="1592" y="1955"/>
                    <a:pt x="1581" y="1944"/>
                    <a:pt x="1568" y="1944"/>
                  </a:cubicBezTo>
                  <a:moveTo>
                    <a:pt x="4441" y="1944"/>
                  </a:moveTo>
                  <a:cubicBezTo>
                    <a:pt x="4428" y="1944"/>
                    <a:pt x="4418" y="1955"/>
                    <a:pt x="4418" y="1968"/>
                  </a:cubicBezTo>
                  <a:cubicBezTo>
                    <a:pt x="4418" y="1981"/>
                    <a:pt x="4428" y="1991"/>
                    <a:pt x="4441" y="1991"/>
                  </a:cubicBezTo>
                  <a:cubicBezTo>
                    <a:pt x="4454" y="1991"/>
                    <a:pt x="4465" y="1981"/>
                    <a:pt x="4465" y="1968"/>
                  </a:cubicBezTo>
                  <a:cubicBezTo>
                    <a:pt x="4465" y="1955"/>
                    <a:pt x="4454" y="1944"/>
                    <a:pt x="4441" y="1944"/>
                  </a:cubicBezTo>
                  <a:moveTo>
                    <a:pt x="1699" y="1942"/>
                  </a:moveTo>
                  <a:cubicBezTo>
                    <a:pt x="1685" y="1942"/>
                    <a:pt x="1673" y="1954"/>
                    <a:pt x="1673" y="1968"/>
                  </a:cubicBezTo>
                  <a:cubicBezTo>
                    <a:pt x="1673" y="1982"/>
                    <a:pt x="1685" y="1993"/>
                    <a:pt x="1699" y="1993"/>
                  </a:cubicBezTo>
                  <a:cubicBezTo>
                    <a:pt x="1713" y="1993"/>
                    <a:pt x="1724" y="1982"/>
                    <a:pt x="1724" y="1968"/>
                  </a:cubicBezTo>
                  <a:cubicBezTo>
                    <a:pt x="1724" y="1954"/>
                    <a:pt x="1713" y="1942"/>
                    <a:pt x="1699" y="1942"/>
                  </a:cubicBezTo>
                  <a:moveTo>
                    <a:pt x="4311" y="1942"/>
                  </a:moveTo>
                  <a:cubicBezTo>
                    <a:pt x="4297" y="1942"/>
                    <a:pt x="4285" y="1953"/>
                    <a:pt x="4285" y="1968"/>
                  </a:cubicBezTo>
                  <a:cubicBezTo>
                    <a:pt x="4285" y="1982"/>
                    <a:pt x="4297" y="1993"/>
                    <a:pt x="4311" y="1993"/>
                  </a:cubicBezTo>
                  <a:cubicBezTo>
                    <a:pt x="4325" y="1993"/>
                    <a:pt x="4337" y="1982"/>
                    <a:pt x="4337" y="1968"/>
                  </a:cubicBezTo>
                  <a:cubicBezTo>
                    <a:pt x="4337" y="1953"/>
                    <a:pt x="4325" y="1942"/>
                    <a:pt x="4311" y="1942"/>
                  </a:cubicBezTo>
                  <a:moveTo>
                    <a:pt x="1829" y="1940"/>
                  </a:moveTo>
                  <a:cubicBezTo>
                    <a:pt x="1814" y="1940"/>
                    <a:pt x="1802" y="1953"/>
                    <a:pt x="1802" y="1968"/>
                  </a:cubicBezTo>
                  <a:cubicBezTo>
                    <a:pt x="1802" y="1983"/>
                    <a:pt x="1814" y="1995"/>
                    <a:pt x="1829" y="1995"/>
                  </a:cubicBezTo>
                  <a:cubicBezTo>
                    <a:pt x="1844" y="1995"/>
                    <a:pt x="1857" y="1983"/>
                    <a:pt x="1857" y="1968"/>
                  </a:cubicBezTo>
                  <a:cubicBezTo>
                    <a:pt x="1857" y="1953"/>
                    <a:pt x="1844" y="1940"/>
                    <a:pt x="1829" y="1940"/>
                  </a:cubicBezTo>
                  <a:moveTo>
                    <a:pt x="4180" y="1940"/>
                  </a:moveTo>
                  <a:cubicBezTo>
                    <a:pt x="4165" y="1940"/>
                    <a:pt x="4153" y="1952"/>
                    <a:pt x="4153" y="1968"/>
                  </a:cubicBezTo>
                  <a:cubicBezTo>
                    <a:pt x="4153" y="1983"/>
                    <a:pt x="4165" y="1995"/>
                    <a:pt x="4180" y="1995"/>
                  </a:cubicBezTo>
                  <a:cubicBezTo>
                    <a:pt x="4195" y="1995"/>
                    <a:pt x="4208" y="1983"/>
                    <a:pt x="4208" y="1968"/>
                  </a:cubicBezTo>
                  <a:cubicBezTo>
                    <a:pt x="4208" y="1952"/>
                    <a:pt x="4195" y="1940"/>
                    <a:pt x="4180" y="1940"/>
                  </a:cubicBezTo>
                  <a:moveTo>
                    <a:pt x="1960" y="1938"/>
                  </a:moveTo>
                  <a:cubicBezTo>
                    <a:pt x="1944" y="1938"/>
                    <a:pt x="1931" y="1951"/>
                    <a:pt x="1931" y="1968"/>
                  </a:cubicBezTo>
                  <a:cubicBezTo>
                    <a:pt x="1931" y="1984"/>
                    <a:pt x="1944" y="1997"/>
                    <a:pt x="1960" y="1997"/>
                  </a:cubicBezTo>
                  <a:cubicBezTo>
                    <a:pt x="1976" y="1997"/>
                    <a:pt x="1989" y="1984"/>
                    <a:pt x="1989" y="1968"/>
                  </a:cubicBezTo>
                  <a:cubicBezTo>
                    <a:pt x="1989" y="1951"/>
                    <a:pt x="1976" y="1938"/>
                    <a:pt x="1960" y="1938"/>
                  </a:cubicBezTo>
                  <a:moveTo>
                    <a:pt x="4050" y="1938"/>
                  </a:moveTo>
                  <a:cubicBezTo>
                    <a:pt x="4033" y="1938"/>
                    <a:pt x="4020" y="1951"/>
                    <a:pt x="4020" y="1968"/>
                  </a:cubicBezTo>
                  <a:cubicBezTo>
                    <a:pt x="4020" y="1984"/>
                    <a:pt x="4033" y="1997"/>
                    <a:pt x="4050" y="1997"/>
                  </a:cubicBezTo>
                  <a:cubicBezTo>
                    <a:pt x="4066" y="1997"/>
                    <a:pt x="4079" y="1984"/>
                    <a:pt x="4079" y="1968"/>
                  </a:cubicBezTo>
                  <a:cubicBezTo>
                    <a:pt x="4079" y="1951"/>
                    <a:pt x="4066" y="1938"/>
                    <a:pt x="4050" y="1938"/>
                  </a:cubicBezTo>
                  <a:moveTo>
                    <a:pt x="131" y="1836"/>
                  </a:moveTo>
                  <a:cubicBezTo>
                    <a:pt x="131" y="1836"/>
                    <a:pt x="130" y="1836"/>
                    <a:pt x="130" y="1837"/>
                  </a:cubicBezTo>
                  <a:cubicBezTo>
                    <a:pt x="130" y="1838"/>
                    <a:pt x="131" y="1838"/>
                    <a:pt x="131" y="1838"/>
                  </a:cubicBezTo>
                  <a:cubicBezTo>
                    <a:pt x="132" y="1838"/>
                    <a:pt x="133" y="1838"/>
                    <a:pt x="133" y="1837"/>
                  </a:cubicBezTo>
                  <a:cubicBezTo>
                    <a:pt x="133" y="1836"/>
                    <a:pt x="132" y="1836"/>
                    <a:pt x="131" y="1836"/>
                  </a:cubicBezTo>
                  <a:moveTo>
                    <a:pt x="5878" y="1835"/>
                  </a:moveTo>
                  <a:cubicBezTo>
                    <a:pt x="5877" y="1835"/>
                    <a:pt x="5876" y="1836"/>
                    <a:pt x="5876" y="1837"/>
                  </a:cubicBezTo>
                  <a:cubicBezTo>
                    <a:pt x="5876" y="1838"/>
                    <a:pt x="5877" y="1839"/>
                    <a:pt x="5878" y="1839"/>
                  </a:cubicBezTo>
                  <a:cubicBezTo>
                    <a:pt x="5879" y="1839"/>
                    <a:pt x="5880" y="1838"/>
                    <a:pt x="5880" y="1837"/>
                  </a:cubicBezTo>
                  <a:cubicBezTo>
                    <a:pt x="5880" y="1836"/>
                    <a:pt x="5879" y="1835"/>
                    <a:pt x="5878" y="1835"/>
                  </a:cubicBezTo>
                  <a:moveTo>
                    <a:pt x="262" y="1834"/>
                  </a:moveTo>
                  <a:cubicBezTo>
                    <a:pt x="260" y="1834"/>
                    <a:pt x="259" y="1835"/>
                    <a:pt x="259" y="1837"/>
                  </a:cubicBezTo>
                  <a:cubicBezTo>
                    <a:pt x="259" y="1839"/>
                    <a:pt x="260" y="1840"/>
                    <a:pt x="262" y="1840"/>
                  </a:cubicBezTo>
                  <a:cubicBezTo>
                    <a:pt x="264" y="1840"/>
                    <a:pt x="265" y="1839"/>
                    <a:pt x="265" y="1837"/>
                  </a:cubicBezTo>
                  <a:cubicBezTo>
                    <a:pt x="265" y="1835"/>
                    <a:pt x="264" y="1834"/>
                    <a:pt x="262" y="1834"/>
                  </a:cubicBezTo>
                  <a:moveTo>
                    <a:pt x="5748" y="1833"/>
                  </a:moveTo>
                  <a:cubicBezTo>
                    <a:pt x="5746" y="1833"/>
                    <a:pt x="5744" y="1835"/>
                    <a:pt x="5744" y="1837"/>
                  </a:cubicBezTo>
                  <a:cubicBezTo>
                    <a:pt x="5744" y="1839"/>
                    <a:pt x="5746" y="1841"/>
                    <a:pt x="5748" y="1841"/>
                  </a:cubicBezTo>
                  <a:cubicBezTo>
                    <a:pt x="5750" y="1841"/>
                    <a:pt x="5751" y="1839"/>
                    <a:pt x="5751" y="1837"/>
                  </a:cubicBezTo>
                  <a:cubicBezTo>
                    <a:pt x="5751" y="1835"/>
                    <a:pt x="5750" y="1833"/>
                    <a:pt x="5748" y="1833"/>
                  </a:cubicBezTo>
                  <a:moveTo>
                    <a:pt x="393" y="1832"/>
                  </a:moveTo>
                  <a:cubicBezTo>
                    <a:pt x="390" y="1832"/>
                    <a:pt x="387" y="1834"/>
                    <a:pt x="387" y="1837"/>
                  </a:cubicBezTo>
                  <a:cubicBezTo>
                    <a:pt x="387" y="1840"/>
                    <a:pt x="390" y="1842"/>
                    <a:pt x="393" y="1842"/>
                  </a:cubicBezTo>
                  <a:cubicBezTo>
                    <a:pt x="396" y="1842"/>
                    <a:pt x="398" y="1840"/>
                    <a:pt x="398" y="1837"/>
                  </a:cubicBezTo>
                  <a:cubicBezTo>
                    <a:pt x="398" y="1834"/>
                    <a:pt x="396" y="1832"/>
                    <a:pt x="393" y="1832"/>
                  </a:cubicBezTo>
                  <a:moveTo>
                    <a:pt x="5617" y="1832"/>
                  </a:moveTo>
                  <a:cubicBezTo>
                    <a:pt x="5614" y="1832"/>
                    <a:pt x="5612" y="1834"/>
                    <a:pt x="5612" y="1837"/>
                  </a:cubicBezTo>
                  <a:cubicBezTo>
                    <a:pt x="5612" y="1840"/>
                    <a:pt x="5614" y="1842"/>
                    <a:pt x="5617" y="1842"/>
                  </a:cubicBezTo>
                  <a:cubicBezTo>
                    <a:pt x="5620" y="1842"/>
                    <a:pt x="5622" y="1840"/>
                    <a:pt x="5622" y="1837"/>
                  </a:cubicBezTo>
                  <a:cubicBezTo>
                    <a:pt x="5622" y="1834"/>
                    <a:pt x="5620" y="1832"/>
                    <a:pt x="5617" y="1832"/>
                  </a:cubicBezTo>
                  <a:moveTo>
                    <a:pt x="523" y="1830"/>
                  </a:moveTo>
                  <a:cubicBezTo>
                    <a:pt x="519" y="1830"/>
                    <a:pt x="516" y="1833"/>
                    <a:pt x="516" y="1837"/>
                  </a:cubicBezTo>
                  <a:cubicBezTo>
                    <a:pt x="516" y="1841"/>
                    <a:pt x="519" y="1844"/>
                    <a:pt x="523" y="1844"/>
                  </a:cubicBezTo>
                  <a:cubicBezTo>
                    <a:pt x="527" y="1844"/>
                    <a:pt x="531" y="1841"/>
                    <a:pt x="531" y="1837"/>
                  </a:cubicBezTo>
                  <a:cubicBezTo>
                    <a:pt x="531" y="1833"/>
                    <a:pt x="527" y="1830"/>
                    <a:pt x="523" y="1830"/>
                  </a:cubicBezTo>
                  <a:moveTo>
                    <a:pt x="5486" y="1829"/>
                  </a:moveTo>
                  <a:cubicBezTo>
                    <a:pt x="5482" y="1829"/>
                    <a:pt x="5479" y="1833"/>
                    <a:pt x="5479" y="1837"/>
                  </a:cubicBezTo>
                  <a:cubicBezTo>
                    <a:pt x="5479" y="1841"/>
                    <a:pt x="5482" y="1845"/>
                    <a:pt x="5486" y="1845"/>
                  </a:cubicBezTo>
                  <a:cubicBezTo>
                    <a:pt x="5491" y="1845"/>
                    <a:pt x="5494" y="1841"/>
                    <a:pt x="5494" y="1837"/>
                  </a:cubicBezTo>
                  <a:cubicBezTo>
                    <a:pt x="5494" y="1833"/>
                    <a:pt x="5491" y="1829"/>
                    <a:pt x="5486" y="1829"/>
                  </a:cubicBezTo>
                  <a:moveTo>
                    <a:pt x="654" y="1828"/>
                  </a:moveTo>
                  <a:cubicBezTo>
                    <a:pt x="649" y="1828"/>
                    <a:pt x="644" y="1832"/>
                    <a:pt x="644" y="1837"/>
                  </a:cubicBezTo>
                  <a:cubicBezTo>
                    <a:pt x="644" y="1842"/>
                    <a:pt x="649" y="1846"/>
                    <a:pt x="654" y="1846"/>
                  </a:cubicBezTo>
                  <a:cubicBezTo>
                    <a:pt x="659" y="1846"/>
                    <a:pt x="663" y="1842"/>
                    <a:pt x="663" y="1837"/>
                  </a:cubicBezTo>
                  <a:cubicBezTo>
                    <a:pt x="663" y="1832"/>
                    <a:pt x="659" y="1828"/>
                    <a:pt x="654" y="1828"/>
                  </a:cubicBezTo>
                  <a:moveTo>
                    <a:pt x="5356" y="1828"/>
                  </a:moveTo>
                  <a:cubicBezTo>
                    <a:pt x="5351" y="1828"/>
                    <a:pt x="5346" y="1832"/>
                    <a:pt x="5346" y="1837"/>
                  </a:cubicBezTo>
                  <a:cubicBezTo>
                    <a:pt x="5346" y="1842"/>
                    <a:pt x="5351" y="1846"/>
                    <a:pt x="5356" y="1846"/>
                  </a:cubicBezTo>
                  <a:cubicBezTo>
                    <a:pt x="5361" y="1846"/>
                    <a:pt x="5365" y="1842"/>
                    <a:pt x="5365" y="1837"/>
                  </a:cubicBezTo>
                  <a:cubicBezTo>
                    <a:pt x="5365" y="1832"/>
                    <a:pt x="5361" y="1828"/>
                    <a:pt x="5356" y="1828"/>
                  </a:cubicBezTo>
                  <a:moveTo>
                    <a:pt x="784" y="1826"/>
                  </a:moveTo>
                  <a:cubicBezTo>
                    <a:pt x="778" y="1826"/>
                    <a:pt x="773" y="1831"/>
                    <a:pt x="773" y="1837"/>
                  </a:cubicBezTo>
                  <a:cubicBezTo>
                    <a:pt x="773" y="1843"/>
                    <a:pt x="778" y="1848"/>
                    <a:pt x="784" y="1848"/>
                  </a:cubicBezTo>
                  <a:cubicBezTo>
                    <a:pt x="791" y="1848"/>
                    <a:pt x="796" y="1843"/>
                    <a:pt x="796" y="1837"/>
                  </a:cubicBezTo>
                  <a:cubicBezTo>
                    <a:pt x="796" y="1831"/>
                    <a:pt x="791" y="1826"/>
                    <a:pt x="784" y="1826"/>
                  </a:cubicBezTo>
                  <a:moveTo>
                    <a:pt x="5225" y="1825"/>
                  </a:moveTo>
                  <a:cubicBezTo>
                    <a:pt x="5219" y="1825"/>
                    <a:pt x="5214" y="1831"/>
                    <a:pt x="5214" y="1837"/>
                  </a:cubicBezTo>
                  <a:cubicBezTo>
                    <a:pt x="5214" y="1843"/>
                    <a:pt x="5219" y="1849"/>
                    <a:pt x="5225" y="1849"/>
                  </a:cubicBezTo>
                  <a:cubicBezTo>
                    <a:pt x="5232" y="1849"/>
                    <a:pt x="5237" y="1843"/>
                    <a:pt x="5237" y="1837"/>
                  </a:cubicBezTo>
                  <a:cubicBezTo>
                    <a:pt x="5237" y="1831"/>
                    <a:pt x="5232" y="1825"/>
                    <a:pt x="5225" y="1825"/>
                  </a:cubicBezTo>
                  <a:moveTo>
                    <a:pt x="915" y="1824"/>
                  </a:moveTo>
                  <a:cubicBezTo>
                    <a:pt x="908" y="1824"/>
                    <a:pt x="902" y="1830"/>
                    <a:pt x="902" y="1837"/>
                  </a:cubicBezTo>
                  <a:cubicBezTo>
                    <a:pt x="902" y="1844"/>
                    <a:pt x="908" y="1850"/>
                    <a:pt x="915" y="1850"/>
                  </a:cubicBezTo>
                  <a:cubicBezTo>
                    <a:pt x="923" y="1850"/>
                    <a:pt x="928" y="1844"/>
                    <a:pt x="928" y="1837"/>
                  </a:cubicBezTo>
                  <a:cubicBezTo>
                    <a:pt x="928" y="1830"/>
                    <a:pt x="923" y="1824"/>
                    <a:pt x="915" y="1824"/>
                  </a:cubicBezTo>
                  <a:moveTo>
                    <a:pt x="5095" y="1824"/>
                  </a:moveTo>
                  <a:cubicBezTo>
                    <a:pt x="5087" y="1824"/>
                    <a:pt x="5081" y="1830"/>
                    <a:pt x="5081" y="1837"/>
                  </a:cubicBezTo>
                  <a:cubicBezTo>
                    <a:pt x="5081" y="1844"/>
                    <a:pt x="5087" y="1850"/>
                    <a:pt x="5095" y="1850"/>
                  </a:cubicBezTo>
                  <a:cubicBezTo>
                    <a:pt x="5102" y="1850"/>
                    <a:pt x="5108" y="1844"/>
                    <a:pt x="5108" y="1837"/>
                  </a:cubicBezTo>
                  <a:cubicBezTo>
                    <a:pt x="5108" y="1830"/>
                    <a:pt x="5102" y="1824"/>
                    <a:pt x="5095" y="1824"/>
                  </a:cubicBezTo>
                  <a:moveTo>
                    <a:pt x="1046" y="1822"/>
                  </a:moveTo>
                  <a:cubicBezTo>
                    <a:pt x="1037" y="1822"/>
                    <a:pt x="1030" y="1829"/>
                    <a:pt x="1030" y="1837"/>
                  </a:cubicBezTo>
                  <a:cubicBezTo>
                    <a:pt x="1030" y="1845"/>
                    <a:pt x="1037" y="1852"/>
                    <a:pt x="1046" y="1852"/>
                  </a:cubicBezTo>
                  <a:cubicBezTo>
                    <a:pt x="1054" y="1852"/>
                    <a:pt x="1061" y="1845"/>
                    <a:pt x="1061" y="1837"/>
                  </a:cubicBezTo>
                  <a:cubicBezTo>
                    <a:pt x="1061" y="1829"/>
                    <a:pt x="1054" y="1822"/>
                    <a:pt x="1046" y="1822"/>
                  </a:cubicBezTo>
                  <a:moveTo>
                    <a:pt x="4964" y="1821"/>
                  </a:moveTo>
                  <a:cubicBezTo>
                    <a:pt x="4955" y="1821"/>
                    <a:pt x="4948" y="1828"/>
                    <a:pt x="4948" y="1837"/>
                  </a:cubicBezTo>
                  <a:cubicBezTo>
                    <a:pt x="4948" y="1846"/>
                    <a:pt x="4955" y="1853"/>
                    <a:pt x="4964" y="1853"/>
                  </a:cubicBezTo>
                  <a:cubicBezTo>
                    <a:pt x="4973" y="1853"/>
                    <a:pt x="4979" y="1846"/>
                    <a:pt x="4979" y="1837"/>
                  </a:cubicBezTo>
                  <a:cubicBezTo>
                    <a:pt x="4979" y="1828"/>
                    <a:pt x="4973" y="1821"/>
                    <a:pt x="4964" y="1821"/>
                  </a:cubicBezTo>
                  <a:moveTo>
                    <a:pt x="1176" y="1820"/>
                  </a:moveTo>
                  <a:cubicBezTo>
                    <a:pt x="1167" y="1820"/>
                    <a:pt x="1159" y="1827"/>
                    <a:pt x="1159" y="1837"/>
                  </a:cubicBezTo>
                  <a:cubicBezTo>
                    <a:pt x="1159" y="1847"/>
                    <a:pt x="1167" y="1854"/>
                    <a:pt x="1176" y="1854"/>
                  </a:cubicBezTo>
                  <a:cubicBezTo>
                    <a:pt x="1186" y="1854"/>
                    <a:pt x="1194" y="1847"/>
                    <a:pt x="1194" y="1837"/>
                  </a:cubicBezTo>
                  <a:cubicBezTo>
                    <a:pt x="1194" y="1827"/>
                    <a:pt x="1186" y="1820"/>
                    <a:pt x="1176" y="1820"/>
                  </a:cubicBezTo>
                  <a:moveTo>
                    <a:pt x="4833" y="1820"/>
                  </a:moveTo>
                  <a:cubicBezTo>
                    <a:pt x="4824" y="1820"/>
                    <a:pt x="4816" y="1827"/>
                    <a:pt x="4816" y="1837"/>
                  </a:cubicBezTo>
                  <a:cubicBezTo>
                    <a:pt x="4816" y="1847"/>
                    <a:pt x="4824" y="1854"/>
                    <a:pt x="4833" y="1854"/>
                  </a:cubicBezTo>
                  <a:cubicBezTo>
                    <a:pt x="4843" y="1854"/>
                    <a:pt x="4851" y="1847"/>
                    <a:pt x="4851" y="1837"/>
                  </a:cubicBezTo>
                  <a:cubicBezTo>
                    <a:pt x="4851" y="1827"/>
                    <a:pt x="4843" y="1820"/>
                    <a:pt x="4833" y="1820"/>
                  </a:cubicBezTo>
                  <a:moveTo>
                    <a:pt x="1307" y="1818"/>
                  </a:moveTo>
                  <a:cubicBezTo>
                    <a:pt x="1296" y="1818"/>
                    <a:pt x="1288" y="1826"/>
                    <a:pt x="1288" y="1837"/>
                  </a:cubicBezTo>
                  <a:cubicBezTo>
                    <a:pt x="1288" y="1848"/>
                    <a:pt x="1296" y="1856"/>
                    <a:pt x="1307" y="1856"/>
                  </a:cubicBezTo>
                  <a:cubicBezTo>
                    <a:pt x="1318" y="1856"/>
                    <a:pt x="1326" y="1848"/>
                    <a:pt x="1326" y="1837"/>
                  </a:cubicBezTo>
                  <a:cubicBezTo>
                    <a:pt x="1326" y="1826"/>
                    <a:pt x="1318" y="1818"/>
                    <a:pt x="1307" y="1818"/>
                  </a:cubicBezTo>
                  <a:moveTo>
                    <a:pt x="4703" y="1818"/>
                  </a:moveTo>
                  <a:cubicBezTo>
                    <a:pt x="4692" y="1818"/>
                    <a:pt x="4683" y="1826"/>
                    <a:pt x="4683" y="1837"/>
                  </a:cubicBezTo>
                  <a:cubicBezTo>
                    <a:pt x="4683" y="1848"/>
                    <a:pt x="4692" y="1856"/>
                    <a:pt x="4703" y="1856"/>
                  </a:cubicBezTo>
                  <a:cubicBezTo>
                    <a:pt x="4713" y="1856"/>
                    <a:pt x="4722" y="1848"/>
                    <a:pt x="4722" y="1837"/>
                  </a:cubicBezTo>
                  <a:cubicBezTo>
                    <a:pt x="4722" y="1826"/>
                    <a:pt x="4713" y="1818"/>
                    <a:pt x="4703" y="1818"/>
                  </a:cubicBezTo>
                  <a:moveTo>
                    <a:pt x="1438" y="1816"/>
                  </a:moveTo>
                  <a:cubicBezTo>
                    <a:pt x="1426" y="1816"/>
                    <a:pt x="1417" y="1825"/>
                    <a:pt x="1417" y="1837"/>
                  </a:cubicBezTo>
                  <a:cubicBezTo>
                    <a:pt x="1417" y="1849"/>
                    <a:pt x="1426" y="1858"/>
                    <a:pt x="1438" y="1858"/>
                  </a:cubicBezTo>
                  <a:cubicBezTo>
                    <a:pt x="1449" y="1858"/>
                    <a:pt x="1459" y="1849"/>
                    <a:pt x="1459" y="1837"/>
                  </a:cubicBezTo>
                  <a:cubicBezTo>
                    <a:pt x="1459" y="1825"/>
                    <a:pt x="1449" y="1816"/>
                    <a:pt x="1438" y="1816"/>
                  </a:cubicBezTo>
                  <a:moveTo>
                    <a:pt x="4572" y="1816"/>
                  </a:moveTo>
                  <a:cubicBezTo>
                    <a:pt x="4560" y="1816"/>
                    <a:pt x="4551" y="1825"/>
                    <a:pt x="4551" y="1837"/>
                  </a:cubicBezTo>
                  <a:cubicBezTo>
                    <a:pt x="4551" y="1849"/>
                    <a:pt x="4560" y="1858"/>
                    <a:pt x="4572" y="1858"/>
                  </a:cubicBezTo>
                  <a:cubicBezTo>
                    <a:pt x="4584" y="1858"/>
                    <a:pt x="4593" y="1849"/>
                    <a:pt x="4593" y="1837"/>
                  </a:cubicBezTo>
                  <a:cubicBezTo>
                    <a:pt x="4593" y="1825"/>
                    <a:pt x="4584" y="1816"/>
                    <a:pt x="4572" y="1816"/>
                  </a:cubicBezTo>
                  <a:moveTo>
                    <a:pt x="1568" y="1814"/>
                  </a:moveTo>
                  <a:cubicBezTo>
                    <a:pt x="1556" y="1814"/>
                    <a:pt x="1545" y="1824"/>
                    <a:pt x="1545" y="1837"/>
                  </a:cubicBezTo>
                  <a:cubicBezTo>
                    <a:pt x="1545" y="1850"/>
                    <a:pt x="1556" y="1860"/>
                    <a:pt x="1568" y="1860"/>
                  </a:cubicBezTo>
                  <a:cubicBezTo>
                    <a:pt x="1581" y="1860"/>
                    <a:pt x="1591" y="1850"/>
                    <a:pt x="1591" y="1837"/>
                  </a:cubicBezTo>
                  <a:cubicBezTo>
                    <a:pt x="1591" y="1824"/>
                    <a:pt x="1581" y="1814"/>
                    <a:pt x="1568" y="1814"/>
                  </a:cubicBezTo>
                  <a:moveTo>
                    <a:pt x="4441" y="1814"/>
                  </a:moveTo>
                  <a:cubicBezTo>
                    <a:pt x="4429" y="1814"/>
                    <a:pt x="4418" y="1824"/>
                    <a:pt x="4418" y="1837"/>
                  </a:cubicBezTo>
                  <a:cubicBezTo>
                    <a:pt x="4418" y="1850"/>
                    <a:pt x="4429" y="1860"/>
                    <a:pt x="4441" y="1860"/>
                  </a:cubicBezTo>
                  <a:cubicBezTo>
                    <a:pt x="4454" y="1860"/>
                    <a:pt x="4465" y="1850"/>
                    <a:pt x="4465" y="1837"/>
                  </a:cubicBezTo>
                  <a:cubicBezTo>
                    <a:pt x="4465" y="1824"/>
                    <a:pt x="4454" y="1814"/>
                    <a:pt x="4441" y="1814"/>
                  </a:cubicBezTo>
                  <a:moveTo>
                    <a:pt x="1699" y="1812"/>
                  </a:moveTo>
                  <a:cubicBezTo>
                    <a:pt x="1685" y="1812"/>
                    <a:pt x="1674" y="1823"/>
                    <a:pt x="1674" y="1837"/>
                  </a:cubicBezTo>
                  <a:cubicBezTo>
                    <a:pt x="1674" y="1851"/>
                    <a:pt x="1685" y="1862"/>
                    <a:pt x="1699" y="1862"/>
                  </a:cubicBezTo>
                  <a:cubicBezTo>
                    <a:pt x="1712" y="1862"/>
                    <a:pt x="1723" y="1851"/>
                    <a:pt x="1723" y="1837"/>
                  </a:cubicBezTo>
                  <a:cubicBezTo>
                    <a:pt x="1723" y="1823"/>
                    <a:pt x="1712" y="1812"/>
                    <a:pt x="1699" y="1812"/>
                  </a:cubicBezTo>
                  <a:moveTo>
                    <a:pt x="4311" y="1812"/>
                  </a:moveTo>
                  <a:cubicBezTo>
                    <a:pt x="4297" y="1812"/>
                    <a:pt x="4286" y="1823"/>
                    <a:pt x="4286" y="1837"/>
                  </a:cubicBezTo>
                  <a:cubicBezTo>
                    <a:pt x="4286" y="1851"/>
                    <a:pt x="4297" y="1862"/>
                    <a:pt x="4311" y="1862"/>
                  </a:cubicBezTo>
                  <a:cubicBezTo>
                    <a:pt x="4325" y="1862"/>
                    <a:pt x="4336" y="1851"/>
                    <a:pt x="4336" y="1837"/>
                  </a:cubicBezTo>
                  <a:cubicBezTo>
                    <a:pt x="4336" y="1823"/>
                    <a:pt x="4325" y="1812"/>
                    <a:pt x="4311" y="1812"/>
                  </a:cubicBezTo>
                  <a:moveTo>
                    <a:pt x="1829" y="1810"/>
                  </a:moveTo>
                  <a:cubicBezTo>
                    <a:pt x="1815" y="1810"/>
                    <a:pt x="1803" y="1822"/>
                    <a:pt x="1803" y="1837"/>
                  </a:cubicBezTo>
                  <a:cubicBezTo>
                    <a:pt x="1803" y="1852"/>
                    <a:pt x="1815" y="1864"/>
                    <a:pt x="1829" y="1864"/>
                  </a:cubicBezTo>
                  <a:cubicBezTo>
                    <a:pt x="1844" y="1864"/>
                    <a:pt x="1856" y="1852"/>
                    <a:pt x="1856" y="1837"/>
                  </a:cubicBezTo>
                  <a:cubicBezTo>
                    <a:pt x="1856" y="1822"/>
                    <a:pt x="1844" y="1810"/>
                    <a:pt x="1829" y="1810"/>
                  </a:cubicBezTo>
                  <a:moveTo>
                    <a:pt x="4180" y="1810"/>
                  </a:moveTo>
                  <a:cubicBezTo>
                    <a:pt x="4165" y="1810"/>
                    <a:pt x="4153" y="1822"/>
                    <a:pt x="4153" y="1837"/>
                  </a:cubicBezTo>
                  <a:cubicBezTo>
                    <a:pt x="4153" y="1852"/>
                    <a:pt x="4165" y="1864"/>
                    <a:pt x="4180" y="1864"/>
                  </a:cubicBezTo>
                  <a:cubicBezTo>
                    <a:pt x="4195" y="1864"/>
                    <a:pt x="4207" y="1852"/>
                    <a:pt x="4207" y="1837"/>
                  </a:cubicBezTo>
                  <a:cubicBezTo>
                    <a:pt x="4207" y="1822"/>
                    <a:pt x="4195" y="1810"/>
                    <a:pt x="4180" y="1810"/>
                  </a:cubicBezTo>
                  <a:moveTo>
                    <a:pt x="1960" y="1809"/>
                  </a:moveTo>
                  <a:cubicBezTo>
                    <a:pt x="1944" y="1809"/>
                    <a:pt x="1932" y="1821"/>
                    <a:pt x="1932" y="1837"/>
                  </a:cubicBezTo>
                  <a:cubicBezTo>
                    <a:pt x="1932" y="1853"/>
                    <a:pt x="1944" y="1865"/>
                    <a:pt x="1960" y="1865"/>
                  </a:cubicBezTo>
                  <a:cubicBezTo>
                    <a:pt x="1976" y="1865"/>
                    <a:pt x="1988" y="1853"/>
                    <a:pt x="1988" y="1837"/>
                  </a:cubicBezTo>
                  <a:cubicBezTo>
                    <a:pt x="1988" y="1821"/>
                    <a:pt x="1976" y="1809"/>
                    <a:pt x="1960" y="1809"/>
                  </a:cubicBezTo>
                  <a:moveTo>
                    <a:pt x="4050" y="1808"/>
                  </a:moveTo>
                  <a:cubicBezTo>
                    <a:pt x="4034" y="1808"/>
                    <a:pt x="4021" y="1821"/>
                    <a:pt x="4021" y="1837"/>
                  </a:cubicBezTo>
                  <a:cubicBezTo>
                    <a:pt x="4021" y="1853"/>
                    <a:pt x="4034" y="1866"/>
                    <a:pt x="4050" y="1866"/>
                  </a:cubicBezTo>
                  <a:cubicBezTo>
                    <a:pt x="4065" y="1866"/>
                    <a:pt x="4078" y="1853"/>
                    <a:pt x="4078" y="1837"/>
                  </a:cubicBezTo>
                  <a:cubicBezTo>
                    <a:pt x="4078" y="1821"/>
                    <a:pt x="4065" y="1808"/>
                    <a:pt x="4050" y="1808"/>
                  </a:cubicBezTo>
                  <a:moveTo>
                    <a:pt x="131" y="1705"/>
                  </a:moveTo>
                  <a:cubicBezTo>
                    <a:pt x="131" y="1705"/>
                    <a:pt x="130" y="1706"/>
                    <a:pt x="130" y="1706"/>
                  </a:cubicBezTo>
                  <a:cubicBezTo>
                    <a:pt x="130" y="1707"/>
                    <a:pt x="131" y="1707"/>
                    <a:pt x="131" y="1707"/>
                  </a:cubicBezTo>
                  <a:cubicBezTo>
                    <a:pt x="132" y="1707"/>
                    <a:pt x="133" y="1707"/>
                    <a:pt x="133" y="1706"/>
                  </a:cubicBezTo>
                  <a:cubicBezTo>
                    <a:pt x="133" y="1706"/>
                    <a:pt x="132" y="1705"/>
                    <a:pt x="131" y="1705"/>
                  </a:cubicBezTo>
                  <a:moveTo>
                    <a:pt x="5878" y="1705"/>
                  </a:moveTo>
                  <a:cubicBezTo>
                    <a:pt x="5878" y="1705"/>
                    <a:pt x="5877" y="1706"/>
                    <a:pt x="5877" y="1706"/>
                  </a:cubicBezTo>
                  <a:cubicBezTo>
                    <a:pt x="5877" y="1707"/>
                    <a:pt x="5878" y="1707"/>
                    <a:pt x="5878" y="1707"/>
                  </a:cubicBezTo>
                  <a:cubicBezTo>
                    <a:pt x="5879" y="1707"/>
                    <a:pt x="5879" y="1707"/>
                    <a:pt x="5879" y="1706"/>
                  </a:cubicBezTo>
                  <a:cubicBezTo>
                    <a:pt x="5879" y="1706"/>
                    <a:pt x="5879" y="1705"/>
                    <a:pt x="5878" y="1705"/>
                  </a:cubicBezTo>
                  <a:moveTo>
                    <a:pt x="262" y="1704"/>
                  </a:moveTo>
                  <a:cubicBezTo>
                    <a:pt x="260" y="1704"/>
                    <a:pt x="259" y="1705"/>
                    <a:pt x="259" y="1706"/>
                  </a:cubicBezTo>
                  <a:cubicBezTo>
                    <a:pt x="259" y="1708"/>
                    <a:pt x="260" y="1709"/>
                    <a:pt x="262" y="1709"/>
                  </a:cubicBezTo>
                  <a:cubicBezTo>
                    <a:pt x="264" y="1709"/>
                    <a:pt x="265" y="1708"/>
                    <a:pt x="265" y="1706"/>
                  </a:cubicBezTo>
                  <a:cubicBezTo>
                    <a:pt x="265" y="1705"/>
                    <a:pt x="264" y="1704"/>
                    <a:pt x="262" y="1704"/>
                  </a:cubicBezTo>
                  <a:moveTo>
                    <a:pt x="5748" y="1703"/>
                  </a:moveTo>
                  <a:cubicBezTo>
                    <a:pt x="5746" y="1703"/>
                    <a:pt x="5744" y="1705"/>
                    <a:pt x="5744" y="1706"/>
                  </a:cubicBezTo>
                  <a:cubicBezTo>
                    <a:pt x="5744" y="1708"/>
                    <a:pt x="5746" y="1710"/>
                    <a:pt x="5748" y="1710"/>
                  </a:cubicBezTo>
                  <a:cubicBezTo>
                    <a:pt x="5749" y="1710"/>
                    <a:pt x="5751" y="1708"/>
                    <a:pt x="5751" y="1706"/>
                  </a:cubicBezTo>
                  <a:cubicBezTo>
                    <a:pt x="5751" y="1705"/>
                    <a:pt x="5749" y="1703"/>
                    <a:pt x="5748" y="1703"/>
                  </a:cubicBezTo>
                  <a:moveTo>
                    <a:pt x="393" y="1701"/>
                  </a:moveTo>
                  <a:cubicBezTo>
                    <a:pt x="390" y="1701"/>
                    <a:pt x="388" y="1704"/>
                    <a:pt x="388" y="1706"/>
                  </a:cubicBezTo>
                  <a:cubicBezTo>
                    <a:pt x="388" y="1709"/>
                    <a:pt x="390" y="1711"/>
                    <a:pt x="393" y="1711"/>
                  </a:cubicBezTo>
                  <a:cubicBezTo>
                    <a:pt x="395" y="1711"/>
                    <a:pt x="398" y="1709"/>
                    <a:pt x="398" y="1706"/>
                  </a:cubicBezTo>
                  <a:cubicBezTo>
                    <a:pt x="398" y="1704"/>
                    <a:pt x="395" y="1701"/>
                    <a:pt x="393" y="1701"/>
                  </a:cubicBezTo>
                  <a:moveTo>
                    <a:pt x="5617" y="1701"/>
                  </a:moveTo>
                  <a:cubicBezTo>
                    <a:pt x="5614" y="1701"/>
                    <a:pt x="5612" y="1704"/>
                    <a:pt x="5612" y="1706"/>
                  </a:cubicBezTo>
                  <a:cubicBezTo>
                    <a:pt x="5612" y="1709"/>
                    <a:pt x="5614" y="1711"/>
                    <a:pt x="5617" y="1711"/>
                  </a:cubicBezTo>
                  <a:cubicBezTo>
                    <a:pt x="5620" y="1711"/>
                    <a:pt x="5622" y="1709"/>
                    <a:pt x="5622" y="1706"/>
                  </a:cubicBezTo>
                  <a:cubicBezTo>
                    <a:pt x="5622" y="1704"/>
                    <a:pt x="5620" y="1701"/>
                    <a:pt x="5617" y="1701"/>
                  </a:cubicBezTo>
                  <a:moveTo>
                    <a:pt x="523" y="1700"/>
                  </a:moveTo>
                  <a:cubicBezTo>
                    <a:pt x="519" y="1700"/>
                    <a:pt x="516" y="1703"/>
                    <a:pt x="516" y="1706"/>
                  </a:cubicBezTo>
                  <a:cubicBezTo>
                    <a:pt x="516" y="1710"/>
                    <a:pt x="519" y="1713"/>
                    <a:pt x="523" y="1713"/>
                  </a:cubicBezTo>
                  <a:cubicBezTo>
                    <a:pt x="527" y="1713"/>
                    <a:pt x="530" y="1710"/>
                    <a:pt x="530" y="1706"/>
                  </a:cubicBezTo>
                  <a:cubicBezTo>
                    <a:pt x="530" y="1703"/>
                    <a:pt x="527" y="1700"/>
                    <a:pt x="523" y="1700"/>
                  </a:cubicBezTo>
                  <a:moveTo>
                    <a:pt x="5486" y="1700"/>
                  </a:moveTo>
                  <a:cubicBezTo>
                    <a:pt x="5483" y="1700"/>
                    <a:pt x="5479" y="1703"/>
                    <a:pt x="5479" y="1706"/>
                  </a:cubicBezTo>
                  <a:cubicBezTo>
                    <a:pt x="5479" y="1710"/>
                    <a:pt x="5483" y="1713"/>
                    <a:pt x="5486" y="1713"/>
                  </a:cubicBezTo>
                  <a:cubicBezTo>
                    <a:pt x="5490" y="1713"/>
                    <a:pt x="5493" y="1710"/>
                    <a:pt x="5493" y="1706"/>
                  </a:cubicBezTo>
                  <a:cubicBezTo>
                    <a:pt x="5493" y="1703"/>
                    <a:pt x="5490" y="1700"/>
                    <a:pt x="5486" y="1700"/>
                  </a:cubicBezTo>
                  <a:moveTo>
                    <a:pt x="654" y="1698"/>
                  </a:moveTo>
                  <a:cubicBezTo>
                    <a:pt x="649" y="1698"/>
                    <a:pt x="645" y="1702"/>
                    <a:pt x="645" y="1706"/>
                  </a:cubicBezTo>
                  <a:cubicBezTo>
                    <a:pt x="645" y="1711"/>
                    <a:pt x="649" y="1715"/>
                    <a:pt x="654" y="1715"/>
                  </a:cubicBezTo>
                  <a:cubicBezTo>
                    <a:pt x="659" y="1715"/>
                    <a:pt x="663" y="1711"/>
                    <a:pt x="663" y="1706"/>
                  </a:cubicBezTo>
                  <a:cubicBezTo>
                    <a:pt x="663" y="1702"/>
                    <a:pt x="659" y="1698"/>
                    <a:pt x="654" y="1698"/>
                  </a:cubicBezTo>
                  <a:moveTo>
                    <a:pt x="5356" y="1697"/>
                  </a:moveTo>
                  <a:cubicBezTo>
                    <a:pt x="5351" y="1697"/>
                    <a:pt x="5347" y="1701"/>
                    <a:pt x="5347" y="1706"/>
                  </a:cubicBezTo>
                  <a:cubicBezTo>
                    <a:pt x="5347" y="1711"/>
                    <a:pt x="5351" y="1715"/>
                    <a:pt x="5356" y="1715"/>
                  </a:cubicBezTo>
                  <a:cubicBezTo>
                    <a:pt x="5361" y="1715"/>
                    <a:pt x="5365" y="1711"/>
                    <a:pt x="5365" y="1706"/>
                  </a:cubicBezTo>
                  <a:cubicBezTo>
                    <a:pt x="5365" y="1701"/>
                    <a:pt x="5361" y="1697"/>
                    <a:pt x="5356" y="1697"/>
                  </a:cubicBezTo>
                  <a:moveTo>
                    <a:pt x="784" y="1696"/>
                  </a:moveTo>
                  <a:cubicBezTo>
                    <a:pt x="778" y="1696"/>
                    <a:pt x="774" y="1700"/>
                    <a:pt x="774" y="1706"/>
                  </a:cubicBezTo>
                  <a:cubicBezTo>
                    <a:pt x="774" y="1712"/>
                    <a:pt x="778" y="1717"/>
                    <a:pt x="784" y="1717"/>
                  </a:cubicBezTo>
                  <a:cubicBezTo>
                    <a:pt x="790" y="1717"/>
                    <a:pt x="795" y="1712"/>
                    <a:pt x="795" y="1706"/>
                  </a:cubicBezTo>
                  <a:cubicBezTo>
                    <a:pt x="795" y="1700"/>
                    <a:pt x="790" y="1696"/>
                    <a:pt x="784" y="1696"/>
                  </a:cubicBezTo>
                  <a:moveTo>
                    <a:pt x="5225" y="1696"/>
                  </a:moveTo>
                  <a:cubicBezTo>
                    <a:pt x="5219" y="1696"/>
                    <a:pt x="5214" y="1700"/>
                    <a:pt x="5214" y="1706"/>
                  </a:cubicBezTo>
                  <a:cubicBezTo>
                    <a:pt x="5214" y="1712"/>
                    <a:pt x="5219" y="1717"/>
                    <a:pt x="5225" y="1717"/>
                  </a:cubicBezTo>
                  <a:cubicBezTo>
                    <a:pt x="5231" y="1717"/>
                    <a:pt x="5236" y="1712"/>
                    <a:pt x="5236" y="1706"/>
                  </a:cubicBezTo>
                  <a:cubicBezTo>
                    <a:pt x="5236" y="1700"/>
                    <a:pt x="5231" y="1696"/>
                    <a:pt x="5225" y="1696"/>
                  </a:cubicBezTo>
                  <a:moveTo>
                    <a:pt x="915" y="1694"/>
                  </a:moveTo>
                  <a:cubicBezTo>
                    <a:pt x="908" y="1694"/>
                    <a:pt x="902" y="1699"/>
                    <a:pt x="902" y="1706"/>
                  </a:cubicBezTo>
                  <a:cubicBezTo>
                    <a:pt x="902" y="1713"/>
                    <a:pt x="908" y="1719"/>
                    <a:pt x="915" y="1719"/>
                  </a:cubicBezTo>
                  <a:cubicBezTo>
                    <a:pt x="922" y="1719"/>
                    <a:pt x="928" y="1713"/>
                    <a:pt x="928" y="1706"/>
                  </a:cubicBezTo>
                  <a:cubicBezTo>
                    <a:pt x="928" y="1699"/>
                    <a:pt x="922" y="1694"/>
                    <a:pt x="915" y="1694"/>
                  </a:cubicBezTo>
                  <a:moveTo>
                    <a:pt x="5095" y="1694"/>
                  </a:moveTo>
                  <a:cubicBezTo>
                    <a:pt x="5088" y="1694"/>
                    <a:pt x="5082" y="1699"/>
                    <a:pt x="5082" y="1706"/>
                  </a:cubicBezTo>
                  <a:cubicBezTo>
                    <a:pt x="5082" y="1713"/>
                    <a:pt x="5088" y="1719"/>
                    <a:pt x="5095" y="1719"/>
                  </a:cubicBezTo>
                  <a:cubicBezTo>
                    <a:pt x="5102" y="1719"/>
                    <a:pt x="5107" y="1713"/>
                    <a:pt x="5107" y="1706"/>
                  </a:cubicBezTo>
                  <a:cubicBezTo>
                    <a:pt x="5107" y="1699"/>
                    <a:pt x="5102" y="1694"/>
                    <a:pt x="5095" y="1694"/>
                  </a:cubicBezTo>
                  <a:moveTo>
                    <a:pt x="1046" y="1692"/>
                  </a:moveTo>
                  <a:cubicBezTo>
                    <a:pt x="1038" y="1692"/>
                    <a:pt x="1031" y="1698"/>
                    <a:pt x="1031" y="1706"/>
                  </a:cubicBezTo>
                  <a:cubicBezTo>
                    <a:pt x="1031" y="1714"/>
                    <a:pt x="1038" y="1721"/>
                    <a:pt x="1046" y="1721"/>
                  </a:cubicBezTo>
                  <a:cubicBezTo>
                    <a:pt x="1054" y="1721"/>
                    <a:pt x="1060" y="1714"/>
                    <a:pt x="1060" y="1706"/>
                  </a:cubicBezTo>
                  <a:cubicBezTo>
                    <a:pt x="1060" y="1698"/>
                    <a:pt x="1054" y="1692"/>
                    <a:pt x="1046" y="1692"/>
                  </a:cubicBezTo>
                  <a:moveTo>
                    <a:pt x="4964" y="1692"/>
                  </a:moveTo>
                  <a:cubicBezTo>
                    <a:pt x="4956" y="1692"/>
                    <a:pt x="4949" y="1698"/>
                    <a:pt x="4949" y="1706"/>
                  </a:cubicBezTo>
                  <a:cubicBezTo>
                    <a:pt x="4949" y="1715"/>
                    <a:pt x="4956" y="1721"/>
                    <a:pt x="4964" y="1721"/>
                  </a:cubicBezTo>
                  <a:cubicBezTo>
                    <a:pt x="4972" y="1721"/>
                    <a:pt x="4979" y="1715"/>
                    <a:pt x="4979" y="1706"/>
                  </a:cubicBezTo>
                  <a:cubicBezTo>
                    <a:pt x="4979" y="1698"/>
                    <a:pt x="4972" y="1692"/>
                    <a:pt x="4964" y="1692"/>
                  </a:cubicBezTo>
                  <a:moveTo>
                    <a:pt x="1176" y="1690"/>
                  </a:moveTo>
                  <a:cubicBezTo>
                    <a:pt x="1167" y="1690"/>
                    <a:pt x="1160" y="1697"/>
                    <a:pt x="1160" y="1706"/>
                  </a:cubicBezTo>
                  <a:cubicBezTo>
                    <a:pt x="1160" y="1716"/>
                    <a:pt x="1167" y="1723"/>
                    <a:pt x="1176" y="1723"/>
                  </a:cubicBezTo>
                  <a:cubicBezTo>
                    <a:pt x="1186" y="1723"/>
                    <a:pt x="1193" y="1716"/>
                    <a:pt x="1193" y="1706"/>
                  </a:cubicBezTo>
                  <a:cubicBezTo>
                    <a:pt x="1193" y="1697"/>
                    <a:pt x="1186" y="1690"/>
                    <a:pt x="1176" y="1690"/>
                  </a:cubicBezTo>
                  <a:moveTo>
                    <a:pt x="4833" y="1690"/>
                  </a:moveTo>
                  <a:cubicBezTo>
                    <a:pt x="4824" y="1690"/>
                    <a:pt x="4817" y="1697"/>
                    <a:pt x="4817" y="1706"/>
                  </a:cubicBezTo>
                  <a:cubicBezTo>
                    <a:pt x="4817" y="1716"/>
                    <a:pt x="4824" y="1723"/>
                    <a:pt x="4833" y="1723"/>
                  </a:cubicBezTo>
                  <a:cubicBezTo>
                    <a:pt x="4843" y="1723"/>
                    <a:pt x="4850" y="1716"/>
                    <a:pt x="4850" y="1706"/>
                  </a:cubicBezTo>
                  <a:cubicBezTo>
                    <a:pt x="4850" y="1697"/>
                    <a:pt x="4843" y="1690"/>
                    <a:pt x="4833" y="1690"/>
                  </a:cubicBezTo>
                  <a:moveTo>
                    <a:pt x="1307" y="1688"/>
                  </a:moveTo>
                  <a:cubicBezTo>
                    <a:pt x="1297" y="1688"/>
                    <a:pt x="1288" y="1696"/>
                    <a:pt x="1288" y="1706"/>
                  </a:cubicBezTo>
                  <a:cubicBezTo>
                    <a:pt x="1288" y="1717"/>
                    <a:pt x="1297" y="1725"/>
                    <a:pt x="1307" y="1725"/>
                  </a:cubicBezTo>
                  <a:cubicBezTo>
                    <a:pt x="1317" y="1725"/>
                    <a:pt x="1325" y="1717"/>
                    <a:pt x="1325" y="1706"/>
                  </a:cubicBezTo>
                  <a:cubicBezTo>
                    <a:pt x="1325" y="1696"/>
                    <a:pt x="1317" y="1688"/>
                    <a:pt x="1307" y="1688"/>
                  </a:cubicBezTo>
                  <a:moveTo>
                    <a:pt x="4703" y="1688"/>
                  </a:moveTo>
                  <a:cubicBezTo>
                    <a:pt x="4692" y="1688"/>
                    <a:pt x="4684" y="1696"/>
                    <a:pt x="4684" y="1706"/>
                  </a:cubicBezTo>
                  <a:cubicBezTo>
                    <a:pt x="4684" y="1717"/>
                    <a:pt x="4692" y="1725"/>
                    <a:pt x="4703" y="1725"/>
                  </a:cubicBezTo>
                  <a:cubicBezTo>
                    <a:pt x="4713" y="1725"/>
                    <a:pt x="4722" y="1717"/>
                    <a:pt x="4722" y="1706"/>
                  </a:cubicBezTo>
                  <a:cubicBezTo>
                    <a:pt x="4722" y="1696"/>
                    <a:pt x="4713" y="1688"/>
                    <a:pt x="4703" y="1688"/>
                  </a:cubicBezTo>
                  <a:moveTo>
                    <a:pt x="1438" y="1686"/>
                  </a:moveTo>
                  <a:cubicBezTo>
                    <a:pt x="1426" y="1686"/>
                    <a:pt x="1417" y="1695"/>
                    <a:pt x="1417" y="1706"/>
                  </a:cubicBezTo>
                  <a:cubicBezTo>
                    <a:pt x="1417" y="1718"/>
                    <a:pt x="1426" y="1727"/>
                    <a:pt x="1438" y="1727"/>
                  </a:cubicBezTo>
                  <a:cubicBezTo>
                    <a:pt x="1449" y="1727"/>
                    <a:pt x="1458" y="1718"/>
                    <a:pt x="1458" y="1706"/>
                  </a:cubicBezTo>
                  <a:cubicBezTo>
                    <a:pt x="1458" y="1695"/>
                    <a:pt x="1449" y="1686"/>
                    <a:pt x="1438" y="1686"/>
                  </a:cubicBezTo>
                  <a:moveTo>
                    <a:pt x="4572" y="1686"/>
                  </a:moveTo>
                  <a:cubicBezTo>
                    <a:pt x="4561" y="1686"/>
                    <a:pt x="4551" y="1695"/>
                    <a:pt x="4551" y="1706"/>
                  </a:cubicBezTo>
                  <a:cubicBezTo>
                    <a:pt x="4551" y="1718"/>
                    <a:pt x="4561" y="1727"/>
                    <a:pt x="4572" y="1727"/>
                  </a:cubicBezTo>
                  <a:cubicBezTo>
                    <a:pt x="4583" y="1727"/>
                    <a:pt x="4593" y="1718"/>
                    <a:pt x="4593" y="1706"/>
                  </a:cubicBezTo>
                  <a:cubicBezTo>
                    <a:pt x="4593" y="1695"/>
                    <a:pt x="4583" y="1686"/>
                    <a:pt x="4572" y="1686"/>
                  </a:cubicBezTo>
                  <a:moveTo>
                    <a:pt x="1568" y="1684"/>
                  </a:moveTo>
                  <a:cubicBezTo>
                    <a:pt x="1556" y="1684"/>
                    <a:pt x="1546" y="1694"/>
                    <a:pt x="1546" y="1706"/>
                  </a:cubicBezTo>
                  <a:cubicBezTo>
                    <a:pt x="1546" y="1719"/>
                    <a:pt x="1556" y="1728"/>
                    <a:pt x="1568" y="1728"/>
                  </a:cubicBezTo>
                  <a:cubicBezTo>
                    <a:pt x="1580" y="1728"/>
                    <a:pt x="1590" y="1719"/>
                    <a:pt x="1590" y="1706"/>
                  </a:cubicBezTo>
                  <a:cubicBezTo>
                    <a:pt x="1590" y="1694"/>
                    <a:pt x="1580" y="1684"/>
                    <a:pt x="1568" y="1684"/>
                  </a:cubicBezTo>
                  <a:moveTo>
                    <a:pt x="4441" y="1684"/>
                  </a:moveTo>
                  <a:cubicBezTo>
                    <a:pt x="4429" y="1684"/>
                    <a:pt x="4419" y="1694"/>
                    <a:pt x="4419" y="1706"/>
                  </a:cubicBezTo>
                  <a:cubicBezTo>
                    <a:pt x="4419" y="1719"/>
                    <a:pt x="4429" y="1729"/>
                    <a:pt x="4441" y="1729"/>
                  </a:cubicBezTo>
                  <a:cubicBezTo>
                    <a:pt x="4454" y="1729"/>
                    <a:pt x="4464" y="1719"/>
                    <a:pt x="4464" y="1706"/>
                  </a:cubicBezTo>
                  <a:cubicBezTo>
                    <a:pt x="4464" y="1694"/>
                    <a:pt x="4454" y="1684"/>
                    <a:pt x="4441" y="1684"/>
                  </a:cubicBezTo>
                  <a:moveTo>
                    <a:pt x="1699" y="1683"/>
                  </a:moveTo>
                  <a:cubicBezTo>
                    <a:pt x="1686" y="1683"/>
                    <a:pt x="1675" y="1693"/>
                    <a:pt x="1675" y="1706"/>
                  </a:cubicBezTo>
                  <a:cubicBezTo>
                    <a:pt x="1675" y="1720"/>
                    <a:pt x="1686" y="1730"/>
                    <a:pt x="1699" y="1730"/>
                  </a:cubicBezTo>
                  <a:cubicBezTo>
                    <a:pt x="1712" y="1730"/>
                    <a:pt x="1723" y="1720"/>
                    <a:pt x="1723" y="1706"/>
                  </a:cubicBezTo>
                  <a:cubicBezTo>
                    <a:pt x="1723" y="1693"/>
                    <a:pt x="1712" y="1683"/>
                    <a:pt x="1699" y="1683"/>
                  </a:cubicBezTo>
                  <a:moveTo>
                    <a:pt x="4311" y="1682"/>
                  </a:moveTo>
                  <a:cubicBezTo>
                    <a:pt x="4297" y="1682"/>
                    <a:pt x="4287" y="1693"/>
                    <a:pt x="4287" y="1706"/>
                  </a:cubicBezTo>
                  <a:cubicBezTo>
                    <a:pt x="4287" y="1720"/>
                    <a:pt x="4297" y="1731"/>
                    <a:pt x="4311" y="1731"/>
                  </a:cubicBezTo>
                  <a:cubicBezTo>
                    <a:pt x="4324" y="1731"/>
                    <a:pt x="4335" y="1720"/>
                    <a:pt x="4335" y="1706"/>
                  </a:cubicBezTo>
                  <a:cubicBezTo>
                    <a:pt x="4335" y="1693"/>
                    <a:pt x="4324" y="1682"/>
                    <a:pt x="4311" y="1682"/>
                  </a:cubicBezTo>
                  <a:moveTo>
                    <a:pt x="1829" y="1681"/>
                  </a:moveTo>
                  <a:cubicBezTo>
                    <a:pt x="1815" y="1681"/>
                    <a:pt x="1804" y="1692"/>
                    <a:pt x="1804" y="1706"/>
                  </a:cubicBezTo>
                  <a:cubicBezTo>
                    <a:pt x="1804" y="1721"/>
                    <a:pt x="1815" y="1732"/>
                    <a:pt x="1829" y="1732"/>
                  </a:cubicBezTo>
                  <a:cubicBezTo>
                    <a:pt x="1844" y="1732"/>
                    <a:pt x="1855" y="1721"/>
                    <a:pt x="1855" y="1706"/>
                  </a:cubicBezTo>
                  <a:cubicBezTo>
                    <a:pt x="1855" y="1692"/>
                    <a:pt x="1844" y="1681"/>
                    <a:pt x="1829" y="1681"/>
                  </a:cubicBezTo>
                  <a:moveTo>
                    <a:pt x="4180" y="1680"/>
                  </a:moveTo>
                  <a:cubicBezTo>
                    <a:pt x="4166" y="1680"/>
                    <a:pt x="4154" y="1692"/>
                    <a:pt x="4154" y="1706"/>
                  </a:cubicBezTo>
                  <a:cubicBezTo>
                    <a:pt x="4154" y="1721"/>
                    <a:pt x="4166" y="1732"/>
                    <a:pt x="4180" y="1732"/>
                  </a:cubicBezTo>
                  <a:cubicBezTo>
                    <a:pt x="4195" y="1732"/>
                    <a:pt x="4206" y="1721"/>
                    <a:pt x="4206" y="1706"/>
                  </a:cubicBezTo>
                  <a:cubicBezTo>
                    <a:pt x="4206" y="1692"/>
                    <a:pt x="4195" y="1680"/>
                    <a:pt x="4180" y="1680"/>
                  </a:cubicBezTo>
                  <a:moveTo>
                    <a:pt x="1960" y="1679"/>
                  </a:moveTo>
                  <a:cubicBezTo>
                    <a:pt x="1945" y="1679"/>
                    <a:pt x="1932" y="1691"/>
                    <a:pt x="1932" y="1706"/>
                  </a:cubicBezTo>
                  <a:cubicBezTo>
                    <a:pt x="1932" y="1722"/>
                    <a:pt x="1945" y="1734"/>
                    <a:pt x="1960" y="1734"/>
                  </a:cubicBezTo>
                  <a:cubicBezTo>
                    <a:pt x="1975" y="1734"/>
                    <a:pt x="1987" y="1722"/>
                    <a:pt x="1987" y="1706"/>
                  </a:cubicBezTo>
                  <a:cubicBezTo>
                    <a:pt x="1987" y="1691"/>
                    <a:pt x="1975" y="1679"/>
                    <a:pt x="1960" y="1679"/>
                  </a:cubicBezTo>
                  <a:moveTo>
                    <a:pt x="4050" y="1679"/>
                  </a:moveTo>
                  <a:cubicBezTo>
                    <a:pt x="4034" y="1679"/>
                    <a:pt x="4022" y="1691"/>
                    <a:pt x="4022" y="1706"/>
                  </a:cubicBezTo>
                  <a:cubicBezTo>
                    <a:pt x="4022" y="1722"/>
                    <a:pt x="4034" y="1734"/>
                    <a:pt x="4050" y="1734"/>
                  </a:cubicBezTo>
                  <a:cubicBezTo>
                    <a:pt x="4065" y="1734"/>
                    <a:pt x="4077" y="1722"/>
                    <a:pt x="4077" y="1706"/>
                  </a:cubicBezTo>
                  <a:cubicBezTo>
                    <a:pt x="4077" y="1691"/>
                    <a:pt x="4065" y="1679"/>
                    <a:pt x="4050" y="1679"/>
                  </a:cubicBezTo>
                  <a:moveTo>
                    <a:pt x="131" y="1575"/>
                  </a:moveTo>
                  <a:cubicBezTo>
                    <a:pt x="131" y="1575"/>
                    <a:pt x="131" y="1575"/>
                    <a:pt x="131" y="1576"/>
                  </a:cubicBezTo>
                  <a:cubicBezTo>
                    <a:pt x="131" y="1576"/>
                    <a:pt x="131" y="1577"/>
                    <a:pt x="131" y="1577"/>
                  </a:cubicBezTo>
                  <a:cubicBezTo>
                    <a:pt x="132" y="1577"/>
                    <a:pt x="132" y="1576"/>
                    <a:pt x="132" y="1576"/>
                  </a:cubicBezTo>
                  <a:cubicBezTo>
                    <a:pt x="132" y="1575"/>
                    <a:pt x="132" y="1575"/>
                    <a:pt x="131" y="1575"/>
                  </a:cubicBezTo>
                  <a:moveTo>
                    <a:pt x="5878" y="1575"/>
                  </a:moveTo>
                  <a:cubicBezTo>
                    <a:pt x="5878" y="1575"/>
                    <a:pt x="5877" y="1575"/>
                    <a:pt x="5877" y="1576"/>
                  </a:cubicBezTo>
                  <a:cubicBezTo>
                    <a:pt x="5877" y="1576"/>
                    <a:pt x="5878" y="1577"/>
                    <a:pt x="5878" y="1577"/>
                  </a:cubicBezTo>
                  <a:cubicBezTo>
                    <a:pt x="5879" y="1577"/>
                    <a:pt x="5879" y="1576"/>
                    <a:pt x="5879" y="1576"/>
                  </a:cubicBezTo>
                  <a:cubicBezTo>
                    <a:pt x="5879" y="1575"/>
                    <a:pt x="5879" y="1575"/>
                    <a:pt x="5878" y="1575"/>
                  </a:cubicBezTo>
                  <a:moveTo>
                    <a:pt x="262" y="1573"/>
                  </a:moveTo>
                  <a:cubicBezTo>
                    <a:pt x="261" y="1573"/>
                    <a:pt x="260" y="1574"/>
                    <a:pt x="260" y="1576"/>
                  </a:cubicBezTo>
                  <a:cubicBezTo>
                    <a:pt x="260" y="1577"/>
                    <a:pt x="261" y="1578"/>
                    <a:pt x="262" y="1578"/>
                  </a:cubicBezTo>
                  <a:cubicBezTo>
                    <a:pt x="263" y="1578"/>
                    <a:pt x="265" y="1577"/>
                    <a:pt x="265" y="1576"/>
                  </a:cubicBezTo>
                  <a:cubicBezTo>
                    <a:pt x="265" y="1574"/>
                    <a:pt x="263" y="1573"/>
                    <a:pt x="262" y="1573"/>
                  </a:cubicBezTo>
                  <a:moveTo>
                    <a:pt x="5748" y="1573"/>
                  </a:moveTo>
                  <a:cubicBezTo>
                    <a:pt x="5746" y="1573"/>
                    <a:pt x="5745" y="1574"/>
                    <a:pt x="5745" y="1576"/>
                  </a:cubicBezTo>
                  <a:cubicBezTo>
                    <a:pt x="5745" y="1577"/>
                    <a:pt x="5746" y="1578"/>
                    <a:pt x="5748" y="1578"/>
                  </a:cubicBezTo>
                  <a:cubicBezTo>
                    <a:pt x="5749" y="1578"/>
                    <a:pt x="5750" y="1577"/>
                    <a:pt x="5750" y="1576"/>
                  </a:cubicBezTo>
                  <a:cubicBezTo>
                    <a:pt x="5750" y="1574"/>
                    <a:pt x="5749" y="1573"/>
                    <a:pt x="5748" y="1573"/>
                  </a:cubicBezTo>
                  <a:moveTo>
                    <a:pt x="393" y="1571"/>
                  </a:moveTo>
                  <a:cubicBezTo>
                    <a:pt x="390" y="1571"/>
                    <a:pt x="388" y="1573"/>
                    <a:pt x="388" y="1576"/>
                  </a:cubicBezTo>
                  <a:cubicBezTo>
                    <a:pt x="388" y="1578"/>
                    <a:pt x="390" y="1580"/>
                    <a:pt x="393" y="1580"/>
                  </a:cubicBezTo>
                  <a:cubicBezTo>
                    <a:pt x="395" y="1580"/>
                    <a:pt x="397" y="1578"/>
                    <a:pt x="397" y="1576"/>
                  </a:cubicBezTo>
                  <a:cubicBezTo>
                    <a:pt x="397" y="1573"/>
                    <a:pt x="395" y="1571"/>
                    <a:pt x="393" y="1571"/>
                  </a:cubicBezTo>
                  <a:moveTo>
                    <a:pt x="5617" y="1571"/>
                  </a:moveTo>
                  <a:cubicBezTo>
                    <a:pt x="5614" y="1571"/>
                    <a:pt x="5612" y="1573"/>
                    <a:pt x="5612" y="1576"/>
                  </a:cubicBezTo>
                  <a:cubicBezTo>
                    <a:pt x="5612" y="1578"/>
                    <a:pt x="5614" y="1581"/>
                    <a:pt x="5617" y="1581"/>
                  </a:cubicBezTo>
                  <a:cubicBezTo>
                    <a:pt x="5620" y="1581"/>
                    <a:pt x="5622" y="1578"/>
                    <a:pt x="5622" y="1576"/>
                  </a:cubicBezTo>
                  <a:cubicBezTo>
                    <a:pt x="5622" y="1573"/>
                    <a:pt x="5620" y="1571"/>
                    <a:pt x="5617" y="1571"/>
                  </a:cubicBezTo>
                  <a:moveTo>
                    <a:pt x="523" y="1570"/>
                  </a:moveTo>
                  <a:cubicBezTo>
                    <a:pt x="520" y="1570"/>
                    <a:pt x="517" y="1572"/>
                    <a:pt x="517" y="1576"/>
                  </a:cubicBezTo>
                  <a:cubicBezTo>
                    <a:pt x="517" y="1579"/>
                    <a:pt x="520" y="1582"/>
                    <a:pt x="523" y="1582"/>
                  </a:cubicBezTo>
                  <a:cubicBezTo>
                    <a:pt x="527" y="1582"/>
                    <a:pt x="529" y="1579"/>
                    <a:pt x="529" y="1576"/>
                  </a:cubicBezTo>
                  <a:cubicBezTo>
                    <a:pt x="529" y="1572"/>
                    <a:pt x="527" y="1570"/>
                    <a:pt x="523" y="1570"/>
                  </a:cubicBezTo>
                  <a:moveTo>
                    <a:pt x="5486" y="1569"/>
                  </a:moveTo>
                  <a:cubicBezTo>
                    <a:pt x="5483" y="1569"/>
                    <a:pt x="5480" y="1572"/>
                    <a:pt x="5480" y="1576"/>
                  </a:cubicBezTo>
                  <a:cubicBezTo>
                    <a:pt x="5480" y="1579"/>
                    <a:pt x="5483" y="1582"/>
                    <a:pt x="5486" y="1582"/>
                  </a:cubicBezTo>
                  <a:cubicBezTo>
                    <a:pt x="5490" y="1582"/>
                    <a:pt x="5493" y="1579"/>
                    <a:pt x="5493" y="1576"/>
                  </a:cubicBezTo>
                  <a:cubicBezTo>
                    <a:pt x="5493" y="1572"/>
                    <a:pt x="5490" y="1569"/>
                    <a:pt x="5486" y="1569"/>
                  </a:cubicBezTo>
                  <a:moveTo>
                    <a:pt x="654" y="1567"/>
                  </a:moveTo>
                  <a:cubicBezTo>
                    <a:pt x="649" y="1567"/>
                    <a:pt x="646" y="1571"/>
                    <a:pt x="646" y="1576"/>
                  </a:cubicBezTo>
                  <a:cubicBezTo>
                    <a:pt x="646" y="1580"/>
                    <a:pt x="649" y="1584"/>
                    <a:pt x="654" y="1584"/>
                  </a:cubicBezTo>
                  <a:cubicBezTo>
                    <a:pt x="658" y="1584"/>
                    <a:pt x="662" y="1580"/>
                    <a:pt x="662" y="1576"/>
                  </a:cubicBezTo>
                  <a:cubicBezTo>
                    <a:pt x="662" y="1571"/>
                    <a:pt x="658" y="1567"/>
                    <a:pt x="654" y="1567"/>
                  </a:cubicBezTo>
                  <a:moveTo>
                    <a:pt x="5356" y="1567"/>
                  </a:moveTo>
                  <a:cubicBezTo>
                    <a:pt x="5351" y="1567"/>
                    <a:pt x="5347" y="1571"/>
                    <a:pt x="5347" y="1576"/>
                  </a:cubicBezTo>
                  <a:cubicBezTo>
                    <a:pt x="5347" y="1580"/>
                    <a:pt x="5351" y="1584"/>
                    <a:pt x="5356" y="1584"/>
                  </a:cubicBezTo>
                  <a:cubicBezTo>
                    <a:pt x="5360" y="1584"/>
                    <a:pt x="5364" y="1580"/>
                    <a:pt x="5364" y="1576"/>
                  </a:cubicBezTo>
                  <a:cubicBezTo>
                    <a:pt x="5364" y="1571"/>
                    <a:pt x="5360" y="1567"/>
                    <a:pt x="5356" y="1567"/>
                  </a:cubicBezTo>
                  <a:moveTo>
                    <a:pt x="784" y="1566"/>
                  </a:moveTo>
                  <a:cubicBezTo>
                    <a:pt x="779" y="1566"/>
                    <a:pt x="774" y="1570"/>
                    <a:pt x="774" y="1576"/>
                  </a:cubicBezTo>
                  <a:cubicBezTo>
                    <a:pt x="774" y="1581"/>
                    <a:pt x="779" y="1586"/>
                    <a:pt x="784" y="1586"/>
                  </a:cubicBezTo>
                  <a:cubicBezTo>
                    <a:pt x="790" y="1586"/>
                    <a:pt x="795" y="1581"/>
                    <a:pt x="795" y="1576"/>
                  </a:cubicBezTo>
                  <a:cubicBezTo>
                    <a:pt x="795" y="1570"/>
                    <a:pt x="790" y="1566"/>
                    <a:pt x="784" y="1566"/>
                  </a:cubicBezTo>
                  <a:moveTo>
                    <a:pt x="5225" y="1566"/>
                  </a:moveTo>
                  <a:cubicBezTo>
                    <a:pt x="5220" y="1566"/>
                    <a:pt x="5215" y="1570"/>
                    <a:pt x="5215" y="1576"/>
                  </a:cubicBezTo>
                  <a:cubicBezTo>
                    <a:pt x="5215" y="1581"/>
                    <a:pt x="5220" y="1586"/>
                    <a:pt x="5225" y="1586"/>
                  </a:cubicBezTo>
                  <a:cubicBezTo>
                    <a:pt x="5231" y="1586"/>
                    <a:pt x="5235" y="1581"/>
                    <a:pt x="5235" y="1576"/>
                  </a:cubicBezTo>
                  <a:cubicBezTo>
                    <a:pt x="5235" y="1570"/>
                    <a:pt x="5231" y="1566"/>
                    <a:pt x="5225" y="1566"/>
                  </a:cubicBezTo>
                  <a:moveTo>
                    <a:pt x="915" y="1564"/>
                  </a:moveTo>
                  <a:cubicBezTo>
                    <a:pt x="908" y="1564"/>
                    <a:pt x="903" y="1569"/>
                    <a:pt x="903" y="1576"/>
                  </a:cubicBezTo>
                  <a:cubicBezTo>
                    <a:pt x="903" y="1582"/>
                    <a:pt x="908" y="1588"/>
                    <a:pt x="915" y="1588"/>
                  </a:cubicBezTo>
                  <a:cubicBezTo>
                    <a:pt x="922" y="1588"/>
                    <a:pt x="927" y="1582"/>
                    <a:pt x="927" y="1576"/>
                  </a:cubicBezTo>
                  <a:cubicBezTo>
                    <a:pt x="927" y="1569"/>
                    <a:pt x="922" y="1564"/>
                    <a:pt x="915" y="1564"/>
                  </a:cubicBezTo>
                  <a:moveTo>
                    <a:pt x="5095" y="1563"/>
                  </a:moveTo>
                  <a:cubicBezTo>
                    <a:pt x="5088" y="1563"/>
                    <a:pt x="5082" y="1569"/>
                    <a:pt x="5082" y="1576"/>
                  </a:cubicBezTo>
                  <a:cubicBezTo>
                    <a:pt x="5082" y="1583"/>
                    <a:pt x="5088" y="1588"/>
                    <a:pt x="5095" y="1588"/>
                  </a:cubicBezTo>
                  <a:cubicBezTo>
                    <a:pt x="5101" y="1588"/>
                    <a:pt x="5107" y="1583"/>
                    <a:pt x="5107" y="1576"/>
                  </a:cubicBezTo>
                  <a:cubicBezTo>
                    <a:pt x="5107" y="1569"/>
                    <a:pt x="5101" y="1563"/>
                    <a:pt x="5095" y="1563"/>
                  </a:cubicBezTo>
                  <a:moveTo>
                    <a:pt x="1046" y="1562"/>
                  </a:moveTo>
                  <a:cubicBezTo>
                    <a:pt x="1038" y="1562"/>
                    <a:pt x="1032" y="1568"/>
                    <a:pt x="1032" y="1576"/>
                  </a:cubicBezTo>
                  <a:cubicBezTo>
                    <a:pt x="1032" y="1583"/>
                    <a:pt x="1038" y="1590"/>
                    <a:pt x="1046" y="1590"/>
                  </a:cubicBezTo>
                  <a:cubicBezTo>
                    <a:pt x="1053" y="1590"/>
                    <a:pt x="1059" y="1583"/>
                    <a:pt x="1059" y="1576"/>
                  </a:cubicBezTo>
                  <a:cubicBezTo>
                    <a:pt x="1059" y="1568"/>
                    <a:pt x="1053" y="1562"/>
                    <a:pt x="1046" y="1562"/>
                  </a:cubicBezTo>
                  <a:moveTo>
                    <a:pt x="4964" y="1562"/>
                  </a:moveTo>
                  <a:cubicBezTo>
                    <a:pt x="4956" y="1562"/>
                    <a:pt x="4950" y="1568"/>
                    <a:pt x="4950" y="1576"/>
                  </a:cubicBezTo>
                  <a:cubicBezTo>
                    <a:pt x="4950" y="1584"/>
                    <a:pt x="4956" y="1590"/>
                    <a:pt x="4964" y="1590"/>
                  </a:cubicBezTo>
                  <a:cubicBezTo>
                    <a:pt x="4972" y="1590"/>
                    <a:pt x="4978" y="1584"/>
                    <a:pt x="4978" y="1576"/>
                  </a:cubicBezTo>
                  <a:cubicBezTo>
                    <a:pt x="4978" y="1568"/>
                    <a:pt x="4972" y="1562"/>
                    <a:pt x="4964" y="1562"/>
                  </a:cubicBezTo>
                  <a:moveTo>
                    <a:pt x="1176" y="1560"/>
                  </a:moveTo>
                  <a:cubicBezTo>
                    <a:pt x="1168" y="1560"/>
                    <a:pt x="1160" y="1567"/>
                    <a:pt x="1160" y="1576"/>
                  </a:cubicBezTo>
                  <a:cubicBezTo>
                    <a:pt x="1160" y="1585"/>
                    <a:pt x="1168" y="1592"/>
                    <a:pt x="1176" y="1592"/>
                  </a:cubicBezTo>
                  <a:cubicBezTo>
                    <a:pt x="1185" y="1592"/>
                    <a:pt x="1192" y="1585"/>
                    <a:pt x="1192" y="1576"/>
                  </a:cubicBezTo>
                  <a:cubicBezTo>
                    <a:pt x="1192" y="1567"/>
                    <a:pt x="1185" y="1560"/>
                    <a:pt x="1176" y="1560"/>
                  </a:cubicBezTo>
                  <a:moveTo>
                    <a:pt x="4833" y="1560"/>
                  </a:moveTo>
                  <a:cubicBezTo>
                    <a:pt x="4825" y="1560"/>
                    <a:pt x="4817" y="1567"/>
                    <a:pt x="4817" y="1576"/>
                  </a:cubicBezTo>
                  <a:cubicBezTo>
                    <a:pt x="4817" y="1585"/>
                    <a:pt x="4825" y="1592"/>
                    <a:pt x="4833" y="1592"/>
                  </a:cubicBezTo>
                  <a:cubicBezTo>
                    <a:pt x="4842" y="1592"/>
                    <a:pt x="4849" y="1585"/>
                    <a:pt x="4849" y="1576"/>
                  </a:cubicBezTo>
                  <a:cubicBezTo>
                    <a:pt x="4849" y="1567"/>
                    <a:pt x="4842" y="1560"/>
                    <a:pt x="4833" y="1560"/>
                  </a:cubicBezTo>
                  <a:moveTo>
                    <a:pt x="1307" y="1558"/>
                  </a:moveTo>
                  <a:cubicBezTo>
                    <a:pt x="1297" y="1558"/>
                    <a:pt x="1289" y="1566"/>
                    <a:pt x="1289" y="1576"/>
                  </a:cubicBezTo>
                  <a:cubicBezTo>
                    <a:pt x="1289" y="1586"/>
                    <a:pt x="1297" y="1594"/>
                    <a:pt x="1307" y="1594"/>
                  </a:cubicBezTo>
                  <a:cubicBezTo>
                    <a:pt x="1317" y="1594"/>
                    <a:pt x="1325" y="1586"/>
                    <a:pt x="1325" y="1576"/>
                  </a:cubicBezTo>
                  <a:cubicBezTo>
                    <a:pt x="1325" y="1566"/>
                    <a:pt x="1317" y="1558"/>
                    <a:pt x="1307" y="1558"/>
                  </a:cubicBezTo>
                  <a:moveTo>
                    <a:pt x="4703" y="1558"/>
                  </a:moveTo>
                  <a:cubicBezTo>
                    <a:pt x="4693" y="1558"/>
                    <a:pt x="4685" y="1566"/>
                    <a:pt x="4685" y="1576"/>
                  </a:cubicBezTo>
                  <a:cubicBezTo>
                    <a:pt x="4685" y="1586"/>
                    <a:pt x="4693" y="1594"/>
                    <a:pt x="4703" y="1594"/>
                  </a:cubicBezTo>
                  <a:cubicBezTo>
                    <a:pt x="4712" y="1594"/>
                    <a:pt x="4720" y="1586"/>
                    <a:pt x="4720" y="1576"/>
                  </a:cubicBezTo>
                  <a:cubicBezTo>
                    <a:pt x="4720" y="1566"/>
                    <a:pt x="4712" y="1558"/>
                    <a:pt x="4703" y="1558"/>
                  </a:cubicBezTo>
                  <a:moveTo>
                    <a:pt x="1438" y="1556"/>
                  </a:moveTo>
                  <a:cubicBezTo>
                    <a:pt x="1427" y="1556"/>
                    <a:pt x="1418" y="1565"/>
                    <a:pt x="1418" y="1576"/>
                  </a:cubicBezTo>
                  <a:cubicBezTo>
                    <a:pt x="1418" y="1587"/>
                    <a:pt x="1427" y="1595"/>
                    <a:pt x="1438" y="1595"/>
                  </a:cubicBezTo>
                  <a:cubicBezTo>
                    <a:pt x="1448" y="1595"/>
                    <a:pt x="1457" y="1587"/>
                    <a:pt x="1457" y="1576"/>
                  </a:cubicBezTo>
                  <a:cubicBezTo>
                    <a:pt x="1457" y="1565"/>
                    <a:pt x="1448" y="1556"/>
                    <a:pt x="1438" y="1556"/>
                  </a:cubicBezTo>
                  <a:moveTo>
                    <a:pt x="4572" y="1556"/>
                  </a:moveTo>
                  <a:cubicBezTo>
                    <a:pt x="4561" y="1556"/>
                    <a:pt x="4553" y="1565"/>
                    <a:pt x="4553" y="1576"/>
                  </a:cubicBezTo>
                  <a:cubicBezTo>
                    <a:pt x="4553" y="1587"/>
                    <a:pt x="4561" y="1595"/>
                    <a:pt x="4572" y="1595"/>
                  </a:cubicBezTo>
                  <a:cubicBezTo>
                    <a:pt x="4583" y="1595"/>
                    <a:pt x="4592" y="1587"/>
                    <a:pt x="4592" y="1576"/>
                  </a:cubicBezTo>
                  <a:cubicBezTo>
                    <a:pt x="4592" y="1565"/>
                    <a:pt x="4583" y="1556"/>
                    <a:pt x="4572" y="1556"/>
                  </a:cubicBezTo>
                  <a:moveTo>
                    <a:pt x="1568" y="1554"/>
                  </a:moveTo>
                  <a:cubicBezTo>
                    <a:pt x="1556" y="1554"/>
                    <a:pt x="1547" y="1564"/>
                    <a:pt x="1547" y="1576"/>
                  </a:cubicBezTo>
                  <a:cubicBezTo>
                    <a:pt x="1547" y="1588"/>
                    <a:pt x="1556" y="1597"/>
                    <a:pt x="1568" y="1597"/>
                  </a:cubicBezTo>
                  <a:cubicBezTo>
                    <a:pt x="1580" y="1597"/>
                    <a:pt x="1590" y="1588"/>
                    <a:pt x="1590" y="1576"/>
                  </a:cubicBezTo>
                  <a:cubicBezTo>
                    <a:pt x="1590" y="1564"/>
                    <a:pt x="1580" y="1554"/>
                    <a:pt x="1568" y="1554"/>
                  </a:cubicBezTo>
                  <a:moveTo>
                    <a:pt x="4441" y="1554"/>
                  </a:moveTo>
                  <a:cubicBezTo>
                    <a:pt x="4430" y="1554"/>
                    <a:pt x="4420" y="1564"/>
                    <a:pt x="4420" y="1576"/>
                  </a:cubicBezTo>
                  <a:cubicBezTo>
                    <a:pt x="4420" y="1588"/>
                    <a:pt x="4430" y="1597"/>
                    <a:pt x="4441" y="1597"/>
                  </a:cubicBezTo>
                  <a:cubicBezTo>
                    <a:pt x="4453" y="1597"/>
                    <a:pt x="4463" y="1588"/>
                    <a:pt x="4463" y="1576"/>
                  </a:cubicBezTo>
                  <a:cubicBezTo>
                    <a:pt x="4463" y="1564"/>
                    <a:pt x="4453" y="1554"/>
                    <a:pt x="4441" y="1554"/>
                  </a:cubicBezTo>
                  <a:moveTo>
                    <a:pt x="1699" y="1553"/>
                  </a:moveTo>
                  <a:cubicBezTo>
                    <a:pt x="1686" y="1553"/>
                    <a:pt x="1676" y="1563"/>
                    <a:pt x="1676" y="1576"/>
                  </a:cubicBezTo>
                  <a:cubicBezTo>
                    <a:pt x="1676" y="1589"/>
                    <a:pt x="1686" y="1599"/>
                    <a:pt x="1699" y="1599"/>
                  </a:cubicBezTo>
                  <a:cubicBezTo>
                    <a:pt x="1712" y="1599"/>
                    <a:pt x="1722" y="1589"/>
                    <a:pt x="1722" y="1576"/>
                  </a:cubicBezTo>
                  <a:cubicBezTo>
                    <a:pt x="1722" y="1563"/>
                    <a:pt x="1712" y="1553"/>
                    <a:pt x="1699" y="1553"/>
                  </a:cubicBezTo>
                  <a:moveTo>
                    <a:pt x="4311" y="1553"/>
                  </a:moveTo>
                  <a:cubicBezTo>
                    <a:pt x="4298" y="1553"/>
                    <a:pt x="4288" y="1563"/>
                    <a:pt x="4288" y="1576"/>
                  </a:cubicBezTo>
                  <a:cubicBezTo>
                    <a:pt x="4288" y="1589"/>
                    <a:pt x="4298" y="1599"/>
                    <a:pt x="4311" y="1599"/>
                  </a:cubicBezTo>
                  <a:cubicBezTo>
                    <a:pt x="4324" y="1599"/>
                    <a:pt x="4334" y="1589"/>
                    <a:pt x="4334" y="1576"/>
                  </a:cubicBezTo>
                  <a:cubicBezTo>
                    <a:pt x="4334" y="1563"/>
                    <a:pt x="4324" y="1553"/>
                    <a:pt x="4311" y="1553"/>
                  </a:cubicBezTo>
                  <a:moveTo>
                    <a:pt x="1829" y="1551"/>
                  </a:moveTo>
                  <a:cubicBezTo>
                    <a:pt x="1816" y="1551"/>
                    <a:pt x="1805" y="1562"/>
                    <a:pt x="1805" y="1576"/>
                  </a:cubicBezTo>
                  <a:cubicBezTo>
                    <a:pt x="1805" y="1589"/>
                    <a:pt x="1816" y="1600"/>
                    <a:pt x="1829" y="1600"/>
                  </a:cubicBezTo>
                  <a:cubicBezTo>
                    <a:pt x="1843" y="1600"/>
                    <a:pt x="1854" y="1589"/>
                    <a:pt x="1854" y="1576"/>
                  </a:cubicBezTo>
                  <a:cubicBezTo>
                    <a:pt x="1854" y="1562"/>
                    <a:pt x="1843" y="1551"/>
                    <a:pt x="1829" y="1551"/>
                  </a:cubicBezTo>
                  <a:moveTo>
                    <a:pt x="4180" y="1551"/>
                  </a:moveTo>
                  <a:cubicBezTo>
                    <a:pt x="4166" y="1551"/>
                    <a:pt x="4155" y="1562"/>
                    <a:pt x="4155" y="1576"/>
                  </a:cubicBezTo>
                  <a:cubicBezTo>
                    <a:pt x="4155" y="1590"/>
                    <a:pt x="4166" y="1601"/>
                    <a:pt x="4180" y="1601"/>
                  </a:cubicBezTo>
                  <a:cubicBezTo>
                    <a:pt x="4194" y="1601"/>
                    <a:pt x="4205" y="1590"/>
                    <a:pt x="4205" y="1576"/>
                  </a:cubicBezTo>
                  <a:cubicBezTo>
                    <a:pt x="4205" y="1562"/>
                    <a:pt x="4194" y="1551"/>
                    <a:pt x="4180" y="1551"/>
                  </a:cubicBezTo>
                  <a:moveTo>
                    <a:pt x="1960" y="1549"/>
                  </a:moveTo>
                  <a:cubicBezTo>
                    <a:pt x="1945" y="1549"/>
                    <a:pt x="1934" y="1561"/>
                    <a:pt x="1934" y="1576"/>
                  </a:cubicBezTo>
                  <a:cubicBezTo>
                    <a:pt x="1934" y="1590"/>
                    <a:pt x="1945" y="1602"/>
                    <a:pt x="1960" y="1602"/>
                  </a:cubicBezTo>
                  <a:cubicBezTo>
                    <a:pt x="1975" y="1602"/>
                    <a:pt x="1986" y="1590"/>
                    <a:pt x="1986" y="1576"/>
                  </a:cubicBezTo>
                  <a:cubicBezTo>
                    <a:pt x="1986" y="1561"/>
                    <a:pt x="1975" y="1549"/>
                    <a:pt x="1960" y="1549"/>
                  </a:cubicBezTo>
                  <a:moveTo>
                    <a:pt x="4050" y="1549"/>
                  </a:moveTo>
                  <a:cubicBezTo>
                    <a:pt x="4035" y="1549"/>
                    <a:pt x="4023" y="1561"/>
                    <a:pt x="4023" y="1576"/>
                  </a:cubicBezTo>
                  <a:cubicBezTo>
                    <a:pt x="4023" y="1590"/>
                    <a:pt x="4035" y="1602"/>
                    <a:pt x="4050" y="1602"/>
                  </a:cubicBezTo>
                  <a:cubicBezTo>
                    <a:pt x="4064" y="1602"/>
                    <a:pt x="4076" y="1590"/>
                    <a:pt x="4076" y="1576"/>
                  </a:cubicBezTo>
                  <a:cubicBezTo>
                    <a:pt x="4076" y="1561"/>
                    <a:pt x="4064" y="1549"/>
                    <a:pt x="4050" y="1549"/>
                  </a:cubicBezTo>
                  <a:moveTo>
                    <a:pt x="131" y="1445"/>
                  </a:moveTo>
                  <a:cubicBezTo>
                    <a:pt x="131" y="1445"/>
                    <a:pt x="131" y="1445"/>
                    <a:pt x="131" y="1445"/>
                  </a:cubicBezTo>
                  <a:cubicBezTo>
                    <a:pt x="131" y="1446"/>
                    <a:pt x="131" y="1446"/>
                    <a:pt x="131" y="1446"/>
                  </a:cubicBezTo>
                  <a:cubicBezTo>
                    <a:pt x="132" y="1445"/>
                    <a:pt x="132" y="1445"/>
                    <a:pt x="132" y="1445"/>
                  </a:cubicBezTo>
                  <a:cubicBezTo>
                    <a:pt x="131" y="1445"/>
                    <a:pt x="131" y="1445"/>
                    <a:pt x="131" y="1445"/>
                  </a:cubicBezTo>
                  <a:moveTo>
                    <a:pt x="5878" y="1445"/>
                  </a:moveTo>
                  <a:cubicBezTo>
                    <a:pt x="5878" y="1445"/>
                    <a:pt x="5878" y="1445"/>
                    <a:pt x="5878" y="1445"/>
                  </a:cubicBezTo>
                  <a:cubicBezTo>
                    <a:pt x="5878" y="1446"/>
                    <a:pt x="5878" y="1446"/>
                    <a:pt x="5878" y="1446"/>
                  </a:cubicBezTo>
                  <a:cubicBezTo>
                    <a:pt x="5879" y="1445"/>
                    <a:pt x="5879" y="1445"/>
                    <a:pt x="5879" y="1445"/>
                  </a:cubicBezTo>
                  <a:cubicBezTo>
                    <a:pt x="5878" y="1445"/>
                    <a:pt x="5878" y="1445"/>
                    <a:pt x="5878" y="1445"/>
                  </a:cubicBezTo>
                  <a:moveTo>
                    <a:pt x="262" y="1443"/>
                  </a:moveTo>
                  <a:cubicBezTo>
                    <a:pt x="261" y="1443"/>
                    <a:pt x="260" y="1444"/>
                    <a:pt x="260" y="1445"/>
                  </a:cubicBezTo>
                  <a:cubicBezTo>
                    <a:pt x="260" y="1446"/>
                    <a:pt x="261" y="1447"/>
                    <a:pt x="262" y="1447"/>
                  </a:cubicBezTo>
                  <a:cubicBezTo>
                    <a:pt x="263" y="1447"/>
                    <a:pt x="264" y="1446"/>
                    <a:pt x="264" y="1445"/>
                  </a:cubicBezTo>
                  <a:cubicBezTo>
                    <a:pt x="264" y="1444"/>
                    <a:pt x="263" y="1443"/>
                    <a:pt x="262" y="1443"/>
                  </a:cubicBezTo>
                  <a:moveTo>
                    <a:pt x="5748" y="1443"/>
                  </a:moveTo>
                  <a:cubicBezTo>
                    <a:pt x="5746" y="1443"/>
                    <a:pt x="5745" y="1444"/>
                    <a:pt x="5745" y="1445"/>
                  </a:cubicBezTo>
                  <a:cubicBezTo>
                    <a:pt x="5745" y="1446"/>
                    <a:pt x="5746" y="1447"/>
                    <a:pt x="5748" y="1447"/>
                  </a:cubicBezTo>
                  <a:cubicBezTo>
                    <a:pt x="5749" y="1447"/>
                    <a:pt x="5750" y="1446"/>
                    <a:pt x="5750" y="1445"/>
                  </a:cubicBezTo>
                  <a:cubicBezTo>
                    <a:pt x="5750" y="1444"/>
                    <a:pt x="5749" y="1443"/>
                    <a:pt x="5748" y="1443"/>
                  </a:cubicBezTo>
                  <a:moveTo>
                    <a:pt x="393" y="1442"/>
                  </a:moveTo>
                  <a:cubicBezTo>
                    <a:pt x="391" y="1442"/>
                    <a:pt x="389" y="1443"/>
                    <a:pt x="389" y="1445"/>
                  </a:cubicBezTo>
                  <a:cubicBezTo>
                    <a:pt x="389" y="1447"/>
                    <a:pt x="391" y="1449"/>
                    <a:pt x="393" y="1449"/>
                  </a:cubicBezTo>
                  <a:cubicBezTo>
                    <a:pt x="395" y="1449"/>
                    <a:pt x="396" y="1447"/>
                    <a:pt x="396" y="1445"/>
                  </a:cubicBezTo>
                  <a:cubicBezTo>
                    <a:pt x="396" y="1443"/>
                    <a:pt x="395" y="1442"/>
                    <a:pt x="393" y="1442"/>
                  </a:cubicBezTo>
                  <a:moveTo>
                    <a:pt x="5617" y="1441"/>
                  </a:moveTo>
                  <a:cubicBezTo>
                    <a:pt x="5615" y="1441"/>
                    <a:pt x="5613" y="1443"/>
                    <a:pt x="5613" y="1445"/>
                  </a:cubicBezTo>
                  <a:cubicBezTo>
                    <a:pt x="5613" y="1447"/>
                    <a:pt x="5615" y="1449"/>
                    <a:pt x="5617" y="1449"/>
                  </a:cubicBezTo>
                  <a:cubicBezTo>
                    <a:pt x="5619" y="1449"/>
                    <a:pt x="5621" y="1447"/>
                    <a:pt x="5621" y="1445"/>
                  </a:cubicBezTo>
                  <a:cubicBezTo>
                    <a:pt x="5621" y="1443"/>
                    <a:pt x="5619" y="1441"/>
                    <a:pt x="5617" y="1441"/>
                  </a:cubicBezTo>
                  <a:moveTo>
                    <a:pt x="523" y="1439"/>
                  </a:moveTo>
                  <a:cubicBezTo>
                    <a:pt x="520" y="1439"/>
                    <a:pt x="517" y="1442"/>
                    <a:pt x="517" y="1445"/>
                  </a:cubicBezTo>
                  <a:cubicBezTo>
                    <a:pt x="517" y="1448"/>
                    <a:pt x="520" y="1451"/>
                    <a:pt x="523" y="1451"/>
                  </a:cubicBezTo>
                  <a:cubicBezTo>
                    <a:pt x="526" y="1451"/>
                    <a:pt x="529" y="1448"/>
                    <a:pt x="529" y="1445"/>
                  </a:cubicBezTo>
                  <a:cubicBezTo>
                    <a:pt x="529" y="1442"/>
                    <a:pt x="526" y="1439"/>
                    <a:pt x="523" y="1439"/>
                  </a:cubicBezTo>
                  <a:moveTo>
                    <a:pt x="5486" y="1439"/>
                  </a:moveTo>
                  <a:cubicBezTo>
                    <a:pt x="5483" y="1439"/>
                    <a:pt x="5481" y="1442"/>
                    <a:pt x="5481" y="1445"/>
                  </a:cubicBezTo>
                  <a:cubicBezTo>
                    <a:pt x="5481" y="1448"/>
                    <a:pt x="5483" y="1451"/>
                    <a:pt x="5486" y="1451"/>
                  </a:cubicBezTo>
                  <a:cubicBezTo>
                    <a:pt x="5490" y="1451"/>
                    <a:pt x="5492" y="1448"/>
                    <a:pt x="5492" y="1445"/>
                  </a:cubicBezTo>
                  <a:cubicBezTo>
                    <a:pt x="5492" y="1442"/>
                    <a:pt x="5490" y="1439"/>
                    <a:pt x="5486" y="1439"/>
                  </a:cubicBezTo>
                  <a:moveTo>
                    <a:pt x="654" y="1438"/>
                  </a:moveTo>
                  <a:cubicBezTo>
                    <a:pt x="650" y="1438"/>
                    <a:pt x="646" y="1441"/>
                    <a:pt x="646" y="1445"/>
                  </a:cubicBezTo>
                  <a:cubicBezTo>
                    <a:pt x="646" y="1449"/>
                    <a:pt x="650" y="1453"/>
                    <a:pt x="654" y="1453"/>
                  </a:cubicBezTo>
                  <a:cubicBezTo>
                    <a:pt x="658" y="1453"/>
                    <a:pt x="661" y="1449"/>
                    <a:pt x="661" y="1445"/>
                  </a:cubicBezTo>
                  <a:cubicBezTo>
                    <a:pt x="661" y="1441"/>
                    <a:pt x="658" y="1438"/>
                    <a:pt x="654" y="1438"/>
                  </a:cubicBezTo>
                  <a:moveTo>
                    <a:pt x="5356" y="1438"/>
                  </a:moveTo>
                  <a:cubicBezTo>
                    <a:pt x="5352" y="1438"/>
                    <a:pt x="5348" y="1441"/>
                    <a:pt x="5348" y="1445"/>
                  </a:cubicBezTo>
                  <a:cubicBezTo>
                    <a:pt x="5348" y="1449"/>
                    <a:pt x="5352" y="1453"/>
                    <a:pt x="5356" y="1453"/>
                  </a:cubicBezTo>
                  <a:cubicBezTo>
                    <a:pt x="5360" y="1453"/>
                    <a:pt x="5363" y="1449"/>
                    <a:pt x="5363" y="1445"/>
                  </a:cubicBezTo>
                  <a:cubicBezTo>
                    <a:pt x="5363" y="1441"/>
                    <a:pt x="5360" y="1438"/>
                    <a:pt x="5356" y="1438"/>
                  </a:cubicBezTo>
                  <a:moveTo>
                    <a:pt x="784" y="1436"/>
                  </a:moveTo>
                  <a:cubicBezTo>
                    <a:pt x="779" y="1436"/>
                    <a:pt x="775" y="1440"/>
                    <a:pt x="775" y="1445"/>
                  </a:cubicBezTo>
                  <a:cubicBezTo>
                    <a:pt x="775" y="1450"/>
                    <a:pt x="779" y="1455"/>
                    <a:pt x="784" y="1455"/>
                  </a:cubicBezTo>
                  <a:cubicBezTo>
                    <a:pt x="790" y="1455"/>
                    <a:pt x="794" y="1450"/>
                    <a:pt x="794" y="1445"/>
                  </a:cubicBezTo>
                  <a:cubicBezTo>
                    <a:pt x="794" y="1440"/>
                    <a:pt x="790" y="1436"/>
                    <a:pt x="784" y="1436"/>
                  </a:cubicBezTo>
                  <a:moveTo>
                    <a:pt x="5225" y="1436"/>
                  </a:moveTo>
                  <a:cubicBezTo>
                    <a:pt x="5220" y="1436"/>
                    <a:pt x="5216" y="1440"/>
                    <a:pt x="5216" y="1445"/>
                  </a:cubicBezTo>
                  <a:cubicBezTo>
                    <a:pt x="5216" y="1450"/>
                    <a:pt x="5220" y="1455"/>
                    <a:pt x="5225" y="1455"/>
                  </a:cubicBezTo>
                  <a:cubicBezTo>
                    <a:pt x="5230" y="1455"/>
                    <a:pt x="5235" y="1450"/>
                    <a:pt x="5235" y="1445"/>
                  </a:cubicBezTo>
                  <a:cubicBezTo>
                    <a:pt x="5235" y="1440"/>
                    <a:pt x="5230" y="1436"/>
                    <a:pt x="5225" y="1436"/>
                  </a:cubicBezTo>
                  <a:moveTo>
                    <a:pt x="915" y="1434"/>
                  </a:moveTo>
                  <a:cubicBezTo>
                    <a:pt x="909" y="1434"/>
                    <a:pt x="904" y="1439"/>
                    <a:pt x="904" y="1445"/>
                  </a:cubicBezTo>
                  <a:cubicBezTo>
                    <a:pt x="904" y="1451"/>
                    <a:pt x="909" y="1456"/>
                    <a:pt x="915" y="1456"/>
                  </a:cubicBezTo>
                  <a:cubicBezTo>
                    <a:pt x="921" y="1456"/>
                    <a:pt x="926" y="1451"/>
                    <a:pt x="926" y="1445"/>
                  </a:cubicBezTo>
                  <a:cubicBezTo>
                    <a:pt x="926" y="1439"/>
                    <a:pt x="921" y="1434"/>
                    <a:pt x="915" y="1434"/>
                  </a:cubicBezTo>
                  <a:moveTo>
                    <a:pt x="5095" y="1434"/>
                  </a:moveTo>
                  <a:cubicBezTo>
                    <a:pt x="5088" y="1434"/>
                    <a:pt x="5083" y="1439"/>
                    <a:pt x="5083" y="1445"/>
                  </a:cubicBezTo>
                  <a:cubicBezTo>
                    <a:pt x="5083" y="1452"/>
                    <a:pt x="5088" y="1457"/>
                    <a:pt x="5095" y="1457"/>
                  </a:cubicBezTo>
                  <a:cubicBezTo>
                    <a:pt x="5101" y="1457"/>
                    <a:pt x="5106" y="1452"/>
                    <a:pt x="5106" y="1445"/>
                  </a:cubicBezTo>
                  <a:cubicBezTo>
                    <a:pt x="5106" y="1439"/>
                    <a:pt x="5101" y="1434"/>
                    <a:pt x="5095" y="1434"/>
                  </a:cubicBezTo>
                  <a:moveTo>
                    <a:pt x="1046" y="1432"/>
                  </a:moveTo>
                  <a:cubicBezTo>
                    <a:pt x="1039" y="1432"/>
                    <a:pt x="1033" y="1438"/>
                    <a:pt x="1033" y="1445"/>
                  </a:cubicBezTo>
                  <a:cubicBezTo>
                    <a:pt x="1033" y="1452"/>
                    <a:pt x="1039" y="1458"/>
                    <a:pt x="1046" y="1458"/>
                  </a:cubicBezTo>
                  <a:cubicBezTo>
                    <a:pt x="1053" y="1458"/>
                    <a:pt x="1059" y="1452"/>
                    <a:pt x="1059" y="1445"/>
                  </a:cubicBezTo>
                  <a:cubicBezTo>
                    <a:pt x="1059" y="1438"/>
                    <a:pt x="1053" y="1432"/>
                    <a:pt x="1046" y="1432"/>
                  </a:cubicBezTo>
                  <a:moveTo>
                    <a:pt x="4964" y="1432"/>
                  </a:moveTo>
                  <a:cubicBezTo>
                    <a:pt x="4957" y="1432"/>
                    <a:pt x="4951" y="1438"/>
                    <a:pt x="4951" y="1445"/>
                  </a:cubicBezTo>
                  <a:cubicBezTo>
                    <a:pt x="4951" y="1453"/>
                    <a:pt x="4957" y="1459"/>
                    <a:pt x="4964" y="1459"/>
                  </a:cubicBezTo>
                  <a:cubicBezTo>
                    <a:pt x="4971" y="1459"/>
                    <a:pt x="4977" y="1453"/>
                    <a:pt x="4977" y="1445"/>
                  </a:cubicBezTo>
                  <a:cubicBezTo>
                    <a:pt x="4977" y="1438"/>
                    <a:pt x="4971" y="1432"/>
                    <a:pt x="4964" y="1432"/>
                  </a:cubicBezTo>
                  <a:moveTo>
                    <a:pt x="1176" y="1430"/>
                  </a:moveTo>
                  <a:cubicBezTo>
                    <a:pt x="1168" y="1430"/>
                    <a:pt x="1161" y="1437"/>
                    <a:pt x="1161" y="1445"/>
                  </a:cubicBezTo>
                  <a:cubicBezTo>
                    <a:pt x="1161" y="1453"/>
                    <a:pt x="1168" y="1460"/>
                    <a:pt x="1176" y="1460"/>
                  </a:cubicBezTo>
                  <a:cubicBezTo>
                    <a:pt x="1185" y="1460"/>
                    <a:pt x="1191" y="1453"/>
                    <a:pt x="1191" y="1445"/>
                  </a:cubicBezTo>
                  <a:cubicBezTo>
                    <a:pt x="1191" y="1437"/>
                    <a:pt x="1185" y="1430"/>
                    <a:pt x="1176" y="1430"/>
                  </a:cubicBezTo>
                  <a:moveTo>
                    <a:pt x="4833" y="1430"/>
                  </a:moveTo>
                  <a:cubicBezTo>
                    <a:pt x="4825" y="1430"/>
                    <a:pt x="4818" y="1437"/>
                    <a:pt x="4818" y="1445"/>
                  </a:cubicBezTo>
                  <a:cubicBezTo>
                    <a:pt x="4818" y="1454"/>
                    <a:pt x="4825" y="1460"/>
                    <a:pt x="4833" y="1460"/>
                  </a:cubicBezTo>
                  <a:cubicBezTo>
                    <a:pt x="4842" y="1460"/>
                    <a:pt x="4849" y="1454"/>
                    <a:pt x="4849" y="1445"/>
                  </a:cubicBezTo>
                  <a:cubicBezTo>
                    <a:pt x="4849" y="1437"/>
                    <a:pt x="4842" y="1430"/>
                    <a:pt x="4833" y="1430"/>
                  </a:cubicBezTo>
                  <a:moveTo>
                    <a:pt x="1307" y="1429"/>
                  </a:moveTo>
                  <a:cubicBezTo>
                    <a:pt x="1298" y="1429"/>
                    <a:pt x="1290" y="1436"/>
                    <a:pt x="1290" y="1445"/>
                  </a:cubicBezTo>
                  <a:cubicBezTo>
                    <a:pt x="1290" y="1454"/>
                    <a:pt x="1298" y="1462"/>
                    <a:pt x="1307" y="1462"/>
                  </a:cubicBezTo>
                  <a:cubicBezTo>
                    <a:pt x="1316" y="1462"/>
                    <a:pt x="1324" y="1454"/>
                    <a:pt x="1324" y="1445"/>
                  </a:cubicBezTo>
                  <a:cubicBezTo>
                    <a:pt x="1324" y="1436"/>
                    <a:pt x="1316" y="1429"/>
                    <a:pt x="1307" y="1429"/>
                  </a:cubicBezTo>
                  <a:moveTo>
                    <a:pt x="4703" y="1428"/>
                  </a:moveTo>
                  <a:cubicBezTo>
                    <a:pt x="4693" y="1428"/>
                    <a:pt x="4686" y="1436"/>
                    <a:pt x="4686" y="1445"/>
                  </a:cubicBezTo>
                  <a:cubicBezTo>
                    <a:pt x="4686" y="1455"/>
                    <a:pt x="4693" y="1462"/>
                    <a:pt x="4703" y="1462"/>
                  </a:cubicBezTo>
                  <a:cubicBezTo>
                    <a:pt x="4712" y="1462"/>
                    <a:pt x="4720" y="1455"/>
                    <a:pt x="4720" y="1445"/>
                  </a:cubicBezTo>
                  <a:cubicBezTo>
                    <a:pt x="4720" y="1436"/>
                    <a:pt x="4712" y="1428"/>
                    <a:pt x="4703" y="1428"/>
                  </a:cubicBezTo>
                  <a:moveTo>
                    <a:pt x="1438" y="1427"/>
                  </a:moveTo>
                  <a:cubicBezTo>
                    <a:pt x="1427" y="1427"/>
                    <a:pt x="1419" y="1435"/>
                    <a:pt x="1419" y="1445"/>
                  </a:cubicBezTo>
                  <a:cubicBezTo>
                    <a:pt x="1419" y="1455"/>
                    <a:pt x="1427" y="1464"/>
                    <a:pt x="1438" y="1464"/>
                  </a:cubicBezTo>
                  <a:cubicBezTo>
                    <a:pt x="1448" y="1464"/>
                    <a:pt x="1456" y="1455"/>
                    <a:pt x="1456" y="1445"/>
                  </a:cubicBezTo>
                  <a:cubicBezTo>
                    <a:pt x="1456" y="1435"/>
                    <a:pt x="1448" y="1427"/>
                    <a:pt x="1438" y="1427"/>
                  </a:cubicBezTo>
                  <a:moveTo>
                    <a:pt x="4572" y="1426"/>
                  </a:moveTo>
                  <a:cubicBezTo>
                    <a:pt x="4562" y="1426"/>
                    <a:pt x="4553" y="1435"/>
                    <a:pt x="4553" y="1445"/>
                  </a:cubicBezTo>
                  <a:cubicBezTo>
                    <a:pt x="4553" y="1456"/>
                    <a:pt x="4562" y="1464"/>
                    <a:pt x="4572" y="1464"/>
                  </a:cubicBezTo>
                  <a:cubicBezTo>
                    <a:pt x="4582" y="1464"/>
                    <a:pt x="4591" y="1456"/>
                    <a:pt x="4591" y="1445"/>
                  </a:cubicBezTo>
                  <a:cubicBezTo>
                    <a:pt x="4591" y="1435"/>
                    <a:pt x="4582" y="1426"/>
                    <a:pt x="4572" y="1426"/>
                  </a:cubicBezTo>
                  <a:moveTo>
                    <a:pt x="1568" y="1425"/>
                  </a:moveTo>
                  <a:cubicBezTo>
                    <a:pt x="1557" y="1425"/>
                    <a:pt x="1548" y="1434"/>
                    <a:pt x="1548" y="1445"/>
                  </a:cubicBezTo>
                  <a:cubicBezTo>
                    <a:pt x="1548" y="1456"/>
                    <a:pt x="1557" y="1465"/>
                    <a:pt x="1568" y="1465"/>
                  </a:cubicBezTo>
                  <a:cubicBezTo>
                    <a:pt x="1579" y="1465"/>
                    <a:pt x="1588" y="1456"/>
                    <a:pt x="1588" y="1445"/>
                  </a:cubicBezTo>
                  <a:cubicBezTo>
                    <a:pt x="1588" y="1434"/>
                    <a:pt x="1579" y="1425"/>
                    <a:pt x="1568" y="1425"/>
                  </a:cubicBezTo>
                  <a:moveTo>
                    <a:pt x="4441" y="1425"/>
                  </a:moveTo>
                  <a:cubicBezTo>
                    <a:pt x="4430" y="1425"/>
                    <a:pt x="4421" y="1434"/>
                    <a:pt x="4421" y="1445"/>
                  </a:cubicBezTo>
                  <a:cubicBezTo>
                    <a:pt x="4421" y="1456"/>
                    <a:pt x="4430" y="1465"/>
                    <a:pt x="4441" y="1465"/>
                  </a:cubicBezTo>
                  <a:cubicBezTo>
                    <a:pt x="4453" y="1465"/>
                    <a:pt x="4462" y="1456"/>
                    <a:pt x="4462" y="1445"/>
                  </a:cubicBezTo>
                  <a:cubicBezTo>
                    <a:pt x="4462" y="1434"/>
                    <a:pt x="4453" y="1425"/>
                    <a:pt x="4441" y="1425"/>
                  </a:cubicBezTo>
                  <a:moveTo>
                    <a:pt x="1699" y="1423"/>
                  </a:moveTo>
                  <a:cubicBezTo>
                    <a:pt x="1687" y="1423"/>
                    <a:pt x="1677" y="1433"/>
                    <a:pt x="1677" y="1445"/>
                  </a:cubicBezTo>
                  <a:cubicBezTo>
                    <a:pt x="1677" y="1457"/>
                    <a:pt x="1687" y="1467"/>
                    <a:pt x="1699" y="1467"/>
                  </a:cubicBezTo>
                  <a:cubicBezTo>
                    <a:pt x="1711" y="1467"/>
                    <a:pt x="1721" y="1457"/>
                    <a:pt x="1721" y="1445"/>
                  </a:cubicBezTo>
                  <a:cubicBezTo>
                    <a:pt x="1721" y="1433"/>
                    <a:pt x="1711" y="1423"/>
                    <a:pt x="1699" y="1423"/>
                  </a:cubicBezTo>
                  <a:moveTo>
                    <a:pt x="4311" y="1423"/>
                  </a:moveTo>
                  <a:cubicBezTo>
                    <a:pt x="4299" y="1423"/>
                    <a:pt x="4289" y="1433"/>
                    <a:pt x="4289" y="1445"/>
                  </a:cubicBezTo>
                  <a:cubicBezTo>
                    <a:pt x="4289" y="1457"/>
                    <a:pt x="4299" y="1467"/>
                    <a:pt x="4311" y="1467"/>
                  </a:cubicBezTo>
                  <a:cubicBezTo>
                    <a:pt x="4323" y="1467"/>
                    <a:pt x="4333" y="1457"/>
                    <a:pt x="4333" y="1445"/>
                  </a:cubicBezTo>
                  <a:cubicBezTo>
                    <a:pt x="4333" y="1433"/>
                    <a:pt x="4323" y="1423"/>
                    <a:pt x="4311" y="1423"/>
                  </a:cubicBezTo>
                  <a:moveTo>
                    <a:pt x="1829" y="1422"/>
                  </a:moveTo>
                  <a:cubicBezTo>
                    <a:pt x="1816" y="1422"/>
                    <a:pt x="1806" y="1432"/>
                    <a:pt x="1806" y="1445"/>
                  </a:cubicBezTo>
                  <a:cubicBezTo>
                    <a:pt x="1806" y="1458"/>
                    <a:pt x="1816" y="1469"/>
                    <a:pt x="1829" y="1469"/>
                  </a:cubicBezTo>
                  <a:cubicBezTo>
                    <a:pt x="1842" y="1469"/>
                    <a:pt x="1853" y="1458"/>
                    <a:pt x="1853" y="1445"/>
                  </a:cubicBezTo>
                  <a:cubicBezTo>
                    <a:pt x="1853" y="1432"/>
                    <a:pt x="1842" y="1422"/>
                    <a:pt x="1829" y="1422"/>
                  </a:cubicBezTo>
                  <a:moveTo>
                    <a:pt x="4180" y="1422"/>
                  </a:moveTo>
                  <a:cubicBezTo>
                    <a:pt x="4167" y="1422"/>
                    <a:pt x="4157" y="1432"/>
                    <a:pt x="4157" y="1445"/>
                  </a:cubicBezTo>
                  <a:cubicBezTo>
                    <a:pt x="4157" y="1458"/>
                    <a:pt x="4167" y="1469"/>
                    <a:pt x="4180" y="1469"/>
                  </a:cubicBezTo>
                  <a:cubicBezTo>
                    <a:pt x="4193" y="1469"/>
                    <a:pt x="4204" y="1458"/>
                    <a:pt x="4204" y="1445"/>
                  </a:cubicBezTo>
                  <a:cubicBezTo>
                    <a:pt x="4204" y="1432"/>
                    <a:pt x="4193" y="1422"/>
                    <a:pt x="4180" y="1422"/>
                  </a:cubicBezTo>
                  <a:moveTo>
                    <a:pt x="1960" y="1420"/>
                  </a:moveTo>
                  <a:cubicBezTo>
                    <a:pt x="1946" y="1420"/>
                    <a:pt x="1935" y="1431"/>
                    <a:pt x="1935" y="1445"/>
                  </a:cubicBezTo>
                  <a:cubicBezTo>
                    <a:pt x="1935" y="1459"/>
                    <a:pt x="1946" y="1470"/>
                    <a:pt x="1960" y="1470"/>
                  </a:cubicBezTo>
                  <a:cubicBezTo>
                    <a:pt x="1974" y="1470"/>
                    <a:pt x="1985" y="1459"/>
                    <a:pt x="1985" y="1445"/>
                  </a:cubicBezTo>
                  <a:cubicBezTo>
                    <a:pt x="1985" y="1431"/>
                    <a:pt x="1974" y="1420"/>
                    <a:pt x="1960" y="1420"/>
                  </a:cubicBezTo>
                  <a:moveTo>
                    <a:pt x="4050" y="1420"/>
                  </a:moveTo>
                  <a:cubicBezTo>
                    <a:pt x="4036" y="1420"/>
                    <a:pt x="4024" y="1431"/>
                    <a:pt x="4024" y="1445"/>
                  </a:cubicBezTo>
                  <a:cubicBezTo>
                    <a:pt x="4024" y="1459"/>
                    <a:pt x="4036" y="1471"/>
                    <a:pt x="4050" y="1471"/>
                  </a:cubicBezTo>
                  <a:cubicBezTo>
                    <a:pt x="4064" y="1471"/>
                    <a:pt x="4075" y="1459"/>
                    <a:pt x="4075" y="1445"/>
                  </a:cubicBezTo>
                  <a:cubicBezTo>
                    <a:pt x="4075" y="1431"/>
                    <a:pt x="4064" y="1420"/>
                    <a:pt x="4050" y="1420"/>
                  </a:cubicBezTo>
                  <a:moveTo>
                    <a:pt x="2091" y="1290"/>
                  </a:moveTo>
                  <a:cubicBezTo>
                    <a:pt x="2077" y="1290"/>
                    <a:pt x="2066" y="1301"/>
                    <a:pt x="2066" y="1315"/>
                  </a:cubicBezTo>
                  <a:cubicBezTo>
                    <a:pt x="2066" y="1328"/>
                    <a:pt x="2077" y="1340"/>
                    <a:pt x="2091" y="1340"/>
                  </a:cubicBezTo>
                  <a:cubicBezTo>
                    <a:pt x="2104" y="1340"/>
                    <a:pt x="2116" y="1328"/>
                    <a:pt x="2116" y="1315"/>
                  </a:cubicBezTo>
                  <a:cubicBezTo>
                    <a:pt x="2116" y="1301"/>
                    <a:pt x="2104" y="1290"/>
                    <a:pt x="2091" y="1290"/>
                  </a:cubicBezTo>
                  <a:moveTo>
                    <a:pt x="3919" y="1289"/>
                  </a:moveTo>
                  <a:cubicBezTo>
                    <a:pt x="3905" y="1289"/>
                    <a:pt x="3894" y="1301"/>
                    <a:pt x="3894" y="1315"/>
                  </a:cubicBezTo>
                  <a:cubicBezTo>
                    <a:pt x="3894" y="1329"/>
                    <a:pt x="3905" y="1340"/>
                    <a:pt x="3919" y="1340"/>
                  </a:cubicBezTo>
                  <a:cubicBezTo>
                    <a:pt x="3933" y="1340"/>
                    <a:pt x="3944" y="1329"/>
                    <a:pt x="3944" y="1315"/>
                  </a:cubicBezTo>
                  <a:cubicBezTo>
                    <a:pt x="3944" y="1301"/>
                    <a:pt x="3933" y="1289"/>
                    <a:pt x="3919" y="1289"/>
                  </a:cubicBezTo>
                  <a:moveTo>
                    <a:pt x="2221" y="1288"/>
                  </a:moveTo>
                  <a:cubicBezTo>
                    <a:pt x="2207" y="1288"/>
                    <a:pt x="2195" y="1300"/>
                    <a:pt x="2195" y="1315"/>
                  </a:cubicBezTo>
                  <a:cubicBezTo>
                    <a:pt x="2195" y="1329"/>
                    <a:pt x="2207" y="1341"/>
                    <a:pt x="2221" y="1341"/>
                  </a:cubicBezTo>
                  <a:cubicBezTo>
                    <a:pt x="2236" y="1341"/>
                    <a:pt x="2248" y="1329"/>
                    <a:pt x="2248" y="1315"/>
                  </a:cubicBezTo>
                  <a:cubicBezTo>
                    <a:pt x="2248" y="1300"/>
                    <a:pt x="2236" y="1288"/>
                    <a:pt x="2221" y="1288"/>
                  </a:cubicBezTo>
                  <a:moveTo>
                    <a:pt x="3788" y="1288"/>
                  </a:moveTo>
                  <a:cubicBezTo>
                    <a:pt x="3774" y="1288"/>
                    <a:pt x="3762" y="1300"/>
                    <a:pt x="3762" y="1315"/>
                  </a:cubicBezTo>
                  <a:cubicBezTo>
                    <a:pt x="3762" y="1329"/>
                    <a:pt x="3774" y="1341"/>
                    <a:pt x="3788" y="1341"/>
                  </a:cubicBezTo>
                  <a:cubicBezTo>
                    <a:pt x="3803" y="1341"/>
                    <a:pt x="3815" y="1329"/>
                    <a:pt x="3815" y="1315"/>
                  </a:cubicBezTo>
                  <a:cubicBezTo>
                    <a:pt x="3815" y="1300"/>
                    <a:pt x="3803" y="1288"/>
                    <a:pt x="3788" y="1288"/>
                  </a:cubicBezTo>
                  <a:moveTo>
                    <a:pt x="2352" y="1287"/>
                  </a:moveTo>
                  <a:cubicBezTo>
                    <a:pt x="2337" y="1287"/>
                    <a:pt x="2324" y="1299"/>
                    <a:pt x="2324" y="1315"/>
                  </a:cubicBezTo>
                  <a:cubicBezTo>
                    <a:pt x="2324" y="1330"/>
                    <a:pt x="2337" y="1342"/>
                    <a:pt x="2352" y="1342"/>
                  </a:cubicBezTo>
                  <a:cubicBezTo>
                    <a:pt x="2367" y="1342"/>
                    <a:pt x="2379" y="1330"/>
                    <a:pt x="2379" y="1315"/>
                  </a:cubicBezTo>
                  <a:cubicBezTo>
                    <a:pt x="2379" y="1299"/>
                    <a:pt x="2367" y="1287"/>
                    <a:pt x="2352" y="1287"/>
                  </a:cubicBezTo>
                  <a:moveTo>
                    <a:pt x="3658" y="1287"/>
                  </a:moveTo>
                  <a:cubicBezTo>
                    <a:pt x="3643" y="1287"/>
                    <a:pt x="3630" y="1299"/>
                    <a:pt x="3630" y="1315"/>
                  </a:cubicBezTo>
                  <a:cubicBezTo>
                    <a:pt x="3630" y="1330"/>
                    <a:pt x="3643" y="1342"/>
                    <a:pt x="3658" y="1342"/>
                  </a:cubicBezTo>
                  <a:cubicBezTo>
                    <a:pt x="3673" y="1342"/>
                    <a:pt x="3685" y="1330"/>
                    <a:pt x="3685" y="1315"/>
                  </a:cubicBezTo>
                  <a:cubicBezTo>
                    <a:pt x="3685" y="1299"/>
                    <a:pt x="3673" y="1287"/>
                    <a:pt x="3658" y="1287"/>
                  </a:cubicBezTo>
                  <a:moveTo>
                    <a:pt x="2482" y="1286"/>
                  </a:moveTo>
                  <a:cubicBezTo>
                    <a:pt x="2467" y="1286"/>
                    <a:pt x="2454" y="1299"/>
                    <a:pt x="2454" y="1315"/>
                  </a:cubicBezTo>
                  <a:cubicBezTo>
                    <a:pt x="2454" y="1330"/>
                    <a:pt x="2467" y="1343"/>
                    <a:pt x="2482" y="1343"/>
                  </a:cubicBezTo>
                  <a:cubicBezTo>
                    <a:pt x="2498" y="1343"/>
                    <a:pt x="2511" y="1330"/>
                    <a:pt x="2511" y="1315"/>
                  </a:cubicBezTo>
                  <a:cubicBezTo>
                    <a:pt x="2511" y="1299"/>
                    <a:pt x="2498" y="1286"/>
                    <a:pt x="2482" y="1286"/>
                  </a:cubicBezTo>
                  <a:moveTo>
                    <a:pt x="3527" y="1286"/>
                  </a:moveTo>
                  <a:cubicBezTo>
                    <a:pt x="3511" y="1286"/>
                    <a:pt x="3499" y="1299"/>
                    <a:pt x="3499" y="1315"/>
                  </a:cubicBezTo>
                  <a:cubicBezTo>
                    <a:pt x="3499" y="1330"/>
                    <a:pt x="3511" y="1343"/>
                    <a:pt x="3527" y="1343"/>
                  </a:cubicBezTo>
                  <a:cubicBezTo>
                    <a:pt x="3543" y="1343"/>
                    <a:pt x="3556" y="1330"/>
                    <a:pt x="3556" y="1315"/>
                  </a:cubicBezTo>
                  <a:cubicBezTo>
                    <a:pt x="3556" y="1299"/>
                    <a:pt x="3543" y="1286"/>
                    <a:pt x="3527" y="1286"/>
                  </a:cubicBezTo>
                  <a:moveTo>
                    <a:pt x="2613" y="1285"/>
                  </a:moveTo>
                  <a:cubicBezTo>
                    <a:pt x="2597" y="1285"/>
                    <a:pt x="2584" y="1298"/>
                    <a:pt x="2584" y="1315"/>
                  </a:cubicBezTo>
                  <a:cubicBezTo>
                    <a:pt x="2584" y="1331"/>
                    <a:pt x="2597" y="1344"/>
                    <a:pt x="2613" y="1344"/>
                  </a:cubicBezTo>
                  <a:cubicBezTo>
                    <a:pt x="2629" y="1344"/>
                    <a:pt x="2642" y="1331"/>
                    <a:pt x="2642" y="1315"/>
                  </a:cubicBezTo>
                  <a:cubicBezTo>
                    <a:pt x="2642" y="1298"/>
                    <a:pt x="2629" y="1285"/>
                    <a:pt x="2613" y="1285"/>
                  </a:cubicBezTo>
                  <a:moveTo>
                    <a:pt x="3397" y="1285"/>
                  </a:moveTo>
                  <a:cubicBezTo>
                    <a:pt x="3380" y="1285"/>
                    <a:pt x="3367" y="1298"/>
                    <a:pt x="3367" y="1315"/>
                  </a:cubicBezTo>
                  <a:cubicBezTo>
                    <a:pt x="3367" y="1331"/>
                    <a:pt x="3380" y="1344"/>
                    <a:pt x="3397" y="1344"/>
                  </a:cubicBezTo>
                  <a:cubicBezTo>
                    <a:pt x="3413" y="1344"/>
                    <a:pt x="3426" y="1331"/>
                    <a:pt x="3426" y="1315"/>
                  </a:cubicBezTo>
                  <a:cubicBezTo>
                    <a:pt x="3426" y="1298"/>
                    <a:pt x="3413" y="1285"/>
                    <a:pt x="3397" y="1285"/>
                  </a:cubicBezTo>
                  <a:moveTo>
                    <a:pt x="2744" y="1285"/>
                  </a:moveTo>
                  <a:cubicBezTo>
                    <a:pt x="2727" y="1285"/>
                    <a:pt x="2714" y="1298"/>
                    <a:pt x="2714" y="1315"/>
                  </a:cubicBezTo>
                  <a:cubicBezTo>
                    <a:pt x="2714" y="1331"/>
                    <a:pt x="2727" y="1344"/>
                    <a:pt x="2744" y="1344"/>
                  </a:cubicBezTo>
                  <a:cubicBezTo>
                    <a:pt x="2760" y="1344"/>
                    <a:pt x="2773" y="1331"/>
                    <a:pt x="2773" y="1315"/>
                  </a:cubicBezTo>
                  <a:cubicBezTo>
                    <a:pt x="2773" y="1298"/>
                    <a:pt x="2760" y="1285"/>
                    <a:pt x="2744" y="1285"/>
                  </a:cubicBezTo>
                  <a:moveTo>
                    <a:pt x="2874" y="1285"/>
                  </a:moveTo>
                  <a:cubicBezTo>
                    <a:pt x="2858" y="1285"/>
                    <a:pt x="2844" y="1298"/>
                    <a:pt x="2844" y="1315"/>
                  </a:cubicBezTo>
                  <a:cubicBezTo>
                    <a:pt x="2844" y="1331"/>
                    <a:pt x="2858" y="1345"/>
                    <a:pt x="2874" y="1345"/>
                  </a:cubicBezTo>
                  <a:cubicBezTo>
                    <a:pt x="2891" y="1345"/>
                    <a:pt x="2904" y="1331"/>
                    <a:pt x="2904" y="1315"/>
                  </a:cubicBezTo>
                  <a:cubicBezTo>
                    <a:pt x="2904" y="1298"/>
                    <a:pt x="2891" y="1285"/>
                    <a:pt x="2874" y="1285"/>
                  </a:cubicBezTo>
                  <a:moveTo>
                    <a:pt x="3266" y="1285"/>
                  </a:moveTo>
                  <a:cubicBezTo>
                    <a:pt x="3249" y="1285"/>
                    <a:pt x="3236" y="1298"/>
                    <a:pt x="3236" y="1315"/>
                  </a:cubicBezTo>
                  <a:cubicBezTo>
                    <a:pt x="3236" y="1331"/>
                    <a:pt x="3249" y="1345"/>
                    <a:pt x="3266" y="1345"/>
                  </a:cubicBezTo>
                  <a:cubicBezTo>
                    <a:pt x="3283" y="1345"/>
                    <a:pt x="3296" y="1331"/>
                    <a:pt x="3296" y="1315"/>
                  </a:cubicBezTo>
                  <a:cubicBezTo>
                    <a:pt x="3296" y="1298"/>
                    <a:pt x="3283" y="1285"/>
                    <a:pt x="3266" y="1285"/>
                  </a:cubicBezTo>
                  <a:moveTo>
                    <a:pt x="3005" y="1284"/>
                  </a:moveTo>
                  <a:cubicBezTo>
                    <a:pt x="2988" y="1284"/>
                    <a:pt x="2974" y="1298"/>
                    <a:pt x="2974" y="1315"/>
                  </a:cubicBezTo>
                  <a:cubicBezTo>
                    <a:pt x="2974" y="1331"/>
                    <a:pt x="2988" y="1345"/>
                    <a:pt x="3005" y="1345"/>
                  </a:cubicBezTo>
                  <a:cubicBezTo>
                    <a:pt x="3022" y="1345"/>
                    <a:pt x="3035" y="1331"/>
                    <a:pt x="3035" y="1315"/>
                  </a:cubicBezTo>
                  <a:cubicBezTo>
                    <a:pt x="3035" y="1298"/>
                    <a:pt x="3022" y="1284"/>
                    <a:pt x="3005" y="1284"/>
                  </a:cubicBezTo>
                  <a:moveTo>
                    <a:pt x="3135" y="1284"/>
                  </a:moveTo>
                  <a:cubicBezTo>
                    <a:pt x="3119" y="1284"/>
                    <a:pt x="3105" y="1298"/>
                    <a:pt x="3105" y="1315"/>
                  </a:cubicBezTo>
                  <a:cubicBezTo>
                    <a:pt x="3105" y="1331"/>
                    <a:pt x="3119" y="1345"/>
                    <a:pt x="3135" y="1345"/>
                  </a:cubicBezTo>
                  <a:cubicBezTo>
                    <a:pt x="3152" y="1345"/>
                    <a:pt x="3166" y="1331"/>
                    <a:pt x="3166" y="1315"/>
                  </a:cubicBezTo>
                  <a:cubicBezTo>
                    <a:pt x="3166" y="1298"/>
                    <a:pt x="3152" y="1284"/>
                    <a:pt x="3135" y="1284"/>
                  </a:cubicBezTo>
                  <a:moveTo>
                    <a:pt x="2091" y="1160"/>
                  </a:moveTo>
                  <a:cubicBezTo>
                    <a:pt x="2078" y="1160"/>
                    <a:pt x="2067" y="1171"/>
                    <a:pt x="2067" y="1184"/>
                  </a:cubicBezTo>
                  <a:cubicBezTo>
                    <a:pt x="2067" y="1197"/>
                    <a:pt x="2078" y="1208"/>
                    <a:pt x="2091" y="1208"/>
                  </a:cubicBezTo>
                  <a:cubicBezTo>
                    <a:pt x="2104" y="1208"/>
                    <a:pt x="2114" y="1197"/>
                    <a:pt x="2114" y="1184"/>
                  </a:cubicBezTo>
                  <a:cubicBezTo>
                    <a:pt x="2114" y="1171"/>
                    <a:pt x="2104" y="1160"/>
                    <a:pt x="2091" y="1160"/>
                  </a:cubicBezTo>
                  <a:moveTo>
                    <a:pt x="3919" y="1160"/>
                  </a:moveTo>
                  <a:cubicBezTo>
                    <a:pt x="3906" y="1160"/>
                    <a:pt x="3896" y="1171"/>
                    <a:pt x="3896" y="1184"/>
                  </a:cubicBezTo>
                  <a:cubicBezTo>
                    <a:pt x="3896" y="1197"/>
                    <a:pt x="3906" y="1208"/>
                    <a:pt x="3919" y="1208"/>
                  </a:cubicBezTo>
                  <a:cubicBezTo>
                    <a:pt x="3932" y="1208"/>
                    <a:pt x="3943" y="1197"/>
                    <a:pt x="3943" y="1184"/>
                  </a:cubicBezTo>
                  <a:cubicBezTo>
                    <a:pt x="3943" y="1171"/>
                    <a:pt x="3932" y="1160"/>
                    <a:pt x="3919" y="1160"/>
                  </a:cubicBezTo>
                  <a:moveTo>
                    <a:pt x="2221" y="1159"/>
                  </a:moveTo>
                  <a:cubicBezTo>
                    <a:pt x="2208" y="1159"/>
                    <a:pt x="2197" y="1170"/>
                    <a:pt x="2197" y="1184"/>
                  </a:cubicBezTo>
                  <a:cubicBezTo>
                    <a:pt x="2197" y="1198"/>
                    <a:pt x="2208" y="1209"/>
                    <a:pt x="2221" y="1209"/>
                  </a:cubicBezTo>
                  <a:cubicBezTo>
                    <a:pt x="2235" y="1209"/>
                    <a:pt x="2246" y="1198"/>
                    <a:pt x="2246" y="1184"/>
                  </a:cubicBezTo>
                  <a:cubicBezTo>
                    <a:pt x="2246" y="1170"/>
                    <a:pt x="2235" y="1159"/>
                    <a:pt x="2221" y="1159"/>
                  </a:cubicBezTo>
                  <a:moveTo>
                    <a:pt x="3788" y="1159"/>
                  </a:moveTo>
                  <a:cubicBezTo>
                    <a:pt x="3775" y="1159"/>
                    <a:pt x="3764" y="1170"/>
                    <a:pt x="3764" y="1184"/>
                  </a:cubicBezTo>
                  <a:cubicBezTo>
                    <a:pt x="3764" y="1198"/>
                    <a:pt x="3775" y="1209"/>
                    <a:pt x="3788" y="1209"/>
                  </a:cubicBezTo>
                  <a:cubicBezTo>
                    <a:pt x="3802" y="1209"/>
                    <a:pt x="3813" y="1198"/>
                    <a:pt x="3813" y="1184"/>
                  </a:cubicBezTo>
                  <a:cubicBezTo>
                    <a:pt x="3813" y="1170"/>
                    <a:pt x="3802" y="1159"/>
                    <a:pt x="3788" y="1159"/>
                  </a:cubicBezTo>
                  <a:moveTo>
                    <a:pt x="2352" y="1158"/>
                  </a:moveTo>
                  <a:cubicBezTo>
                    <a:pt x="2338" y="1158"/>
                    <a:pt x="2326" y="1170"/>
                    <a:pt x="2326" y="1184"/>
                  </a:cubicBezTo>
                  <a:cubicBezTo>
                    <a:pt x="2326" y="1198"/>
                    <a:pt x="2338" y="1210"/>
                    <a:pt x="2352" y="1210"/>
                  </a:cubicBezTo>
                  <a:cubicBezTo>
                    <a:pt x="2366" y="1210"/>
                    <a:pt x="2377" y="1198"/>
                    <a:pt x="2377" y="1184"/>
                  </a:cubicBezTo>
                  <a:cubicBezTo>
                    <a:pt x="2377" y="1170"/>
                    <a:pt x="2366" y="1158"/>
                    <a:pt x="2352" y="1158"/>
                  </a:cubicBezTo>
                  <a:moveTo>
                    <a:pt x="3658" y="1158"/>
                  </a:moveTo>
                  <a:cubicBezTo>
                    <a:pt x="3644" y="1158"/>
                    <a:pt x="3632" y="1170"/>
                    <a:pt x="3632" y="1184"/>
                  </a:cubicBezTo>
                  <a:cubicBezTo>
                    <a:pt x="3632" y="1198"/>
                    <a:pt x="3644" y="1210"/>
                    <a:pt x="3658" y="1210"/>
                  </a:cubicBezTo>
                  <a:cubicBezTo>
                    <a:pt x="3672" y="1210"/>
                    <a:pt x="3684" y="1198"/>
                    <a:pt x="3684" y="1184"/>
                  </a:cubicBezTo>
                  <a:cubicBezTo>
                    <a:pt x="3684" y="1170"/>
                    <a:pt x="3672" y="1158"/>
                    <a:pt x="3658" y="1158"/>
                  </a:cubicBezTo>
                  <a:moveTo>
                    <a:pt x="2482" y="1157"/>
                  </a:moveTo>
                  <a:cubicBezTo>
                    <a:pt x="2468" y="1157"/>
                    <a:pt x="2456" y="1169"/>
                    <a:pt x="2456" y="1184"/>
                  </a:cubicBezTo>
                  <a:cubicBezTo>
                    <a:pt x="2456" y="1199"/>
                    <a:pt x="2468" y="1211"/>
                    <a:pt x="2482" y="1211"/>
                  </a:cubicBezTo>
                  <a:cubicBezTo>
                    <a:pt x="2497" y="1211"/>
                    <a:pt x="2509" y="1199"/>
                    <a:pt x="2509" y="1184"/>
                  </a:cubicBezTo>
                  <a:cubicBezTo>
                    <a:pt x="2509" y="1169"/>
                    <a:pt x="2497" y="1157"/>
                    <a:pt x="2482" y="1157"/>
                  </a:cubicBezTo>
                  <a:moveTo>
                    <a:pt x="3527" y="1157"/>
                  </a:moveTo>
                  <a:cubicBezTo>
                    <a:pt x="3512" y="1157"/>
                    <a:pt x="3500" y="1169"/>
                    <a:pt x="3500" y="1184"/>
                  </a:cubicBezTo>
                  <a:cubicBezTo>
                    <a:pt x="3500" y="1199"/>
                    <a:pt x="3512" y="1211"/>
                    <a:pt x="3527" y="1211"/>
                  </a:cubicBezTo>
                  <a:cubicBezTo>
                    <a:pt x="3542" y="1211"/>
                    <a:pt x="3554" y="1199"/>
                    <a:pt x="3554" y="1184"/>
                  </a:cubicBezTo>
                  <a:cubicBezTo>
                    <a:pt x="3554" y="1169"/>
                    <a:pt x="3542" y="1157"/>
                    <a:pt x="3527" y="1157"/>
                  </a:cubicBezTo>
                  <a:moveTo>
                    <a:pt x="2613" y="1157"/>
                  </a:moveTo>
                  <a:cubicBezTo>
                    <a:pt x="2598" y="1157"/>
                    <a:pt x="2586" y="1169"/>
                    <a:pt x="2586" y="1184"/>
                  </a:cubicBezTo>
                  <a:cubicBezTo>
                    <a:pt x="2586" y="1199"/>
                    <a:pt x="2598" y="1211"/>
                    <a:pt x="2613" y="1211"/>
                  </a:cubicBezTo>
                  <a:cubicBezTo>
                    <a:pt x="2628" y="1211"/>
                    <a:pt x="2640" y="1199"/>
                    <a:pt x="2640" y="1184"/>
                  </a:cubicBezTo>
                  <a:cubicBezTo>
                    <a:pt x="2640" y="1169"/>
                    <a:pt x="2628" y="1157"/>
                    <a:pt x="2613" y="1157"/>
                  </a:cubicBezTo>
                  <a:moveTo>
                    <a:pt x="3397" y="1156"/>
                  </a:moveTo>
                  <a:cubicBezTo>
                    <a:pt x="3381" y="1156"/>
                    <a:pt x="3369" y="1169"/>
                    <a:pt x="3369" y="1184"/>
                  </a:cubicBezTo>
                  <a:cubicBezTo>
                    <a:pt x="3369" y="1199"/>
                    <a:pt x="3381" y="1212"/>
                    <a:pt x="3397" y="1212"/>
                  </a:cubicBezTo>
                  <a:cubicBezTo>
                    <a:pt x="3412" y="1212"/>
                    <a:pt x="3424" y="1199"/>
                    <a:pt x="3424" y="1184"/>
                  </a:cubicBezTo>
                  <a:cubicBezTo>
                    <a:pt x="3424" y="1169"/>
                    <a:pt x="3412" y="1156"/>
                    <a:pt x="3397" y="1156"/>
                  </a:cubicBezTo>
                  <a:moveTo>
                    <a:pt x="2744" y="1156"/>
                  </a:moveTo>
                  <a:cubicBezTo>
                    <a:pt x="2728" y="1156"/>
                    <a:pt x="2716" y="1169"/>
                    <a:pt x="2716" y="1184"/>
                  </a:cubicBezTo>
                  <a:cubicBezTo>
                    <a:pt x="2716" y="1199"/>
                    <a:pt x="2728" y="1212"/>
                    <a:pt x="2744" y="1212"/>
                  </a:cubicBezTo>
                  <a:cubicBezTo>
                    <a:pt x="2759" y="1212"/>
                    <a:pt x="2771" y="1199"/>
                    <a:pt x="2771" y="1184"/>
                  </a:cubicBezTo>
                  <a:cubicBezTo>
                    <a:pt x="2771" y="1169"/>
                    <a:pt x="2759" y="1156"/>
                    <a:pt x="2744" y="1156"/>
                  </a:cubicBezTo>
                  <a:moveTo>
                    <a:pt x="3266" y="1156"/>
                  </a:moveTo>
                  <a:cubicBezTo>
                    <a:pt x="3251" y="1156"/>
                    <a:pt x="3238" y="1169"/>
                    <a:pt x="3238" y="1184"/>
                  </a:cubicBezTo>
                  <a:cubicBezTo>
                    <a:pt x="3238" y="1199"/>
                    <a:pt x="3251" y="1212"/>
                    <a:pt x="3266" y="1212"/>
                  </a:cubicBezTo>
                  <a:cubicBezTo>
                    <a:pt x="3281" y="1212"/>
                    <a:pt x="3294" y="1199"/>
                    <a:pt x="3294" y="1184"/>
                  </a:cubicBezTo>
                  <a:cubicBezTo>
                    <a:pt x="3294" y="1169"/>
                    <a:pt x="3281" y="1156"/>
                    <a:pt x="3266" y="1156"/>
                  </a:cubicBezTo>
                  <a:moveTo>
                    <a:pt x="2874" y="1156"/>
                  </a:moveTo>
                  <a:cubicBezTo>
                    <a:pt x="2859" y="1156"/>
                    <a:pt x="2846" y="1168"/>
                    <a:pt x="2846" y="1184"/>
                  </a:cubicBezTo>
                  <a:cubicBezTo>
                    <a:pt x="2846" y="1200"/>
                    <a:pt x="2859" y="1212"/>
                    <a:pt x="2874" y="1212"/>
                  </a:cubicBezTo>
                  <a:cubicBezTo>
                    <a:pt x="2890" y="1212"/>
                    <a:pt x="2902" y="1200"/>
                    <a:pt x="2902" y="1184"/>
                  </a:cubicBezTo>
                  <a:cubicBezTo>
                    <a:pt x="2902" y="1168"/>
                    <a:pt x="2890" y="1156"/>
                    <a:pt x="2874" y="1156"/>
                  </a:cubicBezTo>
                  <a:moveTo>
                    <a:pt x="3005" y="1156"/>
                  </a:moveTo>
                  <a:cubicBezTo>
                    <a:pt x="2989" y="1156"/>
                    <a:pt x="2977" y="1168"/>
                    <a:pt x="2977" y="1184"/>
                  </a:cubicBezTo>
                  <a:cubicBezTo>
                    <a:pt x="2977" y="1200"/>
                    <a:pt x="2989" y="1212"/>
                    <a:pt x="3005" y="1212"/>
                  </a:cubicBezTo>
                  <a:cubicBezTo>
                    <a:pt x="3020" y="1212"/>
                    <a:pt x="3033" y="1200"/>
                    <a:pt x="3033" y="1184"/>
                  </a:cubicBezTo>
                  <a:cubicBezTo>
                    <a:pt x="3033" y="1168"/>
                    <a:pt x="3020" y="1156"/>
                    <a:pt x="3005" y="1156"/>
                  </a:cubicBezTo>
                  <a:moveTo>
                    <a:pt x="3135" y="1156"/>
                  </a:moveTo>
                  <a:cubicBezTo>
                    <a:pt x="3120" y="1156"/>
                    <a:pt x="3107" y="1168"/>
                    <a:pt x="3107" y="1184"/>
                  </a:cubicBezTo>
                  <a:cubicBezTo>
                    <a:pt x="3107" y="1200"/>
                    <a:pt x="3120" y="1212"/>
                    <a:pt x="3135" y="1212"/>
                  </a:cubicBezTo>
                  <a:cubicBezTo>
                    <a:pt x="3151" y="1212"/>
                    <a:pt x="3164" y="1200"/>
                    <a:pt x="3164" y="1184"/>
                  </a:cubicBezTo>
                  <a:cubicBezTo>
                    <a:pt x="3164" y="1168"/>
                    <a:pt x="3151" y="1156"/>
                    <a:pt x="3135" y="1156"/>
                  </a:cubicBezTo>
                  <a:moveTo>
                    <a:pt x="2091" y="1031"/>
                  </a:moveTo>
                  <a:cubicBezTo>
                    <a:pt x="2078" y="1031"/>
                    <a:pt x="2068" y="1041"/>
                    <a:pt x="2068" y="1053"/>
                  </a:cubicBezTo>
                  <a:cubicBezTo>
                    <a:pt x="2068" y="1066"/>
                    <a:pt x="2078" y="1075"/>
                    <a:pt x="2091" y="1075"/>
                  </a:cubicBezTo>
                  <a:cubicBezTo>
                    <a:pt x="2103" y="1075"/>
                    <a:pt x="2113" y="1066"/>
                    <a:pt x="2113" y="1053"/>
                  </a:cubicBezTo>
                  <a:cubicBezTo>
                    <a:pt x="2113" y="1041"/>
                    <a:pt x="2103" y="1031"/>
                    <a:pt x="2091" y="1031"/>
                  </a:cubicBezTo>
                  <a:moveTo>
                    <a:pt x="3919" y="1031"/>
                  </a:moveTo>
                  <a:cubicBezTo>
                    <a:pt x="3907" y="1031"/>
                    <a:pt x="3897" y="1041"/>
                    <a:pt x="3897" y="1053"/>
                  </a:cubicBezTo>
                  <a:cubicBezTo>
                    <a:pt x="3897" y="1066"/>
                    <a:pt x="3907" y="1075"/>
                    <a:pt x="3919" y="1075"/>
                  </a:cubicBezTo>
                  <a:cubicBezTo>
                    <a:pt x="3931" y="1075"/>
                    <a:pt x="3941" y="1066"/>
                    <a:pt x="3941" y="1053"/>
                  </a:cubicBezTo>
                  <a:cubicBezTo>
                    <a:pt x="3941" y="1041"/>
                    <a:pt x="3931" y="1031"/>
                    <a:pt x="3919" y="1031"/>
                  </a:cubicBezTo>
                  <a:moveTo>
                    <a:pt x="2221" y="1030"/>
                  </a:moveTo>
                  <a:cubicBezTo>
                    <a:pt x="2208" y="1030"/>
                    <a:pt x="2198" y="1041"/>
                    <a:pt x="2198" y="1053"/>
                  </a:cubicBezTo>
                  <a:cubicBezTo>
                    <a:pt x="2198" y="1066"/>
                    <a:pt x="2208" y="1077"/>
                    <a:pt x="2221" y="1077"/>
                  </a:cubicBezTo>
                  <a:cubicBezTo>
                    <a:pt x="2234" y="1077"/>
                    <a:pt x="2244" y="1066"/>
                    <a:pt x="2244" y="1053"/>
                  </a:cubicBezTo>
                  <a:cubicBezTo>
                    <a:pt x="2244" y="1041"/>
                    <a:pt x="2234" y="1030"/>
                    <a:pt x="2221" y="1030"/>
                  </a:cubicBezTo>
                  <a:moveTo>
                    <a:pt x="3788" y="1030"/>
                  </a:moveTo>
                  <a:cubicBezTo>
                    <a:pt x="3776" y="1030"/>
                    <a:pt x="3765" y="1041"/>
                    <a:pt x="3765" y="1053"/>
                  </a:cubicBezTo>
                  <a:cubicBezTo>
                    <a:pt x="3765" y="1066"/>
                    <a:pt x="3776" y="1077"/>
                    <a:pt x="3788" y="1077"/>
                  </a:cubicBezTo>
                  <a:cubicBezTo>
                    <a:pt x="3801" y="1077"/>
                    <a:pt x="3812" y="1066"/>
                    <a:pt x="3812" y="1053"/>
                  </a:cubicBezTo>
                  <a:cubicBezTo>
                    <a:pt x="3812" y="1041"/>
                    <a:pt x="3801" y="1030"/>
                    <a:pt x="3788" y="1030"/>
                  </a:cubicBezTo>
                  <a:moveTo>
                    <a:pt x="2352" y="1029"/>
                  </a:moveTo>
                  <a:cubicBezTo>
                    <a:pt x="2339" y="1029"/>
                    <a:pt x="2328" y="1040"/>
                    <a:pt x="2328" y="1053"/>
                  </a:cubicBezTo>
                  <a:cubicBezTo>
                    <a:pt x="2328" y="1067"/>
                    <a:pt x="2339" y="1077"/>
                    <a:pt x="2352" y="1077"/>
                  </a:cubicBezTo>
                  <a:cubicBezTo>
                    <a:pt x="2365" y="1077"/>
                    <a:pt x="2376" y="1067"/>
                    <a:pt x="2376" y="1053"/>
                  </a:cubicBezTo>
                  <a:cubicBezTo>
                    <a:pt x="2376" y="1040"/>
                    <a:pt x="2365" y="1029"/>
                    <a:pt x="2352" y="1029"/>
                  </a:cubicBezTo>
                  <a:moveTo>
                    <a:pt x="3658" y="1029"/>
                  </a:moveTo>
                  <a:cubicBezTo>
                    <a:pt x="3645" y="1029"/>
                    <a:pt x="3634" y="1040"/>
                    <a:pt x="3634" y="1053"/>
                  </a:cubicBezTo>
                  <a:cubicBezTo>
                    <a:pt x="3634" y="1067"/>
                    <a:pt x="3645" y="1077"/>
                    <a:pt x="3658" y="1077"/>
                  </a:cubicBezTo>
                  <a:cubicBezTo>
                    <a:pt x="3671" y="1077"/>
                    <a:pt x="3682" y="1067"/>
                    <a:pt x="3682" y="1053"/>
                  </a:cubicBezTo>
                  <a:cubicBezTo>
                    <a:pt x="3682" y="1040"/>
                    <a:pt x="3671" y="1029"/>
                    <a:pt x="3658" y="1029"/>
                  </a:cubicBezTo>
                  <a:moveTo>
                    <a:pt x="2482" y="1029"/>
                  </a:moveTo>
                  <a:cubicBezTo>
                    <a:pt x="2469" y="1029"/>
                    <a:pt x="2458" y="1040"/>
                    <a:pt x="2458" y="1053"/>
                  </a:cubicBezTo>
                  <a:cubicBezTo>
                    <a:pt x="2458" y="1067"/>
                    <a:pt x="2469" y="1078"/>
                    <a:pt x="2482" y="1078"/>
                  </a:cubicBezTo>
                  <a:cubicBezTo>
                    <a:pt x="2496" y="1078"/>
                    <a:pt x="2507" y="1067"/>
                    <a:pt x="2507" y="1053"/>
                  </a:cubicBezTo>
                  <a:cubicBezTo>
                    <a:pt x="2507" y="1040"/>
                    <a:pt x="2496" y="1029"/>
                    <a:pt x="2482" y="1029"/>
                  </a:cubicBezTo>
                  <a:moveTo>
                    <a:pt x="3527" y="1028"/>
                  </a:moveTo>
                  <a:cubicBezTo>
                    <a:pt x="3513" y="1028"/>
                    <a:pt x="3502" y="1040"/>
                    <a:pt x="3502" y="1053"/>
                  </a:cubicBezTo>
                  <a:cubicBezTo>
                    <a:pt x="3502" y="1067"/>
                    <a:pt x="3513" y="1078"/>
                    <a:pt x="3527" y="1078"/>
                  </a:cubicBezTo>
                  <a:cubicBezTo>
                    <a:pt x="3541" y="1078"/>
                    <a:pt x="3552" y="1067"/>
                    <a:pt x="3552" y="1053"/>
                  </a:cubicBezTo>
                  <a:cubicBezTo>
                    <a:pt x="3552" y="1040"/>
                    <a:pt x="3541" y="1028"/>
                    <a:pt x="3527" y="1028"/>
                  </a:cubicBezTo>
                  <a:moveTo>
                    <a:pt x="2613" y="1028"/>
                  </a:moveTo>
                  <a:cubicBezTo>
                    <a:pt x="2599" y="1028"/>
                    <a:pt x="2588" y="1039"/>
                    <a:pt x="2588" y="1053"/>
                  </a:cubicBezTo>
                  <a:cubicBezTo>
                    <a:pt x="2588" y="1067"/>
                    <a:pt x="2599" y="1079"/>
                    <a:pt x="2613" y="1079"/>
                  </a:cubicBezTo>
                  <a:cubicBezTo>
                    <a:pt x="2627" y="1079"/>
                    <a:pt x="2638" y="1067"/>
                    <a:pt x="2638" y="1053"/>
                  </a:cubicBezTo>
                  <a:cubicBezTo>
                    <a:pt x="2638" y="1039"/>
                    <a:pt x="2627" y="1028"/>
                    <a:pt x="2613" y="1028"/>
                  </a:cubicBezTo>
                  <a:moveTo>
                    <a:pt x="3397" y="1028"/>
                  </a:moveTo>
                  <a:cubicBezTo>
                    <a:pt x="3383" y="1028"/>
                    <a:pt x="3371" y="1039"/>
                    <a:pt x="3371" y="1053"/>
                  </a:cubicBezTo>
                  <a:cubicBezTo>
                    <a:pt x="3371" y="1067"/>
                    <a:pt x="3383" y="1079"/>
                    <a:pt x="3397" y="1079"/>
                  </a:cubicBezTo>
                  <a:cubicBezTo>
                    <a:pt x="3411" y="1079"/>
                    <a:pt x="3422" y="1067"/>
                    <a:pt x="3422" y="1053"/>
                  </a:cubicBezTo>
                  <a:cubicBezTo>
                    <a:pt x="3422" y="1039"/>
                    <a:pt x="3411" y="1028"/>
                    <a:pt x="3397" y="1028"/>
                  </a:cubicBezTo>
                  <a:moveTo>
                    <a:pt x="2744" y="1027"/>
                  </a:moveTo>
                  <a:cubicBezTo>
                    <a:pt x="2729" y="1027"/>
                    <a:pt x="2718" y="1039"/>
                    <a:pt x="2718" y="1053"/>
                  </a:cubicBezTo>
                  <a:cubicBezTo>
                    <a:pt x="2718" y="1068"/>
                    <a:pt x="2729" y="1079"/>
                    <a:pt x="2744" y="1079"/>
                  </a:cubicBezTo>
                  <a:cubicBezTo>
                    <a:pt x="2758" y="1079"/>
                    <a:pt x="2770" y="1068"/>
                    <a:pt x="2770" y="1053"/>
                  </a:cubicBezTo>
                  <a:cubicBezTo>
                    <a:pt x="2770" y="1039"/>
                    <a:pt x="2758" y="1027"/>
                    <a:pt x="2744" y="1027"/>
                  </a:cubicBezTo>
                  <a:moveTo>
                    <a:pt x="2874" y="1027"/>
                  </a:moveTo>
                  <a:cubicBezTo>
                    <a:pt x="2860" y="1027"/>
                    <a:pt x="2848" y="1039"/>
                    <a:pt x="2848" y="1053"/>
                  </a:cubicBezTo>
                  <a:cubicBezTo>
                    <a:pt x="2848" y="1068"/>
                    <a:pt x="2860" y="1079"/>
                    <a:pt x="2874" y="1079"/>
                  </a:cubicBezTo>
                  <a:cubicBezTo>
                    <a:pt x="2889" y="1079"/>
                    <a:pt x="2900" y="1068"/>
                    <a:pt x="2900" y="1053"/>
                  </a:cubicBezTo>
                  <a:cubicBezTo>
                    <a:pt x="2900" y="1039"/>
                    <a:pt x="2889" y="1027"/>
                    <a:pt x="2874" y="1027"/>
                  </a:cubicBezTo>
                  <a:moveTo>
                    <a:pt x="3266" y="1027"/>
                  </a:moveTo>
                  <a:cubicBezTo>
                    <a:pt x="3252" y="1027"/>
                    <a:pt x="3240" y="1039"/>
                    <a:pt x="3240" y="1053"/>
                  </a:cubicBezTo>
                  <a:cubicBezTo>
                    <a:pt x="3240" y="1068"/>
                    <a:pt x="3252" y="1079"/>
                    <a:pt x="3266" y="1079"/>
                  </a:cubicBezTo>
                  <a:cubicBezTo>
                    <a:pt x="3280" y="1079"/>
                    <a:pt x="3292" y="1068"/>
                    <a:pt x="3292" y="1053"/>
                  </a:cubicBezTo>
                  <a:cubicBezTo>
                    <a:pt x="3292" y="1039"/>
                    <a:pt x="3280" y="1027"/>
                    <a:pt x="3266" y="1027"/>
                  </a:cubicBezTo>
                  <a:moveTo>
                    <a:pt x="3005" y="1027"/>
                  </a:moveTo>
                  <a:cubicBezTo>
                    <a:pt x="2990" y="1027"/>
                    <a:pt x="2978" y="1039"/>
                    <a:pt x="2978" y="1053"/>
                  </a:cubicBezTo>
                  <a:cubicBezTo>
                    <a:pt x="2978" y="1068"/>
                    <a:pt x="2990" y="1080"/>
                    <a:pt x="3005" y="1080"/>
                  </a:cubicBezTo>
                  <a:cubicBezTo>
                    <a:pt x="3019" y="1080"/>
                    <a:pt x="3031" y="1068"/>
                    <a:pt x="3031" y="1053"/>
                  </a:cubicBezTo>
                  <a:cubicBezTo>
                    <a:pt x="3031" y="1039"/>
                    <a:pt x="3019" y="1027"/>
                    <a:pt x="3005" y="1027"/>
                  </a:cubicBezTo>
                  <a:moveTo>
                    <a:pt x="3135" y="1027"/>
                  </a:moveTo>
                  <a:cubicBezTo>
                    <a:pt x="3121" y="1027"/>
                    <a:pt x="3109" y="1039"/>
                    <a:pt x="3109" y="1053"/>
                  </a:cubicBezTo>
                  <a:cubicBezTo>
                    <a:pt x="3109" y="1068"/>
                    <a:pt x="3121" y="1080"/>
                    <a:pt x="3135" y="1080"/>
                  </a:cubicBezTo>
                  <a:cubicBezTo>
                    <a:pt x="3150" y="1080"/>
                    <a:pt x="3162" y="1068"/>
                    <a:pt x="3162" y="1053"/>
                  </a:cubicBezTo>
                  <a:cubicBezTo>
                    <a:pt x="3162" y="1039"/>
                    <a:pt x="3150" y="1027"/>
                    <a:pt x="3135" y="1027"/>
                  </a:cubicBezTo>
                  <a:moveTo>
                    <a:pt x="2091" y="902"/>
                  </a:moveTo>
                  <a:cubicBezTo>
                    <a:pt x="2079" y="902"/>
                    <a:pt x="2070" y="912"/>
                    <a:pt x="2070" y="923"/>
                  </a:cubicBezTo>
                  <a:cubicBezTo>
                    <a:pt x="2070" y="934"/>
                    <a:pt x="2079" y="943"/>
                    <a:pt x="2091" y="943"/>
                  </a:cubicBezTo>
                  <a:cubicBezTo>
                    <a:pt x="2102" y="943"/>
                    <a:pt x="2111" y="934"/>
                    <a:pt x="2111" y="923"/>
                  </a:cubicBezTo>
                  <a:cubicBezTo>
                    <a:pt x="2111" y="912"/>
                    <a:pt x="2102" y="902"/>
                    <a:pt x="2091" y="902"/>
                  </a:cubicBezTo>
                  <a:moveTo>
                    <a:pt x="3919" y="902"/>
                  </a:moveTo>
                  <a:cubicBezTo>
                    <a:pt x="3908" y="902"/>
                    <a:pt x="3899" y="912"/>
                    <a:pt x="3899" y="923"/>
                  </a:cubicBezTo>
                  <a:cubicBezTo>
                    <a:pt x="3899" y="934"/>
                    <a:pt x="3908" y="943"/>
                    <a:pt x="3919" y="943"/>
                  </a:cubicBezTo>
                  <a:cubicBezTo>
                    <a:pt x="3930" y="943"/>
                    <a:pt x="3939" y="934"/>
                    <a:pt x="3939" y="923"/>
                  </a:cubicBezTo>
                  <a:cubicBezTo>
                    <a:pt x="3939" y="912"/>
                    <a:pt x="3930" y="902"/>
                    <a:pt x="3919" y="902"/>
                  </a:cubicBezTo>
                  <a:moveTo>
                    <a:pt x="2221" y="901"/>
                  </a:moveTo>
                  <a:cubicBezTo>
                    <a:pt x="2209" y="901"/>
                    <a:pt x="2200" y="911"/>
                    <a:pt x="2200" y="923"/>
                  </a:cubicBezTo>
                  <a:cubicBezTo>
                    <a:pt x="2200" y="935"/>
                    <a:pt x="2209" y="944"/>
                    <a:pt x="2221" y="944"/>
                  </a:cubicBezTo>
                  <a:cubicBezTo>
                    <a:pt x="2233" y="944"/>
                    <a:pt x="2243" y="935"/>
                    <a:pt x="2243" y="923"/>
                  </a:cubicBezTo>
                  <a:cubicBezTo>
                    <a:pt x="2243" y="911"/>
                    <a:pt x="2233" y="901"/>
                    <a:pt x="2221" y="901"/>
                  </a:cubicBezTo>
                  <a:moveTo>
                    <a:pt x="3788" y="901"/>
                  </a:moveTo>
                  <a:cubicBezTo>
                    <a:pt x="3777" y="901"/>
                    <a:pt x="3767" y="911"/>
                    <a:pt x="3767" y="923"/>
                  </a:cubicBezTo>
                  <a:cubicBezTo>
                    <a:pt x="3767" y="935"/>
                    <a:pt x="3777" y="944"/>
                    <a:pt x="3788" y="944"/>
                  </a:cubicBezTo>
                  <a:cubicBezTo>
                    <a:pt x="3800" y="944"/>
                    <a:pt x="3810" y="935"/>
                    <a:pt x="3810" y="923"/>
                  </a:cubicBezTo>
                  <a:cubicBezTo>
                    <a:pt x="3810" y="911"/>
                    <a:pt x="3800" y="901"/>
                    <a:pt x="3788" y="901"/>
                  </a:cubicBezTo>
                  <a:moveTo>
                    <a:pt x="2352" y="901"/>
                  </a:moveTo>
                  <a:cubicBezTo>
                    <a:pt x="2340" y="901"/>
                    <a:pt x="2330" y="911"/>
                    <a:pt x="2330" y="923"/>
                  </a:cubicBezTo>
                  <a:cubicBezTo>
                    <a:pt x="2330" y="935"/>
                    <a:pt x="2340" y="945"/>
                    <a:pt x="2352" y="945"/>
                  </a:cubicBezTo>
                  <a:cubicBezTo>
                    <a:pt x="2364" y="945"/>
                    <a:pt x="2374" y="935"/>
                    <a:pt x="2374" y="923"/>
                  </a:cubicBezTo>
                  <a:cubicBezTo>
                    <a:pt x="2374" y="911"/>
                    <a:pt x="2364" y="901"/>
                    <a:pt x="2352" y="901"/>
                  </a:cubicBezTo>
                  <a:moveTo>
                    <a:pt x="3658" y="901"/>
                  </a:moveTo>
                  <a:cubicBezTo>
                    <a:pt x="3646" y="901"/>
                    <a:pt x="3636" y="911"/>
                    <a:pt x="3636" y="923"/>
                  </a:cubicBezTo>
                  <a:cubicBezTo>
                    <a:pt x="3636" y="935"/>
                    <a:pt x="3646" y="945"/>
                    <a:pt x="3658" y="945"/>
                  </a:cubicBezTo>
                  <a:cubicBezTo>
                    <a:pt x="3670" y="945"/>
                    <a:pt x="3680" y="935"/>
                    <a:pt x="3680" y="923"/>
                  </a:cubicBezTo>
                  <a:cubicBezTo>
                    <a:pt x="3680" y="911"/>
                    <a:pt x="3670" y="901"/>
                    <a:pt x="3658" y="901"/>
                  </a:cubicBezTo>
                  <a:moveTo>
                    <a:pt x="2482" y="900"/>
                  </a:moveTo>
                  <a:cubicBezTo>
                    <a:pt x="2470" y="900"/>
                    <a:pt x="2460" y="910"/>
                    <a:pt x="2460" y="923"/>
                  </a:cubicBezTo>
                  <a:cubicBezTo>
                    <a:pt x="2460" y="935"/>
                    <a:pt x="2470" y="946"/>
                    <a:pt x="2482" y="946"/>
                  </a:cubicBezTo>
                  <a:cubicBezTo>
                    <a:pt x="2495" y="946"/>
                    <a:pt x="2505" y="935"/>
                    <a:pt x="2505" y="923"/>
                  </a:cubicBezTo>
                  <a:cubicBezTo>
                    <a:pt x="2505" y="910"/>
                    <a:pt x="2495" y="900"/>
                    <a:pt x="2482" y="900"/>
                  </a:cubicBezTo>
                  <a:moveTo>
                    <a:pt x="3527" y="900"/>
                  </a:moveTo>
                  <a:cubicBezTo>
                    <a:pt x="3515" y="900"/>
                    <a:pt x="3504" y="910"/>
                    <a:pt x="3504" y="923"/>
                  </a:cubicBezTo>
                  <a:cubicBezTo>
                    <a:pt x="3504" y="935"/>
                    <a:pt x="3515" y="946"/>
                    <a:pt x="3527" y="946"/>
                  </a:cubicBezTo>
                  <a:cubicBezTo>
                    <a:pt x="3540" y="946"/>
                    <a:pt x="3550" y="935"/>
                    <a:pt x="3550" y="923"/>
                  </a:cubicBezTo>
                  <a:cubicBezTo>
                    <a:pt x="3550" y="910"/>
                    <a:pt x="3540" y="900"/>
                    <a:pt x="3527" y="900"/>
                  </a:cubicBezTo>
                  <a:moveTo>
                    <a:pt x="2613" y="899"/>
                  </a:moveTo>
                  <a:cubicBezTo>
                    <a:pt x="2600" y="899"/>
                    <a:pt x="2589" y="910"/>
                    <a:pt x="2589" y="923"/>
                  </a:cubicBezTo>
                  <a:cubicBezTo>
                    <a:pt x="2589" y="936"/>
                    <a:pt x="2600" y="946"/>
                    <a:pt x="2613" y="946"/>
                  </a:cubicBezTo>
                  <a:cubicBezTo>
                    <a:pt x="2626" y="946"/>
                    <a:pt x="2637" y="936"/>
                    <a:pt x="2637" y="923"/>
                  </a:cubicBezTo>
                  <a:cubicBezTo>
                    <a:pt x="2637" y="910"/>
                    <a:pt x="2626" y="899"/>
                    <a:pt x="2613" y="899"/>
                  </a:cubicBezTo>
                  <a:moveTo>
                    <a:pt x="3397" y="899"/>
                  </a:moveTo>
                  <a:cubicBezTo>
                    <a:pt x="3384" y="899"/>
                    <a:pt x="3373" y="910"/>
                    <a:pt x="3373" y="923"/>
                  </a:cubicBezTo>
                  <a:cubicBezTo>
                    <a:pt x="3373" y="936"/>
                    <a:pt x="3384" y="946"/>
                    <a:pt x="3397" y="946"/>
                  </a:cubicBezTo>
                  <a:cubicBezTo>
                    <a:pt x="3410" y="946"/>
                    <a:pt x="3420" y="936"/>
                    <a:pt x="3420" y="923"/>
                  </a:cubicBezTo>
                  <a:cubicBezTo>
                    <a:pt x="3420" y="910"/>
                    <a:pt x="3410" y="899"/>
                    <a:pt x="3397" y="899"/>
                  </a:cubicBezTo>
                  <a:moveTo>
                    <a:pt x="2744" y="899"/>
                  </a:moveTo>
                  <a:cubicBezTo>
                    <a:pt x="2730" y="899"/>
                    <a:pt x="2720" y="910"/>
                    <a:pt x="2720" y="923"/>
                  </a:cubicBezTo>
                  <a:cubicBezTo>
                    <a:pt x="2720" y="936"/>
                    <a:pt x="2730" y="947"/>
                    <a:pt x="2744" y="947"/>
                  </a:cubicBezTo>
                  <a:cubicBezTo>
                    <a:pt x="2757" y="947"/>
                    <a:pt x="2767" y="936"/>
                    <a:pt x="2767" y="923"/>
                  </a:cubicBezTo>
                  <a:cubicBezTo>
                    <a:pt x="2767" y="910"/>
                    <a:pt x="2757" y="899"/>
                    <a:pt x="2744" y="899"/>
                  </a:cubicBezTo>
                  <a:moveTo>
                    <a:pt x="3266" y="899"/>
                  </a:moveTo>
                  <a:cubicBezTo>
                    <a:pt x="3253" y="899"/>
                    <a:pt x="3242" y="910"/>
                    <a:pt x="3242" y="923"/>
                  </a:cubicBezTo>
                  <a:cubicBezTo>
                    <a:pt x="3242" y="936"/>
                    <a:pt x="3253" y="947"/>
                    <a:pt x="3266" y="947"/>
                  </a:cubicBezTo>
                  <a:cubicBezTo>
                    <a:pt x="3279" y="947"/>
                    <a:pt x="3290" y="936"/>
                    <a:pt x="3290" y="923"/>
                  </a:cubicBezTo>
                  <a:cubicBezTo>
                    <a:pt x="3290" y="910"/>
                    <a:pt x="3279" y="899"/>
                    <a:pt x="3266" y="899"/>
                  </a:cubicBezTo>
                  <a:moveTo>
                    <a:pt x="2874" y="898"/>
                  </a:moveTo>
                  <a:cubicBezTo>
                    <a:pt x="2861" y="898"/>
                    <a:pt x="2850" y="909"/>
                    <a:pt x="2850" y="923"/>
                  </a:cubicBezTo>
                  <a:cubicBezTo>
                    <a:pt x="2850" y="936"/>
                    <a:pt x="2861" y="947"/>
                    <a:pt x="2874" y="947"/>
                  </a:cubicBezTo>
                  <a:cubicBezTo>
                    <a:pt x="2888" y="947"/>
                    <a:pt x="2898" y="936"/>
                    <a:pt x="2898" y="923"/>
                  </a:cubicBezTo>
                  <a:cubicBezTo>
                    <a:pt x="2898" y="909"/>
                    <a:pt x="2888" y="898"/>
                    <a:pt x="2874" y="898"/>
                  </a:cubicBezTo>
                  <a:moveTo>
                    <a:pt x="3005" y="898"/>
                  </a:moveTo>
                  <a:cubicBezTo>
                    <a:pt x="2991" y="898"/>
                    <a:pt x="2981" y="909"/>
                    <a:pt x="2981" y="923"/>
                  </a:cubicBezTo>
                  <a:cubicBezTo>
                    <a:pt x="2981" y="936"/>
                    <a:pt x="2991" y="947"/>
                    <a:pt x="3005" y="947"/>
                  </a:cubicBezTo>
                  <a:cubicBezTo>
                    <a:pt x="3018" y="947"/>
                    <a:pt x="3029" y="936"/>
                    <a:pt x="3029" y="923"/>
                  </a:cubicBezTo>
                  <a:cubicBezTo>
                    <a:pt x="3029" y="909"/>
                    <a:pt x="3018" y="898"/>
                    <a:pt x="3005" y="898"/>
                  </a:cubicBezTo>
                  <a:moveTo>
                    <a:pt x="3135" y="898"/>
                  </a:moveTo>
                  <a:cubicBezTo>
                    <a:pt x="3122" y="898"/>
                    <a:pt x="3111" y="909"/>
                    <a:pt x="3111" y="923"/>
                  </a:cubicBezTo>
                  <a:cubicBezTo>
                    <a:pt x="3111" y="936"/>
                    <a:pt x="3122" y="947"/>
                    <a:pt x="3135" y="947"/>
                  </a:cubicBezTo>
                  <a:cubicBezTo>
                    <a:pt x="3149" y="947"/>
                    <a:pt x="3160" y="936"/>
                    <a:pt x="3160" y="923"/>
                  </a:cubicBezTo>
                  <a:cubicBezTo>
                    <a:pt x="3160" y="909"/>
                    <a:pt x="3149" y="898"/>
                    <a:pt x="3135" y="898"/>
                  </a:cubicBezTo>
                  <a:moveTo>
                    <a:pt x="2091" y="774"/>
                  </a:moveTo>
                  <a:cubicBezTo>
                    <a:pt x="2080" y="774"/>
                    <a:pt x="2072" y="782"/>
                    <a:pt x="2072" y="792"/>
                  </a:cubicBezTo>
                  <a:cubicBezTo>
                    <a:pt x="2072" y="802"/>
                    <a:pt x="2080" y="811"/>
                    <a:pt x="2091" y="811"/>
                  </a:cubicBezTo>
                  <a:cubicBezTo>
                    <a:pt x="2101" y="811"/>
                    <a:pt x="2109" y="802"/>
                    <a:pt x="2109" y="792"/>
                  </a:cubicBezTo>
                  <a:cubicBezTo>
                    <a:pt x="2109" y="782"/>
                    <a:pt x="2101" y="774"/>
                    <a:pt x="2091" y="774"/>
                  </a:cubicBezTo>
                  <a:moveTo>
                    <a:pt x="3919" y="774"/>
                  </a:moveTo>
                  <a:cubicBezTo>
                    <a:pt x="3909" y="774"/>
                    <a:pt x="3901" y="782"/>
                    <a:pt x="3901" y="792"/>
                  </a:cubicBezTo>
                  <a:cubicBezTo>
                    <a:pt x="3901" y="802"/>
                    <a:pt x="3909" y="811"/>
                    <a:pt x="3919" y="811"/>
                  </a:cubicBezTo>
                  <a:cubicBezTo>
                    <a:pt x="3929" y="811"/>
                    <a:pt x="3938" y="802"/>
                    <a:pt x="3938" y="792"/>
                  </a:cubicBezTo>
                  <a:cubicBezTo>
                    <a:pt x="3938" y="782"/>
                    <a:pt x="3929" y="774"/>
                    <a:pt x="3919" y="774"/>
                  </a:cubicBezTo>
                  <a:moveTo>
                    <a:pt x="2221" y="773"/>
                  </a:moveTo>
                  <a:cubicBezTo>
                    <a:pt x="2210" y="773"/>
                    <a:pt x="2202" y="781"/>
                    <a:pt x="2202" y="792"/>
                  </a:cubicBezTo>
                  <a:cubicBezTo>
                    <a:pt x="2202" y="803"/>
                    <a:pt x="2210" y="812"/>
                    <a:pt x="2221" y="812"/>
                  </a:cubicBezTo>
                  <a:cubicBezTo>
                    <a:pt x="2232" y="812"/>
                    <a:pt x="2241" y="803"/>
                    <a:pt x="2241" y="792"/>
                  </a:cubicBezTo>
                  <a:cubicBezTo>
                    <a:pt x="2241" y="781"/>
                    <a:pt x="2232" y="773"/>
                    <a:pt x="2221" y="773"/>
                  </a:cubicBezTo>
                  <a:moveTo>
                    <a:pt x="3788" y="773"/>
                  </a:moveTo>
                  <a:cubicBezTo>
                    <a:pt x="3778" y="773"/>
                    <a:pt x="3769" y="781"/>
                    <a:pt x="3769" y="792"/>
                  </a:cubicBezTo>
                  <a:cubicBezTo>
                    <a:pt x="3769" y="803"/>
                    <a:pt x="3778" y="812"/>
                    <a:pt x="3788" y="812"/>
                  </a:cubicBezTo>
                  <a:cubicBezTo>
                    <a:pt x="3799" y="812"/>
                    <a:pt x="3808" y="803"/>
                    <a:pt x="3808" y="792"/>
                  </a:cubicBezTo>
                  <a:cubicBezTo>
                    <a:pt x="3808" y="781"/>
                    <a:pt x="3799" y="773"/>
                    <a:pt x="3788" y="773"/>
                  </a:cubicBezTo>
                  <a:moveTo>
                    <a:pt x="2352" y="772"/>
                  </a:moveTo>
                  <a:cubicBezTo>
                    <a:pt x="2341" y="772"/>
                    <a:pt x="2331" y="781"/>
                    <a:pt x="2331" y="792"/>
                  </a:cubicBezTo>
                  <a:cubicBezTo>
                    <a:pt x="2331" y="803"/>
                    <a:pt x="2341" y="812"/>
                    <a:pt x="2352" y="812"/>
                  </a:cubicBezTo>
                  <a:cubicBezTo>
                    <a:pt x="2363" y="812"/>
                    <a:pt x="2372" y="803"/>
                    <a:pt x="2372" y="792"/>
                  </a:cubicBezTo>
                  <a:cubicBezTo>
                    <a:pt x="2372" y="781"/>
                    <a:pt x="2363" y="772"/>
                    <a:pt x="2352" y="772"/>
                  </a:cubicBezTo>
                  <a:moveTo>
                    <a:pt x="3658" y="772"/>
                  </a:moveTo>
                  <a:cubicBezTo>
                    <a:pt x="3647" y="772"/>
                    <a:pt x="3638" y="781"/>
                    <a:pt x="3638" y="792"/>
                  </a:cubicBezTo>
                  <a:cubicBezTo>
                    <a:pt x="3638" y="803"/>
                    <a:pt x="3647" y="812"/>
                    <a:pt x="3658" y="812"/>
                  </a:cubicBezTo>
                  <a:cubicBezTo>
                    <a:pt x="3669" y="812"/>
                    <a:pt x="3678" y="803"/>
                    <a:pt x="3678" y="792"/>
                  </a:cubicBezTo>
                  <a:cubicBezTo>
                    <a:pt x="3678" y="781"/>
                    <a:pt x="3669" y="772"/>
                    <a:pt x="3658" y="772"/>
                  </a:cubicBezTo>
                  <a:moveTo>
                    <a:pt x="2482" y="771"/>
                  </a:moveTo>
                  <a:cubicBezTo>
                    <a:pt x="2471" y="771"/>
                    <a:pt x="2461" y="781"/>
                    <a:pt x="2461" y="792"/>
                  </a:cubicBezTo>
                  <a:cubicBezTo>
                    <a:pt x="2461" y="804"/>
                    <a:pt x="2471" y="813"/>
                    <a:pt x="2482" y="813"/>
                  </a:cubicBezTo>
                  <a:cubicBezTo>
                    <a:pt x="2494" y="813"/>
                    <a:pt x="2503" y="804"/>
                    <a:pt x="2503" y="792"/>
                  </a:cubicBezTo>
                  <a:cubicBezTo>
                    <a:pt x="2503" y="781"/>
                    <a:pt x="2494" y="771"/>
                    <a:pt x="2482" y="771"/>
                  </a:cubicBezTo>
                  <a:moveTo>
                    <a:pt x="3527" y="771"/>
                  </a:moveTo>
                  <a:cubicBezTo>
                    <a:pt x="3516" y="771"/>
                    <a:pt x="3506" y="781"/>
                    <a:pt x="3506" y="792"/>
                  </a:cubicBezTo>
                  <a:cubicBezTo>
                    <a:pt x="3506" y="804"/>
                    <a:pt x="3516" y="813"/>
                    <a:pt x="3527" y="813"/>
                  </a:cubicBezTo>
                  <a:cubicBezTo>
                    <a:pt x="3539" y="813"/>
                    <a:pt x="3548" y="804"/>
                    <a:pt x="3548" y="792"/>
                  </a:cubicBezTo>
                  <a:cubicBezTo>
                    <a:pt x="3548" y="781"/>
                    <a:pt x="3539" y="771"/>
                    <a:pt x="3527" y="771"/>
                  </a:cubicBezTo>
                  <a:moveTo>
                    <a:pt x="2613" y="770"/>
                  </a:moveTo>
                  <a:cubicBezTo>
                    <a:pt x="2601" y="770"/>
                    <a:pt x="2591" y="780"/>
                    <a:pt x="2591" y="792"/>
                  </a:cubicBezTo>
                  <a:cubicBezTo>
                    <a:pt x="2591" y="804"/>
                    <a:pt x="2601" y="814"/>
                    <a:pt x="2613" y="814"/>
                  </a:cubicBezTo>
                  <a:cubicBezTo>
                    <a:pt x="2625" y="814"/>
                    <a:pt x="2635" y="804"/>
                    <a:pt x="2635" y="792"/>
                  </a:cubicBezTo>
                  <a:cubicBezTo>
                    <a:pt x="2635" y="780"/>
                    <a:pt x="2625" y="770"/>
                    <a:pt x="2613" y="770"/>
                  </a:cubicBezTo>
                  <a:moveTo>
                    <a:pt x="3397" y="770"/>
                  </a:moveTo>
                  <a:cubicBezTo>
                    <a:pt x="3385" y="770"/>
                    <a:pt x="3375" y="780"/>
                    <a:pt x="3375" y="792"/>
                  </a:cubicBezTo>
                  <a:cubicBezTo>
                    <a:pt x="3375" y="804"/>
                    <a:pt x="3385" y="814"/>
                    <a:pt x="3397" y="814"/>
                  </a:cubicBezTo>
                  <a:cubicBezTo>
                    <a:pt x="3409" y="814"/>
                    <a:pt x="3418" y="804"/>
                    <a:pt x="3418" y="792"/>
                  </a:cubicBezTo>
                  <a:cubicBezTo>
                    <a:pt x="3418" y="780"/>
                    <a:pt x="3409" y="770"/>
                    <a:pt x="3397" y="770"/>
                  </a:cubicBezTo>
                  <a:moveTo>
                    <a:pt x="2744" y="770"/>
                  </a:moveTo>
                  <a:cubicBezTo>
                    <a:pt x="2731" y="770"/>
                    <a:pt x="2722" y="780"/>
                    <a:pt x="2722" y="792"/>
                  </a:cubicBezTo>
                  <a:cubicBezTo>
                    <a:pt x="2722" y="804"/>
                    <a:pt x="2731" y="814"/>
                    <a:pt x="2744" y="814"/>
                  </a:cubicBezTo>
                  <a:cubicBezTo>
                    <a:pt x="2756" y="814"/>
                    <a:pt x="2766" y="804"/>
                    <a:pt x="2766" y="792"/>
                  </a:cubicBezTo>
                  <a:cubicBezTo>
                    <a:pt x="2766" y="780"/>
                    <a:pt x="2756" y="770"/>
                    <a:pt x="2744" y="770"/>
                  </a:cubicBezTo>
                  <a:moveTo>
                    <a:pt x="2874" y="770"/>
                  </a:moveTo>
                  <a:cubicBezTo>
                    <a:pt x="2862" y="770"/>
                    <a:pt x="2852" y="780"/>
                    <a:pt x="2852" y="792"/>
                  </a:cubicBezTo>
                  <a:cubicBezTo>
                    <a:pt x="2852" y="804"/>
                    <a:pt x="2862" y="814"/>
                    <a:pt x="2874" y="814"/>
                  </a:cubicBezTo>
                  <a:cubicBezTo>
                    <a:pt x="2886" y="814"/>
                    <a:pt x="2896" y="804"/>
                    <a:pt x="2896" y="792"/>
                  </a:cubicBezTo>
                  <a:cubicBezTo>
                    <a:pt x="2896" y="780"/>
                    <a:pt x="2886" y="770"/>
                    <a:pt x="2874" y="770"/>
                  </a:cubicBezTo>
                  <a:moveTo>
                    <a:pt x="3266" y="770"/>
                  </a:moveTo>
                  <a:cubicBezTo>
                    <a:pt x="3254" y="770"/>
                    <a:pt x="3244" y="780"/>
                    <a:pt x="3244" y="792"/>
                  </a:cubicBezTo>
                  <a:cubicBezTo>
                    <a:pt x="3244" y="804"/>
                    <a:pt x="3254" y="814"/>
                    <a:pt x="3266" y="814"/>
                  </a:cubicBezTo>
                  <a:cubicBezTo>
                    <a:pt x="3278" y="814"/>
                    <a:pt x="3288" y="804"/>
                    <a:pt x="3288" y="792"/>
                  </a:cubicBezTo>
                  <a:cubicBezTo>
                    <a:pt x="3288" y="780"/>
                    <a:pt x="3278" y="770"/>
                    <a:pt x="3266" y="770"/>
                  </a:cubicBezTo>
                  <a:moveTo>
                    <a:pt x="3005" y="770"/>
                  </a:moveTo>
                  <a:cubicBezTo>
                    <a:pt x="2992" y="770"/>
                    <a:pt x="2982" y="780"/>
                    <a:pt x="2982" y="792"/>
                  </a:cubicBezTo>
                  <a:cubicBezTo>
                    <a:pt x="2982" y="805"/>
                    <a:pt x="2992" y="815"/>
                    <a:pt x="3005" y="815"/>
                  </a:cubicBezTo>
                  <a:cubicBezTo>
                    <a:pt x="3017" y="815"/>
                    <a:pt x="3027" y="805"/>
                    <a:pt x="3027" y="792"/>
                  </a:cubicBezTo>
                  <a:cubicBezTo>
                    <a:pt x="3027" y="780"/>
                    <a:pt x="3017" y="770"/>
                    <a:pt x="3005" y="770"/>
                  </a:cubicBezTo>
                  <a:moveTo>
                    <a:pt x="3135" y="770"/>
                  </a:moveTo>
                  <a:cubicBezTo>
                    <a:pt x="3123" y="770"/>
                    <a:pt x="3113" y="780"/>
                    <a:pt x="3113" y="792"/>
                  </a:cubicBezTo>
                  <a:cubicBezTo>
                    <a:pt x="3113" y="805"/>
                    <a:pt x="3123" y="815"/>
                    <a:pt x="3135" y="815"/>
                  </a:cubicBezTo>
                  <a:cubicBezTo>
                    <a:pt x="3148" y="815"/>
                    <a:pt x="3158" y="805"/>
                    <a:pt x="3158" y="792"/>
                  </a:cubicBezTo>
                  <a:cubicBezTo>
                    <a:pt x="3158" y="780"/>
                    <a:pt x="3148" y="770"/>
                    <a:pt x="3135" y="770"/>
                  </a:cubicBezTo>
                  <a:moveTo>
                    <a:pt x="2091" y="645"/>
                  </a:moveTo>
                  <a:cubicBezTo>
                    <a:pt x="2081" y="645"/>
                    <a:pt x="2074" y="652"/>
                    <a:pt x="2074" y="662"/>
                  </a:cubicBezTo>
                  <a:cubicBezTo>
                    <a:pt x="2074" y="671"/>
                    <a:pt x="2081" y="678"/>
                    <a:pt x="2091" y="678"/>
                  </a:cubicBezTo>
                  <a:cubicBezTo>
                    <a:pt x="2100" y="678"/>
                    <a:pt x="2107" y="671"/>
                    <a:pt x="2107" y="662"/>
                  </a:cubicBezTo>
                  <a:cubicBezTo>
                    <a:pt x="2107" y="652"/>
                    <a:pt x="2100" y="645"/>
                    <a:pt x="2091" y="645"/>
                  </a:cubicBezTo>
                  <a:moveTo>
                    <a:pt x="3919" y="645"/>
                  </a:moveTo>
                  <a:cubicBezTo>
                    <a:pt x="3910" y="645"/>
                    <a:pt x="3902" y="652"/>
                    <a:pt x="3902" y="662"/>
                  </a:cubicBezTo>
                  <a:cubicBezTo>
                    <a:pt x="3902" y="671"/>
                    <a:pt x="3910" y="679"/>
                    <a:pt x="3919" y="679"/>
                  </a:cubicBezTo>
                  <a:cubicBezTo>
                    <a:pt x="3928" y="679"/>
                    <a:pt x="3936" y="671"/>
                    <a:pt x="3936" y="662"/>
                  </a:cubicBezTo>
                  <a:cubicBezTo>
                    <a:pt x="3936" y="652"/>
                    <a:pt x="3928" y="645"/>
                    <a:pt x="3919" y="645"/>
                  </a:cubicBezTo>
                  <a:moveTo>
                    <a:pt x="2221" y="644"/>
                  </a:moveTo>
                  <a:cubicBezTo>
                    <a:pt x="2211" y="644"/>
                    <a:pt x="2203" y="652"/>
                    <a:pt x="2203" y="662"/>
                  </a:cubicBezTo>
                  <a:cubicBezTo>
                    <a:pt x="2203" y="671"/>
                    <a:pt x="2211" y="679"/>
                    <a:pt x="2221" y="679"/>
                  </a:cubicBezTo>
                  <a:cubicBezTo>
                    <a:pt x="2231" y="679"/>
                    <a:pt x="2239" y="671"/>
                    <a:pt x="2239" y="662"/>
                  </a:cubicBezTo>
                  <a:cubicBezTo>
                    <a:pt x="2239" y="652"/>
                    <a:pt x="2231" y="644"/>
                    <a:pt x="2221" y="644"/>
                  </a:cubicBezTo>
                  <a:moveTo>
                    <a:pt x="3788" y="644"/>
                  </a:moveTo>
                  <a:cubicBezTo>
                    <a:pt x="3779" y="644"/>
                    <a:pt x="3771" y="652"/>
                    <a:pt x="3771" y="662"/>
                  </a:cubicBezTo>
                  <a:cubicBezTo>
                    <a:pt x="3771" y="671"/>
                    <a:pt x="3779" y="679"/>
                    <a:pt x="3788" y="679"/>
                  </a:cubicBezTo>
                  <a:cubicBezTo>
                    <a:pt x="3798" y="679"/>
                    <a:pt x="3806" y="671"/>
                    <a:pt x="3806" y="662"/>
                  </a:cubicBezTo>
                  <a:cubicBezTo>
                    <a:pt x="3806" y="652"/>
                    <a:pt x="3798" y="644"/>
                    <a:pt x="3788" y="644"/>
                  </a:cubicBezTo>
                  <a:moveTo>
                    <a:pt x="2352" y="643"/>
                  </a:moveTo>
                  <a:cubicBezTo>
                    <a:pt x="2342" y="643"/>
                    <a:pt x="2333" y="651"/>
                    <a:pt x="2333" y="662"/>
                  </a:cubicBezTo>
                  <a:cubicBezTo>
                    <a:pt x="2333" y="672"/>
                    <a:pt x="2342" y="680"/>
                    <a:pt x="2352" y="680"/>
                  </a:cubicBezTo>
                  <a:cubicBezTo>
                    <a:pt x="2362" y="680"/>
                    <a:pt x="2370" y="672"/>
                    <a:pt x="2370" y="662"/>
                  </a:cubicBezTo>
                  <a:cubicBezTo>
                    <a:pt x="2370" y="651"/>
                    <a:pt x="2362" y="643"/>
                    <a:pt x="2352" y="643"/>
                  </a:cubicBezTo>
                  <a:moveTo>
                    <a:pt x="3658" y="643"/>
                  </a:moveTo>
                  <a:cubicBezTo>
                    <a:pt x="3648" y="643"/>
                    <a:pt x="3639" y="651"/>
                    <a:pt x="3639" y="662"/>
                  </a:cubicBezTo>
                  <a:cubicBezTo>
                    <a:pt x="3639" y="672"/>
                    <a:pt x="3648" y="680"/>
                    <a:pt x="3658" y="680"/>
                  </a:cubicBezTo>
                  <a:cubicBezTo>
                    <a:pt x="3668" y="680"/>
                    <a:pt x="3676" y="672"/>
                    <a:pt x="3676" y="662"/>
                  </a:cubicBezTo>
                  <a:cubicBezTo>
                    <a:pt x="3676" y="651"/>
                    <a:pt x="3668" y="643"/>
                    <a:pt x="3658" y="643"/>
                  </a:cubicBezTo>
                  <a:moveTo>
                    <a:pt x="2482" y="642"/>
                  </a:moveTo>
                  <a:cubicBezTo>
                    <a:pt x="2472" y="642"/>
                    <a:pt x="2463" y="651"/>
                    <a:pt x="2463" y="662"/>
                  </a:cubicBezTo>
                  <a:cubicBezTo>
                    <a:pt x="2463" y="672"/>
                    <a:pt x="2472" y="681"/>
                    <a:pt x="2482" y="681"/>
                  </a:cubicBezTo>
                  <a:cubicBezTo>
                    <a:pt x="2493" y="681"/>
                    <a:pt x="2502" y="672"/>
                    <a:pt x="2502" y="662"/>
                  </a:cubicBezTo>
                  <a:cubicBezTo>
                    <a:pt x="2502" y="651"/>
                    <a:pt x="2493" y="642"/>
                    <a:pt x="2482" y="642"/>
                  </a:cubicBezTo>
                  <a:moveTo>
                    <a:pt x="3527" y="642"/>
                  </a:moveTo>
                  <a:cubicBezTo>
                    <a:pt x="3517" y="642"/>
                    <a:pt x="3508" y="651"/>
                    <a:pt x="3508" y="662"/>
                  </a:cubicBezTo>
                  <a:cubicBezTo>
                    <a:pt x="3508" y="672"/>
                    <a:pt x="3517" y="681"/>
                    <a:pt x="3527" y="681"/>
                  </a:cubicBezTo>
                  <a:cubicBezTo>
                    <a:pt x="3538" y="681"/>
                    <a:pt x="3546" y="672"/>
                    <a:pt x="3546" y="662"/>
                  </a:cubicBezTo>
                  <a:cubicBezTo>
                    <a:pt x="3546" y="651"/>
                    <a:pt x="3538" y="642"/>
                    <a:pt x="3527" y="642"/>
                  </a:cubicBezTo>
                  <a:moveTo>
                    <a:pt x="2613" y="642"/>
                  </a:moveTo>
                  <a:cubicBezTo>
                    <a:pt x="2602" y="642"/>
                    <a:pt x="2593" y="651"/>
                    <a:pt x="2593" y="662"/>
                  </a:cubicBezTo>
                  <a:cubicBezTo>
                    <a:pt x="2593" y="672"/>
                    <a:pt x="2602" y="681"/>
                    <a:pt x="2613" y="681"/>
                  </a:cubicBezTo>
                  <a:cubicBezTo>
                    <a:pt x="2624" y="681"/>
                    <a:pt x="2633" y="672"/>
                    <a:pt x="2633" y="662"/>
                  </a:cubicBezTo>
                  <a:cubicBezTo>
                    <a:pt x="2633" y="651"/>
                    <a:pt x="2624" y="642"/>
                    <a:pt x="2613" y="642"/>
                  </a:cubicBezTo>
                  <a:moveTo>
                    <a:pt x="3397" y="642"/>
                  </a:moveTo>
                  <a:cubicBezTo>
                    <a:pt x="3386" y="642"/>
                    <a:pt x="3377" y="651"/>
                    <a:pt x="3377" y="662"/>
                  </a:cubicBezTo>
                  <a:cubicBezTo>
                    <a:pt x="3377" y="672"/>
                    <a:pt x="3386" y="681"/>
                    <a:pt x="3397" y="681"/>
                  </a:cubicBezTo>
                  <a:cubicBezTo>
                    <a:pt x="3407" y="681"/>
                    <a:pt x="3416" y="672"/>
                    <a:pt x="3416" y="662"/>
                  </a:cubicBezTo>
                  <a:cubicBezTo>
                    <a:pt x="3416" y="651"/>
                    <a:pt x="3407" y="642"/>
                    <a:pt x="3397" y="642"/>
                  </a:cubicBezTo>
                  <a:moveTo>
                    <a:pt x="2744" y="642"/>
                  </a:moveTo>
                  <a:cubicBezTo>
                    <a:pt x="2733" y="642"/>
                    <a:pt x="2724" y="651"/>
                    <a:pt x="2724" y="662"/>
                  </a:cubicBezTo>
                  <a:cubicBezTo>
                    <a:pt x="2724" y="673"/>
                    <a:pt x="2733" y="681"/>
                    <a:pt x="2744" y="681"/>
                  </a:cubicBezTo>
                  <a:cubicBezTo>
                    <a:pt x="2755" y="681"/>
                    <a:pt x="2764" y="673"/>
                    <a:pt x="2764" y="662"/>
                  </a:cubicBezTo>
                  <a:cubicBezTo>
                    <a:pt x="2764" y="651"/>
                    <a:pt x="2755" y="642"/>
                    <a:pt x="2744" y="642"/>
                  </a:cubicBezTo>
                  <a:moveTo>
                    <a:pt x="3266" y="642"/>
                  </a:moveTo>
                  <a:cubicBezTo>
                    <a:pt x="3255" y="642"/>
                    <a:pt x="3246" y="651"/>
                    <a:pt x="3246" y="662"/>
                  </a:cubicBezTo>
                  <a:cubicBezTo>
                    <a:pt x="3246" y="673"/>
                    <a:pt x="3255" y="681"/>
                    <a:pt x="3266" y="681"/>
                  </a:cubicBezTo>
                  <a:cubicBezTo>
                    <a:pt x="3277" y="681"/>
                    <a:pt x="3286" y="673"/>
                    <a:pt x="3286" y="662"/>
                  </a:cubicBezTo>
                  <a:cubicBezTo>
                    <a:pt x="3286" y="651"/>
                    <a:pt x="3277" y="642"/>
                    <a:pt x="3266" y="642"/>
                  </a:cubicBezTo>
                  <a:moveTo>
                    <a:pt x="2874" y="641"/>
                  </a:moveTo>
                  <a:cubicBezTo>
                    <a:pt x="2863" y="641"/>
                    <a:pt x="2854" y="650"/>
                    <a:pt x="2854" y="662"/>
                  </a:cubicBezTo>
                  <a:cubicBezTo>
                    <a:pt x="2854" y="673"/>
                    <a:pt x="2863" y="682"/>
                    <a:pt x="2874" y="682"/>
                  </a:cubicBezTo>
                  <a:cubicBezTo>
                    <a:pt x="2885" y="682"/>
                    <a:pt x="2894" y="673"/>
                    <a:pt x="2894" y="662"/>
                  </a:cubicBezTo>
                  <a:cubicBezTo>
                    <a:pt x="2894" y="650"/>
                    <a:pt x="2885" y="641"/>
                    <a:pt x="2874" y="641"/>
                  </a:cubicBezTo>
                  <a:moveTo>
                    <a:pt x="3005" y="641"/>
                  </a:moveTo>
                  <a:cubicBezTo>
                    <a:pt x="2994" y="641"/>
                    <a:pt x="2985" y="650"/>
                    <a:pt x="2985" y="662"/>
                  </a:cubicBezTo>
                  <a:cubicBezTo>
                    <a:pt x="2985" y="673"/>
                    <a:pt x="2994" y="682"/>
                    <a:pt x="3005" y="682"/>
                  </a:cubicBezTo>
                  <a:cubicBezTo>
                    <a:pt x="3016" y="682"/>
                    <a:pt x="3025" y="673"/>
                    <a:pt x="3025" y="662"/>
                  </a:cubicBezTo>
                  <a:cubicBezTo>
                    <a:pt x="3025" y="650"/>
                    <a:pt x="3016" y="641"/>
                    <a:pt x="3005" y="641"/>
                  </a:cubicBezTo>
                  <a:moveTo>
                    <a:pt x="3135" y="641"/>
                  </a:moveTo>
                  <a:cubicBezTo>
                    <a:pt x="3124" y="641"/>
                    <a:pt x="3115" y="650"/>
                    <a:pt x="3115" y="662"/>
                  </a:cubicBezTo>
                  <a:cubicBezTo>
                    <a:pt x="3115" y="673"/>
                    <a:pt x="3124" y="682"/>
                    <a:pt x="3135" y="682"/>
                  </a:cubicBezTo>
                  <a:cubicBezTo>
                    <a:pt x="3147" y="682"/>
                    <a:pt x="3156" y="673"/>
                    <a:pt x="3156" y="662"/>
                  </a:cubicBezTo>
                  <a:cubicBezTo>
                    <a:pt x="3156" y="650"/>
                    <a:pt x="3147" y="641"/>
                    <a:pt x="3135" y="641"/>
                  </a:cubicBezTo>
                  <a:moveTo>
                    <a:pt x="2091" y="516"/>
                  </a:moveTo>
                  <a:cubicBezTo>
                    <a:pt x="2082" y="516"/>
                    <a:pt x="2076" y="523"/>
                    <a:pt x="2076" y="531"/>
                  </a:cubicBezTo>
                  <a:cubicBezTo>
                    <a:pt x="2076" y="539"/>
                    <a:pt x="2082" y="546"/>
                    <a:pt x="2091" y="546"/>
                  </a:cubicBezTo>
                  <a:cubicBezTo>
                    <a:pt x="2099" y="546"/>
                    <a:pt x="2105" y="539"/>
                    <a:pt x="2105" y="531"/>
                  </a:cubicBezTo>
                  <a:cubicBezTo>
                    <a:pt x="2105" y="523"/>
                    <a:pt x="2099" y="516"/>
                    <a:pt x="2091" y="516"/>
                  </a:cubicBezTo>
                  <a:moveTo>
                    <a:pt x="3919" y="516"/>
                  </a:moveTo>
                  <a:cubicBezTo>
                    <a:pt x="3911" y="516"/>
                    <a:pt x="3904" y="523"/>
                    <a:pt x="3904" y="531"/>
                  </a:cubicBezTo>
                  <a:cubicBezTo>
                    <a:pt x="3904" y="539"/>
                    <a:pt x="3911" y="546"/>
                    <a:pt x="3919" y="546"/>
                  </a:cubicBezTo>
                  <a:cubicBezTo>
                    <a:pt x="3927" y="546"/>
                    <a:pt x="3934" y="539"/>
                    <a:pt x="3934" y="531"/>
                  </a:cubicBezTo>
                  <a:cubicBezTo>
                    <a:pt x="3934" y="523"/>
                    <a:pt x="3927" y="516"/>
                    <a:pt x="3919" y="516"/>
                  </a:cubicBezTo>
                  <a:moveTo>
                    <a:pt x="2221" y="515"/>
                  </a:moveTo>
                  <a:cubicBezTo>
                    <a:pt x="2212" y="515"/>
                    <a:pt x="2205" y="522"/>
                    <a:pt x="2205" y="531"/>
                  </a:cubicBezTo>
                  <a:cubicBezTo>
                    <a:pt x="2205" y="540"/>
                    <a:pt x="2212" y="547"/>
                    <a:pt x="2221" y="547"/>
                  </a:cubicBezTo>
                  <a:cubicBezTo>
                    <a:pt x="2230" y="547"/>
                    <a:pt x="2237" y="540"/>
                    <a:pt x="2237" y="531"/>
                  </a:cubicBezTo>
                  <a:cubicBezTo>
                    <a:pt x="2237" y="522"/>
                    <a:pt x="2230" y="515"/>
                    <a:pt x="2221" y="515"/>
                  </a:cubicBezTo>
                  <a:moveTo>
                    <a:pt x="3788" y="515"/>
                  </a:moveTo>
                  <a:cubicBezTo>
                    <a:pt x="3780" y="515"/>
                    <a:pt x="3773" y="522"/>
                    <a:pt x="3773" y="531"/>
                  </a:cubicBezTo>
                  <a:cubicBezTo>
                    <a:pt x="3773" y="540"/>
                    <a:pt x="3780" y="547"/>
                    <a:pt x="3788" y="547"/>
                  </a:cubicBezTo>
                  <a:cubicBezTo>
                    <a:pt x="3797" y="547"/>
                    <a:pt x="3804" y="540"/>
                    <a:pt x="3804" y="531"/>
                  </a:cubicBezTo>
                  <a:cubicBezTo>
                    <a:pt x="3804" y="522"/>
                    <a:pt x="3797" y="515"/>
                    <a:pt x="3788" y="515"/>
                  </a:cubicBezTo>
                  <a:moveTo>
                    <a:pt x="2352" y="514"/>
                  </a:moveTo>
                  <a:cubicBezTo>
                    <a:pt x="2343" y="514"/>
                    <a:pt x="2335" y="522"/>
                    <a:pt x="2335" y="531"/>
                  </a:cubicBezTo>
                  <a:cubicBezTo>
                    <a:pt x="2335" y="540"/>
                    <a:pt x="2343" y="548"/>
                    <a:pt x="2352" y="548"/>
                  </a:cubicBezTo>
                  <a:cubicBezTo>
                    <a:pt x="2361" y="548"/>
                    <a:pt x="2368" y="540"/>
                    <a:pt x="2368" y="531"/>
                  </a:cubicBezTo>
                  <a:cubicBezTo>
                    <a:pt x="2368" y="522"/>
                    <a:pt x="2361" y="514"/>
                    <a:pt x="2352" y="514"/>
                  </a:cubicBezTo>
                  <a:moveTo>
                    <a:pt x="3658" y="514"/>
                  </a:moveTo>
                  <a:cubicBezTo>
                    <a:pt x="3649" y="514"/>
                    <a:pt x="3641" y="522"/>
                    <a:pt x="3641" y="531"/>
                  </a:cubicBezTo>
                  <a:cubicBezTo>
                    <a:pt x="3641" y="540"/>
                    <a:pt x="3649" y="548"/>
                    <a:pt x="3658" y="548"/>
                  </a:cubicBezTo>
                  <a:cubicBezTo>
                    <a:pt x="3667" y="548"/>
                    <a:pt x="3675" y="540"/>
                    <a:pt x="3675" y="531"/>
                  </a:cubicBezTo>
                  <a:cubicBezTo>
                    <a:pt x="3675" y="522"/>
                    <a:pt x="3667" y="514"/>
                    <a:pt x="3658" y="514"/>
                  </a:cubicBezTo>
                  <a:moveTo>
                    <a:pt x="2482" y="514"/>
                  </a:moveTo>
                  <a:cubicBezTo>
                    <a:pt x="2473" y="514"/>
                    <a:pt x="2465" y="521"/>
                    <a:pt x="2465" y="531"/>
                  </a:cubicBezTo>
                  <a:cubicBezTo>
                    <a:pt x="2465" y="541"/>
                    <a:pt x="2473" y="548"/>
                    <a:pt x="2482" y="548"/>
                  </a:cubicBezTo>
                  <a:cubicBezTo>
                    <a:pt x="2492" y="548"/>
                    <a:pt x="2500" y="541"/>
                    <a:pt x="2500" y="531"/>
                  </a:cubicBezTo>
                  <a:cubicBezTo>
                    <a:pt x="2500" y="521"/>
                    <a:pt x="2492" y="514"/>
                    <a:pt x="2482" y="514"/>
                  </a:cubicBezTo>
                  <a:moveTo>
                    <a:pt x="3527" y="514"/>
                  </a:moveTo>
                  <a:cubicBezTo>
                    <a:pt x="3518" y="514"/>
                    <a:pt x="3510" y="521"/>
                    <a:pt x="3510" y="531"/>
                  </a:cubicBezTo>
                  <a:cubicBezTo>
                    <a:pt x="3510" y="541"/>
                    <a:pt x="3518" y="548"/>
                    <a:pt x="3527" y="548"/>
                  </a:cubicBezTo>
                  <a:cubicBezTo>
                    <a:pt x="3537" y="548"/>
                    <a:pt x="3545" y="541"/>
                    <a:pt x="3545" y="531"/>
                  </a:cubicBezTo>
                  <a:cubicBezTo>
                    <a:pt x="3545" y="521"/>
                    <a:pt x="3537" y="514"/>
                    <a:pt x="3527" y="514"/>
                  </a:cubicBezTo>
                  <a:moveTo>
                    <a:pt x="2613" y="513"/>
                  </a:moveTo>
                  <a:cubicBezTo>
                    <a:pt x="2603" y="513"/>
                    <a:pt x="2595" y="521"/>
                    <a:pt x="2595" y="531"/>
                  </a:cubicBezTo>
                  <a:cubicBezTo>
                    <a:pt x="2595" y="541"/>
                    <a:pt x="2603" y="549"/>
                    <a:pt x="2613" y="549"/>
                  </a:cubicBezTo>
                  <a:cubicBezTo>
                    <a:pt x="2623" y="549"/>
                    <a:pt x="2631" y="541"/>
                    <a:pt x="2631" y="531"/>
                  </a:cubicBezTo>
                  <a:cubicBezTo>
                    <a:pt x="2631" y="521"/>
                    <a:pt x="2623" y="513"/>
                    <a:pt x="2613" y="513"/>
                  </a:cubicBezTo>
                  <a:moveTo>
                    <a:pt x="3397" y="513"/>
                  </a:moveTo>
                  <a:cubicBezTo>
                    <a:pt x="3387" y="513"/>
                    <a:pt x="3379" y="521"/>
                    <a:pt x="3379" y="531"/>
                  </a:cubicBezTo>
                  <a:cubicBezTo>
                    <a:pt x="3379" y="541"/>
                    <a:pt x="3387" y="549"/>
                    <a:pt x="3397" y="549"/>
                  </a:cubicBezTo>
                  <a:cubicBezTo>
                    <a:pt x="3406" y="549"/>
                    <a:pt x="3414" y="541"/>
                    <a:pt x="3414" y="531"/>
                  </a:cubicBezTo>
                  <a:cubicBezTo>
                    <a:pt x="3414" y="521"/>
                    <a:pt x="3406" y="513"/>
                    <a:pt x="3397" y="513"/>
                  </a:cubicBezTo>
                  <a:moveTo>
                    <a:pt x="2744" y="513"/>
                  </a:moveTo>
                  <a:cubicBezTo>
                    <a:pt x="2734" y="513"/>
                    <a:pt x="2725" y="521"/>
                    <a:pt x="2725" y="531"/>
                  </a:cubicBezTo>
                  <a:cubicBezTo>
                    <a:pt x="2725" y="541"/>
                    <a:pt x="2734" y="549"/>
                    <a:pt x="2744" y="549"/>
                  </a:cubicBezTo>
                  <a:cubicBezTo>
                    <a:pt x="2754" y="549"/>
                    <a:pt x="2762" y="541"/>
                    <a:pt x="2762" y="531"/>
                  </a:cubicBezTo>
                  <a:cubicBezTo>
                    <a:pt x="2762" y="521"/>
                    <a:pt x="2754" y="513"/>
                    <a:pt x="2744" y="513"/>
                  </a:cubicBezTo>
                  <a:moveTo>
                    <a:pt x="2874" y="513"/>
                  </a:moveTo>
                  <a:cubicBezTo>
                    <a:pt x="2864" y="513"/>
                    <a:pt x="2856" y="521"/>
                    <a:pt x="2856" y="531"/>
                  </a:cubicBezTo>
                  <a:cubicBezTo>
                    <a:pt x="2856" y="541"/>
                    <a:pt x="2864" y="549"/>
                    <a:pt x="2874" y="549"/>
                  </a:cubicBezTo>
                  <a:cubicBezTo>
                    <a:pt x="2884" y="549"/>
                    <a:pt x="2892" y="541"/>
                    <a:pt x="2892" y="531"/>
                  </a:cubicBezTo>
                  <a:cubicBezTo>
                    <a:pt x="2892" y="521"/>
                    <a:pt x="2884" y="513"/>
                    <a:pt x="2874" y="513"/>
                  </a:cubicBezTo>
                  <a:moveTo>
                    <a:pt x="3266" y="513"/>
                  </a:moveTo>
                  <a:cubicBezTo>
                    <a:pt x="3256" y="513"/>
                    <a:pt x="3248" y="521"/>
                    <a:pt x="3248" y="531"/>
                  </a:cubicBezTo>
                  <a:cubicBezTo>
                    <a:pt x="3248" y="541"/>
                    <a:pt x="3256" y="549"/>
                    <a:pt x="3266" y="549"/>
                  </a:cubicBezTo>
                  <a:cubicBezTo>
                    <a:pt x="3276" y="549"/>
                    <a:pt x="3284" y="541"/>
                    <a:pt x="3284" y="531"/>
                  </a:cubicBezTo>
                  <a:cubicBezTo>
                    <a:pt x="3284" y="521"/>
                    <a:pt x="3276" y="513"/>
                    <a:pt x="3266" y="513"/>
                  </a:cubicBezTo>
                  <a:moveTo>
                    <a:pt x="3005" y="512"/>
                  </a:moveTo>
                  <a:cubicBezTo>
                    <a:pt x="2995" y="512"/>
                    <a:pt x="2986" y="521"/>
                    <a:pt x="2986" y="531"/>
                  </a:cubicBezTo>
                  <a:cubicBezTo>
                    <a:pt x="2986" y="541"/>
                    <a:pt x="2995" y="549"/>
                    <a:pt x="3005" y="549"/>
                  </a:cubicBezTo>
                  <a:cubicBezTo>
                    <a:pt x="3015" y="549"/>
                    <a:pt x="3023" y="541"/>
                    <a:pt x="3023" y="531"/>
                  </a:cubicBezTo>
                  <a:cubicBezTo>
                    <a:pt x="3023" y="521"/>
                    <a:pt x="3015" y="512"/>
                    <a:pt x="3005" y="512"/>
                  </a:cubicBezTo>
                  <a:moveTo>
                    <a:pt x="3135" y="512"/>
                  </a:moveTo>
                  <a:cubicBezTo>
                    <a:pt x="3125" y="512"/>
                    <a:pt x="3117" y="521"/>
                    <a:pt x="3117" y="531"/>
                  </a:cubicBezTo>
                  <a:cubicBezTo>
                    <a:pt x="3117" y="541"/>
                    <a:pt x="3125" y="549"/>
                    <a:pt x="3135" y="549"/>
                  </a:cubicBezTo>
                  <a:cubicBezTo>
                    <a:pt x="3146" y="549"/>
                    <a:pt x="3154" y="541"/>
                    <a:pt x="3154" y="531"/>
                  </a:cubicBezTo>
                  <a:cubicBezTo>
                    <a:pt x="3154" y="521"/>
                    <a:pt x="3146" y="512"/>
                    <a:pt x="3135" y="512"/>
                  </a:cubicBezTo>
                  <a:moveTo>
                    <a:pt x="2091" y="387"/>
                  </a:moveTo>
                  <a:cubicBezTo>
                    <a:pt x="2083" y="387"/>
                    <a:pt x="2078" y="393"/>
                    <a:pt x="2078" y="400"/>
                  </a:cubicBezTo>
                  <a:cubicBezTo>
                    <a:pt x="2078" y="408"/>
                    <a:pt x="2083" y="413"/>
                    <a:pt x="2091" y="413"/>
                  </a:cubicBezTo>
                  <a:cubicBezTo>
                    <a:pt x="2098" y="413"/>
                    <a:pt x="2104" y="408"/>
                    <a:pt x="2104" y="400"/>
                  </a:cubicBezTo>
                  <a:cubicBezTo>
                    <a:pt x="2104" y="393"/>
                    <a:pt x="2098" y="387"/>
                    <a:pt x="2091" y="387"/>
                  </a:cubicBezTo>
                  <a:moveTo>
                    <a:pt x="3919" y="387"/>
                  </a:moveTo>
                  <a:cubicBezTo>
                    <a:pt x="3912" y="387"/>
                    <a:pt x="3906" y="393"/>
                    <a:pt x="3906" y="400"/>
                  </a:cubicBezTo>
                  <a:cubicBezTo>
                    <a:pt x="3906" y="408"/>
                    <a:pt x="3912" y="413"/>
                    <a:pt x="3919" y="413"/>
                  </a:cubicBezTo>
                  <a:cubicBezTo>
                    <a:pt x="3926" y="413"/>
                    <a:pt x="3932" y="408"/>
                    <a:pt x="3932" y="400"/>
                  </a:cubicBezTo>
                  <a:cubicBezTo>
                    <a:pt x="3932" y="393"/>
                    <a:pt x="3926" y="387"/>
                    <a:pt x="3919" y="387"/>
                  </a:cubicBezTo>
                  <a:moveTo>
                    <a:pt x="2221" y="387"/>
                  </a:moveTo>
                  <a:cubicBezTo>
                    <a:pt x="2214" y="387"/>
                    <a:pt x="2207" y="393"/>
                    <a:pt x="2207" y="400"/>
                  </a:cubicBezTo>
                  <a:cubicBezTo>
                    <a:pt x="2207" y="408"/>
                    <a:pt x="2214" y="414"/>
                    <a:pt x="2221" y="414"/>
                  </a:cubicBezTo>
                  <a:cubicBezTo>
                    <a:pt x="2229" y="414"/>
                    <a:pt x="2235" y="408"/>
                    <a:pt x="2235" y="400"/>
                  </a:cubicBezTo>
                  <a:cubicBezTo>
                    <a:pt x="2235" y="393"/>
                    <a:pt x="2229" y="387"/>
                    <a:pt x="2221" y="387"/>
                  </a:cubicBezTo>
                  <a:moveTo>
                    <a:pt x="3788" y="387"/>
                  </a:moveTo>
                  <a:cubicBezTo>
                    <a:pt x="3781" y="387"/>
                    <a:pt x="3775" y="393"/>
                    <a:pt x="3775" y="400"/>
                  </a:cubicBezTo>
                  <a:cubicBezTo>
                    <a:pt x="3775" y="408"/>
                    <a:pt x="3781" y="414"/>
                    <a:pt x="3788" y="414"/>
                  </a:cubicBezTo>
                  <a:cubicBezTo>
                    <a:pt x="3796" y="414"/>
                    <a:pt x="3802" y="408"/>
                    <a:pt x="3802" y="400"/>
                  </a:cubicBezTo>
                  <a:cubicBezTo>
                    <a:pt x="3802" y="393"/>
                    <a:pt x="3796" y="387"/>
                    <a:pt x="3788" y="387"/>
                  </a:cubicBezTo>
                  <a:moveTo>
                    <a:pt x="2352" y="386"/>
                  </a:moveTo>
                  <a:cubicBezTo>
                    <a:pt x="2344" y="386"/>
                    <a:pt x="2337" y="392"/>
                    <a:pt x="2337" y="400"/>
                  </a:cubicBezTo>
                  <a:cubicBezTo>
                    <a:pt x="2337" y="408"/>
                    <a:pt x="2344" y="415"/>
                    <a:pt x="2352" y="415"/>
                  </a:cubicBezTo>
                  <a:cubicBezTo>
                    <a:pt x="2360" y="415"/>
                    <a:pt x="2366" y="408"/>
                    <a:pt x="2366" y="400"/>
                  </a:cubicBezTo>
                  <a:cubicBezTo>
                    <a:pt x="2366" y="392"/>
                    <a:pt x="2360" y="386"/>
                    <a:pt x="2352" y="386"/>
                  </a:cubicBezTo>
                  <a:moveTo>
                    <a:pt x="3658" y="386"/>
                  </a:moveTo>
                  <a:cubicBezTo>
                    <a:pt x="3650" y="386"/>
                    <a:pt x="3643" y="392"/>
                    <a:pt x="3643" y="400"/>
                  </a:cubicBezTo>
                  <a:cubicBezTo>
                    <a:pt x="3643" y="408"/>
                    <a:pt x="3650" y="415"/>
                    <a:pt x="3658" y="415"/>
                  </a:cubicBezTo>
                  <a:cubicBezTo>
                    <a:pt x="3666" y="415"/>
                    <a:pt x="3672" y="408"/>
                    <a:pt x="3672" y="400"/>
                  </a:cubicBezTo>
                  <a:cubicBezTo>
                    <a:pt x="3672" y="392"/>
                    <a:pt x="3666" y="386"/>
                    <a:pt x="3658" y="386"/>
                  </a:cubicBezTo>
                  <a:moveTo>
                    <a:pt x="2482" y="385"/>
                  </a:moveTo>
                  <a:cubicBezTo>
                    <a:pt x="2474" y="385"/>
                    <a:pt x="2467" y="392"/>
                    <a:pt x="2467" y="400"/>
                  </a:cubicBezTo>
                  <a:cubicBezTo>
                    <a:pt x="2467" y="409"/>
                    <a:pt x="2474" y="416"/>
                    <a:pt x="2482" y="416"/>
                  </a:cubicBezTo>
                  <a:cubicBezTo>
                    <a:pt x="2491" y="416"/>
                    <a:pt x="2498" y="409"/>
                    <a:pt x="2498" y="400"/>
                  </a:cubicBezTo>
                  <a:cubicBezTo>
                    <a:pt x="2498" y="392"/>
                    <a:pt x="2491" y="385"/>
                    <a:pt x="2482" y="385"/>
                  </a:cubicBezTo>
                  <a:moveTo>
                    <a:pt x="3527" y="385"/>
                  </a:moveTo>
                  <a:cubicBezTo>
                    <a:pt x="3519" y="385"/>
                    <a:pt x="3512" y="392"/>
                    <a:pt x="3512" y="400"/>
                  </a:cubicBezTo>
                  <a:cubicBezTo>
                    <a:pt x="3512" y="409"/>
                    <a:pt x="3519" y="416"/>
                    <a:pt x="3527" y="416"/>
                  </a:cubicBezTo>
                  <a:cubicBezTo>
                    <a:pt x="3536" y="416"/>
                    <a:pt x="3542" y="409"/>
                    <a:pt x="3542" y="400"/>
                  </a:cubicBezTo>
                  <a:cubicBezTo>
                    <a:pt x="3542" y="392"/>
                    <a:pt x="3536" y="385"/>
                    <a:pt x="3527" y="385"/>
                  </a:cubicBezTo>
                  <a:moveTo>
                    <a:pt x="2613" y="385"/>
                  </a:moveTo>
                  <a:cubicBezTo>
                    <a:pt x="2604" y="385"/>
                    <a:pt x="2597" y="392"/>
                    <a:pt x="2597" y="400"/>
                  </a:cubicBezTo>
                  <a:cubicBezTo>
                    <a:pt x="2597" y="409"/>
                    <a:pt x="2604" y="416"/>
                    <a:pt x="2613" y="416"/>
                  </a:cubicBezTo>
                  <a:cubicBezTo>
                    <a:pt x="2622" y="416"/>
                    <a:pt x="2629" y="409"/>
                    <a:pt x="2629" y="400"/>
                  </a:cubicBezTo>
                  <a:cubicBezTo>
                    <a:pt x="2629" y="392"/>
                    <a:pt x="2622" y="385"/>
                    <a:pt x="2613" y="385"/>
                  </a:cubicBezTo>
                  <a:moveTo>
                    <a:pt x="3397" y="385"/>
                  </a:moveTo>
                  <a:cubicBezTo>
                    <a:pt x="3388" y="385"/>
                    <a:pt x="3381" y="392"/>
                    <a:pt x="3381" y="400"/>
                  </a:cubicBezTo>
                  <a:cubicBezTo>
                    <a:pt x="3381" y="409"/>
                    <a:pt x="3388" y="416"/>
                    <a:pt x="3397" y="416"/>
                  </a:cubicBezTo>
                  <a:cubicBezTo>
                    <a:pt x="3405" y="416"/>
                    <a:pt x="3412" y="409"/>
                    <a:pt x="3412" y="400"/>
                  </a:cubicBezTo>
                  <a:cubicBezTo>
                    <a:pt x="3412" y="392"/>
                    <a:pt x="3405" y="385"/>
                    <a:pt x="3397" y="385"/>
                  </a:cubicBezTo>
                  <a:moveTo>
                    <a:pt x="2744" y="384"/>
                  </a:moveTo>
                  <a:cubicBezTo>
                    <a:pt x="2735" y="384"/>
                    <a:pt x="2728" y="392"/>
                    <a:pt x="2728" y="400"/>
                  </a:cubicBezTo>
                  <a:cubicBezTo>
                    <a:pt x="2728" y="409"/>
                    <a:pt x="2735" y="416"/>
                    <a:pt x="2744" y="416"/>
                  </a:cubicBezTo>
                  <a:cubicBezTo>
                    <a:pt x="2752" y="416"/>
                    <a:pt x="2760" y="409"/>
                    <a:pt x="2760" y="400"/>
                  </a:cubicBezTo>
                  <a:cubicBezTo>
                    <a:pt x="2760" y="392"/>
                    <a:pt x="2752" y="384"/>
                    <a:pt x="2744" y="384"/>
                  </a:cubicBezTo>
                  <a:moveTo>
                    <a:pt x="3266" y="384"/>
                  </a:moveTo>
                  <a:cubicBezTo>
                    <a:pt x="3257" y="384"/>
                    <a:pt x="3250" y="392"/>
                    <a:pt x="3250" y="400"/>
                  </a:cubicBezTo>
                  <a:cubicBezTo>
                    <a:pt x="3250" y="409"/>
                    <a:pt x="3257" y="416"/>
                    <a:pt x="3266" y="416"/>
                  </a:cubicBezTo>
                  <a:cubicBezTo>
                    <a:pt x="3275" y="416"/>
                    <a:pt x="3282" y="409"/>
                    <a:pt x="3282" y="400"/>
                  </a:cubicBezTo>
                  <a:cubicBezTo>
                    <a:pt x="3282" y="392"/>
                    <a:pt x="3275" y="384"/>
                    <a:pt x="3266" y="384"/>
                  </a:cubicBezTo>
                  <a:moveTo>
                    <a:pt x="2874" y="384"/>
                  </a:moveTo>
                  <a:cubicBezTo>
                    <a:pt x="2865" y="384"/>
                    <a:pt x="2858" y="391"/>
                    <a:pt x="2858" y="400"/>
                  </a:cubicBezTo>
                  <a:cubicBezTo>
                    <a:pt x="2858" y="409"/>
                    <a:pt x="2865" y="417"/>
                    <a:pt x="2874" y="417"/>
                  </a:cubicBezTo>
                  <a:cubicBezTo>
                    <a:pt x="2883" y="417"/>
                    <a:pt x="2891" y="409"/>
                    <a:pt x="2891" y="400"/>
                  </a:cubicBezTo>
                  <a:cubicBezTo>
                    <a:pt x="2891" y="391"/>
                    <a:pt x="2883" y="384"/>
                    <a:pt x="2874" y="384"/>
                  </a:cubicBezTo>
                  <a:moveTo>
                    <a:pt x="3005" y="384"/>
                  </a:moveTo>
                  <a:cubicBezTo>
                    <a:pt x="2996" y="384"/>
                    <a:pt x="2989" y="391"/>
                    <a:pt x="2989" y="400"/>
                  </a:cubicBezTo>
                  <a:cubicBezTo>
                    <a:pt x="2989" y="409"/>
                    <a:pt x="2996" y="417"/>
                    <a:pt x="3005" y="417"/>
                  </a:cubicBezTo>
                  <a:cubicBezTo>
                    <a:pt x="3014" y="417"/>
                    <a:pt x="3021" y="409"/>
                    <a:pt x="3021" y="400"/>
                  </a:cubicBezTo>
                  <a:cubicBezTo>
                    <a:pt x="3021" y="391"/>
                    <a:pt x="3014" y="384"/>
                    <a:pt x="3005" y="384"/>
                  </a:cubicBezTo>
                  <a:moveTo>
                    <a:pt x="3135" y="384"/>
                  </a:moveTo>
                  <a:cubicBezTo>
                    <a:pt x="3126" y="384"/>
                    <a:pt x="3119" y="391"/>
                    <a:pt x="3119" y="400"/>
                  </a:cubicBezTo>
                  <a:cubicBezTo>
                    <a:pt x="3119" y="409"/>
                    <a:pt x="3126" y="417"/>
                    <a:pt x="3135" y="417"/>
                  </a:cubicBezTo>
                  <a:cubicBezTo>
                    <a:pt x="3144" y="417"/>
                    <a:pt x="3152" y="409"/>
                    <a:pt x="3152" y="400"/>
                  </a:cubicBezTo>
                  <a:cubicBezTo>
                    <a:pt x="3152" y="391"/>
                    <a:pt x="3144" y="384"/>
                    <a:pt x="3135" y="384"/>
                  </a:cubicBezTo>
                  <a:moveTo>
                    <a:pt x="2091" y="259"/>
                  </a:moveTo>
                  <a:cubicBezTo>
                    <a:pt x="2084" y="259"/>
                    <a:pt x="2079" y="264"/>
                    <a:pt x="2079" y="270"/>
                  </a:cubicBezTo>
                  <a:cubicBezTo>
                    <a:pt x="2079" y="276"/>
                    <a:pt x="2084" y="281"/>
                    <a:pt x="2091" y="281"/>
                  </a:cubicBezTo>
                  <a:cubicBezTo>
                    <a:pt x="2097" y="281"/>
                    <a:pt x="2102" y="276"/>
                    <a:pt x="2102" y="270"/>
                  </a:cubicBezTo>
                  <a:cubicBezTo>
                    <a:pt x="2102" y="264"/>
                    <a:pt x="2097" y="259"/>
                    <a:pt x="2091" y="259"/>
                  </a:cubicBezTo>
                  <a:moveTo>
                    <a:pt x="3919" y="259"/>
                  </a:moveTo>
                  <a:cubicBezTo>
                    <a:pt x="3913" y="259"/>
                    <a:pt x="3908" y="264"/>
                    <a:pt x="3908" y="270"/>
                  </a:cubicBezTo>
                  <a:cubicBezTo>
                    <a:pt x="3908" y="276"/>
                    <a:pt x="3913" y="281"/>
                    <a:pt x="3919" y="281"/>
                  </a:cubicBezTo>
                  <a:cubicBezTo>
                    <a:pt x="3925" y="281"/>
                    <a:pt x="3930" y="276"/>
                    <a:pt x="3930" y="270"/>
                  </a:cubicBezTo>
                  <a:cubicBezTo>
                    <a:pt x="3930" y="264"/>
                    <a:pt x="3925" y="259"/>
                    <a:pt x="3919" y="259"/>
                  </a:cubicBezTo>
                  <a:moveTo>
                    <a:pt x="2221" y="258"/>
                  </a:moveTo>
                  <a:cubicBezTo>
                    <a:pt x="2215" y="258"/>
                    <a:pt x="2209" y="263"/>
                    <a:pt x="2209" y="270"/>
                  </a:cubicBezTo>
                  <a:cubicBezTo>
                    <a:pt x="2209" y="276"/>
                    <a:pt x="2215" y="282"/>
                    <a:pt x="2221" y="282"/>
                  </a:cubicBezTo>
                  <a:cubicBezTo>
                    <a:pt x="2228" y="282"/>
                    <a:pt x="2233" y="276"/>
                    <a:pt x="2233" y="270"/>
                  </a:cubicBezTo>
                  <a:cubicBezTo>
                    <a:pt x="2233" y="263"/>
                    <a:pt x="2228" y="258"/>
                    <a:pt x="2221" y="258"/>
                  </a:cubicBezTo>
                  <a:moveTo>
                    <a:pt x="3788" y="258"/>
                  </a:moveTo>
                  <a:cubicBezTo>
                    <a:pt x="3782" y="258"/>
                    <a:pt x="3776" y="263"/>
                    <a:pt x="3776" y="270"/>
                  </a:cubicBezTo>
                  <a:cubicBezTo>
                    <a:pt x="3776" y="276"/>
                    <a:pt x="3782" y="282"/>
                    <a:pt x="3788" y="282"/>
                  </a:cubicBezTo>
                  <a:cubicBezTo>
                    <a:pt x="3795" y="282"/>
                    <a:pt x="3800" y="276"/>
                    <a:pt x="3800" y="270"/>
                  </a:cubicBezTo>
                  <a:cubicBezTo>
                    <a:pt x="3800" y="263"/>
                    <a:pt x="3795" y="258"/>
                    <a:pt x="3788" y="258"/>
                  </a:cubicBezTo>
                  <a:moveTo>
                    <a:pt x="2352" y="257"/>
                  </a:moveTo>
                  <a:cubicBezTo>
                    <a:pt x="2345" y="257"/>
                    <a:pt x="2339" y="263"/>
                    <a:pt x="2339" y="270"/>
                  </a:cubicBezTo>
                  <a:cubicBezTo>
                    <a:pt x="2339" y="277"/>
                    <a:pt x="2345" y="282"/>
                    <a:pt x="2352" y="282"/>
                  </a:cubicBezTo>
                  <a:cubicBezTo>
                    <a:pt x="2359" y="282"/>
                    <a:pt x="2364" y="277"/>
                    <a:pt x="2364" y="270"/>
                  </a:cubicBezTo>
                  <a:cubicBezTo>
                    <a:pt x="2364" y="263"/>
                    <a:pt x="2359" y="257"/>
                    <a:pt x="2352" y="257"/>
                  </a:cubicBezTo>
                  <a:moveTo>
                    <a:pt x="3658" y="257"/>
                  </a:moveTo>
                  <a:cubicBezTo>
                    <a:pt x="3651" y="257"/>
                    <a:pt x="3645" y="263"/>
                    <a:pt x="3645" y="270"/>
                  </a:cubicBezTo>
                  <a:cubicBezTo>
                    <a:pt x="3645" y="277"/>
                    <a:pt x="3651" y="282"/>
                    <a:pt x="3658" y="282"/>
                  </a:cubicBezTo>
                  <a:cubicBezTo>
                    <a:pt x="3665" y="282"/>
                    <a:pt x="3671" y="277"/>
                    <a:pt x="3671" y="270"/>
                  </a:cubicBezTo>
                  <a:cubicBezTo>
                    <a:pt x="3671" y="263"/>
                    <a:pt x="3665" y="257"/>
                    <a:pt x="3658" y="257"/>
                  </a:cubicBezTo>
                  <a:moveTo>
                    <a:pt x="2482" y="256"/>
                  </a:moveTo>
                  <a:cubicBezTo>
                    <a:pt x="2475" y="256"/>
                    <a:pt x="2469" y="262"/>
                    <a:pt x="2469" y="270"/>
                  </a:cubicBezTo>
                  <a:cubicBezTo>
                    <a:pt x="2469" y="277"/>
                    <a:pt x="2475" y="283"/>
                    <a:pt x="2482" y="283"/>
                  </a:cubicBezTo>
                  <a:cubicBezTo>
                    <a:pt x="2490" y="283"/>
                    <a:pt x="2496" y="277"/>
                    <a:pt x="2496" y="270"/>
                  </a:cubicBezTo>
                  <a:cubicBezTo>
                    <a:pt x="2496" y="262"/>
                    <a:pt x="2490" y="256"/>
                    <a:pt x="2482" y="256"/>
                  </a:cubicBezTo>
                  <a:moveTo>
                    <a:pt x="3527" y="256"/>
                  </a:moveTo>
                  <a:cubicBezTo>
                    <a:pt x="3520" y="256"/>
                    <a:pt x="3514" y="262"/>
                    <a:pt x="3514" y="270"/>
                  </a:cubicBezTo>
                  <a:cubicBezTo>
                    <a:pt x="3514" y="277"/>
                    <a:pt x="3520" y="283"/>
                    <a:pt x="3527" y="283"/>
                  </a:cubicBezTo>
                  <a:cubicBezTo>
                    <a:pt x="3535" y="283"/>
                    <a:pt x="3541" y="277"/>
                    <a:pt x="3541" y="270"/>
                  </a:cubicBezTo>
                  <a:cubicBezTo>
                    <a:pt x="3541" y="262"/>
                    <a:pt x="3535" y="256"/>
                    <a:pt x="3527" y="256"/>
                  </a:cubicBezTo>
                  <a:moveTo>
                    <a:pt x="2613" y="256"/>
                  </a:moveTo>
                  <a:cubicBezTo>
                    <a:pt x="2605" y="256"/>
                    <a:pt x="2599" y="262"/>
                    <a:pt x="2599" y="270"/>
                  </a:cubicBezTo>
                  <a:cubicBezTo>
                    <a:pt x="2599" y="277"/>
                    <a:pt x="2605" y="283"/>
                    <a:pt x="2613" y="283"/>
                  </a:cubicBezTo>
                  <a:cubicBezTo>
                    <a:pt x="2621" y="283"/>
                    <a:pt x="2627" y="277"/>
                    <a:pt x="2627" y="270"/>
                  </a:cubicBezTo>
                  <a:cubicBezTo>
                    <a:pt x="2627" y="262"/>
                    <a:pt x="2621" y="256"/>
                    <a:pt x="2613" y="256"/>
                  </a:cubicBezTo>
                  <a:moveTo>
                    <a:pt x="2744" y="256"/>
                  </a:moveTo>
                  <a:cubicBezTo>
                    <a:pt x="2736" y="256"/>
                    <a:pt x="2730" y="262"/>
                    <a:pt x="2730" y="270"/>
                  </a:cubicBezTo>
                  <a:cubicBezTo>
                    <a:pt x="2730" y="277"/>
                    <a:pt x="2736" y="283"/>
                    <a:pt x="2744" y="283"/>
                  </a:cubicBezTo>
                  <a:cubicBezTo>
                    <a:pt x="2751" y="283"/>
                    <a:pt x="2757" y="277"/>
                    <a:pt x="2757" y="270"/>
                  </a:cubicBezTo>
                  <a:cubicBezTo>
                    <a:pt x="2757" y="262"/>
                    <a:pt x="2751" y="256"/>
                    <a:pt x="2744" y="256"/>
                  </a:cubicBezTo>
                  <a:moveTo>
                    <a:pt x="3266" y="256"/>
                  </a:moveTo>
                  <a:cubicBezTo>
                    <a:pt x="3258" y="256"/>
                    <a:pt x="3252" y="262"/>
                    <a:pt x="3252" y="270"/>
                  </a:cubicBezTo>
                  <a:cubicBezTo>
                    <a:pt x="3252" y="277"/>
                    <a:pt x="3258" y="283"/>
                    <a:pt x="3266" y="283"/>
                  </a:cubicBezTo>
                  <a:cubicBezTo>
                    <a:pt x="3274" y="283"/>
                    <a:pt x="3280" y="277"/>
                    <a:pt x="3280" y="270"/>
                  </a:cubicBezTo>
                  <a:cubicBezTo>
                    <a:pt x="3280" y="262"/>
                    <a:pt x="3274" y="256"/>
                    <a:pt x="3266" y="256"/>
                  </a:cubicBezTo>
                  <a:moveTo>
                    <a:pt x="3397" y="256"/>
                  </a:moveTo>
                  <a:cubicBezTo>
                    <a:pt x="3389" y="256"/>
                    <a:pt x="3383" y="262"/>
                    <a:pt x="3383" y="270"/>
                  </a:cubicBezTo>
                  <a:cubicBezTo>
                    <a:pt x="3383" y="277"/>
                    <a:pt x="3389" y="283"/>
                    <a:pt x="3397" y="283"/>
                  </a:cubicBezTo>
                  <a:cubicBezTo>
                    <a:pt x="3404" y="283"/>
                    <a:pt x="3410" y="277"/>
                    <a:pt x="3410" y="270"/>
                  </a:cubicBezTo>
                  <a:cubicBezTo>
                    <a:pt x="3410" y="262"/>
                    <a:pt x="3404" y="256"/>
                    <a:pt x="3397" y="256"/>
                  </a:cubicBezTo>
                  <a:moveTo>
                    <a:pt x="2874" y="256"/>
                  </a:moveTo>
                  <a:cubicBezTo>
                    <a:pt x="2866" y="256"/>
                    <a:pt x="2860" y="262"/>
                    <a:pt x="2860" y="270"/>
                  </a:cubicBezTo>
                  <a:cubicBezTo>
                    <a:pt x="2860" y="278"/>
                    <a:pt x="2866" y="284"/>
                    <a:pt x="2874" y="284"/>
                  </a:cubicBezTo>
                  <a:cubicBezTo>
                    <a:pt x="2882" y="284"/>
                    <a:pt x="2888" y="278"/>
                    <a:pt x="2888" y="270"/>
                  </a:cubicBezTo>
                  <a:cubicBezTo>
                    <a:pt x="2888" y="262"/>
                    <a:pt x="2882" y="256"/>
                    <a:pt x="2874" y="256"/>
                  </a:cubicBezTo>
                  <a:moveTo>
                    <a:pt x="3005" y="256"/>
                  </a:moveTo>
                  <a:cubicBezTo>
                    <a:pt x="2997" y="256"/>
                    <a:pt x="2991" y="262"/>
                    <a:pt x="2991" y="270"/>
                  </a:cubicBezTo>
                  <a:cubicBezTo>
                    <a:pt x="2991" y="278"/>
                    <a:pt x="2997" y="284"/>
                    <a:pt x="3005" y="284"/>
                  </a:cubicBezTo>
                  <a:cubicBezTo>
                    <a:pt x="3013" y="284"/>
                    <a:pt x="3019" y="278"/>
                    <a:pt x="3019" y="270"/>
                  </a:cubicBezTo>
                  <a:cubicBezTo>
                    <a:pt x="3019" y="262"/>
                    <a:pt x="3013" y="256"/>
                    <a:pt x="3005" y="256"/>
                  </a:cubicBezTo>
                  <a:moveTo>
                    <a:pt x="3135" y="256"/>
                  </a:moveTo>
                  <a:cubicBezTo>
                    <a:pt x="3128" y="256"/>
                    <a:pt x="3121" y="262"/>
                    <a:pt x="3121" y="270"/>
                  </a:cubicBezTo>
                  <a:cubicBezTo>
                    <a:pt x="3121" y="278"/>
                    <a:pt x="3128" y="284"/>
                    <a:pt x="3135" y="284"/>
                  </a:cubicBezTo>
                  <a:cubicBezTo>
                    <a:pt x="3143" y="284"/>
                    <a:pt x="3150" y="278"/>
                    <a:pt x="3150" y="270"/>
                  </a:cubicBezTo>
                  <a:cubicBezTo>
                    <a:pt x="3150" y="262"/>
                    <a:pt x="3143" y="256"/>
                    <a:pt x="3135" y="256"/>
                  </a:cubicBezTo>
                  <a:moveTo>
                    <a:pt x="2091" y="130"/>
                  </a:moveTo>
                  <a:cubicBezTo>
                    <a:pt x="2085" y="130"/>
                    <a:pt x="2081" y="134"/>
                    <a:pt x="2081" y="139"/>
                  </a:cubicBezTo>
                  <a:cubicBezTo>
                    <a:pt x="2081" y="144"/>
                    <a:pt x="2085" y="149"/>
                    <a:pt x="2091" y="149"/>
                  </a:cubicBezTo>
                  <a:cubicBezTo>
                    <a:pt x="2096" y="149"/>
                    <a:pt x="2100" y="144"/>
                    <a:pt x="2100" y="139"/>
                  </a:cubicBezTo>
                  <a:cubicBezTo>
                    <a:pt x="2100" y="134"/>
                    <a:pt x="2096" y="130"/>
                    <a:pt x="2091" y="130"/>
                  </a:cubicBezTo>
                  <a:moveTo>
                    <a:pt x="3919" y="130"/>
                  </a:moveTo>
                  <a:cubicBezTo>
                    <a:pt x="3914" y="130"/>
                    <a:pt x="3910" y="134"/>
                    <a:pt x="3910" y="139"/>
                  </a:cubicBezTo>
                  <a:cubicBezTo>
                    <a:pt x="3910" y="144"/>
                    <a:pt x="3914" y="149"/>
                    <a:pt x="3919" y="149"/>
                  </a:cubicBezTo>
                  <a:cubicBezTo>
                    <a:pt x="3924" y="149"/>
                    <a:pt x="3928" y="144"/>
                    <a:pt x="3928" y="139"/>
                  </a:cubicBezTo>
                  <a:cubicBezTo>
                    <a:pt x="3928" y="134"/>
                    <a:pt x="3924" y="130"/>
                    <a:pt x="3919" y="130"/>
                  </a:cubicBezTo>
                  <a:moveTo>
                    <a:pt x="2221" y="129"/>
                  </a:moveTo>
                  <a:cubicBezTo>
                    <a:pt x="2216" y="129"/>
                    <a:pt x="2211" y="134"/>
                    <a:pt x="2211" y="139"/>
                  </a:cubicBezTo>
                  <a:cubicBezTo>
                    <a:pt x="2211" y="145"/>
                    <a:pt x="2216" y="149"/>
                    <a:pt x="2221" y="149"/>
                  </a:cubicBezTo>
                  <a:cubicBezTo>
                    <a:pt x="2227" y="149"/>
                    <a:pt x="2231" y="145"/>
                    <a:pt x="2231" y="139"/>
                  </a:cubicBezTo>
                  <a:cubicBezTo>
                    <a:pt x="2231" y="134"/>
                    <a:pt x="2227" y="129"/>
                    <a:pt x="2221" y="129"/>
                  </a:cubicBezTo>
                  <a:moveTo>
                    <a:pt x="3788" y="129"/>
                  </a:moveTo>
                  <a:cubicBezTo>
                    <a:pt x="3783" y="129"/>
                    <a:pt x="3778" y="134"/>
                    <a:pt x="3778" y="139"/>
                  </a:cubicBezTo>
                  <a:cubicBezTo>
                    <a:pt x="3778" y="145"/>
                    <a:pt x="3783" y="149"/>
                    <a:pt x="3788" y="149"/>
                  </a:cubicBezTo>
                  <a:cubicBezTo>
                    <a:pt x="3794" y="149"/>
                    <a:pt x="3799" y="145"/>
                    <a:pt x="3799" y="139"/>
                  </a:cubicBezTo>
                  <a:cubicBezTo>
                    <a:pt x="3799" y="134"/>
                    <a:pt x="3794" y="129"/>
                    <a:pt x="3788" y="129"/>
                  </a:cubicBezTo>
                  <a:moveTo>
                    <a:pt x="2352" y="128"/>
                  </a:moveTo>
                  <a:cubicBezTo>
                    <a:pt x="2346" y="128"/>
                    <a:pt x="2341" y="133"/>
                    <a:pt x="2341" y="139"/>
                  </a:cubicBezTo>
                  <a:cubicBezTo>
                    <a:pt x="2341" y="145"/>
                    <a:pt x="2346" y="150"/>
                    <a:pt x="2352" y="150"/>
                  </a:cubicBezTo>
                  <a:cubicBezTo>
                    <a:pt x="2358" y="150"/>
                    <a:pt x="2363" y="145"/>
                    <a:pt x="2363" y="139"/>
                  </a:cubicBezTo>
                  <a:cubicBezTo>
                    <a:pt x="2363" y="133"/>
                    <a:pt x="2358" y="128"/>
                    <a:pt x="2352" y="128"/>
                  </a:cubicBezTo>
                  <a:moveTo>
                    <a:pt x="3658" y="128"/>
                  </a:moveTo>
                  <a:cubicBezTo>
                    <a:pt x="3652" y="128"/>
                    <a:pt x="3647" y="133"/>
                    <a:pt x="3647" y="139"/>
                  </a:cubicBezTo>
                  <a:cubicBezTo>
                    <a:pt x="3647" y="145"/>
                    <a:pt x="3652" y="150"/>
                    <a:pt x="3658" y="150"/>
                  </a:cubicBezTo>
                  <a:cubicBezTo>
                    <a:pt x="3664" y="150"/>
                    <a:pt x="3669" y="145"/>
                    <a:pt x="3669" y="139"/>
                  </a:cubicBezTo>
                  <a:cubicBezTo>
                    <a:pt x="3669" y="133"/>
                    <a:pt x="3664" y="128"/>
                    <a:pt x="3658" y="128"/>
                  </a:cubicBezTo>
                  <a:moveTo>
                    <a:pt x="2482" y="128"/>
                  </a:moveTo>
                  <a:cubicBezTo>
                    <a:pt x="2476" y="128"/>
                    <a:pt x="2471" y="133"/>
                    <a:pt x="2471" y="139"/>
                  </a:cubicBezTo>
                  <a:cubicBezTo>
                    <a:pt x="2471" y="145"/>
                    <a:pt x="2476" y="150"/>
                    <a:pt x="2482" y="150"/>
                  </a:cubicBezTo>
                  <a:cubicBezTo>
                    <a:pt x="2489" y="150"/>
                    <a:pt x="2494" y="145"/>
                    <a:pt x="2494" y="139"/>
                  </a:cubicBezTo>
                  <a:cubicBezTo>
                    <a:pt x="2494" y="133"/>
                    <a:pt x="2489" y="128"/>
                    <a:pt x="2482" y="128"/>
                  </a:cubicBezTo>
                  <a:moveTo>
                    <a:pt x="3527" y="128"/>
                  </a:moveTo>
                  <a:cubicBezTo>
                    <a:pt x="3521" y="128"/>
                    <a:pt x="3516" y="133"/>
                    <a:pt x="3516" y="139"/>
                  </a:cubicBezTo>
                  <a:cubicBezTo>
                    <a:pt x="3516" y="145"/>
                    <a:pt x="3521" y="150"/>
                    <a:pt x="3527" y="150"/>
                  </a:cubicBezTo>
                  <a:cubicBezTo>
                    <a:pt x="3533" y="150"/>
                    <a:pt x="3538" y="145"/>
                    <a:pt x="3538" y="139"/>
                  </a:cubicBezTo>
                  <a:cubicBezTo>
                    <a:pt x="3538" y="133"/>
                    <a:pt x="3533" y="128"/>
                    <a:pt x="3527" y="128"/>
                  </a:cubicBezTo>
                  <a:moveTo>
                    <a:pt x="2613" y="128"/>
                  </a:moveTo>
                  <a:cubicBezTo>
                    <a:pt x="2607" y="128"/>
                    <a:pt x="2601" y="133"/>
                    <a:pt x="2601" y="139"/>
                  </a:cubicBezTo>
                  <a:cubicBezTo>
                    <a:pt x="2601" y="146"/>
                    <a:pt x="2607" y="151"/>
                    <a:pt x="2613" y="151"/>
                  </a:cubicBezTo>
                  <a:cubicBezTo>
                    <a:pt x="2619" y="151"/>
                    <a:pt x="2625" y="146"/>
                    <a:pt x="2625" y="139"/>
                  </a:cubicBezTo>
                  <a:cubicBezTo>
                    <a:pt x="2625" y="133"/>
                    <a:pt x="2619" y="128"/>
                    <a:pt x="2613" y="128"/>
                  </a:cubicBezTo>
                  <a:moveTo>
                    <a:pt x="3397" y="128"/>
                  </a:moveTo>
                  <a:cubicBezTo>
                    <a:pt x="3390" y="128"/>
                    <a:pt x="3385" y="133"/>
                    <a:pt x="3385" y="139"/>
                  </a:cubicBezTo>
                  <a:cubicBezTo>
                    <a:pt x="3385" y="146"/>
                    <a:pt x="3390" y="151"/>
                    <a:pt x="3397" y="151"/>
                  </a:cubicBezTo>
                  <a:cubicBezTo>
                    <a:pt x="3403" y="151"/>
                    <a:pt x="3408" y="146"/>
                    <a:pt x="3408" y="139"/>
                  </a:cubicBezTo>
                  <a:cubicBezTo>
                    <a:pt x="3408" y="133"/>
                    <a:pt x="3403" y="128"/>
                    <a:pt x="3397" y="128"/>
                  </a:cubicBezTo>
                  <a:moveTo>
                    <a:pt x="2744" y="127"/>
                  </a:moveTo>
                  <a:cubicBezTo>
                    <a:pt x="2737" y="127"/>
                    <a:pt x="2732" y="133"/>
                    <a:pt x="2732" y="139"/>
                  </a:cubicBezTo>
                  <a:cubicBezTo>
                    <a:pt x="2732" y="146"/>
                    <a:pt x="2737" y="151"/>
                    <a:pt x="2744" y="151"/>
                  </a:cubicBezTo>
                  <a:cubicBezTo>
                    <a:pt x="2750" y="151"/>
                    <a:pt x="2756" y="146"/>
                    <a:pt x="2756" y="139"/>
                  </a:cubicBezTo>
                  <a:cubicBezTo>
                    <a:pt x="2756" y="133"/>
                    <a:pt x="2750" y="127"/>
                    <a:pt x="2744" y="127"/>
                  </a:cubicBezTo>
                  <a:moveTo>
                    <a:pt x="2874" y="127"/>
                  </a:moveTo>
                  <a:cubicBezTo>
                    <a:pt x="2868" y="127"/>
                    <a:pt x="2862" y="133"/>
                    <a:pt x="2862" y="139"/>
                  </a:cubicBezTo>
                  <a:cubicBezTo>
                    <a:pt x="2862" y="146"/>
                    <a:pt x="2868" y="151"/>
                    <a:pt x="2874" y="151"/>
                  </a:cubicBezTo>
                  <a:cubicBezTo>
                    <a:pt x="2881" y="151"/>
                    <a:pt x="2886" y="146"/>
                    <a:pt x="2886" y="139"/>
                  </a:cubicBezTo>
                  <a:cubicBezTo>
                    <a:pt x="2886" y="133"/>
                    <a:pt x="2881" y="127"/>
                    <a:pt x="2874" y="127"/>
                  </a:cubicBezTo>
                  <a:moveTo>
                    <a:pt x="3135" y="127"/>
                  </a:moveTo>
                  <a:cubicBezTo>
                    <a:pt x="3129" y="127"/>
                    <a:pt x="3123" y="133"/>
                    <a:pt x="3123" y="139"/>
                  </a:cubicBezTo>
                  <a:cubicBezTo>
                    <a:pt x="3123" y="146"/>
                    <a:pt x="3129" y="151"/>
                    <a:pt x="3135" y="151"/>
                  </a:cubicBezTo>
                  <a:cubicBezTo>
                    <a:pt x="3142" y="151"/>
                    <a:pt x="3147" y="146"/>
                    <a:pt x="3147" y="139"/>
                  </a:cubicBezTo>
                  <a:cubicBezTo>
                    <a:pt x="3147" y="133"/>
                    <a:pt x="3142" y="127"/>
                    <a:pt x="3135" y="127"/>
                  </a:cubicBezTo>
                  <a:moveTo>
                    <a:pt x="3266" y="127"/>
                  </a:moveTo>
                  <a:cubicBezTo>
                    <a:pt x="3259" y="127"/>
                    <a:pt x="3254" y="133"/>
                    <a:pt x="3254" y="139"/>
                  </a:cubicBezTo>
                  <a:cubicBezTo>
                    <a:pt x="3254" y="146"/>
                    <a:pt x="3259" y="151"/>
                    <a:pt x="3266" y="151"/>
                  </a:cubicBezTo>
                  <a:cubicBezTo>
                    <a:pt x="3273" y="151"/>
                    <a:pt x="3278" y="146"/>
                    <a:pt x="3278" y="139"/>
                  </a:cubicBezTo>
                  <a:cubicBezTo>
                    <a:pt x="3278" y="133"/>
                    <a:pt x="3273" y="127"/>
                    <a:pt x="3266" y="127"/>
                  </a:cubicBezTo>
                  <a:moveTo>
                    <a:pt x="3005" y="127"/>
                  </a:moveTo>
                  <a:cubicBezTo>
                    <a:pt x="2998" y="127"/>
                    <a:pt x="2992" y="132"/>
                    <a:pt x="2992" y="139"/>
                  </a:cubicBezTo>
                  <a:cubicBezTo>
                    <a:pt x="2992" y="146"/>
                    <a:pt x="2998" y="151"/>
                    <a:pt x="3005" y="151"/>
                  </a:cubicBezTo>
                  <a:cubicBezTo>
                    <a:pt x="3012" y="151"/>
                    <a:pt x="3017" y="146"/>
                    <a:pt x="3017" y="139"/>
                  </a:cubicBezTo>
                  <a:cubicBezTo>
                    <a:pt x="3017" y="132"/>
                    <a:pt x="3012" y="127"/>
                    <a:pt x="3005" y="127"/>
                  </a:cubicBezTo>
                  <a:moveTo>
                    <a:pt x="2091" y="1"/>
                  </a:moveTo>
                  <a:cubicBezTo>
                    <a:pt x="2086" y="1"/>
                    <a:pt x="2083" y="4"/>
                    <a:pt x="2083" y="9"/>
                  </a:cubicBezTo>
                  <a:cubicBezTo>
                    <a:pt x="2083" y="13"/>
                    <a:pt x="2086" y="16"/>
                    <a:pt x="2091" y="16"/>
                  </a:cubicBezTo>
                  <a:cubicBezTo>
                    <a:pt x="2095" y="16"/>
                    <a:pt x="2098" y="13"/>
                    <a:pt x="2098" y="9"/>
                  </a:cubicBezTo>
                  <a:cubicBezTo>
                    <a:pt x="2098" y="4"/>
                    <a:pt x="2095" y="1"/>
                    <a:pt x="2091" y="1"/>
                  </a:cubicBezTo>
                  <a:moveTo>
                    <a:pt x="3919" y="1"/>
                  </a:moveTo>
                  <a:cubicBezTo>
                    <a:pt x="3915" y="1"/>
                    <a:pt x="3911" y="4"/>
                    <a:pt x="3911" y="9"/>
                  </a:cubicBezTo>
                  <a:cubicBezTo>
                    <a:pt x="3911" y="13"/>
                    <a:pt x="3915" y="16"/>
                    <a:pt x="3919" y="16"/>
                  </a:cubicBezTo>
                  <a:cubicBezTo>
                    <a:pt x="3923" y="16"/>
                    <a:pt x="3927" y="13"/>
                    <a:pt x="3927" y="9"/>
                  </a:cubicBezTo>
                  <a:cubicBezTo>
                    <a:pt x="3927" y="4"/>
                    <a:pt x="3923" y="1"/>
                    <a:pt x="3919" y="1"/>
                  </a:cubicBezTo>
                  <a:moveTo>
                    <a:pt x="2221" y="0"/>
                  </a:moveTo>
                  <a:cubicBezTo>
                    <a:pt x="2217" y="0"/>
                    <a:pt x="2213" y="4"/>
                    <a:pt x="2213" y="9"/>
                  </a:cubicBezTo>
                  <a:cubicBezTo>
                    <a:pt x="2213" y="13"/>
                    <a:pt x="2217" y="17"/>
                    <a:pt x="2221" y="17"/>
                  </a:cubicBezTo>
                  <a:cubicBezTo>
                    <a:pt x="2226" y="17"/>
                    <a:pt x="2229" y="13"/>
                    <a:pt x="2229" y="9"/>
                  </a:cubicBezTo>
                  <a:cubicBezTo>
                    <a:pt x="2229" y="4"/>
                    <a:pt x="2226" y="0"/>
                    <a:pt x="2221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17" name="Google Shape;417;p1"/>
            <p:cNvSpPr/>
            <p:nvPr/>
          </p:nvSpPr>
          <p:spPr>
            <a:xfrm>
              <a:off x="-1066" y="2362"/>
              <a:ext cx="9816" cy="4707"/>
            </a:xfrm>
            <a:custGeom>
              <a:avLst/>
              <a:gdLst/>
              <a:ahLst/>
              <a:cxnLst/>
              <a:rect l="l" t="t" r="r" b="b"/>
              <a:pathLst>
                <a:path w="6009" h="2882" extrusionOk="0">
                  <a:moveTo>
                    <a:pt x="2613" y="2881"/>
                  </a:move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2"/>
                    <a:pt x="2613" y="2882"/>
                    <a:pt x="2613" y="2882"/>
                  </a:cubicBez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1"/>
                    <a:pt x="2613" y="2881"/>
                    <a:pt x="2613" y="2881"/>
                  </a:cubicBezTo>
                  <a:moveTo>
                    <a:pt x="2744" y="2881"/>
                  </a:moveTo>
                  <a:cubicBezTo>
                    <a:pt x="2743" y="2881"/>
                    <a:pt x="2743" y="2881"/>
                    <a:pt x="2743" y="2881"/>
                  </a:cubicBezTo>
                  <a:cubicBezTo>
                    <a:pt x="2744" y="2882"/>
                    <a:pt x="2744" y="2882"/>
                    <a:pt x="2744" y="2882"/>
                  </a:cubicBezTo>
                  <a:cubicBezTo>
                    <a:pt x="2744" y="2881"/>
                    <a:pt x="2744" y="2881"/>
                    <a:pt x="2744" y="2881"/>
                  </a:cubicBezTo>
                  <a:cubicBezTo>
                    <a:pt x="2744" y="2881"/>
                    <a:pt x="2744" y="2881"/>
                    <a:pt x="2744" y="2881"/>
                  </a:cubicBezTo>
                  <a:moveTo>
                    <a:pt x="2874" y="2881"/>
                  </a:moveTo>
                  <a:cubicBezTo>
                    <a:pt x="2874" y="2881"/>
                    <a:pt x="2874" y="2881"/>
                    <a:pt x="2874" y="2881"/>
                  </a:cubicBezTo>
                  <a:cubicBezTo>
                    <a:pt x="2874" y="2882"/>
                    <a:pt x="2874" y="2882"/>
                    <a:pt x="2874" y="2882"/>
                  </a:cubicBezTo>
                  <a:cubicBezTo>
                    <a:pt x="2875" y="2881"/>
                    <a:pt x="2875" y="2881"/>
                    <a:pt x="2875" y="2881"/>
                  </a:cubicBezTo>
                  <a:cubicBezTo>
                    <a:pt x="2874" y="2881"/>
                    <a:pt x="2874" y="2881"/>
                    <a:pt x="2874" y="2881"/>
                  </a:cubicBezTo>
                  <a:moveTo>
                    <a:pt x="3005" y="2881"/>
                  </a:moveTo>
                  <a:cubicBezTo>
                    <a:pt x="3004" y="2881"/>
                    <a:pt x="3004" y="2881"/>
                    <a:pt x="3004" y="2881"/>
                  </a:cubicBezTo>
                  <a:cubicBezTo>
                    <a:pt x="3005" y="2882"/>
                    <a:pt x="3005" y="2882"/>
                    <a:pt x="3005" y="2882"/>
                  </a:cubicBezTo>
                  <a:cubicBezTo>
                    <a:pt x="3005" y="2881"/>
                    <a:pt x="3005" y="2881"/>
                    <a:pt x="3005" y="2881"/>
                  </a:cubicBezTo>
                  <a:cubicBezTo>
                    <a:pt x="3005" y="2881"/>
                    <a:pt x="3005" y="2881"/>
                    <a:pt x="3005" y="2881"/>
                  </a:cubicBezTo>
                  <a:moveTo>
                    <a:pt x="3135" y="2881"/>
                  </a:moveTo>
                  <a:cubicBezTo>
                    <a:pt x="3135" y="2881"/>
                    <a:pt x="3135" y="2881"/>
                    <a:pt x="3135" y="2881"/>
                  </a:cubicBezTo>
                  <a:cubicBezTo>
                    <a:pt x="3135" y="2882"/>
                    <a:pt x="3135" y="2882"/>
                    <a:pt x="3135" y="2882"/>
                  </a:cubicBezTo>
                  <a:cubicBezTo>
                    <a:pt x="3136" y="2881"/>
                    <a:pt x="3136" y="2881"/>
                    <a:pt x="3136" y="2881"/>
                  </a:cubicBezTo>
                  <a:cubicBezTo>
                    <a:pt x="3135" y="2881"/>
                    <a:pt x="3135" y="2881"/>
                    <a:pt x="3135" y="2881"/>
                  </a:cubicBezTo>
                  <a:moveTo>
                    <a:pt x="3266" y="2881"/>
                  </a:move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2"/>
                    <a:pt x="3266" y="2882"/>
                    <a:pt x="3266" y="2882"/>
                  </a:cubicBez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1"/>
                    <a:pt x="3266" y="2881"/>
                    <a:pt x="3266" y="2881"/>
                  </a:cubicBezTo>
                  <a:moveTo>
                    <a:pt x="3397" y="2881"/>
                  </a:moveTo>
                  <a:cubicBezTo>
                    <a:pt x="3396" y="2881"/>
                    <a:pt x="3396" y="2881"/>
                    <a:pt x="3396" y="2881"/>
                  </a:cubicBezTo>
                  <a:cubicBezTo>
                    <a:pt x="3397" y="2882"/>
                    <a:pt x="3397" y="2882"/>
                    <a:pt x="3397" y="2882"/>
                  </a:cubicBezTo>
                  <a:cubicBezTo>
                    <a:pt x="3397" y="2881"/>
                    <a:pt x="3397" y="2881"/>
                    <a:pt x="3397" y="2881"/>
                  </a:cubicBezTo>
                  <a:cubicBezTo>
                    <a:pt x="3397" y="2881"/>
                    <a:pt x="3397" y="2881"/>
                    <a:pt x="3397" y="2881"/>
                  </a:cubicBezTo>
                  <a:moveTo>
                    <a:pt x="2091" y="2750"/>
                  </a:moveTo>
                  <a:cubicBezTo>
                    <a:pt x="2090" y="2751"/>
                    <a:pt x="2090" y="2751"/>
                    <a:pt x="2090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0"/>
                    <a:pt x="2091" y="2750"/>
                    <a:pt x="2091" y="2750"/>
                  </a:cubicBezTo>
                  <a:moveTo>
                    <a:pt x="3919" y="2750"/>
                  </a:move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0"/>
                    <a:pt x="3919" y="2750"/>
                    <a:pt x="3919" y="2750"/>
                  </a:cubicBezTo>
                  <a:moveTo>
                    <a:pt x="2221" y="2750"/>
                  </a:moveTo>
                  <a:cubicBezTo>
                    <a:pt x="2221" y="2750"/>
                    <a:pt x="2220" y="2750"/>
                    <a:pt x="2220" y="2751"/>
                  </a:cubicBezTo>
                  <a:cubicBezTo>
                    <a:pt x="2220" y="2751"/>
                    <a:pt x="2221" y="2752"/>
                    <a:pt x="2221" y="2752"/>
                  </a:cubicBezTo>
                  <a:cubicBezTo>
                    <a:pt x="2222" y="2752"/>
                    <a:pt x="2222" y="2751"/>
                    <a:pt x="2222" y="2751"/>
                  </a:cubicBezTo>
                  <a:cubicBezTo>
                    <a:pt x="2222" y="2750"/>
                    <a:pt x="2222" y="2750"/>
                    <a:pt x="2221" y="2750"/>
                  </a:cubicBezTo>
                  <a:moveTo>
                    <a:pt x="3788" y="2750"/>
                  </a:moveTo>
                  <a:cubicBezTo>
                    <a:pt x="3788" y="2750"/>
                    <a:pt x="3788" y="2750"/>
                    <a:pt x="3788" y="2751"/>
                  </a:cubicBezTo>
                  <a:cubicBezTo>
                    <a:pt x="3788" y="2751"/>
                    <a:pt x="3788" y="2752"/>
                    <a:pt x="3788" y="2752"/>
                  </a:cubicBezTo>
                  <a:cubicBezTo>
                    <a:pt x="3789" y="2752"/>
                    <a:pt x="3789" y="2751"/>
                    <a:pt x="3789" y="2751"/>
                  </a:cubicBezTo>
                  <a:cubicBezTo>
                    <a:pt x="3789" y="2750"/>
                    <a:pt x="3789" y="2750"/>
                    <a:pt x="3788" y="2750"/>
                  </a:cubicBezTo>
                  <a:moveTo>
                    <a:pt x="2352" y="2750"/>
                  </a:moveTo>
                  <a:cubicBezTo>
                    <a:pt x="2351" y="2750"/>
                    <a:pt x="2351" y="2750"/>
                    <a:pt x="2351" y="2751"/>
                  </a:cubicBezTo>
                  <a:cubicBezTo>
                    <a:pt x="2351" y="2751"/>
                    <a:pt x="2351" y="2752"/>
                    <a:pt x="2352" y="2752"/>
                  </a:cubicBezTo>
                  <a:cubicBezTo>
                    <a:pt x="2352" y="2752"/>
                    <a:pt x="2353" y="2751"/>
                    <a:pt x="2353" y="2751"/>
                  </a:cubicBezTo>
                  <a:cubicBezTo>
                    <a:pt x="2353" y="2750"/>
                    <a:pt x="2352" y="2750"/>
                    <a:pt x="2352" y="2750"/>
                  </a:cubicBezTo>
                  <a:moveTo>
                    <a:pt x="3658" y="2749"/>
                  </a:moveTo>
                  <a:cubicBezTo>
                    <a:pt x="3657" y="2749"/>
                    <a:pt x="3656" y="2750"/>
                    <a:pt x="3656" y="2751"/>
                  </a:cubicBezTo>
                  <a:cubicBezTo>
                    <a:pt x="3656" y="2752"/>
                    <a:pt x="3657" y="2752"/>
                    <a:pt x="3658" y="2752"/>
                  </a:cubicBezTo>
                  <a:cubicBezTo>
                    <a:pt x="3659" y="2752"/>
                    <a:pt x="3659" y="2752"/>
                    <a:pt x="3659" y="2751"/>
                  </a:cubicBezTo>
                  <a:cubicBezTo>
                    <a:pt x="3659" y="2750"/>
                    <a:pt x="3659" y="2749"/>
                    <a:pt x="3658" y="2749"/>
                  </a:cubicBezTo>
                  <a:moveTo>
                    <a:pt x="2482" y="2749"/>
                  </a:moveTo>
                  <a:cubicBezTo>
                    <a:pt x="2481" y="2749"/>
                    <a:pt x="2481" y="2750"/>
                    <a:pt x="2481" y="2751"/>
                  </a:cubicBezTo>
                  <a:cubicBezTo>
                    <a:pt x="2481" y="2752"/>
                    <a:pt x="2481" y="2753"/>
                    <a:pt x="2482" y="2753"/>
                  </a:cubicBezTo>
                  <a:cubicBezTo>
                    <a:pt x="2483" y="2753"/>
                    <a:pt x="2484" y="2752"/>
                    <a:pt x="2484" y="2751"/>
                  </a:cubicBezTo>
                  <a:cubicBezTo>
                    <a:pt x="2484" y="2750"/>
                    <a:pt x="2483" y="2749"/>
                    <a:pt x="2482" y="2749"/>
                  </a:cubicBezTo>
                  <a:moveTo>
                    <a:pt x="3527" y="2749"/>
                  </a:moveTo>
                  <a:cubicBezTo>
                    <a:pt x="3526" y="2749"/>
                    <a:pt x="3525" y="2750"/>
                    <a:pt x="3525" y="2751"/>
                  </a:cubicBezTo>
                  <a:cubicBezTo>
                    <a:pt x="3525" y="2752"/>
                    <a:pt x="3526" y="2753"/>
                    <a:pt x="3527" y="2753"/>
                  </a:cubicBezTo>
                  <a:cubicBezTo>
                    <a:pt x="3528" y="2753"/>
                    <a:pt x="3529" y="2752"/>
                    <a:pt x="3529" y="2751"/>
                  </a:cubicBezTo>
                  <a:cubicBezTo>
                    <a:pt x="3529" y="2750"/>
                    <a:pt x="3528" y="2749"/>
                    <a:pt x="3527" y="2749"/>
                  </a:cubicBezTo>
                  <a:moveTo>
                    <a:pt x="2613" y="2749"/>
                  </a:moveTo>
                  <a:cubicBezTo>
                    <a:pt x="2612" y="2749"/>
                    <a:pt x="2611" y="2750"/>
                    <a:pt x="2611" y="2751"/>
                  </a:cubicBezTo>
                  <a:cubicBezTo>
                    <a:pt x="2611" y="2752"/>
                    <a:pt x="2612" y="2753"/>
                    <a:pt x="2613" y="2753"/>
                  </a:cubicBezTo>
                  <a:cubicBezTo>
                    <a:pt x="2614" y="2753"/>
                    <a:pt x="2615" y="2752"/>
                    <a:pt x="2615" y="2751"/>
                  </a:cubicBezTo>
                  <a:cubicBezTo>
                    <a:pt x="2615" y="2750"/>
                    <a:pt x="2614" y="2749"/>
                    <a:pt x="2613" y="2749"/>
                  </a:cubicBezTo>
                  <a:moveTo>
                    <a:pt x="2744" y="2749"/>
                  </a:moveTo>
                  <a:cubicBezTo>
                    <a:pt x="2742" y="2749"/>
                    <a:pt x="2741" y="2750"/>
                    <a:pt x="2741" y="2751"/>
                  </a:cubicBezTo>
                  <a:cubicBezTo>
                    <a:pt x="2741" y="2752"/>
                    <a:pt x="2742" y="2753"/>
                    <a:pt x="2744" y="2753"/>
                  </a:cubicBezTo>
                  <a:cubicBezTo>
                    <a:pt x="2745" y="2753"/>
                    <a:pt x="2746" y="2752"/>
                    <a:pt x="2746" y="2751"/>
                  </a:cubicBezTo>
                  <a:cubicBezTo>
                    <a:pt x="2746" y="2750"/>
                    <a:pt x="2745" y="2749"/>
                    <a:pt x="2744" y="2749"/>
                  </a:cubicBezTo>
                  <a:moveTo>
                    <a:pt x="2874" y="2749"/>
                  </a:moveTo>
                  <a:cubicBezTo>
                    <a:pt x="2873" y="2749"/>
                    <a:pt x="2872" y="2750"/>
                    <a:pt x="2872" y="2751"/>
                  </a:cubicBezTo>
                  <a:cubicBezTo>
                    <a:pt x="2872" y="2752"/>
                    <a:pt x="2873" y="2753"/>
                    <a:pt x="2874" y="2753"/>
                  </a:cubicBezTo>
                  <a:cubicBezTo>
                    <a:pt x="2875" y="2753"/>
                    <a:pt x="2876" y="2752"/>
                    <a:pt x="2876" y="2751"/>
                  </a:cubicBezTo>
                  <a:cubicBezTo>
                    <a:pt x="2876" y="2750"/>
                    <a:pt x="2875" y="2749"/>
                    <a:pt x="2874" y="2749"/>
                  </a:cubicBezTo>
                  <a:moveTo>
                    <a:pt x="3266" y="2749"/>
                  </a:moveTo>
                  <a:cubicBezTo>
                    <a:pt x="3265" y="2749"/>
                    <a:pt x="3264" y="2750"/>
                    <a:pt x="3264" y="2751"/>
                  </a:cubicBezTo>
                  <a:cubicBezTo>
                    <a:pt x="3264" y="2752"/>
                    <a:pt x="3265" y="2753"/>
                    <a:pt x="3266" y="2753"/>
                  </a:cubicBezTo>
                  <a:cubicBezTo>
                    <a:pt x="3267" y="2753"/>
                    <a:pt x="3268" y="2752"/>
                    <a:pt x="3268" y="2751"/>
                  </a:cubicBezTo>
                  <a:cubicBezTo>
                    <a:pt x="3268" y="2750"/>
                    <a:pt x="3267" y="2749"/>
                    <a:pt x="3266" y="2749"/>
                  </a:cubicBezTo>
                  <a:moveTo>
                    <a:pt x="3397" y="2749"/>
                  </a:moveTo>
                  <a:cubicBezTo>
                    <a:pt x="3395" y="2749"/>
                    <a:pt x="3394" y="2750"/>
                    <a:pt x="3394" y="2751"/>
                  </a:cubicBezTo>
                  <a:cubicBezTo>
                    <a:pt x="3394" y="2752"/>
                    <a:pt x="3395" y="2753"/>
                    <a:pt x="3397" y="2753"/>
                  </a:cubicBezTo>
                  <a:cubicBezTo>
                    <a:pt x="3398" y="2753"/>
                    <a:pt x="3399" y="2752"/>
                    <a:pt x="3399" y="2751"/>
                  </a:cubicBezTo>
                  <a:cubicBezTo>
                    <a:pt x="3399" y="2750"/>
                    <a:pt x="3398" y="2749"/>
                    <a:pt x="3397" y="2749"/>
                  </a:cubicBezTo>
                  <a:moveTo>
                    <a:pt x="3005" y="2748"/>
                  </a:moveTo>
                  <a:cubicBezTo>
                    <a:pt x="3003" y="2748"/>
                    <a:pt x="3002" y="2749"/>
                    <a:pt x="3002" y="2751"/>
                  </a:cubicBezTo>
                  <a:cubicBezTo>
                    <a:pt x="3002" y="2752"/>
                    <a:pt x="3003" y="2753"/>
                    <a:pt x="3005" y="2753"/>
                  </a:cubicBezTo>
                  <a:cubicBezTo>
                    <a:pt x="3006" y="2753"/>
                    <a:pt x="3007" y="2752"/>
                    <a:pt x="3007" y="2751"/>
                  </a:cubicBezTo>
                  <a:cubicBezTo>
                    <a:pt x="3007" y="2749"/>
                    <a:pt x="3006" y="2748"/>
                    <a:pt x="3005" y="2748"/>
                  </a:cubicBezTo>
                  <a:moveTo>
                    <a:pt x="3135" y="2748"/>
                  </a:moveTo>
                  <a:cubicBezTo>
                    <a:pt x="3134" y="2748"/>
                    <a:pt x="3133" y="2749"/>
                    <a:pt x="3133" y="2751"/>
                  </a:cubicBezTo>
                  <a:cubicBezTo>
                    <a:pt x="3133" y="2752"/>
                    <a:pt x="3134" y="2753"/>
                    <a:pt x="3135" y="2753"/>
                  </a:cubicBezTo>
                  <a:cubicBezTo>
                    <a:pt x="3137" y="2753"/>
                    <a:pt x="3138" y="2752"/>
                    <a:pt x="3138" y="2751"/>
                  </a:cubicBezTo>
                  <a:cubicBezTo>
                    <a:pt x="3138" y="2749"/>
                    <a:pt x="3137" y="2748"/>
                    <a:pt x="3135" y="2748"/>
                  </a:cubicBezTo>
                  <a:moveTo>
                    <a:pt x="2091" y="2618"/>
                  </a:moveTo>
                  <a:cubicBezTo>
                    <a:pt x="2089" y="2618"/>
                    <a:pt x="2088" y="2619"/>
                    <a:pt x="2088" y="2620"/>
                  </a:cubicBezTo>
                  <a:cubicBezTo>
                    <a:pt x="2088" y="2621"/>
                    <a:pt x="2089" y="2622"/>
                    <a:pt x="2091" y="2622"/>
                  </a:cubicBezTo>
                  <a:cubicBezTo>
                    <a:pt x="2092" y="2622"/>
                    <a:pt x="2093" y="2621"/>
                    <a:pt x="2093" y="2620"/>
                  </a:cubicBezTo>
                  <a:cubicBezTo>
                    <a:pt x="2093" y="2619"/>
                    <a:pt x="2092" y="2618"/>
                    <a:pt x="2091" y="2618"/>
                  </a:cubicBezTo>
                  <a:moveTo>
                    <a:pt x="3919" y="2618"/>
                  </a:moveTo>
                  <a:cubicBezTo>
                    <a:pt x="3918" y="2618"/>
                    <a:pt x="3917" y="2619"/>
                    <a:pt x="3917" y="2620"/>
                  </a:cubicBezTo>
                  <a:cubicBezTo>
                    <a:pt x="3917" y="2621"/>
                    <a:pt x="3918" y="2622"/>
                    <a:pt x="3919" y="2622"/>
                  </a:cubicBezTo>
                  <a:cubicBezTo>
                    <a:pt x="3920" y="2622"/>
                    <a:pt x="3921" y="2621"/>
                    <a:pt x="3921" y="2620"/>
                  </a:cubicBezTo>
                  <a:cubicBezTo>
                    <a:pt x="3921" y="2619"/>
                    <a:pt x="3920" y="2618"/>
                    <a:pt x="3919" y="2618"/>
                  </a:cubicBezTo>
                  <a:moveTo>
                    <a:pt x="2221" y="2618"/>
                  </a:moveTo>
                  <a:cubicBezTo>
                    <a:pt x="2220" y="2618"/>
                    <a:pt x="2219" y="2619"/>
                    <a:pt x="2219" y="2620"/>
                  </a:cubicBezTo>
                  <a:cubicBezTo>
                    <a:pt x="2219" y="2622"/>
                    <a:pt x="2220" y="2623"/>
                    <a:pt x="2221" y="2623"/>
                  </a:cubicBezTo>
                  <a:cubicBezTo>
                    <a:pt x="2223" y="2623"/>
                    <a:pt x="2224" y="2622"/>
                    <a:pt x="2224" y="2620"/>
                  </a:cubicBezTo>
                  <a:cubicBezTo>
                    <a:pt x="2224" y="2619"/>
                    <a:pt x="2223" y="2618"/>
                    <a:pt x="2221" y="2618"/>
                  </a:cubicBezTo>
                  <a:moveTo>
                    <a:pt x="3788" y="2617"/>
                  </a:moveTo>
                  <a:cubicBezTo>
                    <a:pt x="3787" y="2617"/>
                    <a:pt x="3786" y="2619"/>
                    <a:pt x="3786" y="2620"/>
                  </a:cubicBezTo>
                  <a:cubicBezTo>
                    <a:pt x="3786" y="2622"/>
                    <a:pt x="3787" y="2623"/>
                    <a:pt x="3788" y="2623"/>
                  </a:cubicBezTo>
                  <a:cubicBezTo>
                    <a:pt x="3790" y="2623"/>
                    <a:pt x="3791" y="2622"/>
                    <a:pt x="3791" y="2620"/>
                  </a:cubicBezTo>
                  <a:cubicBezTo>
                    <a:pt x="3791" y="2619"/>
                    <a:pt x="3790" y="2617"/>
                    <a:pt x="3788" y="2617"/>
                  </a:cubicBezTo>
                  <a:moveTo>
                    <a:pt x="2352" y="2617"/>
                  </a:moveTo>
                  <a:cubicBezTo>
                    <a:pt x="2350" y="2617"/>
                    <a:pt x="2349" y="2618"/>
                    <a:pt x="2349" y="2620"/>
                  </a:cubicBezTo>
                  <a:cubicBezTo>
                    <a:pt x="2349" y="2622"/>
                    <a:pt x="2350" y="2623"/>
                    <a:pt x="2352" y="2623"/>
                  </a:cubicBezTo>
                  <a:cubicBezTo>
                    <a:pt x="2354" y="2623"/>
                    <a:pt x="2355" y="2622"/>
                    <a:pt x="2355" y="2620"/>
                  </a:cubicBezTo>
                  <a:cubicBezTo>
                    <a:pt x="2355" y="2618"/>
                    <a:pt x="2354" y="2617"/>
                    <a:pt x="2352" y="2617"/>
                  </a:cubicBezTo>
                  <a:moveTo>
                    <a:pt x="3658" y="2617"/>
                  </a:moveTo>
                  <a:cubicBezTo>
                    <a:pt x="3656" y="2617"/>
                    <a:pt x="3655" y="2618"/>
                    <a:pt x="3655" y="2620"/>
                  </a:cubicBezTo>
                  <a:cubicBezTo>
                    <a:pt x="3655" y="2622"/>
                    <a:pt x="3656" y="2623"/>
                    <a:pt x="3658" y="2623"/>
                  </a:cubicBezTo>
                  <a:cubicBezTo>
                    <a:pt x="3660" y="2623"/>
                    <a:pt x="3661" y="2622"/>
                    <a:pt x="3661" y="2620"/>
                  </a:cubicBezTo>
                  <a:cubicBezTo>
                    <a:pt x="3661" y="2618"/>
                    <a:pt x="3660" y="2617"/>
                    <a:pt x="3658" y="2617"/>
                  </a:cubicBezTo>
                  <a:moveTo>
                    <a:pt x="2482" y="2617"/>
                  </a:moveTo>
                  <a:cubicBezTo>
                    <a:pt x="2480" y="2617"/>
                    <a:pt x="2479" y="2618"/>
                    <a:pt x="2479" y="2620"/>
                  </a:cubicBezTo>
                  <a:cubicBezTo>
                    <a:pt x="2479" y="2622"/>
                    <a:pt x="2480" y="2624"/>
                    <a:pt x="2482" y="2624"/>
                  </a:cubicBezTo>
                  <a:cubicBezTo>
                    <a:pt x="2484" y="2624"/>
                    <a:pt x="2486" y="2622"/>
                    <a:pt x="2486" y="2620"/>
                  </a:cubicBezTo>
                  <a:cubicBezTo>
                    <a:pt x="2486" y="2618"/>
                    <a:pt x="2484" y="2617"/>
                    <a:pt x="2482" y="2617"/>
                  </a:cubicBezTo>
                  <a:moveTo>
                    <a:pt x="3527" y="2617"/>
                  </a:moveTo>
                  <a:cubicBezTo>
                    <a:pt x="3525" y="2617"/>
                    <a:pt x="3524" y="2618"/>
                    <a:pt x="3524" y="2620"/>
                  </a:cubicBezTo>
                  <a:cubicBezTo>
                    <a:pt x="3524" y="2622"/>
                    <a:pt x="3525" y="2624"/>
                    <a:pt x="3527" y="2624"/>
                  </a:cubicBezTo>
                  <a:cubicBezTo>
                    <a:pt x="3529" y="2624"/>
                    <a:pt x="3531" y="2622"/>
                    <a:pt x="3531" y="2620"/>
                  </a:cubicBezTo>
                  <a:cubicBezTo>
                    <a:pt x="3531" y="2618"/>
                    <a:pt x="3529" y="2617"/>
                    <a:pt x="3527" y="2617"/>
                  </a:cubicBezTo>
                  <a:moveTo>
                    <a:pt x="2613" y="2616"/>
                  </a:moveTo>
                  <a:cubicBezTo>
                    <a:pt x="2611" y="2616"/>
                    <a:pt x="2609" y="2618"/>
                    <a:pt x="2609" y="2620"/>
                  </a:cubicBezTo>
                  <a:cubicBezTo>
                    <a:pt x="2609" y="2622"/>
                    <a:pt x="2611" y="2624"/>
                    <a:pt x="2613" y="2624"/>
                  </a:cubicBezTo>
                  <a:cubicBezTo>
                    <a:pt x="2615" y="2624"/>
                    <a:pt x="2617" y="2622"/>
                    <a:pt x="2617" y="2620"/>
                  </a:cubicBezTo>
                  <a:cubicBezTo>
                    <a:pt x="2617" y="2618"/>
                    <a:pt x="2615" y="2616"/>
                    <a:pt x="2613" y="2616"/>
                  </a:cubicBezTo>
                  <a:moveTo>
                    <a:pt x="3397" y="2616"/>
                  </a:moveTo>
                  <a:cubicBezTo>
                    <a:pt x="3394" y="2616"/>
                    <a:pt x="3393" y="2618"/>
                    <a:pt x="3393" y="2620"/>
                  </a:cubicBezTo>
                  <a:cubicBezTo>
                    <a:pt x="3393" y="2622"/>
                    <a:pt x="3394" y="2624"/>
                    <a:pt x="3397" y="2624"/>
                  </a:cubicBezTo>
                  <a:cubicBezTo>
                    <a:pt x="3399" y="2624"/>
                    <a:pt x="3401" y="2622"/>
                    <a:pt x="3401" y="2620"/>
                  </a:cubicBezTo>
                  <a:cubicBezTo>
                    <a:pt x="3401" y="2618"/>
                    <a:pt x="3399" y="2616"/>
                    <a:pt x="3397" y="2616"/>
                  </a:cubicBezTo>
                  <a:moveTo>
                    <a:pt x="2744" y="2616"/>
                  </a:moveTo>
                  <a:cubicBezTo>
                    <a:pt x="2741" y="2616"/>
                    <a:pt x="2739" y="2618"/>
                    <a:pt x="2739" y="2620"/>
                  </a:cubicBezTo>
                  <a:cubicBezTo>
                    <a:pt x="2739" y="2623"/>
                    <a:pt x="2741" y="2625"/>
                    <a:pt x="2744" y="2625"/>
                  </a:cubicBezTo>
                  <a:cubicBezTo>
                    <a:pt x="2746" y="2625"/>
                    <a:pt x="2748" y="2623"/>
                    <a:pt x="2748" y="2620"/>
                  </a:cubicBezTo>
                  <a:cubicBezTo>
                    <a:pt x="2748" y="2618"/>
                    <a:pt x="2746" y="2616"/>
                    <a:pt x="2744" y="2616"/>
                  </a:cubicBezTo>
                  <a:moveTo>
                    <a:pt x="2874" y="2616"/>
                  </a:moveTo>
                  <a:cubicBezTo>
                    <a:pt x="2872" y="2616"/>
                    <a:pt x="2870" y="2618"/>
                    <a:pt x="2870" y="2620"/>
                  </a:cubicBezTo>
                  <a:cubicBezTo>
                    <a:pt x="2870" y="2623"/>
                    <a:pt x="2872" y="2625"/>
                    <a:pt x="2874" y="2625"/>
                  </a:cubicBezTo>
                  <a:cubicBezTo>
                    <a:pt x="2877" y="2625"/>
                    <a:pt x="2879" y="2623"/>
                    <a:pt x="2879" y="2620"/>
                  </a:cubicBezTo>
                  <a:cubicBezTo>
                    <a:pt x="2879" y="2618"/>
                    <a:pt x="2877" y="2616"/>
                    <a:pt x="2874" y="2616"/>
                  </a:cubicBezTo>
                  <a:moveTo>
                    <a:pt x="3005" y="2616"/>
                  </a:moveTo>
                  <a:cubicBezTo>
                    <a:pt x="3002" y="2616"/>
                    <a:pt x="3000" y="2618"/>
                    <a:pt x="3000" y="2620"/>
                  </a:cubicBezTo>
                  <a:cubicBezTo>
                    <a:pt x="3000" y="2623"/>
                    <a:pt x="3002" y="2625"/>
                    <a:pt x="3005" y="2625"/>
                  </a:cubicBezTo>
                  <a:cubicBezTo>
                    <a:pt x="3007" y="2625"/>
                    <a:pt x="3009" y="2623"/>
                    <a:pt x="3009" y="2620"/>
                  </a:cubicBezTo>
                  <a:cubicBezTo>
                    <a:pt x="3009" y="2618"/>
                    <a:pt x="3007" y="2616"/>
                    <a:pt x="3005" y="2616"/>
                  </a:cubicBezTo>
                  <a:moveTo>
                    <a:pt x="3135" y="2616"/>
                  </a:moveTo>
                  <a:cubicBezTo>
                    <a:pt x="3133" y="2616"/>
                    <a:pt x="3131" y="2618"/>
                    <a:pt x="3131" y="2620"/>
                  </a:cubicBezTo>
                  <a:cubicBezTo>
                    <a:pt x="3131" y="2623"/>
                    <a:pt x="3133" y="2625"/>
                    <a:pt x="3135" y="2625"/>
                  </a:cubicBezTo>
                  <a:cubicBezTo>
                    <a:pt x="3138" y="2625"/>
                    <a:pt x="3140" y="2623"/>
                    <a:pt x="3140" y="2620"/>
                  </a:cubicBezTo>
                  <a:cubicBezTo>
                    <a:pt x="3140" y="2618"/>
                    <a:pt x="3138" y="2616"/>
                    <a:pt x="3135" y="2616"/>
                  </a:cubicBezTo>
                  <a:moveTo>
                    <a:pt x="3266" y="2616"/>
                  </a:moveTo>
                  <a:cubicBezTo>
                    <a:pt x="3264" y="2616"/>
                    <a:pt x="3262" y="2618"/>
                    <a:pt x="3262" y="2620"/>
                  </a:cubicBezTo>
                  <a:cubicBezTo>
                    <a:pt x="3262" y="2623"/>
                    <a:pt x="3264" y="2625"/>
                    <a:pt x="3266" y="2625"/>
                  </a:cubicBezTo>
                  <a:cubicBezTo>
                    <a:pt x="3268" y="2625"/>
                    <a:pt x="3270" y="2623"/>
                    <a:pt x="3270" y="2620"/>
                  </a:cubicBezTo>
                  <a:cubicBezTo>
                    <a:pt x="3270" y="2618"/>
                    <a:pt x="3268" y="2616"/>
                    <a:pt x="3266" y="2616"/>
                  </a:cubicBezTo>
                  <a:moveTo>
                    <a:pt x="2091" y="2486"/>
                  </a:moveTo>
                  <a:cubicBezTo>
                    <a:pt x="2088" y="2486"/>
                    <a:pt x="2087" y="2487"/>
                    <a:pt x="2087" y="2490"/>
                  </a:cubicBezTo>
                  <a:cubicBezTo>
                    <a:pt x="2087" y="2492"/>
                    <a:pt x="2088" y="2494"/>
                    <a:pt x="2091" y="2494"/>
                  </a:cubicBezTo>
                  <a:cubicBezTo>
                    <a:pt x="2093" y="2494"/>
                    <a:pt x="2095" y="2492"/>
                    <a:pt x="2095" y="2490"/>
                  </a:cubicBezTo>
                  <a:cubicBezTo>
                    <a:pt x="2095" y="2487"/>
                    <a:pt x="2093" y="2486"/>
                    <a:pt x="2091" y="2486"/>
                  </a:cubicBezTo>
                  <a:moveTo>
                    <a:pt x="3919" y="2486"/>
                  </a:moveTo>
                  <a:cubicBezTo>
                    <a:pt x="3917" y="2486"/>
                    <a:pt x="3915" y="2487"/>
                    <a:pt x="3915" y="2490"/>
                  </a:cubicBezTo>
                  <a:cubicBezTo>
                    <a:pt x="3915" y="2492"/>
                    <a:pt x="3917" y="2494"/>
                    <a:pt x="3919" y="2494"/>
                  </a:cubicBezTo>
                  <a:cubicBezTo>
                    <a:pt x="3921" y="2494"/>
                    <a:pt x="3923" y="2492"/>
                    <a:pt x="3923" y="2490"/>
                  </a:cubicBezTo>
                  <a:cubicBezTo>
                    <a:pt x="3923" y="2487"/>
                    <a:pt x="3921" y="2486"/>
                    <a:pt x="3919" y="2486"/>
                  </a:cubicBezTo>
                  <a:moveTo>
                    <a:pt x="2221" y="2485"/>
                  </a:moveTo>
                  <a:cubicBezTo>
                    <a:pt x="2219" y="2485"/>
                    <a:pt x="2216" y="2487"/>
                    <a:pt x="2216" y="2490"/>
                  </a:cubicBezTo>
                  <a:cubicBezTo>
                    <a:pt x="2216" y="2492"/>
                    <a:pt x="2219" y="2494"/>
                    <a:pt x="2221" y="2494"/>
                  </a:cubicBezTo>
                  <a:cubicBezTo>
                    <a:pt x="2224" y="2494"/>
                    <a:pt x="2226" y="2492"/>
                    <a:pt x="2226" y="2490"/>
                  </a:cubicBezTo>
                  <a:cubicBezTo>
                    <a:pt x="2226" y="2487"/>
                    <a:pt x="2224" y="2485"/>
                    <a:pt x="2221" y="2485"/>
                  </a:cubicBezTo>
                  <a:moveTo>
                    <a:pt x="3788" y="2485"/>
                  </a:moveTo>
                  <a:cubicBezTo>
                    <a:pt x="3786" y="2485"/>
                    <a:pt x="3784" y="2487"/>
                    <a:pt x="3784" y="2490"/>
                  </a:cubicBezTo>
                  <a:cubicBezTo>
                    <a:pt x="3784" y="2492"/>
                    <a:pt x="3786" y="2494"/>
                    <a:pt x="3788" y="2494"/>
                  </a:cubicBezTo>
                  <a:cubicBezTo>
                    <a:pt x="3791" y="2494"/>
                    <a:pt x="3793" y="2492"/>
                    <a:pt x="3793" y="2490"/>
                  </a:cubicBezTo>
                  <a:cubicBezTo>
                    <a:pt x="3793" y="2487"/>
                    <a:pt x="3791" y="2485"/>
                    <a:pt x="3788" y="2485"/>
                  </a:cubicBezTo>
                  <a:moveTo>
                    <a:pt x="2352" y="2484"/>
                  </a:moveTo>
                  <a:cubicBezTo>
                    <a:pt x="2349" y="2484"/>
                    <a:pt x="2347" y="2487"/>
                    <a:pt x="2347" y="2490"/>
                  </a:cubicBezTo>
                  <a:cubicBezTo>
                    <a:pt x="2347" y="2492"/>
                    <a:pt x="2349" y="2495"/>
                    <a:pt x="2352" y="2495"/>
                  </a:cubicBezTo>
                  <a:cubicBezTo>
                    <a:pt x="2355" y="2495"/>
                    <a:pt x="2357" y="2492"/>
                    <a:pt x="2357" y="2490"/>
                  </a:cubicBezTo>
                  <a:cubicBezTo>
                    <a:pt x="2357" y="2487"/>
                    <a:pt x="2355" y="2484"/>
                    <a:pt x="2352" y="2484"/>
                  </a:cubicBezTo>
                  <a:moveTo>
                    <a:pt x="3658" y="2484"/>
                  </a:moveTo>
                  <a:cubicBezTo>
                    <a:pt x="3655" y="2484"/>
                    <a:pt x="3653" y="2487"/>
                    <a:pt x="3653" y="2490"/>
                  </a:cubicBezTo>
                  <a:cubicBezTo>
                    <a:pt x="3653" y="2492"/>
                    <a:pt x="3655" y="2495"/>
                    <a:pt x="3658" y="2495"/>
                  </a:cubicBezTo>
                  <a:cubicBezTo>
                    <a:pt x="3661" y="2495"/>
                    <a:pt x="3663" y="2492"/>
                    <a:pt x="3663" y="2490"/>
                  </a:cubicBezTo>
                  <a:cubicBezTo>
                    <a:pt x="3663" y="2487"/>
                    <a:pt x="3661" y="2484"/>
                    <a:pt x="3658" y="2484"/>
                  </a:cubicBezTo>
                  <a:moveTo>
                    <a:pt x="2482" y="2484"/>
                  </a:moveTo>
                  <a:cubicBezTo>
                    <a:pt x="2479" y="2484"/>
                    <a:pt x="2477" y="2487"/>
                    <a:pt x="2477" y="2490"/>
                  </a:cubicBezTo>
                  <a:cubicBezTo>
                    <a:pt x="2477" y="2493"/>
                    <a:pt x="2479" y="2495"/>
                    <a:pt x="2482" y="2495"/>
                  </a:cubicBezTo>
                  <a:cubicBezTo>
                    <a:pt x="2485" y="2495"/>
                    <a:pt x="2488" y="2493"/>
                    <a:pt x="2488" y="2490"/>
                  </a:cubicBezTo>
                  <a:cubicBezTo>
                    <a:pt x="2488" y="2487"/>
                    <a:pt x="2485" y="2484"/>
                    <a:pt x="2482" y="2484"/>
                  </a:cubicBezTo>
                  <a:moveTo>
                    <a:pt x="2613" y="2484"/>
                  </a:moveTo>
                  <a:cubicBezTo>
                    <a:pt x="2610" y="2484"/>
                    <a:pt x="2607" y="2486"/>
                    <a:pt x="2607" y="2490"/>
                  </a:cubicBezTo>
                  <a:cubicBezTo>
                    <a:pt x="2607" y="2493"/>
                    <a:pt x="2610" y="2495"/>
                    <a:pt x="2613" y="2495"/>
                  </a:cubicBezTo>
                  <a:cubicBezTo>
                    <a:pt x="2616" y="2495"/>
                    <a:pt x="2619" y="2493"/>
                    <a:pt x="2619" y="2490"/>
                  </a:cubicBezTo>
                  <a:cubicBezTo>
                    <a:pt x="2619" y="2486"/>
                    <a:pt x="2616" y="2484"/>
                    <a:pt x="2613" y="2484"/>
                  </a:cubicBezTo>
                  <a:moveTo>
                    <a:pt x="3527" y="2484"/>
                  </a:moveTo>
                  <a:cubicBezTo>
                    <a:pt x="3524" y="2484"/>
                    <a:pt x="3521" y="2486"/>
                    <a:pt x="3521" y="2490"/>
                  </a:cubicBezTo>
                  <a:cubicBezTo>
                    <a:pt x="3521" y="2493"/>
                    <a:pt x="3524" y="2495"/>
                    <a:pt x="3527" y="2495"/>
                  </a:cubicBezTo>
                  <a:cubicBezTo>
                    <a:pt x="3530" y="2495"/>
                    <a:pt x="3533" y="2493"/>
                    <a:pt x="3533" y="2490"/>
                  </a:cubicBezTo>
                  <a:cubicBezTo>
                    <a:pt x="3533" y="2486"/>
                    <a:pt x="3530" y="2484"/>
                    <a:pt x="3527" y="2484"/>
                  </a:cubicBezTo>
                  <a:moveTo>
                    <a:pt x="2744" y="2483"/>
                  </a:moveTo>
                  <a:cubicBezTo>
                    <a:pt x="2740" y="2483"/>
                    <a:pt x="2737" y="2486"/>
                    <a:pt x="2737" y="2490"/>
                  </a:cubicBezTo>
                  <a:cubicBezTo>
                    <a:pt x="2737" y="2493"/>
                    <a:pt x="2740" y="2496"/>
                    <a:pt x="2744" y="2496"/>
                  </a:cubicBezTo>
                  <a:cubicBezTo>
                    <a:pt x="2747" y="2496"/>
                    <a:pt x="2750" y="2493"/>
                    <a:pt x="2750" y="2490"/>
                  </a:cubicBezTo>
                  <a:cubicBezTo>
                    <a:pt x="2750" y="2486"/>
                    <a:pt x="2747" y="2483"/>
                    <a:pt x="2744" y="2483"/>
                  </a:cubicBezTo>
                  <a:moveTo>
                    <a:pt x="3266" y="2483"/>
                  </a:moveTo>
                  <a:cubicBezTo>
                    <a:pt x="3263" y="2483"/>
                    <a:pt x="3260" y="2486"/>
                    <a:pt x="3260" y="2490"/>
                  </a:cubicBezTo>
                  <a:cubicBezTo>
                    <a:pt x="3260" y="2493"/>
                    <a:pt x="3263" y="2496"/>
                    <a:pt x="3266" y="2496"/>
                  </a:cubicBezTo>
                  <a:cubicBezTo>
                    <a:pt x="3269" y="2496"/>
                    <a:pt x="3272" y="2493"/>
                    <a:pt x="3272" y="2490"/>
                  </a:cubicBezTo>
                  <a:cubicBezTo>
                    <a:pt x="3272" y="2486"/>
                    <a:pt x="3269" y="2483"/>
                    <a:pt x="3266" y="2483"/>
                  </a:cubicBezTo>
                  <a:moveTo>
                    <a:pt x="3397" y="2483"/>
                  </a:moveTo>
                  <a:cubicBezTo>
                    <a:pt x="3393" y="2483"/>
                    <a:pt x="3390" y="2486"/>
                    <a:pt x="3390" y="2490"/>
                  </a:cubicBezTo>
                  <a:cubicBezTo>
                    <a:pt x="3390" y="2493"/>
                    <a:pt x="3393" y="2496"/>
                    <a:pt x="3397" y="2496"/>
                  </a:cubicBezTo>
                  <a:cubicBezTo>
                    <a:pt x="3400" y="2496"/>
                    <a:pt x="3403" y="2493"/>
                    <a:pt x="3403" y="2490"/>
                  </a:cubicBezTo>
                  <a:cubicBezTo>
                    <a:pt x="3403" y="2486"/>
                    <a:pt x="3400" y="2483"/>
                    <a:pt x="3397" y="2483"/>
                  </a:cubicBezTo>
                  <a:moveTo>
                    <a:pt x="2874" y="2483"/>
                  </a:moveTo>
                  <a:cubicBezTo>
                    <a:pt x="2871" y="2483"/>
                    <a:pt x="2868" y="2486"/>
                    <a:pt x="2868" y="2490"/>
                  </a:cubicBezTo>
                  <a:cubicBezTo>
                    <a:pt x="2868" y="2493"/>
                    <a:pt x="2871" y="2496"/>
                    <a:pt x="2874" y="2496"/>
                  </a:cubicBezTo>
                  <a:cubicBezTo>
                    <a:pt x="2878" y="2496"/>
                    <a:pt x="2881" y="2493"/>
                    <a:pt x="2881" y="2490"/>
                  </a:cubicBezTo>
                  <a:cubicBezTo>
                    <a:pt x="2881" y="2486"/>
                    <a:pt x="2878" y="2483"/>
                    <a:pt x="2874" y="2483"/>
                  </a:cubicBezTo>
                  <a:moveTo>
                    <a:pt x="3005" y="2483"/>
                  </a:moveTo>
                  <a:cubicBezTo>
                    <a:pt x="3001" y="2483"/>
                    <a:pt x="2998" y="2486"/>
                    <a:pt x="2998" y="2490"/>
                  </a:cubicBezTo>
                  <a:cubicBezTo>
                    <a:pt x="2998" y="2493"/>
                    <a:pt x="3001" y="2496"/>
                    <a:pt x="3005" y="2496"/>
                  </a:cubicBezTo>
                  <a:cubicBezTo>
                    <a:pt x="3008" y="2496"/>
                    <a:pt x="3011" y="2493"/>
                    <a:pt x="3011" y="2490"/>
                  </a:cubicBezTo>
                  <a:cubicBezTo>
                    <a:pt x="3011" y="2486"/>
                    <a:pt x="3008" y="2483"/>
                    <a:pt x="3005" y="2483"/>
                  </a:cubicBezTo>
                  <a:moveTo>
                    <a:pt x="3135" y="2483"/>
                  </a:moveTo>
                  <a:cubicBezTo>
                    <a:pt x="3132" y="2483"/>
                    <a:pt x="3129" y="2486"/>
                    <a:pt x="3129" y="2490"/>
                  </a:cubicBezTo>
                  <a:cubicBezTo>
                    <a:pt x="3129" y="2493"/>
                    <a:pt x="3132" y="2496"/>
                    <a:pt x="3135" y="2496"/>
                  </a:cubicBezTo>
                  <a:cubicBezTo>
                    <a:pt x="3139" y="2496"/>
                    <a:pt x="3142" y="2493"/>
                    <a:pt x="3142" y="2490"/>
                  </a:cubicBezTo>
                  <a:cubicBezTo>
                    <a:pt x="3142" y="2486"/>
                    <a:pt x="3139" y="2483"/>
                    <a:pt x="3135" y="2483"/>
                  </a:cubicBezTo>
                  <a:moveTo>
                    <a:pt x="2091" y="2353"/>
                  </a:moveTo>
                  <a:cubicBezTo>
                    <a:pt x="2087" y="2353"/>
                    <a:pt x="2085" y="2356"/>
                    <a:pt x="2085" y="2359"/>
                  </a:cubicBezTo>
                  <a:cubicBezTo>
                    <a:pt x="2085" y="2362"/>
                    <a:pt x="2087" y="2365"/>
                    <a:pt x="2091" y="2365"/>
                  </a:cubicBezTo>
                  <a:cubicBezTo>
                    <a:pt x="2094" y="2365"/>
                    <a:pt x="2096" y="2362"/>
                    <a:pt x="2096" y="2359"/>
                  </a:cubicBezTo>
                  <a:cubicBezTo>
                    <a:pt x="2096" y="2356"/>
                    <a:pt x="2094" y="2353"/>
                    <a:pt x="2091" y="2353"/>
                  </a:cubicBezTo>
                  <a:moveTo>
                    <a:pt x="3919" y="2353"/>
                  </a:moveTo>
                  <a:cubicBezTo>
                    <a:pt x="3916" y="2353"/>
                    <a:pt x="3913" y="2356"/>
                    <a:pt x="3913" y="2359"/>
                  </a:cubicBezTo>
                  <a:cubicBezTo>
                    <a:pt x="3913" y="2362"/>
                    <a:pt x="3916" y="2365"/>
                    <a:pt x="3919" y="2365"/>
                  </a:cubicBezTo>
                  <a:cubicBezTo>
                    <a:pt x="3922" y="2365"/>
                    <a:pt x="3925" y="2362"/>
                    <a:pt x="3925" y="2359"/>
                  </a:cubicBezTo>
                  <a:cubicBezTo>
                    <a:pt x="3925" y="2356"/>
                    <a:pt x="3922" y="2353"/>
                    <a:pt x="3919" y="2353"/>
                  </a:cubicBezTo>
                  <a:moveTo>
                    <a:pt x="2221" y="2352"/>
                  </a:moveTo>
                  <a:cubicBezTo>
                    <a:pt x="2218" y="2352"/>
                    <a:pt x="2215" y="2355"/>
                    <a:pt x="2215" y="2359"/>
                  </a:cubicBezTo>
                  <a:cubicBezTo>
                    <a:pt x="2215" y="2363"/>
                    <a:pt x="2218" y="2365"/>
                    <a:pt x="2221" y="2365"/>
                  </a:cubicBezTo>
                  <a:cubicBezTo>
                    <a:pt x="2225" y="2365"/>
                    <a:pt x="2228" y="2363"/>
                    <a:pt x="2228" y="2359"/>
                  </a:cubicBezTo>
                  <a:cubicBezTo>
                    <a:pt x="2228" y="2355"/>
                    <a:pt x="2225" y="2352"/>
                    <a:pt x="2221" y="2352"/>
                  </a:cubicBezTo>
                  <a:moveTo>
                    <a:pt x="3788" y="2352"/>
                  </a:moveTo>
                  <a:cubicBezTo>
                    <a:pt x="3785" y="2352"/>
                    <a:pt x="3782" y="2355"/>
                    <a:pt x="3782" y="2359"/>
                  </a:cubicBezTo>
                  <a:cubicBezTo>
                    <a:pt x="3782" y="2363"/>
                    <a:pt x="3785" y="2365"/>
                    <a:pt x="3788" y="2365"/>
                  </a:cubicBezTo>
                  <a:cubicBezTo>
                    <a:pt x="3792" y="2365"/>
                    <a:pt x="3795" y="2363"/>
                    <a:pt x="3795" y="2359"/>
                  </a:cubicBezTo>
                  <a:cubicBezTo>
                    <a:pt x="3795" y="2355"/>
                    <a:pt x="3792" y="2352"/>
                    <a:pt x="3788" y="2352"/>
                  </a:cubicBezTo>
                  <a:moveTo>
                    <a:pt x="2352" y="2352"/>
                  </a:moveTo>
                  <a:cubicBezTo>
                    <a:pt x="2348" y="2352"/>
                    <a:pt x="2345" y="2355"/>
                    <a:pt x="2345" y="2359"/>
                  </a:cubicBezTo>
                  <a:cubicBezTo>
                    <a:pt x="2345" y="2363"/>
                    <a:pt x="2348" y="2366"/>
                    <a:pt x="2352" y="2366"/>
                  </a:cubicBezTo>
                  <a:cubicBezTo>
                    <a:pt x="2356" y="2366"/>
                    <a:pt x="2359" y="2363"/>
                    <a:pt x="2359" y="2359"/>
                  </a:cubicBezTo>
                  <a:cubicBezTo>
                    <a:pt x="2359" y="2355"/>
                    <a:pt x="2356" y="2352"/>
                    <a:pt x="2352" y="2352"/>
                  </a:cubicBezTo>
                  <a:moveTo>
                    <a:pt x="3658" y="2352"/>
                  </a:moveTo>
                  <a:cubicBezTo>
                    <a:pt x="3654" y="2352"/>
                    <a:pt x="3651" y="2355"/>
                    <a:pt x="3651" y="2359"/>
                  </a:cubicBezTo>
                  <a:cubicBezTo>
                    <a:pt x="3651" y="2363"/>
                    <a:pt x="3654" y="2366"/>
                    <a:pt x="3658" y="2366"/>
                  </a:cubicBezTo>
                  <a:cubicBezTo>
                    <a:pt x="3662" y="2366"/>
                    <a:pt x="3665" y="2363"/>
                    <a:pt x="3665" y="2359"/>
                  </a:cubicBezTo>
                  <a:cubicBezTo>
                    <a:pt x="3665" y="2355"/>
                    <a:pt x="3662" y="2352"/>
                    <a:pt x="3658" y="2352"/>
                  </a:cubicBezTo>
                  <a:moveTo>
                    <a:pt x="2482" y="2351"/>
                  </a:moveTo>
                  <a:cubicBezTo>
                    <a:pt x="2478" y="2351"/>
                    <a:pt x="2475" y="2355"/>
                    <a:pt x="2475" y="2359"/>
                  </a:cubicBezTo>
                  <a:cubicBezTo>
                    <a:pt x="2475" y="2363"/>
                    <a:pt x="2478" y="2367"/>
                    <a:pt x="2482" y="2367"/>
                  </a:cubicBezTo>
                  <a:cubicBezTo>
                    <a:pt x="2487" y="2367"/>
                    <a:pt x="2490" y="2363"/>
                    <a:pt x="2490" y="2359"/>
                  </a:cubicBezTo>
                  <a:cubicBezTo>
                    <a:pt x="2490" y="2355"/>
                    <a:pt x="2487" y="2351"/>
                    <a:pt x="2482" y="2351"/>
                  </a:cubicBezTo>
                  <a:moveTo>
                    <a:pt x="3527" y="2351"/>
                  </a:moveTo>
                  <a:cubicBezTo>
                    <a:pt x="3523" y="2351"/>
                    <a:pt x="3520" y="2355"/>
                    <a:pt x="3520" y="2359"/>
                  </a:cubicBezTo>
                  <a:cubicBezTo>
                    <a:pt x="3520" y="2363"/>
                    <a:pt x="3523" y="2367"/>
                    <a:pt x="3527" y="2367"/>
                  </a:cubicBezTo>
                  <a:cubicBezTo>
                    <a:pt x="3531" y="2367"/>
                    <a:pt x="3535" y="2363"/>
                    <a:pt x="3535" y="2359"/>
                  </a:cubicBezTo>
                  <a:cubicBezTo>
                    <a:pt x="3535" y="2355"/>
                    <a:pt x="3531" y="2351"/>
                    <a:pt x="3527" y="2351"/>
                  </a:cubicBezTo>
                  <a:moveTo>
                    <a:pt x="2613" y="2351"/>
                  </a:moveTo>
                  <a:cubicBezTo>
                    <a:pt x="2609" y="2351"/>
                    <a:pt x="2605" y="2355"/>
                    <a:pt x="2605" y="2359"/>
                  </a:cubicBezTo>
                  <a:cubicBezTo>
                    <a:pt x="2605" y="2363"/>
                    <a:pt x="2609" y="2367"/>
                    <a:pt x="2613" y="2367"/>
                  </a:cubicBezTo>
                  <a:cubicBezTo>
                    <a:pt x="2617" y="2367"/>
                    <a:pt x="2621" y="2363"/>
                    <a:pt x="2621" y="2359"/>
                  </a:cubicBezTo>
                  <a:cubicBezTo>
                    <a:pt x="2621" y="2355"/>
                    <a:pt x="2617" y="2351"/>
                    <a:pt x="2613" y="2351"/>
                  </a:cubicBezTo>
                  <a:moveTo>
                    <a:pt x="3397" y="2351"/>
                  </a:moveTo>
                  <a:cubicBezTo>
                    <a:pt x="3392" y="2351"/>
                    <a:pt x="3389" y="2355"/>
                    <a:pt x="3389" y="2359"/>
                  </a:cubicBezTo>
                  <a:cubicBezTo>
                    <a:pt x="3389" y="2363"/>
                    <a:pt x="3392" y="2367"/>
                    <a:pt x="3397" y="2367"/>
                  </a:cubicBezTo>
                  <a:cubicBezTo>
                    <a:pt x="3401" y="2367"/>
                    <a:pt x="3405" y="2363"/>
                    <a:pt x="3405" y="2359"/>
                  </a:cubicBezTo>
                  <a:cubicBezTo>
                    <a:pt x="3405" y="2355"/>
                    <a:pt x="3401" y="2351"/>
                    <a:pt x="3397" y="2351"/>
                  </a:cubicBezTo>
                  <a:moveTo>
                    <a:pt x="2744" y="2351"/>
                  </a:moveTo>
                  <a:cubicBezTo>
                    <a:pt x="2739" y="2351"/>
                    <a:pt x="2735" y="2354"/>
                    <a:pt x="2735" y="2359"/>
                  </a:cubicBezTo>
                  <a:cubicBezTo>
                    <a:pt x="2735" y="2364"/>
                    <a:pt x="2739" y="2367"/>
                    <a:pt x="2744" y="2367"/>
                  </a:cubicBezTo>
                  <a:cubicBezTo>
                    <a:pt x="2748" y="2367"/>
                    <a:pt x="2752" y="2364"/>
                    <a:pt x="2752" y="2359"/>
                  </a:cubicBezTo>
                  <a:cubicBezTo>
                    <a:pt x="2752" y="2354"/>
                    <a:pt x="2748" y="2351"/>
                    <a:pt x="2744" y="2351"/>
                  </a:cubicBezTo>
                  <a:moveTo>
                    <a:pt x="2874" y="2351"/>
                  </a:moveTo>
                  <a:cubicBezTo>
                    <a:pt x="2870" y="2351"/>
                    <a:pt x="2866" y="2354"/>
                    <a:pt x="2866" y="2359"/>
                  </a:cubicBezTo>
                  <a:cubicBezTo>
                    <a:pt x="2866" y="2364"/>
                    <a:pt x="2870" y="2367"/>
                    <a:pt x="2874" y="2367"/>
                  </a:cubicBezTo>
                  <a:cubicBezTo>
                    <a:pt x="2879" y="2367"/>
                    <a:pt x="2883" y="2364"/>
                    <a:pt x="2883" y="2359"/>
                  </a:cubicBezTo>
                  <a:cubicBezTo>
                    <a:pt x="2883" y="2354"/>
                    <a:pt x="2879" y="2351"/>
                    <a:pt x="2874" y="2351"/>
                  </a:cubicBezTo>
                  <a:moveTo>
                    <a:pt x="3005" y="2351"/>
                  </a:moveTo>
                  <a:cubicBezTo>
                    <a:pt x="3000" y="2351"/>
                    <a:pt x="2996" y="2354"/>
                    <a:pt x="2996" y="2359"/>
                  </a:cubicBezTo>
                  <a:cubicBezTo>
                    <a:pt x="2996" y="2364"/>
                    <a:pt x="3000" y="2367"/>
                    <a:pt x="3005" y="2367"/>
                  </a:cubicBezTo>
                  <a:cubicBezTo>
                    <a:pt x="3009" y="2367"/>
                    <a:pt x="3013" y="2364"/>
                    <a:pt x="3013" y="2359"/>
                  </a:cubicBezTo>
                  <a:cubicBezTo>
                    <a:pt x="3013" y="2354"/>
                    <a:pt x="3009" y="2351"/>
                    <a:pt x="3005" y="2351"/>
                  </a:cubicBezTo>
                  <a:moveTo>
                    <a:pt x="3135" y="2351"/>
                  </a:moveTo>
                  <a:cubicBezTo>
                    <a:pt x="3131" y="2351"/>
                    <a:pt x="3127" y="2354"/>
                    <a:pt x="3127" y="2359"/>
                  </a:cubicBezTo>
                  <a:cubicBezTo>
                    <a:pt x="3127" y="2364"/>
                    <a:pt x="3131" y="2367"/>
                    <a:pt x="3135" y="2367"/>
                  </a:cubicBezTo>
                  <a:cubicBezTo>
                    <a:pt x="3140" y="2367"/>
                    <a:pt x="3144" y="2364"/>
                    <a:pt x="3144" y="2359"/>
                  </a:cubicBezTo>
                  <a:cubicBezTo>
                    <a:pt x="3144" y="2354"/>
                    <a:pt x="3140" y="2351"/>
                    <a:pt x="3135" y="2351"/>
                  </a:cubicBezTo>
                  <a:moveTo>
                    <a:pt x="3266" y="2351"/>
                  </a:moveTo>
                  <a:cubicBezTo>
                    <a:pt x="3261" y="2351"/>
                    <a:pt x="3258" y="2354"/>
                    <a:pt x="3258" y="2359"/>
                  </a:cubicBezTo>
                  <a:cubicBezTo>
                    <a:pt x="3258" y="2364"/>
                    <a:pt x="3261" y="2367"/>
                    <a:pt x="3266" y="2367"/>
                  </a:cubicBezTo>
                  <a:cubicBezTo>
                    <a:pt x="3271" y="2367"/>
                    <a:pt x="3274" y="2364"/>
                    <a:pt x="3274" y="2359"/>
                  </a:cubicBezTo>
                  <a:cubicBezTo>
                    <a:pt x="3274" y="2354"/>
                    <a:pt x="3271" y="2351"/>
                    <a:pt x="3266" y="2351"/>
                  </a:cubicBezTo>
                  <a:moveTo>
                    <a:pt x="2091" y="2221"/>
                  </a:moveTo>
                  <a:cubicBezTo>
                    <a:pt x="2086" y="2221"/>
                    <a:pt x="2083" y="2224"/>
                    <a:pt x="2083" y="2228"/>
                  </a:cubicBezTo>
                  <a:cubicBezTo>
                    <a:pt x="2083" y="2233"/>
                    <a:pt x="2086" y="2236"/>
                    <a:pt x="2091" y="2236"/>
                  </a:cubicBezTo>
                  <a:cubicBezTo>
                    <a:pt x="2095" y="2236"/>
                    <a:pt x="2098" y="2233"/>
                    <a:pt x="2098" y="2228"/>
                  </a:cubicBezTo>
                  <a:cubicBezTo>
                    <a:pt x="2098" y="2224"/>
                    <a:pt x="2095" y="2221"/>
                    <a:pt x="2091" y="2221"/>
                  </a:cubicBezTo>
                  <a:moveTo>
                    <a:pt x="3919" y="2220"/>
                  </a:moveTo>
                  <a:cubicBezTo>
                    <a:pt x="3915" y="2220"/>
                    <a:pt x="3911" y="2224"/>
                    <a:pt x="3911" y="2228"/>
                  </a:cubicBezTo>
                  <a:cubicBezTo>
                    <a:pt x="3911" y="2233"/>
                    <a:pt x="3915" y="2236"/>
                    <a:pt x="3919" y="2236"/>
                  </a:cubicBezTo>
                  <a:cubicBezTo>
                    <a:pt x="3923" y="2236"/>
                    <a:pt x="3927" y="2233"/>
                    <a:pt x="3927" y="2228"/>
                  </a:cubicBezTo>
                  <a:cubicBezTo>
                    <a:pt x="3927" y="2224"/>
                    <a:pt x="3923" y="2220"/>
                    <a:pt x="3919" y="2220"/>
                  </a:cubicBezTo>
                  <a:moveTo>
                    <a:pt x="2221" y="2220"/>
                  </a:moveTo>
                  <a:cubicBezTo>
                    <a:pt x="2217" y="2220"/>
                    <a:pt x="2213" y="2224"/>
                    <a:pt x="2213" y="2228"/>
                  </a:cubicBezTo>
                  <a:cubicBezTo>
                    <a:pt x="2213" y="2233"/>
                    <a:pt x="2217" y="2237"/>
                    <a:pt x="2221" y="2237"/>
                  </a:cubicBezTo>
                  <a:cubicBezTo>
                    <a:pt x="2226" y="2237"/>
                    <a:pt x="2229" y="2233"/>
                    <a:pt x="2229" y="2228"/>
                  </a:cubicBezTo>
                  <a:cubicBezTo>
                    <a:pt x="2229" y="2224"/>
                    <a:pt x="2226" y="2220"/>
                    <a:pt x="2221" y="2220"/>
                  </a:cubicBezTo>
                  <a:moveTo>
                    <a:pt x="3788" y="2220"/>
                  </a:moveTo>
                  <a:cubicBezTo>
                    <a:pt x="3784" y="2220"/>
                    <a:pt x="3780" y="2224"/>
                    <a:pt x="3780" y="2228"/>
                  </a:cubicBezTo>
                  <a:cubicBezTo>
                    <a:pt x="3780" y="2233"/>
                    <a:pt x="3784" y="2237"/>
                    <a:pt x="3788" y="2237"/>
                  </a:cubicBezTo>
                  <a:cubicBezTo>
                    <a:pt x="3793" y="2237"/>
                    <a:pt x="3797" y="2233"/>
                    <a:pt x="3797" y="2228"/>
                  </a:cubicBezTo>
                  <a:cubicBezTo>
                    <a:pt x="3797" y="2224"/>
                    <a:pt x="3793" y="2220"/>
                    <a:pt x="3788" y="2220"/>
                  </a:cubicBezTo>
                  <a:moveTo>
                    <a:pt x="2352" y="2219"/>
                  </a:moveTo>
                  <a:cubicBezTo>
                    <a:pt x="2347" y="2219"/>
                    <a:pt x="2343" y="2223"/>
                    <a:pt x="2343" y="2228"/>
                  </a:cubicBezTo>
                  <a:cubicBezTo>
                    <a:pt x="2343" y="2233"/>
                    <a:pt x="2347" y="2237"/>
                    <a:pt x="2352" y="2237"/>
                  </a:cubicBezTo>
                  <a:cubicBezTo>
                    <a:pt x="2357" y="2237"/>
                    <a:pt x="2361" y="2233"/>
                    <a:pt x="2361" y="2228"/>
                  </a:cubicBezTo>
                  <a:cubicBezTo>
                    <a:pt x="2361" y="2223"/>
                    <a:pt x="2357" y="2219"/>
                    <a:pt x="2352" y="2219"/>
                  </a:cubicBezTo>
                  <a:moveTo>
                    <a:pt x="3658" y="2219"/>
                  </a:moveTo>
                  <a:cubicBezTo>
                    <a:pt x="3653" y="2219"/>
                    <a:pt x="3649" y="2223"/>
                    <a:pt x="3649" y="2228"/>
                  </a:cubicBezTo>
                  <a:cubicBezTo>
                    <a:pt x="3649" y="2233"/>
                    <a:pt x="3653" y="2237"/>
                    <a:pt x="3658" y="2237"/>
                  </a:cubicBezTo>
                  <a:cubicBezTo>
                    <a:pt x="3663" y="2237"/>
                    <a:pt x="3667" y="2233"/>
                    <a:pt x="3667" y="2228"/>
                  </a:cubicBezTo>
                  <a:cubicBezTo>
                    <a:pt x="3667" y="2223"/>
                    <a:pt x="3663" y="2219"/>
                    <a:pt x="3658" y="2219"/>
                  </a:cubicBezTo>
                  <a:moveTo>
                    <a:pt x="2482" y="2219"/>
                  </a:moveTo>
                  <a:cubicBezTo>
                    <a:pt x="2477" y="2219"/>
                    <a:pt x="2473" y="2223"/>
                    <a:pt x="2473" y="2228"/>
                  </a:cubicBezTo>
                  <a:cubicBezTo>
                    <a:pt x="2473" y="2234"/>
                    <a:pt x="2477" y="2238"/>
                    <a:pt x="2482" y="2238"/>
                  </a:cubicBezTo>
                  <a:cubicBezTo>
                    <a:pt x="2488" y="2238"/>
                    <a:pt x="2492" y="2234"/>
                    <a:pt x="2492" y="2228"/>
                  </a:cubicBezTo>
                  <a:cubicBezTo>
                    <a:pt x="2492" y="2223"/>
                    <a:pt x="2488" y="2219"/>
                    <a:pt x="2482" y="2219"/>
                  </a:cubicBezTo>
                  <a:moveTo>
                    <a:pt x="3527" y="2219"/>
                  </a:moveTo>
                  <a:cubicBezTo>
                    <a:pt x="3522" y="2219"/>
                    <a:pt x="3518" y="2223"/>
                    <a:pt x="3518" y="2228"/>
                  </a:cubicBezTo>
                  <a:cubicBezTo>
                    <a:pt x="3518" y="2234"/>
                    <a:pt x="3522" y="2238"/>
                    <a:pt x="3527" y="2238"/>
                  </a:cubicBezTo>
                  <a:cubicBezTo>
                    <a:pt x="3532" y="2238"/>
                    <a:pt x="3537" y="2234"/>
                    <a:pt x="3537" y="2228"/>
                  </a:cubicBezTo>
                  <a:cubicBezTo>
                    <a:pt x="3537" y="2223"/>
                    <a:pt x="3532" y="2219"/>
                    <a:pt x="3527" y="2219"/>
                  </a:cubicBezTo>
                  <a:moveTo>
                    <a:pt x="2613" y="2219"/>
                  </a:moveTo>
                  <a:cubicBezTo>
                    <a:pt x="2608" y="2219"/>
                    <a:pt x="2603" y="2223"/>
                    <a:pt x="2603" y="2228"/>
                  </a:cubicBezTo>
                  <a:cubicBezTo>
                    <a:pt x="2603" y="2234"/>
                    <a:pt x="2608" y="2238"/>
                    <a:pt x="2613" y="2238"/>
                  </a:cubicBezTo>
                  <a:cubicBezTo>
                    <a:pt x="2618" y="2238"/>
                    <a:pt x="2623" y="2234"/>
                    <a:pt x="2623" y="2228"/>
                  </a:cubicBezTo>
                  <a:cubicBezTo>
                    <a:pt x="2623" y="2223"/>
                    <a:pt x="2618" y="2219"/>
                    <a:pt x="2613" y="2219"/>
                  </a:cubicBezTo>
                  <a:moveTo>
                    <a:pt x="3397" y="2219"/>
                  </a:moveTo>
                  <a:cubicBezTo>
                    <a:pt x="3391" y="2219"/>
                    <a:pt x="3387" y="2223"/>
                    <a:pt x="3387" y="2228"/>
                  </a:cubicBezTo>
                  <a:cubicBezTo>
                    <a:pt x="3387" y="2234"/>
                    <a:pt x="3391" y="2238"/>
                    <a:pt x="3397" y="2238"/>
                  </a:cubicBezTo>
                  <a:cubicBezTo>
                    <a:pt x="3402" y="2238"/>
                    <a:pt x="3406" y="2234"/>
                    <a:pt x="3406" y="2228"/>
                  </a:cubicBezTo>
                  <a:cubicBezTo>
                    <a:pt x="3406" y="2223"/>
                    <a:pt x="3402" y="2219"/>
                    <a:pt x="3397" y="2219"/>
                  </a:cubicBezTo>
                  <a:moveTo>
                    <a:pt x="2744" y="2218"/>
                  </a:moveTo>
                  <a:cubicBezTo>
                    <a:pt x="2738" y="2218"/>
                    <a:pt x="2733" y="2223"/>
                    <a:pt x="2733" y="2228"/>
                  </a:cubicBezTo>
                  <a:cubicBezTo>
                    <a:pt x="2733" y="2234"/>
                    <a:pt x="2738" y="2238"/>
                    <a:pt x="2744" y="2238"/>
                  </a:cubicBezTo>
                  <a:cubicBezTo>
                    <a:pt x="2749" y="2238"/>
                    <a:pt x="2754" y="2234"/>
                    <a:pt x="2754" y="2228"/>
                  </a:cubicBezTo>
                  <a:cubicBezTo>
                    <a:pt x="2754" y="2223"/>
                    <a:pt x="2749" y="2218"/>
                    <a:pt x="2744" y="2218"/>
                  </a:cubicBezTo>
                  <a:moveTo>
                    <a:pt x="3266" y="2218"/>
                  </a:moveTo>
                  <a:cubicBezTo>
                    <a:pt x="3260" y="2218"/>
                    <a:pt x="3256" y="2223"/>
                    <a:pt x="3256" y="2228"/>
                  </a:cubicBezTo>
                  <a:cubicBezTo>
                    <a:pt x="3256" y="2234"/>
                    <a:pt x="3260" y="2238"/>
                    <a:pt x="3266" y="2238"/>
                  </a:cubicBezTo>
                  <a:cubicBezTo>
                    <a:pt x="3272" y="2238"/>
                    <a:pt x="3276" y="2234"/>
                    <a:pt x="3276" y="2228"/>
                  </a:cubicBezTo>
                  <a:cubicBezTo>
                    <a:pt x="3276" y="2223"/>
                    <a:pt x="3272" y="2218"/>
                    <a:pt x="3266" y="2218"/>
                  </a:cubicBezTo>
                  <a:moveTo>
                    <a:pt x="2874" y="2218"/>
                  </a:moveTo>
                  <a:cubicBezTo>
                    <a:pt x="2868" y="2218"/>
                    <a:pt x="2864" y="2223"/>
                    <a:pt x="2864" y="2228"/>
                  </a:cubicBezTo>
                  <a:cubicBezTo>
                    <a:pt x="2864" y="2234"/>
                    <a:pt x="2868" y="2239"/>
                    <a:pt x="2874" y="2239"/>
                  </a:cubicBezTo>
                  <a:cubicBezTo>
                    <a:pt x="2880" y="2239"/>
                    <a:pt x="2885" y="2234"/>
                    <a:pt x="2885" y="2228"/>
                  </a:cubicBezTo>
                  <a:cubicBezTo>
                    <a:pt x="2885" y="2223"/>
                    <a:pt x="2880" y="2218"/>
                    <a:pt x="2874" y="2218"/>
                  </a:cubicBezTo>
                  <a:moveTo>
                    <a:pt x="3005" y="2218"/>
                  </a:moveTo>
                  <a:cubicBezTo>
                    <a:pt x="2999" y="2218"/>
                    <a:pt x="2994" y="2223"/>
                    <a:pt x="2994" y="2228"/>
                  </a:cubicBezTo>
                  <a:cubicBezTo>
                    <a:pt x="2994" y="2234"/>
                    <a:pt x="2999" y="2239"/>
                    <a:pt x="3005" y="2239"/>
                  </a:cubicBezTo>
                  <a:cubicBezTo>
                    <a:pt x="3011" y="2239"/>
                    <a:pt x="3015" y="2234"/>
                    <a:pt x="3015" y="2228"/>
                  </a:cubicBezTo>
                  <a:cubicBezTo>
                    <a:pt x="3015" y="2223"/>
                    <a:pt x="3011" y="2218"/>
                    <a:pt x="3005" y="2218"/>
                  </a:cubicBezTo>
                  <a:moveTo>
                    <a:pt x="3135" y="2218"/>
                  </a:moveTo>
                  <a:cubicBezTo>
                    <a:pt x="3130" y="2218"/>
                    <a:pt x="3125" y="2223"/>
                    <a:pt x="3125" y="2228"/>
                  </a:cubicBezTo>
                  <a:cubicBezTo>
                    <a:pt x="3125" y="2234"/>
                    <a:pt x="3130" y="2239"/>
                    <a:pt x="3135" y="2239"/>
                  </a:cubicBezTo>
                  <a:cubicBezTo>
                    <a:pt x="3141" y="2239"/>
                    <a:pt x="3146" y="2234"/>
                    <a:pt x="3146" y="2228"/>
                  </a:cubicBezTo>
                  <a:cubicBezTo>
                    <a:pt x="3146" y="2223"/>
                    <a:pt x="3141" y="2218"/>
                    <a:pt x="3135" y="2218"/>
                  </a:cubicBezTo>
                  <a:moveTo>
                    <a:pt x="2091" y="2088"/>
                  </a:moveTo>
                  <a:cubicBezTo>
                    <a:pt x="2085" y="2088"/>
                    <a:pt x="2081" y="2093"/>
                    <a:pt x="2081" y="2098"/>
                  </a:cubicBezTo>
                  <a:cubicBezTo>
                    <a:pt x="2081" y="2103"/>
                    <a:pt x="2085" y="2107"/>
                    <a:pt x="2091" y="2107"/>
                  </a:cubicBezTo>
                  <a:cubicBezTo>
                    <a:pt x="2096" y="2107"/>
                    <a:pt x="2100" y="2103"/>
                    <a:pt x="2100" y="2098"/>
                  </a:cubicBezTo>
                  <a:cubicBezTo>
                    <a:pt x="2100" y="2093"/>
                    <a:pt x="2096" y="2088"/>
                    <a:pt x="2091" y="2088"/>
                  </a:cubicBezTo>
                  <a:moveTo>
                    <a:pt x="3919" y="2088"/>
                  </a:moveTo>
                  <a:cubicBezTo>
                    <a:pt x="3914" y="2088"/>
                    <a:pt x="3909" y="2092"/>
                    <a:pt x="3909" y="2098"/>
                  </a:cubicBezTo>
                  <a:cubicBezTo>
                    <a:pt x="3909" y="2103"/>
                    <a:pt x="3914" y="2108"/>
                    <a:pt x="3919" y="2108"/>
                  </a:cubicBezTo>
                  <a:cubicBezTo>
                    <a:pt x="3924" y="2108"/>
                    <a:pt x="3929" y="2103"/>
                    <a:pt x="3929" y="2098"/>
                  </a:cubicBezTo>
                  <a:cubicBezTo>
                    <a:pt x="3929" y="2092"/>
                    <a:pt x="3924" y="2088"/>
                    <a:pt x="3919" y="2088"/>
                  </a:cubicBezTo>
                  <a:moveTo>
                    <a:pt x="2221" y="2088"/>
                  </a:moveTo>
                  <a:cubicBezTo>
                    <a:pt x="2216" y="2088"/>
                    <a:pt x="2211" y="2092"/>
                    <a:pt x="2211" y="2098"/>
                  </a:cubicBezTo>
                  <a:cubicBezTo>
                    <a:pt x="2211" y="2103"/>
                    <a:pt x="2216" y="2108"/>
                    <a:pt x="2221" y="2108"/>
                  </a:cubicBezTo>
                  <a:cubicBezTo>
                    <a:pt x="2227" y="2108"/>
                    <a:pt x="2231" y="2103"/>
                    <a:pt x="2231" y="2098"/>
                  </a:cubicBezTo>
                  <a:cubicBezTo>
                    <a:pt x="2231" y="2092"/>
                    <a:pt x="2227" y="2088"/>
                    <a:pt x="2221" y="2088"/>
                  </a:cubicBezTo>
                  <a:moveTo>
                    <a:pt x="3788" y="2087"/>
                  </a:moveTo>
                  <a:cubicBezTo>
                    <a:pt x="3783" y="2087"/>
                    <a:pt x="3778" y="2092"/>
                    <a:pt x="3778" y="2098"/>
                  </a:cubicBezTo>
                  <a:cubicBezTo>
                    <a:pt x="3778" y="2104"/>
                    <a:pt x="3783" y="2108"/>
                    <a:pt x="3788" y="2108"/>
                  </a:cubicBezTo>
                  <a:cubicBezTo>
                    <a:pt x="3794" y="2108"/>
                    <a:pt x="3799" y="2104"/>
                    <a:pt x="3799" y="2098"/>
                  </a:cubicBezTo>
                  <a:cubicBezTo>
                    <a:pt x="3799" y="2092"/>
                    <a:pt x="3794" y="2087"/>
                    <a:pt x="3788" y="2087"/>
                  </a:cubicBezTo>
                  <a:moveTo>
                    <a:pt x="2352" y="2087"/>
                  </a:moveTo>
                  <a:cubicBezTo>
                    <a:pt x="2346" y="2087"/>
                    <a:pt x="2341" y="2092"/>
                    <a:pt x="2341" y="2098"/>
                  </a:cubicBezTo>
                  <a:cubicBezTo>
                    <a:pt x="2341" y="2104"/>
                    <a:pt x="2346" y="2109"/>
                    <a:pt x="2352" y="2109"/>
                  </a:cubicBezTo>
                  <a:cubicBezTo>
                    <a:pt x="2358" y="2109"/>
                    <a:pt x="2363" y="2104"/>
                    <a:pt x="2363" y="2098"/>
                  </a:cubicBezTo>
                  <a:cubicBezTo>
                    <a:pt x="2363" y="2092"/>
                    <a:pt x="2358" y="2087"/>
                    <a:pt x="2352" y="2087"/>
                  </a:cubicBezTo>
                  <a:moveTo>
                    <a:pt x="3658" y="2087"/>
                  </a:moveTo>
                  <a:cubicBezTo>
                    <a:pt x="3652" y="2087"/>
                    <a:pt x="3647" y="2092"/>
                    <a:pt x="3647" y="2098"/>
                  </a:cubicBezTo>
                  <a:cubicBezTo>
                    <a:pt x="3647" y="2104"/>
                    <a:pt x="3652" y="2109"/>
                    <a:pt x="3658" y="2109"/>
                  </a:cubicBezTo>
                  <a:cubicBezTo>
                    <a:pt x="3664" y="2109"/>
                    <a:pt x="3669" y="2104"/>
                    <a:pt x="3669" y="2098"/>
                  </a:cubicBezTo>
                  <a:cubicBezTo>
                    <a:pt x="3669" y="2092"/>
                    <a:pt x="3664" y="2087"/>
                    <a:pt x="3658" y="2087"/>
                  </a:cubicBezTo>
                  <a:moveTo>
                    <a:pt x="2482" y="2086"/>
                  </a:moveTo>
                  <a:cubicBezTo>
                    <a:pt x="2476" y="2086"/>
                    <a:pt x="2471" y="2091"/>
                    <a:pt x="2471" y="2098"/>
                  </a:cubicBezTo>
                  <a:cubicBezTo>
                    <a:pt x="2471" y="2104"/>
                    <a:pt x="2476" y="2109"/>
                    <a:pt x="2482" y="2109"/>
                  </a:cubicBezTo>
                  <a:cubicBezTo>
                    <a:pt x="2489" y="2109"/>
                    <a:pt x="2494" y="2104"/>
                    <a:pt x="2494" y="2098"/>
                  </a:cubicBezTo>
                  <a:cubicBezTo>
                    <a:pt x="2494" y="2091"/>
                    <a:pt x="2489" y="2086"/>
                    <a:pt x="2482" y="2086"/>
                  </a:cubicBezTo>
                  <a:moveTo>
                    <a:pt x="3527" y="2086"/>
                  </a:moveTo>
                  <a:cubicBezTo>
                    <a:pt x="3521" y="2086"/>
                    <a:pt x="3516" y="2091"/>
                    <a:pt x="3516" y="2098"/>
                  </a:cubicBezTo>
                  <a:cubicBezTo>
                    <a:pt x="3516" y="2104"/>
                    <a:pt x="3521" y="2109"/>
                    <a:pt x="3527" y="2109"/>
                  </a:cubicBezTo>
                  <a:cubicBezTo>
                    <a:pt x="3534" y="2109"/>
                    <a:pt x="3539" y="2104"/>
                    <a:pt x="3539" y="2098"/>
                  </a:cubicBezTo>
                  <a:cubicBezTo>
                    <a:pt x="3539" y="2091"/>
                    <a:pt x="3534" y="2086"/>
                    <a:pt x="3527" y="2086"/>
                  </a:cubicBezTo>
                  <a:moveTo>
                    <a:pt x="2613" y="2086"/>
                  </a:moveTo>
                  <a:cubicBezTo>
                    <a:pt x="2606" y="2086"/>
                    <a:pt x="2601" y="2091"/>
                    <a:pt x="2601" y="2098"/>
                  </a:cubicBezTo>
                  <a:cubicBezTo>
                    <a:pt x="2601" y="2104"/>
                    <a:pt x="2606" y="2110"/>
                    <a:pt x="2613" y="2110"/>
                  </a:cubicBezTo>
                  <a:cubicBezTo>
                    <a:pt x="2620" y="2110"/>
                    <a:pt x="2625" y="2104"/>
                    <a:pt x="2625" y="2098"/>
                  </a:cubicBezTo>
                  <a:cubicBezTo>
                    <a:pt x="2625" y="2091"/>
                    <a:pt x="2620" y="2086"/>
                    <a:pt x="2613" y="2086"/>
                  </a:cubicBezTo>
                  <a:moveTo>
                    <a:pt x="3397" y="2086"/>
                  </a:moveTo>
                  <a:cubicBezTo>
                    <a:pt x="3390" y="2086"/>
                    <a:pt x="3385" y="2091"/>
                    <a:pt x="3385" y="2098"/>
                  </a:cubicBezTo>
                  <a:cubicBezTo>
                    <a:pt x="3385" y="2104"/>
                    <a:pt x="3390" y="2110"/>
                    <a:pt x="3397" y="2110"/>
                  </a:cubicBezTo>
                  <a:cubicBezTo>
                    <a:pt x="3403" y="2110"/>
                    <a:pt x="3409" y="2104"/>
                    <a:pt x="3409" y="2098"/>
                  </a:cubicBezTo>
                  <a:cubicBezTo>
                    <a:pt x="3409" y="2091"/>
                    <a:pt x="3403" y="2086"/>
                    <a:pt x="3397" y="2086"/>
                  </a:cubicBezTo>
                  <a:moveTo>
                    <a:pt x="2744" y="2085"/>
                  </a:moveTo>
                  <a:cubicBezTo>
                    <a:pt x="2737" y="2085"/>
                    <a:pt x="2731" y="2091"/>
                    <a:pt x="2731" y="2098"/>
                  </a:cubicBezTo>
                  <a:cubicBezTo>
                    <a:pt x="2731" y="2105"/>
                    <a:pt x="2737" y="2110"/>
                    <a:pt x="2744" y="2110"/>
                  </a:cubicBezTo>
                  <a:cubicBezTo>
                    <a:pt x="2750" y="2110"/>
                    <a:pt x="2756" y="2105"/>
                    <a:pt x="2756" y="2098"/>
                  </a:cubicBezTo>
                  <a:cubicBezTo>
                    <a:pt x="2756" y="2091"/>
                    <a:pt x="2750" y="2085"/>
                    <a:pt x="2744" y="2085"/>
                  </a:cubicBezTo>
                  <a:moveTo>
                    <a:pt x="2874" y="2085"/>
                  </a:moveTo>
                  <a:cubicBezTo>
                    <a:pt x="2867" y="2085"/>
                    <a:pt x="2862" y="2091"/>
                    <a:pt x="2862" y="2098"/>
                  </a:cubicBezTo>
                  <a:cubicBezTo>
                    <a:pt x="2862" y="2105"/>
                    <a:pt x="2867" y="2110"/>
                    <a:pt x="2874" y="2110"/>
                  </a:cubicBezTo>
                  <a:cubicBezTo>
                    <a:pt x="2881" y="2110"/>
                    <a:pt x="2887" y="2105"/>
                    <a:pt x="2887" y="2098"/>
                  </a:cubicBezTo>
                  <a:cubicBezTo>
                    <a:pt x="2887" y="2091"/>
                    <a:pt x="2881" y="2085"/>
                    <a:pt x="2874" y="2085"/>
                  </a:cubicBezTo>
                  <a:moveTo>
                    <a:pt x="3005" y="2085"/>
                  </a:moveTo>
                  <a:cubicBezTo>
                    <a:pt x="2998" y="2085"/>
                    <a:pt x="2992" y="2091"/>
                    <a:pt x="2992" y="2098"/>
                  </a:cubicBezTo>
                  <a:cubicBezTo>
                    <a:pt x="2992" y="2105"/>
                    <a:pt x="2998" y="2110"/>
                    <a:pt x="3005" y="2110"/>
                  </a:cubicBezTo>
                  <a:cubicBezTo>
                    <a:pt x="3012" y="2110"/>
                    <a:pt x="3017" y="2105"/>
                    <a:pt x="3017" y="2098"/>
                  </a:cubicBezTo>
                  <a:cubicBezTo>
                    <a:pt x="3017" y="2091"/>
                    <a:pt x="3012" y="2085"/>
                    <a:pt x="3005" y="2085"/>
                  </a:cubicBezTo>
                  <a:moveTo>
                    <a:pt x="3135" y="2085"/>
                  </a:moveTo>
                  <a:cubicBezTo>
                    <a:pt x="3129" y="2085"/>
                    <a:pt x="3123" y="2091"/>
                    <a:pt x="3123" y="2098"/>
                  </a:cubicBezTo>
                  <a:cubicBezTo>
                    <a:pt x="3123" y="2105"/>
                    <a:pt x="3129" y="2110"/>
                    <a:pt x="3135" y="2110"/>
                  </a:cubicBezTo>
                  <a:cubicBezTo>
                    <a:pt x="3142" y="2110"/>
                    <a:pt x="3148" y="2105"/>
                    <a:pt x="3148" y="2098"/>
                  </a:cubicBezTo>
                  <a:cubicBezTo>
                    <a:pt x="3148" y="2091"/>
                    <a:pt x="3142" y="2085"/>
                    <a:pt x="3135" y="2085"/>
                  </a:cubicBezTo>
                  <a:moveTo>
                    <a:pt x="3266" y="2085"/>
                  </a:moveTo>
                  <a:cubicBezTo>
                    <a:pt x="3259" y="2085"/>
                    <a:pt x="3254" y="2091"/>
                    <a:pt x="3254" y="2098"/>
                  </a:cubicBezTo>
                  <a:cubicBezTo>
                    <a:pt x="3254" y="2105"/>
                    <a:pt x="3259" y="2110"/>
                    <a:pt x="3266" y="2110"/>
                  </a:cubicBezTo>
                  <a:cubicBezTo>
                    <a:pt x="3273" y="2110"/>
                    <a:pt x="3278" y="2105"/>
                    <a:pt x="3278" y="2098"/>
                  </a:cubicBezTo>
                  <a:cubicBezTo>
                    <a:pt x="3278" y="2091"/>
                    <a:pt x="3273" y="2085"/>
                    <a:pt x="3266" y="2085"/>
                  </a:cubicBezTo>
                  <a:moveTo>
                    <a:pt x="2091" y="1956"/>
                  </a:moveTo>
                  <a:cubicBezTo>
                    <a:pt x="2084" y="1956"/>
                    <a:pt x="2079" y="1961"/>
                    <a:pt x="2079" y="1967"/>
                  </a:cubicBezTo>
                  <a:cubicBezTo>
                    <a:pt x="2079" y="1974"/>
                    <a:pt x="2084" y="1979"/>
                    <a:pt x="2091" y="1979"/>
                  </a:cubicBezTo>
                  <a:cubicBezTo>
                    <a:pt x="2097" y="1979"/>
                    <a:pt x="2102" y="1974"/>
                    <a:pt x="2102" y="1967"/>
                  </a:cubicBezTo>
                  <a:cubicBezTo>
                    <a:pt x="2102" y="1961"/>
                    <a:pt x="2097" y="1956"/>
                    <a:pt x="2091" y="1956"/>
                  </a:cubicBezTo>
                  <a:moveTo>
                    <a:pt x="3919" y="1956"/>
                  </a:moveTo>
                  <a:cubicBezTo>
                    <a:pt x="3913" y="1956"/>
                    <a:pt x="3907" y="1961"/>
                    <a:pt x="3907" y="1967"/>
                  </a:cubicBezTo>
                  <a:cubicBezTo>
                    <a:pt x="3907" y="1974"/>
                    <a:pt x="3913" y="1979"/>
                    <a:pt x="3919" y="1979"/>
                  </a:cubicBezTo>
                  <a:cubicBezTo>
                    <a:pt x="3925" y="1979"/>
                    <a:pt x="3931" y="1974"/>
                    <a:pt x="3931" y="1967"/>
                  </a:cubicBezTo>
                  <a:cubicBezTo>
                    <a:pt x="3931" y="1961"/>
                    <a:pt x="3925" y="1956"/>
                    <a:pt x="3919" y="1956"/>
                  </a:cubicBezTo>
                  <a:moveTo>
                    <a:pt x="2221" y="1955"/>
                  </a:moveTo>
                  <a:cubicBezTo>
                    <a:pt x="2214" y="1955"/>
                    <a:pt x="2209" y="1960"/>
                    <a:pt x="2209" y="1967"/>
                  </a:cubicBezTo>
                  <a:cubicBezTo>
                    <a:pt x="2209" y="1974"/>
                    <a:pt x="2214" y="1979"/>
                    <a:pt x="2221" y="1979"/>
                  </a:cubicBezTo>
                  <a:cubicBezTo>
                    <a:pt x="2228" y="1979"/>
                    <a:pt x="2233" y="1974"/>
                    <a:pt x="2233" y="1967"/>
                  </a:cubicBezTo>
                  <a:cubicBezTo>
                    <a:pt x="2233" y="1960"/>
                    <a:pt x="2228" y="1955"/>
                    <a:pt x="2221" y="1955"/>
                  </a:cubicBezTo>
                  <a:moveTo>
                    <a:pt x="3788" y="1955"/>
                  </a:moveTo>
                  <a:cubicBezTo>
                    <a:pt x="3782" y="1955"/>
                    <a:pt x="3776" y="1960"/>
                    <a:pt x="3776" y="1967"/>
                  </a:cubicBezTo>
                  <a:cubicBezTo>
                    <a:pt x="3776" y="1974"/>
                    <a:pt x="3782" y="1979"/>
                    <a:pt x="3788" y="1979"/>
                  </a:cubicBezTo>
                  <a:cubicBezTo>
                    <a:pt x="3795" y="1979"/>
                    <a:pt x="3801" y="1974"/>
                    <a:pt x="3801" y="1967"/>
                  </a:cubicBezTo>
                  <a:cubicBezTo>
                    <a:pt x="3801" y="1960"/>
                    <a:pt x="3795" y="1955"/>
                    <a:pt x="3788" y="1955"/>
                  </a:cubicBezTo>
                  <a:moveTo>
                    <a:pt x="2352" y="1954"/>
                  </a:moveTo>
                  <a:cubicBezTo>
                    <a:pt x="2345" y="1954"/>
                    <a:pt x="2339" y="1960"/>
                    <a:pt x="2339" y="1967"/>
                  </a:cubicBezTo>
                  <a:cubicBezTo>
                    <a:pt x="2339" y="1974"/>
                    <a:pt x="2345" y="1980"/>
                    <a:pt x="2352" y="1980"/>
                  </a:cubicBezTo>
                  <a:cubicBezTo>
                    <a:pt x="2359" y="1980"/>
                    <a:pt x="2364" y="1974"/>
                    <a:pt x="2364" y="1967"/>
                  </a:cubicBezTo>
                  <a:cubicBezTo>
                    <a:pt x="2364" y="1960"/>
                    <a:pt x="2359" y="1954"/>
                    <a:pt x="2352" y="1954"/>
                  </a:cubicBezTo>
                  <a:moveTo>
                    <a:pt x="3658" y="1954"/>
                  </a:moveTo>
                  <a:cubicBezTo>
                    <a:pt x="3651" y="1954"/>
                    <a:pt x="3645" y="1960"/>
                    <a:pt x="3645" y="1967"/>
                  </a:cubicBezTo>
                  <a:cubicBezTo>
                    <a:pt x="3645" y="1974"/>
                    <a:pt x="3651" y="1980"/>
                    <a:pt x="3658" y="1980"/>
                  </a:cubicBezTo>
                  <a:cubicBezTo>
                    <a:pt x="3665" y="1980"/>
                    <a:pt x="3671" y="1974"/>
                    <a:pt x="3671" y="1967"/>
                  </a:cubicBezTo>
                  <a:cubicBezTo>
                    <a:pt x="3671" y="1960"/>
                    <a:pt x="3665" y="1954"/>
                    <a:pt x="3658" y="1954"/>
                  </a:cubicBezTo>
                  <a:moveTo>
                    <a:pt x="2482" y="1954"/>
                  </a:moveTo>
                  <a:cubicBezTo>
                    <a:pt x="2475" y="1954"/>
                    <a:pt x="2469" y="1960"/>
                    <a:pt x="2469" y="1967"/>
                  </a:cubicBezTo>
                  <a:cubicBezTo>
                    <a:pt x="2469" y="1975"/>
                    <a:pt x="2475" y="1981"/>
                    <a:pt x="2482" y="1981"/>
                  </a:cubicBezTo>
                  <a:cubicBezTo>
                    <a:pt x="2490" y="1981"/>
                    <a:pt x="2496" y="1975"/>
                    <a:pt x="2496" y="1967"/>
                  </a:cubicBezTo>
                  <a:cubicBezTo>
                    <a:pt x="2496" y="1960"/>
                    <a:pt x="2490" y="1954"/>
                    <a:pt x="2482" y="1954"/>
                  </a:cubicBezTo>
                  <a:moveTo>
                    <a:pt x="3527" y="1954"/>
                  </a:moveTo>
                  <a:cubicBezTo>
                    <a:pt x="3520" y="1954"/>
                    <a:pt x="3514" y="1960"/>
                    <a:pt x="3514" y="1967"/>
                  </a:cubicBezTo>
                  <a:cubicBezTo>
                    <a:pt x="3514" y="1975"/>
                    <a:pt x="3520" y="1981"/>
                    <a:pt x="3527" y="1981"/>
                  </a:cubicBezTo>
                  <a:cubicBezTo>
                    <a:pt x="3535" y="1981"/>
                    <a:pt x="3541" y="1975"/>
                    <a:pt x="3541" y="1967"/>
                  </a:cubicBezTo>
                  <a:cubicBezTo>
                    <a:pt x="3541" y="1960"/>
                    <a:pt x="3535" y="1954"/>
                    <a:pt x="3527" y="1954"/>
                  </a:cubicBezTo>
                  <a:moveTo>
                    <a:pt x="2613" y="1953"/>
                  </a:moveTo>
                  <a:cubicBezTo>
                    <a:pt x="2605" y="1953"/>
                    <a:pt x="2599" y="1960"/>
                    <a:pt x="2599" y="1967"/>
                  </a:cubicBezTo>
                  <a:cubicBezTo>
                    <a:pt x="2599" y="1975"/>
                    <a:pt x="2605" y="1981"/>
                    <a:pt x="2613" y="1981"/>
                  </a:cubicBezTo>
                  <a:cubicBezTo>
                    <a:pt x="2621" y="1981"/>
                    <a:pt x="2627" y="1975"/>
                    <a:pt x="2627" y="1967"/>
                  </a:cubicBezTo>
                  <a:cubicBezTo>
                    <a:pt x="2627" y="1960"/>
                    <a:pt x="2621" y="1953"/>
                    <a:pt x="2613" y="1953"/>
                  </a:cubicBezTo>
                  <a:moveTo>
                    <a:pt x="3397" y="1953"/>
                  </a:moveTo>
                  <a:cubicBezTo>
                    <a:pt x="3389" y="1953"/>
                    <a:pt x="3383" y="1960"/>
                    <a:pt x="3383" y="1967"/>
                  </a:cubicBezTo>
                  <a:cubicBezTo>
                    <a:pt x="3383" y="1975"/>
                    <a:pt x="3389" y="1981"/>
                    <a:pt x="3397" y="1981"/>
                  </a:cubicBezTo>
                  <a:cubicBezTo>
                    <a:pt x="3404" y="1981"/>
                    <a:pt x="3410" y="1975"/>
                    <a:pt x="3410" y="1967"/>
                  </a:cubicBezTo>
                  <a:cubicBezTo>
                    <a:pt x="3410" y="1960"/>
                    <a:pt x="3404" y="1953"/>
                    <a:pt x="3397" y="1953"/>
                  </a:cubicBezTo>
                  <a:moveTo>
                    <a:pt x="2744" y="1953"/>
                  </a:moveTo>
                  <a:cubicBezTo>
                    <a:pt x="2736" y="1953"/>
                    <a:pt x="2729" y="1959"/>
                    <a:pt x="2729" y="1967"/>
                  </a:cubicBezTo>
                  <a:cubicBezTo>
                    <a:pt x="2729" y="1975"/>
                    <a:pt x="2736" y="1981"/>
                    <a:pt x="2744" y="1981"/>
                  </a:cubicBezTo>
                  <a:cubicBezTo>
                    <a:pt x="2751" y="1981"/>
                    <a:pt x="2758" y="1975"/>
                    <a:pt x="2758" y="1967"/>
                  </a:cubicBezTo>
                  <a:cubicBezTo>
                    <a:pt x="2758" y="1959"/>
                    <a:pt x="2751" y="1953"/>
                    <a:pt x="2744" y="1953"/>
                  </a:cubicBezTo>
                  <a:moveTo>
                    <a:pt x="3266" y="1953"/>
                  </a:moveTo>
                  <a:cubicBezTo>
                    <a:pt x="3258" y="1953"/>
                    <a:pt x="3252" y="1959"/>
                    <a:pt x="3252" y="1967"/>
                  </a:cubicBezTo>
                  <a:cubicBezTo>
                    <a:pt x="3252" y="1975"/>
                    <a:pt x="3258" y="1981"/>
                    <a:pt x="3266" y="1981"/>
                  </a:cubicBezTo>
                  <a:cubicBezTo>
                    <a:pt x="3274" y="1981"/>
                    <a:pt x="3280" y="1975"/>
                    <a:pt x="3280" y="1967"/>
                  </a:cubicBezTo>
                  <a:cubicBezTo>
                    <a:pt x="3280" y="1959"/>
                    <a:pt x="3274" y="1953"/>
                    <a:pt x="3266" y="1953"/>
                  </a:cubicBezTo>
                  <a:moveTo>
                    <a:pt x="2874" y="1953"/>
                  </a:moveTo>
                  <a:cubicBezTo>
                    <a:pt x="2866" y="1953"/>
                    <a:pt x="2860" y="1959"/>
                    <a:pt x="2860" y="1967"/>
                  </a:cubicBezTo>
                  <a:cubicBezTo>
                    <a:pt x="2860" y="1975"/>
                    <a:pt x="2866" y="1982"/>
                    <a:pt x="2874" y="1982"/>
                  </a:cubicBezTo>
                  <a:cubicBezTo>
                    <a:pt x="2882" y="1982"/>
                    <a:pt x="2889" y="1975"/>
                    <a:pt x="2889" y="1967"/>
                  </a:cubicBezTo>
                  <a:cubicBezTo>
                    <a:pt x="2889" y="1959"/>
                    <a:pt x="2882" y="1953"/>
                    <a:pt x="2874" y="1953"/>
                  </a:cubicBezTo>
                  <a:moveTo>
                    <a:pt x="3005" y="1953"/>
                  </a:moveTo>
                  <a:cubicBezTo>
                    <a:pt x="2997" y="1953"/>
                    <a:pt x="2990" y="1959"/>
                    <a:pt x="2990" y="1967"/>
                  </a:cubicBezTo>
                  <a:cubicBezTo>
                    <a:pt x="2990" y="1975"/>
                    <a:pt x="2997" y="1982"/>
                    <a:pt x="3005" y="1982"/>
                  </a:cubicBezTo>
                  <a:cubicBezTo>
                    <a:pt x="3013" y="1982"/>
                    <a:pt x="3019" y="1975"/>
                    <a:pt x="3019" y="1967"/>
                  </a:cubicBezTo>
                  <a:cubicBezTo>
                    <a:pt x="3019" y="1959"/>
                    <a:pt x="3013" y="1953"/>
                    <a:pt x="3005" y="1953"/>
                  </a:cubicBezTo>
                  <a:moveTo>
                    <a:pt x="3135" y="1953"/>
                  </a:moveTo>
                  <a:cubicBezTo>
                    <a:pt x="3127" y="1953"/>
                    <a:pt x="3121" y="1959"/>
                    <a:pt x="3121" y="1967"/>
                  </a:cubicBezTo>
                  <a:cubicBezTo>
                    <a:pt x="3121" y="1975"/>
                    <a:pt x="3127" y="1982"/>
                    <a:pt x="3135" y="1982"/>
                  </a:cubicBezTo>
                  <a:cubicBezTo>
                    <a:pt x="3143" y="1982"/>
                    <a:pt x="3150" y="1975"/>
                    <a:pt x="3150" y="1967"/>
                  </a:cubicBezTo>
                  <a:cubicBezTo>
                    <a:pt x="3150" y="1959"/>
                    <a:pt x="3143" y="1953"/>
                    <a:pt x="3135" y="1953"/>
                  </a:cubicBezTo>
                  <a:moveTo>
                    <a:pt x="2091" y="1823"/>
                  </a:moveTo>
                  <a:cubicBezTo>
                    <a:pt x="2083" y="1823"/>
                    <a:pt x="2077" y="1829"/>
                    <a:pt x="2077" y="1837"/>
                  </a:cubicBezTo>
                  <a:cubicBezTo>
                    <a:pt x="2077" y="1844"/>
                    <a:pt x="2083" y="1850"/>
                    <a:pt x="2091" y="1850"/>
                  </a:cubicBezTo>
                  <a:cubicBezTo>
                    <a:pt x="2098" y="1850"/>
                    <a:pt x="2104" y="1844"/>
                    <a:pt x="2104" y="1837"/>
                  </a:cubicBezTo>
                  <a:cubicBezTo>
                    <a:pt x="2104" y="1829"/>
                    <a:pt x="2098" y="1823"/>
                    <a:pt x="2091" y="1823"/>
                  </a:cubicBezTo>
                  <a:moveTo>
                    <a:pt x="3919" y="1823"/>
                  </a:moveTo>
                  <a:cubicBezTo>
                    <a:pt x="3912" y="1823"/>
                    <a:pt x="3906" y="1829"/>
                    <a:pt x="3906" y="1837"/>
                  </a:cubicBezTo>
                  <a:cubicBezTo>
                    <a:pt x="3906" y="1844"/>
                    <a:pt x="3912" y="1850"/>
                    <a:pt x="3919" y="1850"/>
                  </a:cubicBezTo>
                  <a:cubicBezTo>
                    <a:pt x="3926" y="1850"/>
                    <a:pt x="3932" y="1844"/>
                    <a:pt x="3932" y="1837"/>
                  </a:cubicBezTo>
                  <a:cubicBezTo>
                    <a:pt x="3932" y="1829"/>
                    <a:pt x="3926" y="1823"/>
                    <a:pt x="3919" y="1823"/>
                  </a:cubicBezTo>
                  <a:moveTo>
                    <a:pt x="2221" y="1822"/>
                  </a:moveTo>
                  <a:cubicBezTo>
                    <a:pt x="2213" y="1822"/>
                    <a:pt x="2207" y="1829"/>
                    <a:pt x="2207" y="1837"/>
                  </a:cubicBezTo>
                  <a:cubicBezTo>
                    <a:pt x="2207" y="1844"/>
                    <a:pt x="2213" y="1851"/>
                    <a:pt x="2221" y="1851"/>
                  </a:cubicBezTo>
                  <a:cubicBezTo>
                    <a:pt x="2229" y="1851"/>
                    <a:pt x="2235" y="1844"/>
                    <a:pt x="2235" y="1837"/>
                  </a:cubicBezTo>
                  <a:cubicBezTo>
                    <a:pt x="2235" y="1829"/>
                    <a:pt x="2229" y="1822"/>
                    <a:pt x="2221" y="1822"/>
                  </a:cubicBezTo>
                  <a:moveTo>
                    <a:pt x="3788" y="1822"/>
                  </a:moveTo>
                  <a:cubicBezTo>
                    <a:pt x="3781" y="1822"/>
                    <a:pt x="3774" y="1829"/>
                    <a:pt x="3774" y="1837"/>
                  </a:cubicBezTo>
                  <a:cubicBezTo>
                    <a:pt x="3774" y="1844"/>
                    <a:pt x="3781" y="1851"/>
                    <a:pt x="3788" y="1851"/>
                  </a:cubicBezTo>
                  <a:cubicBezTo>
                    <a:pt x="3796" y="1851"/>
                    <a:pt x="3803" y="1844"/>
                    <a:pt x="3803" y="1837"/>
                  </a:cubicBezTo>
                  <a:cubicBezTo>
                    <a:pt x="3803" y="1829"/>
                    <a:pt x="3796" y="1822"/>
                    <a:pt x="3788" y="1822"/>
                  </a:cubicBezTo>
                  <a:moveTo>
                    <a:pt x="2352" y="1822"/>
                  </a:moveTo>
                  <a:cubicBezTo>
                    <a:pt x="2344" y="1822"/>
                    <a:pt x="2337" y="1828"/>
                    <a:pt x="2337" y="1837"/>
                  </a:cubicBezTo>
                  <a:cubicBezTo>
                    <a:pt x="2337" y="1845"/>
                    <a:pt x="2344" y="1851"/>
                    <a:pt x="2352" y="1851"/>
                  </a:cubicBezTo>
                  <a:cubicBezTo>
                    <a:pt x="2360" y="1851"/>
                    <a:pt x="2367" y="1845"/>
                    <a:pt x="2367" y="1837"/>
                  </a:cubicBezTo>
                  <a:cubicBezTo>
                    <a:pt x="2367" y="1828"/>
                    <a:pt x="2360" y="1822"/>
                    <a:pt x="2352" y="1822"/>
                  </a:cubicBezTo>
                  <a:moveTo>
                    <a:pt x="3658" y="1822"/>
                  </a:moveTo>
                  <a:cubicBezTo>
                    <a:pt x="3650" y="1822"/>
                    <a:pt x="3643" y="1828"/>
                    <a:pt x="3643" y="1837"/>
                  </a:cubicBezTo>
                  <a:cubicBezTo>
                    <a:pt x="3643" y="1845"/>
                    <a:pt x="3650" y="1851"/>
                    <a:pt x="3658" y="1851"/>
                  </a:cubicBezTo>
                  <a:cubicBezTo>
                    <a:pt x="3666" y="1851"/>
                    <a:pt x="3673" y="1845"/>
                    <a:pt x="3673" y="1837"/>
                  </a:cubicBezTo>
                  <a:cubicBezTo>
                    <a:pt x="3673" y="1828"/>
                    <a:pt x="3666" y="1822"/>
                    <a:pt x="3658" y="1822"/>
                  </a:cubicBezTo>
                  <a:moveTo>
                    <a:pt x="2482" y="1821"/>
                  </a:moveTo>
                  <a:cubicBezTo>
                    <a:pt x="2474" y="1821"/>
                    <a:pt x="2467" y="1828"/>
                    <a:pt x="2467" y="1837"/>
                  </a:cubicBezTo>
                  <a:cubicBezTo>
                    <a:pt x="2467" y="1845"/>
                    <a:pt x="2474" y="1852"/>
                    <a:pt x="2482" y="1852"/>
                  </a:cubicBezTo>
                  <a:cubicBezTo>
                    <a:pt x="2491" y="1852"/>
                    <a:pt x="2498" y="1845"/>
                    <a:pt x="2498" y="1837"/>
                  </a:cubicBezTo>
                  <a:cubicBezTo>
                    <a:pt x="2498" y="1828"/>
                    <a:pt x="2491" y="1821"/>
                    <a:pt x="2482" y="1821"/>
                  </a:cubicBezTo>
                  <a:moveTo>
                    <a:pt x="3527" y="1821"/>
                  </a:moveTo>
                  <a:cubicBezTo>
                    <a:pt x="3519" y="1821"/>
                    <a:pt x="3512" y="1828"/>
                    <a:pt x="3512" y="1837"/>
                  </a:cubicBezTo>
                  <a:cubicBezTo>
                    <a:pt x="3512" y="1845"/>
                    <a:pt x="3519" y="1852"/>
                    <a:pt x="3527" y="1852"/>
                  </a:cubicBezTo>
                  <a:cubicBezTo>
                    <a:pt x="3536" y="1852"/>
                    <a:pt x="3543" y="1845"/>
                    <a:pt x="3543" y="1837"/>
                  </a:cubicBezTo>
                  <a:cubicBezTo>
                    <a:pt x="3543" y="1828"/>
                    <a:pt x="3536" y="1821"/>
                    <a:pt x="3527" y="1821"/>
                  </a:cubicBezTo>
                  <a:moveTo>
                    <a:pt x="2613" y="1821"/>
                  </a:moveTo>
                  <a:cubicBezTo>
                    <a:pt x="2604" y="1821"/>
                    <a:pt x="2597" y="1828"/>
                    <a:pt x="2597" y="1837"/>
                  </a:cubicBezTo>
                  <a:cubicBezTo>
                    <a:pt x="2597" y="1845"/>
                    <a:pt x="2604" y="1852"/>
                    <a:pt x="2613" y="1852"/>
                  </a:cubicBezTo>
                  <a:cubicBezTo>
                    <a:pt x="2622" y="1852"/>
                    <a:pt x="2629" y="1845"/>
                    <a:pt x="2629" y="1837"/>
                  </a:cubicBezTo>
                  <a:cubicBezTo>
                    <a:pt x="2629" y="1828"/>
                    <a:pt x="2622" y="1821"/>
                    <a:pt x="2613" y="1821"/>
                  </a:cubicBezTo>
                  <a:moveTo>
                    <a:pt x="3397" y="1821"/>
                  </a:moveTo>
                  <a:cubicBezTo>
                    <a:pt x="3388" y="1821"/>
                    <a:pt x="3381" y="1828"/>
                    <a:pt x="3381" y="1837"/>
                  </a:cubicBezTo>
                  <a:cubicBezTo>
                    <a:pt x="3381" y="1845"/>
                    <a:pt x="3388" y="1852"/>
                    <a:pt x="3397" y="1852"/>
                  </a:cubicBezTo>
                  <a:cubicBezTo>
                    <a:pt x="3405" y="1852"/>
                    <a:pt x="3413" y="1845"/>
                    <a:pt x="3413" y="1837"/>
                  </a:cubicBezTo>
                  <a:cubicBezTo>
                    <a:pt x="3413" y="1828"/>
                    <a:pt x="3405" y="1821"/>
                    <a:pt x="3397" y="1821"/>
                  </a:cubicBezTo>
                  <a:moveTo>
                    <a:pt x="2744" y="1820"/>
                  </a:moveTo>
                  <a:cubicBezTo>
                    <a:pt x="2735" y="1820"/>
                    <a:pt x="2727" y="1828"/>
                    <a:pt x="2727" y="1837"/>
                  </a:cubicBezTo>
                  <a:cubicBezTo>
                    <a:pt x="2727" y="1846"/>
                    <a:pt x="2735" y="1853"/>
                    <a:pt x="2744" y="1853"/>
                  </a:cubicBezTo>
                  <a:cubicBezTo>
                    <a:pt x="2753" y="1853"/>
                    <a:pt x="2760" y="1846"/>
                    <a:pt x="2760" y="1837"/>
                  </a:cubicBezTo>
                  <a:cubicBezTo>
                    <a:pt x="2760" y="1828"/>
                    <a:pt x="2753" y="1820"/>
                    <a:pt x="2744" y="1820"/>
                  </a:cubicBezTo>
                  <a:moveTo>
                    <a:pt x="2874" y="1820"/>
                  </a:moveTo>
                  <a:cubicBezTo>
                    <a:pt x="2865" y="1820"/>
                    <a:pt x="2858" y="1828"/>
                    <a:pt x="2858" y="1837"/>
                  </a:cubicBezTo>
                  <a:cubicBezTo>
                    <a:pt x="2858" y="1846"/>
                    <a:pt x="2865" y="1853"/>
                    <a:pt x="2874" y="1853"/>
                  </a:cubicBezTo>
                  <a:cubicBezTo>
                    <a:pt x="2883" y="1853"/>
                    <a:pt x="2891" y="1846"/>
                    <a:pt x="2891" y="1837"/>
                  </a:cubicBezTo>
                  <a:cubicBezTo>
                    <a:pt x="2891" y="1828"/>
                    <a:pt x="2883" y="1820"/>
                    <a:pt x="2874" y="1820"/>
                  </a:cubicBezTo>
                  <a:moveTo>
                    <a:pt x="3266" y="1820"/>
                  </a:moveTo>
                  <a:cubicBezTo>
                    <a:pt x="3257" y="1820"/>
                    <a:pt x="3250" y="1828"/>
                    <a:pt x="3250" y="1837"/>
                  </a:cubicBezTo>
                  <a:cubicBezTo>
                    <a:pt x="3250" y="1846"/>
                    <a:pt x="3257" y="1853"/>
                    <a:pt x="3266" y="1853"/>
                  </a:cubicBezTo>
                  <a:cubicBezTo>
                    <a:pt x="3275" y="1853"/>
                    <a:pt x="3282" y="1846"/>
                    <a:pt x="3282" y="1837"/>
                  </a:cubicBezTo>
                  <a:cubicBezTo>
                    <a:pt x="3282" y="1828"/>
                    <a:pt x="3275" y="1820"/>
                    <a:pt x="3266" y="1820"/>
                  </a:cubicBezTo>
                  <a:moveTo>
                    <a:pt x="3005" y="1820"/>
                  </a:moveTo>
                  <a:cubicBezTo>
                    <a:pt x="2996" y="1820"/>
                    <a:pt x="2988" y="1827"/>
                    <a:pt x="2988" y="1837"/>
                  </a:cubicBezTo>
                  <a:cubicBezTo>
                    <a:pt x="2988" y="1846"/>
                    <a:pt x="2996" y="1853"/>
                    <a:pt x="3005" y="1853"/>
                  </a:cubicBezTo>
                  <a:cubicBezTo>
                    <a:pt x="3014" y="1853"/>
                    <a:pt x="3021" y="1846"/>
                    <a:pt x="3021" y="1837"/>
                  </a:cubicBezTo>
                  <a:cubicBezTo>
                    <a:pt x="3021" y="1827"/>
                    <a:pt x="3014" y="1820"/>
                    <a:pt x="3005" y="1820"/>
                  </a:cubicBezTo>
                  <a:moveTo>
                    <a:pt x="3135" y="1820"/>
                  </a:moveTo>
                  <a:cubicBezTo>
                    <a:pt x="3126" y="1820"/>
                    <a:pt x="3119" y="1827"/>
                    <a:pt x="3119" y="1837"/>
                  </a:cubicBezTo>
                  <a:cubicBezTo>
                    <a:pt x="3119" y="1846"/>
                    <a:pt x="3126" y="1853"/>
                    <a:pt x="3135" y="1853"/>
                  </a:cubicBezTo>
                  <a:cubicBezTo>
                    <a:pt x="3145" y="1853"/>
                    <a:pt x="3152" y="1846"/>
                    <a:pt x="3152" y="1837"/>
                  </a:cubicBezTo>
                  <a:cubicBezTo>
                    <a:pt x="3152" y="1827"/>
                    <a:pt x="3145" y="1820"/>
                    <a:pt x="3135" y="1820"/>
                  </a:cubicBezTo>
                  <a:moveTo>
                    <a:pt x="2091" y="1691"/>
                  </a:moveTo>
                  <a:cubicBezTo>
                    <a:pt x="2082" y="1691"/>
                    <a:pt x="2075" y="1698"/>
                    <a:pt x="2075" y="1706"/>
                  </a:cubicBezTo>
                  <a:cubicBezTo>
                    <a:pt x="2075" y="1714"/>
                    <a:pt x="2082" y="1721"/>
                    <a:pt x="2091" y="1721"/>
                  </a:cubicBezTo>
                  <a:cubicBezTo>
                    <a:pt x="2099" y="1721"/>
                    <a:pt x="2106" y="1714"/>
                    <a:pt x="2106" y="1706"/>
                  </a:cubicBezTo>
                  <a:cubicBezTo>
                    <a:pt x="2106" y="1698"/>
                    <a:pt x="2099" y="1691"/>
                    <a:pt x="2091" y="1691"/>
                  </a:cubicBezTo>
                  <a:moveTo>
                    <a:pt x="3919" y="1691"/>
                  </a:moveTo>
                  <a:cubicBezTo>
                    <a:pt x="3911" y="1691"/>
                    <a:pt x="3904" y="1698"/>
                    <a:pt x="3904" y="1706"/>
                  </a:cubicBezTo>
                  <a:cubicBezTo>
                    <a:pt x="3904" y="1714"/>
                    <a:pt x="3911" y="1721"/>
                    <a:pt x="3919" y="1721"/>
                  </a:cubicBezTo>
                  <a:cubicBezTo>
                    <a:pt x="3927" y="1721"/>
                    <a:pt x="3934" y="1714"/>
                    <a:pt x="3934" y="1706"/>
                  </a:cubicBezTo>
                  <a:cubicBezTo>
                    <a:pt x="3934" y="1698"/>
                    <a:pt x="3927" y="1691"/>
                    <a:pt x="3919" y="1691"/>
                  </a:cubicBezTo>
                  <a:moveTo>
                    <a:pt x="2221" y="1690"/>
                  </a:moveTo>
                  <a:cubicBezTo>
                    <a:pt x="2212" y="1690"/>
                    <a:pt x="2205" y="1697"/>
                    <a:pt x="2205" y="1706"/>
                  </a:cubicBezTo>
                  <a:cubicBezTo>
                    <a:pt x="2205" y="1715"/>
                    <a:pt x="2212" y="1722"/>
                    <a:pt x="2221" y="1722"/>
                  </a:cubicBezTo>
                  <a:cubicBezTo>
                    <a:pt x="2230" y="1722"/>
                    <a:pt x="2237" y="1715"/>
                    <a:pt x="2237" y="1706"/>
                  </a:cubicBezTo>
                  <a:cubicBezTo>
                    <a:pt x="2237" y="1697"/>
                    <a:pt x="2230" y="1690"/>
                    <a:pt x="2221" y="1690"/>
                  </a:cubicBezTo>
                  <a:moveTo>
                    <a:pt x="3788" y="1690"/>
                  </a:moveTo>
                  <a:cubicBezTo>
                    <a:pt x="3780" y="1690"/>
                    <a:pt x="3773" y="1697"/>
                    <a:pt x="3773" y="1706"/>
                  </a:cubicBezTo>
                  <a:cubicBezTo>
                    <a:pt x="3773" y="1715"/>
                    <a:pt x="3780" y="1722"/>
                    <a:pt x="3788" y="1722"/>
                  </a:cubicBezTo>
                  <a:cubicBezTo>
                    <a:pt x="3797" y="1722"/>
                    <a:pt x="3804" y="1715"/>
                    <a:pt x="3804" y="1706"/>
                  </a:cubicBezTo>
                  <a:cubicBezTo>
                    <a:pt x="3804" y="1697"/>
                    <a:pt x="3797" y="1690"/>
                    <a:pt x="3788" y="1690"/>
                  </a:cubicBezTo>
                  <a:moveTo>
                    <a:pt x="2352" y="1689"/>
                  </a:moveTo>
                  <a:cubicBezTo>
                    <a:pt x="2343" y="1689"/>
                    <a:pt x="2335" y="1697"/>
                    <a:pt x="2335" y="1706"/>
                  </a:cubicBezTo>
                  <a:cubicBezTo>
                    <a:pt x="2335" y="1715"/>
                    <a:pt x="2343" y="1723"/>
                    <a:pt x="2352" y="1723"/>
                  </a:cubicBezTo>
                  <a:cubicBezTo>
                    <a:pt x="2361" y="1723"/>
                    <a:pt x="2368" y="1715"/>
                    <a:pt x="2368" y="1706"/>
                  </a:cubicBezTo>
                  <a:cubicBezTo>
                    <a:pt x="2368" y="1697"/>
                    <a:pt x="2361" y="1689"/>
                    <a:pt x="2352" y="1689"/>
                  </a:cubicBezTo>
                  <a:moveTo>
                    <a:pt x="3658" y="1689"/>
                  </a:moveTo>
                  <a:cubicBezTo>
                    <a:pt x="3648" y="1689"/>
                    <a:pt x="3641" y="1697"/>
                    <a:pt x="3641" y="1706"/>
                  </a:cubicBezTo>
                  <a:cubicBezTo>
                    <a:pt x="3641" y="1715"/>
                    <a:pt x="3648" y="1723"/>
                    <a:pt x="3658" y="1723"/>
                  </a:cubicBezTo>
                  <a:cubicBezTo>
                    <a:pt x="3667" y="1723"/>
                    <a:pt x="3675" y="1715"/>
                    <a:pt x="3675" y="1706"/>
                  </a:cubicBezTo>
                  <a:cubicBezTo>
                    <a:pt x="3675" y="1697"/>
                    <a:pt x="3667" y="1689"/>
                    <a:pt x="3658" y="1689"/>
                  </a:cubicBezTo>
                  <a:moveTo>
                    <a:pt x="2482" y="1689"/>
                  </a:moveTo>
                  <a:cubicBezTo>
                    <a:pt x="2473" y="1689"/>
                    <a:pt x="2465" y="1696"/>
                    <a:pt x="2465" y="1706"/>
                  </a:cubicBezTo>
                  <a:cubicBezTo>
                    <a:pt x="2465" y="1716"/>
                    <a:pt x="2473" y="1723"/>
                    <a:pt x="2482" y="1723"/>
                  </a:cubicBezTo>
                  <a:cubicBezTo>
                    <a:pt x="2492" y="1723"/>
                    <a:pt x="2500" y="1716"/>
                    <a:pt x="2500" y="1706"/>
                  </a:cubicBezTo>
                  <a:cubicBezTo>
                    <a:pt x="2500" y="1696"/>
                    <a:pt x="2492" y="1689"/>
                    <a:pt x="2482" y="1689"/>
                  </a:cubicBezTo>
                  <a:moveTo>
                    <a:pt x="3527" y="1689"/>
                  </a:moveTo>
                  <a:cubicBezTo>
                    <a:pt x="3518" y="1689"/>
                    <a:pt x="3510" y="1696"/>
                    <a:pt x="3510" y="1706"/>
                  </a:cubicBezTo>
                  <a:cubicBezTo>
                    <a:pt x="3510" y="1716"/>
                    <a:pt x="3518" y="1723"/>
                    <a:pt x="3527" y="1723"/>
                  </a:cubicBezTo>
                  <a:cubicBezTo>
                    <a:pt x="3537" y="1723"/>
                    <a:pt x="3545" y="1716"/>
                    <a:pt x="3545" y="1706"/>
                  </a:cubicBezTo>
                  <a:cubicBezTo>
                    <a:pt x="3545" y="1696"/>
                    <a:pt x="3537" y="1689"/>
                    <a:pt x="3527" y="1689"/>
                  </a:cubicBezTo>
                  <a:moveTo>
                    <a:pt x="2613" y="1688"/>
                  </a:moveTo>
                  <a:cubicBezTo>
                    <a:pt x="2603" y="1688"/>
                    <a:pt x="2595" y="1696"/>
                    <a:pt x="2595" y="1706"/>
                  </a:cubicBezTo>
                  <a:cubicBezTo>
                    <a:pt x="2595" y="1716"/>
                    <a:pt x="2603" y="1724"/>
                    <a:pt x="2613" y="1724"/>
                  </a:cubicBezTo>
                  <a:cubicBezTo>
                    <a:pt x="2623" y="1724"/>
                    <a:pt x="2631" y="1716"/>
                    <a:pt x="2631" y="1706"/>
                  </a:cubicBezTo>
                  <a:cubicBezTo>
                    <a:pt x="2631" y="1696"/>
                    <a:pt x="2623" y="1688"/>
                    <a:pt x="2613" y="1688"/>
                  </a:cubicBezTo>
                  <a:moveTo>
                    <a:pt x="3397" y="1688"/>
                  </a:moveTo>
                  <a:cubicBezTo>
                    <a:pt x="3387" y="1688"/>
                    <a:pt x="3379" y="1696"/>
                    <a:pt x="3379" y="1706"/>
                  </a:cubicBezTo>
                  <a:cubicBezTo>
                    <a:pt x="3379" y="1716"/>
                    <a:pt x="3387" y="1724"/>
                    <a:pt x="3397" y="1724"/>
                  </a:cubicBezTo>
                  <a:cubicBezTo>
                    <a:pt x="3406" y="1724"/>
                    <a:pt x="3414" y="1716"/>
                    <a:pt x="3414" y="1706"/>
                  </a:cubicBezTo>
                  <a:cubicBezTo>
                    <a:pt x="3414" y="1696"/>
                    <a:pt x="3406" y="1688"/>
                    <a:pt x="3397" y="1688"/>
                  </a:cubicBezTo>
                  <a:moveTo>
                    <a:pt x="2744" y="1687"/>
                  </a:moveTo>
                  <a:cubicBezTo>
                    <a:pt x="2733" y="1687"/>
                    <a:pt x="2725" y="1696"/>
                    <a:pt x="2725" y="1706"/>
                  </a:cubicBezTo>
                  <a:cubicBezTo>
                    <a:pt x="2725" y="1716"/>
                    <a:pt x="2733" y="1724"/>
                    <a:pt x="2744" y="1724"/>
                  </a:cubicBezTo>
                  <a:cubicBezTo>
                    <a:pt x="2754" y="1724"/>
                    <a:pt x="2762" y="1716"/>
                    <a:pt x="2762" y="1706"/>
                  </a:cubicBezTo>
                  <a:cubicBezTo>
                    <a:pt x="2762" y="1696"/>
                    <a:pt x="2754" y="1687"/>
                    <a:pt x="2744" y="1687"/>
                  </a:cubicBezTo>
                  <a:moveTo>
                    <a:pt x="2874" y="1687"/>
                  </a:moveTo>
                  <a:cubicBezTo>
                    <a:pt x="2864" y="1687"/>
                    <a:pt x="2856" y="1696"/>
                    <a:pt x="2856" y="1706"/>
                  </a:cubicBezTo>
                  <a:cubicBezTo>
                    <a:pt x="2856" y="1716"/>
                    <a:pt x="2864" y="1724"/>
                    <a:pt x="2874" y="1724"/>
                  </a:cubicBezTo>
                  <a:cubicBezTo>
                    <a:pt x="2884" y="1724"/>
                    <a:pt x="2893" y="1716"/>
                    <a:pt x="2893" y="1706"/>
                  </a:cubicBezTo>
                  <a:cubicBezTo>
                    <a:pt x="2893" y="1696"/>
                    <a:pt x="2884" y="1687"/>
                    <a:pt x="2874" y="1687"/>
                  </a:cubicBezTo>
                  <a:moveTo>
                    <a:pt x="3005" y="1687"/>
                  </a:moveTo>
                  <a:cubicBezTo>
                    <a:pt x="2995" y="1687"/>
                    <a:pt x="2986" y="1696"/>
                    <a:pt x="2986" y="1706"/>
                  </a:cubicBezTo>
                  <a:cubicBezTo>
                    <a:pt x="2986" y="1716"/>
                    <a:pt x="2995" y="1724"/>
                    <a:pt x="3005" y="1724"/>
                  </a:cubicBezTo>
                  <a:cubicBezTo>
                    <a:pt x="3015" y="1724"/>
                    <a:pt x="3023" y="1716"/>
                    <a:pt x="3023" y="1706"/>
                  </a:cubicBezTo>
                  <a:cubicBezTo>
                    <a:pt x="3023" y="1696"/>
                    <a:pt x="3015" y="1687"/>
                    <a:pt x="3005" y="1687"/>
                  </a:cubicBezTo>
                  <a:moveTo>
                    <a:pt x="3135" y="1687"/>
                  </a:moveTo>
                  <a:cubicBezTo>
                    <a:pt x="3125" y="1687"/>
                    <a:pt x="3117" y="1696"/>
                    <a:pt x="3117" y="1706"/>
                  </a:cubicBezTo>
                  <a:cubicBezTo>
                    <a:pt x="3117" y="1716"/>
                    <a:pt x="3125" y="1724"/>
                    <a:pt x="3135" y="1724"/>
                  </a:cubicBezTo>
                  <a:cubicBezTo>
                    <a:pt x="3146" y="1724"/>
                    <a:pt x="3154" y="1716"/>
                    <a:pt x="3154" y="1706"/>
                  </a:cubicBezTo>
                  <a:cubicBezTo>
                    <a:pt x="3154" y="1696"/>
                    <a:pt x="3146" y="1687"/>
                    <a:pt x="3135" y="1687"/>
                  </a:cubicBezTo>
                  <a:moveTo>
                    <a:pt x="3266" y="1687"/>
                  </a:moveTo>
                  <a:cubicBezTo>
                    <a:pt x="3256" y="1687"/>
                    <a:pt x="3248" y="1696"/>
                    <a:pt x="3248" y="1706"/>
                  </a:cubicBezTo>
                  <a:cubicBezTo>
                    <a:pt x="3248" y="1716"/>
                    <a:pt x="3256" y="1724"/>
                    <a:pt x="3266" y="1724"/>
                  </a:cubicBezTo>
                  <a:cubicBezTo>
                    <a:pt x="3276" y="1724"/>
                    <a:pt x="3284" y="1716"/>
                    <a:pt x="3284" y="1706"/>
                  </a:cubicBezTo>
                  <a:cubicBezTo>
                    <a:pt x="3284" y="1696"/>
                    <a:pt x="3276" y="1687"/>
                    <a:pt x="3266" y="1687"/>
                  </a:cubicBezTo>
                  <a:moveTo>
                    <a:pt x="2091" y="1558"/>
                  </a:moveTo>
                  <a:cubicBezTo>
                    <a:pt x="2081" y="1558"/>
                    <a:pt x="2074" y="1566"/>
                    <a:pt x="2074" y="1575"/>
                  </a:cubicBezTo>
                  <a:cubicBezTo>
                    <a:pt x="2074" y="1585"/>
                    <a:pt x="2081" y="1592"/>
                    <a:pt x="2091" y="1592"/>
                  </a:cubicBezTo>
                  <a:cubicBezTo>
                    <a:pt x="2100" y="1592"/>
                    <a:pt x="2108" y="1585"/>
                    <a:pt x="2108" y="1575"/>
                  </a:cubicBezTo>
                  <a:cubicBezTo>
                    <a:pt x="2108" y="1566"/>
                    <a:pt x="2100" y="1558"/>
                    <a:pt x="2091" y="1558"/>
                  </a:cubicBezTo>
                  <a:moveTo>
                    <a:pt x="3919" y="1558"/>
                  </a:moveTo>
                  <a:cubicBezTo>
                    <a:pt x="3910" y="1558"/>
                    <a:pt x="3902" y="1566"/>
                    <a:pt x="3902" y="1575"/>
                  </a:cubicBezTo>
                  <a:cubicBezTo>
                    <a:pt x="3902" y="1585"/>
                    <a:pt x="3910" y="1592"/>
                    <a:pt x="3919" y="1592"/>
                  </a:cubicBezTo>
                  <a:cubicBezTo>
                    <a:pt x="3928" y="1592"/>
                    <a:pt x="3936" y="1585"/>
                    <a:pt x="3936" y="1575"/>
                  </a:cubicBezTo>
                  <a:cubicBezTo>
                    <a:pt x="3936" y="1566"/>
                    <a:pt x="3928" y="1558"/>
                    <a:pt x="3919" y="1558"/>
                  </a:cubicBezTo>
                  <a:moveTo>
                    <a:pt x="2221" y="1558"/>
                  </a:moveTo>
                  <a:cubicBezTo>
                    <a:pt x="2211" y="1558"/>
                    <a:pt x="2203" y="1566"/>
                    <a:pt x="2203" y="1575"/>
                  </a:cubicBezTo>
                  <a:cubicBezTo>
                    <a:pt x="2203" y="1585"/>
                    <a:pt x="2211" y="1593"/>
                    <a:pt x="2221" y="1593"/>
                  </a:cubicBezTo>
                  <a:cubicBezTo>
                    <a:pt x="2231" y="1593"/>
                    <a:pt x="2239" y="1585"/>
                    <a:pt x="2239" y="1575"/>
                  </a:cubicBezTo>
                  <a:cubicBezTo>
                    <a:pt x="2239" y="1566"/>
                    <a:pt x="2231" y="1558"/>
                    <a:pt x="2221" y="1558"/>
                  </a:cubicBezTo>
                  <a:moveTo>
                    <a:pt x="3788" y="1557"/>
                  </a:moveTo>
                  <a:cubicBezTo>
                    <a:pt x="3778" y="1557"/>
                    <a:pt x="3770" y="1565"/>
                    <a:pt x="3770" y="1575"/>
                  </a:cubicBezTo>
                  <a:cubicBezTo>
                    <a:pt x="3770" y="1585"/>
                    <a:pt x="3778" y="1593"/>
                    <a:pt x="3788" y="1593"/>
                  </a:cubicBezTo>
                  <a:cubicBezTo>
                    <a:pt x="3798" y="1593"/>
                    <a:pt x="3807" y="1585"/>
                    <a:pt x="3807" y="1575"/>
                  </a:cubicBezTo>
                  <a:cubicBezTo>
                    <a:pt x="3807" y="1565"/>
                    <a:pt x="3798" y="1557"/>
                    <a:pt x="3788" y="1557"/>
                  </a:cubicBezTo>
                  <a:moveTo>
                    <a:pt x="2352" y="1556"/>
                  </a:moveTo>
                  <a:cubicBezTo>
                    <a:pt x="2341" y="1556"/>
                    <a:pt x="2333" y="1565"/>
                    <a:pt x="2333" y="1575"/>
                  </a:cubicBezTo>
                  <a:cubicBezTo>
                    <a:pt x="2333" y="1586"/>
                    <a:pt x="2341" y="1594"/>
                    <a:pt x="2352" y="1594"/>
                  </a:cubicBezTo>
                  <a:cubicBezTo>
                    <a:pt x="2362" y="1594"/>
                    <a:pt x="2371" y="1586"/>
                    <a:pt x="2371" y="1575"/>
                  </a:cubicBezTo>
                  <a:cubicBezTo>
                    <a:pt x="2371" y="1565"/>
                    <a:pt x="2362" y="1556"/>
                    <a:pt x="2352" y="1556"/>
                  </a:cubicBezTo>
                  <a:moveTo>
                    <a:pt x="3658" y="1556"/>
                  </a:moveTo>
                  <a:cubicBezTo>
                    <a:pt x="3647" y="1556"/>
                    <a:pt x="3639" y="1565"/>
                    <a:pt x="3639" y="1575"/>
                  </a:cubicBezTo>
                  <a:cubicBezTo>
                    <a:pt x="3639" y="1586"/>
                    <a:pt x="3647" y="1594"/>
                    <a:pt x="3658" y="1594"/>
                  </a:cubicBezTo>
                  <a:cubicBezTo>
                    <a:pt x="3668" y="1594"/>
                    <a:pt x="3677" y="1586"/>
                    <a:pt x="3677" y="1575"/>
                  </a:cubicBezTo>
                  <a:cubicBezTo>
                    <a:pt x="3677" y="1565"/>
                    <a:pt x="3668" y="1556"/>
                    <a:pt x="3658" y="1556"/>
                  </a:cubicBezTo>
                  <a:moveTo>
                    <a:pt x="2482" y="1556"/>
                  </a:moveTo>
                  <a:cubicBezTo>
                    <a:pt x="2472" y="1556"/>
                    <a:pt x="2463" y="1565"/>
                    <a:pt x="2463" y="1575"/>
                  </a:cubicBezTo>
                  <a:cubicBezTo>
                    <a:pt x="2463" y="1586"/>
                    <a:pt x="2472" y="1595"/>
                    <a:pt x="2482" y="1595"/>
                  </a:cubicBezTo>
                  <a:cubicBezTo>
                    <a:pt x="2493" y="1595"/>
                    <a:pt x="2502" y="1586"/>
                    <a:pt x="2502" y="1575"/>
                  </a:cubicBezTo>
                  <a:cubicBezTo>
                    <a:pt x="2502" y="1565"/>
                    <a:pt x="2493" y="1556"/>
                    <a:pt x="2482" y="1556"/>
                  </a:cubicBezTo>
                  <a:moveTo>
                    <a:pt x="3527" y="1556"/>
                  </a:moveTo>
                  <a:cubicBezTo>
                    <a:pt x="3517" y="1556"/>
                    <a:pt x="3508" y="1565"/>
                    <a:pt x="3508" y="1575"/>
                  </a:cubicBezTo>
                  <a:cubicBezTo>
                    <a:pt x="3508" y="1586"/>
                    <a:pt x="3517" y="1595"/>
                    <a:pt x="3527" y="1595"/>
                  </a:cubicBezTo>
                  <a:cubicBezTo>
                    <a:pt x="3538" y="1595"/>
                    <a:pt x="3546" y="1586"/>
                    <a:pt x="3546" y="1575"/>
                  </a:cubicBezTo>
                  <a:cubicBezTo>
                    <a:pt x="3546" y="1565"/>
                    <a:pt x="3538" y="1556"/>
                    <a:pt x="3527" y="1556"/>
                  </a:cubicBezTo>
                  <a:moveTo>
                    <a:pt x="2613" y="1555"/>
                  </a:moveTo>
                  <a:cubicBezTo>
                    <a:pt x="2602" y="1555"/>
                    <a:pt x="2593" y="1564"/>
                    <a:pt x="2593" y="1575"/>
                  </a:cubicBezTo>
                  <a:cubicBezTo>
                    <a:pt x="2593" y="1586"/>
                    <a:pt x="2602" y="1595"/>
                    <a:pt x="2613" y="1595"/>
                  </a:cubicBezTo>
                  <a:cubicBezTo>
                    <a:pt x="2624" y="1595"/>
                    <a:pt x="2633" y="1586"/>
                    <a:pt x="2633" y="1575"/>
                  </a:cubicBezTo>
                  <a:cubicBezTo>
                    <a:pt x="2633" y="1564"/>
                    <a:pt x="2624" y="1555"/>
                    <a:pt x="2613" y="1555"/>
                  </a:cubicBezTo>
                  <a:moveTo>
                    <a:pt x="3397" y="1555"/>
                  </a:moveTo>
                  <a:cubicBezTo>
                    <a:pt x="3386" y="1555"/>
                    <a:pt x="3377" y="1564"/>
                    <a:pt x="3377" y="1575"/>
                  </a:cubicBezTo>
                  <a:cubicBezTo>
                    <a:pt x="3377" y="1586"/>
                    <a:pt x="3386" y="1595"/>
                    <a:pt x="3397" y="1595"/>
                  </a:cubicBezTo>
                  <a:cubicBezTo>
                    <a:pt x="3408" y="1595"/>
                    <a:pt x="3417" y="1586"/>
                    <a:pt x="3417" y="1575"/>
                  </a:cubicBezTo>
                  <a:cubicBezTo>
                    <a:pt x="3417" y="1564"/>
                    <a:pt x="3408" y="1555"/>
                    <a:pt x="3397" y="1555"/>
                  </a:cubicBezTo>
                  <a:moveTo>
                    <a:pt x="2744" y="1555"/>
                  </a:moveTo>
                  <a:cubicBezTo>
                    <a:pt x="2732" y="1555"/>
                    <a:pt x="2723" y="1564"/>
                    <a:pt x="2723" y="1575"/>
                  </a:cubicBezTo>
                  <a:cubicBezTo>
                    <a:pt x="2723" y="1587"/>
                    <a:pt x="2732" y="1596"/>
                    <a:pt x="2744" y="1596"/>
                  </a:cubicBezTo>
                  <a:cubicBezTo>
                    <a:pt x="2755" y="1596"/>
                    <a:pt x="2764" y="1587"/>
                    <a:pt x="2764" y="1575"/>
                  </a:cubicBezTo>
                  <a:cubicBezTo>
                    <a:pt x="2764" y="1564"/>
                    <a:pt x="2755" y="1555"/>
                    <a:pt x="2744" y="1555"/>
                  </a:cubicBezTo>
                  <a:moveTo>
                    <a:pt x="3266" y="1555"/>
                  </a:moveTo>
                  <a:cubicBezTo>
                    <a:pt x="3255" y="1555"/>
                    <a:pt x="3246" y="1564"/>
                    <a:pt x="3246" y="1575"/>
                  </a:cubicBezTo>
                  <a:cubicBezTo>
                    <a:pt x="3246" y="1587"/>
                    <a:pt x="3255" y="1596"/>
                    <a:pt x="3266" y="1596"/>
                  </a:cubicBezTo>
                  <a:cubicBezTo>
                    <a:pt x="3277" y="1596"/>
                    <a:pt x="3286" y="1587"/>
                    <a:pt x="3286" y="1575"/>
                  </a:cubicBezTo>
                  <a:cubicBezTo>
                    <a:pt x="3286" y="1564"/>
                    <a:pt x="3277" y="1555"/>
                    <a:pt x="3266" y="1555"/>
                  </a:cubicBezTo>
                  <a:moveTo>
                    <a:pt x="2874" y="1555"/>
                  </a:moveTo>
                  <a:cubicBezTo>
                    <a:pt x="2863" y="1555"/>
                    <a:pt x="2854" y="1564"/>
                    <a:pt x="2854" y="1575"/>
                  </a:cubicBezTo>
                  <a:cubicBezTo>
                    <a:pt x="2854" y="1587"/>
                    <a:pt x="2863" y="1596"/>
                    <a:pt x="2874" y="1596"/>
                  </a:cubicBezTo>
                  <a:cubicBezTo>
                    <a:pt x="2886" y="1596"/>
                    <a:pt x="2895" y="1587"/>
                    <a:pt x="2895" y="1575"/>
                  </a:cubicBezTo>
                  <a:cubicBezTo>
                    <a:pt x="2895" y="1564"/>
                    <a:pt x="2886" y="1555"/>
                    <a:pt x="2874" y="1555"/>
                  </a:cubicBezTo>
                  <a:moveTo>
                    <a:pt x="3005" y="1555"/>
                  </a:moveTo>
                  <a:cubicBezTo>
                    <a:pt x="2993" y="1555"/>
                    <a:pt x="2984" y="1564"/>
                    <a:pt x="2984" y="1575"/>
                  </a:cubicBezTo>
                  <a:cubicBezTo>
                    <a:pt x="2984" y="1587"/>
                    <a:pt x="2993" y="1596"/>
                    <a:pt x="3005" y="1596"/>
                  </a:cubicBezTo>
                  <a:cubicBezTo>
                    <a:pt x="3016" y="1596"/>
                    <a:pt x="3025" y="1587"/>
                    <a:pt x="3025" y="1575"/>
                  </a:cubicBezTo>
                  <a:cubicBezTo>
                    <a:pt x="3025" y="1564"/>
                    <a:pt x="3016" y="1555"/>
                    <a:pt x="3005" y="1555"/>
                  </a:cubicBezTo>
                  <a:moveTo>
                    <a:pt x="3135" y="1555"/>
                  </a:moveTo>
                  <a:cubicBezTo>
                    <a:pt x="3124" y="1555"/>
                    <a:pt x="3115" y="1564"/>
                    <a:pt x="3115" y="1575"/>
                  </a:cubicBezTo>
                  <a:cubicBezTo>
                    <a:pt x="3115" y="1587"/>
                    <a:pt x="3124" y="1596"/>
                    <a:pt x="3135" y="1596"/>
                  </a:cubicBezTo>
                  <a:cubicBezTo>
                    <a:pt x="3147" y="1596"/>
                    <a:pt x="3156" y="1587"/>
                    <a:pt x="3156" y="1575"/>
                  </a:cubicBezTo>
                  <a:cubicBezTo>
                    <a:pt x="3156" y="1564"/>
                    <a:pt x="3147" y="1555"/>
                    <a:pt x="3135" y="1555"/>
                  </a:cubicBezTo>
                  <a:moveTo>
                    <a:pt x="2091" y="1426"/>
                  </a:moveTo>
                  <a:cubicBezTo>
                    <a:pt x="2080" y="1426"/>
                    <a:pt x="2072" y="1434"/>
                    <a:pt x="2072" y="1445"/>
                  </a:cubicBezTo>
                  <a:cubicBezTo>
                    <a:pt x="2072" y="1455"/>
                    <a:pt x="2080" y="1464"/>
                    <a:pt x="2091" y="1464"/>
                  </a:cubicBezTo>
                  <a:cubicBezTo>
                    <a:pt x="2101" y="1464"/>
                    <a:pt x="2109" y="1455"/>
                    <a:pt x="2109" y="1445"/>
                  </a:cubicBezTo>
                  <a:cubicBezTo>
                    <a:pt x="2109" y="1434"/>
                    <a:pt x="2101" y="1426"/>
                    <a:pt x="2091" y="1426"/>
                  </a:cubicBezTo>
                  <a:moveTo>
                    <a:pt x="3919" y="1426"/>
                  </a:moveTo>
                  <a:cubicBezTo>
                    <a:pt x="3909" y="1426"/>
                    <a:pt x="3900" y="1434"/>
                    <a:pt x="3900" y="1445"/>
                  </a:cubicBezTo>
                  <a:cubicBezTo>
                    <a:pt x="3900" y="1455"/>
                    <a:pt x="3909" y="1464"/>
                    <a:pt x="3919" y="1464"/>
                  </a:cubicBezTo>
                  <a:cubicBezTo>
                    <a:pt x="3929" y="1464"/>
                    <a:pt x="3938" y="1455"/>
                    <a:pt x="3938" y="1445"/>
                  </a:cubicBezTo>
                  <a:cubicBezTo>
                    <a:pt x="3938" y="1434"/>
                    <a:pt x="3929" y="1426"/>
                    <a:pt x="3919" y="1426"/>
                  </a:cubicBezTo>
                  <a:moveTo>
                    <a:pt x="2221" y="1425"/>
                  </a:moveTo>
                  <a:cubicBezTo>
                    <a:pt x="2210" y="1425"/>
                    <a:pt x="2202" y="1434"/>
                    <a:pt x="2202" y="1445"/>
                  </a:cubicBezTo>
                  <a:cubicBezTo>
                    <a:pt x="2202" y="1456"/>
                    <a:pt x="2210" y="1464"/>
                    <a:pt x="2221" y="1464"/>
                  </a:cubicBezTo>
                  <a:cubicBezTo>
                    <a:pt x="2232" y="1464"/>
                    <a:pt x="2241" y="1456"/>
                    <a:pt x="2241" y="1445"/>
                  </a:cubicBezTo>
                  <a:cubicBezTo>
                    <a:pt x="2241" y="1434"/>
                    <a:pt x="2232" y="1425"/>
                    <a:pt x="2221" y="1425"/>
                  </a:cubicBezTo>
                  <a:moveTo>
                    <a:pt x="3788" y="1425"/>
                  </a:moveTo>
                  <a:cubicBezTo>
                    <a:pt x="3777" y="1425"/>
                    <a:pt x="3769" y="1434"/>
                    <a:pt x="3769" y="1445"/>
                  </a:cubicBezTo>
                  <a:cubicBezTo>
                    <a:pt x="3769" y="1456"/>
                    <a:pt x="3777" y="1465"/>
                    <a:pt x="3788" y="1465"/>
                  </a:cubicBezTo>
                  <a:cubicBezTo>
                    <a:pt x="3799" y="1465"/>
                    <a:pt x="3808" y="1456"/>
                    <a:pt x="3808" y="1445"/>
                  </a:cubicBezTo>
                  <a:cubicBezTo>
                    <a:pt x="3808" y="1434"/>
                    <a:pt x="3799" y="1425"/>
                    <a:pt x="3788" y="1425"/>
                  </a:cubicBezTo>
                  <a:moveTo>
                    <a:pt x="2352" y="1424"/>
                  </a:moveTo>
                  <a:cubicBezTo>
                    <a:pt x="2340" y="1424"/>
                    <a:pt x="2331" y="1433"/>
                    <a:pt x="2331" y="1445"/>
                  </a:cubicBezTo>
                  <a:cubicBezTo>
                    <a:pt x="2331" y="1456"/>
                    <a:pt x="2340" y="1465"/>
                    <a:pt x="2352" y="1465"/>
                  </a:cubicBezTo>
                  <a:cubicBezTo>
                    <a:pt x="2363" y="1465"/>
                    <a:pt x="2372" y="1456"/>
                    <a:pt x="2372" y="1445"/>
                  </a:cubicBezTo>
                  <a:cubicBezTo>
                    <a:pt x="2372" y="1433"/>
                    <a:pt x="2363" y="1424"/>
                    <a:pt x="2352" y="1424"/>
                  </a:cubicBezTo>
                  <a:moveTo>
                    <a:pt x="3658" y="1424"/>
                  </a:moveTo>
                  <a:cubicBezTo>
                    <a:pt x="3646" y="1424"/>
                    <a:pt x="3637" y="1433"/>
                    <a:pt x="3637" y="1445"/>
                  </a:cubicBezTo>
                  <a:cubicBezTo>
                    <a:pt x="3637" y="1456"/>
                    <a:pt x="3646" y="1465"/>
                    <a:pt x="3658" y="1465"/>
                  </a:cubicBezTo>
                  <a:cubicBezTo>
                    <a:pt x="3669" y="1465"/>
                    <a:pt x="3678" y="1456"/>
                    <a:pt x="3678" y="1445"/>
                  </a:cubicBezTo>
                  <a:cubicBezTo>
                    <a:pt x="3678" y="1433"/>
                    <a:pt x="3669" y="1424"/>
                    <a:pt x="3658" y="1424"/>
                  </a:cubicBezTo>
                  <a:moveTo>
                    <a:pt x="2482" y="1423"/>
                  </a:moveTo>
                  <a:cubicBezTo>
                    <a:pt x="2471" y="1423"/>
                    <a:pt x="2461" y="1433"/>
                    <a:pt x="2461" y="1445"/>
                  </a:cubicBezTo>
                  <a:cubicBezTo>
                    <a:pt x="2461" y="1457"/>
                    <a:pt x="2471" y="1466"/>
                    <a:pt x="2482" y="1466"/>
                  </a:cubicBezTo>
                  <a:cubicBezTo>
                    <a:pt x="2494" y="1466"/>
                    <a:pt x="2504" y="1457"/>
                    <a:pt x="2504" y="1445"/>
                  </a:cubicBezTo>
                  <a:cubicBezTo>
                    <a:pt x="2504" y="1433"/>
                    <a:pt x="2494" y="1423"/>
                    <a:pt x="2482" y="1423"/>
                  </a:cubicBezTo>
                  <a:moveTo>
                    <a:pt x="3527" y="1423"/>
                  </a:moveTo>
                  <a:cubicBezTo>
                    <a:pt x="3515" y="1423"/>
                    <a:pt x="3506" y="1433"/>
                    <a:pt x="3506" y="1445"/>
                  </a:cubicBezTo>
                  <a:cubicBezTo>
                    <a:pt x="3506" y="1457"/>
                    <a:pt x="3515" y="1466"/>
                    <a:pt x="3527" y="1466"/>
                  </a:cubicBezTo>
                  <a:cubicBezTo>
                    <a:pt x="3539" y="1466"/>
                    <a:pt x="3549" y="1457"/>
                    <a:pt x="3549" y="1445"/>
                  </a:cubicBezTo>
                  <a:cubicBezTo>
                    <a:pt x="3549" y="1433"/>
                    <a:pt x="3539" y="1423"/>
                    <a:pt x="3527" y="1423"/>
                  </a:cubicBezTo>
                  <a:moveTo>
                    <a:pt x="2613" y="1423"/>
                  </a:moveTo>
                  <a:cubicBezTo>
                    <a:pt x="2601" y="1423"/>
                    <a:pt x="2591" y="1433"/>
                    <a:pt x="2591" y="1445"/>
                  </a:cubicBezTo>
                  <a:cubicBezTo>
                    <a:pt x="2591" y="1457"/>
                    <a:pt x="2601" y="1466"/>
                    <a:pt x="2613" y="1466"/>
                  </a:cubicBezTo>
                  <a:cubicBezTo>
                    <a:pt x="2625" y="1466"/>
                    <a:pt x="2635" y="1457"/>
                    <a:pt x="2635" y="1445"/>
                  </a:cubicBezTo>
                  <a:cubicBezTo>
                    <a:pt x="2635" y="1433"/>
                    <a:pt x="2625" y="1423"/>
                    <a:pt x="2613" y="1423"/>
                  </a:cubicBezTo>
                  <a:moveTo>
                    <a:pt x="3397" y="1423"/>
                  </a:moveTo>
                  <a:cubicBezTo>
                    <a:pt x="3385" y="1423"/>
                    <a:pt x="3375" y="1433"/>
                    <a:pt x="3375" y="1445"/>
                  </a:cubicBezTo>
                  <a:cubicBezTo>
                    <a:pt x="3375" y="1457"/>
                    <a:pt x="3385" y="1466"/>
                    <a:pt x="3397" y="1466"/>
                  </a:cubicBezTo>
                  <a:cubicBezTo>
                    <a:pt x="3409" y="1466"/>
                    <a:pt x="3418" y="1457"/>
                    <a:pt x="3418" y="1445"/>
                  </a:cubicBezTo>
                  <a:cubicBezTo>
                    <a:pt x="3418" y="1433"/>
                    <a:pt x="3409" y="1423"/>
                    <a:pt x="3397" y="1423"/>
                  </a:cubicBezTo>
                  <a:moveTo>
                    <a:pt x="2744" y="1423"/>
                  </a:moveTo>
                  <a:cubicBezTo>
                    <a:pt x="2731" y="1423"/>
                    <a:pt x="2722" y="1433"/>
                    <a:pt x="2722" y="1445"/>
                  </a:cubicBezTo>
                  <a:cubicBezTo>
                    <a:pt x="2722" y="1457"/>
                    <a:pt x="2731" y="1467"/>
                    <a:pt x="2744" y="1467"/>
                  </a:cubicBezTo>
                  <a:cubicBezTo>
                    <a:pt x="2756" y="1467"/>
                    <a:pt x="2766" y="1457"/>
                    <a:pt x="2766" y="1445"/>
                  </a:cubicBezTo>
                  <a:cubicBezTo>
                    <a:pt x="2766" y="1433"/>
                    <a:pt x="2756" y="1423"/>
                    <a:pt x="2744" y="1423"/>
                  </a:cubicBezTo>
                  <a:moveTo>
                    <a:pt x="3266" y="1423"/>
                  </a:moveTo>
                  <a:cubicBezTo>
                    <a:pt x="3254" y="1423"/>
                    <a:pt x="3244" y="1433"/>
                    <a:pt x="3244" y="1445"/>
                  </a:cubicBezTo>
                  <a:cubicBezTo>
                    <a:pt x="3244" y="1457"/>
                    <a:pt x="3254" y="1467"/>
                    <a:pt x="3266" y="1467"/>
                  </a:cubicBezTo>
                  <a:cubicBezTo>
                    <a:pt x="3278" y="1467"/>
                    <a:pt x="3288" y="1457"/>
                    <a:pt x="3288" y="1445"/>
                  </a:cubicBezTo>
                  <a:cubicBezTo>
                    <a:pt x="3288" y="1433"/>
                    <a:pt x="3278" y="1423"/>
                    <a:pt x="3266" y="1423"/>
                  </a:cubicBezTo>
                  <a:moveTo>
                    <a:pt x="2874" y="1422"/>
                  </a:moveTo>
                  <a:cubicBezTo>
                    <a:pt x="2862" y="1422"/>
                    <a:pt x="2852" y="1432"/>
                    <a:pt x="2852" y="1445"/>
                  </a:cubicBezTo>
                  <a:cubicBezTo>
                    <a:pt x="2852" y="1457"/>
                    <a:pt x="2862" y="1467"/>
                    <a:pt x="2874" y="1467"/>
                  </a:cubicBezTo>
                  <a:cubicBezTo>
                    <a:pt x="2887" y="1467"/>
                    <a:pt x="2897" y="1457"/>
                    <a:pt x="2897" y="1445"/>
                  </a:cubicBezTo>
                  <a:cubicBezTo>
                    <a:pt x="2897" y="1432"/>
                    <a:pt x="2887" y="1422"/>
                    <a:pt x="2874" y="1422"/>
                  </a:cubicBezTo>
                  <a:moveTo>
                    <a:pt x="3005" y="1422"/>
                  </a:moveTo>
                  <a:cubicBezTo>
                    <a:pt x="2992" y="1422"/>
                    <a:pt x="2982" y="1432"/>
                    <a:pt x="2982" y="1445"/>
                  </a:cubicBezTo>
                  <a:cubicBezTo>
                    <a:pt x="2982" y="1457"/>
                    <a:pt x="2992" y="1467"/>
                    <a:pt x="3005" y="1467"/>
                  </a:cubicBezTo>
                  <a:cubicBezTo>
                    <a:pt x="3017" y="1467"/>
                    <a:pt x="3027" y="1457"/>
                    <a:pt x="3027" y="1445"/>
                  </a:cubicBezTo>
                  <a:cubicBezTo>
                    <a:pt x="3027" y="1432"/>
                    <a:pt x="3017" y="1422"/>
                    <a:pt x="3005" y="1422"/>
                  </a:cubicBezTo>
                  <a:moveTo>
                    <a:pt x="3135" y="1422"/>
                  </a:moveTo>
                  <a:cubicBezTo>
                    <a:pt x="3123" y="1422"/>
                    <a:pt x="3113" y="1432"/>
                    <a:pt x="3113" y="1445"/>
                  </a:cubicBezTo>
                  <a:cubicBezTo>
                    <a:pt x="3113" y="1457"/>
                    <a:pt x="3123" y="1467"/>
                    <a:pt x="3135" y="1467"/>
                  </a:cubicBezTo>
                  <a:cubicBezTo>
                    <a:pt x="3148" y="1467"/>
                    <a:pt x="3158" y="1457"/>
                    <a:pt x="3158" y="1445"/>
                  </a:cubicBezTo>
                  <a:cubicBezTo>
                    <a:pt x="3158" y="1432"/>
                    <a:pt x="3148" y="1422"/>
                    <a:pt x="3135" y="1422"/>
                  </a:cubicBezTo>
                  <a:moveTo>
                    <a:pt x="2091" y="1294"/>
                  </a:moveTo>
                  <a:cubicBezTo>
                    <a:pt x="2079" y="1294"/>
                    <a:pt x="2070" y="1303"/>
                    <a:pt x="2070" y="1314"/>
                  </a:cubicBezTo>
                  <a:cubicBezTo>
                    <a:pt x="2070" y="1325"/>
                    <a:pt x="2079" y="1334"/>
                    <a:pt x="2091" y="1334"/>
                  </a:cubicBezTo>
                  <a:cubicBezTo>
                    <a:pt x="2102" y="1334"/>
                    <a:pt x="2111" y="1325"/>
                    <a:pt x="2111" y="1314"/>
                  </a:cubicBezTo>
                  <a:cubicBezTo>
                    <a:pt x="2111" y="1303"/>
                    <a:pt x="2102" y="1294"/>
                    <a:pt x="2091" y="1294"/>
                  </a:cubicBezTo>
                  <a:moveTo>
                    <a:pt x="3919" y="1293"/>
                  </a:moveTo>
                  <a:cubicBezTo>
                    <a:pt x="3908" y="1293"/>
                    <a:pt x="3898" y="1303"/>
                    <a:pt x="3898" y="1314"/>
                  </a:cubicBezTo>
                  <a:cubicBezTo>
                    <a:pt x="3898" y="1326"/>
                    <a:pt x="3908" y="1335"/>
                    <a:pt x="3919" y="1335"/>
                  </a:cubicBezTo>
                  <a:cubicBezTo>
                    <a:pt x="3930" y="1335"/>
                    <a:pt x="3940" y="1326"/>
                    <a:pt x="3940" y="1314"/>
                  </a:cubicBezTo>
                  <a:cubicBezTo>
                    <a:pt x="3940" y="1303"/>
                    <a:pt x="3930" y="1293"/>
                    <a:pt x="3919" y="1293"/>
                  </a:cubicBezTo>
                  <a:moveTo>
                    <a:pt x="2221" y="1293"/>
                  </a:moveTo>
                  <a:cubicBezTo>
                    <a:pt x="2209" y="1293"/>
                    <a:pt x="2200" y="1302"/>
                    <a:pt x="2200" y="1314"/>
                  </a:cubicBezTo>
                  <a:cubicBezTo>
                    <a:pt x="2200" y="1326"/>
                    <a:pt x="2209" y="1335"/>
                    <a:pt x="2221" y="1335"/>
                  </a:cubicBezTo>
                  <a:cubicBezTo>
                    <a:pt x="2233" y="1335"/>
                    <a:pt x="2243" y="1326"/>
                    <a:pt x="2243" y="1314"/>
                  </a:cubicBezTo>
                  <a:cubicBezTo>
                    <a:pt x="2243" y="1302"/>
                    <a:pt x="2233" y="1293"/>
                    <a:pt x="2221" y="1293"/>
                  </a:cubicBezTo>
                  <a:moveTo>
                    <a:pt x="3788" y="1292"/>
                  </a:moveTo>
                  <a:cubicBezTo>
                    <a:pt x="3776" y="1292"/>
                    <a:pt x="3767" y="1302"/>
                    <a:pt x="3767" y="1314"/>
                  </a:cubicBezTo>
                  <a:cubicBezTo>
                    <a:pt x="3767" y="1326"/>
                    <a:pt x="3776" y="1336"/>
                    <a:pt x="3788" y="1336"/>
                  </a:cubicBezTo>
                  <a:cubicBezTo>
                    <a:pt x="3800" y="1336"/>
                    <a:pt x="3810" y="1326"/>
                    <a:pt x="3810" y="1314"/>
                  </a:cubicBezTo>
                  <a:cubicBezTo>
                    <a:pt x="3810" y="1302"/>
                    <a:pt x="3800" y="1292"/>
                    <a:pt x="3788" y="1292"/>
                  </a:cubicBezTo>
                  <a:moveTo>
                    <a:pt x="2352" y="1292"/>
                  </a:moveTo>
                  <a:cubicBezTo>
                    <a:pt x="2339" y="1292"/>
                    <a:pt x="2329" y="1302"/>
                    <a:pt x="2329" y="1314"/>
                  </a:cubicBezTo>
                  <a:cubicBezTo>
                    <a:pt x="2329" y="1327"/>
                    <a:pt x="2339" y="1337"/>
                    <a:pt x="2352" y="1337"/>
                  </a:cubicBezTo>
                  <a:cubicBezTo>
                    <a:pt x="2364" y="1337"/>
                    <a:pt x="2374" y="1327"/>
                    <a:pt x="2374" y="1314"/>
                  </a:cubicBezTo>
                  <a:cubicBezTo>
                    <a:pt x="2374" y="1302"/>
                    <a:pt x="2364" y="1292"/>
                    <a:pt x="2352" y="1292"/>
                  </a:cubicBezTo>
                  <a:moveTo>
                    <a:pt x="3658" y="1292"/>
                  </a:moveTo>
                  <a:cubicBezTo>
                    <a:pt x="3645" y="1292"/>
                    <a:pt x="3635" y="1302"/>
                    <a:pt x="3635" y="1314"/>
                  </a:cubicBezTo>
                  <a:cubicBezTo>
                    <a:pt x="3635" y="1327"/>
                    <a:pt x="3645" y="1337"/>
                    <a:pt x="3658" y="1337"/>
                  </a:cubicBezTo>
                  <a:cubicBezTo>
                    <a:pt x="3670" y="1337"/>
                    <a:pt x="3680" y="1327"/>
                    <a:pt x="3680" y="1314"/>
                  </a:cubicBezTo>
                  <a:cubicBezTo>
                    <a:pt x="3680" y="1302"/>
                    <a:pt x="3670" y="1292"/>
                    <a:pt x="3658" y="1292"/>
                  </a:cubicBezTo>
                  <a:moveTo>
                    <a:pt x="2482" y="1291"/>
                  </a:moveTo>
                  <a:cubicBezTo>
                    <a:pt x="2470" y="1291"/>
                    <a:pt x="2459" y="1301"/>
                    <a:pt x="2459" y="1314"/>
                  </a:cubicBezTo>
                  <a:cubicBezTo>
                    <a:pt x="2459" y="1327"/>
                    <a:pt x="2470" y="1337"/>
                    <a:pt x="2482" y="1337"/>
                  </a:cubicBezTo>
                  <a:cubicBezTo>
                    <a:pt x="2495" y="1337"/>
                    <a:pt x="2506" y="1327"/>
                    <a:pt x="2506" y="1314"/>
                  </a:cubicBezTo>
                  <a:cubicBezTo>
                    <a:pt x="2506" y="1301"/>
                    <a:pt x="2495" y="1291"/>
                    <a:pt x="2482" y="1291"/>
                  </a:cubicBezTo>
                  <a:moveTo>
                    <a:pt x="3527" y="1291"/>
                  </a:moveTo>
                  <a:cubicBezTo>
                    <a:pt x="3514" y="1291"/>
                    <a:pt x="3504" y="1301"/>
                    <a:pt x="3504" y="1314"/>
                  </a:cubicBezTo>
                  <a:cubicBezTo>
                    <a:pt x="3504" y="1327"/>
                    <a:pt x="3514" y="1337"/>
                    <a:pt x="3527" y="1337"/>
                  </a:cubicBezTo>
                  <a:cubicBezTo>
                    <a:pt x="3540" y="1337"/>
                    <a:pt x="3550" y="1327"/>
                    <a:pt x="3550" y="1314"/>
                  </a:cubicBezTo>
                  <a:cubicBezTo>
                    <a:pt x="3550" y="1301"/>
                    <a:pt x="3540" y="1291"/>
                    <a:pt x="3527" y="1291"/>
                  </a:cubicBezTo>
                  <a:moveTo>
                    <a:pt x="2613" y="1291"/>
                  </a:moveTo>
                  <a:cubicBezTo>
                    <a:pt x="2600" y="1291"/>
                    <a:pt x="2589" y="1301"/>
                    <a:pt x="2589" y="1314"/>
                  </a:cubicBezTo>
                  <a:cubicBezTo>
                    <a:pt x="2589" y="1327"/>
                    <a:pt x="2600" y="1338"/>
                    <a:pt x="2613" y="1338"/>
                  </a:cubicBezTo>
                  <a:cubicBezTo>
                    <a:pt x="2626" y="1338"/>
                    <a:pt x="2637" y="1327"/>
                    <a:pt x="2637" y="1314"/>
                  </a:cubicBezTo>
                  <a:cubicBezTo>
                    <a:pt x="2637" y="1301"/>
                    <a:pt x="2626" y="1291"/>
                    <a:pt x="2613" y="1291"/>
                  </a:cubicBezTo>
                  <a:moveTo>
                    <a:pt x="3397" y="1290"/>
                  </a:moveTo>
                  <a:cubicBezTo>
                    <a:pt x="3383" y="1290"/>
                    <a:pt x="3373" y="1301"/>
                    <a:pt x="3373" y="1314"/>
                  </a:cubicBezTo>
                  <a:cubicBezTo>
                    <a:pt x="3373" y="1327"/>
                    <a:pt x="3383" y="1338"/>
                    <a:pt x="3397" y="1338"/>
                  </a:cubicBezTo>
                  <a:cubicBezTo>
                    <a:pt x="3410" y="1338"/>
                    <a:pt x="3421" y="1327"/>
                    <a:pt x="3421" y="1314"/>
                  </a:cubicBezTo>
                  <a:cubicBezTo>
                    <a:pt x="3421" y="1301"/>
                    <a:pt x="3410" y="1290"/>
                    <a:pt x="3397" y="1290"/>
                  </a:cubicBezTo>
                  <a:moveTo>
                    <a:pt x="2744" y="1290"/>
                  </a:moveTo>
                  <a:cubicBezTo>
                    <a:pt x="2730" y="1290"/>
                    <a:pt x="2719" y="1301"/>
                    <a:pt x="2719" y="1314"/>
                  </a:cubicBezTo>
                  <a:cubicBezTo>
                    <a:pt x="2719" y="1328"/>
                    <a:pt x="2730" y="1338"/>
                    <a:pt x="2744" y="1338"/>
                  </a:cubicBezTo>
                  <a:cubicBezTo>
                    <a:pt x="2757" y="1338"/>
                    <a:pt x="2768" y="1328"/>
                    <a:pt x="2768" y="1314"/>
                  </a:cubicBezTo>
                  <a:cubicBezTo>
                    <a:pt x="2768" y="1301"/>
                    <a:pt x="2757" y="1290"/>
                    <a:pt x="2744" y="1290"/>
                  </a:cubicBezTo>
                  <a:moveTo>
                    <a:pt x="3266" y="1290"/>
                  </a:moveTo>
                  <a:cubicBezTo>
                    <a:pt x="3253" y="1290"/>
                    <a:pt x="3242" y="1301"/>
                    <a:pt x="3242" y="1314"/>
                  </a:cubicBezTo>
                  <a:cubicBezTo>
                    <a:pt x="3242" y="1328"/>
                    <a:pt x="3253" y="1338"/>
                    <a:pt x="3266" y="1338"/>
                  </a:cubicBezTo>
                  <a:cubicBezTo>
                    <a:pt x="3279" y="1338"/>
                    <a:pt x="3290" y="1328"/>
                    <a:pt x="3290" y="1314"/>
                  </a:cubicBezTo>
                  <a:cubicBezTo>
                    <a:pt x="3290" y="1301"/>
                    <a:pt x="3279" y="1290"/>
                    <a:pt x="3266" y="1290"/>
                  </a:cubicBezTo>
                  <a:moveTo>
                    <a:pt x="2874" y="1289"/>
                  </a:moveTo>
                  <a:cubicBezTo>
                    <a:pt x="2861" y="1289"/>
                    <a:pt x="2850" y="1301"/>
                    <a:pt x="2850" y="1314"/>
                  </a:cubicBezTo>
                  <a:cubicBezTo>
                    <a:pt x="2850" y="1328"/>
                    <a:pt x="2861" y="1339"/>
                    <a:pt x="2874" y="1339"/>
                  </a:cubicBezTo>
                  <a:cubicBezTo>
                    <a:pt x="2888" y="1339"/>
                    <a:pt x="2899" y="1328"/>
                    <a:pt x="2899" y="1314"/>
                  </a:cubicBezTo>
                  <a:cubicBezTo>
                    <a:pt x="2899" y="1301"/>
                    <a:pt x="2888" y="1289"/>
                    <a:pt x="2874" y="1289"/>
                  </a:cubicBezTo>
                  <a:moveTo>
                    <a:pt x="3005" y="1289"/>
                  </a:moveTo>
                  <a:cubicBezTo>
                    <a:pt x="2991" y="1289"/>
                    <a:pt x="2980" y="1301"/>
                    <a:pt x="2980" y="1314"/>
                  </a:cubicBezTo>
                  <a:cubicBezTo>
                    <a:pt x="2980" y="1328"/>
                    <a:pt x="2991" y="1339"/>
                    <a:pt x="3005" y="1339"/>
                  </a:cubicBezTo>
                  <a:cubicBezTo>
                    <a:pt x="3018" y="1339"/>
                    <a:pt x="3029" y="1328"/>
                    <a:pt x="3029" y="1314"/>
                  </a:cubicBezTo>
                  <a:cubicBezTo>
                    <a:pt x="3029" y="1301"/>
                    <a:pt x="3018" y="1289"/>
                    <a:pt x="3005" y="1289"/>
                  </a:cubicBezTo>
                  <a:moveTo>
                    <a:pt x="3135" y="1289"/>
                  </a:moveTo>
                  <a:cubicBezTo>
                    <a:pt x="3122" y="1289"/>
                    <a:pt x="3111" y="1301"/>
                    <a:pt x="3111" y="1314"/>
                  </a:cubicBezTo>
                  <a:cubicBezTo>
                    <a:pt x="3111" y="1328"/>
                    <a:pt x="3122" y="1339"/>
                    <a:pt x="3135" y="1339"/>
                  </a:cubicBezTo>
                  <a:cubicBezTo>
                    <a:pt x="3149" y="1339"/>
                    <a:pt x="3160" y="1328"/>
                    <a:pt x="3160" y="1314"/>
                  </a:cubicBezTo>
                  <a:cubicBezTo>
                    <a:pt x="3160" y="1301"/>
                    <a:pt x="3149" y="1289"/>
                    <a:pt x="3135" y="1289"/>
                  </a:cubicBezTo>
                  <a:moveTo>
                    <a:pt x="2091" y="1161"/>
                  </a:moveTo>
                  <a:cubicBezTo>
                    <a:pt x="2078" y="1161"/>
                    <a:pt x="2068" y="1171"/>
                    <a:pt x="2068" y="1184"/>
                  </a:cubicBezTo>
                  <a:cubicBezTo>
                    <a:pt x="2068" y="1196"/>
                    <a:pt x="2078" y="1206"/>
                    <a:pt x="2091" y="1206"/>
                  </a:cubicBezTo>
                  <a:cubicBezTo>
                    <a:pt x="2103" y="1206"/>
                    <a:pt x="2113" y="1196"/>
                    <a:pt x="2113" y="1184"/>
                  </a:cubicBezTo>
                  <a:cubicBezTo>
                    <a:pt x="2113" y="1171"/>
                    <a:pt x="2103" y="1161"/>
                    <a:pt x="2091" y="1161"/>
                  </a:cubicBezTo>
                  <a:moveTo>
                    <a:pt x="3919" y="1161"/>
                  </a:moveTo>
                  <a:cubicBezTo>
                    <a:pt x="3907" y="1161"/>
                    <a:pt x="3897" y="1171"/>
                    <a:pt x="3897" y="1184"/>
                  </a:cubicBezTo>
                  <a:cubicBezTo>
                    <a:pt x="3897" y="1196"/>
                    <a:pt x="3907" y="1206"/>
                    <a:pt x="3919" y="1206"/>
                  </a:cubicBezTo>
                  <a:cubicBezTo>
                    <a:pt x="3931" y="1206"/>
                    <a:pt x="3941" y="1196"/>
                    <a:pt x="3941" y="1184"/>
                  </a:cubicBezTo>
                  <a:cubicBezTo>
                    <a:pt x="3941" y="1171"/>
                    <a:pt x="3931" y="1161"/>
                    <a:pt x="3919" y="1161"/>
                  </a:cubicBezTo>
                  <a:moveTo>
                    <a:pt x="2221" y="1160"/>
                  </a:moveTo>
                  <a:cubicBezTo>
                    <a:pt x="2208" y="1160"/>
                    <a:pt x="2198" y="1171"/>
                    <a:pt x="2198" y="1184"/>
                  </a:cubicBezTo>
                  <a:cubicBezTo>
                    <a:pt x="2198" y="1196"/>
                    <a:pt x="2208" y="1207"/>
                    <a:pt x="2221" y="1207"/>
                  </a:cubicBezTo>
                  <a:cubicBezTo>
                    <a:pt x="2234" y="1207"/>
                    <a:pt x="2244" y="1196"/>
                    <a:pt x="2244" y="1184"/>
                  </a:cubicBezTo>
                  <a:cubicBezTo>
                    <a:pt x="2244" y="1171"/>
                    <a:pt x="2234" y="1160"/>
                    <a:pt x="2221" y="1160"/>
                  </a:cubicBezTo>
                  <a:moveTo>
                    <a:pt x="3788" y="1160"/>
                  </a:moveTo>
                  <a:cubicBezTo>
                    <a:pt x="3776" y="1160"/>
                    <a:pt x="3765" y="1171"/>
                    <a:pt x="3765" y="1184"/>
                  </a:cubicBezTo>
                  <a:cubicBezTo>
                    <a:pt x="3765" y="1196"/>
                    <a:pt x="3776" y="1207"/>
                    <a:pt x="3788" y="1207"/>
                  </a:cubicBezTo>
                  <a:cubicBezTo>
                    <a:pt x="3801" y="1207"/>
                    <a:pt x="3812" y="1196"/>
                    <a:pt x="3812" y="1184"/>
                  </a:cubicBezTo>
                  <a:cubicBezTo>
                    <a:pt x="3812" y="1171"/>
                    <a:pt x="3801" y="1160"/>
                    <a:pt x="3788" y="1160"/>
                  </a:cubicBezTo>
                  <a:moveTo>
                    <a:pt x="2352" y="1159"/>
                  </a:moveTo>
                  <a:cubicBezTo>
                    <a:pt x="2338" y="1159"/>
                    <a:pt x="2328" y="1170"/>
                    <a:pt x="2328" y="1184"/>
                  </a:cubicBezTo>
                  <a:cubicBezTo>
                    <a:pt x="2328" y="1197"/>
                    <a:pt x="2338" y="1208"/>
                    <a:pt x="2352" y="1208"/>
                  </a:cubicBezTo>
                  <a:cubicBezTo>
                    <a:pt x="2365" y="1208"/>
                    <a:pt x="2376" y="1197"/>
                    <a:pt x="2376" y="1184"/>
                  </a:cubicBezTo>
                  <a:cubicBezTo>
                    <a:pt x="2376" y="1170"/>
                    <a:pt x="2365" y="1159"/>
                    <a:pt x="2352" y="1159"/>
                  </a:cubicBezTo>
                  <a:moveTo>
                    <a:pt x="3658" y="1159"/>
                  </a:moveTo>
                  <a:cubicBezTo>
                    <a:pt x="3644" y="1159"/>
                    <a:pt x="3634" y="1170"/>
                    <a:pt x="3634" y="1184"/>
                  </a:cubicBezTo>
                  <a:cubicBezTo>
                    <a:pt x="3634" y="1197"/>
                    <a:pt x="3644" y="1208"/>
                    <a:pt x="3658" y="1208"/>
                  </a:cubicBezTo>
                  <a:cubicBezTo>
                    <a:pt x="3671" y="1208"/>
                    <a:pt x="3682" y="1197"/>
                    <a:pt x="3682" y="1184"/>
                  </a:cubicBezTo>
                  <a:cubicBezTo>
                    <a:pt x="3682" y="1170"/>
                    <a:pt x="3671" y="1159"/>
                    <a:pt x="3658" y="1159"/>
                  </a:cubicBezTo>
                  <a:moveTo>
                    <a:pt x="2482" y="1159"/>
                  </a:moveTo>
                  <a:cubicBezTo>
                    <a:pt x="2469" y="1159"/>
                    <a:pt x="2457" y="1170"/>
                    <a:pt x="2457" y="1184"/>
                  </a:cubicBezTo>
                  <a:cubicBezTo>
                    <a:pt x="2457" y="1197"/>
                    <a:pt x="2469" y="1209"/>
                    <a:pt x="2482" y="1209"/>
                  </a:cubicBezTo>
                  <a:cubicBezTo>
                    <a:pt x="2496" y="1209"/>
                    <a:pt x="2507" y="1197"/>
                    <a:pt x="2507" y="1184"/>
                  </a:cubicBezTo>
                  <a:cubicBezTo>
                    <a:pt x="2507" y="1170"/>
                    <a:pt x="2496" y="1159"/>
                    <a:pt x="2482" y="1159"/>
                  </a:cubicBezTo>
                  <a:moveTo>
                    <a:pt x="3527" y="1159"/>
                  </a:moveTo>
                  <a:cubicBezTo>
                    <a:pt x="3513" y="1159"/>
                    <a:pt x="3502" y="1170"/>
                    <a:pt x="3502" y="1184"/>
                  </a:cubicBezTo>
                  <a:cubicBezTo>
                    <a:pt x="3502" y="1197"/>
                    <a:pt x="3513" y="1209"/>
                    <a:pt x="3527" y="1209"/>
                  </a:cubicBezTo>
                  <a:cubicBezTo>
                    <a:pt x="3541" y="1209"/>
                    <a:pt x="3552" y="1197"/>
                    <a:pt x="3552" y="1184"/>
                  </a:cubicBezTo>
                  <a:cubicBezTo>
                    <a:pt x="3552" y="1170"/>
                    <a:pt x="3541" y="1159"/>
                    <a:pt x="3527" y="1159"/>
                  </a:cubicBezTo>
                  <a:moveTo>
                    <a:pt x="2613" y="1158"/>
                  </a:moveTo>
                  <a:cubicBezTo>
                    <a:pt x="2599" y="1158"/>
                    <a:pt x="2587" y="1169"/>
                    <a:pt x="2587" y="1184"/>
                  </a:cubicBezTo>
                  <a:cubicBezTo>
                    <a:pt x="2587" y="1198"/>
                    <a:pt x="2599" y="1209"/>
                    <a:pt x="2613" y="1209"/>
                  </a:cubicBezTo>
                  <a:cubicBezTo>
                    <a:pt x="2627" y="1209"/>
                    <a:pt x="2639" y="1198"/>
                    <a:pt x="2639" y="1184"/>
                  </a:cubicBezTo>
                  <a:cubicBezTo>
                    <a:pt x="2639" y="1169"/>
                    <a:pt x="2627" y="1158"/>
                    <a:pt x="2613" y="1158"/>
                  </a:cubicBezTo>
                  <a:moveTo>
                    <a:pt x="3397" y="1158"/>
                  </a:moveTo>
                  <a:cubicBezTo>
                    <a:pt x="3382" y="1158"/>
                    <a:pt x="3371" y="1169"/>
                    <a:pt x="3371" y="1184"/>
                  </a:cubicBezTo>
                  <a:cubicBezTo>
                    <a:pt x="3371" y="1198"/>
                    <a:pt x="3382" y="1209"/>
                    <a:pt x="3397" y="1209"/>
                  </a:cubicBezTo>
                  <a:cubicBezTo>
                    <a:pt x="3411" y="1209"/>
                    <a:pt x="3422" y="1198"/>
                    <a:pt x="3422" y="1184"/>
                  </a:cubicBezTo>
                  <a:cubicBezTo>
                    <a:pt x="3422" y="1169"/>
                    <a:pt x="3411" y="1158"/>
                    <a:pt x="3397" y="1158"/>
                  </a:cubicBezTo>
                  <a:moveTo>
                    <a:pt x="2744" y="1157"/>
                  </a:moveTo>
                  <a:cubicBezTo>
                    <a:pt x="2729" y="1157"/>
                    <a:pt x="2718" y="1169"/>
                    <a:pt x="2718" y="1184"/>
                  </a:cubicBezTo>
                  <a:cubicBezTo>
                    <a:pt x="2718" y="1198"/>
                    <a:pt x="2729" y="1210"/>
                    <a:pt x="2744" y="1210"/>
                  </a:cubicBezTo>
                  <a:cubicBezTo>
                    <a:pt x="2758" y="1210"/>
                    <a:pt x="2770" y="1198"/>
                    <a:pt x="2770" y="1184"/>
                  </a:cubicBezTo>
                  <a:cubicBezTo>
                    <a:pt x="2770" y="1169"/>
                    <a:pt x="2758" y="1157"/>
                    <a:pt x="2744" y="1157"/>
                  </a:cubicBezTo>
                  <a:moveTo>
                    <a:pt x="3266" y="1157"/>
                  </a:moveTo>
                  <a:cubicBezTo>
                    <a:pt x="3252" y="1157"/>
                    <a:pt x="3240" y="1169"/>
                    <a:pt x="3240" y="1184"/>
                  </a:cubicBezTo>
                  <a:cubicBezTo>
                    <a:pt x="3240" y="1198"/>
                    <a:pt x="3252" y="1210"/>
                    <a:pt x="3266" y="1210"/>
                  </a:cubicBezTo>
                  <a:cubicBezTo>
                    <a:pt x="3280" y="1210"/>
                    <a:pt x="3292" y="1198"/>
                    <a:pt x="3292" y="1184"/>
                  </a:cubicBezTo>
                  <a:cubicBezTo>
                    <a:pt x="3292" y="1169"/>
                    <a:pt x="3280" y="1157"/>
                    <a:pt x="3266" y="1157"/>
                  </a:cubicBezTo>
                  <a:moveTo>
                    <a:pt x="2874" y="1157"/>
                  </a:moveTo>
                  <a:cubicBezTo>
                    <a:pt x="2860" y="1157"/>
                    <a:pt x="2848" y="1169"/>
                    <a:pt x="2848" y="1184"/>
                  </a:cubicBezTo>
                  <a:cubicBezTo>
                    <a:pt x="2848" y="1198"/>
                    <a:pt x="2860" y="1210"/>
                    <a:pt x="2874" y="1210"/>
                  </a:cubicBezTo>
                  <a:cubicBezTo>
                    <a:pt x="2889" y="1210"/>
                    <a:pt x="2901" y="1198"/>
                    <a:pt x="2901" y="1184"/>
                  </a:cubicBezTo>
                  <a:cubicBezTo>
                    <a:pt x="2901" y="1169"/>
                    <a:pt x="2889" y="1157"/>
                    <a:pt x="2874" y="1157"/>
                  </a:cubicBezTo>
                  <a:moveTo>
                    <a:pt x="3005" y="1157"/>
                  </a:moveTo>
                  <a:cubicBezTo>
                    <a:pt x="2990" y="1157"/>
                    <a:pt x="2978" y="1169"/>
                    <a:pt x="2978" y="1184"/>
                  </a:cubicBezTo>
                  <a:cubicBezTo>
                    <a:pt x="2978" y="1198"/>
                    <a:pt x="2990" y="1210"/>
                    <a:pt x="3005" y="1210"/>
                  </a:cubicBezTo>
                  <a:cubicBezTo>
                    <a:pt x="3019" y="1210"/>
                    <a:pt x="3031" y="1198"/>
                    <a:pt x="3031" y="1184"/>
                  </a:cubicBezTo>
                  <a:cubicBezTo>
                    <a:pt x="3031" y="1169"/>
                    <a:pt x="3019" y="1157"/>
                    <a:pt x="3005" y="1157"/>
                  </a:cubicBezTo>
                  <a:moveTo>
                    <a:pt x="3135" y="1157"/>
                  </a:moveTo>
                  <a:cubicBezTo>
                    <a:pt x="3121" y="1157"/>
                    <a:pt x="3109" y="1169"/>
                    <a:pt x="3109" y="1184"/>
                  </a:cubicBezTo>
                  <a:cubicBezTo>
                    <a:pt x="3109" y="1198"/>
                    <a:pt x="3121" y="1210"/>
                    <a:pt x="3135" y="1210"/>
                  </a:cubicBezTo>
                  <a:cubicBezTo>
                    <a:pt x="3150" y="1210"/>
                    <a:pt x="3162" y="1198"/>
                    <a:pt x="3162" y="1184"/>
                  </a:cubicBezTo>
                  <a:cubicBezTo>
                    <a:pt x="3162" y="1169"/>
                    <a:pt x="3150" y="1157"/>
                    <a:pt x="3135" y="1157"/>
                  </a:cubicBezTo>
                  <a:moveTo>
                    <a:pt x="2091" y="1029"/>
                  </a:moveTo>
                  <a:cubicBezTo>
                    <a:pt x="2078" y="1029"/>
                    <a:pt x="2067" y="1040"/>
                    <a:pt x="2067" y="1053"/>
                  </a:cubicBezTo>
                  <a:cubicBezTo>
                    <a:pt x="2067" y="1066"/>
                    <a:pt x="2078" y="1076"/>
                    <a:pt x="2091" y="1076"/>
                  </a:cubicBezTo>
                  <a:cubicBezTo>
                    <a:pt x="2104" y="1076"/>
                    <a:pt x="2114" y="1066"/>
                    <a:pt x="2114" y="1053"/>
                  </a:cubicBezTo>
                  <a:cubicBezTo>
                    <a:pt x="2114" y="1040"/>
                    <a:pt x="2104" y="1029"/>
                    <a:pt x="2091" y="1029"/>
                  </a:cubicBezTo>
                  <a:moveTo>
                    <a:pt x="3919" y="1029"/>
                  </a:moveTo>
                  <a:cubicBezTo>
                    <a:pt x="3906" y="1029"/>
                    <a:pt x="3895" y="1040"/>
                    <a:pt x="3895" y="1053"/>
                  </a:cubicBezTo>
                  <a:cubicBezTo>
                    <a:pt x="3895" y="1066"/>
                    <a:pt x="3906" y="1077"/>
                    <a:pt x="3919" y="1077"/>
                  </a:cubicBezTo>
                  <a:cubicBezTo>
                    <a:pt x="3932" y="1077"/>
                    <a:pt x="3943" y="1066"/>
                    <a:pt x="3943" y="1053"/>
                  </a:cubicBezTo>
                  <a:cubicBezTo>
                    <a:pt x="3943" y="1040"/>
                    <a:pt x="3932" y="1029"/>
                    <a:pt x="3919" y="1029"/>
                  </a:cubicBezTo>
                  <a:moveTo>
                    <a:pt x="2221" y="1028"/>
                  </a:moveTo>
                  <a:cubicBezTo>
                    <a:pt x="2207" y="1028"/>
                    <a:pt x="2196" y="1039"/>
                    <a:pt x="2196" y="1053"/>
                  </a:cubicBezTo>
                  <a:cubicBezTo>
                    <a:pt x="2196" y="1067"/>
                    <a:pt x="2207" y="1078"/>
                    <a:pt x="2221" y="1078"/>
                  </a:cubicBezTo>
                  <a:cubicBezTo>
                    <a:pt x="2235" y="1078"/>
                    <a:pt x="2246" y="1067"/>
                    <a:pt x="2246" y="1053"/>
                  </a:cubicBezTo>
                  <a:cubicBezTo>
                    <a:pt x="2246" y="1039"/>
                    <a:pt x="2235" y="1028"/>
                    <a:pt x="2221" y="1028"/>
                  </a:cubicBezTo>
                  <a:moveTo>
                    <a:pt x="3788" y="1028"/>
                  </a:moveTo>
                  <a:cubicBezTo>
                    <a:pt x="3775" y="1028"/>
                    <a:pt x="3763" y="1039"/>
                    <a:pt x="3763" y="1053"/>
                  </a:cubicBezTo>
                  <a:cubicBezTo>
                    <a:pt x="3763" y="1067"/>
                    <a:pt x="3775" y="1078"/>
                    <a:pt x="3788" y="1078"/>
                  </a:cubicBezTo>
                  <a:cubicBezTo>
                    <a:pt x="3802" y="1078"/>
                    <a:pt x="3813" y="1067"/>
                    <a:pt x="3813" y="1053"/>
                  </a:cubicBezTo>
                  <a:cubicBezTo>
                    <a:pt x="3813" y="1039"/>
                    <a:pt x="3802" y="1028"/>
                    <a:pt x="3788" y="1028"/>
                  </a:cubicBezTo>
                  <a:moveTo>
                    <a:pt x="2352" y="1027"/>
                  </a:moveTo>
                  <a:cubicBezTo>
                    <a:pt x="2337" y="1027"/>
                    <a:pt x="2326" y="1038"/>
                    <a:pt x="2326" y="1053"/>
                  </a:cubicBezTo>
                  <a:cubicBezTo>
                    <a:pt x="2326" y="1067"/>
                    <a:pt x="2337" y="1079"/>
                    <a:pt x="2352" y="1079"/>
                  </a:cubicBezTo>
                  <a:cubicBezTo>
                    <a:pt x="2366" y="1079"/>
                    <a:pt x="2378" y="1067"/>
                    <a:pt x="2378" y="1053"/>
                  </a:cubicBezTo>
                  <a:cubicBezTo>
                    <a:pt x="2378" y="1038"/>
                    <a:pt x="2366" y="1027"/>
                    <a:pt x="2352" y="1027"/>
                  </a:cubicBezTo>
                  <a:moveTo>
                    <a:pt x="3658" y="1027"/>
                  </a:moveTo>
                  <a:cubicBezTo>
                    <a:pt x="3643" y="1027"/>
                    <a:pt x="3632" y="1038"/>
                    <a:pt x="3632" y="1053"/>
                  </a:cubicBezTo>
                  <a:cubicBezTo>
                    <a:pt x="3632" y="1067"/>
                    <a:pt x="3643" y="1079"/>
                    <a:pt x="3658" y="1079"/>
                  </a:cubicBezTo>
                  <a:cubicBezTo>
                    <a:pt x="3672" y="1079"/>
                    <a:pt x="3684" y="1067"/>
                    <a:pt x="3684" y="1053"/>
                  </a:cubicBezTo>
                  <a:cubicBezTo>
                    <a:pt x="3684" y="1038"/>
                    <a:pt x="3672" y="1027"/>
                    <a:pt x="3658" y="1027"/>
                  </a:cubicBezTo>
                  <a:moveTo>
                    <a:pt x="2482" y="1026"/>
                  </a:moveTo>
                  <a:cubicBezTo>
                    <a:pt x="2468" y="1026"/>
                    <a:pt x="2456" y="1038"/>
                    <a:pt x="2456" y="1053"/>
                  </a:cubicBezTo>
                  <a:cubicBezTo>
                    <a:pt x="2456" y="1068"/>
                    <a:pt x="2468" y="1080"/>
                    <a:pt x="2482" y="1080"/>
                  </a:cubicBezTo>
                  <a:cubicBezTo>
                    <a:pt x="2497" y="1080"/>
                    <a:pt x="2509" y="1068"/>
                    <a:pt x="2509" y="1053"/>
                  </a:cubicBezTo>
                  <a:cubicBezTo>
                    <a:pt x="2509" y="1038"/>
                    <a:pt x="2497" y="1026"/>
                    <a:pt x="2482" y="1026"/>
                  </a:cubicBezTo>
                  <a:moveTo>
                    <a:pt x="3527" y="1026"/>
                  </a:moveTo>
                  <a:cubicBezTo>
                    <a:pt x="3512" y="1026"/>
                    <a:pt x="3500" y="1038"/>
                    <a:pt x="3500" y="1053"/>
                  </a:cubicBezTo>
                  <a:cubicBezTo>
                    <a:pt x="3500" y="1068"/>
                    <a:pt x="3512" y="1080"/>
                    <a:pt x="3527" y="1080"/>
                  </a:cubicBezTo>
                  <a:cubicBezTo>
                    <a:pt x="3542" y="1080"/>
                    <a:pt x="3554" y="1068"/>
                    <a:pt x="3554" y="1053"/>
                  </a:cubicBezTo>
                  <a:cubicBezTo>
                    <a:pt x="3554" y="1038"/>
                    <a:pt x="3542" y="1026"/>
                    <a:pt x="3527" y="1026"/>
                  </a:cubicBezTo>
                  <a:moveTo>
                    <a:pt x="2613" y="1025"/>
                  </a:moveTo>
                  <a:cubicBezTo>
                    <a:pt x="2598" y="1025"/>
                    <a:pt x="2585" y="1038"/>
                    <a:pt x="2585" y="1053"/>
                  </a:cubicBezTo>
                  <a:cubicBezTo>
                    <a:pt x="2585" y="1068"/>
                    <a:pt x="2598" y="1080"/>
                    <a:pt x="2613" y="1080"/>
                  </a:cubicBezTo>
                  <a:cubicBezTo>
                    <a:pt x="2628" y="1080"/>
                    <a:pt x="2641" y="1068"/>
                    <a:pt x="2641" y="1053"/>
                  </a:cubicBezTo>
                  <a:cubicBezTo>
                    <a:pt x="2641" y="1038"/>
                    <a:pt x="2628" y="1025"/>
                    <a:pt x="2613" y="1025"/>
                  </a:cubicBezTo>
                  <a:moveTo>
                    <a:pt x="3397" y="1025"/>
                  </a:moveTo>
                  <a:cubicBezTo>
                    <a:pt x="3381" y="1025"/>
                    <a:pt x="3369" y="1038"/>
                    <a:pt x="3369" y="1053"/>
                  </a:cubicBezTo>
                  <a:cubicBezTo>
                    <a:pt x="3369" y="1068"/>
                    <a:pt x="3381" y="1080"/>
                    <a:pt x="3397" y="1080"/>
                  </a:cubicBezTo>
                  <a:cubicBezTo>
                    <a:pt x="3412" y="1080"/>
                    <a:pt x="3424" y="1068"/>
                    <a:pt x="3424" y="1053"/>
                  </a:cubicBezTo>
                  <a:cubicBezTo>
                    <a:pt x="3424" y="1038"/>
                    <a:pt x="3412" y="1025"/>
                    <a:pt x="3397" y="1025"/>
                  </a:cubicBezTo>
                  <a:moveTo>
                    <a:pt x="2744" y="1025"/>
                  </a:moveTo>
                  <a:cubicBezTo>
                    <a:pt x="2728" y="1025"/>
                    <a:pt x="2715" y="1037"/>
                    <a:pt x="2715" y="1053"/>
                  </a:cubicBezTo>
                  <a:cubicBezTo>
                    <a:pt x="2715" y="1069"/>
                    <a:pt x="2728" y="1081"/>
                    <a:pt x="2744" y="1081"/>
                  </a:cubicBezTo>
                  <a:cubicBezTo>
                    <a:pt x="2759" y="1081"/>
                    <a:pt x="2772" y="1069"/>
                    <a:pt x="2772" y="1053"/>
                  </a:cubicBezTo>
                  <a:cubicBezTo>
                    <a:pt x="2772" y="1037"/>
                    <a:pt x="2759" y="1025"/>
                    <a:pt x="2744" y="1025"/>
                  </a:cubicBezTo>
                  <a:moveTo>
                    <a:pt x="3266" y="1025"/>
                  </a:moveTo>
                  <a:cubicBezTo>
                    <a:pt x="3250" y="1025"/>
                    <a:pt x="3238" y="1037"/>
                    <a:pt x="3238" y="1053"/>
                  </a:cubicBezTo>
                  <a:cubicBezTo>
                    <a:pt x="3238" y="1069"/>
                    <a:pt x="3250" y="1081"/>
                    <a:pt x="3266" y="1081"/>
                  </a:cubicBezTo>
                  <a:cubicBezTo>
                    <a:pt x="3282" y="1081"/>
                    <a:pt x="3294" y="1069"/>
                    <a:pt x="3294" y="1053"/>
                  </a:cubicBezTo>
                  <a:cubicBezTo>
                    <a:pt x="3294" y="1037"/>
                    <a:pt x="3282" y="1025"/>
                    <a:pt x="3266" y="1025"/>
                  </a:cubicBezTo>
                  <a:moveTo>
                    <a:pt x="2874" y="1024"/>
                  </a:moveTo>
                  <a:cubicBezTo>
                    <a:pt x="2858" y="1024"/>
                    <a:pt x="2846" y="1037"/>
                    <a:pt x="2846" y="1053"/>
                  </a:cubicBezTo>
                  <a:cubicBezTo>
                    <a:pt x="2846" y="1069"/>
                    <a:pt x="2858" y="1082"/>
                    <a:pt x="2874" y="1082"/>
                  </a:cubicBezTo>
                  <a:cubicBezTo>
                    <a:pt x="2890" y="1082"/>
                    <a:pt x="2903" y="1069"/>
                    <a:pt x="2903" y="1053"/>
                  </a:cubicBezTo>
                  <a:cubicBezTo>
                    <a:pt x="2903" y="1037"/>
                    <a:pt x="2890" y="1024"/>
                    <a:pt x="2874" y="1024"/>
                  </a:cubicBezTo>
                  <a:moveTo>
                    <a:pt x="3005" y="1024"/>
                  </a:moveTo>
                  <a:cubicBezTo>
                    <a:pt x="2989" y="1024"/>
                    <a:pt x="2976" y="1037"/>
                    <a:pt x="2976" y="1053"/>
                  </a:cubicBezTo>
                  <a:cubicBezTo>
                    <a:pt x="2976" y="1069"/>
                    <a:pt x="2989" y="1082"/>
                    <a:pt x="3005" y="1082"/>
                  </a:cubicBezTo>
                  <a:cubicBezTo>
                    <a:pt x="3021" y="1082"/>
                    <a:pt x="3033" y="1069"/>
                    <a:pt x="3033" y="1053"/>
                  </a:cubicBezTo>
                  <a:cubicBezTo>
                    <a:pt x="3033" y="1037"/>
                    <a:pt x="3021" y="1024"/>
                    <a:pt x="3005" y="1024"/>
                  </a:cubicBezTo>
                  <a:moveTo>
                    <a:pt x="3135" y="1024"/>
                  </a:moveTo>
                  <a:cubicBezTo>
                    <a:pt x="3120" y="1024"/>
                    <a:pt x="3107" y="1037"/>
                    <a:pt x="3107" y="1053"/>
                  </a:cubicBezTo>
                  <a:cubicBezTo>
                    <a:pt x="3107" y="1069"/>
                    <a:pt x="3120" y="1082"/>
                    <a:pt x="3135" y="1082"/>
                  </a:cubicBezTo>
                  <a:cubicBezTo>
                    <a:pt x="3151" y="1082"/>
                    <a:pt x="3164" y="1069"/>
                    <a:pt x="3164" y="1053"/>
                  </a:cubicBezTo>
                  <a:cubicBezTo>
                    <a:pt x="3164" y="1037"/>
                    <a:pt x="3151" y="1024"/>
                    <a:pt x="3135" y="1024"/>
                  </a:cubicBezTo>
                  <a:moveTo>
                    <a:pt x="2091" y="897"/>
                  </a:moveTo>
                  <a:cubicBezTo>
                    <a:pt x="2077" y="897"/>
                    <a:pt x="2065" y="908"/>
                    <a:pt x="2065" y="922"/>
                  </a:cubicBezTo>
                  <a:cubicBezTo>
                    <a:pt x="2065" y="936"/>
                    <a:pt x="2077" y="948"/>
                    <a:pt x="2091" y="948"/>
                  </a:cubicBezTo>
                  <a:cubicBezTo>
                    <a:pt x="2105" y="948"/>
                    <a:pt x="2116" y="936"/>
                    <a:pt x="2116" y="922"/>
                  </a:cubicBezTo>
                  <a:cubicBezTo>
                    <a:pt x="2116" y="908"/>
                    <a:pt x="2105" y="897"/>
                    <a:pt x="2091" y="897"/>
                  </a:cubicBezTo>
                  <a:moveTo>
                    <a:pt x="3919" y="897"/>
                  </a:moveTo>
                  <a:cubicBezTo>
                    <a:pt x="3905" y="897"/>
                    <a:pt x="3894" y="908"/>
                    <a:pt x="3894" y="922"/>
                  </a:cubicBezTo>
                  <a:cubicBezTo>
                    <a:pt x="3894" y="936"/>
                    <a:pt x="3905" y="948"/>
                    <a:pt x="3919" y="948"/>
                  </a:cubicBezTo>
                  <a:cubicBezTo>
                    <a:pt x="3933" y="948"/>
                    <a:pt x="3944" y="936"/>
                    <a:pt x="3944" y="922"/>
                  </a:cubicBezTo>
                  <a:cubicBezTo>
                    <a:pt x="3944" y="908"/>
                    <a:pt x="3933" y="897"/>
                    <a:pt x="3919" y="897"/>
                  </a:cubicBezTo>
                  <a:moveTo>
                    <a:pt x="2221" y="896"/>
                  </a:moveTo>
                  <a:cubicBezTo>
                    <a:pt x="2207" y="896"/>
                    <a:pt x="2195" y="908"/>
                    <a:pt x="2195" y="922"/>
                  </a:cubicBezTo>
                  <a:cubicBezTo>
                    <a:pt x="2195" y="937"/>
                    <a:pt x="2207" y="949"/>
                    <a:pt x="2221" y="949"/>
                  </a:cubicBezTo>
                  <a:cubicBezTo>
                    <a:pt x="2236" y="949"/>
                    <a:pt x="2248" y="937"/>
                    <a:pt x="2248" y="922"/>
                  </a:cubicBezTo>
                  <a:cubicBezTo>
                    <a:pt x="2248" y="908"/>
                    <a:pt x="2236" y="896"/>
                    <a:pt x="2221" y="896"/>
                  </a:cubicBezTo>
                  <a:moveTo>
                    <a:pt x="3788" y="896"/>
                  </a:moveTo>
                  <a:cubicBezTo>
                    <a:pt x="3774" y="896"/>
                    <a:pt x="3762" y="908"/>
                    <a:pt x="3762" y="922"/>
                  </a:cubicBezTo>
                  <a:cubicBezTo>
                    <a:pt x="3762" y="937"/>
                    <a:pt x="3774" y="949"/>
                    <a:pt x="3788" y="949"/>
                  </a:cubicBezTo>
                  <a:cubicBezTo>
                    <a:pt x="3803" y="949"/>
                    <a:pt x="3815" y="937"/>
                    <a:pt x="3815" y="922"/>
                  </a:cubicBezTo>
                  <a:cubicBezTo>
                    <a:pt x="3815" y="908"/>
                    <a:pt x="3803" y="896"/>
                    <a:pt x="3788" y="896"/>
                  </a:cubicBezTo>
                  <a:moveTo>
                    <a:pt x="2352" y="895"/>
                  </a:moveTo>
                  <a:cubicBezTo>
                    <a:pt x="2337" y="895"/>
                    <a:pt x="2324" y="907"/>
                    <a:pt x="2324" y="922"/>
                  </a:cubicBezTo>
                  <a:cubicBezTo>
                    <a:pt x="2324" y="937"/>
                    <a:pt x="2337" y="950"/>
                    <a:pt x="2352" y="950"/>
                  </a:cubicBezTo>
                  <a:cubicBezTo>
                    <a:pt x="2367" y="950"/>
                    <a:pt x="2379" y="937"/>
                    <a:pt x="2379" y="922"/>
                  </a:cubicBezTo>
                  <a:cubicBezTo>
                    <a:pt x="2379" y="907"/>
                    <a:pt x="2367" y="895"/>
                    <a:pt x="2352" y="895"/>
                  </a:cubicBezTo>
                  <a:moveTo>
                    <a:pt x="3658" y="894"/>
                  </a:moveTo>
                  <a:cubicBezTo>
                    <a:pt x="3642" y="894"/>
                    <a:pt x="3630" y="907"/>
                    <a:pt x="3630" y="922"/>
                  </a:cubicBezTo>
                  <a:cubicBezTo>
                    <a:pt x="3630" y="938"/>
                    <a:pt x="3642" y="950"/>
                    <a:pt x="3658" y="950"/>
                  </a:cubicBezTo>
                  <a:cubicBezTo>
                    <a:pt x="3673" y="950"/>
                    <a:pt x="3686" y="938"/>
                    <a:pt x="3686" y="922"/>
                  </a:cubicBezTo>
                  <a:cubicBezTo>
                    <a:pt x="3686" y="907"/>
                    <a:pt x="3673" y="894"/>
                    <a:pt x="3658" y="894"/>
                  </a:cubicBezTo>
                  <a:moveTo>
                    <a:pt x="2482" y="894"/>
                  </a:moveTo>
                  <a:cubicBezTo>
                    <a:pt x="2467" y="894"/>
                    <a:pt x="2454" y="906"/>
                    <a:pt x="2454" y="922"/>
                  </a:cubicBezTo>
                  <a:cubicBezTo>
                    <a:pt x="2454" y="938"/>
                    <a:pt x="2467" y="951"/>
                    <a:pt x="2482" y="951"/>
                  </a:cubicBezTo>
                  <a:cubicBezTo>
                    <a:pt x="2498" y="951"/>
                    <a:pt x="2511" y="938"/>
                    <a:pt x="2511" y="922"/>
                  </a:cubicBezTo>
                  <a:cubicBezTo>
                    <a:pt x="2511" y="906"/>
                    <a:pt x="2498" y="894"/>
                    <a:pt x="2482" y="894"/>
                  </a:cubicBezTo>
                  <a:moveTo>
                    <a:pt x="3527" y="894"/>
                  </a:moveTo>
                  <a:cubicBezTo>
                    <a:pt x="3511" y="894"/>
                    <a:pt x="3499" y="906"/>
                    <a:pt x="3499" y="922"/>
                  </a:cubicBezTo>
                  <a:cubicBezTo>
                    <a:pt x="3499" y="938"/>
                    <a:pt x="3511" y="951"/>
                    <a:pt x="3527" y="951"/>
                  </a:cubicBezTo>
                  <a:cubicBezTo>
                    <a:pt x="3543" y="951"/>
                    <a:pt x="3556" y="938"/>
                    <a:pt x="3556" y="922"/>
                  </a:cubicBezTo>
                  <a:cubicBezTo>
                    <a:pt x="3556" y="906"/>
                    <a:pt x="3543" y="894"/>
                    <a:pt x="3527" y="894"/>
                  </a:cubicBezTo>
                  <a:moveTo>
                    <a:pt x="2613" y="893"/>
                  </a:moveTo>
                  <a:cubicBezTo>
                    <a:pt x="2597" y="893"/>
                    <a:pt x="2584" y="906"/>
                    <a:pt x="2584" y="922"/>
                  </a:cubicBezTo>
                  <a:cubicBezTo>
                    <a:pt x="2584" y="938"/>
                    <a:pt x="2597" y="952"/>
                    <a:pt x="2613" y="952"/>
                  </a:cubicBezTo>
                  <a:cubicBezTo>
                    <a:pt x="2629" y="952"/>
                    <a:pt x="2642" y="938"/>
                    <a:pt x="2642" y="922"/>
                  </a:cubicBezTo>
                  <a:cubicBezTo>
                    <a:pt x="2642" y="906"/>
                    <a:pt x="2629" y="893"/>
                    <a:pt x="2613" y="893"/>
                  </a:cubicBezTo>
                  <a:moveTo>
                    <a:pt x="3397" y="893"/>
                  </a:moveTo>
                  <a:cubicBezTo>
                    <a:pt x="3380" y="893"/>
                    <a:pt x="3367" y="906"/>
                    <a:pt x="3367" y="922"/>
                  </a:cubicBezTo>
                  <a:cubicBezTo>
                    <a:pt x="3367" y="938"/>
                    <a:pt x="3380" y="952"/>
                    <a:pt x="3397" y="952"/>
                  </a:cubicBezTo>
                  <a:cubicBezTo>
                    <a:pt x="3413" y="952"/>
                    <a:pt x="3426" y="938"/>
                    <a:pt x="3426" y="922"/>
                  </a:cubicBezTo>
                  <a:cubicBezTo>
                    <a:pt x="3426" y="906"/>
                    <a:pt x="3413" y="893"/>
                    <a:pt x="3397" y="893"/>
                  </a:cubicBezTo>
                  <a:moveTo>
                    <a:pt x="2744" y="892"/>
                  </a:moveTo>
                  <a:cubicBezTo>
                    <a:pt x="2727" y="892"/>
                    <a:pt x="2714" y="906"/>
                    <a:pt x="2714" y="922"/>
                  </a:cubicBezTo>
                  <a:cubicBezTo>
                    <a:pt x="2714" y="939"/>
                    <a:pt x="2727" y="952"/>
                    <a:pt x="2744" y="952"/>
                  </a:cubicBezTo>
                  <a:cubicBezTo>
                    <a:pt x="2760" y="952"/>
                    <a:pt x="2774" y="939"/>
                    <a:pt x="2774" y="922"/>
                  </a:cubicBezTo>
                  <a:cubicBezTo>
                    <a:pt x="2774" y="906"/>
                    <a:pt x="2760" y="892"/>
                    <a:pt x="2744" y="892"/>
                  </a:cubicBezTo>
                  <a:moveTo>
                    <a:pt x="3266" y="892"/>
                  </a:moveTo>
                  <a:cubicBezTo>
                    <a:pt x="3249" y="892"/>
                    <a:pt x="3236" y="906"/>
                    <a:pt x="3236" y="922"/>
                  </a:cubicBezTo>
                  <a:cubicBezTo>
                    <a:pt x="3236" y="939"/>
                    <a:pt x="3249" y="952"/>
                    <a:pt x="3266" y="952"/>
                  </a:cubicBezTo>
                  <a:cubicBezTo>
                    <a:pt x="3283" y="952"/>
                    <a:pt x="3296" y="939"/>
                    <a:pt x="3296" y="922"/>
                  </a:cubicBezTo>
                  <a:cubicBezTo>
                    <a:pt x="3296" y="906"/>
                    <a:pt x="3283" y="892"/>
                    <a:pt x="3266" y="892"/>
                  </a:cubicBezTo>
                  <a:moveTo>
                    <a:pt x="2874" y="892"/>
                  </a:moveTo>
                  <a:cubicBezTo>
                    <a:pt x="2857" y="892"/>
                    <a:pt x="2844" y="905"/>
                    <a:pt x="2844" y="922"/>
                  </a:cubicBezTo>
                  <a:cubicBezTo>
                    <a:pt x="2844" y="939"/>
                    <a:pt x="2857" y="953"/>
                    <a:pt x="2874" y="953"/>
                  </a:cubicBezTo>
                  <a:cubicBezTo>
                    <a:pt x="2891" y="953"/>
                    <a:pt x="2905" y="939"/>
                    <a:pt x="2905" y="922"/>
                  </a:cubicBezTo>
                  <a:cubicBezTo>
                    <a:pt x="2905" y="905"/>
                    <a:pt x="2891" y="892"/>
                    <a:pt x="2874" y="892"/>
                  </a:cubicBezTo>
                  <a:moveTo>
                    <a:pt x="3135" y="892"/>
                  </a:moveTo>
                  <a:cubicBezTo>
                    <a:pt x="3119" y="892"/>
                    <a:pt x="3105" y="905"/>
                    <a:pt x="3105" y="922"/>
                  </a:cubicBezTo>
                  <a:cubicBezTo>
                    <a:pt x="3105" y="939"/>
                    <a:pt x="3119" y="953"/>
                    <a:pt x="3135" y="953"/>
                  </a:cubicBezTo>
                  <a:cubicBezTo>
                    <a:pt x="3152" y="953"/>
                    <a:pt x="3166" y="939"/>
                    <a:pt x="3166" y="922"/>
                  </a:cubicBezTo>
                  <a:cubicBezTo>
                    <a:pt x="3166" y="905"/>
                    <a:pt x="3152" y="892"/>
                    <a:pt x="3135" y="892"/>
                  </a:cubicBezTo>
                  <a:moveTo>
                    <a:pt x="3005" y="892"/>
                  </a:moveTo>
                  <a:cubicBezTo>
                    <a:pt x="2988" y="892"/>
                    <a:pt x="2974" y="905"/>
                    <a:pt x="2974" y="922"/>
                  </a:cubicBezTo>
                  <a:cubicBezTo>
                    <a:pt x="2974" y="939"/>
                    <a:pt x="2988" y="953"/>
                    <a:pt x="3005" y="953"/>
                  </a:cubicBezTo>
                  <a:cubicBezTo>
                    <a:pt x="3022" y="953"/>
                    <a:pt x="3036" y="939"/>
                    <a:pt x="3036" y="922"/>
                  </a:cubicBezTo>
                  <a:cubicBezTo>
                    <a:pt x="3036" y="905"/>
                    <a:pt x="3022" y="892"/>
                    <a:pt x="3005" y="892"/>
                  </a:cubicBezTo>
                  <a:moveTo>
                    <a:pt x="131" y="791"/>
                  </a:moveTo>
                  <a:cubicBezTo>
                    <a:pt x="131" y="792"/>
                    <a:pt x="131" y="792"/>
                    <a:pt x="131" y="792"/>
                  </a:cubicBezTo>
                  <a:cubicBezTo>
                    <a:pt x="131" y="792"/>
                    <a:pt x="131" y="792"/>
                    <a:pt x="131" y="792"/>
                  </a:cubicBezTo>
                  <a:cubicBezTo>
                    <a:pt x="132" y="792"/>
                    <a:pt x="132" y="792"/>
                    <a:pt x="132" y="792"/>
                  </a:cubicBezTo>
                  <a:cubicBezTo>
                    <a:pt x="131" y="791"/>
                    <a:pt x="131" y="791"/>
                    <a:pt x="131" y="791"/>
                  </a:cubicBezTo>
                  <a:moveTo>
                    <a:pt x="5878" y="791"/>
                  </a:moveTo>
                  <a:cubicBezTo>
                    <a:pt x="5878" y="792"/>
                    <a:pt x="5878" y="792"/>
                    <a:pt x="5878" y="792"/>
                  </a:cubicBezTo>
                  <a:cubicBezTo>
                    <a:pt x="5878" y="792"/>
                    <a:pt x="5878" y="792"/>
                    <a:pt x="5878" y="792"/>
                  </a:cubicBezTo>
                  <a:cubicBezTo>
                    <a:pt x="5879" y="792"/>
                    <a:pt x="5879" y="792"/>
                    <a:pt x="5879" y="792"/>
                  </a:cubicBezTo>
                  <a:cubicBezTo>
                    <a:pt x="5878" y="791"/>
                    <a:pt x="5878" y="791"/>
                    <a:pt x="5878" y="791"/>
                  </a:cubicBezTo>
                  <a:moveTo>
                    <a:pt x="262" y="790"/>
                  </a:moveTo>
                  <a:cubicBezTo>
                    <a:pt x="261" y="790"/>
                    <a:pt x="260" y="791"/>
                    <a:pt x="260" y="792"/>
                  </a:cubicBezTo>
                  <a:cubicBezTo>
                    <a:pt x="260" y="793"/>
                    <a:pt x="261" y="794"/>
                    <a:pt x="262" y="794"/>
                  </a:cubicBezTo>
                  <a:cubicBezTo>
                    <a:pt x="263" y="794"/>
                    <a:pt x="264" y="793"/>
                    <a:pt x="264" y="792"/>
                  </a:cubicBezTo>
                  <a:cubicBezTo>
                    <a:pt x="264" y="791"/>
                    <a:pt x="263" y="790"/>
                    <a:pt x="262" y="790"/>
                  </a:cubicBezTo>
                  <a:moveTo>
                    <a:pt x="5748" y="790"/>
                  </a:moveTo>
                  <a:cubicBezTo>
                    <a:pt x="5746" y="790"/>
                    <a:pt x="5745" y="790"/>
                    <a:pt x="5745" y="792"/>
                  </a:cubicBezTo>
                  <a:cubicBezTo>
                    <a:pt x="5745" y="793"/>
                    <a:pt x="5746" y="794"/>
                    <a:pt x="5748" y="794"/>
                  </a:cubicBezTo>
                  <a:cubicBezTo>
                    <a:pt x="5749" y="794"/>
                    <a:pt x="5750" y="793"/>
                    <a:pt x="5750" y="792"/>
                  </a:cubicBezTo>
                  <a:cubicBezTo>
                    <a:pt x="5750" y="790"/>
                    <a:pt x="5749" y="790"/>
                    <a:pt x="5748" y="790"/>
                  </a:cubicBezTo>
                  <a:moveTo>
                    <a:pt x="393" y="788"/>
                  </a:moveTo>
                  <a:cubicBezTo>
                    <a:pt x="390" y="788"/>
                    <a:pt x="389" y="789"/>
                    <a:pt x="389" y="792"/>
                  </a:cubicBezTo>
                  <a:cubicBezTo>
                    <a:pt x="389" y="794"/>
                    <a:pt x="390" y="796"/>
                    <a:pt x="393" y="796"/>
                  </a:cubicBezTo>
                  <a:cubicBezTo>
                    <a:pt x="395" y="796"/>
                    <a:pt x="397" y="794"/>
                    <a:pt x="397" y="792"/>
                  </a:cubicBezTo>
                  <a:cubicBezTo>
                    <a:pt x="397" y="789"/>
                    <a:pt x="395" y="788"/>
                    <a:pt x="393" y="788"/>
                  </a:cubicBezTo>
                  <a:moveTo>
                    <a:pt x="5617" y="788"/>
                  </a:moveTo>
                  <a:cubicBezTo>
                    <a:pt x="5615" y="788"/>
                    <a:pt x="5613" y="789"/>
                    <a:pt x="5613" y="792"/>
                  </a:cubicBezTo>
                  <a:cubicBezTo>
                    <a:pt x="5613" y="794"/>
                    <a:pt x="5615" y="796"/>
                    <a:pt x="5617" y="796"/>
                  </a:cubicBezTo>
                  <a:cubicBezTo>
                    <a:pt x="5619" y="796"/>
                    <a:pt x="5621" y="794"/>
                    <a:pt x="5621" y="792"/>
                  </a:cubicBezTo>
                  <a:cubicBezTo>
                    <a:pt x="5621" y="789"/>
                    <a:pt x="5619" y="788"/>
                    <a:pt x="5617" y="788"/>
                  </a:cubicBezTo>
                  <a:moveTo>
                    <a:pt x="523" y="786"/>
                  </a:moveTo>
                  <a:cubicBezTo>
                    <a:pt x="520" y="786"/>
                    <a:pt x="517" y="788"/>
                    <a:pt x="517" y="792"/>
                  </a:cubicBezTo>
                  <a:cubicBezTo>
                    <a:pt x="517" y="795"/>
                    <a:pt x="520" y="797"/>
                    <a:pt x="523" y="797"/>
                  </a:cubicBezTo>
                  <a:cubicBezTo>
                    <a:pt x="526" y="797"/>
                    <a:pt x="529" y="795"/>
                    <a:pt x="529" y="792"/>
                  </a:cubicBezTo>
                  <a:cubicBezTo>
                    <a:pt x="529" y="788"/>
                    <a:pt x="526" y="786"/>
                    <a:pt x="523" y="786"/>
                  </a:cubicBezTo>
                  <a:moveTo>
                    <a:pt x="5486" y="786"/>
                  </a:moveTo>
                  <a:cubicBezTo>
                    <a:pt x="5483" y="786"/>
                    <a:pt x="5481" y="788"/>
                    <a:pt x="5481" y="792"/>
                  </a:cubicBezTo>
                  <a:cubicBezTo>
                    <a:pt x="5481" y="795"/>
                    <a:pt x="5483" y="797"/>
                    <a:pt x="5486" y="797"/>
                  </a:cubicBezTo>
                  <a:cubicBezTo>
                    <a:pt x="5490" y="797"/>
                    <a:pt x="5492" y="795"/>
                    <a:pt x="5492" y="792"/>
                  </a:cubicBezTo>
                  <a:cubicBezTo>
                    <a:pt x="5492" y="788"/>
                    <a:pt x="5490" y="786"/>
                    <a:pt x="5486" y="786"/>
                  </a:cubicBezTo>
                  <a:moveTo>
                    <a:pt x="654" y="784"/>
                  </a:moveTo>
                  <a:cubicBezTo>
                    <a:pt x="650" y="784"/>
                    <a:pt x="646" y="787"/>
                    <a:pt x="646" y="792"/>
                  </a:cubicBezTo>
                  <a:cubicBezTo>
                    <a:pt x="646" y="796"/>
                    <a:pt x="650" y="799"/>
                    <a:pt x="654" y="799"/>
                  </a:cubicBezTo>
                  <a:cubicBezTo>
                    <a:pt x="658" y="799"/>
                    <a:pt x="661" y="796"/>
                    <a:pt x="661" y="792"/>
                  </a:cubicBezTo>
                  <a:cubicBezTo>
                    <a:pt x="661" y="787"/>
                    <a:pt x="658" y="784"/>
                    <a:pt x="654" y="784"/>
                  </a:cubicBezTo>
                  <a:moveTo>
                    <a:pt x="5356" y="784"/>
                  </a:moveTo>
                  <a:cubicBezTo>
                    <a:pt x="5351" y="784"/>
                    <a:pt x="5348" y="787"/>
                    <a:pt x="5348" y="792"/>
                  </a:cubicBezTo>
                  <a:cubicBezTo>
                    <a:pt x="5348" y="796"/>
                    <a:pt x="5351" y="800"/>
                    <a:pt x="5356" y="800"/>
                  </a:cubicBezTo>
                  <a:cubicBezTo>
                    <a:pt x="5360" y="800"/>
                    <a:pt x="5364" y="796"/>
                    <a:pt x="5364" y="792"/>
                  </a:cubicBezTo>
                  <a:cubicBezTo>
                    <a:pt x="5364" y="787"/>
                    <a:pt x="5360" y="784"/>
                    <a:pt x="5356" y="784"/>
                  </a:cubicBezTo>
                  <a:moveTo>
                    <a:pt x="784" y="782"/>
                  </a:moveTo>
                  <a:cubicBezTo>
                    <a:pt x="779" y="782"/>
                    <a:pt x="775" y="786"/>
                    <a:pt x="775" y="792"/>
                  </a:cubicBezTo>
                  <a:cubicBezTo>
                    <a:pt x="775" y="797"/>
                    <a:pt x="779" y="801"/>
                    <a:pt x="784" y="801"/>
                  </a:cubicBezTo>
                  <a:cubicBezTo>
                    <a:pt x="790" y="801"/>
                    <a:pt x="794" y="797"/>
                    <a:pt x="794" y="792"/>
                  </a:cubicBezTo>
                  <a:cubicBezTo>
                    <a:pt x="794" y="786"/>
                    <a:pt x="790" y="782"/>
                    <a:pt x="784" y="782"/>
                  </a:cubicBezTo>
                  <a:moveTo>
                    <a:pt x="5225" y="782"/>
                  </a:moveTo>
                  <a:cubicBezTo>
                    <a:pt x="5220" y="782"/>
                    <a:pt x="5215" y="786"/>
                    <a:pt x="5215" y="792"/>
                  </a:cubicBezTo>
                  <a:cubicBezTo>
                    <a:pt x="5215" y="797"/>
                    <a:pt x="5220" y="801"/>
                    <a:pt x="5225" y="801"/>
                  </a:cubicBezTo>
                  <a:cubicBezTo>
                    <a:pt x="5231" y="801"/>
                    <a:pt x="5235" y="797"/>
                    <a:pt x="5235" y="792"/>
                  </a:cubicBezTo>
                  <a:cubicBezTo>
                    <a:pt x="5235" y="786"/>
                    <a:pt x="5231" y="782"/>
                    <a:pt x="5225" y="782"/>
                  </a:cubicBezTo>
                  <a:moveTo>
                    <a:pt x="915" y="780"/>
                  </a:moveTo>
                  <a:cubicBezTo>
                    <a:pt x="909" y="780"/>
                    <a:pt x="904" y="785"/>
                    <a:pt x="904" y="792"/>
                  </a:cubicBezTo>
                  <a:cubicBezTo>
                    <a:pt x="904" y="798"/>
                    <a:pt x="909" y="803"/>
                    <a:pt x="915" y="803"/>
                  </a:cubicBezTo>
                  <a:cubicBezTo>
                    <a:pt x="921" y="803"/>
                    <a:pt x="926" y="798"/>
                    <a:pt x="926" y="792"/>
                  </a:cubicBezTo>
                  <a:cubicBezTo>
                    <a:pt x="926" y="785"/>
                    <a:pt x="921" y="780"/>
                    <a:pt x="915" y="780"/>
                  </a:cubicBezTo>
                  <a:moveTo>
                    <a:pt x="5095" y="780"/>
                  </a:moveTo>
                  <a:cubicBezTo>
                    <a:pt x="5088" y="780"/>
                    <a:pt x="5083" y="785"/>
                    <a:pt x="5083" y="792"/>
                  </a:cubicBezTo>
                  <a:cubicBezTo>
                    <a:pt x="5083" y="798"/>
                    <a:pt x="5088" y="803"/>
                    <a:pt x="5095" y="803"/>
                  </a:cubicBezTo>
                  <a:cubicBezTo>
                    <a:pt x="5101" y="803"/>
                    <a:pt x="5106" y="798"/>
                    <a:pt x="5106" y="792"/>
                  </a:cubicBezTo>
                  <a:cubicBezTo>
                    <a:pt x="5106" y="785"/>
                    <a:pt x="5101" y="780"/>
                    <a:pt x="5095" y="780"/>
                  </a:cubicBezTo>
                  <a:moveTo>
                    <a:pt x="1046" y="779"/>
                  </a:moveTo>
                  <a:cubicBezTo>
                    <a:pt x="1039" y="779"/>
                    <a:pt x="1033" y="784"/>
                    <a:pt x="1033" y="792"/>
                  </a:cubicBezTo>
                  <a:cubicBezTo>
                    <a:pt x="1033" y="799"/>
                    <a:pt x="1039" y="805"/>
                    <a:pt x="1046" y="805"/>
                  </a:cubicBezTo>
                  <a:cubicBezTo>
                    <a:pt x="1053" y="805"/>
                    <a:pt x="1059" y="799"/>
                    <a:pt x="1059" y="792"/>
                  </a:cubicBezTo>
                  <a:cubicBezTo>
                    <a:pt x="1059" y="784"/>
                    <a:pt x="1053" y="779"/>
                    <a:pt x="1046" y="779"/>
                  </a:cubicBezTo>
                  <a:moveTo>
                    <a:pt x="4964" y="778"/>
                  </a:moveTo>
                  <a:cubicBezTo>
                    <a:pt x="4957" y="778"/>
                    <a:pt x="4951" y="784"/>
                    <a:pt x="4951" y="792"/>
                  </a:cubicBezTo>
                  <a:cubicBezTo>
                    <a:pt x="4951" y="799"/>
                    <a:pt x="4957" y="805"/>
                    <a:pt x="4964" y="805"/>
                  </a:cubicBezTo>
                  <a:cubicBezTo>
                    <a:pt x="4971" y="805"/>
                    <a:pt x="4977" y="799"/>
                    <a:pt x="4977" y="792"/>
                  </a:cubicBezTo>
                  <a:cubicBezTo>
                    <a:pt x="4977" y="784"/>
                    <a:pt x="4971" y="778"/>
                    <a:pt x="4964" y="778"/>
                  </a:cubicBezTo>
                  <a:moveTo>
                    <a:pt x="1176" y="777"/>
                  </a:moveTo>
                  <a:cubicBezTo>
                    <a:pt x="1168" y="777"/>
                    <a:pt x="1161" y="783"/>
                    <a:pt x="1161" y="792"/>
                  </a:cubicBezTo>
                  <a:cubicBezTo>
                    <a:pt x="1161" y="800"/>
                    <a:pt x="1168" y="807"/>
                    <a:pt x="1176" y="807"/>
                  </a:cubicBezTo>
                  <a:cubicBezTo>
                    <a:pt x="1185" y="807"/>
                    <a:pt x="1191" y="800"/>
                    <a:pt x="1191" y="792"/>
                  </a:cubicBezTo>
                  <a:cubicBezTo>
                    <a:pt x="1191" y="783"/>
                    <a:pt x="1185" y="777"/>
                    <a:pt x="1176" y="777"/>
                  </a:cubicBezTo>
                  <a:moveTo>
                    <a:pt x="4833" y="776"/>
                  </a:moveTo>
                  <a:cubicBezTo>
                    <a:pt x="4825" y="776"/>
                    <a:pt x="4818" y="783"/>
                    <a:pt x="4818" y="792"/>
                  </a:cubicBezTo>
                  <a:cubicBezTo>
                    <a:pt x="4818" y="800"/>
                    <a:pt x="4825" y="807"/>
                    <a:pt x="4833" y="807"/>
                  </a:cubicBezTo>
                  <a:cubicBezTo>
                    <a:pt x="4842" y="807"/>
                    <a:pt x="4849" y="800"/>
                    <a:pt x="4849" y="792"/>
                  </a:cubicBezTo>
                  <a:cubicBezTo>
                    <a:pt x="4849" y="783"/>
                    <a:pt x="4842" y="776"/>
                    <a:pt x="4833" y="776"/>
                  </a:cubicBezTo>
                  <a:moveTo>
                    <a:pt x="1307" y="775"/>
                  </a:moveTo>
                  <a:cubicBezTo>
                    <a:pt x="1298" y="775"/>
                    <a:pt x="1290" y="782"/>
                    <a:pt x="1290" y="792"/>
                  </a:cubicBezTo>
                  <a:cubicBezTo>
                    <a:pt x="1290" y="801"/>
                    <a:pt x="1298" y="809"/>
                    <a:pt x="1307" y="809"/>
                  </a:cubicBezTo>
                  <a:cubicBezTo>
                    <a:pt x="1316" y="809"/>
                    <a:pt x="1324" y="801"/>
                    <a:pt x="1324" y="792"/>
                  </a:cubicBezTo>
                  <a:cubicBezTo>
                    <a:pt x="1324" y="782"/>
                    <a:pt x="1316" y="775"/>
                    <a:pt x="1307" y="775"/>
                  </a:cubicBezTo>
                  <a:moveTo>
                    <a:pt x="4703" y="775"/>
                  </a:moveTo>
                  <a:cubicBezTo>
                    <a:pt x="4693" y="775"/>
                    <a:pt x="4686" y="782"/>
                    <a:pt x="4686" y="792"/>
                  </a:cubicBezTo>
                  <a:cubicBezTo>
                    <a:pt x="4686" y="801"/>
                    <a:pt x="4693" y="809"/>
                    <a:pt x="4703" y="809"/>
                  </a:cubicBezTo>
                  <a:cubicBezTo>
                    <a:pt x="4712" y="809"/>
                    <a:pt x="4720" y="801"/>
                    <a:pt x="4720" y="792"/>
                  </a:cubicBezTo>
                  <a:cubicBezTo>
                    <a:pt x="4720" y="782"/>
                    <a:pt x="4712" y="775"/>
                    <a:pt x="4703" y="775"/>
                  </a:cubicBezTo>
                  <a:moveTo>
                    <a:pt x="1438" y="773"/>
                  </a:moveTo>
                  <a:cubicBezTo>
                    <a:pt x="1427" y="773"/>
                    <a:pt x="1419" y="781"/>
                    <a:pt x="1419" y="792"/>
                  </a:cubicBezTo>
                  <a:cubicBezTo>
                    <a:pt x="1419" y="802"/>
                    <a:pt x="1427" y="810"/>
                    <a:pt x="1438" y="810"/>
                  </a:cubicBezTo>
                  <a:cubicBezTo>
                    <a:pt x="1448" y="810"/>
                    <a:pt x="1456" y="802"/>
                    <a:pt x="1456" y="792"/>
                  </a:cubicBezTo>
                  <a:cubicBezTo>
                    <a:pt x="1456" y="781"/>
                    <a:pt x="1448" y="773"/>
                    <a:pt x="1438" y="773"/>
                  </a:cubicBezTo>
                  <a:moveTo>
                    <a:pt x="4572" y="773"/>
                  </a:moveTo>
                  <a:cubicBezTo>
                    <a:pt x="4562" y="773"/>
                    <a:pt x="4553" y="781"/>
                    <a:pt x="4553" y="792"/>
                  </a:cubicBezTo>
                  <a:cubicBezTo>
                    <a:pt x="4553" y="802"/>
                    <a:pt x="4562" y="811"/>
                    <a:pt x="4572" y="811"/>
                  </a:cubicBezTo>
                  <a:cubicBezTo>
                    <a:pt x="4582" y="811"/>
                    <a:pt x="4591" y="802"/>
                    <a:pt x="4591" y="792"/>
                  </a:cubicBezTo>
                  <a:cubicBezTo>
                    <a:pt x="4591" y="781"/>
                    <a:pt x="4582" y="773"/>
                    <a:pt x="4572" y="773"/>
                  </a:cubicBezTo>
                  <a:moveTo>
                    <a:pt x="1568" y="771"/>
                  </a:moveTo>
                  <a:cubicBezTo>
                    <a:pt x="1557" y="771"/>
                    <a:pt x="1548" y="780"/>
                    <a:pt x="1548" y="792"/>
                  </a:cubicBezTo>
                  <a:cubicBezTo>
                    <a:pt x="1548" y="803"/>
                    <a:pt x="1557" y="812"/>
                    <a:pt x="1568" y="812"/>
                  </a:cubicBezTo>
                  <a:cubicBezTo>
                    <a:pt x="1579" y="812"/>
                    <a:pt x="1588" y="803"/>
                    <a:pt x="1588" y="792"/>
                  </a:cubicBezTo>
                  <a:cubicBezTo>
                    <a:pt x="1588" y="780"/>
                    <a:pt x="1579" y="771"/>
                    <a:pt x="1568" y="771"/>
                  </a:cubicBezTo>
                  <a:moveTo>
                    <a:pt x="4441" y="771"/>
                  </a:moveTo>
                  <a:cubicBezTo>
                    <a:pt x="4430" y="771"/>
                    <a:pt x="4421" y="780"/>
                    <a:pt x="4421" y="792"/>
                  </a:cubicBezTo>
                  <a:cubicBezTo>
                    <a:pt x="4421" y="803"/>
                    <a:pt x="4430" y="812"/>
                    <a:pt x="4441" y="812"/>
                  </a:cubicBezTo>
                  <a:cubicBezTo>
                    <a:pt x="4453" y="812"/>
                    <a:pt x="4462" y="803"/>
                    <a:pt x="4462" y="792"/>
                  </a:cubicBezTo>
                  <a:cubicBezTo>
                    <a:pt x="4462" y="780"/>
                    <a:pt x="4453" y="771"/>
                    <a:pt x="4441" y="771"/>
                  </a:cubicBezTo>
                  <a:moveTo>
                    <a:pt x="1699" y="770"/>
                  </a:moveTo>
                  <a:cubicBezTo>
                    <a:pt x="1687" y="770"/>
                    <a:pt x="1677" y="779"/>
                    <a:pt x="1677" y="792"/>
                  </a:cubicBezTo>
                  <a:cubicBezTo>
                    <a:pt x="1677" y="804"/>
                    <a:pt x="1687" y="814"/>
                    <a:pt x="1699" y="814"/>
                  </a:cubicBezTo>
                  <a:cubicBezTo>
                    <a:pt x="1711" y="814"/>
                    <a:pt x="1721" y="804"/>
                    <a:pt x="1721" y="792"/>
                  </a:cubicBezTo>
                  <a:cubicBezTo>
                    <a:pt x="1721" y="779"/>
                    <a:pt x="1711" y="770"/>
                    <a:pt x="1699" y="770"/>
                  </a:cubicBezTo>
                  <a:moveTo>
                    <a:pt x="4311" y="770"/>
                  </a:moveTo>
                  <a:cubicBezTo>
                    <a:pt x="4299" y="770"/>
                    <a:pt x="4289" y="779"/>
                    <a:pt x="4289" y="792"/>
                  </a:cubicBezTo>
                  <a:cubicBezTo>
                    <a:pt x="4289" y="804"/>
                    <a:pt x="4299" y="814"/>
                    <a:pt x="4311" y="814"/>
                  </a:cubicBezTo>
                  <a:cubicBezTo>
                    <a:pt x="4323" y="814"/>
                    <a:pt x="4333" y="804"/>
                    <a:pt x="4333" y="792"/>
                  </a:cubicBezTo>
                  <a:cubicBezTo>
                    <a:pt x="4333" y="779"/>
                    <a:pt x="4323" y="770"/>
                    <a:pt x="4311" y="770"/>
                  </a:cubicBezTo>
                  <a:moveTo>
                    <a:pt x="1829" y="768"/>
                  </a:moveTo>
                  <a:cubicBezTo>
                    <a:pt x="1816" y="768"/>
                    <a:pt x="1806" y="779"/>
                    <a:pt x="1806" y="792"/>
                  </a:cubicBezTo>
                  <a:cubicBezTo>
                    <a:pt x="1806" y="805"/>
                    <a:pt x="1816" y="815"/>
                    <a:pt x="1829" y="815"/>
                  </a:cubicBezTo>
                  <a:cubicBezTo>
                    <a:pt x="1842" y="815"/>
                    <a:pt x="1853" y="805"/>
                    <a:pt x="1853" y="792"/>
                  </a:cubicBezTo>
                  <a:cubicBezTo>
                    <a:pt x="1853" y="779"/>
                    <a:pt x="1842" y="768"/>
                    <a:pt x="1829" y="768"/>
                  </a:cubicBezTo>
                  <a:moveTo>
                    <a:pt x="4180" y="768"/>
                  </a:moveTo>
                  <a:cubicBezTo>
                    <a:pt x="4167" y="768"/>
                    <a:pt x="4156" y="778"/>
                    <a:pt x="4156" y="792"/>
                  </a:cubicBezTo>
                  <a:cubicBezTo>
                    <a:pt x="4156" y="805"/>
                    <a:pt x="4167" y="816"/>
                    <a:pt x="4180" y="816"/>
                  </a:cubicBezTo>
                  <a:cubicBezTo>
                    <a:pt x="4193" y="816"/>
                    <a:pt x="4204" y="805"/>
                    <a:pt x="4204" y="792"/>
                  </a:cubicBezTo>
                  <a:cubicBezTo>
                    <a:pt x="4204" y="778"/>
                    <a:pt x="4193" y="768"/>
                    <a:pt x="4180" y="768"/>
                  </a:cubicBezTo>
                  <a:moveTo>
                    <a:pt x="1960" y="766"/>
                  </a:moveTo>
                  <a:cubicBezTo>
                    <a:pt x="1946" y="766"/>
                    <a:pt x="1935" y="778"/>
                    <a:pt x="1935" y="792"/>
                  </a:cubicBezTo>
                  <a:cubicBezTo>
                    <a:pt x="1935" y="806"/>
                    <a:pt x="1946" y="817"/>
                    <a:pt x="1960" y="817"/>
                  </a:cubicBezTo>
                  <a:cubicBezTo>
                    <a:pt x="1974" y="817"/>
                    <a:pt x="1985" y="806"/>
                    <a:pt x="1985" y="792"/>
                  </a:cubicBezTo>
                  <a:cubicBezTo>
                    <a:pt x="1985" y="778"/>
                    <a:pt x="1974" y="766"/>
                    <a:pt x="1960" y="766"/>
                  </a:cubicBezTo>
                  <a:moveTo>
                    <a:pt x="4050" y="766"/>
                  </a:moveTo>
                  <a:cubicBezTo>
                    <a:pt x="4036" y="766"/>
                    <a:pt x="4024" y="778"/>
                    <a:pt x="4024" y="792"/>
                  </a:cubicBezTo>
                  <a:cubicBezTo>
                    <a:pt x="4024" y="806"/>
                    <a:pt x="4036" y="817"/>
                    <a:pt x="4050" y="817"/>
                  </a:cubicBezTo>
                  <a:cubicBezTo>
                    <a:pt x="4064" y="817"/>
                    <a:pt x="4075" y="806"/>
                    <a:pt x="4075" y="792"/>
                  </a:cubicBezTo>
                  <a:cubicBezTo>
                    <a:pt x="4075" y="778"/>
                    <a:pt x="4064" y="766"/>
                    <a:pt x="4050" y="766"/>
                  </a:cubicBezTo>
                  <a:moveTo>
                    <a:pt x="131" y="660"/>
                  </a:moveTo>
                  <a:cubicBezTo>
                    <a:pt x="131" y="660"/>
                    <a:pt x="131" y="661"/>
                    <a:pt x="131" y="661"/>
                  </a:cubicBezTo>
                  <a:cubicBezTo>
                    <a:pt x="131" y="661"/>
                    <a:pt x="131" y="662"/>
                    <a:pt x="131" y="662"/>
                  </a:cubicBezTo>
                  <a:cubicBezTo>
                    <a:pt x="132" y="662"/>
                    <a:pt x="132" y="661"/>
                    <a:pt x="132" y="661"/>
                  </a:cubicBezTo>
                  <a:cubicBezTo>
                    <a:pt x="132" y="661"/>
                    <a:pt x="132" y="660"/>
                    <a:pt x="131" y="660"/>
                  </a:cubicBezTo>
                  <a:moveTo>
                    <a:pt x="5878" y="660"/>
                  </a:moveTo>
                  <a:cubicBezTo>
                    <a:pt x="5878" y="660"/>
                    <a:pt x="5877" y="661"/>
                    <a:pt x="5877" y="661"/>
                  </a:cubicBezTo>
                  <a:cubicBezTo>
                    <a:pt x="5877" y="661"/>
                    <a:pt x="5878" y="662"/>
                    <a:pt x="5878" y="662"/>
                  </a:cubicBezTo>
                  <a:cubicBezTo>
                    <a:pt x="5879" y="662"/>
                    <a:pt x="5879" y="661"/>
                    <a:pt x="5879" y="661"/>
                  </a:cubicBezTo>
                  <a:cubicBezTo>
                    <a:pt x="5879" y="661"/>
                    <a:pt x="5879" y="660"/>
                    <a:pt x="5878" y="660"/>
                  </a:cubicBezTo>
                  <a:moveTo>
                    <a:pt x="262" y="659"/>
                  </a:moveTo>
                  <a:cubicBezTo>
                    <a:pt x="261" y="659"/>
                    <a:pt x="260" y="660"/>
                    <a:pt x="260" y="661"/>
                  </a:cubicBezTo>
                  <a:cubicBezTo>
                    <a:pt x="260" y="662"/>
                    <a:pt x="261" y="664"/>
                    <a:pt x="262" y="664"/>
                  </a:cubicBezTo>
                  <a:cubicBezTo>
                    <a:pt x="263" y="664"/>
                    <a:pt x="265" y="662"/>
                    <a:pt x="265" y="661"/>
                  </a:cubicBezTo>
                  <a:cubicBezTo>
                    <a:pt x="265" y="660"/>
                    <a:pt x="263" y="659"/>
                    <a:pt x="262" y="659"/>
                  </a:cubicBezTo>
                  <a:moveTo>
                    <a:pt x="5748" y="658"/>
                  </a:moveTo>
                  <a:cubicBezTo>
                    <a:pt x="5746" y="658"/>
                    <a:pt x="5745" y="659"/>
                    <a:pt x="5745" y="661"/>
                  </a:cubicBezTo>
                  <a:cubicBezTo>
                    <a:pt x="5745" y="663"/>
                    <a:pt x="5746" y="664"/>
                    <a:pt x="5748" y="664"/>
                  </a:cubicBezTo>
                  <a:cubicBezTo>
                    <a:pt x="5749" y="664"/>
                    <a:pt x="5750" y="663"/>
                    <a:pt x="5750" y="661"/>
                  </a:cubicBezTo>
                  <a:cubicBezTo>
                    <a:pt x="5750" y="659"/>
                    <a:pt x="5749" y="658"/>
                    <a:pt x="5748" y="658"/>
                  </a:cubicBezTo>
                  <a:moveTo>
                    <a:pt x="393" y="657"/>
                  </a:moveTo>
                  <a:cubicBezTo>
                    <a:pt x="390" y="657"/>
                    <a:pt x="388" y="659"/>
                    <a:pt x="388" y="661"/>
                  </a:cubicBezTo>
                  <a:cubicBezTo>
                    <a:pt x="388" y="663"/>
                    <a:pt x="390" y="665"/>
                    <a:pt x="393" y="665"/>
                  </a:cubicBezTo>
                  <a:cubicBezTo>
                    <a:pt x="395" y="665"/>
                    <a:pt x="397" y="663"/>
                    <a:pt x="397" y="661"/>
                  </a:cubicBezTo>
                  <a:cubicBezTo>
                    <a:pt x="397" y="659"/>
                    <a:pt x="395" y="657"/>
                    <a:pt x="393" y="657"/>
                  </a:cubicBezTo>
                  <a:moveTo>
                    <a:pt x="5617" y="656"/>
                  </a:moveTo>
                  <a:cubicBezTo>
                    <a:pt x="5614" y="656"/>
                    <a:pt x="5612" y="658"/>
                    <a:pt x="5612" y="661"/>
                  </a:cubicBezTo>
                  <a:cubicBezTo>
                    <a:pt x="5612" y="664"/>
                    <a:pt x="5614" y="666"/>
                    <a:pt x="5617" y="666"/>
                  </a:cubicBezTo>
                  <a:cubicBezTo>
                    <a:pt x="5620" y="666"/>
                    <a:pt x="5622" y="664"/>
                    <a:pt x="5622" y="661"/>
                  </a:cubicBezTo>
                  <a:cubicBezTo>
                    <a:pt x="5622" y="658"/>
                    <a:pt x="5620" y="656"/>
                    <a:pt x="5617" y="656"/>
                  </a:cubicBezTo>
                  <a:moveTo>
                    <a:pt x="523" y="655"/>
                  </a:moveTo>
                  <a:cubicBezTo>
                    <a:pt x="520" y="655"/>
                    <a:pt x="517" y="657"/>
                    <a:pt x="517" y="661"/>
                  </a:cubicBezTo>
                  <a:cubicBezTo>
                    <a:pt x="517" y="665"/>
                    <a:pt x="520" y="668"/>
                    <a:pt x="523" y="668"/>
                  </a:cubicBezTo>
                  <a:cubicBezTo>
                    <a:pt x="527" y="668"/>
                    <a:pt x="530" y="665"/>
                    <a:pt x="530" y="661"/>
                  </a:cubicBezTo>
                  <a:cubicBezTo>
                    <a:pt x="530" y="657"/>
                    <a:pt x="527" y="655"/>
                    <a:pt x="523" y="655"/>
                  </a:cubicBezTo>
                  <a:moveTo>
                    <a:pt x="5486" y="655"/>
                  </a:moveTo>
                  <a:cubicBezTo>
                    <a:pt x="5483" y="655"/>
                    <a:pt x="5480" y="657"/>
                    <a:pt x="5480" y="661"/>
                  </a:cubicBezTo>
                  <a:cubicBezTo>
                    <a:pt x="5480" y="665"/>
                    <a:pt x="5483" y="668"/>
                    <a:pt x="5486" y="668"/>
                  </a:cubicBezTo>
                  <a:cubicBezTo>
                    <a:pt x="5490" y="668"/>
                    <a:pt x="5493" y="665"/>
                    <a:pt x="5493" y="661"/>
                  </a:cubicBezTo>
                  <a:cubicBezTo>
                    <a:pt x="5493" y="657"/>
                    <a:pt x="5490" y="655"/>
                    <a:pt x="5486" y="655"/>
                  </a:cubicBezTo>
                  <a:moveTo>
                    <a:pt x="654" y="653"/>
                  </a:moveTo>
                  <a:cubicBezTo>
                    <a:pt x="649" y="653"/>
                    <a:pt x="646" y="656"/>
                    <a:pt x="646" y="661"/>
                  </a:cubicBezTo>
                  <a:cubicBezTo>
                    <a:pt x="646" y="666"/>
                    <a:pt x="649" y="669"/>
                    <a:pt x="654" y="669"/>
                  </a:cubicBezTo>
                  <a:cubicBezTo>
                    <a:pt x="658" y="669"/>
                    <a:pt x="662" y="666"/>
                    <a:pt x="662" y="661"/>
                  </a:cubicBezTo>
                  <a:cubicBezTo>
                    <a:pt x="662" y="656"/>
                    <a:pt x="658" y="653"/>
                    <a:pt x="654" y="653"/>
                  </a:cubicBezTo>
                  <a:moveTo>
                    <a:pt x="5356" y="653"/>
                  </a:moveTo>
                  <a:cubicBezTo>
                    <a:pt x="5351" y="653"/>
                    <a:pt x="5347" y="656"/>
                    <a:pt x="5347" y="661"/>
                  </a:cubicBezTo>
                  <a:cubicBezTo>
                    <a:pt x="5347" y="666"/>
                    <a:pt x="5351" y="669"/>
                    <a:pt x="5356" y="669"/>
                  </a:cubicBezTo>
                  <a:cubicBezTo>
                    <a:pt x="5360" y="669"/>
                    <a:pt x="5364" y="666"/>
                    <a:pt x="5364" y="661"/>
                  </a:cubicBezTo>
                  <a:cubicBezTo>
                    <a:pt x="5364" y="656"/>
                    <a:pt x="5360" y="653"/>
                    <a:pt x="5356" y="653"/>
                  </a:cubicBezTo>
                  <a:moveTo>
                    <a:pt x="784" y="651"/>
                  </a:moveTo>
                  <a:cubicBezTo>
                    <a:pt x="779" y="651"/>
                    <a:pt x="774" y="655"/>
                    <a:pt x="774" y="661"/>
                  </a:cubicBezTo>
                  <a:cubicBezTo>
                    <a:pt x="774" y="667"/>
                    <a:pt x="779" y="671"/>
                    <a:pt x="784" y="671"/>
                  </a:cubicBezTo>
                  <a:cubicBezTo>
                    <a:pt x="790" y="671"/>
                    <a:pt x="795" y="667"/>
                    <a:pt x="795" y="661"/>
                  </a:cubicBezTo>
                  <a:cubicBezTo>
                    <a:pt x="795" y="655"/>
                    <a:pt x="790" y="651"/>
                    <a:pt x="784" y="651"/>
                  </a:cubicBezTo>
                  <a:moveTo>
                    <a:pt x="5225" y="651"/>
                  </a:moveTo>
                  <a:cubicBezTo>
                    <a:pt x="5219" y="651"/>
                    <a:pt x="5215" y="655"/>
                    <a:pt x="5215" y="661"/>
                  </a:cubicBezTo>
                  <a:cubicBezTo>
                    <a:pt x="5215" y="667"/>
                    <a:pt x="5219" y="672"/>
                    <a:pt x="5225" y="672"/>
                  </a:cubicBezTo>
                  <a:cubicBezTo>
                    <a:pt x="5231" y="672"/>
                    <a:pt x="5236" y="667"/>
                    <a:pt x="5236" y="661"/>
                  </a:cubicBezTo>
                  <a:cubicBezTo>
                    <a:pt x="5236" y="655"/>
                    <a:pt x="5231" y="651"/>
                    <a:pt x="5225" y="651"/>
                  </a:cubicBezTo>
                  <a:moveTo>
                    <a:pt x="915" y="649"/>
                  </a:moveTo>
                  <a:cubicBezTo>
                    <a:pt x="908" y="649"/>
                    <a:pt x="903" y="654"/>
                    <a:pt x="903" y="661"/>
                  </a:cubicBezTo>
                  <a:cubicBezTo>
                    <a:pt x="903" y="668"/>
                    <a:pt x="908" y="673"/>
                    <a:pt x="915" y="673"/>
                  </a:cubicBezTo>
                  <a:cubicBezTo>
                    <a:pt x="922" y="673"/>
                    <a:pt x="927" y="668"/>
                    <a:pt x="927" y="661"/>
                  </a:cubicBezTo>
                  <a:cubicBezTo>
                    <a:pt x="927" y="654"/>
                    <a:pt x="922" y="649"/>
                    <a:pt x="915" y="649"/>
                  </a:cubicBezTo>
                  <a:moveTo>
                    <a:pt x="5095" y="649"/>
                  </a:moveTo>
                  <a:cubicBezTo>
                    <a:pt x="5088" y="649"/>
                    <a:pt x="5082" y="654"/>
                    <a:pt x="5082" y="661"/>
                  </a:cubicBezTo>
                  <a:cubicBezTo>
                    <a:pt x="5082" y="668"/>
                    <a:pt x="5088" y="673"/>
                    <a:pt x="5095" y="673"/>
                  </a:cubicBezTo>
                  <a:cubicBezTo>
                    <a:pt x="5101" y="673"/>
                    <a:pt x="5107" y="668"/>
                    <a:pt x="5107" y="661"/>
                  </a:cubicBezTo>
                  <a:cubicBezTo>
                    <a:pt x="5107" y="654"/>
                    <a:pt x="5101" y="649"/>
                    <a:pt x="5095" y="649"/>
                  </a:cubicBezTo>
                  <a:moveTo>
                    <a:pt x="1046" y="647"/>
                  </a:moveTo>
                  <a:cubicBezTo>
                    <a:pt x="1038" y="647"/>
                    <a:pt x="1032" y="653"/>
                    <a:pt x="1032" y="661"/>
                  </a:cubicBezTo>
                  <a:cubicBezTo>
                    <a:pt x="1032" y="669"/>
                    <a:pt x="1038" y="675"/>
                    <a:pt x="1046" y="675"/>
                  </a:cubicBezTo>
                  <a:cubicBezTo>
                    <a:pt x="1053" y="675"/>
                    <a:pt x="1059" y="669"/>
                    <a:pt x="1059" y="661"/>
                  </a:cubicBezTo>
                  <a:cubicBezTo>
                    <a:pt x="1059" y="653"/>
                    <a:pt x="1053" y="647"/>
                    <a:pt x="1046" y="647"/>
                  </a:cubicBezTo>
                  <a:moveTo>
                    <a:pt x="4964" y="647"/>
                  </a:moveTo>
                  <a:cubicBezTo>
                    <a:pt x="4956" y="647"/>
                    <a:pt x="4950" y="653"/>
                    <a:pt x="4950" y="661"/>
                  </a:cubicBezTo>
                  <a:cubicBezTo>
                    <a:pt x="4950" y="669"/>
                    <a:pt x="4956" y="675"/>
                    <a:pt x="4964" y="675"/>
                  </a:cubicBezTo>
                  <a:cubicBezTo>
                    <a:pt x="4972" y="675"/>
                    <a:pt x="4978" y="669"/>
                    <a:pt x="4978" y="661"/>
                  </a:cubicBezTo>
                  <a:cubicBezTo>
                    <a:pt x="4978" y="653"/>
                    <a:pt x="4972" y="647"/>
                    <a:pt x="4964" y="647"/>
                  </a:cubicBezTo>
                  <a:moveTo>
                    <a:pt x="1176" y="645"/>
                  </a:moveTo>
                  <a:cubicBezTo>
                    <a:pt x="1168" y="645"/>
                    <a:pt x="1160" y="652"/>
                    <a:pt x="1160" y="661"/>
                  </a:cubicBezTo>
                  <a:cubicBezTo>
                    <a:pt x="1160" y="670"/>
                    <a:pt x="1168" y="677"/>
                    <a:pt x="1176" y="677"/>
                  </a:cubicBezTo>
                  <a:cubicBezTo>
                    <a:pt x="1185" y="677"/>
                    <a:pt x="1192" y="670"/>
                    <a:pt x="1192" y="661"/>
                  </a:cubicBezTo>
                  <a:cubicBezTo>
                    <a:pt x="1192" y="652"/>
                    <a:pt x="1185" y="645"/>
                    <a:pt x="1176" y="645"/>
                  </a:cubicBezTo>
                  <a:moveTo>
                    <a:pt x="4833" y="645"/>
                  </a:moveTo>
                  <a:cubicBezTo>
                    <a:pt x="4825" y="645"/>
                    <a:pt x="4817" y="652"/>
                    <a:pt x="4817" y="661"/>
                  </a:cubicBezTo>
                  <a:cubicBezTo>
                    <a:pt x="4817" y="670"/>
                    <a:pt x="4825" y="677"/>
                    <a:pt x="4833" y="677"/>
                  </a:cubicBezTo>
                  <a:cubicBezTo>
                    <a:pt x="4842" y="677"/>
                    <a:pt x="4849" y="670"/>
                    <a:pt x="4849" y="661"/>
                  </a:cubicBezTo>
                  <a:cubicBezTo>
                    <a:pt x="4849" y="652"/>
                    <a:pt x="4842" y="645"/>
                    <a:pt x="4833" y="645"/>
                  </a:cubicBezTo>
                  <a:moveTo>
                    <a:pt x="1307" y="643"/>
                  </a:moveTo>
                  <a:cubicBezTo>
                    <a:pt x="1297" y="643"/>
                    <a:pt x="1289" y="651"/>
                    <a:pt x="1289" y="661"/>
                  </a:cubicBezTo>
                  <a:cubicBezTo>
                    <a:pt x="1289" y="671"/>
                    <a:pt x="1297" y="679"/>
                    <a:pt x="1307" y="679"/>
                  </a:cubicBezTo>
                  <a:cubicBezTo>
                    <a:pt x="1317" y="679"/>
                    <a:pt x="1325" y="671"/>
                    <a:pt x="1325" y="661"/>
                  </a:cubicBezTo>
                  <a:cubicBezTo>
                    <a:pt x="1325" y="651"/>
                    <a:pt x="1317" y="643"/>
                    <a:pt x="1307" y="643"/>
                  </a:cubicBezTo>
                  <a:moveTo>
                    <a:pt x="4703" y="643"/>
                  </a:moveTo>
                  <a:cubicBezTo>
                    <a:pt x="4693" y="643"/>
                    <a:pt x="4685" y="651"/>
                    <a:pt x="4685" y="661"/>
                  </a:cubicBezTo>
                  <a:cubicBezTo>
                    <a:pt x="4685" y="671"/>
                    <a:pt x="4693" y="679"/>
                    <a:pt x="4703" y="679"/>
                  </a:cubicBezTo>
                  <a:cubicBezTo>
                    <a:pt x="4713" y="679"/>
                    <a:pt x="4721" y="671"/>
                    <a:pt x="4721" y="661"/>
                  </a:cubicBezTo>
                  <a:cubicBezTo>
                    <a:pt x="4721" y="651"/>
                    <a:pt x="4713" y="643"/>
                    <a:pt x="4703" y="643"/>
                  </a:cubicBezTo>
                  <a:moveTo>
                    <a:pt x="1438" y="642"/>
                  </a:moveTo>
                  <a:cubicBezTo>
                    <a:pt x="1427" y="642"/>
                    <a:pt x="1418" y="650"/>
                    <a:pt x="1418" y="661"/>
                  </a:cubicBezTo>
                  <a:cubicBezTo>
                    <a:pt x="1418" y="672"/>
                    <a:pt x="1427" y="681"/>
                    <a:pt x="1438" y="681"/>
                  </a:cubicBezTo>
                  <a:cubicBezTo>
                    <a:pt x="1448" y="681"/>
                    <a:pt x="1457" y="672"/>
                    <a:pt x="1457" y="661"/>
                  </a:cubicBezTo>
                  <a:cubicBezTo>
                    <a:pt x="1457" y="650"/>
                    <a:pt x="1448" y="642"/>
                    <a:pt x="1438" y="642"/>
                  </a:cubicBezTo>
                  <a:moveTo>
                    <a:pt x="4572" y="641"/>
                  </a:moveTo>
                  <a:cubicBezTo>
                    <a:pt x="4561" y="641"/>
                    <a:pt x="4552" y="650"/>
                    <a:pt x="4552" y="661"/>
                  </a:cubicBezTo>
                  <a:cubicBezTo>
                    <a:pt x="4552" y="672"/>
                    <a:pt x="4561" y="681"/>
                    <a:pt x="4572" y="681"/>
                  </a:cubicBezTo>
                  <a:cubicBezTo>
                    <a:pt x="4583" y="681"/>
                    <a:pt x="4592" y="672"/>
                    <a:pt x="4592" y="661"/>
                  </a:cubicBezTo>
                  <a:cubicBezTo>
                    <a:pt x="4592" y="650"/>
                    <a:pt x="4583" y="641"/>
                    <a:pt x="4572" y="641"/>
                  </a:cubicBezTo>
                  <a:moveTo>
                    <a:pt x="1568" y="640"/>
                  </a:moveTo>
                  <a:cubicBezTo>
                    <a:pt x="1556" y="640"/>
                    <a:pt x="1547" y="649"/>
                    <a:pt x="1547" y="661"/>
                  </a:cubicBezTo>
                  <a:cubicBezTo>
                    <a:pt x="1547" y="673"/>
                    <a:pt x="1556" y="682"/>
                    <a:pt x="1568" y="682"/>
                  </a:cubicBezTo>
                  <a:cubicBezTo>
                    <a:pt x="1580" y="682"/>
                    <a:pt x="1590" y="673"/>
                    <a:pt x="1590" y="661"/>
                  </a:cubicBezTo>
                  <a:cubicBezTo>
                    <a:pt x="1590" y="649"/>
                    <a:pt x="1580" y="640"/>
                    <a:pt x="1568" y="640"/>
                  </a:cubicBezTo>
                  <a:moveTo>
                    <a:pt x="4441" y="639"/>
                  </a:moveTo>
                  <a:cubicBezTo>
                    <a:pt x="4429" y="639"/>
                    <a:pt x="4420" y="649"/>
                    <a:pt x="4420" y="661"/>
                  </a:cubicBezTo>
                  <a:cubicBezTo>
                    <a:pt x="4420" y="673"/>
                    <a:pt x="4429" y="683"/>
                    <a:pt x="4441" y="683"/>
                  </a:cubicBezTo>
                  <a:cubicBezTo>
                    <a:pt x="4453" y="683"/>
                    <a:pt x="4463" y="673"/>
                    <a:pt x="4463" y="661"/>
                  </a:cubicBezTo>
                  <a:cubicBezTo>
                    <a:pt x="4463" y="649"/>
                    <a:pt x="4453" y="639"/>
                    <a:pt x="4441" y="639"/>
                  </a:cubicBezTo>
                  <a:moveTo>
                    <a:pt x="1699" y="638"/>
                  </a:moveTo>
                  <a:cubicBezTo>
                    <a:pt x="1686" y="638"/>
                    <a:pt x="1676" y="648"/>
                    <a:pt x="1676" y="661"/>
                  </a:cubicBezTo>
                  <a:cubicBezTo>
                    <a:pt x="1676" y="674"/>
                    <a:pt x="1686" y="684"/>
                    <a:pt x="1699" y="684"/>
                  </a:cubicBezTo>
                  <a:cubicBezTo>
                    <a:pt x="1712" y="684"/>
                    <a:pt x="1722" y="674"/>
                    <a:pt x="1722" y="661"/>
                  </a:cubicBezTo>
                  <a:cubicBezTo>
                    <a:pt x="1722" y="648"/>
                    <a:pt x="1712" y="638"/>
                    <a:pt x="1699" y="638"/>
                  </a:cubicBezTo>
                  <a:moveTo>
                    <a:pt x="4311" y="638"/>
                  </a:moveTo>
                  <a:cubicBezTo>
                    <a:pt x="4298" y="638"/>
                    <a:pt x="4288" y="648"/>
                    <a:pt x="4288" y="661"/>
                  </a:cubicBezTo>
                  <a:cubicBezTo>
                    <a:pt x="4288" y="674"/>
                    <a:pt x="4298" y="684"/>
                    <a:pt x="4311" y="684"/>
                  </a:cubicBezTo>
                  <a:cubicBezTo>
                    <a:pt x="4324" y="684"/>
                    <a:pt x="4334" y="674"/>
                    <a:pt x="4334" y="661"/>
                  </a:cubicBezTo>
                  <a:cubicBezTo>
                    <a:pt x="4334" y="648"/>
                    <a:pt x="4324" y="638"/>
                    <a:pt x="4311" y="638"/>
                  </a:cubicBezTo>
                  <a:moveTo>
                    <a:pt x="1829" y="636"/>
                  </a:moveTo>
                  <a:cubicBezTo>
                    <a:pt x="1816" y="636"/>
                    <a:pt x="1805" y="647"/>
                    <a:pt x="1805" y="661"/>
                  </a:cubicBezTo>
                  <a:cubicBezTo>
                    <a:pt x="1805" y="675"/>
                    <a:pt x="1816" y="686"/>
                    <a:pt x="1829" y="686"/>
                  </a:cubicBezTo>
                  <a:cubicBezTo>
                    <a:pt x="1843" y="686"/>
                    <a:pt x="1854" y="675"/>
                    <a:pt x="1854" y="661"/>
                  </a:cubicBezTo>
                  <a:cubicBezTo>
                    <a:pt x="1854" y="647"/>
                    <a:pt x="1843" y="636"/>
                    <a:pt x="1829" y="636"/>
                  </a:cubicBezTo>
                  <a:moveTo>
                    <a:pt x="4180" y="636"/>
                  </a:moveTo>
                  <a:cubicBezTo>
                    <a:pt x="4166" y="636"/>
                    <a:pt x="4155" y="647"/>
                    <a:pt x="4155" y="661"/>
                  </a:cubicBezTo>
                  <a:cubicBezTo>
                    <a:pt x="4155" y="675"/>
                    <a:pt x="4166" y="686"/>
                    <a:pt x="4180" y="686"/>
                  </a:cubicBezTo>
                  <a:cubicBezTo>
                    <a:pt x="4194" y="686"/>
                    <a:pt x="4205" y="675"/>
                    <a:pt x="4205" y="661"/>
                  </a:cubicBezTo>
                  <a:cubicBezTo>
                    <a:pt x="4205" y="647"/>
                    <a:pt x="4194" y="636"/>
                    <a:pt x="4180" y="636"/>
                  </a:cubicBezTo>
                  <a:moveTo>
                    <a:pt x="1960" y="635"/>
                  </a:moveTo>
                  <a:cubicBezTo>
                    <a:pt x="1945" y="635"/>
                    <a:pt x="1934" y="646"/>
                    <a:pt x="1934" y="661"/>
                  </a:cubicBezTo>
                  <a:cubicBezTo>
                    <a:pt x="1934" y="676"/>
                    <a:pt x="1945" y="688"/>
                    <a:pt x="1960" y="688"/>
                  </a:cubicBezTo>
                  <a:cubicBezTo>
                    <a:pt x="1975" y="688"/>
                    <a:pt x="1986" y="676"/>
                    <a:pt x="1986" y="661"/>
                  </a:cubicBezTo>
                  <a:cubicBezTo>
                    <a:pt x="1986" y="646"/>
                    <a:pt x="1975" y="635"/>
                    <a:pt x="1960" y="635"/>
                  </a:cubicBezTo>
                  <a:moveTo>
                    <a:pt x="4050" y="635"/>
                  </a:moveTo>
                  <a:cubicBezTo>
                    <a:pt x="4035" y="635"/>
                    <a:pt x="4023" y="646"/>
                    <a:pt x="4023" y="661"/>
                  </a:cubicBezTo>
                  <a:cubicBezTo>
                    <a:pt x="4023" y="676"/>
                    <a:pt x="4035" y="688"/>
                    <a:pt x="4050" y="688"/>
                  </a:cubicBezTo>
                  <a:cubicBezTo>
                    <a:pt x="4064" y="688"/>
                    <a:pt x="4076" y="676"/>
                    <a:pt x="4076" y="661"/>
                  </a:cubicBezTo>
                  <a:cubicBezTo>
                    <a:pt x="4076" y="646"/>
                    <a:pt x="4064" y="635"/>
                    <a:pt x="4050" y="635"/>
                  </a:cubicBezTo>
                  <a:moveTo>
                    <a:pt x="131" y="529"/>
                  </a:moveTo>
                  <a:cubicBezTo>
                    <a:pt x="131" y="529"/>
                    <a:pt x="130" y="530"/>
                    <a:pt x="130" y="530"/>
                  </a:cubicBezTo>
                  <a:cubicBezTo>
                    <a:pt x="130" y="531"/>
                    <a:pt x="131" y="532"/>
                    <a:pt x="131" y="532"/>
                  </a:cubicBezTo>
                  <a:cubicBezTo>
                    <a:pt x="132" y="532"/>
                    <a:pt x="133" y="531"/>
                    <a:pt x="133" y="530"/>
                  </a:cubicBezTo>
                  <a:cubicBezTo>
                    <a:pt x="133" y="530"/>
                    <a:pt x="132" y="529"/>
                    <a:pt x="131" y="529"/>
                  </a:cubicBezTo>
                  <a:moveTo>
                    <a:pt x="5878" y="529"/>
                  </a:moveTo>
                  <a:cubicBezTo>
                    <a:pt x="5877" y="529"/>
                    <a:pt x="5877" y="530"/>
                    <a:pt x="5877" y="530"/>
                  </a:cubicBezTo>
                  <a:cubicBezTo>
                    <a:pt x="5877" y="531"/>
                    <a:pt x="5877" y="532"/>
                    <a:pt x="5878" y="532"/>
                  </a:cubicBezTo>
                  <a:cubicBezTo>
                    <a:pt x="5879" y="532"/>
                    <a:pt x="5880" y="531"/>
                    <a:pt x="5880" y="530"/>
                  </a:cubicBezTo>
                  <a:cubicBezTo>
                    <a:pt x="5880" y="530"/>
                    <a:pt x="5879" y="529"/>
                    <a:pt x="5878" y="529"/>
                  </a:cubicBezTo>
                  <a:moveTo>
                    <a:pt x="262" y="527"/>
                  </a:moveTo>
                  <a:cubicBezTo>
                    <a:pt x="260" y="527"/>
                    <a:pt x="259" y="529"/>
                    <a:pt x="259" y="530"/>
                  </a:cubicBezTo>
                  <a:cubicBezTo>
                    <a:pt x="259" y="532"/>
                    <a:pt x="260" y="534"/>
                    <a:pt x="262" y="534"/>
                  </a:cubicBezTo>
                  <a:cubicBezTo>
                    <a:pt x="264" y="534"/>
                    <a:pt x="265" y="532"/>
                    <a:pt x="265" y="530"/>
                  </a:cubicBezTo>
                  <a:cubicBezTo>
                    <a:pt x="265" y="529"/>
                    <a:pt x="264" y="527"/>
                    <a:pt x="262" y="527"/>
                  </a:cubicBezTo>
                  <a:moveTo>
                    <a:pt x="5748" y="527"/>
                  </a:moveTo>
                  <a:cubicBezTo>
                    <a:pt x="5746" y="527"/>
                    <a:pt x="5744" y="529"/>
                    <a:pt x="5744" y="530"/>
                  </a:cubicBezTo>
                  <a:cubicBezTo>
                    <a:pt x="5744" y="532"/>
                    <a:pt x="5746" y="534"/>
                    <a:pt x="5748" y="534"/>
                  </a:cubicBezTo>
                  <a:cubicBezTo>
                    <a:pt x="5749" y="534"/>
                    <a:pt x="5751" y="532"/>
                    <a:pt x="5751" y="530"/>
                  </a:cubicBezTo>
                  <a:cubicBezTo>
                    <a:pt x="5751" y="529"/>
                    <a:pt x="5749" y="527"/>
                    <a:pt x="5748" y="527"/>
                  </a:cubicBezTo>
                  <a:moveTo>
                    <a:pt x="393" y="525"/>
                  </a:moveTo>
                  <a:cubicBezTo>
                    <a:pt x="390" y="525"/>
                    <a:pt x="388" y="528"/>
                    <a:pt x="388" y="530"/>
                  </a:cubicBezTo>
                  <a:cubicBezTo>
                    <a:pt x="388" y="533"/>
                    <a:pt x="390" y="536"/>
                    <a:pt x="393" y="536"/>
                  </a:cubicBezTo>
                  <a:cubicBezTo>
                    <a:pt x="395" y="536"/>
                    <a:pt x="398" y="533"/>
                    <a:pt x="398" y="530"/>
                  </a:cubicBezTo>
                  <a:cubicBezTo>
                    <a:pt x="398" y="528"/>
                    <a:pt x="395" y="525"/>
                    <a:pt x="393" y="525"/>
                  </a:cubicBezTo>
                  <a:moveTo>
                    <a:pt x="5617" y="525"/>
                  </a:moveTo>
                  <a:cubicBezTo>
                    <a:pt x="5614" y="525"/>
                    <a:pt x="5612" y="528"/>
                    <a:pt x="5612" y="530"/>
                  </a:cubicBezTo>
                  <a:cubicBezTo>
                    <a:pt x="5612" y="533"/>
                    <a:pt x="5614" y="536"/>
                    <a:pt x="5617" y="536"/>
                  </a:cubicBezTo>
                  <a:cubicBezTo>
                    <a:pt x="5620" y="536"/>
                    <a:pt x="5622" y="533"/>
                    <a:pt x="5622" y="530"/>
                  </a:cubicBezTo>
                  <a:cubicBezTo>
                    <a:pt x="5622" y="528"/>
                    <a:pt x="5620" y="525"/>
                    <a:pt x="5617" y="525"/>
                  </a:cubicBezTo>
                  <a:moveTo>
                    <a:pt x="523" y="524"/>
                  </a:moveTo>
                  <a:cubicBezTo>
                    <a:pt x="519" y="524"/>
                    <a:pt x="516" y="527"/>
                    <a:pt x="516" y="530"/>
                  </a:cubicBezTo>
                  <a:cubicBezTo>
                    <a:pt x="516" y="534"/>
                    <a:pt x="519" y="537"/>
                    <a:pt x="523" y="537"/>
                  </a:cubicBezTo>
                  <a:cubicBezTo>
                    <a:pt x="527" y="537"/>
                    <a:pt x="530" y="534"/>
                    <a:pt x="530" y="530"/>
                  </a:cubicBezTo>
                  <a:cubicBezTo>
                    <a:pt x="530" y="527"/>
                    <a:pt x="527" y="524"/>
                    <a:pt x="523" y="524"/>
                  </a:cubicBezTo>
                  <a:moveTo>
                    <a:pt x="5486" y="523"/>
                  </a:moveTo>
                  <a:cubicBezTo>
                    <a:pt x="5482" y="523"/>
                    <a:pt x="5479" y="526"/>
                    <a:pt x="5479" y="530"/>
                  </a:cubicBezTo>
                  <a:cubicBezTo>
                    <a:pt x="5479" y="534"/>
                    <a:pt x="5482" y="538"/>
                    <a:pt x="5486" y="538"/>
                  </a:cubicBezTo>
                  <a:cubicBezTo>
                    <a:pt x="5490" y="538"/>
                    <a:pt x="5494" y="534"/>
                    <a:pt x="5494" y="530"/>
                  </a:cubicBezTo>
                  <a:cubicBezTo>
                    <a:pt x="5494" y="526"/>
                    <a:pt x="5490" y="523"/>
                    <a:pt x="5486" y="523"/>
                  </a:cubicBezTo>
                  <a:moveTo>
                    <a:pt x="654" y="521"/>
                  </a:moveTo>
                  <a:cubicBezTo>
                    <a:pt x="649" y="521"/>
                    <a:pt x="645" y="525"/>
                    <a:pt x="645" y="530"/>
                  </a:cubicBezTo>
                  <a:cubicBezTo>
                    <a:pt x="645" y="535"/>
                    <a:pt x="649" y="540"/>
                    <a:pt x="654" y="540"/>
                  </a:cubicBezTo>
                  <a:cubicBezTo>
                    <a:pt x="659" y="540"/>
                    <a:pt x="663" y="535"/>
                    <a:pt x="663" y="530"/>
                  </a:cubicBezTo>
                  <a:cubicBezTo>
                    <a:pt x="663" y="525"/>
                    <a:pt x="659" y="521"/>
                    <a:pt x="654" y="521"/>
                  </a:cubicBezTo>
                  <a:moveTo>
                    <a:pt x="5356" y="521"/>
                  </a:moveTo>
                  <a:cubicBezTo>
                    <a:pt x="5351" y="521"/>
                    <a:pt x="5347" y="525"/>
                    <a:pt x="5347" y="530"/>
                  </a:cubicBezTo>
                  <a:cubicBezTo>
                    <a:pt x="5347" y="535"/>
                    <a:pt x="5351" y="540"/>
                    <a:pt x="5356" y="540"/>
                  </a:cubicBezTo>
                  <a:cubicBezTo>
                    <a:pt x="5361" y="540"/>
                    <a:pt x="5365" y="535"/>
                    <a:pt x="5365" y="530"/>
                  </a:cubicBezTo>
                  <a:cubicBezTo>
                    <a:pt x="5365" y="525"/>
                    <a:pt x="5361" y="521"/>
                    <a:pt x="5356" y="521"/>
                  </a:cubicBezTo>
                  <a:moveTo>
                    <a:pt x="784" y="520"/>
                  </a:moveTo>
                  <a:cubicBezTo>
                    <a:pt x="778" y="520"/>
                    <a:pt x="774" y="524"/>
                    <a:pt x="774" y="530"/>
                  </a:cubicBezTo>
                  <a:cubicBezTo>
                    <a:pt x="774" y="536"/>
                    <a:pt x="778" y="541"/>
                    <a:pt x="784" y="541"/>
                  </a:cubicBezTo>
                  <a:cubicBezTo>
                    <a:pt x="790" y="541"/>
                    <a:pt x="795" y="536"/>
                    <a:pt x="795" y="530"/>
                  </a:cubicBezTo>
                  <a:cubicBezTo>
                    <a:pt x="795" y="524"/>
                    <a:pt x="790" y="520"/>
                    <a:pt x="784" y="520"/>
                  </a:cubicBezTo>
                  <a:moveTo>
                    <a:pt x="5225" y="520"/>
                  </a:moveTo>
                  <a:cubicBezTo>
                    <a:pt x="5219" y="520"/>
                    <a:pt x="5214" y="524"/>
                    <a:pt x="5214" y="530"/>
                  </a:cubicBezTo>
                  <a:cubicBezTo>
                    <a:pt x="5214" y="536"/>
                    <a:pt x="5219" y="541"/>
                    <a:pt x="5225" y="541"/>
                  </a:cubicBezTo>
                  <a:cubicBezTo>
                    <a:pt x="5231" y="541"/>
                    <a:pt x="5236" y="536"/>
                    <a:pt x="5236" y="530"/>
                  </a:cubicBezTo>
                  <a:cubicBezTo>
                    <a:pt x="5236" y="524"/>
                    <a:pt x="5231" y="520"/>
                    <a:pt x="5225" y="520"/>
                  </a:cubicBezTo>
                  <a:moveTo>
                    <a:pt x="915" y="518"/>
                  </a:moveTo>
                  <a:cubicBezTo>
                    <a:pt x="908" y="518"/>
                    <a:pt x="902" y="523"/>
                    <a:pt x="902" y="530"/>
                  </a:cubicBezTo>
                  <a:cubicBezTo>
                    <a:pt x="902" y="537"/>
                    <a:pt x="908" y="543"/>
                    <a:pt x="915" y="543"/>
                  </a:cubicBezTo>
                  <a:cubicBezTo>
                    <a:pt x="922" y="543"/>
                    <a:pt x="928" y="537"/>
                    <a:pt x="928" y="530"/>
                  </a:cubicBezTo>
                  <a:cubicBezTo>
                    <a:pt x="928" y="523"/>
                    <a:pt x="922" y="518"/>
                    <a:pt x="915" y="518"/>
                  </a:cubicBezTo>
                  <a:moveTo>
                    <a:pt x="5095" y="517"/>
                  </a:moveTo>
                  <a:cubicBezTo>
                    <a:pt x="5087" y="517"/>
                    <a:pt x="5081" y="523"/>
                    <a:pt x="5081" y="530"/>
                  </a:cubicBezTo>
                  <a:cubicBezTo>
                    <a:pt x="5081" y="538"/>
                    <a:pt x="5087" y="544"/>
                    <a:pt x="5095" y="544"/>
                  </a:cubicBezTo>
                  <a:cubicBezTo>
                    <a:pt x="5102" y="544"/>
                    <a:pt x="5108" y="538"/>
                    <a:pt x="5108" y="530"/>
                  </a:cubicBezTo>
                  <a:cubicBezTo>
                    <a:pt x="5108" y="523"/>
                    <a:pt x="5102" y="517"/>
                    <a:pt x="5095" y="517"/>
                  </a:cubicBezTo>
                  <a:moveTo>
                    <a:pt x="1046" y="516"/>
                  </a:moveTo>
                  <a:cubicBezTo>
                    <a:pt x="1038" y="516"/>
                    <a:pt x="1031" y="522"/>
                    <a:pt x="1031" y="530"/>
                  </a:cubicBezTo>
                  <a:cubicBezTo>
                    <a:pt x="1031" y="538"/>
                    <a:pt x="1038" y="545"/>
                    <a:pt x="1046" y="545"/>
                  </a:cubicBezTo>
                  <a:cubicBezTo>
                    <a:pt x="1054" y="545"/>
                    <a:pt x="1060" y="538"/>
                    <a:pt x="1060" y="530"/>
                  </a:cubicBezTo>
                  <a:cubicBezTo>
                    <a:pt x="1060" y="522"/>
                    <a:pt x="1054" y="516"/>
                    <a:pt x="1046" y="516"/>
                  </a:cubicBezTo>
                  <a:moveTo>
                    <a:pt x="4964" y="516"/>
                  </a:moveTo>
                  <a:cubicBezTo>
                    <a:pt x="4956" y="516"/>
                    <a:pt x="4949" y="522"/>
                    <a:pt x="4949" y="530"/>
                  </a:cubicBezTo>
                  <a:cubicBezTo>
                    <a:pt x="4949" y="539"/>
                    <a:pt x="4956" y="545"/>
                    <a:pt x="4964" y="545"/>
                  </a:cubicBezTo>
                  <a:cubicBezTo>
                    <a:pt x="4972" y="545"/>
                    <a:pt x="4979" y="539"/>
                    <a:pt x="4979" y="530"/>
                  </a:cubicBezTo>
                  <a:cubicBezTo>
                    <a:pt x="4979" y="522"/>
                    <a:pt x="4972" y="516"/>
                    <a:pt x="4964" y="516"/>
                  </a:cubicBezTo>
                  <a:moveTo>
                    <a:pt x="1176" y="514"/>
                  </a:moveTo>
                  <a:cubicBezTo>
                    <a:pt x="1167" y="514"/>
                    <a:pt x="1160" y="521"/>
                    <a:pt x="1160" y="530"/>
                  </a:cubicBezTo>
                  <a:cubicBezTo>
                    <a:pt x="1160" y="540"/>
                    <a:pt x="1167" y="547"/>
                    <a:pt x="1176" y="547"/>
                  </a:cubicBezTo>
                  <a:cubicBezTo>
                    <a:pt x="1186" y="547"/>
                    <a:pt x="1193" y="540"/>
                    <a:pt x="1193" y="530"/>
                  </a:cubicBezTo>
                  <a:cubicBezTo>
                    <a:pt x="1193" y="521"/>
                    <a:pt x="1186" y="514"/>
                    <a:pt x="1176" y="514"/>
                  </a:cubicBezTo>
                  <a:moveTo>
                    <a:pt x="4833" y="513"/>
                  </a:moveTo>
                  <a:cubicBezTo>
                    <a:pt x="4824" y="513"/>
                    <a:pt x="4816" y="521"/>
                    <a:pt x="4816" y="530"/>
                  </a:cubicBezTo>
                  <a:cubicBezTo>
                    <a:pt x="4816" y="540"/>
                    <a:pt x="4824" y="547"/>
                    <a:pt x="4833" y="547"/>
                  </a:cubicBezTo>
                  <a:cubicBezTo>
                    <a:pt x="4843" y="547"/>
                    <a:pt x="4850" y="540"/>
                    <a:pt x="4850" y="530"/>
                  </a:cubicBezTo>
                  <a:cubicBezTo>
                    <a:pt x="4850" y="521"/>
                    <a:pt x="4843" y="513"/>
                    <a:pt x="4833" y="513"/>
                  </a:cubicBezTo>
                  <a:moveTo>
                    <a:pt x="1307" y="512"/>
                  </a:moveTo>
                  <a:cubicBezTo>
                    <a:pt x="1297" y="512"/>
                    <a:pt x="1288" y="520"/>
                    <a:pt x="1288" y="530"/>
                  </a:cubicBezTo>
                  <a:cubicBezTo>
                    <a:pt x="1288" y="541"/>
                    <a:pt x="1297" y="549"/>
                    <a:pt x="1307" y="549"/>
                  </a:cubicBezTo>
                  <a:cubicBezTo>
                    <a:pt x="1317" y="549"/>
                    <a:pt x="1325" y="541"/>
                    <a:pt x="1325" y="530"/>
                  </a:cubicBezTo>
                  <a:cubicBezTo>
                    <a:pt x="1325" y="520"/>
                    <a:pt x="1317" y="512"/>
                    <a:pt x="1307" y="512"/>
                  </a:cubicBezTo>
                  <a:moveTo>
                    <a:pt x="4703" y="512"/>
                  </a:moveTo>
                  <a:cubicBezTo>
                    <a:pt x="4692" y="512"/>
                    <a:pt x="4684" y="520"/>
                    <a:pt x="4684" y="530"/>
                  </a:cubicBezTo>
                  <a:cubicBezTo>
                    <a:pt x="4684" y="541"/>
                    <a:pt x="4692" y="549"/>
                    <a:pt x="4703" y="549"/>
                  </a:cubicBezTo>
                  <a:cubicBezTo>
                    <a:pt x="4713" y="549"/>
                    <a:pt x="4722" y="541"/>
                    <a:pt x="4722" y="530"/>
                  </a:cubicBezTo>
                  <a:cubicBezTo>
                    <a:pt x="4722" y="520"/>
                    <a:pt x="4713" y="512"/>
                    <a:pt x="4703" y="512"/>
                  </a:cubicBezTo>
                  <a:moveTo>
                    <a:pt x="1438" y="510"/>
                  </a:moveTo>
                  <a:cubicBezTo>
                    <a:pt x="1426" y="510"/>
                    <a:pt x="1417" y="519"/>
                    <a:pt x="1417" y="530"/>
                  </a:cubicBezTo>
                  <a:cubicBezTo>
                    <a:pt x="1417" y="542"/>
                    <a:pt x="1426" y="551"/>
                    <a:pt x="1438" y="551"/>
                  </a:cubicBezTo>
                  <a:cubicBezTo>
                    <a:pt x="1449" y="551"/>
                    <a:pt x="1458" y="542"/>
                    <a:pt x="1458" y="530"/>
                  </a:cubicBezTo>
                  <a:cubicBezTo>
                    <a:pt x="1458" y="519"/>
                    <a:pt x="1449" y="510"/>
                    <a:pt x="1438" y="510"/>
                  </a:cubicBezTo>
                  <a:moveTo>
                    <a:pt x="4572" y="510"/>
                  </a:moveTo>
                  <a:cubicBezTo>
                    <a:pt x="4561" y="510"/>
                    <a:pt x="4551" y="519"/>
                    <a:pt x="4551" y="530"/>
                  </a:cubicBezTo>
                  <a:cubicBezTo>
                    <a:pt x="4551" y="542"/>
                    <a:pt x="4561" y="551"/>
                    <a:pt x="4572" y="551"/>
                  </a:cubicBezTo>
                  <a:cubicBezTo>
                    <a:pt x="4583" y="551"/>
                    <a:pt x="4593" y="542"/>
                    <a:pt x="4593" y="530"/>
                  </a:cubicBezTo>
                  <a:cubicBezTo>
                    <a:pt x="4593" y="519"/>
                    <a:pt x="4583" y="510"/>
                    <a:pt x="4572" y="510"/>
                  </a:cubicBezTo>
                  <a:moveTo>
                    <a:pt x="1568" y="508"/>
                  </a:moveTo>
                  <a:cubicBezTo>
                    <a:pt x="1556" y="508"/>
                    <a:pt x="1546" y="518"/>
                    <a:pt x="1546" y="530"/>
                  </a:cubicBezTo>
                  <a:cubicBezTo>
                    <a:pt x="1546" y="543"/>
                    <a:pt x="1556" y="553"/>
                    <a:pt x="1568" y="553"/>
                  </a:cubicBezTo>
                  <a:cubicBezTo>
                    <a:pt x="1580" y="553"/>
                    <a:pt x="1590" y="543"/>
                    <a:pt x="1590" y="530"/>
                  </a:cubicBezTo>
                  <a:cubicBezTo>
                    <a:pt x="1590" y="518"/>
                    <a:pt x="1580" y="508"/>
                    <a:pt x="1568" y="508"/>
                  </a:cubicBezTo>
                  <a:moveTo>
                    <a:pt x="4441" y="508"/>
                  </a:moveTo>
                  <a:cubicBezTo>
                    <a:pt x="4429" y="508"/>
                    <a:pt x="4419" y="518"/>
                    <a:pt x="4419" y="530"/>
                  </a:cubicBezTo>
                  <a:cubicBezTo>
                    <a:pt x="4419" y="543"/>
                    <a:pt x="4429" y="553"/>
                    <a:pt x="4441" y="553"/>
                  </a:cubicBezTo>
                  <a:cubicBezTo>
                    <a:pt x="4454" y="553"/>
                    <a:pt x="4464" y="543"/>
                    <a:pt x="4464" y="530"/>
                  </a:cubicBezTo>
                  <a:cubicBezTo>
                    <a:pt x="4464" y="518"/>
                    <a:pt x="4454" y="508"/>
                    <a:pt x="4441" y="508"/>
                  </a:cubicBezTo>
                  <a:moveTo>
                    <a:pt x="1699" y="507"/>
                  </a:moveTo>
                  <a:cubicBezTo>
                    <a:pt x="1686" y="507"/>
                    <a:pt x="1675" y="517"/>
                    <a:pt x="1675" y="530"/>
                  </a:cubicBezTo>
                  <a:cubicBezTo>
                    <a:pt x="1675" y="544"/>
                    <a:pt x="1686" y="554"/>
                    <a:pt x="1699" y="554"/>
                  </a:cubicBezTo>
                  <a:cubicBezTo>
                    <a:pt x="1712" y="554"/>
                    <a:pt x="1723" y="544"/>
                    <a:pt x="1723" y="530"/>
                  </a:cubicBezTo>
                  <a:cubicBezTo>
                    <a:pt x="1723" y="517"/>
                    <a:pt x="1712" y="507"/>
                    <a:pt x="1699" y="507"/>
                  </a:cubicBezTo>
                  <a:moveTo>
                    <a:pt x="4311" y="506"/>
                  </a:moveTo>
                  <a:cubicBezTo>
                    <a:pt x="4297" y="506"/>
                    <a:pt x="4287" y="517"/>
                    <a:pt x="4287" y="530"/>
                  </a:cubicBezTo>
                  <a:cubicBezTo>
                    <a:pt x="4287" y="544"/>
                    <a:pt x="4297" y="555"/>
                    <a:pt x="4311" y="555"/>
                  </a:cubicBezTo>
                  <a:cubicBezTo>
                    <a:pt x="4324" y="555"/>
                    <a:pt x="4335" y="544"/>
                    <a:pt x="4335" y="530"/>
                  </a:cubicBezTo>
                  <a:cubicBezTo>
                    <a:pt x="4335" y="517"/>
                    <a:pt x="4324" y="506"/>
                    <a:pt x="4311" y="506"/>
                  </a:cubicBezTo>
                  <a:moveTo>
                    <a:pt x="1829" y="505"/>
                  </a:moveTo>
                  <a:cubicBezTo>
                    <a:pt x="1815" y="505"/>
                    <a:pt x="1804" y="516"/>
                    <a:pt x="1804" y="530"/>
                  </a:cubicBezTo>
                  <a:cubicBezTo>
                    <a:pt x="1804" y="545"/>
                    <a:pt x="1815" y="556"/>
                    <a:pt x="1829" y="556"/>
                  </a:cubicBezTo>
                  <a:cubicBezTo>
                    <a:pt x="1844" y="556"/>
                    <a:pt x="1855" y="545"/>
                    <a:pt x="1855" y="530"/>
                  </a:cubicBezTo>
                  <a:cubicBezTo>
                    <a:pt x="1855" y="516"/>
                    <a:pt x="1844" y="505"/>
                    <a:pt x="1829" y="505"/>
                  </a:cubicBezTo>
                  <a:moveTo>
                    <a:pt x="4180" y="504"/>
                  </a:moveTo>
                  <a:cubicBezTo>
                    <a:pt x="4166" y="504"/>
                    <a:pt x="4154" y="516"/>
                    <a:pt x="4154" y="530"/>
                  </a:cubicBezTo>
                  <a:cubicBezTo>
                    <a:pt x="4154" y="545"/>
                    <a:pt x="4166" y="557"/>
                    <a:pt x="4180" y="557"/>
                  </a:cubicBezTo>
                  <a:cubicBezTo>
                    <a:pt x="4195" y="557"/>
                    <a:pt x="4206" y="545"/>
                    <a:pt x="4206" y="530"/>
                  </a:cubicBezTo>
                  <a:cubicBezTo>
                    <a:pt x="4206" y="516"/>
                    <a:pt x="4195" y="504"/>
                    <a:pt x="4180" y="504"/>
                  </a:cubicBezTo>
                  <a:moveTo>
                    <a:pt x="1960" y="503"/>
                  </a:moveTo>
                  <a:cubicBezTo>
                    <a:pt x="1945" y="503"/>
                    <a:pt x="1932" y="515"/>
                    <a:pt x="1932" y="530"/>
                  </a:cubicBezTo>
                  <a:cubicBezTo>
                    <a:pt x="1932" y="546"/>
                    <a:pt x="1945" y="558"/>
                    <a:pt x="1960" y="558"/>
                  </a:cubicBezTo>
                  <a:cubicBezTo>
                    <a:pt x="1975" y="558"/>
                    <a:pt x="1987" y="546"/>
                    <a:pt x="1987" y="530"/>
                  </a:cubicBezTo>
                  <a:cubicBezTo>
                    <a:pt x="1987" y="515"/>
                    <a:pt x="1975" y="503"/>
                    <a:pt x="1960" y="503"/>
                  </a:cubicBezTo>
                  <a:moveTo>
                    <a:pt x="4050" y="503"/>
                  </a:moveTo>
                  <a:cubicBezTo>
                    <a:pt x="4034" y="503"/>
                    <a:pt x="4022" y="515"/>
                    <a:pt x="4022" y="530"/>
                  </a:cubicBezTo>
                  <a:cubicBezTo>
                    <a:pt x="4022" y="546"/>
                    <a:pt x="4034" y="558"/>
                    <a:pt x="4050" y="558"/>
                  </a:cubicBezTo>
                  <a:cubicBezTo>
                    <a:pt x="4065" y="558"/>
                    <a:pt x="4078" y="546"/>
                    <a:pt x="4078" y="530"/>
                  </a:cubicBezTo>
                  <a:cubicBezTo>
                    <a:pt x="4078" y="515"/>
                    <a:pt x="4065" y="503"/>
                    <a:pt x="4050" y="503"/>
                  </a:cubicBezTo>
                  <a:moveTo>
                    <a:pt x="131" y="398"/>
                  </a:moveTo>
                  <a:cubicBezTo>
                    <a:pt x="131" y="398"/>
                    <a:pt x="130" y="399"/>
                    <a:pt x="130" y="400"/>
                  </a:cubicBezTo>
                  <a:cubicBezTo>
                    <a:pt x="130" y="401"/>
                    <a:pt x="131" y="401"/>
                    <a:pt x="131" y="401"/>
                  </a:cubicBezTo>
                  <a:cubicBezTo>
                    <a:pt x="132" y="401"/>
                    <a:pt x="133" y="401"/>
                    <a:pt x="133" y="400"/>
                  </a:cubicBezTo>
                  <a:cubicBezTo>
                    <a:pt x="133" y="399"/>
                    <a:pt x="132" y="398"/>
                    <a:pt x="131" y="398"/>
                  </a:cubicBezTo>
                  <a:moveTo>
                    <a:pt x="5878" y="398"/>
                  </a:moveTo>
                  <a:cubicBezTo>
                    <a:pt x="5877" y="398"/>
                    <a:pt x="5876" y="399"/>
                    <a:pt x="5876" y="400"/>
                  </a:cubicBezTo>
                  <a:cubicBezTo>
                    <a:pt x="5876" y="401"/>
                    <a:pt x="5877" y="402"/>
                    <a:pt x="5878" y="402"/>
                  </a:cubicBezTo>
                  <a:cubicBezTo>
                    <a:pt x="5879" y="402"/>
                    <a:pt x="5880" y="401"/>
                    <a:pt x="5880" y="400"/>
                  </a:cubicBezTo>
                  <a:cubicBezTo>
                    <a:pt x="5880" y="399"/>
                    <a:pt x="5879" y="398"/>
                    <a:pt x="5878" y="398"/>
                  </a:cubicBezTo>
                  <a:moveTo>
                    <a:pt x="262" y="396"/>
                  </a:moveTo>
                  <a:cubicBezTo>
                    <a:pt x="260" y="396"/>
                    <a:pt x="258" y="398"/>
                    <a:pt x="258" y="400"/>
                  </a:cubicBezTo>
                  <a:cubicBezTo>
                    <a:pt x="258" y="402"/>
                    <a:pt x="260" y="403"/>
                    <a:pt x="262" y="403"/>
                  </a:cubicBezTo>
                  <a:cubicBezTo>
                    <a:pt x="264" y="403"/>
                    <a:pt x="266" y="402"/>
                    <a:pt x="266" y="400"/>
                  </a:cubicBezTo>
                  <a:cubicBezTo>
                    <a:pt x="266" y="398"/>
                    <a:pt x="264" y="396"/>
                    <a:pt x="262" y="396"/>
                  </a:cubicBezTo>
                  <a:moveTo>
                    <a:pt x="5748" y="396"/>
                  </a:moveTo>
                  <a:cubicBezTo>
                    <a:pt x="5746" y="396"/>
                    <a:pt x="5744" y="398"/>
                    <a:pt x="5744" y="400"/>
                  </a:cubicBezTo>
                  <a:cubicBezTo>
                    <a:pt x="5744" y="402"/>
                    <a:pt x="5746" y="403"/>
                    <a:pt x="5748" y="403"/>
                  </a:cubicBezTo>
                  <a:cubicBezTo>
                    <a:pt x="5750" y="403"/>
                    <a:pt x="5751" y="402"/>
                    <a:pt x="5751" y="400"/>
                  </a:cubicBezTo>
                  <a:cubicBezTo>
                    <a:pt x="5751" y="398"/>
                    <a:pt x="5750" y="396"/>
                    <a:pt x="5748" y="396"/>
                  </a:cubicBezTo>
                  <a:moveTo>
                    <a:pt x="393" y="394"/>
                  </a:moveTo>
                  <a:cubicBezTo>
                    <a:pt x="390" y="394"/>
                    <a:pt x="387" y="397"/>
                    <a:pt x="387" y="400"/>
                  </a:cubicBezTo>
                  <a:cubicBezTo>
                    <a:pt x="387" y="403"/>
                    <a:pt x="390" y="405"/>
                    <a:pt x="393" y="405"/>
                  </a:cubicBezTo>
                  <a:cubicBezTo>
                    <a:pt x="396" y="405"/>
                    <a:pt x="398" y="403"/>
                    <a:pt x="398" y="400"/>
                  </a:cubicBezTo>
                  <a:cubicBezTo>
                    <a:pt x="398" y="397"/>
                    <a:pt x="396" y="394"/>
                    <a:pt x="393" y="394"/>
                  </a:cubicBezTo>
                  <a:moveTo>
                    <a:pt x="5617" y="394"/>
                  </a:moveTo>
                  <a:cubicBezTo>
                    <a:pt x="5614" y="394"/>
                    <a:pt x="5611" y="397"/>
                    <a:pt x="5611" y="400"/>
                  </a:cubicBezTo>
                  <a:cubicBezTo>
                    <a:pt x="5611" y="403"/>
                    <a:pt x="5614" y="406"/>
                    <a:pt x="5617" y="406"/>
                  </a:cubicBezTo>
                  <a:cubicBezTo>
                    <a:pt x="5620" y="406"/>
                    <a:pt x="5623" y="403"/>
                    <a:pt x="5623" y="400"/>
                  </a:cubicBezTo>
                  <a:cubicBezTo>
                    <a:pt x="5623" y="397"/>
                    <a:pt x="5620" y="394"/>
                    <a:pt x="5617" y="394"/>
                  </a:cubicBezTo>
                  <a:moveTo>
                    <a:pt x="523" y="393"/>
                  </a:moveTo>
                  <a:cubicBezTo>
                    <a:pt x="519" y="393"/>
                    <a:pt x="516" y="396"/>
                    <a:pt x="516" y="400"/>
                  </a:cubicBezTo>
                  <a:cubicBezTo>
                    <a:pt x="516" y="404"/>
                    <a:pt x="519" y="407"/>
                    <a:pt x="523" y="407"/>
                  </a:cubicBezTo>
                  <a:cubicBezTo>
                    <a:pt x="527" y="407"/>
                    <a:pt x="531" y="404"/>
                    <a:pt x="531" y="400"/>
                  </a:cubicBezTo>
                  <a:cubicBezTo>
                    <a:pt x="531" y="396"/>
                    <a:pt x="527" y="393"/>
                    <a:pt x="523" y="393"/>
                  </a:cubicBezTo>
                  <a:moveTo>
                    <a:pt x="5486" y="392"/>
                  </a:moveTo>
                  <a:cubicBezTo>
                    <a:pt x="5482" y="392"/>
                    <a:pt x="5479" y="396"/>
                    <a:pt x="5479" y="400"/>
                  </a:cubicBezTo>
                  <a:cubicBezTo>
                    <a:pt x="5479" y="404"/>
                    <a:pt x="5482" y="407"/>
                    <a:pt x="5486" y="407"/>
                  </a:cubicBezTo>
                  <a:cubicBezTo>
                    <a:pt x="5491" y="407"/>
                    <a:pt x="5494" y="404"/>
                    <a:pt x="5494" y="400"/>
                  </a:cubicBezTo>
                  <a:cubicBezTo>
                    <a:pt x="5494" y="396"/>
                    <a:pt x="5491" y="392"/>
                    <a:pt x="5486" y="392"/>
                  </a:cubicBezTo>
                  <a:moveTo>
                    <a:pt x="654" y="390"/>
                  </a:moveTo>
                  <a:cubicBezTo>
                    <a:pt x="649" y="390"/>
                    <a:pt x="644" y="395"/>
                    <a:pt x="644" y="400"/>
                  </a:cubicBezTo>
                  <a:cubicBezTo>
                    <a:pt x="644" y="405"/>
                    <a:pt x="649" y="409"/>
                    <a:pt x="654" y="409"/>
                  </a:cubicBezTo>
                  <a:cubicBezTo>
                    <a:pt x="659" y="409"/>
                    <a:pt x="663" y="405"/>
                    <a:pt x="663" y="400"/>
                  </a:cubicBezTo>
                  <a:cubicBezTo>
                    <a:pt x="663" y="395"/>
                    <a:pt x="659" y="390"/>
                    <a:pt x="654" y="390"/>
                  </a:cubicBezTo>
                  <a:moveTo>
                    <a:pt x="5356" y="390"/>
                  </a:moveTo>
                  <a:cubicBezTo>
                    <a:pt x="5351" y="390"/>
                    <a:pt x="5346" y="395"/>
                    <a:pt x="5346" y="400"/>
                  </a:cubicBezTo>
                  <a:cubicBezTo>
                    <a:pt x="5346" y="405"/>
                    <a:pt x="5351" y="409"/>
                    <a:pt x="5356" y="409"/>
                  </a:cubicBezTo>
                  <a:cubicBezTo>
                    <a:pt x="5361" y="409"/>
                    <a:pt x="5365" y="405"/>
                    <a:pt x="5365" y="400"/>
                  </a:cubicBezTo>
                  <a:cubicBezTo>
                    <a:pt x="5365" y="395"/>
                    <a:pt x="5361" y="390"/>
                    <a:pt x="5356" y="390"/>
                  </a:cubicBezTo>
                  <a:moveTo>
                    <a:pt x="784" y="389"/>
                  </a:moveTo>
                  <a:cubicBezTo>
                    <a:pt x="778" y="389"/>
                    <a:pt x="773" y="394"/>
                    <a:pt x="773" y="400"/>
                  </a:cubicBezTo>
                  <a:cubicBezTo>
                    <a:pt x="773" y="406"/>
                    <a:pt x="778" y="411"/>
                    <a:pt x="784" y="411"/>
                  </a:cubicBezTo>
                  <a:cubicBezTo>
                    <a:pt x="791" y="411"/>
                    <a:pt x="796" y="406"/>
                    <a:pt x="796" y="400"/>
                  </a:cubicBezTo>
                  <a:cubicBezTo>
                    <a:pt x="796" y="394"/>
                    <a:pt x="791" y="389"/>
                    <a:pt x="784" y="389"/>
                  </a:cubicBezTo>
                  <a:moveTo>
                    <a:pt x="5225" y="388"/>
                  </a:moveTo>
                  <a:cubicBezTo>
                    <a:pt x="5219" y="388"/>
                    <a:pt x="5214" y="393"/>
                    <a:pt x="5214" y="400"/>
                  </a:cubicBezTo>
                  <a:cubicBezTo>
                    <a:pt x="5214" y="406"/>
                    <a:pt x="5219" y="411"/>
                    <a:pt x="5225" y="411"/>
                  </a:cubicBezTo>
                  <a:cubicBezTo>
                    <a:pt x="5232" y="411"/>
                    <a:pt x="5237" y="406"/>
                    <a:pt x="5237" y="400"/>
                  </a:cubicBezTo>
                  <a:cubicBezTo>
                    <a:pt x="5237" y="393"/>
                    <a:pt x="5232" y="388"/>
                    <a:pt x="5225" y="388"/>
                  </a:cubicBezTo>
                  <a:moveTo>
                    <a:pt x="915" y="386"/>
                  </a:moveTo>
                  <a:cubicBezTo>
                    <a:pt x="908" y="386"/>
                    <a:pt x="902" y="392"/>
                    <a:pt x="902" y="400"/>
                  </a:cubicBezTo>
                  <a:cubicBezTo>
                    <a:pt x="902" y="407"/>
                    <a:pt x="908" y="413"/>
                    <a:pt x="915" y="413"/>
                  </a:cubicBezTo>
                  <a:cubicBezTo>
                    <a:pt x="923" y="413"/>
                    <a:pt x="928" y="407"/>
                    <a:pt x="928" y="400"/>
                  </a:cubicBezTo>
                  <a:cubicBezTo>
                    <a:pt x="928" y="392"/>
                    <a:pt x="923" y="386"/>
                    <a:pt x="915" y="386"/>
                  </a:cubicBezTo>
                  <a:moveTo>
                    <a:pt x="5095" y="386"/>
                  </a:moveTo>
                  <a:cubicBezTo>
                    <a:pt x="5087" y="386"/>
                    <a:pt x="5081" y="392"/>
                    <a:pt x="5081" y="400"/>
                  </a:cubicBezTo>
                  <a:cubicBezTo>
                    <a:pt x="5081" y="407"/>
                    <a:pt x="5087" y="413"/>
                    <a:pt x="5095" y="413"/>
                  </a:cubicBezTo>
                  <a:cubicBezTo>
                    <a:pt x="5102" y="413"/>
                    <a:pt x="5108" y="407"/>
                    <a:pt x="5108" y="400"/>
                  </a:cubicBezTo>
                  <a:cubicBezTo>
                    <a:pt x="5108" y="392"/>
                    <a:pt x="5102" y="386"/>
                    <a:pt x="5095" y="386"/>
                  </a:cubicBezTo>
                  <a:moveTo>
                    <a:pt x="1046" y="385"/>
                  </a:moveTo>
                  <a:cubicBezTo>
                    <a:pt x="1037" y="385"/>
                    <a:pt x="1030" y="391"/>
                    <a:pt x="1030" y="400"/>
                  </a:cubicBezTo>
                  <a:cubicBezTo>
                    <a:pt x="1030" y="408"/>
                    <a:pt x="1037" y="415"/>
                    <a:pt x="1046" y="415"/>
                  </a:cubicBezTo>
                  <a:cubicBezTo>
                    <a:pt x="1054" y="415"/>
                    <a:pt x="1061" y="408"/>
                    <a:pt x="1061" y="400"/>
                  </a:cubicBezTo>
                  <a:cubicBezTo>
                    <a:pt x="1061" y="391"/>
                    <a:pt x="1054" y="385"/>
                    <a:pt x="1046" y="385"/>
                  </a:cubicBezTo>
                  <a:moveTo>
                    <a:pt x="4964" y="384"/>
                  </a:moveTo>
                  <a:cubicBezTo>
                    <a:pt x="4955" y="384"/>
                    <a:pt x="4948" y="391"/>
                    <a:pt x="4948" y="400"/>
                  </a:cubicBezTo>
                  <a:cubicBezTo>
                    <a:pt x="4948" y="408"/>
                    <a:pt x="4955" y="415"/>
                    <a:pt x="4964" y="415"/>
                  </a:cubicBezTo>
                  <a:cubicBezTo>
                    <a:pt x="4973" y="415"/>
                    <a:pt x="4979" y="408"/>
                    <a:pt x="4979" y="400"/>
                  </a:cubicBezTo>
                  <a:cubicBezTo>
                    <a:pt x="4979" y="391"/>
                    <a:pt x="4973" y="384"/>
                    <a:pt x="4964" y="384"/>
                  </a:cubicBezTo>
                  <a:moveTo>
                    <a:pt x="1176" y="382"/>
                  </a:moveTo>
                  <a:cubicBezTo>
                    <a:pt x="1167" y="382"/>
                    <a:pt x="1159" y="390"/>
                    <a:pt x="1159" y="400"/>
                  </a:cubicBezTo>
                  <a:cubicBezTo>
                    <a:pt x="1159" y="409"/>
                    <a:pt x="1167" y="417"/>
                    <a:pt x="1176" y="417"/>
                  </a:cubicBezTo>
                  <a:cubicBezTo>
                    <a:pt x="1186" y="417"/>
                    <a:pt x="1194" y="409"/>
                    <a:pt x="1194" y="400"/>
                  </a:cubicBezTo>
                  <a:cubicBezTo>
                    <a:pt x="1194" y="390"/>
                    <a:pt x="1186" y="382"/>
                    <a:pt x="1176" y="382"/>
                  </a:cubicBezTo>
                  <a:moveTo>
                    <a:pt x="4833" y="382"/>
                  </a:moveTo>
                  <a:cubicBezTo>
                    <a:pt x="4824" y="382"/>
                    <a:pt x="4816" y="390"/>
                    <a:pt x="4816" y="400"/>
                  </a:cubicBezTo>
                  <a:cubicBezTo>
                    <a:pt x="4816" y="409"/>
                    <a:pt x="4824" y="417"/>
                    <a:pt x="4833" y="417"/>
                  </a:cubicBezTo>
                  <a:cubicBezTo>
                    <a:pt x="4843" y="417"/>
                    <a:pt x="4851" y="409"/>
                    <a:pt x="4851" y="400"/>
                  </a:cubicBezTo>
                  <a:cubicBezTo>
                    <a:pt x="4851" y="390"/>
                    <a:pt x="4843" y="382"/>
                    <a:pt x="4833" y="382"/>
                  </a:cubicBezTo>
                  <a:moveTo>
                    <a:pt x="1307" y="381"/>
                  </a:moveTo>
                  <a:cubicBezTo>
                    <a:pt x="1296" y="381"/>
                    <a:pt x="1288" y="389"/>
                    <a:pt x="1288" y="400"/>
                  </a:cubicBezTo>
                  <a:cubicBezTo>
                    <a:pt x="1288" y="410"/>
                    <a:pt x="1296" y="419"/>
                    <a:pt x="1307" y="419"/>
                  </a:cubicBezTo>
                  <a:cubicBezTo>
                    <a:pt x="1318" y="419"/>
                    <a:pt x="1326" y="410"/>
                    <a:pt x="1326" y="400"/>
                  </a:cubicBezTo>
                  <a:cubicBezTo>
                    <a:pt x="1326" y="389"/>
                    <a:pt x="1318" y="381"/>
                    <a:pt x="1307" y="381"/>
                  </a:cubicBezTo>
                  <a:moveTo>
                    <a:pt x="4703" y="381"/>
                  </a:moveTo>
                  <a:cubicBezTo>
                    <a:pt x="4692" y="381"/>
                    <a:pt x="4683" y="389"/>
                    <a:pt x="4683" y="400"/>
                  </a:cubicBezTo>
                  <a:cubicBezTo>
                    <a:pt x="4683" y="410"/>
                    <a:pt x="4692" y="419"/>
                    <a:pt x="4703" y="419"/>
                  </a:cubicBezTo>
                  <a:cubicBezTo>
                    <a:pt x="4713" y="419"/>
                    <a:pt x="4722" y="410"/>
                    <a:pt x="4722" y="400"/>
                  </a:cubicBezTo>
                  <a:cubicBezTo>
                    <a:pt x="4722" y="389"/>
                    <a:pt x="4713" y="381"/>
                    <a:pt x="4703" y="381"/>
                  </a:cubicBezTo>
                  <a:moveTo>
                    <a:pt x="1438" y="379"/>
                  </a:moveTo>
                  <a:cubicBezTo>
                    <a:pt x="1426" y="379"/>
                    <a:pt x="1417" y="388"/>
                    <a:pt x="1417" y="400"/>
                  </a:cubicBezTo>
                  <a:cubicBezTo>
                    <a:pt x="1417" y="411"/>
                    <a:pt x="1426" y="421"/>
                    <a:pt x="1438" y="421"/>
                  </a:cubicBezTo>
                  <a:cubicBezTo>
                    <a:pt x="1449" y="421"/>
                    <a:pt x="1459" y="411"/>
                    <a:pt x="1459" y="400"/>
                  </a:cubicBezTo>
                  <a:cubicBezTo>
                    <a:pt x="1459" y="388"/>
                    <a:pt x="1449" y="379"/>
                    <a:pt x="1438" y="379"/>
                  </a:cubicBezTo>
                  <a:moveTo>
                    <a:pt x="4572" y="378"/>
                  </a:moveTo>
                  <a:cubicBezTo>
                    <a:pt x="4560" y="378"/>
                    <a:pt x="4551" y="388"/>
                    <a:pt x="4551" y="400"/>
                  </a:cubicBezTo>
                  <a:cubicBezTo>
                    <a:pt x="4551" y="412"/>
                    <a:pt x="4560" y="421"/>
                    <a:pt x="4572" y="421"/>
                  </a:cubicBezTo>
                  <a:cubicBezTo>
                    <a:pt x="4584" y="421"/>
                    <a:pt x="4593" y="412"/>
                    <a:pt x="4593" y="400"/>
                  </a:cubicBezTo>
                  <a:cubicBezTo>
                    <a:pt x="4593" y="388"/>
                    <a:pt x="4584" y="378"/>
                    <a:pt x="4572" y="378"/>
                  </a:cubicBezTo>
                  <a:moveTo>
                    <a:pt x="1568" y="377"/>
                  </a:moveTo>
                  <a:cubicBezTo>
                    <a:pt x="1556" y="377"/>
                    <a:pt x="1545" y="387"/>
                    <a:pt x="1545" y="400"/>
                  </a:cubicBezTo>
                  <a:cubicBezTo>
                    <a:pt x="1545" y="412"/>
                    <a:pt x="1556" y="423"/>
                    <a:pt x="1568" y="423"/>
                  </a:cubicBezTo>
                  <a:cubicBezTo>
                    <a:pt x="1581" y="423"/>
                    <a:pt x="1591" y="412"/>
                    <a:pt x="1591" y="400"/>
                  </a:cubicBezTo>
                  <a:cubicBezTo>
                    <a:pt x="1591" y="387"/>
                    <a:pt x="1581" y="377"/>
                    <a:pt x="1568" y="377"/>
                  </a:cubicBezTo>
                  <a:moveTo>
                    <a:pt x="4441" y="377"/>
                  </a:moveTo>
                  <a:cubicBezTo>
                    <a:pt x="4429" y="377"/>
                    <a:pt x="4418" y="387"/>
                    <a:pt x="4418" y="400"/>
                  </a:cubicBezTo>
                  <a:cubicBezTo>
                    <a:pt x="4418" y="413"/>
                    <a:pt x="4429" y="423"/>
                    <a:pt x="4441" y="423"/>
                  </a:cubicBezTo>
                  <a:cubicBezTo>
                    <a:pt x="4454" y="423"/>
                    <a:pt x="4465" y="413"/>
                    <a:pt x="4465" y="400"/>
                  </a:cubicBezTo>
                  <a:cubicBezTo>
                    <a:pt x="4465" y="387"/>
                    <a:pt x="4454" y="377"/>
                    <a:pt x="4441" y="377"/>
                  </a:cubicBezTo>
                  <a:moveTo>
                    <a:pt x="1699" y="375"/>
                  </a:moveTo>
                  <a:cubicBezTo>
                    <a:pt x="1685" y="375"/>
                    <a:pt x="1674" y="386"/>
                    <a:pt x="1674" y="400"/>
                  </a:cubicBezTo>
                  <a:cubicBezTo>
                    <a:pt x="1674" y="414"/>
                    <a:pt x="1685" y="425"/>
                    <a:pt x="1699" y="425"/>
                  </a:cubicBezTo>
                  <a:cubicBezTo>
                    <a:pt x="1713" y="425"/>
                    <a:pt x="1724" y="414"/>
                    <a:pt x="1724" y="400"/>
                  </a:cubicBezTo>
                  <a:cubicBezTo>
                    <a:pt x="1724" y="386"/>
                    <a:pt x="1713" y="375"/>
                    <a:pt x="1699" y="375"/>
                  </a:cubicBezTo>
                  <a:moveTo>
                    <a:pt x="4311" y="375"/>
                  </a:moveTo>
                  <a:cubicBezTo>
                    <a:pt x="4297" y="375"/>
                    <a:pt x="4286" y="386"/>
                    <a:pt x="4286" y="400"/>
                  </a:cubicBezTo>
                  <a:cubicBezTo>
                    <a:pt x="4286" y="414"/>
                    <a:pt x="4297" y="425"/>
                    <a:pt x="4311" y="425"/>
                  </a:cubicBezTo>
                  <a:cubicBezTo>
                    <a:pt x="4325" y="425"/>
                    <a:pt x="4336" y="414"/>
                    <a:pt x="4336" y="400"/>
                  </a:cubicBezTo>
                  <a:cubicBezTo>
                    <a:pt x="4336" y="386"/>
                    <a:pt x="4325" y="375"/>
                    <a:pt x="4311" y="375"/>
                  </a:cubicBezTo>
                  <a:moveTo>
                    <a:pt x="1829" y="373"/>
                  </a:moveTo>
                  <a:cubicBezTo>
                    <a:pt x="1815" y="373"/>
                    <a:pt x="1803" y="385"/>
                    <a:pt x="1803" y="400"/>
                  </a:cubicBezTo>
                  <a:cubicBezTo>
                    <a:pt x="1803" y="415"/>
                    <a:pt x="1815" y="427"/>
                    <a:pt x="1829" y="427"/>
                  </a:cubicBezTo>
                  <a:cubicBezTo>
                    <a:pt x="1844" y="427"/>
                    <a:pt x="1856" y="415"/>
                    <a:pt x="1856" y="400"/>
                  </a:cubicBezTo>
                  <a:cubicBezTo>
                    <a:pt x="1856" y="385"/>
                    <a:pt x="1844" y="373"/>
                    <a:pt x="1829" y="373"/>
                  </a:cubicBezTo>
                  <a:moveTo>
                    <a:pt x="4180" y="373"/>
                  </a:moveTo>
                  <a:cubicBezTo>
                    <a:pt x="4165" y="373"/>
                    <a:pt x="4153" y="385"/>
                    <a:pt x="4153" y="400"/>
                  </a:cubicBezTo>
                  <a:cubicBezTo>
                    <a:pt x="4153" y="415"/>
                    <a:pt x="4165" y="427"/>
                    <a:pt x="4180" y="427"/>
                  </a:cubicBezTo>
                  <a:cubicBezTo>
                    <a:pt x="4195" y="427"/>
                    <a:pt x="4207" y="415"/>
                    <a:pt x="4207" y="400"/>
                  </a:cubicBezTo>
                  <a:cubicBezTo>
                    <a:pt x="4207" y="385"/>
                    <a:pt x="4195" y="373"/>
                    <a:pt x="4180" y="373"/>
                  </a:cubicBezTo>
                  <a:moveTo>
                    <a:pt x="1960" y="371"/>
                  </a:moveTo>
                  <a:cubicBezTo>
                    <a:pt x="1944" y="371"/>
                    <a:pt x="1931" y="384"/>
                    <a:pt x="1931" y="400"/>
                  </a:cubicBezTo>
                  <a:cubicBezTo>
                    <a:pt x="1931" y="416"/>
                    <a:pt x="1944" y="428"/>
                    <a:pt x="1960" y="428"/>
                  </a:cubicBezTo>
                  <a:cubicBezTo>
                    <a:pt x="1976" y="428"/>
                    <a:pt x="1989" y="416"/>
                    <a:pt x="1989" y="400"/>
                  </a:cubicBezTo>
                  <a:cubicBezTo>
                    <a:pt x="1989" y="384"/>
                    <a:pt x="1976" y="371"/>
                    <a:pt x="1960" y="371"/>
                  </a:cubicBezTo>
                  <a:moveTo>
                    <a:pt x="4050" y="371"/>
                  </a:moveTo>
                  <a:cubicBezTo>
                    <a:pt x="4034" y="371"/>
                    <a:pt x="4021" y="384"/>
                    <a:pt x="4021" y="400"/>
                  </a:cubicBezTo>
                  <a:cubicBezTo>
                    <a:pt x="4021" y="416"/>
                    <a:pt x="4034" y="428"/>
                    <a:pt x="4050" y="428"/>
                  </a:cubicBezTo>
                  <a:cubicBezTo>
                    <a:pt x="4065" y="428"/>
                    <a:pt x="4078" y="416"/>
                    <a:pt x="4078" y="400"/>
                  </a:cubicBezTo>
                  <a:cubicBezTo>
                    <a:pt x="4078" y="384"/>
                    <a:pt x="4065" y="371"/>
                    <a:pt x="4050" y="371"/>
                  </a:cubicBezTo>
                  <a:moveTo>
                    <a:pt x="6009" y="269"/>
                  </a:moveTo>
                  <a:cubicBezTo>
                    <a:pt x="6008" y="269"/>
                    <a:pt x="6008" y="269"/>
                    <a:pt x="6008" y="269"/>
                  </a:cubicBezTo>
                  <a:cubicBezTo>
                    <a:pt x="6009" y="270"/>
                    <a:pt x="6009" y="270"/>
                    <a:pt x="6009" y="270"/>
                  </a:cubicBezTo>
                  <a:cubicBezTo>
                    <a:pt x="6009" y="269"/>
                    <a:pt x="6009" y="269"/>
                    <a:pt x="6009" y="269"/>
                  </a:cubicBezTo>
                  <a:cubicBezTo>
                    <a:pt x="6009" y="269"/>
                    <a:pt x="6009" y="269"/>
                    <a:pt x="6009" y="269"/>
                  </a:cubicBezTo>
                  <a:moveTo>
                    <a:pt x="131" y="267"/>
                  </a:moveTo>
                  <a:cubicBezTo>
                    <a:pt x="130" y="267"/>
                    <a:pt x="130" y="268"/>
                    <a:pt x="130" y="269"/>
                  </a:cubicBezTo>
                  <a:cubicBezTo>
                    <a:pt x="130" y="270"/>
                    <a:pt x="130" y="271"/>
                    <a:pt x="131" y="271"/>
                  </a:cubicBezTo>
                  <a:cubicBezTo>
                    <a:pt x="132" y="271"/>
                    <a:pt x="133" y="270"/>
                    <a:pt x="133" y="269"/>
                  </a:cubicBezTo>
                  <a:cubicBezTo>
                    <a:pt x="133" y="268"/>
                    <a:pt x="132" y="267"/>
                    <a:pt x="131" y="267"/>
                  </a:cubicBezTo>
                  <a:moveTo>
                    <a:pt x="5878" y="267"/>
                  </a:moveTo>
                  <a:cubicBezTo>
                    <a:pt x="5877" y="267"/>
                    <a:pt x="5876" y="268"/>
                    <a:pt x="5876" y="269"/>
                  </a:cubicBezTo>
                  <a:cubicBezTo>
                    <a:pt x="5876" y="270"/>
                    <a:pt x="5877" y="271"/>
                    <a:pt x="5878" y="271"/>
                  </a:cubicBezTo>
                  <a:cubicBezTo>
                    <a:pt x="5879" y="271"/>
                    <a:pt x="5880" y="270"/>
                    <a:pt x="5880" y="269"/>
                  </a:cubicBezTo>
                  <a:cubicBezTo>
                    <a:pt x="5880" y="268"/>
                    <a:pt x="5879" y="267"/>
                    <a:pt x="5878" y="267"/>
                  </a:cubicBezTo>
                  <a:moveTo>
                    <a:pt x="262" y="266"/>
                  </a:moveTo>
                  <a:cubicBezTo>
                    <a:pt x="260" y="266"/>
                    <a:pt x="258" y="267"/>
                    <a:pt x="258" y="269"/>
                  </a:cubicBezTo>
                  <a:cubicBezTo>
                    <a:pt x="258" y="271"/>
                    <a:pt x="260" y="273"/>
                    <a:pt x="262" y="273"/>
                  </a:cubicBezTo>
                  <a:cubicBezTo>
                    <a:pt x="264" y="273"/>
                    <a:pt x="266" y="271"/>
                    <a:pt x="266" y="269"/>
                  </a:cubicBezTo>
                  <a:cubicBezTo>
                    <a:pt x="266" y="267"/>
                    <a:pt x="264" y="266"/>
                    <a:pt x="262" y="266"/>
                  </a:cubicBezTo>
                  <a:moveTo>
                    <a:pt x="5748" y="265"/>
                  </a:moveTo>
                  <a:cubicBezTo>
                    <a:pt x="5745" y="265"/>
                    <a:pt x="5744" y="267"/>
                    <a:pt x="5744" y="269"/>
                  </a:cubicBezTo>
                  <a:cubicBezTo>
                    <a:pt x="5744" y="271"/>
                    <a:pt x="5745" y="273"/>
                    <a:pt x="5748" y="273"/>
                  </a:cubicBezTo>
                  <a:cubicBezTo>
                    <a:pt x="5750" y="273"/>
                    <a:pt x="5752" y="271"/>
                    <a:pt x="5752" y="269"/>
                  </a:cubicBezTo>
                  <a:cubicBezTo>
                    <a:pt x="5752" y="267"/>
                    <a:pt x="5750" y="265"/>
                    <a:pt x="5748" y="265"/>
                  </a:cubicBezTo>
                  <a:moveTo>
                    <a:pt x="393" y="263"/>
                  </a:moveTo>
                  <a:cubicBezTo>
                    <a:pt x="389" y="263"/>
                    <a:pt x="387" y="266"/>
                    <a:pt x="387" y="269"/>
                  </a:cubicBezTo>
                  <a:cubicBezTo>
                    <a:pt x="387" y="272"/>
                    <a:pt x="389" y="275"/>
                    <a:pt x="393" y="275"/>
                  </a:cubicBezTo>
                  <a:cubicBezTo>
                    <a:pt x="396" y="275"/>
                    <a:pt x="398" y="272"/>
                    <a:pt x="398" y="269"/>
                  </a:cubicBezTo>
                  <a:cubicBezTo>
                    <a:pt x="398" y="266"/>
                    <a:pt x="396" y="263"/>
                    <a:pt x="393" y="263"/>
                  </a:cubicBezTo>
                  <a:moveTo>
                    <a:pt x="5617" y="263"/>
                  </a:moveTo>
                  <a:cubicBezTo>
                    <a:pt x="5614" y="263"/>
                    <a:pt x="5611" y="266"/>
                    <a:pt x="5611" y="269"/>
                  </a:cubicBezTo>
                  <a:cubicBezTo>
                    <a:pt x="5611" y="273"/>
                    <a:pt x="5614" y="275"/>
                    <a:pt x="5617" y="275"/>
                  </a:cubicBezTo>
                  <a:cubicBezTo>
                    <a:pt x="5620" y="275"/>
                    <a:pt x="5623" y="273"/>
                    <a:pt x="5623" y="269"/>
                  </a:cubicBezTo>
                  <a:cubicBezTo>
                    <a:pt x="5623" y="266"/>
                    <a:pt x="5620" y="263"/>
                    <a:pt x="5617" y="263"/>
                  </a:cubicBezTo>
                  <a:moveTo>
                    <a:pt x="523" y="262"/>
                  </a:moveTo>
                  <a:cubicBezTo>
                    <a:pt x="519" y="262"/>
                    <a:pt x="516" y="265"/>
                    <a:pt x="516" y="269"/>
                  </a:cubicBezTo>
                  <a:cubicBezTo>
                    <a:pt x="516" y="273"/>
                    <a:pt x="519" y="277"/>
                    <a:pt x="523" y="277"/>
                  </a:cubicBezTo>
                  <a:cubicBezTo>
                    <a:pt x="527" y="277"/>
                    <a:pt x="531" y="273"/>
                    <a:pt x="531" y="269"/>
                  </a:cubicBezTo>
                  <a:cubicBezTo>
                    <a:pt x="531" y="265"/>
                    <a:pt x="527" y="262"/>
                    <a:pt x="523" y="262"/>
                  </a:cubicBezTo>
                  <a:moveTo>
                    <a:pt x="5486" y="261"/>
                  </a:moveTo>
                  <a:cubicBezTo>
                    <a:pt x="5482" y="261"/>
                    <a:pt x="5478" y="265"/>
                    <a:pt x="5478" y="269"/>
                  </a:cubicBezTo>
                  <a:cubicBezTo>
                    <a:pt x="5478" y="274"/>
                    <a:pt x="5482" y="277"/>
                    <a:pt x="5486" y="277"/>
                  </a:cubicBezTo>
                  <a:cubicBezTo>
                    <a:pt x="5491" y="277"/>
                    <a:pt x="5494" y="274"/>
                    <a:pt x="5494" y="269"/>
                  </a:cubicBezTo>
                  <a:cubicBezTo>
                    <a:pt x="5494" y="265"/>
                    <a:pt x="5491" y="261"/>
                    <a:pt x="5486" y="261"/>
                  </a:cubicBezTo>
                  <a:moveTo>
                    <a:pt x="654" y="259"/>
                  </a:moveTo>
                  <a:cubicBezTo>
                    <a:pt x="648" y="259"/>
                    <a:pt x="644" y="264"/>
                    <a:pt x="644" y="269"/>
                  </a:cubicBezTo>
                  <a:cubicBezTo>
                    <a:pt x="644" y="275"/>
                    <a:pt x="648" y="279"/>
                    <a:pt x="654" y="279"/>
                  </a:cubicBezTo>
                  <a:cubicBezTo>
                    <a:pt x="659" y="279"/>
                    <a:pt x="664" y="275"/>
                    <a:pt x="664" y="269"/>
                  </a:cubicBezTo>
                  <a:cubicBezTo>
                    <a:pt x="664" y="264"/>
                    <a:pt x="659" y="259"/>
                    <a:pt x="654" y="259"/>
                  </a:cubicBezTo>
                  <a:moveTo>
                    <a:pt x="5356" y="259"/>
                  </a:moveTo>
                  <a:cubicBezTo>
                    <a:pt x="5350" y="259"/>
                    <a:pt x="5346" y="264"/>
                    <a:pt x="5346" y="269"/>
                  </a:cubicBezTo>
                  <a:cubicBezTo>
                    <a:pt x="5346" y="275"/>
                    <a:pt x="5350" y="279"/>
                    <a:pt x="5356" y="279"/>
                  </a:cubicBezTo>
                  <a:cubicBezTo>
                    <a:pt x="5361" y="279"/>
                    <a:pt x="5366" y="275"/>
                    <a:pt x="5366" y="269"/>
                  </a:cubicBezTo>
                  <a:cubicBezTo>
                    <a:pt x="5366" y="264"/>
                    <a:pt x="5361" y="259"/>
                    <a:pt x="5356" y="259"/>
                  </a:cubicBezTo>
                  <a:moveTo>
                    <a:pt x="784" y="258"/>
                  </a:moveTo>
                  <a:cubicBezTo>
                    <a:pt x="778" y="258"/>
                    <a:pt x="773" y="263"/>
                    <a:pt x="773" y="269"/>
                  </a:cubicBezTo>
                  <a:cubicBezTo>
                    <a:pt x="773" y="276"/>
                    <a:pt x="778" y="281"/>
                    <a:pt x="784" y="281"/>
                  </a:cubicBezTo>
                  <a:cubicBezTo>
                    <a:pt x="791" y="281"/>
                    <a:pt x="796" y="276"/>
                    <a:pt x="796" y="269"/>
                  </a:cubicBezTo>
                  <a:cubicBezTo>
                    <a:pt x="796" y="263"/>
                    <a:pt x="791" y="258"/>
                    <a:pt x="784" y="258"/>
                  </a:cubicBezTo>
                  <a:moveTo>
                    <a:pt x="5225" y="257"/>
                  </a:moveTo>
                  <a:cubicBezTo>
                    <a:pt x="5219" y="257"/>
                    <a:pt x="5213" y="263"/>
                    <a:pt x="5213" y="269"/>
                  </a:cubicBezTo>
                  <a:cubicBezTo>
                    <a:pt x="5213" y="276"/>
                    <a:pt x="5219" y="281"/>
                    <a:pt x="5225" y="281"/>
                  </a:cubicBezTo>
                  <a:cubicBezTo>
                    <a:pt x="5232" y="281"/>
                    <a:pt x="5237" y="276"/>
                    <a:pt x="5237" y="269"/>
                  </a:cubicBezTo>
                  <a:cubicBezTo>
                    <a:pt x="5237" y="263"/>
                    <a:pt x="5232" y="257"/>
                    <a:pt x="5225" y="257"/>
                  </a:cubicBezTo>
                  <a:moveTo>
                    <a:pt x="915" y="255"/>
                  </a:moveTo>
                  <a:cubicBezTo>
                    <a:pt x="908" y="255"/>
                    <a:pt x="901" y="262"/>
                    <a:pt x="901" y="269"/>
                  </a:cubicBezTo>
                  <a:cubicBezTo>
                    <a:pt x="901" y="277"/>
                    <a:pt x="908" y="283"/>
                    <a:pt x="915" y="283"/>
                  </a:cubicBezTo>
                  <a:cubicBezTo>
                    <a:pt x="923" y="283"/>
                    <a:pt x="929" y="277"/>
                    <a:pt x="929" y="269"/>
                  </a:cubicBezTo>
                  <a:cubicBezTo>
                    <a:pt x="929" y="262"/>
                    <a:pt x="923" y="255"/>
                    <a:pt x="915" y="255"/>
                  </a:cubicBezTo>
                  <a:moveTo>
                    <a:pt x="5095" y="255"/>
                  </a:moveTo>
                  <a:cubicBezTo>
                    <a:pt x="5087" y="255"/>
                    <a:pt x="5081" y="262"/>
                    <a:pt x="5081" y="269"/>
                  </a:cubicBezTo>
                  <a:cubicBezTo>
                    <a:pt x="5081" y="277"/>
                    <a:pt x="5087" y="283"/>
                    <a:pt x="5095" y="283"/>
                  </a:cubicBezTo>
                  <a:cubicBezTo>
                    <a:pt x="5102" y="283"/>
                    <a:pt x="5108" y="277"/>
                    <a:pt x="5108" y="269"/>
                  </a:cubicBezTo>
                  <a:cubicBezTo>
                    <a:pt x="5108" y="262"/>
                    <a:pt x="5102" y="255"/>
                    <a:pt x="5095" y="255"/>
                  </a:cubicBezTo>
                  <a:moveTo>
                    <a:pt x="1046" y="254"/>
                  </a:moveTo>
                  <a:cubicBezTo>
                    <a:pt x="1037" y="254"/>
                    <a:pt x="1030" y="261"/>
                    <a:pt x="1030" y="269"/>
                  </a:cubicBezTo>
                  <a:cubicBezTo>
                    <a:pt x="1030" y="278"/>
                    <a:pt x="1037" y="285"/>
                    <a:pt x="1046" y="285"/>
                  </a:cubicBezTo>
                  <a:cubicBezTo>
                    <a:pt x="1054" y="285"/>
                    <a:pt x="1061" y="278"/>
                    <a:pt x="1061" y="269"/>
                  </a:cubicBezTo>
                  <a:cubicBezTo>
                    <a:pt x="1061" y="261"/>
                    <a:pt x="1054" y="254"/>
                    <a:pt x="1046" y="254"/>
                  </a:cubicBezTo>
                  <a:moveTo>
                    <a:pt x="4964" y="253"/>
                  </a:moveTo>
                  <a:cubicBezTo>
                    <a:pt x="4955" y="253"/>
                    <a:pt x="4948" y="260"/>
                    <a:pt x="4948" y="269"/>
                  </a:cubicBezTo>
                  <a:cubicBezTo>
                    <a:pt x="4948" y="278"/>
                    <a:pt x="4955" y="285"/>
                    <a:pt x="4964" y="285"/>
                  </a:cubicBezTo>
                  <a:cubicBezTo>
                    <a:pt x="4973" y="285"/>
                    <a:pt x="4980" y="278"/>
                    <a:pt x="4980" y="269"/>
                  </a:cubicBezTo>
                  <a:cubicBezTo>
                    <a:pt x="4980" y="260"/>
                    <a:pt x="4973" y="253"/>
                    <a:pt x="4964" y="253"/>
                  </a:cubicBezTo>
                  <a:moveTo>
                    <a:pt x="1176" y="252"/>
                  </a:moveTo>
                  <a:cubicBezTo>
                    <a:pt x="1167" y="252"/>
                    <a:pt x="1159" y="259"/>
                    <a:pt x="1159" y="269"/>
                  </a:cubicBezTo>
                  <a:cubicBezTo>
                    <a:pt x="1159" y="279"/>
                    <a:pt x="1167" y="287"/>
                    <a:pt x="1176" y="287"/>
                  </a:cubicBezTo>
                  <a:cubicBezTo>
                    <a:pt x="1186" y="287"/>
                    <a:pt x="1194" y="279"/>
                    <a:pt x="1194" y="269"/>
                  </a:cubicBezTo>
                  <a:cubicBezTo>
                    <a:pt x="1194" y="259"/>
                    <a:pt x="1186" y="252"/>
                    <a:pt x="1176" y="252"/>
                  </a:cubicBezTo>
                  <a:moveTo>
                    <a:pt x="4833" y="252"/>
                  </a:moveTo>
                  <a:cubicBezTo>
                    <a:pt x="4824" y="252"/>
                    <a:pt x="4816" y="259"/>
                    <a:pt x="4816" y="269"/>
                  </a:cubicBezTo>
                  <a:cubicBezTo>
                    <a:pt x="4816" y="279"/>
                    <a:pt x="4824" y="287"/>
                    <a:pt x="4833" y="287"/>
                  </a:cubicBezTo>
                  <a:cubicBezTo>
                    <a:pt x="4843" y="287"/>
                    <a:pt x="4851" y="279"/>
                    <a:pt x="4851" y="269"/>
                  </a:cubicBezTo>
                  <a:cubicBezTo>
                    <a:pt x="4851" y="259"/>
                    <a:pt x="4843" y="252"/>
                    <a:pt x="4833" y="252"/>
                  </a:cubicBezTo>
                  <a:moveTo>
                    <a:pt x="1307" y="250"/>
                  </a:moveTo>
                  <a:cubicBezTo>
                    <a:pt x="1296" y="250"/>
                    <a:pt x="1287" y="258"/>
                    <a:pt x="1287" y="269"/>
                  </a:cubicBezTo>
                  <a:cubicBezTo>
                    <a:pt x="1287" y="280"/>
                    <a:pt x="1296" y="289"/>
                    <a:pt x="1307" y="289"/>
                  </a:cubicBezTo>
                  <a:cubicBezTo>
                    <a:pt x="1318" y="289"/>
                    <a:pt x="1326" y="280"/>
                    <a:pt x="1326" y="269"/>
                  </a:cubicBezTo>
                  <a:cubicBezTo>
                    <a:pt x="1326" y="258"/>
                    <a:pt x="1318" y="250"/>
                    <a:pt x="1307" y="250"/>
                  </a:cubicBezTo>
                  <a:moveTo>
                    <a:pt x="4703" y="249"/>
                  </a:moveTo>
                  <a:cubicBezTo>
                    <a:pt x="4692" y="249"/>
                    <a:pt x="4683" y="258"/>
                    <a:pt x="4683" y="269"/>
                  </a:cubicBezTo>
                  <a:cubicBezTo>
                    <a:pt x="4683" y="280"/>
                    <a:pt x="4692" y="289"/>
                    <a:pt x="4703" y="289"/>
                  </a:cubicBezTo>
                  <a:cubicBezTo>
                    <a:pt x="4714" y="289"/>
                    <a:pt x="4723" y="280"/>
                    <a:pt x="4723" y="269"/>
                  </a:cubicBezTo>
                  <a:cubicBezTo>
                    <a:pt x="4723" y="258"/>
                    <a:pt x="4714" y="249"/>
                    <a:pt x="4703" y="249"/>
                  </a:cubicBezTo>
                  <a:moveTo>
                    <a:pt x="1438" y="248"/>
                  </a:moveTo>
                  <a:cubicBezTo>
                    <a:pt x="1426" y="248"/>
                    <a:pt x="1416" y="257"/>
                    <a:pt x="1416" y="269"/>
                  </a:cubicBezTo>
                  <a:cubicBezTo>
                    <a:pt x="1416" y="281"/>
                    <a:pt x="1426" y="291"/>
                    <a:pt x="1438" y="291"/>
                  </a:cubicBezTo>
                  <a:cubicBezTo>
                    <a:pt x="1450" y="291"/>
                    <a:pt x="1459" y="281"/>
                    <a:pt x="1459" y="269"/>
                  </a:cubicBezTo>
                  <a:cubicBezTo>
                    <a:pt x="1459" y="257"/>
                    <a:pt x="1450" y="248"/>
                    <a:pt x="1438" y="248"/>
                  </a:cubicBezTo>
                  <a:moveTo>
                    <a:pt x="4572" y="248"/>
                  </a:moveTo>
                  <a:cubicBezTo>
                    <a:pt x="4560" y="248"/>
                    <a:pt x="4550" y="257"/>
                    <a:pt x="4550" y="269"/>
                  </a:cubicBezTo>
                  <a:cubicBezTo>
                    <a:pt x="4550" y="281"/>
                    <a:pt x="4560" y="291"/>
                    <a:pt x="4572" y="291"/>
                  </a:cubicBezTo>
                  <a:cubicBezTo>
                    <a:pt x="4584" y="291"/>
                    <a:pt x="4594" y="281"/>
                    <a:pt x="4594" y="269"/>
                  </a:cubicBezTo>
                  <a:cubicBezTo>
                    <a:pt x="4594" y="257"/>
                    <a:pt x="4584" y="248"/>
                    <a:pt x="4572" y="248"/>
                  </a:cubicBezTo>
                  <a:moveTo>
                    <a:pt x="1568" y="246"/>
                  </a:moveTo>
                  <a:cubicBezTo>
                    <a:pt x="1555" y="246"/>
                    <a:pt x="1545" y="256"/>
                    <a:pt x="1545" y="269"/>
                  </a:cubicBezTo>
                  <a:cubicBezTo>
                    <a:pt x="1545" y="282"/>
                    <a:pt x="1555" y="293"/>
                    <a:pt x="1568" y="293"/>
                  </a:cubicBezTo>
                  <a:cubicBezTo>
                    <a:pt x="1581" y="293"/>
                    <a:pt x="1592" y="282"/>
                    <a:pt x="1592" y="269"/>
                  </a:cubicBezTo>
                  <a:cubicBezTo>
                    <a:pt x="1592" y="256"/>
                    <a:pt x="1581" y="246"/>
                    <a:pt x="1568" y="246"/>
                  </a:cubicBezTo>
                  <a:moveTo>
                    <a:pt x="4441" y="245"/>
                  </a:moveTo>
                  <a:cubicBezTo>
                    <a:pt x="4428" y="245"/>
                    <a:pt x="4418" y="256"/>
                    <a:pt x="4418" y="269"/>
                  </a:cubicBezTo>
                  <a:cubicBezTo>
                    <a:pt x="4418" y="282"/>
                    <a:pt x="4428" y="293"/>
                    <a:pt x="4441" y="293"/>
                  </a:cubicBezTo>
                  <a:cubicBezTo>
                    <a:pt x="4455" y="293"/>
                    <a:pt x="4465" y="282"/>
                    <a:pt x="4465" y="269"/>
                  </a:cubicBezTo>
                  <a:cubicBezTo>
                    <a:pt x="4465" y="256"/>
                    <a:pt x="4455" y="245"/>
                    <a:pt x="4441" y="245"/>
                  </a:cubicBezTo>
                  <a:moveTo>
                    <a:pt x="1699" y="244"/>
                  </a:moveTo>
                  <a:cubicBezTo>
                    <a:pt x="1685" y="244"/>
                    <a:pt x="1673" y="255"/>
                    <a:pt x="1673" y="269"/>
                  </a:cubicBezTo>
                  <a:cubicBezTo>
                    <a:pt x="1673" y="283"/>
                    <a:pt x="1685" y="295"/>
                    <a:pt x="1699" y="295"/>
                  </a:cubicBezTo>
                  <a:cubicBezTo>
                    <a:pt x="1713" y="295"/>
                    <a:pt x="1724" y="283"/>
                    <a:pt x="1724" y="269"/>
                  </a:cubicBezTo>
                  <a:cubicBezTo>
                    <a:pt x="1724" y="255"/>
                    <a:pt x="1713" y="244"/>
                    <a:pt x="1699" y="244"/>
                  </a:cubicBezTo>
                  <a:moveTo>
                    <a:pt x="4311" y="244"/>
                  </a:moveTo>
                  <a:cubicBezTo>
                    <a:pt x="4297" y="244"/>
                    <a:pt x="4285" y="255"/>
                    <a:pt x="4285" y="269"/>
                  </a:cubicBezTo>
                  <a:cubicBezTo>
                    <a:pt x="4285" y="283"/>
                    <a:pt x="4297" y="295"/>
                    <a:pt x="4311" y="295"/>
                  </a:cubicBezTo>
                  <a:cubicBezTo>
                    <a:pt x="4325" y="295"/>
                    <a:pt x="4337" y="283"/>
                    <a:pt x="4337" y="269"/>
                  </a:cubicBezTo>
                  <a:cubicBezTo>
                    <a:pt x="4337" y="255"/>
                    <a:pt x="4325" y="244"/>
                    <a:pt x="4311" y="244"/>
                  </a:cubicBezTo>
                  <a:moveTo>
                    <a:pt x="1829" y="242"/>
                  </a:moveTo>
                  <a:cubicBezTo>
                    <a:pt x="1814" y="242"/>
                    <a:pt x="1802" y="254"/>
                    <a:pt x="1802" y="269"/>
                  </a:cubicBezTo>
                  <a:cubicBezTo>
                    <a:pt x="1802" y="284"/>
                    <a:pt x="1814" y="297"/>
                    <a:pt x="1829" y="297"/>
                  </a:cubicBezTo>
                  <a:cubicBezTo>
                    <a:pt x="1845" y="297"/>
                    <a:pt x="1857" y="284"/>
                    <a:pt x="1857" y="269"/>
                  </a:cubicBezTo>
                  <a:cubicBezTo>
                    <a:pt x="1857" y="254"/>
                    <a:pt x="1845" y="242"/>
                    <a:pt x="1829" y="242"/>
                  </a:cubicBezTo>
                  <a:moveTo>
                    <a:pt x="4180" y="242"/>
                  </a:moveTo>
                  <a:cubicBezTo>
                    <a:pt x="4165" y="242"/>
                    <a:pt x="4153" y="254"/>
                    <a:pt x="4153" y="269"/>
                  </a:cubicBezTo>
                  <a:cubicBezTo>
                    <a:pt x="4153" y="284"/>
                    <a:pt x="4165" y="297"/>
                    <a:pt x="4180" y="297"/>
                  </a:cubicBezTo>
                  <a:cubicBezTo>
                    <a:pt x="4195" y="297"/>
                    <a:pt x="4208" y="284"/>
                    <a:pt x="4208" y="269"/>
                  </a:cubicBezTo>
                  <a:cubicBezTo>
                    <a:pt x="4208" y="254"/>
                    <a:pt x="4195" y="242"/>
                    <a:pt x="4180" y="242"/>
                  </a:cubicBezTo>
                  <a:moveTo>
                    <a:pt x="1960" y="240"/>
                  </a:moveTo>
                  <a:cubicBezTo>
                    <a:pt x="1944" y="240"/>
                    <a:pt x="1931" y="253"/>
                    <a:pt x="1931" y="269"/>
                  </a:cubicBezTo>
                  <a:cubicBezTo>
                    <a:pt x="1931" y="285"/>
                    <a:pt x="1944" y="299"/>
                    <a:pt x="1960" y="299"/>
                  </a:cubicBezTo>
                  <a:cubicBezTo>
                    <a:pt x="1976" y="299"/>
                    <a:pt x="1989" y="285"/>
                    <a:pt x="1989" y="269"/>
                  </a:cubicBezTo>
                  <a:cubicBezTo>
                    <a:pt x="1989" y="253"/>
                    <a:pt x="1976" y="240"/>
                    <a:pt x="1960" y="240"/>
                  </a:cubicBezTo>
                  <a:moveTo>
                    <a:pt x="4050" y="240"/>
                  </a:moveTo>
                  <a:cubicBezTo>
                    <a:pt x="4033" y="240"/>
                    <a:pt x="4020" y="253"/>
                    <a:pt x="4020" y="269"/>
                  </a:cubicBezTo>
                  <a:cubicBezTo>
                    <a:pt x="4020" y="285"/>
                    <a:pt x="4033" y="299"/>
                    <a:pt x="4050" y="299"/>
                  </a:cubicBezTo>
                  <a:cubicBezTo>
                    <a:pt x="4066" y="299"/>
                    <a:pt x="4079" y="285"/>
                    <a:pt x="4079" y="269"/>
                  </a:cubicBezTo>
                  <a:cubicBezTo>
                    <a:pt x="4079" y="253"/>
                    <a:pt x="4066" y="240"/>
                    <a:pt x="4050" y="240"/>
                  </a:cubicBezTo>
                  <a:moveTo>
                    <a:pt x="1" y="138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8"/>
                    <a:pt x="1" y="138"/>
                    <a:pt x="1" y="138"/>
                  </a:cubicBezTo>
                  <a:moveTo>
                    <a:pt x="6009" y="138"/>
                  </a:moveTo>
                  <a:cubicBezTo>
                    <a:pt x="6008" y="139"/>
                    <a:pt x="6008" y="139"/>
                    <a:pt x="6008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8"/>
                    <a:pt x="6009" y="138"/>
                    <a:pt x="6009" y="138"/>
                  </a:cubicBezTo>
                  <a:moveTo>
                    <a:pt x="131" y="136"/>
                  </a:moveTo>
                  <a:cubicBezTo>
                    <a:pt x="130" y="136"/>
                    <a:pt x="129" y="137"/>
                    <a:pt x="129" y="139"/>
                  </a:cubicBezTo>
                  <a:cubicBezTo>
                    <a:pt x="129" y="140"/>
                    <a:pt x="130" y="141"/>
                    <a:pt x="131" y="141"/>
                  </a:cubicBezTo>
                  <a:cubicBezTo>
                    <a:pt x="133" y="141"/>
                    <a:pt x="134" y="140"/>
                    <a:pt x="134" y="139"/>
                  </a:cubicBezTo>
                  <a:cubicBezTo>
                    <a:pt x="134" y="137"/>
                    <a:pt x="133" y="136"/>
                    <a:pt x="131" y="136"/>
                  </a:cubicBezTo>
                  <a:moveTo>
                    <a:pt x="5878" y="136"/>
                  </a:moveTo>
                  <a:cubicBezTo>
                    <a:pt x="5877" y="136"/>
                    <a:pt x="5876" y="137"/>
                    <a:pt x="5876" y="139"/>
                  </a:cubicBezTo>
                  <a:cubicBezTo>
                    <a:pt x="5876" y="140"/>
                    <a:pt x="5877" y="141"/>
                    <a:pt x="5878" y="141"/>
                  </a:cubicBezTo>
                  <a:cubicBezTo>
                    <a:pt x="5879" y="141"/>
                    <a:pt x="5880" y="140"/>
                    <a:pt x="5880" y="139"/>
                  </a:cubicBezTo>
                  <a:cubicBezTo>
                    <a:pt x="5880" y="137"/>
                    <a:pt x="5879" y="136"/>
                    <a:pt x="5878" y="136"/>
                  </a:cubicBezTo>
                  <a:moveTo>
                    <a:pt x="262" y="135"/>
                  </a:moveTo>
                  <a:cubicBezTo>
                    <a:pt x="260" y="135"/>
                    <a:pt x="258" y="136"/>
                    <a:pt x="258" y="139"/>
                  </a:cubicBezTo>
                  <a:cubicBezTo>
                    <a:pt x="258" y="141"/>
                    <a:pt x="260" y="143"/>
                    <a:pt x="262" y="143"/>
                  </a:cubicBezTo>
                  <a:cubicBezTo>
                    <a:pt x="264" y="143"/>
                    <a:pt x="266" y="141"/>
                    <a:pt x="266" y="139"/>
                  </a:cubicBezTo>
                  <a:cubicBezTo>
                    <a:pt x="266" y="136"/>
                    <a:pt x="264" y="135"/>
                    <a:pt x="262" y="135"/>
                  </a:cubicBezTo>
                  <a:moveTo>
                    <a:pt x="5748" y="134"/>
                  </a:moveTo>
                  <a:cubicBezTo>
                    <a:pt x="5745" y="134"/>
                    <a:pt x="5743" y="136"/>
                    <a:pt x="5743" y="139"/>
                  </a:cubicBezTo>
                  <a:cubicBezTo>
                    <a:pt x="5743" y="141"/>
                    <a:pt x="5745" y="143"/>
                    <a:pt x="5748" y="143"/>
                  </a:cubicBezTo>
                  <a:cubicBezTo>
                    <a:pt x="5750" y="143"/>
                    <a:pt x="5752" y="141"/>
                    <a:pt x="5752" y="139"/>
                  </a:cubicBezTo>
                  <a:cubicBezTo>
                    <a:pt x="5752" y="136"/>
                    <a:pt x="5750" y="134"/>
                    <a:pt x="5748" y="134"/>
                  </a:cubicBezTo>
                  <a:moveTo>
                    <a:pt x="393" y="132"/>
                  </a:moveTo>
                  <a:cubicBezTo>
                    <a:pt x="389" y="132"/>
                    <a:pt x="387" y="135"/>
                    <a:pt x="387" y="139"/>
                  </a:cubicBezTo>
                  <a:cubicBezTo>
                    <a:pt x="387" y="142"/>
                    <a:pt x="389" y="145"/>
                    <a:pt x="393" y="145"/>
                  </a:cubicBezTo>
                  <a:cubicBezTo>
                    <a:pt x="396" y="145"/>
                    <a:pt x="399" y="142"/>
                    <a:pt x="399" y="139"/>
                  </a:cubicBezTo>
                  <a:cubicBezTo>
                    <a:pt x="399" y="135"/>
                    <a:pt x="396" y="132"/>
                    <a:pt x="393" y="132"/>
                  </a:cubicBezTo>
                  <a:moveTo>
                    <a:pt x="5617" y="132"/>
                  </a:moveTo>
                  <a:cubicBezTo>
                    <a:pt x="5614" y="132"/>
                    <a:pt x="5611" y="135"/>
                    <a:pt x="5611" y="139"/>
                  </a:cubicBezTo>
                  <a:cubicBezTo>
                    <a:pt x="5611" y="142"/>
                    <a:pt x="5614" y="145"/>
                    <a:pt x="5617" y="145"/>
                  </a:cubicBezTo>
                  <a:cubicBezTo>
                    <a:pt x="5620" y="145"/>
                    <a:pt x="5623" y="142"/>
                    <a:pt x="5623" y="139"/>
                  </a:cubicBezTo>
                  <a:cubicBezTo>
                    <a:pt x="5623" y="135"/>
                    <a:pt x="5620" y="132"/>
                    <a:pt x="5617" y="132"/>
                  </a:cubicBezTo>
                  <a:moveTo>
                    <a:pt x="523" y="131"/>
                  </a:moveTo>
                  <a:cubicBezTo>
                    <a:pt x="519" y="131"/>
                    <a:pt x="515" y="134"/>
                    <a:pt x="515" y="139"/>
                  </a:cubicBezTo>
                  <a:cubicBezTo>
                    <a:pt x="515" y="143"/>
                    <a:pt x="519" y="147"/>
                    <a:pt x="523" y="147"/>
                  </a:cubicBezTo>
                  <a:cubicBezTo>
                    <a:pt x="528" y="147"/>
                    <a:pt x="531" y="143"/>
                    <a:pt x="531" y="139"/>
                  </a:cubicBezTo>
                  <a:cubicBezTo>
                    <a:pt x="531" y="134"/>
                    <a:pt x="528" y="131"/>
                    <a:pt x="523" y="131"/>
                  </a:cubicBezTo>
                  <a:moveTo>
                    <a:pt x="5486" y="130"/>
                  </a:moveTo>
                  <a:cubicBezTo>
                    <a:pt x="5482" y="130"/>
                    <a:pt x="5478" y="134"/>
                    <a:pt x="5478" y="139"/>
                  </a:cubicBezTo>
                  <a:cubicBezTo>
                    <a:pt x="5478" y="143"/>
                    <a:pt x="5482" y="147"/>
                    <a:pt x="5486" y="147"/>
                  </a:cubicBezTo>
                  <a:cubicBezTo>
                    <a:pt x="5491" y="147"/>
                    <a:pt x="5495" y="143"/>
                    <a:pt x="5495" y="139"/>
                  </a:cubicBezTo>
                  <a:cubicBezTo>
                    <a:pt x="5495" y="134"/>
                    <a:pt x="5491" y="130"/>
                    <a:pt x="5486" y="130"/>
                  </a:cubicBezTo>
                  <a:moveTo>
                    <a:pt x="654" y="129"/>
                  </a:moveTo>
                  <a:cubicBezTo>
                    <a:pt x="648" y="129"/>
                    <a:pt x="644" y="133"/>
                    <a:pt x="644" y="139"/>
                  </a:cubicBezTo>
                  <a:cubicBezTo>
                    <a:pt x="644" y="144"/>
                    <a:pt x="648" y="149"/>
                    <a:pt x="654" y="149"/>
                  </a:cubicBezTo>
                  <a:cubicBezTo>
                    <a:pt x="659" y="149"/>
                    <a:pt x="664" y="144"/>
                    <a:pt x="664" y="139"/>
                  </a:cubicBezTo>
                  <a:cubicBezTo>
                    <a:pt x="664" y="133"/>
                    <a:pt x="659" y="129"/>
                    <a:pt x="654" y="129"/>
                  </a:cubicBezTo>
                  <a:moveTo>
                    <a:pt x="5356" y="129"/>
                  </a:moveTo>
                  <a:cubicBezTo>
                    <a:pt x="5350" y="129"/>
                    <a:pt x="5346" y="133"/>
                    <a:pt x="5346" y="139"/>
                  </a:cubicBezTo>
                  <a:cubicBezTo>
                    <a:pt x="5346" y="144"/>
                    <a:pt x="5350" y="149"/>
                    <a:pt x="5356" y="149"/>
                  </a:cubicBezTo>
                  <a:cubicBezTo>
                    <a:pt x="5361" y="149"/>
                    <a:pt x="5366" y="144"/>
                    <a:pt x="5366" y="139"/>
                  </a:cubicBezTo>
                  <a:cubicBezTo>
                    <a:pt x="5366" y="133"/>
                    <a:pt x="5361" y="129"/>
                    <a:pt x="5356" y="129"/>
                  </a:cubicBezTo>
                  <a:moveTo>
                    <a:pt x="784" y="127"/>
                  </a:moveTo>
                  <a:cubicBezTo>
                    <a:pt x="778" y="127"/>
                    <a:pt x="773" y="132"/>
                    <a:pt x="773" y="139"/>
                  </a:cubicBezTo>
                  <a:cubicBezTo>
                    <a:pt x="773" y="145"/>
                    <a:pt x="778" y="151"/>
                    <a:pt x="784" y="151"/>
                  </a:cubicBezTo>
                  <a:cubicBezTo>
                    <a:pt x="791" y="151"/>
                    <a:pt x="796" y="145"/>
                    <a:pt x="796" y="139"/>
                  </a:cubicBezTo>
                  <a:cubicBezTo>
                    <a:pt x="796" y="132"/>
                    <a:pt x="791" y="127"/>
                    <a:pt x="784" y="127"/>
                  </a:cubicBezTo>
                  <a:moveTo>
                    <a:pt x="5225" y="126"/>
                  </a:moveTo>
                  <a:cubicBezTo>
                    <a:pt x="5218" y="126"/>
                    <a:pt x="5213" y="132"/>
                    <a:pt x="5213" y="139"/>
                  </a:cubicBezTo>
                  <a:cubicBezTo>
                    <a:pt x="5213" y="145"/>
                    <a:pt x="5218" y="151"/>
                    <a:pt x="5225" y="151"/>
                  </a:cubicBezTo>
                  <a:cubicBezTo>
                    <a:pt x="5232" y="151"/>
                    <a:pt x="5237" y="145"/>
                    <a:pt x="5237" y="139"/>
                  </a:cubicBezTo>
                  <a:cubicBezTo>
                    <a:pt x="5237" y="132"/>
                    <a:pt x="5232" y="126"/>
                    <a:pt x="5225" y="126"/>
                  </a:cubicBezTo>
                  <a:moveTo>
                    <a:pt x="915" y="125"/>
                  </a:moveTo>
                  <a:cubicBezTo>
                    <a:pt x="908" y="125"/>
                    <a:pt x="901" y="131"/>
                    <a:pt x="901" y="139"/>
                  </a:cubicBezTo>
                  <a:cubicBezTo>
                    <a:pt x="901" y="146"/>
                    <a:pt x="908" y="152"/>
                    <a:pt x="915" y="152"/>
                  </a:cubicBezTo>
                  <a:cubicBezTo>
                    <a:pt x="923" y="152"/>
                    <a:pt x="929" y="146"/>
                    <a:pt x="929" y="139"/>
                  </a:cubicBezTo>
                  <a:cubicBezTo>
                    <a:pt x="929" y="131"/>
                    <a:pt x="923" y="125"/>
                    <a:pt x="915" y="125"/>
                  </a:cubicBezTo>
                  <a:moveTo>
                    <a:pt x="5095" y="125"/>
                  </a:moveTo>
                  <a:cubicBezTo>
                    <a:pt x="5087" y="125"/>
                    <a:pt x="5080" y="131"/>
                    <a:pt x="5080" y="139"/>
                  </a:cubicBezTo>
                  <a:cubicBezTo>
                    <a:pt x="5080" y="146"/>
                    <a:pt x="5087" y="153"/>
                    <a:pt x="5095" y="153"/>
                  </a:cubicBezTo>
                  <a:cubicBezTo>
                    <a:pt x="5102" y="153"/>
                    <a:pt x="5109" y="146"/>
                    <a:pt x="5109" y="139"/>
                  </a:cubicBezTo>
                  <a:cubicBezTo>
                    <a:pt x="5109" y="131"/>
                    <a:pt x="5102" y="125"/>
                    <a:pt x="5095" y="125"/>
                  </a:cubicBezTo>
                  <a:moveTo>
                    <a:pt x="1046" y="123"/>
                  </a:moveTo>
                  <a:cubicBezTo>
                    <a:pt x="1037" y="123"/>
                    <a:pt x="1030" y="130"/>
                    <a:pt x="1030" y="139"/>
                  </a:cubicBezTo>
                  <a:cubicBezTo>
                    <a:pt x="1030" y="147"/>
                    <a:pt x="1037" y="155"/>
                    <a:pt x="1046" y="155"/>
                  </a:cubicBezTo>
                  <a:cubicBezTo>
                    <a:pt x="1055" y="155"/>
                    <a:pt x="1062" y="147"/>
                    <a:pt x="1062" y="139"/>
                  </a:cubicBezTo>
                  <a:cubicBezTo>
                    <a:pt x="1062" y="130"/>
                    <a:pt x="1055" y="123"/>
                    <a:pt x="1046" y="123"/>
                  </a:cubicBezTo>
                  <a:moveTo>
                    <a:pt x="4964" y="122"/>
                  </a:moveTo>
                  <a:cubicBezTo>
                    <a:pt x="4955" y="122"/>
                    <a:pt x="4948" y="130"/>
                    <a:pt x="4948" y="139"/>
                  </a:cubicBezTo>
                  <a:cubicBezTo>
                    <a:pt x="4948" y="148"/>
                    <a:pt x="4955" y="155"/>
                    <a:pt x="4964" y="155"/>
                  </a:cubicBezTo>
                  <a:cubicBezTo>
                    <a:pt x="4973" y="155"/>
                    <a:pt x="4980" y="148"/>
                    <a:pt x="4980" y="139"/>
                  </a:cubicBezTo>
                  <a:cubicBezTo>
                    <a:pt x="4980" y="130"/>
                    <a:pt x="4973" y="122"/>
                    <a:pt x="4964" y="122"/>
                  </a:cubicBezTo>
                  <a:moveTo>
                    <a:pt x="1176" y="121"/>
                  </a:moveTo>
                  <a:cubicBezTo>
                    <a:pt x="1166" y="121"/>
                    <a:pt x="1158" y="129"/>
                    <a:pt x="1158" y="139"/>
                  </a:cubicBezTo>
                  <a:cubicBezTo>
                    <a:pt x="1158" y="149"/>
                    <a:pt x="1166" y="157"/>
                    <a:pt x="1176" y="157"/>
                  </a:cubicBezTo>
                  <a:cubicBezTo>
                    <a:pt x="1186" y="157"/>
                    <a:pt x="1194" y="149"/>
                    <a:pt x="1194" y="139"/>
                  </a:cubicBezTo>
                  <a:cubicBezTo>
                    <a:pt x="1194" y="129"/>
                    <a:pt x="1186" y="121"/>
                    <a:pt x="1176" y="121"/>
                  </a:cubicBezTo>
                  <a:moveTo>
                    <a:pt x="4833" y="120"/>
                  </a:moveTo>
                  <a:cubicBezTo>
                    <a:pt x="4823" y="120"/>
                    <a:pt x="4815" y="128"/>
                    <a:pt x="4815" y="139"/>
                  </a:cubicBezTo>
                  <a:cubicBezTo>
                    <a:pt x="4815" y="149"/>
                    <a:pt x="4823" y="157"/>
                    <a:pt x="4833" y="157"/>
                  </a:cubicBezTo>
                  <a:cubicBezTo>
                    <a:pt x="4844" y="157"/>
                    <a:pt x="4852" y="149"/>
                    <a:pt x="4852" y="139"/>
                  </a:cubicBezTo>
                  <a:cubicBezTo>
                    <a:pt x="4852" y="128"/>
                    <a:pt x="4844" y="120"/>
                    <a:pt x="4833" y="120"/>
                  </a:cubicBezTo>
                  <a:moveTo>
                    <a:pt x="1307" y="119"/>
                  </a:moveTo>
                  <a:cubicBezTo>
                    <a:pt x="1296" y="119"/>
                    <a:pt x="1287" y="128"/>
                    <a:pt x="1287" y="139"/>
                  </a:cubicBezTo>
                  <a:cubicBezTo>
                    <a:pt x="1287" y="150"/>
                    <a:pt x="1296" y="159"/>
                    <a:pt x="1307" y="159"/>
                  </a:cubicBezTo>
                  <a:cubicBezTo>
                    <a:pt x="1318" y="159"/>
                    <a:pt x="1327" y="150"/>
                    <a:pt x="1327" y="139"/>
                  </a:cubicBezTo>
                  <a:cubicBezTo>
                    <a:pt x="1327" y="128"/>
                    <a:pt x="1318" y="119"/>
                    <a:pt x="1307" y="119"/>
                  </a:cubicBezTo>
                  <a:moveTo>
                    <a:pt x="4703" y="118"/>
                  </a:moveTo>
                  <a:cubicBezTo>
                    <a:pt x="4691" y="118"/>
                    <a:pt x="4682" y="127"/>
                    <a:pt x="4682" y="139"/>
                  </a:cubicBezTo>
                  <a:cubicBezTo>
                    <a:pt x="4682" y="150"/>
                    <a:pt x="4691" y="159"/>
                    <a:pt x="4703" y="159"/>
                  </a:cubicBezTo>
                  <a:cubicBezTo>
                    <a:pt x="4714" y="159"/>
                    <a:pt x="4723" y="150"/>
                    <a:pt x="4723" y="139"/>
                  </a:cubicBezTo>
                  <a:cubicBezTo>
                    <a:pt x="4723" y="127"/>
                    <a:pt x="4714" y="118"/>
                    <a:pt x="4703" y="118"/>
                  </a:cubicBezTo>
                  <a:moveTo>
                    <a:pt x="1438" y="117"/>
                  </a:moveTo>
                  <a:cubicBezTo>
                    <a:pt x="1425" y="117"/>
                    <a:pt x="1415" y="126"/>
                    <a:pt x="1415" y="139"/>
                  </a:cubicBezTo>
                  <a:cubicBezTo>
                    <a:pt x="1415" y="151"/>
                    <a:pt x="1425" y="161"/>
                    <a:pt x="1438" y="161"/>
                  </a:cubicBezTo>
                  <a:cubicBezTo>
                    <a:pt x="1450" y="161"/>
                    <a:pt x="1460" y="151"/>
                    <a:pt x="1460" y="139"/>
                  </a:cubicBezTo>
                  <a:cubicBezTo>
                    <a:pt x="1460" y="126"/>
                    <a:pt x="1450" y="117"/>
                    <a:pt x="1438" y="117"/>
                  </a:cubicBezTo>
                  <a:moveTo>
                    <a:pt x="4572" y="117"/>
                  </a:moveTo>
                  <a:cubicBezTo>
                    <a:pt x="4560" y="117"/>
                    <a:pt x="4550" y="126"/>
                    <a:pt x="4550" y="139"/>
                  </a:cubicBezTo>
                  <a:cubicBezTo>
                    <a:pt x="4550" y="151"/>
                    <a:pt x="4560" y="161"/>
                    <a:pt x="4572" y="161"/>
                  </a:cubicBezTo>
                  <a:cubicBezTo>
                    <a:pt x="4584" y="161"/>
                    <a:pt x="4594" y="151"/>
                    <a:pt x="4594" y="139"/>
                  </a:cubicBezTo>
                  <a:cubicBezTo>
                    <a:pt x="4594" y="126"/>
                    <a:pt x="4584" y="117"/>
                    <a:pt x="4572" y="117"/>
                  </a:cubicBezTo>
                  <a:moveTo>
                    <a:pt x="1568" y="115"/>
                  </a:moveTo>
                  <a:cubicBezTo>
                    <a:pt x="1555" y="115"/>
                    <a:pt x="1544" y="125"/>
                    <a:pt x="1544" y="139"/>
                  </a:cubicBezTo>
                  <a:cubicBezTo>
                    <a:pt x="1544" y="152"/>
                    <a:pt x="1555" y="163"/>
                    <a:pt x="1568" y="163"/>
                  </a:cubicBezTo>
                  <a:cubicBezTo>
                    <a:pt x="1581" y="163"/>
                    <a:pt x="1592" y="152"/>
                    <a:pt x="1592" y="139"/>
                  </a:cubicBezTo>
                  <a:cubicBezTo>
                    <a:pt x="1592" y="125"/>
                    <a:pt x="1581" y="115"/>
                    <a:pt x="1568" y="115"/>
                  </a:cubicBezTo>
                  <a:moveTo>
                    <a:pt x="4441" y="114"/>
                  </a:moveTo>
                  <a:cubicBezTo>
                    <a:pt x="4428" y="114"/>
                    <a:pt x="4417" y="125"/>
                    <a:pt x="4417" y="139"/>
                  </a:cubicBezTo>
                  <a:cubicBezTo>
                    <a:pt x="4417" y="152"/>
                    <a:pt x="4428" y="163"/>
                    <a:pt x="4441" y="163"/>
                  </a:cubicBezTo>
                  <a:cubicBezTo>
                    <a:pt x="4455" y="163"/>
                    <a:pt x="4466" y="152"/>
                    <a:pt x="4466" y="139"/>
                  </a:cubicBezTo>
                  <a:cubicBezTo>
                    <a:pt x="4466" y="125"/>
                    <a:pt x="4455" y="114"/>
                    <a:pt x="4441" y="114"/>
                  </a:cubicBezTo>
                  <a:moveTo>
                    <a:pt x="1699" y="113"/>
                  </a:moveTo>
                  <a:cubicBezTo>
                    <a:pt x="1684" y="113"/>
                    <a:pt x="1673" y="124"/>
                    <a:pt x="1673" y="139"/>
                  </a:cubicBezTo>
                  <a:cubicBezTo>
                    <a:pt x="1673" y="153"/>
                    <a:pt x="1684" y="165"/>
                    <a:pt x="1699" y="165"/>
                  </a:cubicBezTo>
                  <a:cubicBezTo>
                    <a:pt x="1713" y="165"/>
                    <a:pt x="1725" y="153"/>
                    <a:pt x="1725" y="139"/>
                  </a:cubicBezTo>
                  <a:cubicBezTo>
                    <a:pt x="1725" y="124"/>
                    <a:pt x="1713" y="113"/>
                    <a:pt x="1699" y="113"/>
                  </a:cubicBezTo>
                  <a:moveTo>
                    <a:pt x="4311" y="113"/>
                  </a:moveTo>
                  <a:cubicBezTo>
                    <a:pt x="4296" y="113"/>
                    <a:pt x="4285" y="124"/>
                    <a:pt x="4285" y="139"/>
                  </a:cubicBezTo>
                  <a:cubicBezTo>
                    <a:pt x="4285" y="153"/>
                    <a:pt x="4296" y="165"/>
                    <a:pt x="4311" y="165"/>
                  </a:cubicBezTo>
                  <a:cubicBezTo>
                    <a:pt x="4325" y="165"/>
                    <a:pt x="4337" y="153"/>
                    <a:pt x="4337" y="139"/>
                  </a:cubicBezTo>
                  <a:cubicBezTo>
                    <a:pt x="4337" y="124"/>
                    <a:pt x="4325" y="113"/>
                    <a:pt x="4311" y="113"/>
                  </a:cubicBezTo>
                  <a:moveTo>
                    <a:pt x="1829" y="111"/>
                  </a:moveTo>
                  <a:cubicBezTo>
                    <a:pt x="1814" y="111"/>
                    <a:pt x="1801" y="123"/>
                    <a:pt x="1801" y="139"/>
                  </a:cubicBezTo>
                  <a:cubicBezTo>
                    <a:pt x="1801" y="154"/>
                    <a:pt x="1814" y="167"/>
                    <a:pt x="1829" y="167"/>
                  </a:cubicBezTo>
                  <a:cubicBezTo>
                    <a:pt x="1845" y="167"/>
                    <a:pt x="1857" y="154"/>
                    <a:pt x="1857" y="139"/>
                  </a:cubicBezTo>
                  <a:cubicBezTo>
                    <a:pt x="1857" y="123"/>
                    <a:pt x="1845" y="111"/>
                    <a:pt x="1829" y="111"/>
                  </a:cubicBezTo>
                  <a:moveTo>
                    <a:pt x="4180" y="110"/>
                  </a:moveTo>
                  <a:cubicBezTo>
                    <a:pt x="4165" y="110"/>
                    <a:pt x="4152" y="123"/>
                    <a:pt x="4152" y="139"/>
                  </a:cubicBezTo>
                  <a:cubicBezTo>
                    <a:pt x="4152" y="154"/>
                    <a:pt x="4165" y="167"/>
                    <a:pt x="4180" y="167"/>
                  </a:cubicBezTo>
                  <a:cubicBezTo>
                    <a:pt x="4196" y="167"/>
                    <a:pt x="4209" y="154"/>
                    <a:pt x="4209" y="139"/>
                  </a:cubicBezTo>
                  <a:cubicBezTo>
                    <a:pt x="4209" y="123"/>
                    <a:pt x="4196" y="110"/>
                    <a:pt x="4180" y="110"/>
                  </a:cubicBezTo>
                  <a:moveTo>
                    <a:pt x="1960" y="109"/>
                  </a:moveTo>
                  <a:cubicBezTo>
                    <a:pt x="1943" y="109"/>
                    <a:pt x="1930" y="122"/>
                    <a:pt x="1930" y="139"/>
                  </a:cubicBezTo>
                  <a:cubicBezTo>
                    <a:pt x="1930" y="155"/>
                    <a:pt x="1943" y="169"/>
                    <a:pt x="1960" y="169"/>
                  </a:cubicBezTo>
                  <a:cubicBezTo>
                    <a:pt x="1977" y="169"/>
                    <a:pt x="1990" y="155"/>
                    <a:pt x="1990" y="139"/>
                  </a:cubicBezTo>
                  <a:cubicBezTo>
                    <a:pt x="1990" y="122"/>
                    <a:pt x="1977" y="109"/>
                    <a:pt x="1960" y="109"/>
                  </a:cubicBezTo>
                  <a:moveTo>
                    <a:pt x="4050" y="109"/>
                  </a:moveTo>
                  <a:cubicBezTo>
                    <a:pt x="4033" y="109"/>
                    <a:pt x="4020" y="122"/>
                    <a:pt x="4020" y="139"/>
                  </a:cubicBezTo>
                  <a:cubicBezTo>
                    <a:pt x="4020" y="155"/>
                    <a:pt x="4033" y="169"/>
                    <a:pt x="4050" y="169"/>
                  </a:cubicBezTo>
                  <a:cubicBezTo>
                    <a:pt x="4066" y="169"/>
                    <a:pt x="4080" y="155"/>
                    <a:pt x="4080" y="139"/>
                  </a:cubicBezTo>
                  <a:cubicBezTo>
                    <a:pt x="4080" y="122"/>
                    <a:pt x="4066" y="109"/>
                    <a:pt x="4050" y="109"/>
                  </a:cubicBezTo>
                  <a:moveTo>
                    <a:pt x="1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6009" y="8"/>
                  </a:moveTo>
                  <a:cubicBezTo>
                    <a:pt x="6008" y="8"/>
                    <a:pt x="6008" y="8"/>
                    <a:pt x="6008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moveTo>
                    <a:pt x="131" y="6"/>
                  </a:moveTo>
                  <a:cubicBezTo>
                    <a:pt x="130" y="6"/>
                    <a:pt x="129" y="7"/>
                    <a:pt x="129" y="8"/>
                  </a:cubicBezTo>
                  <a:cubicBezTo>
                    <a:pt x="129" y="9"/>
                    <a:pt x="130" y="10"/>
                    <a:pt x="131" y="10"/>
                  </a:cubicBezTo>
                  <a:cubicBezTo>
                    <a:pt x="133" y="10"/>
                    <a:pt x="134" y="9"/>
                    <a:pt x="134" y="8"/>
                  </a:cubicBezTo>
                  <a:cubicBezTo>
                    <a:pt x="134" y="7"/>
                    <a:pt x="133" y="6"/>
                    <a:pt x="131" y="6"/>
                  </a:cubicBezTo>
                  <a:moveTo>
                    <a:pt x="5878" y="6"/>
                  </a:moveTo>
                  <a:cubicBezTo>
                    <a:pt x="5877" y="6"/>
                    <a:pt x="5876" y="7"/>
                    <a:pt x="5876" y="8"/>
                  </a:cubicBezTo>
                  <a:cubicBezTo>
                    <a:pt x="5876" y="9"/>
                    <a:pt x="5877" y="11"/>
                    <a:pt x="5878" y="11"/>
                  </a:cubicBezTo>
                  <a:cubicBezTo>
                    <a:pt x="5880" y="11"/>
                    <a:pt x="5881" y="9"/>
                    <a:pt x="5881" y="8"/>
                  </a:cubicBezTo>
                  <a:cubicBezTo>
                    <a:pt x="5881" y="7"/>
                    <a:pt x="5880" y="6"/>
                    <a:pt x="5878" y="6"/>
                  </a:cubicBezTo>
                  <a:moveTo>
                    <a:pt x="262" y="4"/>
                  </a:moveTo>
                  <a:cubicBezTo>
                    <a:pt x="260" y="4"/>
                    <a:pt x="258" y="6"/>
                    <a:pt x="258" y="8"/>
                  </a:cubicBezTo>
                  <a:cubicBezTo>
                    <a:pt x="258" y="10"/>
                    <a:pt x="260" y="12"/>
                    <a:pt x="262" y="12"/>
                  </a:cubicBezTo>
                  <a:cubicBezTo>
                    <a:pt x="264" y="12"/>
                    <a:pt x="266" y="10"/>
                    <a:pt x="266" y="8"/>
                  </a:cubicBezTo>
                  <a:cubicBezTo>
                    <a:pt x="266" y="6"/>
                    <a:pt x="264" y="4"/>
                    <a:pt x="262" y="4"/>
                  </a:cubicBezTo>
                  <a:moveTo>
                    <a:pt x="5748" y="4"/>
                  </a:moveTo>
                  <a:cubicBezTo>
                    <a:pt x="5745" y="4"/>
                    <a:pt x="5743" y="6"/>
                    <a:pt x="5743" y="8"/>
                  </a:cubicBezTo>
                  <a:cubicBezTo>
                    <a:pt x="5743" y="10"/>
                    <a:pt x="5745" y="12"/>
                    <a:pt x="5748" y="12"/>
                  </a:cubicBezTo>
                  <a:cubicBezTo>
                    <a:pt x="5750" y="12"/>
                    <a:pt x="5752" y="10"/>
                    <a:pt x="5752" y="8"/>
                  </a:cubicBezTo>
                  <a:cubicBezTo>
                    <a:pt x="5752" y="6"/>
                    <a:pt x="5750" y="4"/>
                    <a:pt x="5748" y="4"/>
                  </a:cubicBezTo>
                  <a:moveTo>
                    <a:pt x="393" y="2"/>
                  </a:moveTo>
                  <a:cubicBezTo>
                    <a:pt x="389" y="2"/>
                    <a:pt x="387" y="5"/>
                    <a:pt x="387" y="8"/>
                  </a:cubicBezTo>
                  <a:cubicBezTo>
                    <a:pt x="387" y="11"/>
                    <a:pt x="389" y="14"/>
                    <a:pt x="393" y="14"/>
                  </a:cubicBezTo>
                  <a:cubicBezTo>
                    <a:pt x="396" y="14"/>
                    <a:pt x="399" y="11"/>
                    <a:pt x="399" y="8"/>
                  </a:cubicBezTo>
                  <a:cubicBezTo>
                    <a:pt x="399" y="5"/>
                    <a:pt x="396" y="2"/>
                    <a:pt x="393" y="2"/>
                  </a:cubicBezTo>
                  <a:moveTo>
                    <a:pt x="5617" y="2"/>
                  </a:moveTo>
                  <a:cubicBezTo>
                    <a:pt x="5613" y="2"/>
                    <a:pt x="5610" y="4"/>
                    <a:pt x="5610" y="8"/>
                  </a:cubicBezTo>
                  <a:cubicBezTo>
                    <a:pt x="5610" y="12"/>
                    <a:pt x="5613" y="15"/>
                    <a:pt x="5617" y="15"/>
                  </a:cubicBezTo>
                  <a:cubicBezTo>
                    <a:pt x="5621" y="15"/>
                    <a:pt x="5623" y="12"/>
                    <a:pt x="5623" y="8"/>
                  </a:cubicBezTo>
                  <a:cubicBezTo>
                    <a:pt x="5623" y="4"/>
                    <a:pt x="5621" y="2"/>
                    <a:pt x="5617" y="2"/>
                  </a:cubicBezTo>
                  <a:moveTo>
                    <a:pt x="523" y="0"/>
                  </a:moveTo>
                  <a:cubicBezTo>
                    <a:pt x="519" y="0"/>
                    <a:pt x="515" y="4"/>
                    <a:pt x="515" y="8"/>
                  </a:cubicBezTo>
                  <a:cubicBezTo>
                    <a:pt x="515" y="12"/>
                    <a:pt x="519" y="16"/>
                    <a:pt x="523" y="16"/>
                  </a:cubicBezTo>
                  <a:cubicBezTo>
                    <a:pt x="528" y="16"/>
                    <a:pt x="531" y="12"/>
                    <a:pt x="531" y="8"/>
                  </a:cubicBezTo>
                  <a:cubicBezTo>
                    <a:pt x="531" y="4"/>
                    <a:pt x="528" y="0"/>
                    <a:pt x="523" y="0"/>
                  </a:cubicBezTo>
                  <a:moveTo>
                    <a:pt x="5486" y="0"/>
                  </a:moveTo>
                  <a:cubicBezTo>
                    <a:pt x="5482" y="0"/>
                    <a:pt x="5478" y="3"/>
                    <a:pt x="5478" y="8"/>
                  </a:cubicBezTo>
                  <a:cubicBezTo>
                    <a:pt x="5478" y="13"/>
                    <a:pt x="5482" y="16"/>
                    <a:pt x="5486" y="16"/>
                  </a:cubicBezTo>
                  <a:cubicBezTo>
                    <a:pt x="5491" y="16"/>
                    <a:pt x="5495" y="13"/>
                    <a:pt x="5495" y="8"/>
                  </a:cubicBezTo>
                  <a:cubicBezTo>
                    <a:pt x="5495" y="3"/>
                    <a:pt x="5491" y="0"/>
                    <a:pt x="5486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418" name="Google Shape;418;p1"/>
          <p:cNvGrpSpPr/>
          <p:nvPr/>
        </p:nvGrpSpPr>
        <p:grpSpPr>
          <a:xfrm>
            <a:off x="7467600" y="2228766"/>
            <a:ext cx="8077200" cy="8075554"/>
            <a:chOff x="-1066" y="-2745"/>
            <a:chExt cx="9816" cy="9814"/>
          </a:xfrm>
        </p:grpSpPr>
        <p:sp>
          <p:nvSpPr>
            <p:cNvPr id="419" name="Google Shape;419;p1"/>
            <p:cNvSpPr/>
            <p:nvPr/>
          </p:nvSpPr>
          <p:spPr>
            <a:xfrm>
              <a:off x="-640" y="-2321"/>
              <a:ext cx="8965" cy="4978"/>
            </a:xfrm>
            <a:custGeom>
              <a:avLst/>
              <a:gdLst/>
              <a:ahLst/>
              <a:cxnLst/>
              <a:rect l="l" t="t" r="r" b="b"/>
              <a:pathLst>
                <a:path w="5488" h="3048" extrusionOk="0">
                  <a:moveTo>
                    <a:pt x="3658" y="2973"/>
                  </a:moveTo>
                  <a:cubicBezTo>
                    <a:pt x="3640" y="2973"/>
                    <a:pt x="3626" y="2988"/>
                    <a:pt x="3626" y="3006"/>
                  </a:cubicBezTo>
                  <a:cubicBezTo>
                    <a:pt x="3626" y="3023"/>
                    <a:pt x="3640" y="3038"/>
                    <a:pt x="3658" y="3038"/>
                  </a:cubicBezTo>
                  <a:cubicBezTo>
                    <a:pt x="3676" y="3038"/>
                    <a:pt x="3690" y="3023"/>
                    <a:pt x="3690" y="3006"/>
                  </a:cubicBezTo>
                  <a:cubicBezTo>
                    <a:pt x="3690" y="2988"/>
                    <a:pt x="3676" y="2973"/>
                    <a:pt x="3658" y="2973"/>
                  </a:cubicBezTo>
                  <a:moveTo>
                    <a:pt x="1960" y="2972"/>
                  </a:moveTo>
                  <a:cubicBezTo>
                    <a:pt x="1941" y="2972"/>
                    <a:pt x="1926" y="2987"/>
                    <a:pt x="1926" y="3006"/>
                  </a:cubicBezTo>
                  <a:cubicBezTo>
                    <a:pt x="1926" y="3024"/>
                    <a:pt x="1941" y="3040"/>
                    <a:pt x="1960" y="3040"/>
                  </a:cubicBezTo>
                  <a:cubicBezTo>
                    <a:pt x="1979" y="3040"/>
                    <a:pt x="1994" y="3024"/>
                    <a:pt x="1994" y="3006"/>
                  </a:cubicBezTo>
                  <a:cubicBezTo>
                    <a:pt x="1994" y="2987"/>
                    <a:pt x="1979" y="2972"/>
                    <a:pt x="1960" y="2972"/>
                  </a:cubicBezTo>
                  <a:moveTo>
                    <a:pt x="3527" y="2972"/>
                  </a:moveTo>
                  <a:cubicBezTo>
                    <a:pt x="3509" y="2972"/>
                    <a:pt x="3493" y="2987"/>
                    <a:pt x="3493" y="3006"/>
                  </a:cubicBezTo>
                  <a:cubicBezTo>
                    <a:pt x="3493" y="3024"/>
                    <a:pt x="3509" y="3040"/>
                    <a:pt x="3527" y="3040"/>
                  </a:cubicBezTo>
                  <a:cubicBezTo>
                    <a:pt x="3546" y="3040"/>
                    <a:pt x="3561" y="3024"/>
                    <a:pt x="3561" y="3006"/>
                  </a:cubicBezTo>
                  <a:cubicBezTo>
                    <a:pt x="3561" y="2987"/>
                    <a:pt x="3546" y="2972"/>
                    <a:pt x="3527" y="2972"/>
                  </a:cubicBezTo>
                  <a:moveTo>
                    <a:pt x="2091" y="2970"/>
                  </a:moveTo>
                  <a:cubicBezTo>
                    <a:pt x="2071" y="2970"/>
                    <a:pt x="2055" y="2986"/>
                    <a:pt x="2055" y="3006"/>
                  </a:cubicBezTo>
                  <a:cubicBezTo>
                    <a:pt x="2055" y="3025"/>
                    <a:pt x="2071" y="3042"/>
                    <a:pt x="2091" y="3042"/>
                  </a:cubicBezTo>
                  <a:cubicBezTo>
                    <a:pt x="2111" y="3042"/>
                    <a:pt x="2127" y="3025"/>
                    <a:pt x="2127" y="3006"/>
                  </a:cubicBezTo>
                  <a:cubicBezTo>
                    <a:pt x="2127" y="2986"/>
                    <a:pt x="2111" y="2970"/>
                    <a:pt x="2091" y="2970"/>
                  </a:cubicBezTo>
                  <a:moveTo>
                    <a:pt x="3397" y="2970"/>
                  </a:moveTo>
                  <a:cubicBezTo>
                    <a:pt x="3377" y="2970"/>
                    <a:pt x="3361" y="2986"/>
                    <a:pt x="3361" y="3006"/>
                  </a:cubicBezTo>
                  <a:cubicBezTo>
                    <a:pt x="3361" y="3025"/>
                    <a:pt x="3377" y="3042"/>
                    <a:pt x="3397" y="3042"/>
                  </a:cubicBezTo>
                  <a:cubicBezTo>
                    <a:pt x="3417" y="3042"/>
                    <a:pt x="3433" y="3025"/>
                    <a:pt x="3433" y="3006"/>
                  </a:cubicBezTo>
                  <a:cubicBezTo>
                    <a:pt x="3433" y="2986"/>
                    <a:pt x="3417" y="2970"/>
                    <a:pt x="3397" y="2970"/>
                  </a:cubicBezTo>
                  <a:moveTo>
                    <a:pt x="2221" y="2968"/>
                  </a:moveTo>
                  <a:cubicBezTo>
                    <a:pt x="2201" y="2968"/>
                    <a:pt x="2184" y="2985"/>
                    <a:pt x="2184" y="3006"/>
                  </a:cubicBezTo>
                  <a:cubicBezTo>
                    <a:pt x="2184" y="3026"/>
                    <a:pt x="2201" y="3043"/>
                    <a:pt x="2221" y="3043"/>
                  </a:cubicBezTo>
                  <a:cubicBezTo>
                    <a:pt x="2242" y="3043"/>
                    <a:pt x="2259" y="3026"/>
                    <a:pt x="2259" y="3006"/>
                  </a:cubicBezTo>
                  <a:cubicBezTo>
                    <a:pt x="2259" y="2985"/>
                    <a:pt x="2242" y="2968"/>
                    <a:pt x="2221" y="2968"/>
                  </a:cubicBezTo>
                  <a:moveTo>
                    <a:pt x="3266" y="2968"/>
                  </a:moveTo>
                  <a:cubicBezTo>
                    <a:pt x="3245" y="2968"/>
                    <a:pt x="3229" y="2985"/>
                    <a:pt x="3229" y="3006"/>
                  </a:cubicBezTo>
                  <a:cubicBezTo>
                    <a:pt x="3229" y="3026"/>
                    <a:pt x="3245" y="3043"/>
                    <a:pt x="3266" y="3043"/>
                  </a:cubicBezTo>
                  <a:cubicBezTo>
                    <a:pt x="3287" y="3043"/>
                    <a:pt x="3304" y="3026"/>
                    <a:pt x="3304" y="3006"/>
                  </a:cubicBezTo>
                  <a:cubicBezTo>
                    <a:pt x="3304" y="2985"/>
                    <a:pt x="3287" y="2968"/>
                    <a:pt x="3266" y="2968"/>
                  </a:cubicBezTo>
                  <a:moveTo>
                    <a:pt x="2352" y="2966"/>
                  </a:moveTo>
                  <a:cubicBezTo>
                    <a:pt x="2330" y="2966"/>
                    <a:pt x="2313" y="2984"/>
                    <a:pt x="2313" y="3006"/>
                  </a:cubicBezTo>
                  <a:cubicBezTo>
                    <a:pt x="2313" y="3027"/>
                    <a:pt x="2330" y="3045"/>
                    <a:pt x="2352" y="3045"/>
                  </a:cubicBezTo>
                  <a:cubicBezTo>
                    <a:pt x="2374" y="3045"/>
                    <a:pt x="2391" y="3027"/>
                    <a:pt x="2391" y="3006"/>
                  </a:cubicBezTo>
                  <a:cubicBezTo>
                    <a:pt x="2391" y="2984"/>
                    <a:pt x="2374" y="2966"/>
                    <a:pt x="2352" y="2966"/>
                  </a:cubicBezTo>
                  <a:moveTo>
                    <a:pt x="3136" y="2966"/>
                  </a:moveTo>
                  <a:cubicBezTo>
                    <a:pt x="3114" y="2966"/>
                    <a:pt x="3096" y="2984"/>
                    <a:pt x="3096" y="3006"/>
                  </a:cubicBezTo>
                  <a:cubicBezTo>
                    <a:pt x="3096" y="3027"/>
                    <a:pt x="3114" y="3045"/>
                    <a:pt x="3136" y="3045"/>
                  </a:cubicBezTo>
                  <a:cubicBezTo>
                    <a:pt x="3157" y="3045"/>
                    <a:pt x="3175" y="3027"/>
                    <a:pt x="3175" y="3006"/>
                  </a:cubicBezTo>
                  <a:cubicBezTo>
                    <a:pt x="3175" y="2984"/>
                    <a:pt x="3157" y="2966"/>
                    <a:pt x="3136" y="2966"/>
                  </a:cubicBezTo>
                  <a:moveTo>
                    <a:pt x="2483" y="2965"/>
                  </a:moveTo>
                  <a:cubicBezTo>
                    <a:pt x="2460" y="2965"/>
                    <a:pt x="2442" y="2983"/>
                    <a:pt x="2442" y="3006"/>
                  </a:cubicBezTo>
                  <a:cubicBezTo>
                    <a:pt x="2442" y="3028"/>
                    <a:pt x="2460" y="3047"/>
                    <a:pt x="2483" y="3047"/>
                  </a:cubicBezTo>
                  <a:cubicBezTo>
                    <a:pt x="2505" y="3047"/>
                    <a:pt x="2524" y="3028"/>
                    <a:pt x="2524" y="3006"/>
                  </a:cubicBezTo>
                  <a:cubicBezTo>
                    <a:pt x="2524" y="2983"/>
                    <a:pt x="2505" y="2965"/>
                    <a:pt x="2483" y="2965"/>
                  </a:cubicBezTo>
                  <a:moveTo>
                    <a:pt x="3005" y="2965"/>
                  </a:moveTo>
                  <a:cubicBezTo>
                    <a:pt x="2982" y="2965"/>
                    <a:pt x="2964" y="2983"/>
                    <a:pt x="2964" y="3006"/>
                  </a:cubicBezTo>
                  <a:cubicBezTo>
                    <a:pt x="2964" y="3028"/>
                    <a:pt x="2982" y="3047"/>
                    <a:pt x="3005" y="3047"/>
                  </a:cubicBezTo>
                  <a:cubicBezTo>
                    <a:pt x="3028" y="3047"/>
                    <a:pt x="3046" y="3028"/>
                    <a:pt x="3046" y="3006"/>
                  </a:cubicBezTo>
                  <a:cubicBezTo>
                    <a:pt x="3046" y="2983"/>
                    <a:pt x="3028" y="2965"/>
                    <a:pt x="3005" y="2965"/>
                  </a:cubicBezTo>
                  <a:moveTo>
                    <a:pt x="2613" y="2964"/>
                  </a:moveTo>
                  <a:cubicBezTo>
                    <a:pt x="2590" y="2964"/>
                    <a:pt x="2571" y="2982"/>
                    <a:pt x="2571" y="3006"/>
                  </a:cubicBezTo>
                  <a:cubicBezTo>
                    <a:pt x="2571" y="3029"/>
                    <a:pt x="2590" y="3048"/>
                    <a:pt x="2613" y="3048"/>
                  </a:cubicBezTo>
                  <a:cubicBezTo>
                    <a:pt x="2636" y="3048"/>
                    <a:pt x="2655" y="3029"/>
                    <a:pt x="2655" y="3006"/>
                  </a:cubicBezTo>
                  <a:cubicBezTo>
                    <a:pt x="2655" y="2982"/>
                    <a:pt x="2636" y="2964"/>
                    <a:pt x="2613" y="2964"/>
                  </a:cubicBezTo>
                  <a:moveTo>
                    <a:pt x="2874" y="2963"/>
                  </a:moveTo>
                  <a:cubicBezTo>
                    <a:pt x="2851" y="2963"/>
                    <a:pt x="2832" y="2982"/>
                    <a:pt x="2832" y="3006"/>
                  </a:cubicBezTo>
                  <a:cubicBezTo>
                    <a:pt x="2832" y="3029"/>
                    <a:pt x="2851" y="3048"/>
                    <a:pt x="2874" y="3048"/>
                  </a:cubicBezTo>
                  <a:cubicBezTo>
                    <a:pt x="2898" y="3048"/>
                    <a:pt x="2917" y="3029"/>
                    <a:pt x="2917" y="3006"/>
                  </a:cubicBezTo>
                  <a:cubicBezTo>
                    <a:pt x="2917" y="2982"/>
                    <a:pt x="2898" y="2963"/>
                    <a:pt x="2874" y="2963"/>
                  </a:cubicBezTo>
                  <a:moveTo>
                    <a:pt x="2744" y="2963"/>
                  </a:moveTo>
                  <a:cubicBezTo>
                    <a:pt x="2720" y="2963"/>
                    <a:pt x="2701" y="2982"/>
                    <a:pt x="2701" y="3006"/>
                  </a:cubicBezTo>
                  <a:cubicBezTo>
                    <a:pt x="2701" y="3029"/>
                    <a:pt x="2720" y="3048"/>
                    <a:pt x="2744" y="3048"/>
                  </a:cubicBezTo>
                  <a:cubicBezTo>
                    <a:pt x="2767" y="3048"/>
                    <a:pt x="2787" y="3029"/>
                    <a:pt x="2787" y="3006"/>
                  </a:cubicBezTo>
                  <a:cubicBezTo>
                    <a:pt x="2787" y="2982"/>
                    <a:pt x="2767" y="2963"/>
                    <a:pt x="2744" y="2963"/>
                  </a:cubicBezTo>
                  <a:moveTo>
                    <a:pt x="1830" y="2843"/>
                  </a:moveTo>
                  <a:cubicBezTo>
                    <a:pt x="1812" y="2843"/>
                    <a:pt x="1797" y="2857"/>
                    <a:pt x="1797" y="2875"/>
                  </a:cubicBezTo>
                  <a:cubicBezTo>
                    <a:pt x="1797" y="2893"/>
                    <a:pt x="1812" y="2907"/>
                    <a:pt x="1830" y="2907"/>
                  </a:cubicBezTo>
                  <a:cubicBezTo>
                    <a:pt x="1847" y="2907"/>
                    <a:pt x="1862" y="2893"/>
                    <a:pt x="1862" y="2875"/>
                  </a:cubicBezTo>
                  <a:cubicBezTo>
                    <a:pt x="1862" y="2857"/>
                    <a:pt x="1847" y="2843"/>
                    <a:pt x="1830" y="2843"/>
                  </a:cubicBezTo>
                  <a:moveTo>
                    <a:pt x="3658" y="2842"/>
                  </a:moveTo>
                  <a:cubicBezTo>
                    <a:pt x="3640" y="2842"/>
                    <a:pt x="3625" y="2857"/>
                    <a:pt x="3625" y="2875"/>
                  </a:cubicBezTo>
                  <a:cubicBezTo>
                    <a:pt x="3625" y="2893"/>
                    <a:pt x="3640" y="2908"/>
                    <a:pt x="3658" y="2908"/>
                  </a:cubicBezTo>
                  <a:cubicBezTo>
                    <a:pt x="3676" y="2908"/>
                    <a:pt x="3691" y="2893"/>
                    <a:pt x="3691" y="2875"/>
                  </a:cubicBezTo>
                  <a:cubicBezTo>
                    <a:pt x="3691" y="2857"/>
                    <a:pt x="3676" y="2842"/>
                    <a:pt x="3658" y="2842"/>
                  </a:cubicBezTo>
                  <a:moveTo>
                    <a:pt x="1960" y="2841"/>
                  </a:moveTo>
                  <a:cubicBezTo>
                    <a:pt x="1941" y="2841"/>
                    <a:pt x="1926" y="2856"/>
                    <a:pt x="1926" y="2875"/>
                  </a:cubicBezTo>
                  <a:cubicBezTo>
                    <a:pt x="1926" y="2894"/>
                    <a:pt x="1941" y="2909"/>
                    <a:pt x="1960" y="2909"/>
                  </a:cubicBezTo>
                  <a:cubicBezTo>
                    <a:pt x="1979" y="2909"/>
                    <a:pt x="1995" y="2894"/>
                    <a:pt x="1995" y="2875"/>
                  </a:cubicBezTo>
                  <a:cubicBezTo>
                    <a:pt x="1995" y="2856"/>
                    <a:pt x="1979" y="2841"/>
                    <a:pt x="1960" y="2841"/>
                  </a:cubicBezTo>
                  <a:moveTo>
                    <a:pt x="3527" y="2841"/>
                  </a:moveTo>
                  <a:cubicBezTo>
                    <a:pt x="3508" y="2841"/>
                    <a:pt x="3493" y="2856"/>
                    <a:pt x="3493" y="2875"/>
                  </a:cubicBezTo>
                  <a:cubicBezTo>
                    <a:pt x="3493" y="2894"/>
                    <a:pt x="3508" y="2909"/>
                    <a:pt x="3527" y="2909"/>
                  </a:cubicBezTo>
                  <a:cubicBezTo>
                    <a:pt x="3546" y="2909"/>
                    <a:pt x="3562" y="2894"/>
                    <a:pt x="3562" y="2875"/>
                  </a:cubicBezTo>
                  <a:cubicBezTo>
                    <a:pt x="3562" y="2856"/>
                    <a:pt x="3546" y="2841"/>
                    <a:pt x="3527" y="2841"/>
                  </a:cubicBezTo>
                  <a:moveTo>
                    <a:pt x="2091" y="2839"/>
                  </a:moveTo>
                  <a:cubicBezTo>
                    <a:pt x="2071" y="2839"/>
                    <a:pt x="2055" y="2855"/>
                    <a:pt x="2055" y="2875"/>
                  </a:cubicBezTo>
                  <a:cubicBezTo>
                    <a:pt x="2055" y="2895"/>
                    <a:pt x="2071" y="2911"/>
                    <a:pt x="2091" y="2911"/>
                  </a:cubicBezTo>
                  <a:cubicBezTo>
                    <a:pt x="2111" y="2911"/>
                    <a:pt x="2127" y="2895"/>
                    <a:pt x="2127" y="2875"/>
                  </a:cubicBezTo>
                  <a:cubicBezTo>
                    <a:pt x="2127" y="2855"/>
                    <a:pt x="2111" y="2839"/>
                    <a:pt x="2091" y="2839"/>
                  </a:cubicBezTo>
                  <a:moveTo>
                    <a:pt x="3397" y="2838"/>
                  </a:moveTo>
                  <a:cubicBezTo>
                    <a:pt x="3377" y="2838"/>
                    <a:pt x="3360" y="2855"/>
                    <a:pt x="3360" y="2875"/>
                  </a:cubicBezTo>
                  <a:cubicBezTo>
                    <a:pt x="3360" y="2895"/>
                    <a:pt x="3377" y="2912"/>
                    <a:pt x="3397" y="2912"/>
                  </a:cubicBezTo>
                  <a:cubicBezTo>
                    <a:pt x="3417" y="2912"/>
                    <a:pt x="3433" y="2895"/>
                    <a:pt x="3433" y="2875"/>
                  </a:cubicBezTo>
                  <a:cubicBezTo>
                    <a:pt x="3433" y="2855"/>
                    <a:pt x="3417" y="2838"/>
                    <a:pt x="3397" y="2838"/>
                  </a:cubicBezTo>
                  <a:moveTo>
                    <a:pt x="2221" y="2837"/>
                  </a:moveTo>
                  <a:cubicBezTo>
                    <a:pt x="2200" y="2837"/>
                    <a:pt x="2183" y="2854"/>
                    <a:pt x="2183" y="2875"/>
                  </a:cubicBezTo>
                  <a:cubicBezTo>
                    <a:pt x="2183" y="2896"/>
                    <a:pt x="2200" y="2913"/>
                    <a:pt x="2221" y="2913"/>
                  </a:cubicBezTo>
                  <a:cubicBezTo>
                    <a:pt x="2243" y="2913"/>
                    <a:pt x="2260" y="2896"/>
                    <a:pt x="2260" y="2875"/>
                  </a:cubicBezTo>
                  <a:cubicBezTo>
                    <a:pt x="2260" y="2854"/>
                    <a:pt x="2243" y="2837"/>
                    <a:pt x="2221" y="2837"/>
                  </a:cubicBezTo>
                  <a:moveTo>
                    <a:pt x="3266" y="2837"/>
                  </a:moveTo>
                  <a:cubicBezTo>
                    <a:pt x="3245" y="2837"/>
                    <a:pt x="3228" y="2854"/>
                    <a:pt x="3228" y="2875"/>
                  </a:cubicBezTo>
                  <a:cubicBezTo>
                    <a:pt x="3228" y="2896"/>
                    <a:pt x="3245" y="2913"/>
                    <a:pt x="3266" y="2913"/>
                  </a:cubicBezTo>
                  <a:cubicBezTo>
                    <a:pt x="3287" y="2913"/>
                    <a:pt x="3305" y="2896"/>
                    <a:pt x="3305" y="2875"/>
                  </a:cubicBezTo>
                  <a:cubicBezTo>
                    <a:pt x="3305" y="2854"/>
                    <a:pt x="3287" y="2837"/>
                    <a:pt x="3266" y="2837"/>
                  </a:cubicBezTo>
                  <a:moveTo>
                    <a:pt x="2352" y="2835"/>
                  </a:moveTo>
                  <a:cubicBezTo>
                    <a:pt x="2330" y="2835"/>
                    <a:pt x="2312" y="2853"/>
                    <a:pt x="2312" y="2875"/>
                  </a:cubicBezTo>
                  <a:cubicBezTo>
                    <a:pt x="2312" y="2897"/>
                    <a:pt x="2330" y="2915"/>
                    <a:pt x="2352" y="2915"/>
                  </a:cubicBezTo>
                  <a:cubicBezTo>
                    <a:pt x="2374" y="2915"/>
                    <a:pt x="2392" y="2897"/>
                    <a:pt x="2392" y="2875"/>
                  </a:cubicBezTo>
                  <a:cubicBezTo>
                    <a:pt x="2392" y="2853"/>
                    <a:pt x="2374" y="2835"/>
                    <a:pt x="2352" y="2835"/>
                  </a:cubicBezTo>
                  <a:moveTo>
                    <a:pt x="3136" y="2834"/>
                  </a:moveTo>
                  <a:cubicBezTo>
                    <a:pt x="3113" y="2834"/>
                    <a:pt x="3095" y="2853"/>
                    <a:pt x="3095" y="2875"/>
                  </a:cubicBezTo>
                  <a:cubicBezTo>
                    <a:pt x="3095" y="2897"/>
                    <a:pt x="3113" y="2916"/>
                    <a:pt x="3136" y="2916"/>
                  </a:cubicBezTo>
                  <a:cubicBezTo>
                    <a:pt x="3158" y="2916"/>
                    <a:pt x="3176" y="2897"/>
                    <a:pt x="3176" y="2875"/>
                  </a:cubicBezTo>
                  <a:cubicBezTo>
                    <a:pt x="3176" y="2853"/>
                    <a:pt x="3158" y="2834"/>
                    <a:pt x="3136" y="2834"/>
                  </a:cubicBezTo>
                  <a:moveTo>
                    <a:pt x="2483" y="2833"/>
                  </a:moveTo>
                  <a:cubicBezTo>
                    <a:pt x="2459" y="2833"/>
                    <a:pt x="2441" y="2852"/>
                    <a:pt x="2441" y="2875"/>
                  </a:cubicBezTo>
                  <a:cubicBezTo>
                    <a:pt x="2441" y="2898"/>
                    <a:pt x="2459" y="2917"/>
                    <a:pt x="2483" y="2917"/>
                  </a:cubicBezTo>
                  <a:cubicBezTo>
                    <a:pt x="2506" y="2917"/>
                    <a:pt x="2525" y="2898"/>
                    <a:pt x="2525" y="2875"/>
                  </a:cubicBezTo>
                  <a:cubicBezTo>
                    <a:pt x="2525" y="2852"/>
                    <a:pt x="2506" y="2833"/>
                    <a:pt x="2483" y="2833"/>
                  </a:cubicBezTo>
                  <a:moveTo>
                    <a:pt x="3005" y="2833"/>
                  </a:moveTo>
                  <a:cubicBezTo>
                    <a:pt x="2982" y="2833"/>
                    <a:pt x="2963" y="2852"/>
                    <a:pt x="2963" y="2875"/>
                  </a:cubicBezTo>
                  <a:cubicBezTo>
                    <a:pt x="2963" y="2898"/>
                    <a:pt x="2982" y="2917"/>
                    <a:pt x="3005" y="2917"/>
                  </a:cubicBezTo>
                  <a:cubicBezTo>
                    <a:pt x="3028" y="2917"/>
                    <a:pt x="3047" y="2898"/>
                    <a:pt x="3047" y="2875"/>
                  </a:cubicBezTo>
                  <a:cubicBezTo>
                    <a:pt x="3047" y="2852"/>
                    <a:pt x="3028" y="2833"/>
                    <a:pt x="3005" y="2833"/>
                  </a:cubicBezTo>
                  <a:moveTo>
                    <a:pt x="2613" y="2831"/>
                  </a:moveTo>
                  <a:cubicBezTo>
                    <a:pt x="2589" y="2831"/>
                    <a:pt x="2569" y="2851"/>
                    <a:pt x="2569" y="2875"/>
                  </a:cubicBezTo>
                  <a:cubicBezTo>
                    <a:pt x="2569" y="2899"/>
                    <a:pt x="2589" y="2919"/>
                    <a:pt x="2613" y="2919"/>
                  </a:cubicBezTo>
                  <a:cubicBezTo>
                    <a:pt x="2637" y="2919"/>
                    <a:pt x="2657" y="2899"/>
                    <a:pt x="2657" y="2875"/>
                  </a:cubicBezTo>
                  <a:cubicBezTo>
                    <a:pt x="2657" y="2851"/>
                    <a:pt x="2637" y="2831"/>
                    <a:pt x="2613" y="2831"/>
                  </a:cubicBezTo>
                  <a:moveTo>
                    <a:pt x="2874" y="2831"/>
                  </a:moveTo>
                  <a:cubicBezTo>
                    <a:pt x="2850" y="2831"/>
                    <a:pt x="2831" y="2851"/>
                    <a:pt x="2831" y="2875"/>
                  </a:cubicBezTo>
                  <a:cubicBezTo>
                    <a:pt x="2831" y="2899"/>
                    <a:pt x="2850" y="2919"/>
                    <a:pt x="2874" y="2919"/>
                  </a:cubicBezTo>
                  <a:cubicBezTo>
                    <a:pt x="2899" y="2919"/>
                    <a:pt x="2918" y="2899"/>
                    <a:pt x="2918" y="2875"/>
                  </a:cubicBezTo>
                  <a:cubicBezTo>
                    <a:pt x="2918" y="2851"/>
                    <a:pt x="2899" y="2831"/>
                    <a:pt x="2874" y="2831"/>
                  </a:cubicBezTo>
                  <a:moveTo>
                    <a:pt x="2744" y="2830"/>
                  </a:moveTo>
                  <a:cubicBezTo>
                    <a:pt x="2719" y="2830"/>
                    <a:pt x="2699" y="2850"/>
                    <a:pt x="2699" y="2875"/>
                  </a:cubicBezTo>
                  <a:cubicBezTo>
                    <a:pt x="2699" y="2900"/>
                    <a:pt x="2719" y="2920"/>
                    <a:pt x="2744" y="2920"/>
                  </a:cubicBezTo>
                  <a:cubicBezTo>
                    <a:pt x="2768" y="2920"/>
                    <a:pt x="2788" y="2900"/>
                    <a:pt x="2788" y="2875"/>
                  </a:cubicBezTo>
                  <a:cubicBezTo>
                    <a:pt x="2788" y="2850"/>
                    <a:pt x="2768" y="2830"/>
                    <a:pt x="2744" y="2830"/>
                  </a:cubicBezTo>
                  <a:moveTo>
                    <a:pt x="1830" y="2712"/>
                  </a:moveTo>
                  <a:cubicBezTo>
                    <a:pt x="1812" y="2712"/>
                    <a:pt x="1797" y="2726"/>
                    <a:pt x="1797" y="2744"/>
                  </a:cubicBezTo>
                  <a:cubicBezTo>
                    <a:pt x="1797" y="2762"/>
                    <a:pt x="1812" y="2777"/>
                    <a:pt x="1830" y="2777"/>
                  </a:cubicBezTo>
                  <a:cubicBezTo>
                    <a:pt x="1848" y="2777"/>
                    <a:pt x="1862" y="2762"/>
                    <a:pt x="1862" y="2744"/>
                  </a:cubicBezTo>
                  <a:cubicBezTo>
                    <a:pt x="1862" y="2726"/>
                    <a:pt x="1848" y="2712"/>
                    <a:pt x="1830" y="2712"/>
                  </a:cubicBezTo>
                  <a:moveTo>
                    <a:pt x="3658" y="2712"/>
                  </a:moveTo>
                  <a:cubicBezTo>
                    <a:pt x="3640" y="2712"/>
                    <a:pt x="3625" y="2726"/>
                    <a:pt x="3625" y="2744"/>
                  </a:cubicBezTo>
                  <a:cubicBezTo>
                    <a:pt x="3625" y="2762"/>
                    <a:pt x="3640" y="2777"/>
                    <a:pt x="3658" y="2777"/>
                  </a:cubicBezTo>
                  <a:cubicBezTo>
                    <a:pt x="3676" y="2777"/>
                    <a:pt x="3691" y="2762"/>
                    <a:pt x="3691" y="2744"/>
                  </a:cubicBezTo>
                  <a:cubicBezTo>
                    <a:pt x="3691" y="2726"/>
                    <a:pt x="3676" y="2712"/>
                    <a:pt x="3658" y="2712"/>
                  </a:cubicBezTo>
                  <a:moveTo>
                    <a:pt x="1960" y="2710"/>
                  </a:moveTo>
                  <a:cubicBezTo>
                    <a:pt x="1941" y="2710"/>
                    <a:pt x="1926" y="2725"/>
                    <a:pt x="1926" y="2744"/>
                  </a:cubicBezTo>
                  <a:cubicBezTo>
                    <a:pt x="1926" y="2763"/>
                    <a:pt x="1941" y="2779"/>
                    <a:pt x="1960" y="2779"/>
                  </a:cubicBezTo>
                  <a:cubicBezTo>
                    <a:pt x="1979" y="2779"/>
                    <a:pt x="1995" y="2763"/>
                    <a:pt x="1995" y="2744"/>
                  </a:cubicBezTo>
                  <a:cubicBezTo>
                    <a:pt x="1995" y="2725"/>
                    <a:pt x="1979" y="2710"/>
                    <a:pt x="1960" y="2710"/>
                  </a:cubicBezTo>
                  <a:moveTo>
                    <a:pt x="3527" y="2710"/>
                  </a:moveTo>
                  <a:cubicBezTo>
                    <a:pt x="3508" y="2710"/>
                    <a:pt x="3493" y="2725"/>
                    <a:pt x="3493" y="2744"/>
                  </a:cubicBezTo>
                  <a:cubicBezTo>
                    <a:pt x="3493" y="2764"/>
                    <a:pt x="3508" y="2779"/>
                    <a:pt x="3527" y="2779"/>
                  </a:cubicBezTo>
                  <a:cubicBezTo>
                    <a:pt x="3547" y="2779"/>
                    <a:pt x="3562" y="2764"/>
                    <a:pt x="3562" y="2744"/>
                  </a:cubicBezTo>
                  <a:cubicBezTo>
                    <a:pt x="3562" y="2725"/>
                    <a:pt x="3547" y="2710"/>
                    <a:pt x="3527" y="2710"/>
                  </a:cubicBezTo>
                  <a:moveTo>
                    <a:pt x="2091" y="2708"/>
                  </a:moveTo>
                  <a:cubicBezTo>
                    <a:pt x="2071" y="2708"/>
                    <a:pt x="2054" y="2724"/>
                    <a:pt x="2054" y="2744"/>
                  </a:cubicBezTo>
                  <a:cubicBezTo>
                    <a:pt x="2054" y="2765"/>
                    <a:pt x="2071" y="2781"/>
                    <a:pt x="2091" y="2781"/>
                  </a:cubicBezTo>
                  <a:cubicBezTo>
                    <a:pt x="2111" y="2781"/>
                    <a:pt x="2127" y="2765"/>
                    <a:pt x="2127" y="2744"/>
                  </a:cubicBezTo>
                  <a:cubicBezTo>
                    <a:pt x="2127" y="2724"/>
                    <a:pt x="2111" y="2708"/>
                    <a:pt x="2091" y="2708"/>
                  </a:cubicBezTo>
                  <a:moveTo>
                    <a:pt x="3397" y="2708"/>
                  </a:moveTo>
                  <a:cubicBezTo>
                    <a:pt x="3377" y="2708"/>
                    <a:pt x="3360" y="2724"/>
                    <a:pt x="3360" y="2744"/>
                  </a:cubicBezTo>
                  <a:cubicBezTo>
                    <a:pt x="3360" y="2765"/>
                    <a:pt x="3377" y="2781"/>
                    <a:pt x="3397" y="2781"/>
                  </a:cubicBezTo>
                  <a:cubicBezTo>
                    <a:pt x="3417" y="2781"/>
                    <a:pt x="3433" y="2765"/>
                    <a:pt x="3433" y="2744"/>
                  </a:cubicBezTo>
                  <a:cubicBezTo>
                    <a:pt x="3433" y="2724"/>
                    <a:pt x="3417" y="2708"/>
                    <a:pt x="3397" y="2708"/>
                  </a:cubicBezTo>
                  <a:moveTo>
                    <a:pt x="2221" y="2706"/>
                  </a:moveTo>
                  <a:cubicBezTo>
                    <a:pt x="2200" y="2706"/>
                    <a:pt x="2183" y="2723"/>
                    <a:pt x="2183" y="2744"/>
                  </a:cubicBezTo>
                  <a:cubicBezTo>
                    <a:pt x="2183" y="2766"/>
                    <a:pt x="2200" y="2783"/>
                    <a:pt x="2221" y="2783"/>
                  </a:cubicBezTo>
                  <a:cubicBezTo>
                    <a:pt x="2243" y="2783"/>
                    <a:pt x="2260" y="2766"/>
                    <a:pt x="2260" y="2744"/>
                  </a:cubicBezTo>
                  <a:cubicBezTo>
                    <a:pt x="2260" y="2723"/>
                    <a:pt x="2243" y="2706"/>
                    <a:pt x="2221" y="2706"/>
                  </a:cubicBezTo>
                  <a:moveTo>
                    <a:pt x="3266" y="2706"/>
                  </a:moveTo>
                  <a:cubicBezTo>
                    <a:pt x="3245" y="2706"/>
                    <a:pt x="3227" y="2723"/>
                    <a:pt x="3227" y="2744"/>
                  </a:cubicBezTo>
                  <a:cubicBezTo>
                    <a:pt x="3227" y="2766"/>
                    <a:pt x="3245" y="2783"/>
                    <a:pt x="3266" y="2783"/>
                  </a:cubicBezTo>
                  <a:cubicBezTo>
                    <a:pt x="3288" y="2783"/>
                    <a:pt x="3305" y="2766"/>
                    <a:pt x="3305" y="2744"/>
                  </a:cubicBezTo>
                  <a:cubicBezTo>
                    <a:pt x="3305" y="2723"/>
                    <a:pt x="3288" y="2706"/>
                    <a:pt x="3266" y="2706"/>
                  </a:cubicBezTo>
                  <a:moveTo>
                    <a:pt x="2352" y="2704"/>
                  </a:moveTo>
                  <a:cubicBezTo>
                    <a:pt x="2330" y="2704"/>
                    <a:pt x="2311" y="2722"/>
                    <a:pt x="2311" y="2744"/>
                  </a:cubicBezTo>
                  <a:cubicBezTo>
                    <a:pt x="2311" y="2767"/>
                    <a:pt x="2330" y="2785"/>
                    <a:pt x="2352" y="2785"/>
                  </a:cubicBezTo>
                  <a:cubicBezTo>
                    <a:pt x="2374" y="2785"/>
                    <a:pt x="2393" y="2767"/>
                    <a:pt x="2393" y="2744"/>
                  </a:cubicBezTo>
                  <a:cubicBezTo>
                    <a:pt x="2393" y="2722"/>
                    <a:pt x="2374" y="2704"/>
                    <a:pt x="2352" y="2704"/>
                  </a:cubicBezTo>
                  <a:moveTo>
                    <a:pt x="3136" y="2704"/>
                  </a:moveTo>
                  <a:cubicBezTo>
                    <a:pt x="3113" y="2704"/>
                    <a:pt x="3095" y="2722"/>
                    <a:pt x="3095" y="2744"/>
                  </a:cubicBezTo>
                  <a:cubicBezTo>
                    <a:pt x="3095" y="2767"/>
                    <a:pt x="3113" y="2785"/>
                    <a:pt x="3136" y="2785"/>
                  </a:cubicBezTo>
                  <a:cubicBezTo>
                    <a:pt x="3158" y="2785"/>
                    <a:pt x="3176" y="2767"/>
                    <a:pt x="3176" y="2744"/>
                  </a:cubicBezTo>
                  <a:cubicBezTo>
                    <a:pt x="3176" y="2722"/>
                    <a:pt x="3158" y="2704"/>
                    <a:pt x="3136" y="2704"/>
                  </a:cubicBezTo>
                  <a:moveTo>
                    <a:pt x="2483" y="2702"/>
                  </a:moveTo>
                  <a:cubicBezTo>
                    <a:pt x="2459" y="2702"/>
                    <a:pt x="2440" y="2721"/>
                    <a:pt x="2440" y="2744"/>
                  </a:cubicBezTo>
                  <a:cubicBezTo>
                    <a:pt x="2440" y="2768"/>
                    <a:pt x="2459" y="2787"/>
                    <a:pt x="2483" y="2787"/>
                  </a:cubicBezTo>
                  <a:cubicBezTo>
                    <a:pt x="2506" y="2787"/>
                    <a:pt x="2525" y="2768"/>
                    <a:pt x="2525" y="2744"/>
                  </a:cubicBezTo>
                  <a:cubicBezTo>
                    <a:pt x="2525" y="2721"/>
                    <a:pt x="2506" y="2702"/>
                    <a:pt x="2483" y="2702"/>
                  </a:cubicBezTo>
                  <a:moveTo>
                    <a:pt x="3005" y="2702"/>
                  </a:moveTo>
                  <a:cubicBezTo>
                    <a:pt x="2981" y="2702"/>
                    <a:pt x="2962" y="2721"/>
                    <a:pt x="2962" y="2744"/>
                  </a:cubicBezTo>
                  <a:cubicBezTo>
                    <a:pt x="2962" y="2768"/>
                    <a:pt x="2981" y="2787"/>
                    <a:pt x="3005" y="2787"/>
                  </a:cubicBezTo>
                  <a:cubicBezTo>
                    <a:pt x="3029" y="2787"/>
                    <a:pt x="3048" y="2768"/>
                    <a:pt x="3048" y="2744"/>
                  </a:cubicBezTo>
                  <a:cubicBezTo>
                    <a:pt x="3048" y="2721"/>
                    <a:pt x="3029" y="2702"/>
                    <a:pt x="3005" y="2702"/>
                  </a:cubicBezTo>
                  <a:moveTo>
                    <a:pt x="2613" y="2700"/>
                  </a:moveTo>
                  <a:cubicBezTo>
                    <a:pt x="2589" y="2700"/>
                    <a:pt x="2569" y="2720"/>
                    <a:pt x="2569" y="2744"/>
                  </a:cubicBezTo>
                  <a:cubicBezTo>
                    <a:pt x="2569" y="2769"/>
                    <a:pt x="2589" y="2789"/>
                    <a:pt x="2613" y="2789"/>
                  </a:cubicBezTo>
                  <a:cubicBezTo>
                    <a:pt x="2638" y="2789"/>
                    <a:pt x="2658" y="2769"/>
                    <a:pt x="2658" y="2744"/>
                  </a:cubicBezTo>
                  <a:cubicBezTo>
                    <a:pt x="2658" y="2720"/>
                    <a:pt x="2638" y="2700"/>
                    <a:pt x="2613" y="2700"/>
                  </a:cubicBezTo>
                  <a:moveTo>
                    <a:pt x="2874" y="2700"/>
                  </a:moveTo>
                  <a:cubicBezTo>
                    <a:pt x="2850" y="2700"/>
                    <a:pt x="2830" y="2720"/>
                    <a:pt x="2830" y="2744"/>
                  </a:cubicBezTo>
                  <a:cubicBezTo>
                    <a:pt x="2830" y="2769"/>
                    <a:pt x="2850" y="2789"/>
                    <a:pt x="2874" y="2789"/>
                  </a:cubicBezTo>
                  <a:cubicBezTo>
                    <a:pt x="2899" y="2789"/>
                    <a:pt x="2919" y="2769"/>
                    <a:pt x="2919" y="2744"/>
                  </a:cubicBezTo>
                  <a:cubicBezTo>
                    <a:pt x="2919" y="2720"/>
                    <a:pt x="2899" y="2700"/>
                    <a:pt x="2874" y="2700"/>
                  </a:cubicBezTo>
                  <a:moveTo>
                    <a:pt x="2744" y="2699"/>
                  </a:moveTo>
                  <a:cubicBezTo>
                    <a:pt x="2719" y="2699"/>
                    <a:pt x="2698" y="2719"/>
                    <a:pt x="2698" y="2744"/>
                  </a:cubicBezTo>
                  <a:cubicBezTo>
                    <a:pt x="2698" y="2770"/>
                    <a:pt x="2719" y="2790"/>
                    <a:pt x="2744" y="2790"/>
                  </a:cubicBezTo>
                  <a:cubicBezTo>
                    <a:pt x="2769" y="2790"/>
                    <a:pt x="2789" y="2770"/>
                    <a:pt x="2789" y="2744"/>
                  </a:cubicBezTo>
                  <a:cubicBezTo>
                    <a:pt x="2789" y="2719"/>
                    <a:pt x="2769" y="2699"/>
                    <a:pt x="2744" y="2699"/>
                  </a:cubicBezTo>
                  <a:moveTo>
                    <a:pt x="1830" y="2582"/>
                  </a:moveTo>
                  <a:cubicBezTo>
                    <a:pt x="1812" y="2582"/>
                    <a:pt x="1797" y="2596"/>
                    <a:pt x="1797" y="2614"/>
                  </a:cubicBezTo>
                  <a:cubicBezTo>
                    <a:pt x="1797" y="2632"/>
                    <a:pt x="1812" y="2646"/>
                    <a:pt x="1830" y="2646"/>
                  </a:cubicBezTo>
                  <a:cubicBezTo>
                    <a:pt x="1847" y="2646"/>
                    <a:pt x="1862" y="2632"/>
                    <a:pt x="1862" y="2614"/>
                  </a:cubicBezTo>
                  <a:cubicBezTo>
                    <a:pt x="1862" y="2596"/>
                    <a:pt x="1847" y="2582"/>
                    <a:pt x="1830" y="2582"/>
                  </a:cubicBezTo>
                  <a:moveTo>
                    <a:pt x="3658" y="2581"/>
                  </a:moveTo>
                  <a:cubicBezTo>
                    <a:pt x="3640" y="2581"/>
                    <a:pt x="3625" y="2596"/>
                    <a:pt x="3625" y="2614"/>
                  </a:cubicBezTo>
                  <a:cubicBezTo>
                    <a:pt x="3625" y="2632"/>
                    <a:pt x="3640" y="2646"/>
                    <a:pt x="3658" y="2646"/>
                  </a:cubicBezTo>
                  <a:cubicBezTo>
                    <a:pt x="3676" y="2646"/>
                    <a:pt x="3691" y="2632"/>
                    <a:pt x="3691" y="2614"/>
                  </a:cubicBezTo>
                  <a:cubicBezTo>
                    <a:pt x="3691" y="2596"/>
                    <a:pt x="3676" y="2581"/>
                    <a:pt x="3658" y="2581"/>
                  </a:cubicBezTo>
                  <a:moveTo>
                    <a:pt x="1960" y="2579"/>
                  </a:moveTo>
                  <a:cubicBezTo>
                    <a:pt x="1941" y="2579"/>
                    <a:pt x="1926" y="2595"/>
                    <a:pt x="1926" y="2614"/>
                  </a:cubicBezTo>
                  <a:cubicBezTo>
                    <a:pt x="1926" y="2633"/>
                    <a:pt x="1941" y="2648"/>
                    <a:pt x="1960" y="2648"/>
                  </a:cubicBezTo>
                  <a:cubicBezTo>
                    <a:pt x="1979" y="2648"/>
                    <a:pt x="1995" y="2633"/>
                    <a:pt x="1995" y="2614"/>
                  </a:cubicBezTo>
                  <a:cubicBezTo>
                    <a:pt x="1995" y="2595"/>
                    <a:pt x="1979" y="2579"/>
                    <a:pt x="1960" y="2579"/>
                  </a:cubicBezTo>
                  <a:moveTo>
                    <a:pt x="3527" y="2579"/>
                  </a:moveTo>
                  <a:cubicBezTo>
                    <a:pt x="3508" y="2579"/>
                    <a:pt x="3493" y="2595"/>
                    <a:pt x="3493" y="2614"/>
                  </a:cubicBezTo>
                  <a:cubicBezTo>
                    <a:pt x="3493" y="2633"/>
                    <a:pt x="3508" y="2648"/>
                    <a:pt x="3527" y="2648"/>
                  </a:cubicBezTo>
                  <a:cubicBezTo>
                    <a:pt x="3546" y="2648"/>
                    <a:pt x="3562" y="2633"/>
                    <a:pt x="3562" y="2614"/>
                  </a:cubicBezTo>
                  <a:cubicBezTo>
                    <a:pt x="3562" y="2595"/>
                    <a:pt x="3546" y="2579"/>
                    <a:pt x="3527" y="2579"/>
                  </a:cubicBezTo>
                  <a:moveTo>
                    <a:pt x="2091" y="2578"/>
                  </a:moveTo>
                  <a:cubicBezTo>
                    <a:pt x="2071" y="2578"/>
                    <a:pt x="2055" y="2594"/>
                    <a:pt x="2055" y="2614"/>
                  </a:cubicBezTo>
                  <a:cubicBezTo>
                    <a:pt x="2055" y="2634"/>
                    <a:pt x="2071" y="2650"/>
                    <a:pt x="2091" y="2650"/>
                  </a:cubicBezTo>
                  <a:cubicBezTo>
                    <a:pt x="2111" y="2650"/>
                    <a:pt x="2127" y="2634"/>
                    <a:pt x="2127" y="2614"/>
                  </a:cubicBezTo>
                  <a:cubicBezTo>
                    <a:pt x="2127" y="2594"/>
                    <a:pt x="2111" y="2578"/>
                    <a:pt x="2091" y="2578"/>
                  </a:cubicBezTo>
                  <a:moveTo>
                    <a:pt x="3397" y="2577"/>
                  </a:moveTo>
                  <a:cubicBezTo>
                    <a:pt x="3377" y="2577"/>
                    <a:pt x="3360" y="2594"/>
                    <a:pt x="3360" y="2614"/>
                  </a:cubicBezTo>
                  <a:cubicBezTo>
                    <a:pt x="3360" y="2634"/>
                    <a:pt x="3377" y="2650"/>
                    <a:pt x="3397" y="2650"/>
                  </a:cubicBezTo>
                  <a:cubicBezTo>
                    <a:pt x="3417" y="2650"/>
                    <a:pt x="3433" y="2634"/>
                    <a:pt x="3433" y="2614"/>
                  </a:cubicBezTo>
                  <a:cubicBezTo>
                    <a:pt x="3433" y="2594"/>
                    <a:pt x="3417" y="2577"/>
                    <a:pt x="3397" y="2577"/>
                  </a:cubicBezTo>
                  <a:moveTo>
                    <a:pt x="2221" y="2575"/>
                  </a:moveTo>
                  <a:cubicBezTo>
                    <a:pt x="2200" y="2575"/>
                    <a:pt x="2183" y="2593"/>
                    <a:pt x="2183" y="2614"/>
                  </a:cubicBezTo>
                  <a:cubicBezTo>
                    <a:pt x="2183" y="2635"/>
                    <a:pt x="2200" y="2652"/>
                    <a:pt x="2221" y="2652"/>
                  </a:cubicBezTo>
                  <a:cubicBezTo>
                    <a:pt x="2243" y="2652"/>
                    <a:pt x="2260" y="2635"/>
                    <a:pt x="2260" y="2614"/>
                  </a:cubicBezTo>
                  <a:cubicBezTo>
                    <a:pt x="2260" y="2593"/>
                    <a:pt x="2243" y="2575"/>
                    <a:pt x="2221" y="2575"/>
                  </a:cubicBezTo>
                  <a:moveTo>
                    <a:pt x="3266" y="2575"/>
                  </a:moveTo>
                  <a:cubicBezTo>
                    <a:pt x="3245" y="2575"/>
                    <a:pt x="3228" y="2593"/>
                    <a:pt x="3228" y="2614"/>
                  </a:cubicBezTo>
                  <a:cubicBezTo>
                    <a:pt x="3228" y="2635"/>
                    <a:pt x="3245" y="2652"/>
                    <a:pt x="3266" y="2652"/>
                  </a:cubicBezTo>
                  <a:cubicBezTo>
                    <a:pt x="3287" y="2652"/>
                    <a:pt x="3305" y="2635"/>
                    <a:pt x="3305" y="2614"/>
                  </a:cubicBezTo>
                  <a:cubicBezTo>
                    <a:pt x="3305" y="2593"/>
                    <a:pt x="3287" y="2575"/>
                    <a:pt x="3266" y="2575"/>
                  </a:cubicBezTo>
                  <a:moveTo>
                    <a:pt x="2352" y="2574"/>
                  </a:moveTo>
                  <a:cubicBezTo>
                    <a:pt x="2330" y="2574"/>
                    <a:pt x="2312" y="2592"/>
                    <a:pt x="2312" y="2614"/>
                  </a:cubicBezTo>
                  <a:cubicBezTo>
                    <a:pt x="2312" y="2636"/>
                    <a:pt x="2330" y="2654"/>
                    <a:pt x="2352" y="2654"/>
                  </a:cubicBezTo>
                  <a:cubicBezTo>
                    <a:pt x="2374" y="2654"/>
                    <a:pt x="2392" y="2636"/>
                    <a:pt x="2392" y="2614"/>
                  </a:cubicBezTo>
                  <a:cubicBezTo>
                    <a:pt x="2392" y="2592"/>
                    <a:pt x="2374" y="2574"/>
                    <a:pt x="2352" y="2574"/>
                  </a:cubicBezTo>
                  <a:moveTo>
                    <a:pt x="3136" y="2574"/>
                  </a:moveTo>
                  <a:cubicBezTo>
                    <a:pt x="3113" y="2574"/>
                    <a:pt x="3095" y="2592"/>
                    <a:pt x="3095" y="2614"/>
                  </a:cubicBezTo>
                  <a:cubicBezTo>
                    <a:pt x="3095" y="2636"/>
                    <a:pt x="3113" y="2654"/>
                    <a:pt x="3136" y="2654"/>
                  </a:cubicBezTo>
                  <a:cubicBezTo>
                    <a:pt x="3158" y="2654"/>
                    <a:pt x="3176" y="2636"/>
                    <a:pt x="3176" y="2614"/>
                  </a:cubicBezTo>
                  <a:cubicBezTo>
                    <a:pt x="3176" y="2592"/>
                    <a:pt x="3158" y="2574"/>
                    <a:pt x="3136" y="2574"/>
                  </a:cubicBezTo>
                  <a:moveTo>
                    <a:pt x="2483" y="2572"/>
                  </a:moveTo>
                  <a:cubicBezTo>
                    <a:pt x="2459" y="2572"/>
                    <a:pt x="2441" y="2591"/>
                    <a:pt x="2441" y="2614"/>
                  </a:cubicBezTo>
                  <a:cubicBezTo>
                    <a:pt x="2441" y="2637"/>
                    <a:pt x="2459" y="2656"/>
                    <a:pt x="2483" y="2656"/>
                  </a:cubicBezTo>
                  <a:cubicBezTo>
                    <a:pt x="2506" y="2656"/>
                    <a:pt x="2525" y="2637"/>
                    <a:pt x="2525" y="2614"/>
                  </a:cubicBezTo>
                  <a:cubicBezTo>
                    <a:pt x="2525" y="2591"/>
                    <a:pt x="2506" y="2572"/>
                    <a:pt x="2483" y="2572"/>
                  </a:cubicBezTo>
                  <a:moveTo>
                    <a:pt x="3005" y="2572"/>
                  </a:moveTo>
                  <a:cubicBezTo>
                    <a:pt x="2982" y="2572"/>
                    <a:pt x="2963" y="2591"/>
                    <a:pt x="2963" y="2614"/>
                  </a:cubicBezTo>
                  <a:cubicBezTo>
                    <a:pt x="2963" y="2637"/>
                    <a:pt x="2982" y="2656"/>
                    <a:pt x="3005" y="2656"/>
                  </a:cubicBezTo>
                  <a:cubicBezTo>
                    <a:pt x="3028" y="2656"/>
                    <a:pt x="3047" y="2637"/>
                    <a:pt x="3047" y="2614"/>
                  </a:cubicBezTo>
                  <a:cubicBezTo>
                    <a:pt x="3047" y="2591"/>
                    <a:pt x="3028" y="2572"/>
                    <a:pt x="3005" y="2572"/>
                  </a:cubicBezTo>
                  <a:moveTo>
                    <a:pt x="2613" y="2570"/>
                  </a:moveTo>
                  <a:cubicBezTo>
                    <a:pt x="2589" y="2570"/>
                    <a:pt x="2570" y="2590"/>
                    <a:pt x="2570" y="2614"/>
                  </a:cubicBezTo>
                  <a:cubicBezTo>
                    <a:pt x="2570" y="2638"/>
                    <a:pt x="2589" y="2657"/>
                    <a:pt x="2613" y="2657"/>
                  </a:cubicBezTo>
                  <a:cubicBezTo>
                    <a:pt x="2637" y="2657"/>
                    <a:pt x="2657" y="2638"/>
                    <a:pt x="2657" y="2614"/>
                  </a:cubicBezTo>
                  <a:cubicBezTo>
                    <a:pt x="2657" y="2590"/>
                    <a:pt x="2637" y="2570"/>
                    <a:pt x="2613" y="2570"/>
                  </a:cubicBezTo>
                  <a:moveTo>
                    <a:pt x="2874" y="2570"/>
                  </a:moveTo>
                  <a:cubicBezTo>
                    <a:pt x="2850" y="2570"/>
                    <a:pt x="2831" y="2590"/>
                    <a:pt x="2831" y="2614"/>
                  </a:cubicBezTo>
                  <a:cubicBezTo>
                    <a:pt x="2831" y="2638"/>
                    <a:pt x="2850" y="2658"/>
                    <a:pt x="2874" y="2658"/>
                  </a:cubicBezTo>
                  <a:cubicBezTo>
                    <a:pt x="2899" y="2658"/>
                    <a:pt x="2918" y="2638"/>
                    <a:pt x="2918" y="2614"/>
                  </a:cubicBezTo>
                  <a:cubicBezTo>
                    <a:pt x="2918" y="2590"/>
                    <a:pt x="2899" y="2570"/>
                    <a:pt x="2874" y="2570"/>
                  </a:cubicBezTo>
                  <a:moveTo>
                    <a:pt x="2744" y="2569"/>
                  </a:moveTo>
                  <a:cubicBezTo>
                    <a:pt x="2719" y="2569"/>
                    <a:pt x="2699" y="2589"/>
                    <a:pt x="2699" y="2614"/>
                  </a:cubicBezTo>
                  <a:cubicBezTo>
                    <a:pt x="2699" y="2638"/>
                    <a:pt x="2719" y="2658"/>
                    <a:pt x="2744" y="2658"/>
                  </a:cubicBezTo>
                  <a:cubicBezTo>
                    <a:pt x="2768" y="2658"/>
                    <a:pt x="2788" y="2638"/>
                    <a:pt x="2788" y="2614"/>
                  </a:cubicBezTo>
                  <a:cubicBezTo>
                    <a:pt x="2788" y="2589"/>
                    <a:pt x="2768" y="2569"/>
                    <a:pt x="2744" y="2569"/>
                  </a:cubicBezTo>
                  <a:moveTo>
                    <a:pt x="1830" y="2451"/>
                  </a:moveTo>
                  <a:cubicBezTo>
                    <a:pt x="1812" y="2451"/>
                    <a:pt x="1798" y="2466"/>
                    <a:pt x="1798" y="2483"/>
                  </a:cubicBezTo>
                  <a:cubicBezTo>
                    <a:pt x="1798" y="2501"/>
                    <a:pt x="1812" y="2515"/>
                    <a:pt x="1830" y="2515"/>
                  </a:cubicBezTo>
                  <a:cubicBezTo>
                    <a:pt x="1847" y="2515"/>
                    <a:pt x="1861" y="2501"/>
                    <a:pt x="1861" y="2483"/>
                  </a:cubicBezTo>
                  <a:cubicBezTo>
                    <a:pt x="1861" y="2466"/>
                    <a:pt x="1847" y="2451"/>
                    <a:pt x="1830" y="2451"/>
                  </a:cubicBezTo>
                  <a:moveTo>
                    <a:pt x="3658" y="2451"/>
                  </a:moveTo>
                  <a:cubicBezTo>
                    <a:pt x="3640" y="2451"/>
                    <a:pt x="3626" y="2465"/>
                    <a:pt x="3626" y="2483"/>
                  </a:cubicBezTo>
                  <a:cubicBezTo>
                    <a:pt x="3626" y="2501"/>
                    <a:pt x="3640" y="2515"/>
                    <a:pt x="3658" y="2515"/>
                  </a:cubicBezTo>
                  <a:cubicBezTo>
                    <a:pt x="3676" y="2515"/>
                    <a:pt x="3690" y="2501"/>
                    <a:pt x="3690" y="2483"/>
                  </a:cubicBezTo>
                  <a:cubicBezTo>
                    <a:pt x="3690" y="2465"/>
                    <a:pt x="3676" y="2451"/>
                    <a:pt x="3658" y="2451"/>
                  </a:cubicBezTo>
                  <a:moveTo>
                    <a:pt x="1960" y="2450"/>
                  </a:moveTo>
                  <a:cubicBezTo>
                    <a:pt x="1942" y="2450"/>
                    <a:pt x="1926" y="2465"/>
                    <a:pt x="1926" y="2483"/>
                  </a:cubicBezTo>
                  <a:cubicBezTo>
                    <a:pt x="1926" y="2502"/>
                    <a:pt x="1942" y="2517"/>
                    <a:pt x="1960" y="2517"/>
                  </a:cubicBezTo>
                  <a:cubicBezTo>
                    <a:pt x="1979" y="2517"/>
                    <a:pt x="1994" y="2502"/>
                    <a:pt x="1994" y="2483"/>
                  </a:cubicBezTo>
                  <a:cubicBezTo>
                    <a:pt x="1994" y="2465"/>
                    <a:pt x="1979" y="2450"/>
                    <a:pt x="1960" y="2450"/>
                  </a:cubicBezTo>
                  <a:moveTo>
                    <a:pt x="3527" y="2449"/>
                  </a:moveTo>
                  <a:cubicBezTo>
                    <a:pt x="3509" y="2449"/>
                    <a:pt x="3493" y="2464"/>
                    <a:pt x="3493" y="2483"/>
                  </a:cubicBezTo>
                  <a:cubicBezTo>
                    <a:pt x="3493" y="2502"/>
                    <a:pt x="3509" y="2517"/>
                    <a:pt x="3527" y="2517"/>
                  </a:cubicBezTo>
                  <a:cubicBezTo>
                    <a:pt x="3546" y="2517"/>
                    <a:pt x="3561" y="2502"/>
                    <a:pt x="3561" y="2483"/>
                  </a:cubicBezTo>
                  <a:cubicBezTo>
                    <a:pt x="3561" y="2464"/>
                    <a:pt x="3546" y="2449"/>
                    <a:pt x="3527" y="2449"/>
                  </a:cubicBezTo>
                  <a:moveTo>
                    <a:pt x="2091" y="2447"/>
                  </a:moveTo>
                  <a:cubicBezTo>
                    <a:pt x="2071" y="2447"/>
                    <a:pt x="2055" y="2463"/>
                    <a:pt x="2055" y="2483"/>
                  </a:cubicBezTo>
                  <a:cubicBezTo>
                    <a:pt x="2055" y="2503"/>
                    <a:pt x="2071" y="2519"/>
                    <a:pt x="2091" y="2519"/>
                  </a:cubicBezTo>
                  <a:cubicBezTo>
                    <a:pt x="2111" y="2519"/>
                    <a:pt x="2127" y="2503"/>
                    <a:pt x="2127" y="2483"/>
                  </a:cubicBezTo>
                  <a:cubicBezTo>
                    <a:pt x="2127" y="2463"/>
                    <a:pt x="2111" y="2447"/>
                    <a:pt x="2091" y="2447"/>
                  </a:cubicBezTo>
                  <a:moveTo>
                    <a:pt x="3397" y="2447"/>
                  </a:moveTo>
                  <a:cubicBezTo>
                    <a:pt x="3377" y="2447"/>
                    <a:pt x="3361" y="2463"/>
                    <a:pt x="3361" y="2483"/>
                  </a:cubicBezTo>
                  <a:cubicBezTo>
                    <a:pt x="3361" y="2503"/>
                    <a:pt x="3377" y="2519"/>
                    <a:pt x="3397" y="2519"/>
                  </a:cubicBezTo>
                  <a:cubicBezTo>
                    <a:pt x="3417" y="2519"/>
                    <a:pt x="3433" y="2503"/>
                    <a:pt x="3433" y="2483"/>
                  </a:cubicBezTo>
                  <a:cubicBezTo>
                    <a:pt x="3433" y="2463"/>
                    <a:pt x="3417" y="2447"/>
                    <a:pt x="3397" y="2447"/>
                  </a:cubicBezTo>
                  <a:moveTo>
                    <a:pt x="2221" y="2446"/>
                  </a:moveTo>
                  <a:cubicBezTo>
                    <a:pt x="2201" y="2446"/>
                    <a:pt x="2184" y="2462"/>
                    <a:pt x="2184" y="2483"/>
                  </a:cubicBezTo>
                  <a:cubicBezTo>
                    <a:pt x="2184" y="2504"/>
                    <a:pt x="2201" y="2521"/>
                    <a:pt x="2221" y="2521"/>
                  </a:cubicBezTo>
                  <a:cubicBezTo>
                    <a:pt x="2242" y="2521"/>
                    <a:pt x="2259" y="2504"/>
                    <a:pt x="2259" y="2483"/>
                  </a:cubicBezTo>
                  <a:cubicBezTo>
                    <a:pt x="2259" y="2462"/>
                    <a:pt x="2242" y="2446"/>
                    <a:pt x="2221" y="2446"/>
                  </a:cubicBezTo>
                  <a:moveTo>
                    <a:pt x="3266" y="2446"/>
                  </a:moveTo>
                  <a:cubicBezTo>
                    <a:pt x="3245" y="2446"/>
                    <a:pt x="3229" y="2462"/>
                    <a:pt x="3229" y="2483"/>
                  </a:cubicBezTo>
                  <a:cubicBezTo>
                    <a:pt x="3229" y="2504"/>
                    <a:pt x="3245" y="2521"/>
                    <a:pt x="3266" y="2521"/>
                  </a:cubicBezTo>
                  <a:cubicBezTo>
                    <a:pt x="3287" y="2521"/>
                    <a:pt x="3304" y="2504"/>
                    <a:pt x="3304" y="2483"/>
                  </a:cubicBezTo>
                  <a:cubicBezTo>
                    <a:pt x="3304" y="2462"/>
                    <a:pt x="3287" y="2446"/>
                    <a:pt x="3266" y="2446"/>
                  </a:cubicBezTo>
                  <a:moveTo>
                    <a:pt x="2352" y="2444"/>
                  </a:moveTo>
                  <a:cubicBezTo>
                    <a:pt x="2330" y="2444"/>
                    <a:pt x="2313" y="2462"/>
                    <a:pt x="2313" y="2483"/>
                  </a:cubicBezTo>
                  <a:cubicBezTo>
                    <a:pt x="2313" y="2505"/>
                    <a:pt x="2330" y="2522"/>
                    <a:pt x="2352" y="2522"/>
                  </a:cubicBezTo>
                  <a:cubicBezTo>
                    <a:pt x="2374" y="2522"/>
                    <a:pt x="2391" y="2505"/>
                    <a:pt x="2391" y="2483"/>
                  </a:cubicBezTo>
                  <a:cubicBezTo>
                    <a:pt x="2391" y="2462"/>
                    <a:pt x="2374" y="2444"/>
                    <a:pt x="2352" y="2444"/>
                  </a:cubicBezTo>
                  <a:moveTo>
                    <a:pt x="3136" y="2444"/>
                  </a:moveTo>
                  <a:cubicBezTo>
                    <a:pt x="3114" y="2444"/>
                    <a:pt x="3096" y="2461"/>
                    <a:pt x="3096" y="2483"/>
                  </a:cubicBezTo>
                  <a:cubicBezTo>
                    <a:pt x="3096" y="2505"/>
                    <a:pt x="3114" y="2523"/>
                    <a:pt x="3136" y="2523"/>
                  </a:cubicBezTo>
                  <a:cubicBezTo>
                    <a:pt x="3157" y="2523"/>
                    <a:pt x="3175" y="2505"/>
                    <a:pt x="3175" y="2483"/>
                  </a:cubicBezTo>
                  <a:cubicBezTo>
                    <a:pt x="3175" y="2461"/>
                    <a:pt x="3157" y="2444"/>
                    <a:pt x="3136" y="2444"/>
                  </a:cubicBezTo>
                  <a:moveTo>
                    <a:pt x="2483" y="2442"/>
                  </a:moveTo>
                  <a:cubicBezTo>
                    <a:pt x="2460" y="2442"/>
                    <a:pt x="2442" y="2461"/>
                    <a:pt x="2442" y="2483"/>
                  </a:cubicBezTo>
                  <a:cubicBezTo>
                    <a:pt x="2442" y="2506"/>
                    <a:pt x="2460" y="2524"/>
                    <a:pt x="2483" y="2524"/>
                  </a:cubicBezTo>
                  <a:cubicBezTo>
                    <a:pt x="2505" y="2524"/>
                    <a:pt x="2524" y="2506"/>
                    <a:pt x="2524" y="2483"/>
                  </a:cubicBezTo>
                  <a:cubicBezTo>
                    <a:pt x="2524" y="2461"/>
                    <a:pt x="2505" y="2442"/>
                    <a:pt x="2483" y="2442"/>
                  </a:cubicBezTo>
                  <a:moveTo>
                    <a:pt x="3005" y="2442"/>
                  </a:moveTo>
                  <a:cubicBezTo>
                    <a:pt x="2982" y="2442"/>
                    <a:pt x="2964" y="2461"/>
                    <a:pt x="2964" y="2483"/>
                  </a:cubicBezTo>
                  <a:cubicBezTo>
                    <a:pt x="2964" y="2506"/>
                    <a:pt x="2982" y="2524"/>
                    <a:pt x="3005" y="2524"/>
                  </a:cubicBezTo>
                  <a:cubicBezTo>
                    <a:pt x="3028" y="2524"/>
                    <a:pt x="3046" y="2506"/>
                    <a:pt x="3046" y="2483"/>
                  </a:cubicBezTo>
                  <a:cubicBezTo>
                    <a:pt x="3046" y="2461"/>
                    <a:pt x="3028" y="2442"/>
                    <a:pt x="3005" y="2442"/>
                  </a:cubicBezTo>
                  <a:moveTo>
                    <a:pt x="2613" y="2441"/>
                  </a:moveTo>
                  <a:cubicBezTo>
                    <a:pt x="2590" y="2441"/>
                    <a:pt x="2571" y="2460"/>
                    <a:pt x="2571" y="2483"/>
                  </a:cubicBezTo>
                  <a:cubicBezTo>
                    <a:pt x="2571" y="2506"/>
                    <a:pt x="2590" y="2525"/>
                    <a:pt x="2613" y="2525"/>
                  </a:cubicBezTo>
                  <a:cubicBezTo>
                    <a:pt x="2636" y="2525"/>
                    <a:pt x="2655" y="2506"/>
                    <a:pt x="2655" y="2483"/>
                  </a:cubicBezTo>
                  <a:cubicBezTo>
                    <a:pt x="2655" y="2460"/>
                    <a:pt x="2636" y="2441"/>
                    <a:pt x="2613" y="2441"/>
                  </a:cubicBezTo>
                  <a:moveTo>
                    <a:pt x="2874" y="2441"/>
                  </a:moveTo>
                  <a:cubicBezTo>
                    <a:pt x="2851" y="2441"/>
                    <a:pt x="2832" y="2460"/>
                    <a:pt x="2832" y="2483"/>
                  </a:cubicBezTo>
                  <a:cubicBezTo>
                    <a:pt x="2832" y="2506"/>
                    <a:pt x="2851" y="2525"/>
                    <a:pt x="2874" y="2525"/>
                  </a:cubicBezTo>
                  <a:cubicBezTo>
                    <a:pt x="2898" y="2525"/>
                    <a:pt x="2916" y="2506"/>
                    <a:pt x="2916" y="2483"/>
                  </a:cubicBezTo>
                  <a:cubicBezTo>
                    <a:pt x="2916" y="2460"/>
                    <a:pt x="2898" y="2441"/>
                    <a:pt x="2874" y="2441"/>
                  </a:cubicBezTo>
                  <a:moveTo>
                    <a:pt x="2744" y="2441"/>
                  </a:moveTo>
                  <a:cubicBezTo>
                    <a:pt x="2720" y="2441"/>
                    <a:pt x="2701" y="2460"/>
                    <a:pt x="2701" y="2483"/>
                  </a:cubicBezTo>
                  <a:cubicBezTo>
                    <a:pt x="2701" y="2507"/>
                    <a:pt x="2720" y="2526"/>
                    <a:pt x="2744" y="2526"/>
                  </a:cubicBezTo>
                  <a:cubicBezTo>
                    <a:pt x="2767" y="2526"/>
                    <a:pt x="2786" y="2507"/>
                    <a:pt x="2786" y="2483"/>
                  </a:cubicBezTo>
                  <a:cubicBezTo>
                    <a:pt x="2786" y="2460"/>
                    <a:pt x="2767" y="2441"/>
                    <a:pt x="2744" y="2441"/>
                  </a:cubicBezTo>
                  <a:moveTo>
                    <a:pt x="1830" y="2321"/>
                  </a:moveTo>
                  <a:cubicBezTo>
                    <a:pt x="1812" y="2321"/>
                    <a:pt x="1798" y="2335"/>
                    <a:pt x="1798" y="2353"/>
                  </a:cubicBezTo>
                  <a:cubicBezTo>
                    <a:pt x="1798" y="2370"/>
                    <a:pt x="1812" y="2384"/>
                    <a:pt x="1830" y="2384"/>
                  </a:cubicBezTo>
                  <a:cubicBezTo>
                    <a:pt x="1847" y="2384"/>
                    <a:pt x="1861" y="2370"/>
                    <a:pt x="1861" y="2353"/>
                  </a:cubicBezTo>
                  <a:cubicBezTo>
                    <a:pt x="1861" y="2335"/>
                    <a:pt x="1847" y="2321"/>
                    <a:pt x="1830" y="2321"/>
                  </a:cubicBezTo>
                  <a:moveTo>
                    <a:pt x="3658" y="2321"/>
                  </a:moveTo>
                  <a:cubicBezTo>
                    <a:pt x="3641" y="2321"/>
                    <a:pt x="3627" y="2335"/>
                    <a:pt x="3627" y="2353"/>
                  </a:cubicBezTo>
                  <a:cubicBezTo>
                    <a:pt x="3627" y="2370"/>
                    <a:pt x="3641" y="2384"/>
                    <a:pt x="3658" y="2384"/>
                  </a:cubicBezTo>
                  <a:cubicBezTo>
                    <a:pt x="3675" y="2384"/>
                    <a:pt x="3690" y="2370"/>
                    <a:pt x="3690" y="2353"/>
                  </a:cubicBezTo>
                  <a:cubicBezTo>
                    <a:pt x="3690" y="2335"/>
                    <a:pt x="3675" y="2321"/>
                    <a:pt x="3658" y="2321"/>
                  </a:cubicBezTo>
                  <a:moveTo>
                    <a:pt x="1960" y="2320"/>
                  </a:moveTo>
                  <a:cubicBezTo>
                    <a:pt x="1942" y="2320"/>
                    <a:pt x="1927" y="2334"/>
                    <a:pt x="1927" y="2353"/>
                  </a:cubicBezTo>
                  <a:cubicBezTo>
                    <a:pt x="1927" y="2371"/>
                    <a:pt x="1942" y="2386"/>
                    <a:pt x="1960" y="2386"/>
                  </a:cubicBezTo>
                  <a:cubicBezTo>
                    <a:pt x="1978" y="2386"/>
                    <a:pt x="1993" y="2371"/>
                    <a:pt x="1993" y="2353"/>
                  </a:cubicBezTo>
                  <a:cubicBezTo>
                    <a:pt x="1993" y="2334"/>
                    <a:pt x="1978" y="2320"/>
                    <a:pt x="1960" y="2320"/>
                  </a:cubicBezTo>
                  <a:moveTo>
                    <a:pt x="3527" y="2319"/>
                  </a:moveTo>
                  <a:cubicBezTo>
                    <a:pt x="3509" y="2319"/>
                    <a:pt x="3494" y="2334"/>
                    <a:pt x="3494" y="2353"/>
                  </a:cubicBezTo>
                  <a:cubicBezTo>
                    <a:pt x="3494" y="2371"/>
                    <a:pt x="3509" y="2386"/>
                    <a:pt x="3527" y="2386"/>
                  </a:cubicBezTo>
                  <a:cubicBezTo>
                    <a:pt x="3546" y="2386"/>
                    <a:pt x="3561" y="2371"/>
                    <a:pt x="3561" y="2353"/>
                  </a:cubicBezTo>
                  <a:cubicBezTo>
                    <a:pt x="3561" y="2334"/>
                    <a:pt x="3546" y="2319"/>
                    <a:pt x="3527" y="2319"/>
                  </a:cubicBezTo>
                  <a:moveTo>
                    <a:pt x="2091" y="2318"/>
                  </a:moveTo>
                  <a:cubicBezTo>
                    <a:pt x="2072" y="2318"/>
                    <a:pt x="2056" y="2333"/>
                    <a:pt x="2056" y="2353"/>
                  </a:cubicBezTo>
                  <a:cubicBezTo>
                    <a:pt x="2056" y="2372"/>
                    <a:pt x="2072" y="2387"/>
                    <a:pt x="2091" y="2387"/>
                  </a:cubicBezTo>
                  <a:cubicBezTo>
                    <a:pt x="2110" y="2387"/>
                    <a:pt x="2126" y="2372"/>
                    <a:pt x="2126" y="2353"/>
                  </a:cubicBezTo>
                  <a:cubicBezTo>
                    <a:pt x="2126" y="2333"/>
                    <a:pt x="2110" y="2318"/>
                    <a:pt x="2091" y="2318"/>
                  </a:cubicBezTo>
                  <a:moveTo>
                    <a:pt x="3397" y="2317"/>
                  </a:moveTo>
                  <a:cubicBezTo>
                    <a:pt x="3377" y="2317"/>
                    <a:pt x="3362" y="2333"/>
                    <a:pt x="3362" y="2353"/>
                  </a:cubicBezTo>
                  <a:cubicBezTo>
                    <a:pt x="3362" y="2372"/>
                    <a:pt x="3377" y="2388"/>
                    <a:pt x="3397" y="2388"/>
                  </a:cubicBezTo>
                  <a:cubicBezTo>
                    <a:pt x="3416" y="2388"/>
                    <a:pt x="3432" y="2372"/>
                    <a:pt x="3432" y="2353"/>
                  </a:cubicBezTo>
                  <a:cubicBezTo>
                    <a:pt x="3432" y="2333"/>
                    <a:pt x="3416" y="2317"/>
                    <a:pt x="3397" y="2317"/>
                  </a:cubicBezTo>
                  <a:moveTo>
                    <a:pt x="2221" y="2316"/>
                  </a:moveTo>
                  <a:cubicBezTo>
                    <a:pt x="2201" y="2316"/>
                    <a:pt x="2185" y="2332"/>
                    <a:pt x="2185" y="2353"/>
                  </a:cubicBezTo>
                  <a:cubicBezTo>
                    <a:pt x="2185" y="2373"/>
                    <a:pt x="2201" y="2389"/>
                    <a:pt x="2221" y="2389"/>
                  </a:cubicBezTo>
                  <a:cubicBezTo>
                    <a:pt x="2242" y="2389"/>
                    <a:pt x="2258" y="2373"/>
                    <a:pt x="2258" y="2353"/>
                  </a:cubicBezTo>
                  <a:cubicBezTo>
                    <a:pt x="2258" y="2332"/>
                    <a:pt x="2242" y="2316"/>
                    <a:pt x="2221" y="2316"/>
                  </a:cubicBezTo>
                  <a:moveTo>
                    <a:pt x="3266" y="2316"/>
                  </a:moveTo>
                  <a:cubicBezTo>
                    <a:pt x="3246" y="2316"/>
                    <a:pt x="3230" y="2332"/>
                    <a:pt x="3230" y="2353"/>
                  </a:cubicBezTo>
                  <a:cubicBezTo>
                    <a:pt x="3230" y="2373"/>
                    <a:pt x="3246" y="2389"/>
                    <a:pt x="3266" y="2389"/>
                  </a:cubicBezTo>
                  <a:cubicBezTo>
                    <a:pt x="3286" y="2389"/>
                    <a:pt x="3303" y="2373"/>
                    <a:pt x="3303" y="2353"/>
                  </a:cubicBezTo>
                  <a:cubicBezTo>
                    <a:pt x="3303" y="2332"/>
                    <a:pt x="3286" y="2316"/>
                    <a:pt x="3266" y="2316"/>
                  </a:cubicBezTo>
                  <a:moveTo>
                    <a:pt x="2352" y="2315"/>
                  </a:moveTo>
                  <a:cubicBezTo>
                    <a:pt x="2331" y="2315"/>
                    <a:pt x="2314" y="2332"/>
                    <a:pt x="2314" y="2353"/>
                  </a:cubicBezTo>
                  <a:cubicBezTo>
                    <a:pt x="2314" y="2374"/>
                    <a:pt x="2331" y="2391"/>
                    <a:pt x="2352" y="2391"/>
                  </a:cubicBezTo>
                  <a:cubicBezTo>
                    <a:pt x="2373" y="2391"/>
                    <a:pt x="2390" y="2374"/>
                    <a:pt x="2390" y="2353"/>
                  </a:cubicBezTo>
                  <a:cubicBezTo>
                    <a:pt x="2390" y="2332"/>
                    <a:pt x="2373" y="2315"/>
                    <a:pt x="2352" y="2315"/>
                  </a:cubicBezTo>
                  <a:moveTo>
                    <a:pt x="3136" y="2315"/>
                  </a:moveTo>
                  <a:cubicBezTo>
                    <a:pt x="3115" y="2315"/>
                    <a:pt x="3098" y="2332"/>
                    <a:pt x="3098" y="2353"/>
                  </a:cubicBezTo>
                  <a:cubicBezTo>
                    <a:pt x="3098" y="2374"/>
                    <a:pt x="3115" y="2391"/>
                    <a:pt x="3136" y="2391"/>
                  </a:cubicBezTo>
                  <a:cubicBezTo>
                    <a:pt x="3157" y="2391"/>
                    <a:pt x="3174" y="2374"/>
                    <a:pt x="3174" y="2353"/>
                  </a:cubicBezTo>
                  <a:cubicBezTo>
                    <a:pt x="3174" y="2332"/>
                    <a:pt x="3157" y="2315"/>
                    <a:pt x="3136" y="2315"/>
                  </a:cubicBezTo>
                  <a:moveTo>
                    <a:pt x="2483" y="2314"/>
                  </a:moveTo>
                  <a:cubicBezTo>
                    <a:pt x="2461" y="2314"/>
                    <a:pt x="2443" y="2331"/>
                    <a:pt x="2443" y="2353"/>
                  </a:cubicBezTo>
                  <a:cubicBezTo>
                    <a:pt x="2443" y="2374"/>
                    <a:pt x="2461" y="2392"/>
                    <a:pt x="2483" y="2392"/>
                  </a:cubicBezTo>
                  <a:cubicBezTo>
                    <a:pt x="2504" y="2392"/>
                    <a:pt x="2522" y="2374"/>
                    <a:pt x="2522" y="2353"/>
                  </a:cubicBezTo>
                  <a:cubicBezTo>
                    <a:pt x="2522" y="2331"/>
                    <a:pt x="2504" y="2314"/>
                    <a:pt x="2483" y="2314"/>
                  </a:cubicBezTo>
                  <a:moveTo>
                    <a:pt x="3005" y="2313"/>
                  </a:moveTo>
                  <a:cubicBezTo>
                    <a:pt x="2983" y="2313"/>
                    <a:pt x="2966" y="2331"/>
                    <a:pt x="2966" y="2353"/>
                  </a:cubicBezTo>
                  <a:cubicBezTo>
                    <a:pt x="2966" y="2374"/>
                    <a:pt x="2983" y="2392"/>
                    <a:pt x="3005" y="2392"/>
                  </a:cubicBezTo>
                  <a:cubicBezTo>
                    <a:pt x="3027" y="2392"/>
                    <a:pt x="3044" y="2374"/>
                    <a:pt x="3044" y="2353"/>
                  </a:cubicBezTo>
                  <a:cubicBezTo>
                    <a:pt x="3044" y="2331"/>
                    <a:pt x="3027" y="2313"/>
                    <a:pt x="3005" y="2313"/>
                  </a:cubicBezTo>
                  <a:moveTo>
                    <a:pt x="2613" y="2312"/>
                  </a:moveTo>
                  <a:cubicBezTo>
                    <a:pt x="2591" y="2312"/>
                    <a:pt x="2573" y="2330"/>
                    <a:pt x="2573" y="2353"/>
                  </a:cubicBezTo>
                  <a:cubicBezTo>
                    <a:pt x="2573" y="2375"/>
                    <a:pt x="2591" y="2393"/>
                    <a:pt x="2613" y="2393"/>
                  </a:cubicBezTo>
                  <a:cubicBezTo>
                    <a:pt x="2635" y="2393"/>
                    <a:pt x="2653" y="2375"/>
                    <a:pt x="2653" y="2353"/>
                  </a:cubicBezTo>
                  <a:cubicBezTo>
                    <a:pt x="2653" y="2330"/>
                    <a:pt x="2635" y="2312"/>
                    <a:pt x="2613" y="2312"/>
                  </a:cubicBezTo>
                  <a:moveTo>
                    <a:pt x="2874" y="2312"/>
                  </a:moveTo>
                  <a:cubicBezTo>
                    <a:pt x="2852" y="2312"/>
                    <a:pt x="2834" y="2330"/>
                    <a:pt x="2834" y="2353"/>
                  </a:cubicBezTo>
                  <a:cubicBezTo>
                    <a:pt x="2834" y="2375"/>
                    <a:pt x="2852" y="2393"/>
                    <a:pt x="2874" y="2393"/>
                  </a:cubicBezTo>
                  <a:cubicBezTo>
                    <a:pt x="2897" y="2393"/>
                    <a:pt x="2915" y="2375"/>
                    <a:pt x="2915" y="2353"/>
                  </a:cubicBezTo>
                  <a:cubicBezTo>
                    <a:pt x="2915" y="2330"/>
                    <a:pt x="2897" y="2312"/>
                    <a:pt x="2874" y="2312"/>
                  </a:cubicBezTo>
                  <a:moveTo>
                    <a:pt x="2744" y="2312"/>
                  </a:moveTo>
                  <a:cubicBezTo>
                    <a:pt x="2721" y="2312"/>
                    <a:pt x="2703" y="2330"/>
                    <a:pt x="2703" y="2353"/>
                  </a:cubicBezTo>
                  <a:cubicBezTo>
                    <a:pt x="2703" y="2375"/>
                    <a:pt x="2721" y="2393"/>
                    <a:pt x="2744" y="2393"/>
                  </a:cubicBezTo>
                  <a:cubicBezTo>
                    <a:pt x="2766" y="2393"/>
                    <a:pt x="2784" y="2375"/>
                    <a:pt x="2784" y="2353"/>
                  </a:cubicBezTo>
                  <a:cubicBezTo>
                    <a:pt x="2784" y="2330"/>
                    <a:pt x="2766" y="2312"/>
                    <a:pt x="2744" y="2312"/>
                  </a:cubicBezTo>
                  <a:moveTo>
                    <a:pt x="1830" y="2192"/>
                  </a:moveTo>
                  <a:cubicBezTo>
                    <a:pt x="1813" y="2192"/>
                    <a:pt x="1799" y="2205"/>
                    <a:pt x="1799" y="2222"/>
                  </a:cubicBezTo>
                  <a:cubicBezTo>
                    <a:pt x="1799" y="2239"/>
                    <a:pt x="1813" y="2252"/>
                    <a:pt x="1830" y="2252"/>
                  </a:cubicBezTo>
                  <a:cubicBezTo>
                    <a:pt x="1846" y="2252"/>
                    <a:pt x="1860" y="2239"/>
                    <a:pt x="1860" y="2222"/>
                  </a:cubicBezTo>
                  <a:cubicBezTo>
                    <a:pt x="1860" y="2205"/>
                    <a:pt x="1846" y="2192"/>
                    <a:pt x="1830" y="2192"/>
                  </a:cubicBezTo>
                  <a:moveTo>
                    <a:pt x="3658" y="2192"/>
                  </a:moveTo>
                  <a:cubicBezTo>
                    <a:pt x="3641" y="2192"/>
                    <a:pt x="3628" y="2205"/>
                    <a:pt x="3628" y="2222"/>
                  </a:cubicBezTo>
                  <a:cubicBezTo>
                    <a:pt x="3628" y="2239"/>
                    <a:pt x="3641" y="2252"/>
                    <a:pt x="3658" y="2252"/>
                  </a:cubicBezTo>
                  <a:cubicBezTo>
                    <a:pt x="3675" y="2252"/>
                    <a:pt x="3688" y="2239"/>
                    <a:pt x="3688" y="2222"/>
                  </a:cubicBezTo>
                  <a:cubicBezTo>
                    <a:pt x="3688" y="2205"/>
                    <a:pt x="3675" y="2192"/>
                    <a:pt x="3658" y="2192"/>
                  </a:cubicBezTo>
                  <a:moveTo>
                    <a:pt x="1960" y="2190"/>
                  </a:moveTo>
                  <a:cubicBezTo>
                    <a:pt x="1942" y="2190"/>
                    <a:pt x="1928" y="2204"/>
                    <a:pt x="1928" y="2222"/>
                  </a:cubicBezTo>
                  <a:cubicBezTo>
                    <a:pt x="1928" y="2240"/>
                    <a:pt x="1942" y="2254"/>
                    <a:pt x="1960" y="2254"/>
                  </a:cubicBezTo>
                  <a:cubicBezTo>
                    <a:pt x="1978" y="2254"/>
                    <a:pt x="1992" y="2240"/>
                    <a:pt x="1992" y="2222"/>
                  </a:cubicBezTo>
                  <a:cubicBezTo>
                    <a:pt x="1992" y="2204"/>
                    <a:pt x="1978" y="2190"/>
                    <a:pt x="1960" y="2190"/>
                  </a:cubicBezTo>
                  <a:moveTo>
                    <a:pt x="3527" y="2190"/>
                  </a:moveTo>
                  <a:cubicBezTo>
                    <a:pt x="3510" y="2190"/>
                    <a:pt x="3495" y="2204"/>
                    <a:pt x="3495" y="2222"/>
                  </a:cubicBezTo>
                  <a:cubicBezTo>
                    <a:pt x="3495" y="2240"/>
                    <a:pt x="3510" y="2254"/>
                    <a:pt x="3527" y="2254"/>
                  </a:cubicBezTo>
                  <a:cubicBezTo>
                    <a:pt x="3545" y="2254"/>
                    <a:pt x="3560" y="2240"/>
                    <a:pt x="3560" y="2222"/>
                  </a:cubicBezTo>
                  <a:cubicBezTo>
                    <a:pt x="3560" y="2204"/>
                    <a:pt x="3545" y="2190"/>
                    <a:pt x="3527" y="2190"/>
                  </a:cubicBezTo>
                  <a:moveTo>
                    <a:pt x="2091" y="2188"/>
                  </a:moveTo>
                  <a:cubicBezTo>
                    <a:pt x="2072" y="2188"/>
                    <a:pt x="2057" y="2203"/>
                    <a:pt x="2057" y="2222"/>
                  </a:cubicBezTo>
                  <a:cubicBezTo>
                    <a:pt x="2057" y="2241"/>
                    <a:pt x="2072" y="2256"/>
                    <a:pt x="2091" y="2256"/>
                  </a:cubicBezTo>
                  <a:cubicBezTo>
                    <a:pt x="2109" y="2256"/>
                    <a:pt x="2124" y="2241"/>
                    <a:pt x="2124" y="2222"/>
                  </a:cubicBezTo>
                  <a:cubicBezTo>
                    <a:pt x="2124" y="2203"/>
                    <a:pt x="2109" y="2188"/>
                    <a:pt x="2091" y="2188"/>
                  </a:cubicBezTo>
                  <a:moveTo>
                    <a:pt x="3397" y="2188"/>
                  </a:moveTo>
                  <a:cubicBezTo>
                    <a:pt x="3378" y="2188"/>
                    <a:pt x="3363" y="2203"/>
                    <a:pt x="3363" y="2222"/>
                  </a:cubicBezTo>
                  <a:cubicBezTo>
                    <a:pt x="3363" y="2241"/>
                    <a:pt x="3378" y="2256"/>
                    <a:pt x="3397" y="2256"/>
                  </a:cubicBezTo>
                  <a:cubicBezTo>
                    <a:pt x="3415" y="2256"/>
                    <a:pt x="3431" y="2241"/>
                    <a:pt x="3431" y="2222"/>
                  </a:cubicBezTo>
                  <a:cubicBezTo>
                    <a:pt x="3431" y="2203"/>
                    <a:pt x="3415" y="2188"/>
                    <a:pt x="3397" y="2188"/>
                  </a:cubicBezTo>
                  <a:moveTo>
                    <a:pt x="2221" y="2187"/>
                  </a:moveTo>
                  <a:cubicBezTo>
                    <a:pt x="2202" y="2187"/>
                    <a:pt x="2186" y="2203"/>
                    <a:pt x="2186" y="2222"/>
                  </a:cubicBezTo>
                  <a:cubicBezTo>
                    <a:pt x="2186" y="2241"/>
                    <a:pt x="2202" y="2257"/>
                    <a:pt x="2221" y="2257"/>
                  </a:cubicBezTo>
                  <a:cubicBezTo>
                    <a:pt x="2241" y="2257"/>
                    <a:pt x="2257" y="2241"/>
                    <a:pt x="2257" y="2222"/>
                  </a:cubicBezTo>
                  <a:cubicBezTo>
                    <a:pt x="2257" y="2203"/>
                    <a:pt x="2241" y="2187"/>
                    <a:pt x="2221" y="2187"/>
                  </a:cubicBezTo>
                  <a:moveTo>
                    <a:pt x="3266" y="2187"/>
                  </a:moveTo>
                  <a:cubicBezTo>
                    <a:pt x="3247" y="2187"/>
                    <a:pt x="3231" y="2203"/>
                    <a:pt x="3231" y="2222"/>
                  </a:cubicBezTo>
                  <a:cubicBezTo>
                    <a:pt x="3231" y="2241"/>
                    <a:pt x="3247" y="2257"/>
                    <a:pt x="3266" y="2257"/>
                  </a:cubicBezTo>
                  <a:cubicBezTo>
                    <a:pt x="3286" y="2257"/>
                    <a:pt x="3301" y="2241"/>
                    <a:pt x="3301" y="2222"/>
                  </a:cubicBezTo>
                  <a:cubicBezTo>
                    <a:pt x="3301" y="2203"/>
                    <a:pt x="3286" y="2187"/>
                    <a:pt x="3266" y="2187"/>
                  </a:cubicBezTo>
                  <a:moveTo>
                    <a:pt x="2352" y="2185"/>
                  </a:moveTo>
                  <a:cubicBezTo>
                    <a:pt x="2332" y="2185"/>
                    <a:pt x="2315" y="2202"/>
                    <a:pt x="2315" y="2222"/>
                  </a:cubicBezTo>
                  <a:cubicBezTo>
                    <a:pt x="2315" y="2242"/>
                    <a:pt x="2332" y="2259"/>
                    <a:pt x="2352" y="2259"/>
                  </a:cubicBezTo>
                  <a:cubicBezTo>
                    <a:pt x="2372" y="2259"/>
                    <a:pt x="2389" y="2242"/>
                    <a:pt x="2389" y="2222"/>
                  </a:cubicBezTo>
                  <a:cubicBezTo>
                    <a:pt x="2389" y="2202"/>
                    <a:pt x="2372" y="2185"/>
                    <a:pt x="2352" y="2185"/>
                  </a:cubicBezTo>
                  <a:moveTo>
                    <a:pt x="3136" y="2185"/>
                  </a:moveTo>
                  <a:cubicBezTo>
                    <a:pt x="3115" y="2185"/>
                    <a:pt x="3099" y="2202"/>
                    <a:pt x="3099" y="2222"/>
                  </a:cubicBezTo>
                  <a:cubicBezTo>
                    <a:pt x="3099" y="2242"/>
                    <a:pt x="3115" y="2259"/>
                    <a:pt x="3136" y="2259"/>
                  </a:cubicBezTo>
                  <a:cubicBezTo>
                    <a:pt x="3156" y="2259"/>
                    <a:pt x="3172" y="2242"/>
                    <a:pt x="3172" y="2222"/>
                  </a:cubicBezTo>
                  <a:cubicBezTo>
                    <a:pt x="3172" y="2202"/>
                    <a:pt x="3156" y="2185"/>
                    <a:pt x="3136" y="2185"/>
                  </a:cubicBezTo>
                  <a:moveTo>
                    <a:pt x="2483" y="2184"/>
                  </a:moveTo>
                  <a:cubicBezTo>
                    <a:pt x="2462" y="2184"/>
                    <a:pt x="2445" y="2201"/>
                    <a:pt x="2445" y="2222"/>
                  </a:cubicBezTo>
                  <a:cubicBezTo>
                    <a:pt x="2445" y="2243"/>
                    <a:pt x="2462" y="2260"/>
                    <a:pt x="2483" y="2260"/>
                  </a:cubicBezTo>
                  <a:cubicBezTo>
                    <a:pt x="2503" y="2260"/>
                    <a:pt x="2520" y="2243"/>
                    <a:pt x="2520" y="2222"/>
                  </a:cubicBezTo>
                  <a:cubicBezTo>
                    <a:pt x="2520" y="2201"/>
                    <a:pt x="2503" y="2184"/>
                    <a:pt x="2483" y="2184"/>
                  </a:cubicBezTo>
                  <a:moveTo>
                    <a:pt x="3005" y="2184"/>
                  </a:moveTo>
                  <a:cubicBezTo>
                    <a:pt x="2984" y="2184"/>
                    <a:pt x="2967" y="2201"/>
                    <a:pt x="2967" y="2222"/>
                  </a:cubicBezTo>
                  <a:cubicBezTo>
                    <a:pt x="2967" y="2243"/>
                    <a:pt x="2984" y="2260"/>
                    <a:pt x="3005" y="2260"/>
                  </a:cubicBezTo>
                  <a:cubicBezTo>
                    <a:pt x="3026" y="2260"/>
                    <a:pt x="3043" y="2243"/>
                    <a:pt x="3043" y="2222"/>
                  </a:cubicBezTo>
                  <a:cubicBezTo>
                    <a:pt x="3043" y="2201"/>
                    <a:pt x="3026" y="2184"/>
                    <a:pt x="3005" y="2184"/>
                  </a:cubicBezTo>
                  <a:moveTo>
                    <a:pt x="2613" y="2184"/>
                  </a:moveTo>
                  <a:cubicBezTo>
                    <a:pt x="2592" y="2184"/>
                    <a:pt x="2575" y="2201"/>
                    <a:pt x="2575" y="2222"/>
                  </a:cubicBezTo>
                  <a:cubicBezTo>
                    <a:pt x="2575" y="2243"/>
                    <a:pt x="2592" y="2260"/>
                    <a:pt x="2613" y="2260"/>
                  </a:cubicBezTo>
                  <a:cubicBezTo>
                    <a:pt x="2634" y="2260"/>
                    <a:pt x="2652" y="2243"/>
                    <a:pt x="2652" y="2222"/>
                  </a:cubicBezTo>
                  <a:cubicBezTo>
                    <a:pt x="2652" y="2201"/>
                    <a:pt x="2634" y="2184"/>
                    <a:pt x="2613" y="2184"/>
                  </a:cubicBezTo>
                  <a:moveTo>
                    <a:pt x="2744" y="2184"/>
                  </a:moveTo>
                  <a:cubicBezTo>
                    <a:pt x="2723" y="2184"/>
                    <a:pt x="2705" y="2201"/>
                    <a:pt x="2705" y="2222"/>
                  </a:cubicBezTo>
                  <a:cubicBezTo>
                    <a:pt x="2705" y="2243"/>
                    <a:pt x="2723" y="2260"/>
                    <a:pt x="2744" y="2260"/>
                  </a:cubicBezTo>
                  <a:cubicBezTo>
                    <a:pt x="2765" y="2260"/>
                    <a:pt x="2782" y="2243"/>
                    <a:pt x="2782" y="2222"/>
                  </a:cubicBezTo>
                  <a:cubicBezTo>
                    <a:pt x="2782" y="2201"/>
                    <a:pt x="2765" y="2184"/>
                    <a:pt x="2744" y="2184"/>
                  </a:cubicBezTo>
                  <a:moveTo>
                    <a:pt x="2874" y="2184"/>
                  </a:moveTo>
                  <a:cubicBezTo>
                    <a:pt x="2853" y="2184"/>
                    <a:pt x="2836" y="2201"/>
                    <a:pt x="2836" y="2222"/>
                  </a:cubicBezTo>
                  <a:cubicBezTo>
                    <a:pt x="2836" y="2243"/>
                    <a:pt x="2853" y="2260"/>
                    <a:pt x="2874" y="2260"/>
                  </a:cubicBezTo>
                  <a:cubicBezTo>
                    <a:pt x="2896" y="2260"/>
                    <a:pt x="2913" y="2243"/>
                    <a:pt x="2913" y="2222"/>
                  </a:cubicBezTo>
                  <a:cubicBezTo>
                    <a:pt x="2913" y="2201"/>
                    <a:pt x="2896" y="2184"/>
                    <a:pt x="2874" y="2184"/>
                  </a:cubicBezTo>
                  <a:moveTo>
                    <a:pt x="1830" y="2062"/>
                  </a:moveTo>
                  <a:cubicBezTo>
                    <a:pt x="1814" y="2062"/>
                    <a:pt x="1801" y="2075"/>
                    <a:pt x="1801" y="2091"/>
                  </a:cubicBezTo>
                  <a:cubicBezTo>
                    <a:pt x="1801" y="2107"/>
                    <a:pt x="1814" y="2120"/>
                    <a:pt x="1830" y="2120"/>
                  </a:cubicBezTo>
                  <a:cubicBezTo>
                    <a:pt x="1846" y="2120"/>
                    <a:pt x="1859" y="2107"/>
                    <a:pt x="1859" y="2091"/>
                  </a:cubicBezTo>
                  <a:cubicBezTo>
                    <a:pt x="1859" y="2075"/>
                    <a:pt x="1846" y="2062"/>
                    <a:pt x="1830" y="2062"/>
                  </a:cubicBezTo>
                  <a:moveTo>
                    <a:pt x="3658" y="2062"/>
                  </a:moveTo>
                  <a:cubicBezTo>
                    <a:pt x="3642" y="2062"/>
                    <a:pt x="3629" y="2075"/>
                    <a:pt x="3629" y="2091"/>
                  </a:cubicBezTo>
                  <a:cubicBezTo>
                    <a:pt x="3629" y="2108"/>
                    <a:pt x="3642" y="2121"/>
                    <a:pt x="3658" y="2121"/>
                  </a:cubicBezTo>
                  <a:cubicBezTo>
                    <a:pt x="3674" y="2121"/>
                    <a:pt x="3687" y="2108"/>
                    <a:pt x="3687" y="2091"/>
                  </a:cubicBezTo>
                  <a:cubicBezTo>
                    <a:pt x="3687" y="2075"/>
                    <a:pt x="3674" y="2062"/>
                    <a:pt x="3658" y="2062"/>
                  </a:cubicBezTo>
                  <a:moveTo>
                    <a:pt x="1960" y="2061"/>
                  </a:moveTo>
                  <a:cubicBezTo>
                    <a:pt x="1943" y="2061"/>
                    <a:pt x="1929" y="2074"/>
                    <a:pt x="1929" y="2091"/>
                  </a:cubicBezTo>
                  <a:cubicBezTo>
                    <a:pt x="1929" y="2108"/>
                    <a:pt x="1943" y="2122"/>
                    <a:pt x="1960" y="2122"/>
                  </a:cubicBezTo>
                  <a:cubicBezTo>
                    <a:pt x="1977" y="2122"/>
                    <a:pt x="1991" y="2108"/>
                    <a:pt x="1991" y="2091"/>
                  </a:cubicBezTo>
                  <a:cubicBezTo>
                    <a:pt x="1991" y="2074"/>
                    <a:pt x="1977" y="2061"/>
                    <a:pt x="1960" y="2061"/>
                  </a:cubicBezTo>
                  <a:moveTo>
                    <a:pt x="3527" y="2061"/>
                  </a:moveTo>
                  <a:cubicBezTo>
                    <a:pt x="3510" y="2061"/>
                    <a:pt x="3497" y="2074"/>
                    <a:pt x="3497" y="2091"/>
                  </a:cubicBezTo>
                  <a:cubicBezTo>
                    <a:pt x="3497" y="2108"/>
                    <a:pt x="3510" y="2122"/>
                    <a:pt x="3527" y="2122"/>
                  </a:cubicBezTo>
                  <a:cubicBezTo>
                    <a:pt x="3544" y="2122"/>
                    <a:pt x="3558" y="2108"/>
                    <a:pt x="3558" y="2091"/>
                  </a:cubicBezTo>
                  <a:cubicBezTo>
                    <a:pt x="3558" y="2074"/>
                    <a:pt x="3544" y="2061"/>
                    <a:pt x="3527" y="2061"/>
                  </a:cubicBezTo>
                  <a:moveTo>
                    <a:pt x="2091" y="2059"/>
                  </a:moveTo>
                  <a:cubicBezTo>
                    <a:pt x="2073" y="2059"/>
                    <a:pt x="2059" y="2074"/>
                    <a:pt x="2059" y="2091"/>
                  </a:cubicBezTo>
                  <a:cubicBezTo>
                    <a:pt x="2059" y="2109"/>
                    <a:pt x="2073" y="2124"/>
                    <a:pt x="2091" y="2124"/>
                  </a:cubicBezTo>
                  <a:cubicBezTo>
                    <a:pt x="2109" y="2124"/>
                    <a:pt x="2123" y="2109"/>
                    <a:pt x="2123" y="2091"/>
                  </a:cubicBezTo>
                  <a:cubicBezTo>
                    <a:pt x="2123" y="2074"/>
                    <a:pt x="2109" y="2059"/>
                    <a:pt x="2091" y="2059"/>
                  </a:cubicBezTo>
                  <a:moveTo>
                    <a:pt x="3397" y="2059"/>
                  </a:moveTo>
                  <a:cubicBezTo>
                    <a:pt x="3379" y="2059"/>
                    <a:pt x="3364" y="2073"/>
                    <a:pt x="3364" y="2091"/>
                  </a:cubicBezTo>
                  <a:cubicBezTo>
                    <a:pt x="3364" y="2109"/>
                    <a:pt x="3379" y="2124"/>
                    <a:pt x="3397" y="2124"/>
                  </a:cubicBezTo>
                  <a:cubicBezTo>
                    <a:pt x="3415" y="2124"/>
                    <a:pt x="3429" y="2109"/>
                    <a:pt x="3429" y="2091"/>
                  </a:cubicBezTo>
                  <a:cubicBezTo>
                    <a:pt x="3429" y="2073"/>
                    <a:pt x="3415" y="2059"/>
                    <a:pt x="3397" y="2059"/>
                  </a:cubicBezTo>
                  <a:moveTo>
                    <a:pt x="2221" y="2058"/>
                  </a:moveTo>
                  <a:cubicBezTo>
                    <a:pt x="2203" y="2058"/>
                    <a:pt x="2188" y="2073"/>
                    <a:pt x="2188" y="2091"/>
                  </a:cubicBezTo>
                  <a:cubicBezTo>
                    <a:pt x="2188" y="2110"/>
                    <a:pt x="2203" y="2125"/>
                    <a:pt x="2221" y="2125"/>
                  </a:cubicBezTo>
                  <a:cubicBezTo>
                    <a:pt x="2240" y="2125"/>
                    <a:pt x="2255" y="2110"/>
                    <a:pt x="2255" y="2091"/>
                  </a:cubicBezTo>
                  <a:cubicBezTo>
                    <a:pt x="2255" y="2073"/>
                    <a:pt x="2240" y="2058"/>
                    <a:pt x="2221" y="2058"/>
                  </a:cubicBezTo>
                  <a:moveTo>
                    <a:pt x="3266" y="2058"/>
                  </a:moveTo>
                  <a:cubicBezTo>
                    <a:pt x="3248" y="2058"/>
                    <a:pt x="3233" y="2073"/>
                    <a:pt x="3233" y="2091"/>
                  </a:cubicBezTo>
                  <a:cubicBezTo>
                    <a:pt x="3233" y="2110"/>
                    <a:pt x="3248" y="2125"/>
                    <a:pt x="3266" y="2125"/>
                  </a:cubicBezTo>
                  <a:cubicBezTo>
                    <a:pt x="3285" y="2125"/>
                    <a:pt x="3300" y="2110"/>
                    <a:pt x="3300" y="2091"/>
                  </a:cubicBezTo>
                  <a:cubicBezTo>
                    <a:pt x="3300" y="2073"/>
                    <a:pt x="3285" y="2058"/>
                    <a:pt x="3266" y="2058"/>
                  </a:cubicBezTo>
                  <a:moveTo>
                    <a:pt x="2352" y="2057"/>
                  </a:moveTo>
                  <a:cubicBezTo>
                    <a:pt x="2333" y="2057"/>
                    <a:pt x="2317" y="2072"/>
                    <a:pt x="2317" y="2091"/>
                  </a:cubicBezTo>
                  <a:cubicBezTo>
                    <a:pt x="2317" y="2111"/>
                    <a:pt x="2333" y="2126"/>
                    <a:pt x="2352" y="2126"/>
                  </a:cubicBezTo>
                  <a:cubicBezTo>
                    <a:pt x="2371" y="2126"/>
                    <a:pt x="2387" y="2111"/>
                    <a:pt x="2387" y="2091"/>
                  </a:cubicBezTo>
                  <a:cubicBezTo>
                    <a:pt x="2387" y="2072"/>
                    <a:pt x="2371" y="2057"/>
                    <a:pt x="2352" y="2057"/>
                  </a:cubicBezTo>
                  <a:moveTo>
                    <a:pt x="3136" y="2057"/>
                  </a:moveTo>
                  <a:cubicBezTo>
                    <a:pt x="3116" y="2057"/>
                    <a:pt x="3101" y="2072"/>
                    <a:pt x="3101" y="2091"/>
                  </a:cubicBezTo>
                  <a:cubicBezTo>
                    <a:pt x="3101" y="2111"/>
                    <a:pt x="3116" y="2126"/>
                    <a:pt x="3136" y="2126"/>
                  </a:cubicBezTo>
                  <a:cubicBezTo>
                    <a:pt x="3155" y="2126"/>
                    <a:pt x="3170" y="2111"/>
                    <a:pt x="3170" y="2091"/>
                  </a:cubicBezTo>
                  <a:cubicBezTo>
                    <a:pt x="3170" y="2072"/>
                    <a:pt x="3155" y="2057"/>
                    <a:pt x="3136" y="2057"/>
                  </a:cubicBezTo>
                  <a:moveTo>
                    <a:pt x="2483" y="2056"/>
                  </a:moveTo>
                  <a:cubicBezTo>
                    <a:pt x="2463" y="2056"/>
                    <a:pt x="2447" y="2072"/>
                    <a:pt x="2447" y="2091"/>
                  </a:cubicBezTo>
                  <a:cubicBezTo>
                    <a:pt x="2447" y="2111"/>
                    <a:pt x="2463" y="2127"/>
                    <a:pt x="2483" y="2127"/>
                  </a:cubicBezTo>
                  <a:cubicBezTo>
                    <a:pt x="2502" y="2127"/>
                    <a:pt x="2518" y="2111"/>
                    <a:pt x="2518" y="2091"/>
                  </a:cubicBezTo>
                  <a:cubicBezTo>
                    <a:pt x="2518" y="2072"/>
                    <a:pt x="2502" y="2056"/>
                    <a:pt x="2483" y="2056"/>
                  </a:cubicBezTo>
                  <a:moveTo>
                    <a:pt x="3005" y="2056"/>
                  </a:moveTo>
                  <a:cubicBezTo>
                    <a:pt x="2985" y="2056"/>
                    <a:pt x="2969" y="2072"/>
                    <a:pt x="2969" y="2091"/>
                  </a:cubicBezTo>
                  <a:cubicBezTo>
                    <a:pt x="2969" y="2111"/>
                    <a:pt x="2985" y="2127"/>
                    <a:pt x="3005" y="2127"/>
                  </a:cubicBezTo>
                  <a:cubicBezTo>
                    <a:pt x="3025" y="2127"/>
                    <a:pt x="3041" y="2111"/>
                    <a:pt x="3041" y="2091"/>
                  </a:cubicBezTo>
                  <a:cubicBezTo>
                    <a:pt x="3041" y="2072"/>
                    <a:pt x="3025" y="2056"/>
                    <a:pt x="3005" y="2056"/>
                  </a:cubicBezTo>
                  <a:moveTo>
                    <a:pt x="2613" y="2055"/>
                  </a:moveTo>
                  <a:cubicBezTo>
                    <a:pt x="2593" y="2055"/>
                    <a:pt x="2577" y="2071"/>
                    <a:pt x="2577" y="2091"/>
                  </a:cubicBezTo>
                  <a:cubicBezTo>
                    <a:pt x="2577" y="2111"/>
                    <a:pt x="2593" y="2128"/>
                    <a:pt x="2613" y="2128"/>
                  </a:cubicBezTo>
                  <a:cubicBezTo>
                    <a:pt x="2633" y="2128"/>
                    <a:pt x="2649" y="2111"/>
                    <a:pt x="2649" y="2091"/>
                  </a:cubicBezTo>
                  <a:cubicBezTo>
                    <a:pt x="2649" y="2071"/>
                    <a:pt x="2633" y="2055"/>
                    <a:pt x="2613" y="2055"/>
                  </a:cubicBezTo>
                  <a:moveTo>
                    <a:pt x="2874" y="2055"/>
                  </a:moveTo>
                  <a:cubicBezTo>
                    <a:pt x="2854" y="2055"/>
                    <a:pt x="2838" y="2071"/>
                    <a:pt x="2838" y="2091"/>
                  </a:cubicBezTo>
                  <a:cubicBezTo>
                    <a:pt x="2838" y="2111"/>
                    <a:pt x="2854" y="2128"/>
                    <a:pt x="2874" y="2128"/>
                  </a:cubicBezTo>
                  <a:cubicBezTo>
                    <a:pt x="2894" y="2128"/>
                    <a:pt x="2911" y="2111"/>
                    <a:pt x="2911" y="2091"/>
                  </a:cubicBezTo>
                  <a:cubicBezTo>
                    <a:pt x="2911" y="2071"/>
                    <a:pt x="2894" y="2055"/>
                    <a:pt x="2874" y="2055"/>
                  </a:cubicBezTo>
                  <a:moveTo>
                    <a:pt x="2744" y="2055"/>
                  </a:moveTo>
                  <a:cubicBezTo>
                    <a:pt x="2724" y="2055"/>
                    <a:pt x="2707" y="2071"/>
                    <a:pt x="2707" y="2091"/>
                  </a:cubicBezTo>
                  <a:cubicBezTo>
                    <a:pt x="2707" y="2112"/>
                    <a:pt x="2724" y="2128"/>
                    <a:pt x="2744" y="2128"/>
                  </a:cubicBezTo>
                  <a:cubicBezTo>
                    <a:pt x="2764" y="2128"/>
                    <a:pt x="2780" y="2112"/>
                    <a:pt x="2780" y="2091"/>
                  </a:cubicBezTo>
                  <a:cubicBezTo>
                    <a:pt x="2780" y="2071"/>
                    <a:pt x="2764" y="2055"/>
                    <a:pt x="2744" y="2055"/>
                  </a:cubicBezTo>
                  <a:moveTo>
                    <a:pt x="1830" y="1933"/>
                  </a:moveTo>
                  <a:cubicBezTo>
                    <a:pt x="1814" y="1933"/>
                    <a:pt x="1802" y="1945"/>
                    <a:pt x="1802" y="1961"/>
                  </a:cubicBezTo>
                  <a:cubicBezTo>
                    <a:pt x="1802" y="1976"/>
                    <a:pt x="1814" y="1989"/>
                    <a:pt x="1830" y="1989"/>
                  </a:cubicBezTo>
                  <a:cubicBezTo>
                    <a:pt x="1845" y="1989"/>
                    <a:pt x="1857" y="1976"/>
                    <a:pt x="1857" y="1961"/>
                  </a:cubicBezTo>
                  <a:cubicBezTo>
                    <a:pt x="1857" y="1945"/>
                    <a:pt x="1845" y="1933"/>
                    <a:pt x="1830" y="1933"/>
                  </a:cubicBezTo>
                  <a:moveTo>
                    <a:pt x="3658" y="1933"/>
                  </a:moveTo>
                  <a:cubicBezTo>
                    <a:pt x="3643" y="1933"/>
                    <a:pt x="3630" y="1945"/>
                    <a:pt x="3630" y="1961"/>
                  </a:cubicBezTo>
                  <a:cubicBezTo>
                    <a:pt x="3630" y="1976"/>
                    <a:pt x="3643" y="1989"/>
                    <a:pt x="3658" y="1989"/>
                  </a:cubicBezTo>
                  <a:cubicBezTo>
                    <a:pt x="3673" y="1989"/>
                    <a:pt x="3686" y="1976"/>
                    <a:pt x="3686" y="1961"/>
                  </a:cubicBezTo>
                  <a:cubicBezTo>
                    <a:pt x="3686" y="1945"/>
                    <a:pt x="3673" y="1933"/>
                    <a:pt x="3658" y="1933"/>
                  </a:cubicBezTo>
                  <a:moveTo>
                    <a:pt x="1960" y="1931"/>
                  </a:moveTo>
                  <a:cubicBezTo>
                    <a:pt x="1944" y="1931"/>
                    <a:pt x="1931" y="1945"/>
                    <a:pt x="1931" y="1961"/>
                  </a:cubicBezTo>
                  <a:cubicBezTo>
                    <a:pt x="1931" y="1977"/>
                    <a:pt x="1944" y="1990"/>
                    <a:pt x="1960" y="1990"/>
                  </a:cubicBezTo>
                  <a:cubicBezTo>
                    <a:pt x="1976" y="1990"/>
                    <a:pt x="1990" y="1977"/>
                    <a:pt x="1990" y="1961"/>
                  </a:cubicBezTo>
                  <a:cubicBezTo>
                    <a:pt x="1990" y="1945"/>
                    <a:pt x="1976" y="1931"/>
                    <a:pt x="1960" y="1931"/>
                  </a:cubicBezTo>
                  <a:moveTo>
                    <a:pt x="3527" y="1931"/>
                  </a:moveTo>
                  <a:cubicBezTo>
                    <a:pt x="3511" y="1931"/>
                    <a:pt x="3498" y="1945"/>
                    <a:pt x="3498" y="1961"/>
                  </a:cubicBezTo>
                  <a:cubicBezTo>
                    <a:pt x="3498" y="1977"/>
                    <a:pt x="3511" y="1990"/>
                    <a:pt x="3527" y="1990"/>
                  </a:cubicBezTo>
                  <a:cubicBezTo>
                    <a:pt x="3544" y="1990"/>
                    <a:pt x="3557" y="1977"/>
                    <a:pt x="3557" y="1961"/>
                  </a:cubicBezTo>
                  <a:cubicBezTo>
                    <a:pt x="3557" y="1945"/>
                    <a:pt x="3544" y="1931"/>
                    <a:pt x="3527" y="1931"/>
                  </a:cubicBezTo>
                  <a:moveTo>
                    <a:pt x="2091" y="1930"/>
                  </a:moveTo>
                  <a:cubicBezTo>
                    <a:pt x="2074" y="1930"/>
                    <a:pt x="2060" y="1944"/>
                    <a:pt x="2060" y="1961"/>
                  </a:cubicBezTo>
                  <a:cubicBezTo>
                    <a:pt x="2060" y="1978"/>
                    <a:pt x="2074" y="1992"/>
                    <a:pt x="2091" y="1992"/>
                  </a:cubicBezTo>
                  <a:cubicBezTo>
                    <a:pt x="2108" y="1992"/>
                    <a:pt x="2122" y="1978"/>
                    <a:pt x="2122" y="1961"/>
                  </a:cubicBezTo>
                  <a:cubicBezTo>
                    <a:pt x="2122" y="1944"/>
                    <a:pt x="2108" y="1930"/>
                    <a:pt x="2091" y="1930"/>
                  </a:cubicBezTo>
                  <a:moveTo>
                    <a:pt x="3397" y="1930"/>
                  </a:moveTo>
                  <a:cubicBezTo>
                    <a:pt x="3380" y="1930"/>
                    <a:pt x="3366" y="1944"/>
                    <a:pt x="3366" y="1961"/>
                  </a:cubicBezTo>
                  <a:cubicBezTo>
                    <a:pt x="3366" y="1978"/>
                    <a:pt x="3380" y="1992"/>
                    <a:pt x="3397" y="1992"/>
                  </a:cubicBezTo>
                  <a:cubicBezTo>
                    <a:pt x="3414" y="1992"/>
                    <a:pt x="3428" y="1978"/>
                    <a:pt x="3428" y="1961"/>
                  </a:cubicBezTo>
                  <a:cubicBezTo>
                    <a:pt x="3428" y="1944"/>
                    <a:pt x="3414" y="1930"/>
                    <a:pt x="3397" y="1930"/>
                  </a:cubicBezTo>
                  <a:moveTo>
                    <a:pt x="2221" y="1929"/>
                  </a:moveTo>
                  <a:cubicBezTo>
                    <a:pt x="2204" y="1929"/>
                    <a:pt x="2189" y="1943"/>
                    <a:pt x="2189" y="1961"/>
                  </a:cubicBezTo>
                  <a:cubicBezTo>
                    <a:pt x="2189" y="1979"/>
                    <a:pt x="2204" y="1993"/>
                    <a:pt x="2221" y="1993"/>
                  </a:cubicBezTo>
                  <a:cubicBezTo>
                    <a:pt x="2239" y="1993"/>
                    <a:pt x="2254" y="1979"/>
                    <a:pt x="2254" y="1961"/>
                  </a:cubicBezTo>
                  <a:cubicBezTo>
                    <a:pt x="2254" y="1943"/>
                    <a:pt x="2239" y="1929"/>
                    <a:pt x="2221" y="1929"/>
                  </a:cubicBezTo>
                  <a:moveTo>
                    <a:pt x="3266" y="1929"/>
                  </a:moveTo>
                  <a:cubicBezTo>
                    <a:pt x="3248" y="1929"/>
                    <a:pt x="3234" y="1943"/>
                    <a:pt x="3234" y="1961"/>
                  </a:cubicBezTo>
                  <a:cubicBezTo>
                    <a:pt x="3234" y="1979"/>
                    <a:pt x="3248" y="1993"/>
                    <a:pt x="3266" y="1993"/>
                  </a:cubicBezTo>
                  <a:cubicBezTo>
                    <a:pt x="3284" y="1993"/>
                    <a:pt x="3298" y="1979"/>
                    <a:pt x="3298" y="1961"/>
                  </a:cubicBezTo>
                  <a:cubicBezTo>
                    <a:pt x="3298" y="1943"/>
                    <a:pt x="3284" y="1929"/>
                    <a:pt x="3266" y="1929"/>
                  </a:cubicBezTo>
                  <a:moveTo>
                    <a:pt x="2352" y="1928"/>
                  </a:moveTo>
                  <a:cubicBezTo>
                    <a:pt x="2334" y="1928"/>
                    <a:pt x="2319" y="1943"/>
                    <a:pt x="2319" y="1961"/>
                  </a:cubicBezTo>
                  <a:cubicBezTo>
                    <a:pt x="2319" y="1979"/>
                    <a:pt x="2334" y="1994"/>
                    <a:pt x="2352" y="1994"/>
                  </a:cubicBezTo>
                  <a:cubicBezTo>
                    <a:pt x="2370" y="1994"/>
                    <a:pt x="2385" y="1979"/>
                    <a:pt x="2385" y="1961"/>
                  </a:cubicBezTo>
                  <a:cubicBezTo>
                    <a:pt x="2385" y="1943"/>
                    <a:pt x="2370" y="1928"/>
                    <a:pt x="2352" y="1928"/>
                  </a:cubicBezTo>
                  <a:moveTo>
                    <a:pt x="3136" y="1927"/>
                  </a:moveTo>
                  <a:cubicBezTo>
                    <a:pt x="3117" y="1927"/>
                    <a:pt x="3102" y="1942"/>
                    <a:pt x="3102" y="1961"/>
                  </a:cubicBezTo>
                  <a:cubicBezTo>
                    <a:pt x="3102" y="1979"/>
                    <a:pt x="3117" y="1994"/>
                    <a:pt x="3136" y="1994"/>
                  </a:cubicBezTo>
                  <a:cubicBezTo>
                    <a:pt x="3154" y="1994"/>
                    <a:pt x="3169" y="1979"/>
                    <a:pt x="3169" y="1961"/>
                  </a:cubicBezTo>
                  <a:cubicBezTo>
                    <a:pt x="3169" y="1942"/>
                    <a:pt x="3154" y="1927"/>
                    <a:pt x="3136" y="1927"/>
                  </a:cubicBezTo>
                  <a:moveTo>
                    <a:pt x="2483" y="1927"/>
                  </a:moveTo>
                  <a:cubicBezTo>
                    <a:pt x="2464" y="1927"/>
                    <a:pt x="2449" y="1942"/>
                    <a:pt x="2449" y="1961"/>
                  </a:cubicBezTo>
                  <a:cubicBezTo>
                    <a:pt x="2449" y="1979"/>
                    <a:pt x="2464" y="1994"/>
                    <a:pt x="2483" y="1994"/>
                  </a:cubicBezTo>
                  <a:cubicBezTo>
                    <a:pt x="2501" y="1994"/>
                    <a:pt x="2516" y="1979"/>
                    <a:pt x="2516" y="1961"/>
                  </a:cubicBezTo>
                  <a:cubicBezTo>
                    <a:pt x="2516" y="1942"/>
                    <a:pt x="2501" y="1927"/>
                    <a:pt x="2483" y="1927"/>
                  </a:cubicBezTo>
                  <a:moveTo>
                    <a:pt x="3005" y="1927"/>
                  </a:moveTo>
                  <a:cubicBezTo>
                    <a:pt x="2986" y="1927"/>
                    <a:pt x="2971" y="1942"/>
                    <a:pt x="2971" y="1961"/>
                  </a:cubicBezTo>
                  <a:cubicBezTo>
                    <a:pt x="2971" y="1980"/>
                    <a:pt x="2986" y="1995"/>
                    <a:pt x="3005" y="1995"/>
                  </a:cubicBezTo>
                  <a:cubicBezTo>
                    <a:pt x="3024" y="1995"/>
                    <a:pt x="3039" y="1980"/>
                    <a:pt x="3039" y="1961"/>
                  </a:cubicBezTo>
                  <a:cubicBezTo>
                    <a:pt x="3039" y="1942"/>
                    <a:pt x="3024" y="1927"/>
                    <a:pt x="3005" y="1927"/>
                  </a:cubicBezTo>
                  <a:moveTo>
                    <a:pt x="2613" y="1926"/>
                  </a:moveTo>
                  <a:cubicBezTo>
                    <a:pt x="2594" y="1926"/>
                    <a:pt x="2579" y="1942"/>
                    <a:pt x="2579" y="1961"/>
                  </a:cubicBezTo>
                  <a:cubicBezTo>
                    <a:pt x="2579" y="1980"/>
                    <a:pt x="2594" y="1995"/>
                    <a:pt x="2613" y="1995"/>
                  </a:cubicBezTo>
                  <a:cubicBezTo>
                    <a:pt x="2632" y="1995"/>
                    <a:pt x="2648" y="1980"/>
                    <a:pt x="2648" y="1961"/>
                  </a:cubicBezTo>
                  <a:cubicBezTo>
                    <a:pt x="2648" y="1942"/>
                    <a:pt x="2632" y="1926"/>
                    <a:pt x="2613" y="1926"/>
                  </a:cubicBezTo>
                  <a:moveTo>
                    <a:pt x="2744" y="1926"/>
                  </a:moveTo>
                  <a:cubicBezTo>
                    <a:pt x="2725" y="1926"/>
                    <a:pt x="2709" y="1942"/>
                    <a:pt x="2709" y="1961"/>
                  </a:cubicBezTo>
                  <a:cubicBezTo>
                    <a:pt x="2709" y="1980"/>
                    <a:pt x="2725" y="1995"/>
                    <a:pt x="2744" y="1995"/>
                  </a:cubicBezTo>
                  <a:cubicBezTo>
                    <a:pt x="2763" y="1995"/>
                    <a:pt x="2778" y="1980"/>
                    <a:pt x="2778" y="1961"/>
                  </a:cubicBezTo>
                  <a:cubicBezTo>
                    <a:pt x="2778" y="1942"/>
                    <a:pt x="2763" y="1926"/>
                    <a:pt x="2744" y="1926"/>
                  </a:cubicBezTo>
                  <a:moveTo>
                    <a:pt x="2874" y="1926"/>
                  </a:moveTo>
                  <a:cubicBezTo>
                    <a:pt x="2855" y="1926"/>
                    <a:pt x="2840" y="1942"/>
                    <a:pt x="2840" y="1961"/>
                  </a:cubicBezTo>
                  <a:cubicBezTo>
                    <a:pt x="2840" y="1980"/>
                    <a:pt x="2855" y="1995"/>
                    <a:pt x="2874" y="1995"/>
                  </a:cubicBezTo>
                  <a:cubicBezTo>
                    <a:pt x="2893" y="1995"/>
                    <a:pt x="2909" y="1980"/>
                    <a:pt x="2909" y="1961"/>
                  </a:cubicBezTo>
                  <a:cubicBezTo>
                    <a:pt x="2909" y="1942"/>
                    <a:pt x="2893" y="1926"/>
                    <a:pt x="2874" y="1926"/>
                  </a:cubicBezTo>
                  <a:moveTo>
                    <a:pt x="1830" y="1804"/>
                  </a:moveTo>
                  <a:cubicBezTo>
                    <a:pt x="1815" y="1804"/>
                    <a:pt x="1803" y="1816"/>
                    <a:pt x="1803" y="1830"/>
                  </a:cubicBezTo>
                  <a:cubicBezTo>
                    <a:pt x="1803" y="1845"/>
                    <a:pt x="1815" y="1857"/>
                    <a:pt x="1830" y="1857"/>
                  </a:cubicBezTo>
                  <a:cubicBezTo>
                    <a:pt x="1844" y="1857"/>
                    <a:pt x="1856" y="1845"/>
                    <a:pt x="1856" y="1830"/>
                  </a:cubicBezTo>
                  <a:cubicBezTo>
                    <a:pt x="1856" y="1816"/>
                    <a:pt x="1844" y="1804"/>
                    <a:pt x="1830" y="1804"/>
                  </a:cubicBezTo>
                  <a:moveTo>
                    <a:pt x="3658" y="1803"/>
                  </a:moveTo>
                  <a:cubicBezTo>
                    <a:pt x="3643" y="1803"/>
                    <a:pt x="3631" y="1815"/>
                    <a:pt x="3631" y="1830"/>
                  </a:cubicBezTo>
                  <a:cubicBezTo>
                    <a:pt x="3631" y="1845"/>
                    <a:pt x="3643" y="1857"/>
                    <a:pt x="3658" y="1857"/>
                  </a:cubicBezTo>
                  <a:cubicBezTo>
                    <a:pt x="3673" y="1857"/>
                    <a:pt x="3685" y="1845"/>
                    <a:pt x="3685" y="1830"/>
                  </a:cubicBezTo>
                  <a:cubicBezTo>
                    <a:pt x="3685" y="1815"/>
                    <a:pt x="3673" y="1803"/>
                    <a:pt x="3658" y="1803"/>
                  </a:cubicBezTo>
                  <a:moveTo>
                    <a:pt x="1960" y="1802"/>
                  </a:moveTo>
                  <a:cubicBezTo>
                    <a:pt x="1945" y="1802"/>
                    <a:pt x="1932" y="1815"/>
                    <a:pt x="1932" y="1830"/>
                  </a:cubicBezTo>
                  <a:cubicBezTo>
                    <a:pt x="1932" y="1846"/>
                    <a:pt x="1945" y="1858"/>
                    <a:pt x="1960" y="1858"/>
                  </a:cubicBezTo>
                  <a:cubicBezTo>
                    <a:pt x="1976" y="1858"/>
                    <a:pt x="1988" y="1846"/>
                    <a:pt x="1988" y="1830"/>
                  </a:cubicBezTo>
                  <a:cubicBezTo>
                    <a:pt x="1988" y="1815"/>
                    <a:pt x="1976" y="1802"/>
                    <a:pt x="1960" y="1802"/>
                  </a:cubicBezTo>
                  <a:moveTo>
                    <a:pt x="3527" y="1802"/>
                  </a:moveTo>
                  <a:cubicBezTo>
                    <a:pt x="3512" y="1802"/>
                    <a:pt x="3500" y="1815"/>
                    <a:pt x="3500" y="1830"/>
                  </a:cubicBezTo>
                  <a:cubicBezTo>
                    <a:pt x="3500" y="1846"/>
                    <a:pt x="3512" y="1858"/>
                    <a:pt x="3527" y="1858"/>
                  </a:cubicBezTo>
                  <a:cubicBezTo>
                    <a:pt x="3543" y="1858"/>
                    <a:pt x="3555" y="1846"/>
                    <a:pt x="3555" y="1830"/>
                  </a:cubicBezTo>
                  <a:cubicBezTo>
                    <a:pt x="3555" y="1815"/>
                    <a:pt x="3543" y="1802"/>
                    <a:pt x="3527" y="1802"/>
                  </a:cubicBezTo>
                  <a:moveTo>
                    <a:pt x="2091" y="1801"/>
                  </a:moveTo>
                  <a:cubicBezTo>
                    <a:pt x="2075" y="1801"/>
                    <a:pt x="2062" y="1814"/>
                    <a:pt x="2062" y="1830"/>
                  </a:cubicBezTo>
                  <a:cubicBezTo>
                    <a:pt x="2062" y="1846"/>
                    <a:pt x="2075" y="1859"/>
                    <a:pt x="2091" y="1859"/>
                  </a:cubicBezTo>
                  <a:cubicBezTo>
                    <a:pt x="2107" y="1859"/>
                    <a:pt x="2120" y="1846"/>
                    <a:pt x="2120" y="1830"/>
                  </a:cubicBezTo>
                  <a:cubicBezTo>
                    <a:pt x="2120" y="1814"/>
                    <a:pt x="2107" y="1801"/>
                    <a:pt x="2091" y="1801"/>
                  </a:cubicBezTo>
                  <a:moveTo>
                    <a:pt x="3397" y="1801"/>
                  </a:moveTo>
                  <a:cubicBezTo>
                    <a:pt x="3381" y="1801"/>
                    <a:pt x="3368" y="1814"/>
                    <a:pt x="3368" y="1830"/>
                  </a:cubicBezTo>
                  <a:cubicBezTo>
                    <a:pt x="3368" y="1846"/>
                    <a:pt x="3381" y="1860"/>
                    <a:pt x="3397" y="1860"/>
                  </a:cubicBezTo>
                  <a:cubicBezTo>
                    <a:pt x="3413" y="1860"/>
                    <a:pt x="3426" y="1846"/>
                    <a:pt x="3426" y="1830"/>
                  </a:cubicBezTo>
                  <a:cubicBezTo>
                    <a:pt x="3426" y="1814"/>
                    <a:pt x="3413" y="1801"/>
                    <a:pt x="3397" y="1801"/>
                  </a:cubicBezTo>
                  <a:moveTo>
                    <a:pt x="2221" y="1800"/>
                  </a:moveTo>
                  <a:cubicBezTo>
                    <a:pt x="2205" y="1800"/>
                    <a:pt x="2191" y="1814"/>
                    <a:pt x="2191" y="1830"/>
                  </a:cubicBezTo>
                  <a:cubicBezTo>
                    <a:pt x="2191" y="1847"/>
                    <a:pt x="2205" y="1860"/>
                    <a:pt x="2221" y="1860"/>
                  </a:cubicBezTo>
                  <a:cubicBezTo>
                    <a:pt x="2238" y="1860"/>
                    <a:pt x="2251" y="1847"/>
                    <a:pt x="2251" y="1830"/>
                  </a:cubicBezTo>
                  <a:cubicBezTo>
                    <a:pt x="2251" y="1814"/>
                    <a:pt x="2238" y="1800"/>
                    <a:pt x="2221" y="1800"/>
                  </a:cubicBezTo>
                  <a:moveTo>
                    <a:pt x="3266" y="1800"/>
                  </a:moveTo>
                  <a:cubicBezTo>
                    <a:pt x="3249" y="1800"/>
                    <a:pt x="3236" y="1813"/>
                    <a:pt x="3236" y="1830"/>
                  </a:cubicBezTo>
                  <a:cubicBezTo>
                    <a:pt x="3236" y="1847"/>
                    <a:pt x="3249" y="1861"/>
                    <a:pt x="3266" y="1861"/>
                  </a:cubicBezTo>
                  <a:cubicBezTo>
                    <a:pt x="3283" y="1861"/>
                    <a:pt x="3297" y="1847"/>
                    <a:pt x="3297" y="1830"/>
                  </a:cubicBezTo>
                  <a:cubicBezTo>
                    <a:pt x="3297" y="1813"/>
                    <a:pt x="3283" y="1800"/>
                    <a:pt x="3266" y="1800"/>
                  </a:cubicBezTo>
                  <a:moveTo>
                    <a:pt x="2352" y="1799"/>
                  </a:moveTo>
                  <a:cubicBezTo>
                    <a:pt x="2335" y="1799"/>
                    <a:pt x="2321" y="1813"/>
                    <a:pt x="2321" y="1830"/>
                  </a:cubicBezTo>
                  <a:cubicBezTo>
                    <a:pt x="2321" y="1847"/>
                    <a:pt x="2335" y="1861"/>
                    <a:pt x="2352" y="1861"/>
                  </a:cubicBezTo>
                  <a:cubicBezTo>
                    <a:pt x="2369" y="1861"/>
                    <a:pt x="2383" y="1847"/>
                    <a:pt x="2383" y="1830"/>
                  </a:cubicBezTo>
                  <a:cubicBezTo>
                    <a:pt x="2383" y="1813"/>
                    <a:pt x="2369" y="1799"/>
                    <a:pt x="2352" y="1799"/>
                  </a:cubicBezTo>
                  <a:moveTo>
                    <a:pt x="3136" y="1799"/>
                  </a:moveTo>
                  <a:cubicBezTo>
                    <a:pt x="3118" y="1799"/>
                    <a:pt x="3104" y="1813"/>
                    <a:pt x="3104" y="1830"/>
                  </a:cubicBezTo>
                  <a:cubicBezTo>
                    <a:pt x="3104" y="1847"/>
                    <a:pt x="3118" y="1861"/>
                    <a:pt x="3136" y="1861"/>
                  </a:cubicBezTo>
                  <a:cubicBezTo>
                    <a:pt x="3153" y="1861"/>
                    <a:pt x="3167" y="1847"/>
                    <a:pt x="3167" y="1830"/>
                  </a:cubicBezTo>
                  <a:cubicBezTo>
                    <a:pt x="3167" y="1813"/>
                    <a:pt x="3153" y="1799"/>
                    <a:pt x="3136" y="1799"/>
                  </a:cubicBezTo>
                  <a:moveTo>
                    <a:pt x="2483" y="1798"/>
                  </a:moveTo>
                  <a:cubicBezTo>
                    <a:pt x="2465" y="1798"/>
                    <a:pt x="2451" y="1813"/>
                    <a:pt x="2451" y="1830"/>
                  </a:cubicBezTo>
                  <a:cubicBezTo>
                    <a:pt x="2451" y="1848"/>
                    <a:pt x="2465" y="1862"/>
                    <a:pt x="2483" y="1862"/>
                  </a:cubicBezTo>
                  <a:cubicBezTo>
                    <a:pt x="2500" y="1862"/>
                    <a:pt x="2514" y="1848"/>
                    <a:pt x="2514" y="1830"/>
                  </a:cubicBezTo>
                  <a:cubicBezTo>
                    <a:pt x="2514" y="1813"/>
                    <a:pt x="2500" y="1798"/>
                    <a:pt x="2483" y="1798"/>
                  </a:cubicBezTo>
                  <a:moveTo>
                    <a:pt x="3005" y="1798"/>
                  </a:moveTo>
                  <a:cubicBezTo>
                    <a:pt x="2987" y="1798"/>
                    <a:pt x="2973" y="1813"/>
                    <a:pt x="2973" y="1830"/>
                  </a:cubicBezTo>
                  <a:cubicBezTo>
                    <a:pt x="2973" y="1848"/>
                    <a:pt x="2987" y="1862"/>
                    <a:pt x="3005" y="1862"/>
                  </a:cubicBezTo>
                  <a:cubicBezTo>
                    <a:pt x="3023" y="1862"/>
                    <a:pt x="3037" y="1848"/>
                    <a:pt x="3037" y="1830"/>
                  </a:cubicBezTo>
                  <a:cubicBezTo>
                    <a:pt x="3037" y="1813"/>
                    <a:pt x="3023" y="1798"/>
                    <a:pt x="3005" y="1798"/>
                  </a:cubicBezTo>
                  <a:moveTo>
                    <a:pt x="2613" y="1798"/>
                  </a:moveTo>
                  <a:cubicBezTo>
                    <a:pt x="2595" y="1798"/>
                    <a:pt x="2581" y="1812"/>
                    <a:pt x="2581" y="1830"/>
                  </a:cubicBezTo>
                  <a:cubicBezTo>
                    <a:pt x="2581" y="1848"/>
                    <a:pt x="2595" y="1862"/>
                    <a:pt x="2613" y="1862"/>
                  </a:cubicBezTo>
                  <a:cubicBezTo>
                    <a:pt x="2631" y="1862"/>
                    <a:pt x="2645" y="1848"/>
                    <a:pt x="2645" y="1830"/>
                  </a:cubicBezTo>
                  <a:cubicBezTo>
                    <a:pt x="2645" y="1812"/>
                    <a:pt x="2631" y="1798"/>
                    <a:pt x="2613" y="1798"/>
                  </a:cubicBezTo>
                  <a:moveTo>
                    <a:pt x="2874" y="1798"/>
                  </a:moveTo>
                  <a:cubicBezTo>
                    <a:pt x="2857" y="1798"/>
                    <a:pt x="2842" y="1812"/>
                    <a:pt x="2842" y="1830"/>
                  </a:cubicBezTo>
                  <a:cubicBezTo>
                    <a:pt x="2842" y="1848"/>
                    <a:pt x="2857" y="1862"/>
                    <a:pt x="2874" y="1862"/>
                  </a:cubicBezTo>
                  <a:cubicBezTo>
                    <a:pt x="2892" y="1862"/>
                    <a:pt x="2907" y="1848"/>
                    <a:pt x="2907" y="1830"/>
                  </a:cubicBezTo>
                  <a:cubicBezTo>
                    <a:pt x="2907" y="1812"/>
                    <a:pt x="2892" y="1798"/>
                    <a:pt x="2874" y="1798"/>
                  </a:cubicBezTo>
                  <a:moveTo>
                    <a:pt x="2744" y="1798"/>
                  </a:moveTo>
                  <a:cubicBezTo>
                    <a:pt x="2726" y="1798"/>
                    <a:pt x="2711" y="1812"/>
                    <a:pt x="2711" y="1830"/>
                  </a:cubicBezTo>
                  <a:cubicBezTo>
                    <a:pt x="2711" y="1848"/>
                    <a:pt x="2726" y="1863"/>
                    <a:pt x="2744" y="1863"/>
                  </a:cubicBezTo>
                  <a:cubicBezTo>
                    <a:pt x="2762" y="1863"/>
                    <a:pt x="2776" y="1848"/>
                    <a:pt x="2776" y="1830"/>
                  </a:cubicBezTo>
                  <a:cubicBezTo>
                    <a:pt x="2776" y="1812"/>
                    <a:pt x="2762" y="1798"/>
                    <a:pt x="2744" y="1798"/>
                  </a:cubicBezTo>
                  <a:moveTo>
                    <a:pt x="1" y="1698"/>
                  </a:moveTo>
                  <a:cubicBezTo>
                    <a:pt x="0" y="1698"/>
                    <a:pt x="0" y="1699"/>
                    <a:pt x="0" y="1700"/>
                  </a:cubicBezTo>
                  <a:cubicBezTo>
                    <a:pt x="0" y="1700"/>
                    <a:pt x="0" y="1701"/>
                    <a:pt x="1" y="1701"/>
                  </a:cubicBezTo>
                  <a:cubicBezTo>
                    <a:pt x="2" y="1701"/>
                    <a:pt x="2" y="1700"/>
                    <a:pt x="2" y="1700"/>
                  </a:cubicBezTo>
                  <a:cubicBezTo>
                    <a:pt x="2" y="1699"/>
                    <a:pt x="2" y="1698"/>
                    <a:pt x="1" y="1698"/>
                  </a:cubicBezTo>
                  <a:moveTo>
                    <a:pt x="5487" y="1698"/>
                  </a:moveTo>
                  <a:cubicBezTo>
                    <a:pt x="5486" y="1698"/>
                    <a:pt x="5485" y="1699"/>
                    <a:pt x="5485" y="1700"/>
                  </a:cubicBezTo>
                  <a:cubicBezTo>
                    <a:pt x="5485" y="1700"/>
                    <a:pt x="5486" y="1701"/>
                    <a:pt x="5487" y="1701"/>
                  </a:cubicBezTo>
                  <a:cubicBezTo>
                    <a:pt x="5487" y="1701"/>
                    <a:pt x="5488" y="1700"/>
                    <a:pt x="5488" y="1700"/>
                  </a:cubicBezTo>
                  <a:cubicBezTo>
                    <a:pt x="5488" y="1699"/>
                    <a:pt x="5487" y="1698"/>
                    <a:pt x="5487" y="1698"/>
                  </a:cubicBezTo>
                  <a:moveTo>
                    <a:pt x="132" y="1696"/>
                  </a:moveTo>
                  <a:cubicBezTo>
                    <a:pt x="130" y="1696"/>
                    <a:pt x="128" y="1698"/>
                    <a:pt x="128" y="1700"/>
                  </a:cubicBezTo>
                  <a:cubicBezTo>
                    <a:pt x="128" y="1701"/>
                    <a:pt x="130" y="1703"/>
                    <a:pt x="132" y="1703"/>
                  </a:cubicBezTo>
                  <a:cubicBezTo>
                    <a:pt x="133" y="1703"/>
                    <a:pt x="135" y="1701"/>
                    <a:pt x="135" y="1700"/>
                  </a:cubicBezTo>
                  <a:cubicBezTo>
                    <a:pt x="135" y="1698"/>
                    <a:pt x="133" y="1696"/>
                    <a:pt x="132" y="1696"/>
                  </a:cubicBezTo>
                  <a:moveTo>
                    <a:pt x="5356" y="1696"/>
                  </a:moveTo>
                  <a:cubicBezTo>
                    <a:pt x="5354" y="1696"/>
                    <a:pt x="5353" y="1698"/>
                    <a:pt x="5353" y="1700"/>
                  </a:cubicBezTo>
                  <a:cubicBezTo>
                    <a:pt x="5353" y="1701"/>
                    <a:pt x="5354" y="1703"/>
                    <a:pt x="5356" y="1703"/>
                  </a:cubicBezTo>
                  <a:cubicBezTo>
                    <a:pt x="5358" y="1703"/>
                    <a:pt x="5359" y="1701"/>
                    <a:pt x="5359" y="1700"/>
                  </a:cubicBezTo>
                  <a:cubicBezTo>
                    <a:pt x="5359" y="1698"/>
                    <a:pt x="5358" y="1696"/>
                    <a:pt x="5356" y="1696"/>
                  </a:cubicBezTo>
                  <a:moveTo>
                    <a:pt x="262" y="1695"/>
                  </a:moveTo>
                  <a:cubicBezTo>
                    <a:pt x="259" y="1695"/>
                    <a:pt x="257" y="1697"/>
                    <a:pt x="257" y="1700"/>
                  </a:cubicBezTo>
                  <a:cubicBezTo>
                    <a:pt x="257" y="1702"/>
                    <a:pt x="259" y="1705"/>
                    <a:pt x="262" y="1705"/>
                  </a:cubicBezTo>
                  <a:cubicBezTo>
                    <a:pt x="265" y="1705"/>
                    <a:pt x="267" y="1702"/>
                    <a:pt x="267" y="1700"/>
                  </a:cubicBezTo>
                  <a:cubicBezTo>
                    <a:pt x="267" y="1697"/>
                    <a:pt x="265" y="1695"/>
                    <a:pt x="262" y="1695"/>
                  </a:cubicBezTo>
                  <a:moveTo>
                    <a:pt x="5225" y="1695"/>
                  </a:moveTo>
                  <a:cubicBezTo>
                    <a:pt x="5223" y="1695"/>
                    <a:pt x="5220" y="1697"/>
                    <a:pt x="5220" y="1700"/>
                  </a:cubicBezTo>
                  <a:cubicBezTo>
                    <a:pt x="5220" y="1702"/>
                    <a:pt x="5223" y="1705"/>
                    <a:pt x="5225" y="1705"/>
                  </a:cubicBezTo>
                  <a:cubicBezTo>
                    <a:pt x="5228" y="1705"/>
                    <a:pt x="5230" y="1702"/>
                    <a:pt x="5230" y="1700"/>
                  </a:cubicBezTo>
                  <a:cubicBezTo>
                    <a:pt x="5230" y="1697"/>
                    <a:pt x="5228" y="1695"/>
                    <a:pt x="5225" y="1695"/>
                  </a:cubicBezTo>
                  <a:moveTo>
                    <a:pt x="393" y="1693"/>
                  </a:moveTo>
                  <a:cubicBezTo>
                    <a:pt x="389" y="1693"/>
                    <a:pt x="386" y="1696"/>
                    <a:pt x="386" y="1700"/>
                  </a:cubicBezTo>
                  <a:cubicBezTo>
                    <a:pt x="386" y="1703"/>
                    <a:pt x="389" y="1706"/>
                    <a:pt x="393" y="1706"/>
                  </a:cubicBezTo>
                  <a:cubicBezTo>
                    <a:pt x="397" y="1706"/>
                    <a:pt x="400" y="1703"/>
                    <a:pt x="400" y="1700"/>
                  </a:cubicBezTo>
                  <a:cubicBezTo>
                    <a:pt x="400" y="1696"/>
                    <a:pt x="397" y="1693"/>
                    <a:pt x="393" y="1693"/>
                  </a:cubicBezTo>
                  <a:moveTo>
                    <a:pt x="5095" y="1693"/>
                  </a:moveTo>
                  <a:cubicBezTo>
                    <a:pt x="5091" y="1693"/>
                    <a:pt x="5088" y="1696"/>
                    <a:pt x="5088" y="1700"/>
                  </a:cubicBezTo>
                  <a:cubicBezTo>
                    <a:pt x="5088" y="1703"/>
                    <a:pt x="5091" y="1706"/>
                    <a:pt x="5095" y="1706"/>
                  </a:cubicBezTo>
                  <a:cubicBezTo>
                    <a:pt x="5099" y="1706"/>
                    <a:pt x="5102" y="1703"/>
                    <a:pt x="5102" y="1700"/>
                  </a:cubicBezTo>
                  <a:cubicBezTo>
                    <a:pt x="5102" y="1696"/>
                    <a:pt x="5099" y="1693"/>
                    <a:pt x="5095" y="1693"/>
                  </a:cubicBezTo>
                  <a:moveTo>
                    <a:pt x="523" y="1691"/>
                  </a:moveTo>
                  <a:cubicBezTo>
                    <a:pt x="519" y="1691"/>
                    <a:pt x="515" y="1695"/>
                    <a:pt x="515" y="1700"/>
                  </a:cubicBezTo>
                  <a:cubicBezTo>
                    <a:pt x="515" y="1704"/>
                    <a:pt x="519" y="1708"/>
                    <a:pt x="523" y="1708"/>
                  </a:cubicBezTo>
                  <a:cubicBezTo>
                    <a:pt x="528" y="1708"/>
                    <a:pt x="532" y="1704"/>
                    <a:pt x="532" y="1700"/>
                  </a:cubicBezTo>
                  <a:cubicBezTo>
                    <a:pt x="532" y="1695"/>
                    <a:pt x="528" y="1691"/>
                    <a:pt x="523" y="1691"/>
                  </a:cubicBezTo>
                  <a:moveTo>
                    <a:pt x="4964" y="1691"/>
                  </a:moveTo>
                  <a:cubicBezTo>
                    <a:pt x="4959" y="1691"/>
                    <a:pt x="4955" y="1695"/>
                    <a:pt x="4955" y="1700"/>
                  </a:cubicBezTo>
                  <a:cubicBezTo>
                    <a:pt x="4955" y="1704"/>
                    <a:pt x="4959" y="1708"/>
                    <a:pt x="4964" y="1708"/>
                  </a:cubicBezTo>
                  <a:cubicBezTo>
                    <a:pt x="4969" y="1708"/>
                    <a:pt x="4973" y="1704"/>
                    <a:pt x="4973" y="1700"/>
                  </a:cubicBezTo>
                  <a:cubicBezTo>
                    <a:pt x="4973" y="1695"/>
                    <a:pt x="4969" y="1691"/>
                    <a:pt x="4964" y="1691"/>
                  </a:cubicBezTo>
                  <a:moveTo>
                    <a:pt x="654" y="1689"/>
                  </a:moveTo>
                  <a:cubicBezTo>
                    <a:pt x="648" y="1689"/>
                    <a:pt x="644" y="1694"/>
                    <a:pt x="644" y="1700"/>
                  </a:cubicBezTo>
                  <a:cubicBezTo>
                    <a:pt x="644" y="1705"/>
                    <a:pt x="648" y="1710"/>
                    <a:pt x="654" y="1710"/>
                  </a:cubicBezTo>
                  <a:cubicBezTo>
                    <a:pt x="660" y="1710"/>
                    <a:pt x="665" y="1705"/>
                    <a:pt x="665" y="1700"/>
                  </a:cubicBezTo>
                  <a:cubicBezTo>
                    <a:pt x="665" y="1694"/>
                    <a:pt x="660" y="1689"/>
                    <a:pt x="654" y="1689"/>
                  </a:cubicBezTo>
                  <a:moveTo>
                    <a:pt x="4834" y="1689"/>
                  </a:moveTo>
                  <a:cubicBezTo>
                    <a:pt x="4828" y="1689"/>
                    <a:pt x="4823" y="1694"/>
                    <a:pt x="4823" y="1700"/>
                  </a:cubicBezTo>
                  <a:cubicBezTo>
                    <a:pt x="4823" y="1705"/>
                    <a:pt x="4828" y="1710"/>
                    <a:pt x="4834" y="1710"/>
                  </a:cubicBezTo>
                  <a:cubicBezTo>
                    <a:pt x="4839" y="1710"/>
                    <a:pt x="4844" y="1705"/>
                    <a:pt x="4844" y="1700"/>
                  </a:cubicBezTo>
                  <a:cubicBezTo>
                    <a:pt x="4844" y="1694"/>
                    <a:pt x="4839" y="1689"/>
                    <a:pt x="4834" y="1689"/>
                  </a:cubicBezTo>
                  <a:moveTo>
                    <a:pt x="785" y="1687"/>
                  </a:moveTo>
                  <a:cubicBezTo>
                    <a:pt x="778" y="1687"/>
                    <a:pt x="772" y="1693"/>
                    <a:pt x="772" y="1700"/>
                  </a:cubicBezTo>
                  <a:cubicBezTo>
                    <a:pt x="772" y="1706"/>
                    <a:pt x="778" y="1712"/>
                    <a:pt x="785" y="1712"/>
                  </a:cubicBezTo>
                  <a:cubicBezTo>
                    <a:pt x="792" y="1712"/>
                    <a:pt x="797" y="1706"/>
                    <a:pt x="797" y="1700"/>
                  </a:cubicBezTo>
                  <a:cubicBezTo>
                    <a:pt x="797" y="1693"/>
                    <a:pt x="792" y="1687"/>
                    <a:pt x="785" y="1687"/>
                  </a:cubicBezTo>
                  <a:moveTo>
                    <a:pt x="4703" y="1687"/>
                  </a:moveTo>
                  <a:cubicBezTo>
                    <a:pt x="4696" y="1687"/>
                    <a:pt x="4691" y="1693"/>
                    <a:pt x="4691" y="1700"/>
                  </a:cubicBezTo>
                  <a:cubicBezTo>
                    <a:pt x="4691" y="1706"/>
                    <a:pt x="4696" y="1712"/>
                    <a:pt x="4703" y="1712"/>
                  </a:cubicBezTo>
                  <a:cubicBezTo>
                    <a:pt x="4710" y="1712"/>
                    <a:pt x="4715" y="1706"/>
                    <a:pt x="4715" y="1700"/>
                  </a:cubicBezTo>
                  <a:cubicBezTo>
                    <a:pt x="4715" y="1693"/>
                    <a:pt x="4710" y="1687"/>
                    <a:pt x="4703" y="1687"/>
                  </a:cubicBezTo>
                  <a:moveTo>
                    <a:pt x="915" y="1686"/>
                  </a:moveTo>
                  <a:cubicBezTo>
                    <a:pt x="908" y="1686"/>
                    <a:pt x="902" y="1692"/>
                    <a:pt x="902" y="1700"/>
                  </a:cubicBezTo>
                  <a:cubicBezTo>
                    <a:pt x="902" y="1707"/>
                    <a:pt x="908" y="1713"/>
                    <a:pt x="915" y="1713"/>
                  </a:cubicBezTo>
                  <a:cubicBezTo>
                    <a:pt x="923" y="1713"/>
                    <a:pt x="929" y="1707"/>
                    <a:pt x="929" y="1700"/>
                  </a:cubicBezTo>
                  <a:cubicBezTo>
                    <a:pt x="929" y="1692"/>
                    <a:pt x="923" y="1686"/>
                    <a:pt x="915" y="1686"/>
                  </a:cubicBezTo>
                  <a:moveTo>
                    <a:pt x="4572" y="1685"/>
                  </a:moveTo>
                  <a:cubicBezTo>
                    <a:pt x="4565" y="1685"/>
                    <a:pt x="4558" y="1692"/>
                    <a:pt x="4558" y="1700"/>
                  </a:cubicBezTo>
                  <a:cubicBezTo>
                    <a:pt x="4558" y="1707"/>
                    <a:pt x="4565" y="1714"/>
                    <a:pt x="4572" y="1714"/>
                  </a:cubicBezTo>
                  <a:cubicBezTo>
                    <a:pt x="4580" y="1714"/>
                    <a:pt x="4586" y="1707"/>
                    <a:pt x="4586" y="1700"/>
                  </a:cubicBezTo>
                  <a:cubicBezTo>
                    <a:pt x="4586" y="1692"/>
                    <a:pt x="4580" y="1685"/>
                    <a:pt x="4572" y="1685"/>
                  </a:cubicBezTo>
                  <a:moveTo>
                    <a:pt x="1046" y="1684"/>
                  </a:moveTo>
                  <a:cubicBezTo>
                    <a:pt x="1037" y="1684"/>
                    <a:pt x="1030" y="1691"/>
                    <a:pt x="1030" y="1700"/>
                  </a:cubicBezTo>
                  <a:cubicBezTo>
                    <a:pt x="1030" y="1708"/>
                    <a:pt x="1037" y="1715"/>
                    <a:pt x="1046" y="1715"/>
                  </a:cubicBezTo>
                  <a:cubicBezTo>
                    <a:pt x="1055" y="1715"/>
                    <a:pt x="1061" y="1708"/>
                    <a:pt x="1061" y="1700"/>
                  </a:cubicBezTo>
                  <a:cubicBezTo>
                    <a:pt x="1061" y="1691"/>
                    <a:pt x="1055" y="1684"/>
                    <a:pt x="1046" y="1684"/>
                  </a:cubicBezTo>
                  <a:moveTo>
                    <a:pt x="4442" y="1684"/>
                  </a:moveTo>
                  <a:cubicBezTo>
                    <a:pt x="4433" y="1684"/>
                    <a:pt x="4426" y="1691"/>
                    <a:pt x="4426" y="1700"/>
                  </a:cubicBezTo>
                  <a:cubicBezTo>
                    <a:pt x="4426" y="1708"/>
                    <a:pt x="4433" y="1716"/>
                    <a:pt x="4442" y="1716"/>
                  </a:cubicBezTo>
                  <a:cubicBezTo>
                    <a:pt x="4450" y="1716"/>
                    <a:pt x="4458" y="1708"/>
                    <a:pt x="4458" y="1700"/>
                  </a:cubicBezTo>
                  <a:cubicBezTo>
                    <a:pt x="4458" y="1691"/>
                    <a:pt x="4450" y="1684"/>
                    <a:pt x="4442" y="1684"/>
                  </a:cubicBezTo>
                  <a:moveTo>
                    <a:pt x="1177" y="1682"/>
                  </a:moveTo>
                  <a:cubicBezTo>
                    <a:pt x="1167" y="1682"/>
                    <a:pt x="1159" y="1690"/>
                    <a:pt x="1159" y="1700"/>
                  </a:cubicBezTo>
                  <a:cubicBezTo>
                    <a:pt x="1159" y="1709"/>
                    <a:pt x="1167" y="1717"/>
                    <a:pt x="1177" y="1717"/>
                  </a:cubicBezTo>
                  <a:cubicBezTo>
                    <a:pt x="1186" y="1717"/>
                    <a:pt x="1194" y="1709"/>
                    <a:pt x="1194" y="1700"/>
                  </a:cubicBezTo>
                  <a:cubicBezTo>
                    <a:pt x="1194" y="1690"/>
                    <a:pt x="1186" y="1682"/>
                    <a:pt x="1177" y="1682"/>
                  </a:cubicBezTo>
                  <a:moveTo>
                    <a:pt x="4311" y="1682"/>
                  </a:moveTo>
                  <a:cubicBezTo>
                    <a:pt x="4301" y="1682"/>
                    <a:pt x="4293" y="1690"/>
                    <a:pt x="4293" y="1700"/>
                  </a:cubicBezTo>
                  <a:cubicBezTo>
                    <a:pt x="4293" y="1709"/>
                    <a:pt x="4301" y="1717"/>
                    <a:pt x="4311" y="1717"/>
                  </a:cubicBezTo>
                  <a:cubicBezTo>
                    <a:pt x="4321" y="1717"/>
                    <a:pt x="4329" y="1709"/>
                    <a:pt x="4329" y="1700"/>
                  </a:cubicBezTo>
                  <a:cubicBezTo>
                    <a:pt x="4329" y="1690"/>
                    <a:pt x="4321" y="1682"/>
                    <a:pt x="4311" y="1682"/>
                  </a:cubicBezTo>
                  <a:moveTo>
                    <a:pt x="1307" y="1680"/>
                  </a:moveTo>
                  <a:cubicBezTo>
                    <a:pt x="1297" y="1680"/>
                    <a:pt x="1288" y="1689"/>
                    <a:pt x="1288" y="1700"/>
                  </a:cubicBezTo>
                  <a:cubicBezTo>
                    <a:pt x="1288" y="1710"/>
                    <a:pt x="1297" y="1719"/>
                    <a:pt x="1307" y="1719"/>
                  </a:cubicBezTo>
                  <a:cubicBezTo>
                    <a:pt x="1318" y="1719"/>
                    <a:pt x="1326" y="1710"/>
                    <a:pt x="1326" y="1700"/>
                  </a:cubicBezTo>
                  <a:cubicBezTo>
                    <a:pt x="1326" y="1689"/>
                    <a:pt x="1318" y="1680"/>
                    <a:pt x="1307" y="1680"/>
                  </a:cubicBezTo>
                  <a:moveTo>
                    <a:pt x="4180" y="1680"/>
                  </a:moveTo>
                  <a:cubicBezTo>
                    <a:pt x="4170" y="1680"/>
                    <a:pt x="4161" y="1689"/>
                    <a:pt x="4161" y="1700"/>
                  </a:cubicBezTo>
                  <a:cubicBezTo>
                    <a:pt x="4161" y="1710"/>
                    <a:pt x="4170" y="1719"/>
                    <a:pt x="4180" y="1719"/>
                  </a:cubicBezTo>
                  <a:cubicBezTo>
                    <a:pt x="4191" y="1719"/>
                    <a:pt x="4200" y="1710"/>
                    <a:pt x="4200" y="1700"/>
                  </a:cubicBezTo>
                  <a:cubicBezTo>
                    <a:pt x="4200" y="1689"/>
                    <a:pt x="4191" y="1680"/>
                    <a:pt x="4180" y="1680"/>
                  </a:cubicBezTo>
                  <a:moveTo>
                    <a:pt x="1438" y="1679"/>
                  </a:moveTo>
                  <a:cubicBezTo>
                    <a:pt x="1426" y="1679"/>
                    <a:pt x="1417" y="1688"/>
                    <a:pt x="1417" y="1700"/>
                  </a:cubicBezTo>
                  <a:cubicBezTo>
                    <a:pt x="1417" y="1711"/>
                    <a:pt x="1426" y="1720"/>
                    <a:pt x="1438" y="1720"/>
                  </a:cubicBezTo>
                  <a:cubicBezTo>
                    <a:pt x="1449" y="1720"/>
                    <a:pt x="1458" y="1711"/>
                    <a:pt x="1458" y="1700"/>
                  </a:cubicBezTo>
                  <a:cubicBezTo>
                    <a:pt x="1458" y="1688"/>
                    <a:pt x="1449" y="1679"/>
                    <a:pt x="1438" y="1679"/>
                  </a:cubicBezTo>
                  <a:moveTo>
                    <a:pt x="4050" y="1679"/>
                  </a:moveTo>
                  <a:cubicBezTo>
                    <a:pt x="4038" y="1679"/>
                    <a:pt x="4029" y="1688"/>
                    <a:pt x="4029" y="1700"/>
                  </a:cubicBezTo>
                  <a:cubicBezTo>
                    <a:pt x="4029" y="1711"/>
                    <a:pt x="4038" y="1721"/>
                    <a:pt x="4050" y="1721"/>
                  </a:cubicBezTo>
                  <a:cubicBezTo>
                    <a:pt x="4061" y="1721"/>
                    <a:pt x="4071" y="1711"/>
                    <a:pt x="4071" y="1700"/>
                  </a:cubicBezTo>
                  <a:cubicBezTo>
                    <a:pt x="4071" y="1688"/>
                    <a:pt x="4061" y="1679"/>
                    <a:pt x="4050" y="1679"/>
                  </a:cubicBezTo>
                  <a:moveTo>
                    <a:pt x="1568" y="1677"/>
                  </a:moveTo>
                  <a:cubicBezTo>
                    <a:pt x="1556" y="1677"/>
                    <a:pt x="1546" y="1687"/>
                    <a:pt x="1546" y="1700"/>
                  </a:cubicBezTo>
                  <a:cubicBezTo>
                    <a:pt x="1546" y="1712"/>
                    <a:pt x="1556" y="1722"/>
                    <a:pt x="1568" y="1722"/>
                  </a:cubicBezTo>
                  <a:cubicBezTo>
                    <a:pt x="1581" y="1722"/>
                    <a:pt x="1591" y="1712"/>
                    <a:pt x="1591" y="1700"/>
                  </a:cubicBezTo>
                  <a:cubicBezTo>
                    <a:pt x="1591" y="1687"/>
                    <a:pt x="1581" y="1677"/>
                    <a:pt x="1568" y="1677"/>
                  </a:cubicBezTo>
                  <a:moveTo>
                    <a:pt x="3919" y="1677"/>
                  </a:moveTo>
                  <a:cubicBezTo>
                    <a:pt x="3907" y="1677"/>
                    <a:pt x="3897" y="1687"/>
                    <a:pt x="3897" y="1700"/>
                  </a:cubicBezTo>
                  <a:cubicBezTo>
                    <a:pt x="3897" y="1712"/>
                    <a:pt x="3907" y="1722"/>
                    <a:pt x="3919" y="1722"/>
                  </a:cubicBezTo>
                  <a:cubicBezTo>
                    <a:pt x="3932" y="1722"/>
                    <a:pt x="3942" y="1712"/>
                    <a:pt x="3942" y="1700"/>
                  </a:cubicBezTo>
                  <a:cubicBezTo>
                    <a:pt x="3942" y="1687"/>
                    <a:pt x="3932" y="1677"/>
                    <a:pt x="3919" y="1677"/>
                  </a:cubicBezTo>
                  <a:moveTo>
                    <a:pt x="1699" y="1676"/>
                  </a:moveTo>
                  <a:cubicBezTo>
                    <a:pt x="1686" y="1676"/>
                    <a:pt x="1675" y="1686"/>
                    <a:pt x="1675" y="1700"/>
                  </a:cubicBezTo>
                  <a:cubicBezTo>
                    <a:pt x="1675" y="1713"/>
                    <a:pt x="1686" y="1723"/>
                    <a:pt x="1699" y="1723"/>
                  </a:cubicBezTo>
                  <a:cubicBezTo>
                    <a:pt x="1712" y="1723"/>
                    <a:pt x="1723" y="1713"/>
                    <a:pt x="1723" y="1700"/>
                  </a:cubicBezTo>
                  <a:cubicBezTo>
                    <a:pt x="1723" y="1686"/>
                    <a:pt x="1712" y="1676"/>
                    <a:pt x="1699" y="1676"/>
                  </a:cubicBezTo>
                  <a:moveTo>
                    <a:pt x="3789" y="1676"/>
                  </a:moveTo>
                  <a:cubicBezTo>
                    <a:pt x="3775" y="1676"/>
                    <a:pt x="3765" y="1686"/>
                    <a:pt x="3765" y="1700"/>
                  </a:cubicBezTo>
                  <a:cubicBezTo>
                    <a:pt x="3765" y="1713"/>
                    <a:pt x="3775" y="1723"/>
                    <a:pt x="3789" y="1723"/>
                  </a:cubicBezTo>
                  <a:cubicBezTo>
                    <a:pt x="3802" y="1723"/>
                    <a:pt x="3813" y="1713"/>
                    <a:pt x="3813" y="1700"/>
                  </a:cubicBezTo>
                  <a:cubicBezTo>
                    <a:pt x="3813" y="1686"/>
                    <a:pt x="3802" y="1676"/>
                    <a:pt x="3789" y="1676"/>
                  </a:cubicBezTo>
                  <a:moveTo>
                    <a:pt x="1" y="1568"/>
                  </a:moveTo>
                  <a:cubicBezTo>
                    <a:pt x="1" y="1568"/>
                    <a:pt x="0" y="1569"/>
                    <a:pt x="0" y="1569"/>
                  </a:cubicBezTo>
                  <a:cubicBezTo>
                    <a:pt x="0" y="1569"/>
                    <a:pt x="1" y="1570"/>
                    <a:pt x="1" y="1570"/>
                  </a:cubicBezTo>
                  <a:cubicBezTo>
                    <a:pt x="1" y="1570"/>
                    <a:pt x="2" y="1569"/>
                    <a:pt x="2" y="1569"/>
                  </a:cubicBezTo>
                  <a:cubicBezTo>
                    <a:pt x="2" y="1569"/>
                    <a:pt x="1" y="1568"/>
                    <a:pt x="1" y="1568"/>
                  </a:cubicBezTo>
                  <a:moveTo>
                    <a:pt x="5487" y="1568"/>
                  </a:moveTo>
                  <a:cubicBezTo>
                    <a:pt x="5486" y="1568"/>
                    <a:pt x="5486" y="1569"/>
                    <a:pt x="5486" y="1569"/>
                  </a:cubicBezTo>
                  <a:cubicBezTo>
                    <a:pt x="5486" y="1569"/>
                    <a:pt x="5486" y="1570"/>
                    <a:pt x="5487" y="1570"/>
                  </a:cubicBezTo>
                  <a:cubicBezTo>
                    <a:pt x="5487" y="1570"/>
                    <a:pt x="5487" y="1569"/>
                    <a:pt x="5487" y="1569"/>
                  </a:cubicBezTo>
                  <a:cubicBezTo>
                    <a:pt x="5487" y="1569"/>
                    <a:pt x="5487" y="1568"/>
                    <a:pt x="5487" y="1568"/>
                  </a:cubicBezTo>
                  <a:moveTo>
                    <a:pt x="132" y="1567"/>
                  </a:moveTo>
                  <a:cubicBezTo>
                    <a:pt x="130" y="1567"/>
                    <a:pt x="130" y="1568"/>
                    <a:pt x="130" y="1569"/>
                  </a:cubicBezTo>
                  <a:cubicBezTo>
                    <a:pt x="130" y="1570"/>
                    <a:pt x="130" y="1571"/>
                    <a:pt x="132" y="1571"/>
                  </a:cubicBezTo>
                  <a:cubicBezTo>
                    <a:pt x="133" y="1571"/>
                    <a:pt x="134" y="1570"/>
                    <a:pt x="134" y="1569"/>
                  </a:cubicBezTo>
                  <a:cubicBezTo>
                    <a:pt x="134" y="1568"/>
                    <a:pt x="133" y="1567"/>
                    <a:pt x="132" y="1567"/>
                  </a:cubicBezTo>
                  <a:moveTo>
                    <a:pt x="5356" y="1566"/>
                  </a:moveTo>
                  <a:cubicBezTo>
                    <a:pt x="5355" y="1566"/>
                    <a:pt x="5353" y="1568"/>
                    <a:pt x="5353" y="1569"/>
                  </a:cubicBezTo>
                  <a:cubicBezTo>
                    <a:pt x="5353" y="1570"/>
                    <a:pt x="5355" y="1572"/>
                    <a:pt x="5356" y="1572"/>
                  </a:cubicBezTo>
                  <a:cubicBezTo>
                    <a:pt x="5357" y="1572"/>
                    <a:pt x="5358" y="1570"/>
                    <a:pt x="5358" y="1569"/>
                  </a:cubicBezTo>
                  <a:cubicBezTo>
                    <a:pt x="5358" y="1568"/>
                    <a:pt x="5357" y="1566"/>
                    <a:pt x="5356" y="1566"/>
                  </a:cubicBezTo>
                  <a:moveTo>
                    <a:pt x="262" y="1565"/>
                  </a:moveTo>
                  <a:cubicBezTo>
                    <a:pt x="260" y="1565"/>
                    <a:pt x="258" y="1567"/>
                    <a:pt x="258" y="1569"/>
                  </a:cubicBezTo>
                  <a:cubicBezTo>
                    <a:pt x="258" y="1571"/>
                    <a:pt x="260" y="1573"/>
                    <a:pt x="262" y="1573"/>
                  </a:cubicBezTo>
                  <a:cubicBezTo>
                    <a:pt x="264" y="1573"/>
                    <a:pt x="266" y="1571"/>
                    <a:pt x="266" y="1569"/>
                  </a:cubicBezTo>
                  <a:cubicBezTo>
                    <a:pt x="266" y="1567"/>
                    <a:pt x="264" y="1565"/>
                    <a:pt x="262" y="1565"/>
                  </a:cubicBezTo>
                  <a:moveTo>
                    <a:pt x="5225" y="1565"/>
                  </a:moveTo>
                  <a:cubicBezTo>
                    <a:pt x="5223" y="1565"/>
                    <a:pt x="5221" y="1567"/>
                    <a:pt x="5221" y="1569"/>
                  </a:cubicBezTo>
                  <a:cubicBezTo>
                    <a:pt x="5221" y="1571"/>
                    <a:pt x="5223" y="1573"/>
                    <a:pt x="5225" y="1573"/>
                  </a:cubicBezTo>
                  <a:cubicBezTo>
                    <a:pt x="5228" y="1573"/>
                    <a:pt x="5230" y="1571"/>
                    <a:pt x="5230" y="1569"/>
                  </a:cubicBezTo>
                  <a:cubicBezTo>
                    <a:pt x="5230" y="1567"/>
                    <a:pt x="5228" y="1565"/>
                    <a:pt x="5225" y="1565"/>
                  </a:cubicBezTo>
                  <a:moveTo>
                    <a:pt x="393" y="1563"/>
                  </a:moveTo>
                  <a:cubicBezTo>
                    <a:pt x="390" y="1563"/>
                    <a:pt x="387" y="1566"/>
                    <a:pt x="387" y="1569"/>
                  </a:cubicBezTo>
                  <a:cubicBezTo>
                    <a:pt x="387" y="1572"/>
                    <a:pt x="390" y="1575"/>
                    <a:pt x="393" y="1575"/>
                  </a:cubicBezTo>
                  <a:cubicBezTo>
                    <a:pt x="396" y="1575"/>
                    <a:pt x="399" y="1572"/>
                    <a:pt x="399" y="1569"/>
                  </a:cubicBezTo>
                  <a:cubicBezTo>
                    <a:pt x="399" y="1566"/>
                    <a:pt x="396" y="1563"/>
                    <a:pt x="393" y="1563"/>
                  </a:cubicBezTo>
                  <a:moveTo>
                    <a:pt x="5095" y="1563"/>
                  </a:moveTo>
                  <a:cubicBezTo>
                    <a:pt x="5091" y="1563"/>
                    <a:pt x="5089" y="1566"/>
                    <a:pt x="5089" y="1569"/>
                  </a:cubicBezTo>
                  <a:cubicBezTo>
                    <a:pt x="5089" y="1572"/>
                    <a:pt x="5091" y="1575"/>
                    <a:pt x="5095" y="1575"/>
                  </a:cubicBezTo>
                  <a:cubicBezTo>
                    <a:pt x="5098" y="1575"/>
                    <a:pt x="5101" y="1572"/>
                    <a:pt x="5101" y="1569"/>
                  </a:cubicBezTo>
                  <a:cubicBezTo>
                    <a:pt x="5101" y="1566"/>
                    <a:pt x="5098" y="1563"/>
                    <a:pt x="5095" y="1563"/>
                  </a:cubicBezTo>
                  <a:moveTo>
                    <a:pt x="523" y="1561"/>
                  </a:moveTo>
                  <a:cubicBezTo>
                    <a:pt x="519" y="1561"/>
                    <a:pt x="516" y="1565"/>
                    <a:pt x="516" y="1569"/>
                  </a:cubicBezTo>
                  <a:cubicBezTo>
                    <a:pt x="516" y="1573"/>
                    <a:pt x="519" y="1577"/>
                    <a:pt x="523" y="1577"/>
                  </a:cubicBezTo>
                  <a:cubicBezTo>
                    <a:pt x="528" y="1577"/>
                    <a:pt x="531" y="1573"/>
                    <a:pt x="531" y="1569"/>
                  </a:cubicBezTo>
                  <a:cubicBezTo>
                    <a:pt x="531" y="1565"/>
                    <a:pt x="528" y="1561"/>
                    <a:pt x="523" y="1561"/>
                  </a:cubicBezTo>
                  <a:moveTo>
                    <a:pt x="4964" y="1561"/>
                  </a:moveTo>
                  <a:cubicBezTo>
                    <a:pt x="4960" y="1561"/>
                    <a:pt x="4956" y="1565"/>
                    <a:pt x="4956" y="1569"/>
                  </a:cubicBezTo>
                  <a:cubicBezTo>
                    <a:pt x="4956" y="1573"/>
                    <a:pt x="4960" y="1577"/>
                    <a:pt x="4964" y="1577"/>
                  </a:cubicBezTo>
                  <a:cubicBezTo>
                    <a:pt x="4969" y="1577"/>
                    <a:pt x="4972" y="1573"/>
                    <a:pt x="4972" y="1569"/>
                  </a:cubicBezTo>
                  <a:cubicBezTo>
                    <a:pt x="4972" y="1565"/>
                    <a:pt x="4969" y="1561"/>
                    <a:pt x="4964" y="1561"/>
                  </a:cubicBezTo>
                  <a:moveTo>
                    <a:pt x="654" y="1560"/>
                  </a:moveTo>
                  <a:cubicBezTo>
                    <a:pt x="649" y="1560"/>
                    <a:pt x="645" y="1564"/>
                    <a:pt x="645" y="1569"/>
                  </a:cubicBezTo>
                  <a:cubicBezTo>
                    <a:pt x="645" y="1574"/>
                    <a:pt x="649" y="1578"/>
                    <a:pt x="654" y="1578"/>
                  </a:cubicBezTo>
                  <a:cubicBezTo>
                    <a:pt x="659" y="1578"/>
                    <a:pt x="664" y="1574"/>
                    <a:pt x="664" y="1569"/>
                  </a:cubicBezTo>
                  <a:cubicBezTo>
                    <a:pt x="664" y="1564"/>
                    <a:pt x="659" y="1560"/>
                    <a:pt x="654" y="1560"/>
                  </a:cubicBezTo>
                  <a:moveTo>
                    <a:pt x="4834" y="1559"/>
                  </a:moveTo>
                  <a:cubicBezTo>
                    <a:pt x="4828" y="1559"/>
                    <a:pt x="4824" y="1564"/>
                    <a:pt x="4824" y="1569"/>
                  </a:cubicBezTo>
                  <a:cubicBezTo>
                    <a:pt x="4824" y="1574"/>
                    <a:pt x="4828" y="1579"/>
                    <a:pt x="4834" y="1579"/>
                  </a:cubicBezTo>
                  <a:cubicBezTo>
                    <a:pt x="4839" y="1579"/>
                    <a:pt x="4843" y="1574"/>
                    <a:pt x="4843" y="1569"/>
                  </a:cubicBezTo>
                  <a:cubicBezTo>
                    <a:pt x="4843" y="1564"/>
                    <a:pt x="4839" y="1559"/>
                    <a:pt x="4834" y="1559"/>
                  </a:cubicBezTo>
                  <a:moveTo>
                    <a:pt x="785" y="1558"/>
                  </a:moveTo>
                  <a:cubicBezTo>
                    <a:pt x="779" y="1558"/>
                    <a:pt x="773" y="1563"/>
                    <a:pt x="773" y="1569"/>
                  </a:cubicBezTo>
                  <a:cubicBezTo>
                    <a:pt x="773" y="1575"/>
                    <a:pt x="779" y="1580"/>
                    <a:pt x="785" y="1580"/>
                  </a:cubicBezTo>
                  <a:cubicBezTo>
                    <a:pt x="791" y="1580"/>
                    <a:pt x="796" y="1575"/>
                    <a:pt x="796" y="1569"/>
                  </a:cubicBezTo>
                  <a:cubicBezTo>
                    <a:pt x="796" y="1563"/>
                    <a:pt x="791" y="1558"/>
                    <a:pt x="785" y="1558"/>
                  </a:cubicBezTo>
                  <a:moveTo>
                    <a:pt x="4703" y="1558"/>
                  </a:moveTo>
                  <a:cubicBezTo>
                    <a:pt x="4697" y="1558"/>
                    <a:pt x="4692" y="1563"/>
                    <a:pt x="4692" y="1569"/>
                  </a:cubicBezTo>
                  <a:cubicBezTo>
                    <a:pt x="4692" y="1575"/>
                    <a:pt x="4697" y="1580"/>
                    <a:pt x="4703" y="1580"/>
                  </a:cubicBezTo>
                  <a:cubicBezTo>
                    <a:pt x="4709" y="1580"/>
                    <a:pt x="4714" y="1575"/>
                    <a:pt x="4714" y="1569"/>
                  </a:cubicBezTo>
                  <a:cubicBezTo>
                    <a:pt x="4714" y="1563"/>
                    <a:pt x="4709" y="1558"/>
                    <a:pt x="4703" y="1558"/>
                  </a:cubicBezTo>
                  <a:moveTo>
                    <a:pt x="915" y="1556"/>
                  </a:moveTo>
                  <a:cubicBezTo>
                    <a:pt x="908" y="1556"/>
                    <a:pt x="902" y="1562"/>
                    <a:pt x="902" y="1569"/>
                  </a:cubicBezTo>
                  <a:cubicBezTo>
                    <a:pt x="902" y="1576"/>
                    <a:pt x="908" y="1582"/>
                    <a:pt x="915" y="1582"/>
                  </a:cubicBezTo>
                  <a:cubicBezTo>
                    <a:pt x="923" y="1582"/>
                    <a:pt x="928" y="1576"/>
                    <a:pt x="928" y="1569"/>
                  </a:cubicBezTo>
                  <a:cubicBezTo>
                    <a:pt x="928" y="1562"/>
                    <a:pt x="923" y="1556"/>
                    <a:pt x="915" y="1556"/>
                  </a:cubicBezTo>
                  <a:moveTo>
                    <a:pt x="4572" y="1556"/>
                  </a:moveTo>
                  <a:cubicBezTo>
                    <a:pt x="4565" y="1556"/>
                    <a:pt x="4559" y="1562"/>
                    <a:pt x="4559" y="1569"/>
                  </a:cubicBezTo>
                  <a:cubicBezTo>
                    <a:pt x="4559" y="1576"/>
                    <a:pt x="4565" y="1582"/>
                    <a:pt x="4572" y="1582"/>
                  </a:cubicBezTo>
                  <a:cubicBezTo>
                    <a:pt x="4580" y="1582"/>
                    <a:pt x="4585" y="1576"/>
                    <a:pt x="4585" y="1569"/>
                  </a:cubicBezTo>
                  <a:cubicBezTo>
                    <a:pt x="4585" y="1562"/>
                    <a:pt x="4580" y="1556"/>
                    <a:pt x="4572" y="1556"/>
                  </a:cubicBezTo>
                  <a:moveTo>
                    <a:pt x="1046" y="1554"/>
                  </a:moveTo>
                  <a:cubicBezTo>
                    <a:pt x="1038" y="1554"/>
                    <a:pt x="1031" y="1561"/>
                    <a:pt x="1031" y="1569"/>
                  </a:cubicBezTo>
                  <a:cubicBezTo>
                    <a:pt x="1031" y="1577"/>
                    <a:pt x="1038" y="1583"/>
                    <a:pt x="1046" y="1583"/>
                  </a:cubicBezTo>
                  <a:cubicBezTo>
                    <a:pt x="1054" y="1583"/>
                    <a:pt x="1060" y="1577"/>
                    <a:pt x="1060" y="1569"/>
                  </a:cubicBezTo>
                  <a:cubicBezTo>
                    <a:pt x="1060" y="1561"/>
                    <a:pt x="1054" y="1554"/>
                    <a:pt x="1046" y="1554"/>
                  </a:cubicBezTo>
                  <a:moveTo>
                    <a:pt x="4442" y="1554"/>
                  </a:moveTo>
                  <a:cubicBezTo>
                    <a:pt x="4433" y="1554"/>
                    <a:pt x="4427" y="1561"/>
                    <a:pt x="4427" y="1569"/>
                  </a:cubicBezTo>
                  <a:cubicBezTo>
                    <a:pt x="4427" y="1577"/>
                    <a:pt x="4433" y="1584"/>
                    <a:pt x="4442" y="1584"/>
                  </a:cubicBezTo>
                  <a:cubicBezTo>
                    <a:pt x="4450" y="1584"/>
                    <a:pt x="4457" y="1577"/>
                    <a:pt x="4457" y="1569"/>
                  </a:cubicBezTo>
                  <a:cubicBezTo>
                    <a:pt x="4457" y="1561"/>
                    <a:pt x="4450" y="1554"/>
                    <a:pt x="4442" y="1554"/>
                  </a:cubicBezTo>
                  <a:moveTo>
                    <a:pt x="1177" y="1553"/>
                  </a:moveTo>
                  <a:cubicBezTo>
                    <a:pt x="1168" y="1553"/>
                    <a:pt x="1160" y="1560"/>
                    <a:pt x="1160" y="1569"/>
                  </a:cubicBezTo>
                  <a:cubicBezTo>
                    <a:pt x="1160" y="1578"/>
                    <a:pt x="1168" y="1585"/>
                    <a:pt x="1177" y="1585"/>
                  </a:cubicBezTo>
                  <a:cubicBezTo>
                    <a:pt x="1186" y="1585"/>
                    <a:pt x="1193" y="1578"/>
                    <a:pt x="1193" y="1569"/>
                  </a:cubicBezTo>
                  <a:cubicBezTo>
                    <a:pt x="1193" y="1560"/>
                    <a:pt x="1186" y="1553"/>
                    <a:pt x="1177" y="1553"/>
                  </a:cubicBezTo>
                  <a:moveTo>
                    <a:pt x="4311" y="1552"/>
                  </a:moveTo>
                  <a:cubicBezTo>
                    <a:pt x="4302" y="1552"/>
                    <a:pt x="4294" y="1560"/>
                    <a:pt x="4294" y="1569"/>
                  </a:cubicBezTo>
                  <a:cubicBezTo>
                    <a:pt x="4294" y="1578"/>
                    <a:pt x="4302" y="1586"/>
                    <a:pt x="4311" y="1586"/>
                  </a:cubicBezTo>
                  <a:cubicBezTo>
                    <a:pt x="4320" y="1586"/>
                    <a:pt x="4328" y="1578"/>
                    <a:pt x="4328" y="1569"/>
                  </a:cubicBezTo>
                  <a:cubicBezTo>
                    <a:pt x="4328" y="1560"/>
                    <a:pt x="4320" y="1552"/>
                    <a:pt x="4311" y="1552"/>
                  </a:cubicBezTo>
                  <a:moveTo>
                    <a:pt x="1307" y="1551"/>
                  </a:moveTo>
                  <a:cubicBezTo>
                    <a:pt x="1297" y="1551"/>
                    <a:pt x="1289" y="1559"/>
                    <a:pt x="1289" y="1569"/>
                  </a:cubicBezTo>
                  <a:cubicBezTo>
                    <a:pt x="1289" y="1579"/>
                    <a:pt x="1297" y="1587"/>
                    <a:pt x="1307" y="1587"/>
                  </a:cubicBezTo>
                  <a:cubicBezTo>
                    <a:pt x="1317" y="1587"/>
                    <a:pt x="1325" y="1579"/>
                    <a:pt x="1325" y="1569"/>
                  </a:cubicBezTo>
                  <a:cubicBezTo>
                    <a:pt x="1325" y="1559"/>
                    <a:pt x="1317" y="1551"/>
                    <a:pt x="1307" y="1551"/>
                  </a:cubicBezTo>
                  <a:moveTo>
                    <a:pt x="4180" y="1551"/>
                  </a:moveTo>
                  <a:cubicBezTo>
                    <a:pt x="4170" y="1551"/>
                    <a:pt x="4162" y="1559"/>
                    <a:pt x="4162" y="1569"/>
                  </a:cubicBezTo>
                  <a:cubicBezTo>
                    <a:pt x="4162" y="1579"/>
                    <a:pt x="4170" y="1587"/>
                    <a:pt x="4180" y="1587"/>
                  </a:cubicBezTo>
                  <a:cubicBezTo>
                    <a:pt x="4190" y="1587"/>
                    <a:pt x="4199" y="1579"/>
                    <a:pt x="4199" y="1569"/>
                  </a:cubicBezTo>
                  <a:cubicBezTo>
                    <a:pt x="4199" y="1559"/>
                    <a:pt x="4190" y="1551"/>
                    <a:pt x="4180" y="1551"/>
                  </a:cubicBezTo>
                  <a:moveTo>
                    <a:pt x="1438" y="1549"/>
                  </a:moveTo>
                  <a:cubicBezTo>
                    <a:pt x="1427" y="1549"/>
                    <a:pt x="1418" y="1558"/>
                    <a:pt x="1418" y="1569"/>
                  </a:cubicBezTo>
                  <a:cubicBezTo>
                    <a:pt x="1418" y="1580"/>
                    <a:pt x="1427" y="1589"/>
                    <a:pt x="1438" y="1589"/>
                  </a:cubicBezTo>
                  <a:cubicBezTo>
                    <a:pt x="1449" y="1589"/>
                    <a:pt x="1457" y="1580"/>
                    <a:pt x="1457" y="1569"/>
                  </a:cubicBezTo>
                  <a:cubicBezTo>
                    <a:pt x="1457" y="1558"/>
                    <a:pt x="1449" y="1549"/>
                    <a:pt x="1438" y="1549"/>
                  </a:cubicBezTo>
                  <a:moveTo>
                    <a:pt x="4050" y="1549"/>
                  </a:moveTo>
                  <a:cubicBezTo>
                    <a:pt x="4039" y="1549"/>
                    <a:pt x="4030" y="1558"/>
                    <a:pt x="4030" y="1569"/>
                  </a:cubicBezTo>
                  <a:cubicBezTo>
                    <a:pt x="4030" y="1580"/>
                    <a:pt x="4039" y="1589"/>
                    <a:pt x="4050" y="1589"/>
                  </a:cubicBezTo>
                  <a:cubicBezTo>
                    <a:pt x="4061" y="1589"/>
                    <a:pt x="4069" y="1580"/>
                    <a:pt x="4069" y="1569"/>
                  </a:cubicBezTo>
                  <a:cubicBezTo>
                    <a:pt x="4069" y="1558"/>
                    <a:pt x="4061" y="1549"/>
                    <a:pt x="4050" y="1549"/>
                  </a:cubicBezTo>
                  <a:moveTo>
                    <a:pt x="1568" y="1548"/>
                  </a:moveTo>
                  <a:cubicBezTo>
                    <a:pt x="1557" y="1548"/>
                    <a:pt x="1547" y="1557"/>
                    <a:pt x="1547" y="1569"/>
                  </a:cubicBezTo>
                  <a:cubicBezTo>
                    <a:pt x="1547" y="1581"/>
                    <a:pt x="1557" y="1590"/>
                    <a:pt x="1568" y="1590"/>
                  </a:cubicBezTo>
                  <a:cubicBezTo>
                    <a:pt x="1580" y="1590"/>
                    <a:pt x="1589" y="1581"/>
                    <a:pt x="1589" y="1569"/>
                  </a:cubicBezTo>
                  <a:cubicBezTo>
                    <a:pt x="1589" y="1557"/>
                    <a:pt x="1580" y="1548"/>
                    <a:pt x="1568" y="1548"/>
                  </a:cubicBezTo>
                  <a:moveTo>
                    <a:pt x="3919" y="1548"/>
                  </a:moveTo>
                  <a:cubicBezTo>
                    <a:pt x="3908" y="1548"/>
                    <a:pt x="3898" y="1557"/>
                    <a:pt x="3898" y="1569"/>
                  </a:cubicBezTo>
                  <a:cubicBezTo>
                    <a:pt x="3898" y="1581"/>
                    <a:pt x="3908" y="1590"/>
                    <a:pt x="3919" y="1590"/>
                  </a:cubicBezTo>
                  <a:cubicBezTo>
                    <a:pt x="3931" y="1590"/>
                    <a:pt x="3940" y="1581"/>
                    <a:pt x="3940" y="1569"/>
                  </a:cubicBezTo>
                  <a:cubicBezTo>
                    <a:pt x="3940" y="1557"/>
                    <a:pt x="3931" y="1548"/>
                    <a:pt x="3919" y="1548"/>
                  </a:cubicBezTo>
                  <a:moveTo>
                    <a:pt x="1699" y="1547"/>
                  </a:moveTo>
                  <a:cubicBezTo>
                    <a:pt x="1687" y="1547"/>
                    <a:pt x="1677" y="1557"/>
                    <a:pt x="1677" y="1569"/>
                  </a:cubicBezTo>
                  <a:cubicBezTo>
                    <a:pt x="1677" y="1581"/>
                    <a:pt x="1687" y="1591"/>
                    <a:pt x="1699" y="1591"/>
                  </a:cubicBezTo>
                  <a:cubicBezTo>
                    <a:pt x="1711" y="1591"/>
                    <a:pt x="1721" y="1581"/>
                    <a:pt x="1721" y="1569"/>
                  </a:cubicBezTo>
                  <a:cubicBezTo>
                    <a:pt x="1721" y="1557"/>
                    <a:pt x="1711" y="1547"/>
                    <a:pt x="1699" y="1547"/>
                  </a:cubicBezTo>
                  <a:moveTo>
                    <a:pt x="3789" y="1547"/>
                  </a:moveTo>
                  <a:cubicBezTo>
                    <a:pt x="3776" y="1547"/>
                    <a:pt x="3766" y="1557"/>
                    <a:pt x="3766" y="1569"/>
                  </a:cubicBezTo>
                  <a:cubicBezTo>
                    <a:pt x="3766" y="1581"/>
                    <a:pt x="3776" y="1591"/>
                    <a:pt x="3789" y="1591"/>
                  </a:cubicBezTo>
                  <a:cubicBezTo>
                    <a:pt x="3801" y="1591"/>
                    <a:pt x="3811" y="1581"/>
                    <a:pt x="3811" y="1569"/>
                  </a:cubicBezTo>
                  <a:cubicBezTo>
                    <a:pt x="3811" y="1557"/>
                    <a:pt x="3801" y="1547"/>
                    <a:pt x="3789" y="1547"/>
                  </a:cubicBezTo>
                  <a:moveTo>
                    <a:pt x="132" y="1437"/>
                  </a:moveTo>
                  <a:cubicBezTo>
                    <a:pt x="131" y="1437"/>
                    <a:pt x="130" y="1438"/>
                    <a:pt x="130" y="1438"/>
                  </a:cubicBezTo>
                  <a:cubicBezTo>
                    <a:pt x="130" y="1439"/>
                    <a:pt x="131" y="1440"/>
                    <a:pt x="132" y="1440"/>
                  </a:cubicBezTo>
                  <a:cubicBezTo>
                    <a:pt x="132" y="1440"/>
                    <a:pt x="133" y="1439"/>
                    <a:pt x="133" y="1438"/>
                  </a:cubicBezTo>
                  <a:cubicBezTo>
                    <a:pt x="133" y="1438"/>
                    <a:pt x="132" y="1437"/>
                    <a:pt x="132" y="1437"/>
                  </a:cubicBezTo>
                  <a:moveTo>
                    <a:pt x="5356" y="1437"/>
                  </a:moveTo>
                  <a:cubicBezTo>
                    <a:pt x="5355" y="1437"/>
                    <a:pt x="5354" y="1437"/>
                    <a:pt x="5354" y="1438"/>
                  </a:cubicBezTo>
                  <a:cubicBezTo>
                    <a:pt x="5354" y="1439"/>
                    <a:pt x="5355" y="1440"/>
                    <a:pt x="5356" y="1440"/>
                  </a:cubicBezTo>
                  <a:cubicBezTo>
                    <a:pt x="5357" y="1440"/>
                    <a:pt x="5358" y="1439"/>
                    <a:pt x="5358" y="1438"/>
                  </a:cubicBezTo>
                  <a:cubicBezTo>
                    <a:pt x="5358" y="1437"/>
                    <a:pt x="5357" y="1437"/>
                    <a:pt x="5356" y="1437"/>
                  </a:cubicBezTo>
                  <a:moveTo>
                    <a:pt x="262" y="1435"/>
                  </a:moveTo>
                  <a:cubicBezTo>
                    <a:pt x="260" y="1435"/>
                    <a:pt x="259" y="1437"/>
                    <a:pt x="259" y="1438"/>
                  </a:cubicBezTo>
                  <a:cubicBezTo>
                    <a:pt x="259" y="1440"/>
                    <a:pt x="260" y="1442"/>
                    <a:pt x="262" y="1442"/>
                  </a:cubicBezTo>
                  <a:cubicBezTo>
                    <a:pt x="264" y="1442"/>
                    <a:pt x="266" y="1440"/>
                    <a:pt x="266" y="1438"/>
                  </a:cubicBezTo>
                  <a:cubicBezTo>
                    <a:pt x="266" y="1437"/>
                    <a:pt x="264" y="1435"/>
                    <a:pt x="262" y="1435"/>
                  </a:cubicBezTo>
                  <a:moveTo>
                    <a:pt x="5225" y="1435"/>
                  </a:moveTo>
                  <a:cubicBezTo>
                    <a:pt x="5224" y="1435"/>
                    <a:pt x="5222" y="1437"/>
                    <a:pt x="5222" y="1438"/>
                  </a:cubicBezTo>
                  <a:cubicBezTo>
                    <a:pt x="5222" y="1440"/>
                    <a:pt x="5224" y="1442"/>
                    <a:pt x="5225" y="1442"/>
                  </a:cubicBezTo>
                  <a:cubicBezTo>
                    <a:pt x="5227" y="1442"/>
                    <a:pt x="5229" y="1440"/>
                    <a:pt x="5229" y="1438"/>
                  </a:cubicBezTo>
                  <a:cubicBezTo>
                    <a:pt x="5229" y="1437"/>
                    <a:pt x="5227" y="1435"/>
                    <a:pt x="5225" y="1435"/>
                  </a:cubicBezTo>
                  <a:moveTo>
                    <a:pt x="393" y="1433"/>
                  </a:moveTo>
                  <a:cubicBezTo>
                    <a:pt x="390" y="1433"/>
                    <a:pt x="388" y="1436"/>
                    <a:pt x="388" y="1438"/>
                  </a:cubicBezTo>
                  <a:cubicBezTo>
                    <a:pt x="388" y="1441"/>
                    <a:pt x="390" y="1443"/>
                    <a:pt x="393" y="1443"/>
                  </a:cubicBezTo>
                  <a:cubicBezTo>
                    <a:pt x="396" y="1443"/>
                    <a:pt x="398" y="1441"/>
                    <a:pt x="398" y="1438"/>
                  </a:cubicBezTo>
                  <a:cubicBezTo>
                    <a:pt x="398" y="1436"/>
                    <a:pt x="396" y="1433"/>
                    <a:pt x="393" y="1433"/>
                  </a:cubicBezTo>
                  <a:moveTo>
                    <a:pt x="5095" y="1433"/>
                  </a:moveTo>
                  <a:cubicBezTo>
                    <a:pt x="5092" y="1433"/>
                    <a:pt x="5090" y="1436"/>
                    <a:pt x="5090" y="1438"/>
                  </a:cubicBezTo>
                  <a:cubicBezTo>
                    <a:pt x="5090" y="1441"/>
                    <a:pt x="5092" y="1443"/>
                    <a:pt x="5095" y="1443"/>
                  </a:cubicBezTo>
                  <a:cubicBezTo>
                    <a:pt x="5098" y="1443"/>
                    <a:pt x="5100" y="1441"/>
                    <a:pt x="5100" y="1438"/>
                  </a:cubicBezTo>
                  <a:cubicBezTo>
                    <a:pt x="5100" y="1436"/>
                    <a:pt x="5098" y="1433"/>
                    <a:pt x="5095" y="1433"/>
                  </a:cubicBezTo>
                  <a:moveTo>
                    <a:pt x="523" y="1431"/>
                  </a:moveTo>
                  <a:cubicBezTo>
                    <a:pt x="520" y="1431"/>
                    <a:pt x="517" y="1435"/>
                    <a:pt x="517" y="1438"/>
                  </a:cubicBezTo>
                  <a:cubicBezTo>
                    <a:pt x="517" y="1442"/>
                    <a:pt x="520" y="1445"/>
                    <a:pt x="523" y="1445"/>
                  </a:cubicBezTo>
                  <a:cubicBezTo>
                    <a:pt x="527" y="1445"/>
                    <a:pt x="530" y="1442"/>
                    <a:pt x="530" y="1438"/>
                  </a:cubicBezTo>
                  <a:cubicBezTo>
                    <a:pt x="530" y="1435"/>
                    <a:pt x="527" y="1431"/>
                    <a:pt x="523" y="1431"/>
                  </a:cubicBezTo>
                  <a:moveTo>
                    <a:pt x="4964" y="1431"/>
                  </a:moveTo>
                  <a:cubicBezTo>
                    <a:pt x="4960" y="1431"/>
                    <a:pt x="4957" y="1435"/>
                    <a:pt x="4957" y="1438"/>
                  </a:cubicBezTo>
                  <a:cubicBezTo>
                    <a:pt x="4957" y="1442"/>
                    <a:pt x="4960" y="1445"/>
                    <a:pt x="4964" y="1445"/>
                  </a:cubicBezTo>
                  <a:cubicBezTo>
                    <a:pt x="4968" y="1445"/>
                    <a:pt x="4971" y="1442"/>
                    <a:pt x="4971" y="1438"/>
                  </a:cubicBezTo>
                  <a:cubicBezTo>
                    <a:pt x="4971" y="1435"/>
                    <a:pt x="4968" y="1431"/>
                    <a:pt x="4964" y="1431"/>
                  </a:cubicBezTo>
                  <a:moveTo>
                    <a:pt x="654" y="1430"/>
                  </a:moveTo>
                  <a:cubicBezTo>
                    <a:pt x="649" y="1430"/>
                    <a:pt x="646" y="1434"/>
                    <a:pt x="646" y="1438"/>
                  </a:cubicBezTo>
                  <a:cubicBezTo>
                    <a:pt x="646" y="1443"/>
                    <a:pt x="649" y="1447"/>
                    <a:pt x="654" y="1447"/>
                  </a:cubicBezTo>
                  <a:cubicBezTo>
                    <a:pt x="659" y="1447"/>
                    <a:pt x="662" y="1443"/>
                    <a:pt x="662" y="1438"/>
                  </a:cubicBezTo>
                  <a:cubicBezTo>
                    <a:pt x="662" y="1434"/>
                    <a:pt x="659" y="1430"/>
                    <a:pt x="654" y="1430"/>
                  </a:cubicBezTo>
                  <a:moveTo>
                    <a:pt x="4834" y="1430"/>
                  </a:moveTo>
                  <a:cubicBezTo>
                    <a:pt x="4829" y="1430"/>
                    <a:pt x="4825" y="1434"/>
                    <a:pt x="4825" y="1438"/>
                  </a:cubicBezTo>
                  <a:cubicBezTo>
                    <a:pt x="4825" y="1443"/>
                    <a:pt x="4829" y="1447"/>
                    <a:pt x="4834" y="1447"/>
                  </a:cubicBezTo>
                  <a:cubicBezTo>
                    <a:pt x="4838" y="1447"/>
                    <a:pt x="4842" y="1443"/>
                    <a:pt x="4842" y="1438"/>
                  </a:cubicBezTo>
                  <a:cubicBezTo>
                    <a:pt x="4842" y="1434"/>
                    <a:pt x="4838" y="1430"/>
                    <a:pt x="4834" y="1430"/>
                  </a:cubicBezTo>
                  <a:moveTo>
                    <a:pt x="785" y="1428"/>
                  </a:moveTo>
                  <a:cubicBezTo>
                    <a:pt x="779" y="1428"/>
                    <a:pt x="775" y="1433"/>
                    <a:pt x="775" y="1438"/>
                  </a:cubicBezTo>
                  <a:cubicBezTo>
                    <a:pt x="775" y="1444"/>
                    <a:pt x="779" y="1449"/>
                    <a:pt x="785" y="1449"/>
                  </a:cubicBezTo>
                  <a:cubicBezTo>
                    <a:pt x="790" y="1449"/>
                    <a:pt x="795" y="1444"/>
                    <a:pt x="795" y="1438"/>
                  </a:cubicBezTo>
                  <a:cubicBezTo>
                    <a:pt x="795" y="1433"/>
                    <a:pt x="790" y="1428"/>
                    <a:pt x="785" y="1428"/>
                  </a:cubicBezTo>
                  <a:moveTo>
                    <a:pt x="4703" y="1428"/>
                  </a:moveTo>
                  <a:cubicBezTo>
                    <a:pt x="4697" y="1428"/>
                    <a:pt x="4693" y="1433"/>
                    <a:pt x="4693" y="1438"/>
                  </a:cubicBezTo>
                  <a:cubicBezTo>
                    <a:pt x="4693" y="1444"/>
                    <a:pt x="4697" y="1449"/>
                    <a:pt x="4703" y="1449"/>
                  </a:cubicBezTo>
                  <a:cubicBezTo>
                    <a:pt x="4709" y="1449"/>
                    <a:pt x="4713" y="1444"/>
                    <a:pt x="4713" y="1438"/>
                  </a:cubicBezTo>
                  <a:cubicBezTo>
                    <a:pt x="4713" y="1433"/>
                    <a:pt x="4709" y="1428"/>
                    <a:pt x="4703" y="1428"/>
                  </a:cubicBezTo>
                  <a:moveTo>
                    <a:pt x="915" y="1427"/>
                  </a:moveTo>
                  <a:cubicBezTo>
                    <a:pt x="909" y="1427"/>
                    <a:pt x="904" y="1432"/>
                    <a:pt x="904" y="1438"/>
                  </a:cubicBezTo>
                  <a:cubicBezTo>
                    <a:pt x="904" y="1445"/>
                    <a:pt x="909" y="1450"/>
                    <a:pt x="915" y="1450"/>
                  </a:cubicBezTo>
                  <a:cubicBezTo>
                    <a:pt x="922" y="1450"/>
                    <a:pt x="927" y="1445"/>
                    <a:pt x="927" y="1438"/>
                  </a:cubicBezTo>
                  <a:cubicBezTo>
                    <a:pt x="927" y="1432"/>
                    <a:pt x="922" y="1427"/>
                    <a:pt x="915" y="1427"/>
                  </a:cubicBezTo>
                  <a:moveTo>
                    <a:pt x="4572" y="1426"/>
                  </a:moveTo>
                  <a:cubicBezTo>
                    <a:pt x="4566" y="1426"/>
                    <a:pt x="4560" y="1432"/>
                    <a:pt x="4560" y="1438"/>
                  </a:cubicBezTo>
                  <a:cubicBezTo>
                    <a:pt x="4560" y="1445"/>
                    <a:pt x="4566" y="1450"/>
                    <a:pt x="4572" y="1450"/>
                  </a:cubicBezTo>
                  <a:cubicBezTo>
                    <a:pt x="4579" y="1450"/>
                    <a:pt x="4584" y="1445"/>
                    <a:pt x="4584" y="1438"/>
                  </a:cubicBezTo>
                  <a:cubicBezTo>
                    <a:pt x="4584" y="1432"/>
                    <a:pt x="4579" y="1426"/>
                    <a:pt x="4572" y="1426"/>
                  </a:cubicBezTo>
                  <a:moveTo>
                    <a:pt x="1046" y="1425"/>
                  </a:moveTo>
                  <a:cubicBezTo>
                    <a:pt x="1039" y="1425"/>
                    <a:pt x="1033" y="1431"/>
                    <a:pt x="1033" y="1438"/>
                  </a:cubicBezTo>
                  <a:cubicBezTo>
                    <a:pt x="1033" y="1446"/>
                    <a:pt x="1039" y="1452"/>
                    <a:pt x="1046" y="1452"/>
                  </a:cubicBezTo>
                  <a:cubicBezTo>
                    <a:pt x="1053" y="1452"/>
                    <a:pt x="1059" y="1446"/>
                    <a:pt x="1059" y="1438"/>
                  </a:cubicBezTo>
                  <a:cubicBezTo>
                    <a:pt x="1059" y="1431"/>
                    <a:pt x="1053" y="1425"/>
                    <a:pt x="1046" y="1425"/>
                  </a:cubicBezTo>
                  <a:moveTo>
                    <a:pt x="4442" y="1425"/>
                  </a:moveTo>
                  <a:cubicBezTo>
                    <a:pt x="4434" y="1425"/>
                    <a:pt x="4428" y="1431"/>
                    <a:pt x="4428" y="1438"/>
                  </a:cubicBezTo>
                  <a:cubicBezTo>
                    <a:pt x="4428" y="1446"/>
                    <a:pt x="4434" y="1452"/>
                    <a:pt x="4442" y="1452"/>
                  </a:cubicBezTo>
                  <a:cubicBezTo>
                    <a:pt x="4449" y="1452"/>
                    <a:pt x="4455" y="1446"/>
                    <a:pt x="4455" y="1438"/>
                  </a:cubicBezTo>
                  <a:cubicBezTo>
                    <a:pt x="4455" y="1431"/>
                    <a:pt x="4449" y="1425"/>
                    <a:pt x="4442" y="1425"/>
                  </a:cubicBezTo>
                  <a:moveTo>
                    <a:pt x="1177" y="1424"/>
                  </a:moveTo>
                  <a:cubicBezTo>
                    <a:pt x="1168" y="1424"/>
                    <a:pt x="1162" y="1430"/>
                    <a:pt x="1162" y="1438"/>
                  </a:cubicBezTo>
                  <a:cubicBezTo>
                    <a:pt x="1162" y="1447"/>
                    <a:pt x="1168" y="1453"/>
                    <a:pt x="1177" y="1453"/>
                  </a:cubicBezTo>
                  <a:cubicBezTo>
                    <a:pt x="1185" y="1453"/>
                    <a:pt x="1191" y="1447"/>
                    <a:pt x="1191" y="1438"/>
                  </a:cubicBezTo>
                  <a:cubicBezTo>
                    <a:pt x="1191" y="1430"/>
                    <a:pt x="1185" y="1424"/>
                    <a:pt x="1177" y="1424"/>
                  </a:cubicBezTo>
                  <a:moveTo>
                    <a:pt x="4311" y="1423"/>
                  </a:moveTo>
                  <a:cubicBezTo>
                    <a:pt x="4303" y="1423"/>
                    <a:pt x="4296" y="1430"/>
                    <a:pt x="4296" y="1438"/>
                  </a:cubicBezTo>
                  <a:cubicBezTo>
                    <a:pt x="4296" y="1447"/>
                    <a:pt x="4303" y="1454"/>
                    <a:pt x="4311" y="1454"/>
                  </a:cubicBezTo>
                  <a:cubicBezTo>
                    <a:pt x="4319" y="1454"/>
                    <a:pt x="4326" y="1447"/>
                    <a:pt x="4326" y="1438"/>
                  </a:cubicBezTo>
                  <a:cubicBezTo>
                    <a:pt x="4326" y="1430"/>
                    <a:pt x="4319" y="1423"/>
                    <a:pt x="4311" y="1423"/>
                  </a:cubicBezTo>
                  <a:moveTo>
                    <a:pt x="1307" y="1422"/>
                  </a:moveTo>
                  <a:cubicBezTo>
                    <a:pt x="1298" y="1422"/>
                    <a:pt x="1290" y="1429"/>
                    <a:pt x="1290" y="1438"/>
                  </a:cubicBezTo>
                  <a:cubicBezTo>
                    <a:pt x="1290" y="1448"/>
                    <a:pt x="1298" y="1455"/>
                    <a:pt x="1307" y="1455"/>
                  </a:cubicBezTo>
                  <a:cubicBezTo>
                    <a:pt x="1316" y="1455"/>
                    <a:pt x="1324" y="1448"/>
                    <a:pt x="1324" y="1438"/>
                  </a:cubicBezTo>
                  <a:cubicBezTo>
                    <a:pt x="1324" y="1429"/>
                    <a:pt x="1316" y="1422"/>
                    <a:pt x="1307" y="1422"/>
                  </a:cubicBezTo>
                  <a:moveTo>
                    <a:pt x="4180" y="1422"/>
                  </a:moveTo>
                  <a:cubicBezTo>
                    <a:pt x="4171" y="1422"/>
                    <a:pt x="4164" y="1429"/>
                    <a:pt x="4164" y="1438"/>
                  </a:cubicBezTo>
                  <a:cubicBezTo>
                    <a:pt x="4164" y="1448"/>
                    <a:pt x="4171" y="1455"/>
                    <a:pt x="4180" y="1455"/>
                  </a:cubicBezTo>
                  <a:cubicBezTo>
                    <a:pt x="4190" y="1455"/>
                    <a:pt x="4197" y="1448"/>
                    <a:pt x="4197" y="1438"/>
                  </a:cubicBezTo>
                  <a:cubicBezTo>
                    <a:pt x="4197" y="1429"/>
                    <a:pt x="4190" y="1422"/>
                    <a:pt x="4180" y="1422"/>
                  </a:cubicBezTo>
                  <a:moveTo>
                    <a:pt x="1438" y="1420"/>
                  </a:moveTo>
                  <a:cubicBezTo>
                    <a:pt x="1428" y="1420"/>
                    <a:pt x="1420" y="1428"/>
                    <a:pt x="1420" y="1438"/>
                  </a:cubicBezTo>
                  <a:cubicBezTo>
                    <a:pt x="1420" y="1448"/>
                    <a:pt x="1428" y="1456"/>
                    <a:pt x="1438" y="1456"/>
                  </a:cubicBezTo>
                  <a:cubicBezTo>
                    <a:pt x="1448" y="1456"/>
                    <a:pt x="1456" y="1448"/>
                    <a:pt x="1456" y="1438"/>
                  </a:cubicBezTo>
                  <a:cubicBezTo>
                    <a:pt x="1456" y="1428"/>
                    <a:pt x="1448" y="1420"/>
                    <a:pt x="1438" y="1420"/>
                  </a:cubicBezTo>
                  <a:moveTo>
                    <a:pt x="4050" y="1420"/>
                  </a:moveTo>
                  <a:cubicBezTo>
                    <a:pt x="4040" y="1420"/>
                    <a:pt x="4032" y="1428"/>
                    <a:pt x="4032" y="1438"/>
                  </a:cubicBezTo>
                  <a:cubicBezTo>
                    <a:pt x="4032" y="1448"/>
                    <a:pt x="4040" y="1456"/>
                    <a:pt x="4050" y="1456"/>
                  </a:cubicBezTo>
                  <a:cubicBezTo>
                    <a:pt x="4060" y="1456"/>
                    <a:pt x="4068" y="1448"/>
                    <a:pt x="4068" y="1438"/>
                  </a:cubicBezTo>
                  <a:cubicBezTo>
                    <a:pt x="4068" y="1428"/>
                    <a:pt x="4060" y="1420"/>
                    <a:pt x="4050" y="1420"/>
                  </a:cubicBezTo>
                  <a:moveTo>
                    <a:pt x="1568" y="1419"/>
                  </a:moveTo>
                  <a:cubicBezTo>
                    <a:pt x="1558" y="1419"/>
                    <a:pt x="1549" y="1428"/>
                    <a:pt x="1549" y="1438"/>
                  </a:cubicBezTo>
                  <a:cubicBezTo>
                    <a:pt x="1549" y="1449"/>
                    <a:pt x="1558" y="1458"/>
                    <a:pt x="1568" y="1458"/>
                  </a:cubicBezTo>
                  <a:cubicBezTo>
                    <a:pt x="1579" y="1458"/>
                    <a:pt x="1588" y="1449"/>
                    <a:pt x="1588" y="1438"/>
                  </a:cubicBezTo>
                  <a:cubicBezTo>
                    <a:pt x="1588" y="1428"/>
                    <a:pt x="1579" y="1419"/>
                    <a:pt x="1568" y="1419"/>
                  </a:cubicBezTo>
                  <a:moveTo>
                    <a:pt x="3919" y="1419"/>
                  </a:moveTo>
                  <a:cubicBezTo>
                    <a:pt x="3908" y="1419"/>
                    <a:pt x="3900" y="1428"/>
                    <a:pt x="3900" y="1438"/>
                  </a:cubicBezTo>
                  <a:cubicBezTo>
                    <a:pt x="3900" y="1449"/>
                    <a:pt x="3908" y="1458"/>
                    <a:pt x="3919" y="1458"/>
                  </a:cubicBezTo>
                  <a:cubicBezTo>
                    <a:pt x="3930" y="1458"/>
                    <a:pt x="3939" y="1449"/>
                    <a:pt x="3939" y="1438"/>
                  </a:cubicBezTo>
                  <a:cubicBezTo>
                    <a:pt x="3939" y="1428"/>
                    <a:pt x="3930" y="1419"/>
                    <a:pt x="3919" y="1419"/>
                  </a:cubicBezTo>
                  <a:moveTo>
                    <a:pt x="1699" y="1418"/>
                  </a:moveTo>
                  <a:cubicBezTo>
                    <a:pt x="1688" y="1418"/>
                    <a:pt x="1678" y="1427"/>
                    <a:pt x="1678" y="1438"/>
                  </a:cubicBezTo>
                  <a:cubicBezTo>
                    <a:pt x="1678" y="1450"/>
                    <a:pt x="1688" y="1459"/>
                    <a:pt x="1699" y="1459"/>
                  </a:cubicBezTo>
                  <a:cubicBezTo>
                    <a:pt x="1710" y="1459"/>
                    <a:pt x="1720" y="1450"/>
                    <a:pt x="1720" y="1438"/>
                  </a:cubicBezTo>
                  <a:cubicBezTo>
                    <a:pt x="1720" y="1427"/>
                    <a:pt x="1710" y="1418"/>
                    <a:pt x="1699" y="1418"/>
                  </a:cubicBezTo>
                  <a:moveTo>
                    <a:pt x="3789" y="1417"/>
                  </a:moveTo>
                  <a:cubicBezTo>
                    <a:pt x="3777" y="1417"/>
                    <a:pt x="3768" y="1427"/>
                    <a:pt x="3768" y="1438"/>
                  </a:cubicBezTo>
                  <a:cubicBezTo>
                    <a:pt x="3768" y="1450"/>
                    <a:pt x="3777" y="1459"/>
                    <a:pt x="3789" y="1459"/>
                  </a:cubicBezTo>
                  <a:cubicBezTo>
                    <a:pt x="3800" y="1459"/>
                    <a:pt x="3810" y="1450"/>
                    <a:pt x="3810" y="1438"/>
                  </a:cubicBezTo>
                  <a:cubicBezTo>
                    <a:pt x="3810" y="1427"/>
                    <a:pt x="3800" y="1417"/>
                    <a:pt x="3789" y="1417"/>
                  </a:cubicBezTo>
                  <a:moveTo>
                    <a:pt x="132" y="1307"/>
                  </a:moveTo>
                  <a:cubicBezTo>
                    <a:pt x="131" y="1307"/>
                    <a:pt x="131" y="1307"/>
                    <a:pt x="131" y="1308"/>
                  </a:cubicBezTo>
                  <a:cubicBezTo>
                    <a:pt x="131" y="1308"/>
                    <a:pt x="131" y="1308"/>
                    <a:pt x="132" y="1308"/>
                  </a:cubicBezTo>
                  <a:cubicBezTo>
                    <a:pt x="132" y="1308"/>
                    <a:pt x="132" y="1308"/>
                    <a:pt x="132" y="1308"/>
                  </a:cubicBezTo>
                  <a:cubicBezTo>
                    <a:pt x="132" y="1307"/>
                    <a:pt x="132" y="1307"/>
                    <a:pt x="132" y="1307"/>
                  </a:cubicBezTo>
                  <a:moveTo>
                    <a:pt x="5356" y="1307"/>
                  </a:moveTo>
                  <a:cubicBezTo>
                    <a:pt x="5356" y="1307"/>
                    <a:pt x="5355" y="1307"/>
                    <a:pt x="5355" y="1308"/>
                  </a:cubicBezTo>
                  <a:cubicBezTo>
                    <a:pt x="5355" y="1308"/>
                    <a:pt x="5356" y="1308"/>
                    <a:pt x="5356" y="1308"/>
                  </a:cubicBezTo>
                  <a:cubicBezTo>
                    <a:pt x="5356" y="1308"/>
                    <a:pt x="5357" y="1308"/>
                    <a:pt x="5357" y="1308"/>
                  </a:cubicBezTo>
                  <a:cubicBezTo>
                    <a:pt x="5357" y="1307"/>
                    <a:pt x="5356" y="1307"/>
                    <a:pt x="5356" y="1307"/>
                  </a:cubicBezTo>
                  <a:moveTo>
                    <a:pt x="262" y="1306"/>
                  </a:moveTo>
                  <a:cubicBezTo>
                    <a:pt x="261" y="1306"/>
                    <a:pt x="260" y="1307"/>
                    <a:pt x="260" y="1308"/>
                  </a:cubicBezTo>
                  <a:cubicBezTo>
                    <a:pt x="260" y="1309"/>
                    <a:pt x="261" y="1310"/>
                    <a:pt x="262" y="1310"/>
                  </a:cubicBezTo>
                  <a:cubicBezTo>
                    <a:pt x="263" y="1310"/>
                    <a:pt x="264" y="1309"/>
                    <a:pt x="264" y="1308"/>
                  </a:cubicBezTo>
                  <a:cubicBezTo>
                    <a:pt x="264" y="1307"/>
                    <a:pt x="263" y="1306"/>
                    <a:pt x="262" y="1306"/>
                  </a:cubicBezTo>
                  <a:moveTo>
                    <a:pt x="5225" y="1305"/>
                  </a:moveTo>
                  <a:cubicBezTo>
                    <a:pt x="5224" y="1305"/>
                    <a:pt x="5223" y="1306"/>
                    <a:pt x="5223" y="1308"/>
                  </a:cubicBezTo>
                  <a:cubicBezTo>
                    <a:pt x="5223" y="1309"/>
                    <a:pt x="5224" y="1310"/>
                    <a:pt x="5225" y="1310"/>
                  </a:cubicBezTo>
                  <a:cubicBezTo>
                    <a:pt x="5227" y="1310"/>
                    <a:pt x="5228" y="1309"/>
                    <a:pt x="5228" y="1308"/>
                  </a:cubicBezTo>
                  <a:cubicBezTo>
                    <a:pt x="5228" y="1306"/>
                    <a:pt x="5227" y="1305"/>
                    <a:pt x="5225" y="1305"/>
                  </a:cubicBezTo>
                  <a:moveTo>
                    <a:pt x="393" y="1304"/>
                  </a:moveTo>
                  <a:cubicBezTo>
                    <a:pt x="391" y="1304"/>
                    <a:pt x="389" y="1306"/>
                    <a:pt x="389" y="1308"/>
                  </a:cubicBezTo>
                  <a:cubicBezTo>
                    <a:pt x="389" y="1310"/>
                    <a:pt x="391" y="1312"/>
                    <a:pt x="393" y="1312"/>
                  </a:cubicBezTo>
                  <a:cubicBezTo>
                    <a:pt x="395" y="1312"/>
                    <a:pt x="397" y="1310"/>
                    <a:pt x="397" y="1308"/>
                  </a:cubicBezTo>
                  <a:cubicBezTo>
                    <a:pt x="397" y="1306"/>
                    <a:pt x="395" y="1304"/>
                    <a:pt x="393" y="1304"/>
                  </a:cubicBezTo>
                  <a:moveTo>
                    <a:pt x="5095" y="1304"/>
                  </a:moveTo>
                  <a:cubicBezTo>
                    <a:pt x="5093" y="1304"/>
                    <a:pt x="5091" y="1306"/>
                    <a:pt x="5091" y="1308"/>
                  </a:cubicBezTo>
                  <a:cubicBezTo>
                    <a:pt x="5091" y="1310"/>
                    <a:pt x="5093" y="1312"/>
                    <a:pt x="5095" y="1312"/>
                  </a:cubicBezTo>
                  <a:cubicBezTo>
                    <a:pt x="5097" y="1312"/>
                    <a:pt x="5099" y="1310"/>
                    <a:pt x="5099" y="1308"/>
                  </a:cubicBezTo>
                  <a:cubicBezTo>
                    <a:pt x="5099" y="1306"/>
                    <a:pt x="5097" y="1304"/>
                    <a:pt x="5095" y="1304"/>
                  </a:cubicBezTo>
                  <a:moveTo>
                    <a:pt x="523" y="1302"/>
                  </a:moveTo>
                  <a:cubicBezTo>
                    <a:pt x="520" y="1302"/>
                    <a:pt x="518" y="1305"/>
                    <a:pt x="518" y="1308"/>
                  </a:cubicBezTo>
                  <a:cubicBezTo>
                    <a:pt x="518" y="1311"/>
                    <a:pt x="520" y="1314"/>
                    <a:pt x="523" y="1314"/>
                  </a:cubicBezTo>
                  <a:cubicBezTo>
                    <a:pt x="527" y="1314"/>
                    <a:pt x="529" y="1311"/>
                    <a:pt x="529" y="1308"/>
                  </a:cubicBezTo>
                  <a:cubicBezTo>
                    <a:pt x="529" y="1305"/>
                    <a:pt x="527" y="1302"/>
                    <a:pt x="523" y="1302"/>
                  </a:cubicBezTo>
                  <a:moveTo>
                    <a:pt x="4964" y="1302"/>
                  </a:moveTo>
                  <a:cubicBezTo>
                    <a:pt x="4961" y="1302"/>
                    <a:pt x="4958" y="1305"/>
                    <a:pt x="4958" y="1308"/>
                  </a:cubicBezTo>
                  <a:cubicBezTo>
                    <a:pt x="4958" y="1311"/>
                    <a:pt x="4961" y="1314"/>
                    <a:pt x="4964" y="1314"/>
                  </a:cubicBezTo>
                  <a:cubicBezTo>
                    <a:pt x="4967" y="1314"/>
                    <a:pt x="4970" y="1311"/>
                    <a:pt x="4970" y="1308"/>
                  </a:cubicBezTo>
                  <a:cubicBezTo>
                    <a:pt x="4970" y="1305"/>
                    <a:pt x="4967" y="1302"/>
                    <a:pt x="4964" y="1302"/>
                  </a:cubicBezTo>
                  <a:moveTo>
                    <a:pt x="654" y="1301"/>
                  </a:moveTo>
                  <a:cubicBezTo>
                    <a:pt x="650" y="1301"/>
                    <a:pt x="647" y="1304"/>
                    <a:pt x="647" y="1308"/>
                  </a:cubicBezTo>
                  <a:cubicBezTo>
                    <a:pt x="647" y="1312"/>
                    <a:pt x="650" y="1315"/>
                    <a:pt x="654" y="1315"/>
                  </a:cubicBezTo>
                  <a:cubicBezTo>
                    <a:pt x="658" y="1315"/>
                    <a:pt x="661" y="1312"/>
                    <a:pt x="661" y="1308"/>
                  </a:cubicBezTo>
                  <a:cubicBezTo>
                    <a:pt x="661" y="1304"/>
                    <a:pt x="658" y="1301"/>
                    <a:pt x="654" y="1301"/>
                  </a:cubicBezTo>
                  <a:moveTo>
                    <a:pt x="4834" y="1300"/>
                  </a:moveTo>
                  <a:cubicBezTo>
                    <a:pt x="4829" y="1300"/>
                    <a:pt x="4826" y="1304"/>
                    <a:pt x="4826" y="1308"/>
                  </a:cubicBezTo>
                  <a:cubicBezTo>
                    <a:pt x="4826" y="1312"/>
                    <a:pt x="4829" y="1315"/>
                    <a:pt x="4834" y="1315"/>
                  </a:cubicBezTo>
                  <a:cubicBezTo>
                    <a:pt x="4838" y="1315"/>
                    <a:pt x="4841" y="1312"/>
                    <a:pt x="4841" y="1308"/>
                  </a:cubicBezTo>
                  <a:cubicBezTo>
                    <a:pt x="4841" y="1304"/>
                    <a:pt x="4838" y="1300"/>
                    <a:pt x="4834" y="1300"/>
                  </a:cubicBezTo>
                  <a:moveTo>
                    <a:pt x="785" y="1299"/>
                  </a:moveTo>
                  <a:cubicBezTo>
                    <a:pt x="780" y="1299"/>
                    <a:pt x="776" y="1303"/>
                    <a:pt x="776" y="1308"/>
                  </a:cubicBezTo>
                  <a:cubicBezTo>
                    <a:pt x="776" y="1313"/>
                    <a:pt x="780" y="1317"/>
                    <a:pt x="785" y="1317"/>
                  </a:cubicBezTo>
                  <a:cubicBezTo>
                    <a:pt x="790" y="1317"/>
                    <a:pt x="794" y="1313"/>
                    <a:pt x="794" y="1308"/>
                  </a:cubicBezTo>
                  <a:cubicBezTo>
                    <a:pt x="794" y="1303"/>
                    <a:pt x="790" y="1299"/>
                    <a:pt x="785" y="1299"/>
                  </a:cubicBezTo>
                  <a:moveTo>
                    <a:pt x="4703" y="1299"/>
                  </a:moveTo>
                  <a:cubicBezTo>
                    <a:pt x="4698" y="1299"/>
                    <a:pt x="4694" y="1303"/>
                    <a:pt x="4694" y="1308"/>
                  </a:cubicBezTo>
                  <a:cubicBezTo>
                    <a:pt x="4694" y="1313"/>
                    <a:pt x="4698" y="1317"/>
                    <a:pt x="4703" y="1317"/>
                  </a:cubicBezTo>
                  <a:cubicBezTo>
                    <a:pt x="4708" y="1317"/>
                    <a:pt x="4712" y="1313"/>
                    <a:pt x="4712" y="1308"/>
                  </a:cubicBezTo>
                  <a:cubicBezTo>
                    <a:pt x="4712" y="1303"/>
                    <a:pt x="4708" y="1299"/>
                    <a:pt x="4703" y="1299"/>
                  </a:cubicBezTo>
                  <a:moveTo>
                    <a:pt x="915" y="1297"/>
                  </a:moveTo>
                  <a:cubicBezTo>
                    <a:pt x="910" y="1297"/>
                    <a:pt x="905" y="1302"/>
                    <a:pt x="905" y="1308"/>
                  </a:cubicBezTo>
                  <a:cubicBezTo>
                    <a:pt x="905" y="1314"/>
                    <a:pt x="910" y="1318"/>
                    <a:pt x="915" y="1318"/>
                  </a:cubicBezTo>
                  <a:cubicBezTo>
                    <a:pt x="921" y="1318"/>
                    <a:pt x="926" y="1314"/>
                    <a:pt x="926" y="1308"/>
                  </a:cubicBezTo>
                  <a:cubicBezTo>
                    <a:pt x="926" y="1302"/>
                    <a:pt x="921" y="1297"/>
                    <a:pt x="915" y="1297"/>
                  </a:cubicBezTo>
                  <a:moveTo>
                    <a:pt x="4572" y="1297"/>
                  </a:moveTo>
                  <a:cubicBezTo>
                    <a:pt x="4566" y="1297"/>
                    <a:pt x="4561" y="1302"/>
                    <a:pt x="4561" y="1308"/>
                  </a:cubicBezTo>
                  <a:cubicBezTo>
                    <a:pt x="4561" y="1314"/>
                    <a:pt x="4566" y="1319"/>
                    <a:pt x="4572" y="1319"/>
                  </a:cubicBezTo>
                  <a:cubicBezTo>
                    <a:pt x="4578" y="1319"/>
                    <a:pt x="4583" y="1314"/>
                    <a:pt x="4583" y="1308"/>
                  </a:cubicBezTo>
                  <a:cubicBezTo>
                    <a:pt x="4583" y="1302"/>
                    <a:pt x="4578" y="1297"/>
                    <a:pt x="4572" y="1297"/>
                  </a:cubicBezTo>
                  <a:moveTo>
                    <a:pt x="1046" y="1295"/>
                  </a:moveTo>
                  <a:cubicBezTo>
                    <a:pt x="1039" y="1295"/>
                    <a:pt x="1034" y="1301"/>
                    <a:pt x="1034" y="1308"/>
                  </a:cubicBezTo>
                  <a:cubicBezTo>
                    <a:pt x="1034" y="1315"/>
                    <a:pt x="1039" y="1320"/>
                    <a:pt x="1046" y="1320"/>
                  </a:cubicBezTo>
                  <a:cubicBezTo>
                    <a:pt x="1053" y="1320"/>
                    <a:pt x="1058" y="1315"/>
                    <a:pt x="1058" y="1308"/>
                  </a:cubicBezTo>
                  <a:cubicBezTo>
                    <a:pt x="1058" y="1301"/>
                    <a:pt x="1053" y="1295"/>
                    <a:pt x="1046" y="1295"/>
                  </a:cubicBezTo>
                  <a:moveTo>
                    <a:pt x="4442" y="1295"/>
                  </a:moveTo>
                  <a:cubicBezTo>
                    <a:pt x="4435" y="1295"/>
                    <a:pt x="4429" y="1301"/>
                    <a:pt x="4429" y="1308"/>
                  </a:cubicBezTo>
                  <a:cubicBezTo>
                    <a:pt x="4429" y="1315"/>
                    <a:pt x="4435" y="1320"/>
                    <a:pt x="4442" y="1320"/>
                  </a:cubicBezTo>
                  <a:cubicBezTo>
                    <a:pt x="4448" y="1320"/>
                    <a:pt x="4454" y="1315"/>
                    <a:pt x="4454" y="1308"/>
                  </a:cubicBezTo>
                  <a:cubicBezTo>
                    <a:pt x="4454" y="1301"/>
                    <a:pt x="4448" y="1295"/>
                    <a:pt x="4442" y="1295"/>
                  </a:cubicBezTo>
                  <a:moveTo>
                    <a:pt x="1177" y="1294"/>
                  </a:moveTo>
                  <a:cubicBezTo>
                    <a:pt x="1169" y="1294"/>
                    <a:pt x="1163" y="1300"/>
                    <a:pt x="1163" y="1308"/>
                  </a:cubicBezTo>
                  <a:cubicBezTo>
                    <a:pt x="1163" y="1315"/>
                    <a:pt x="1169" y="1322"/>
                    <a:pt x="1177" y="1322"/>
                  </a:cubicBezTo>
                  <a:cubicBezTo>
                    <a:pt x="1184" y="1322"/>
                    <a:pt x="1190" y="1315"/>
                    <a:pt x="1190" y="1308"/>
                  </a:cubicBezTo>
                  <a:cubicBezTo>
                    <a:pt x="1190" y="1300"/>
                    <a:pt x="1184" y="1294"/>
                    <a:pt x="1177" y="1294"/>
                  </a:cubicBezTo>
                  <a:moveTo>
                    <a:pt x="4311" y="1294"/>
                  </a:moveTo>
                  <a:cubicBezTo>
                    <a:pt x="4303" y="1294"/>
                    <a:pt x="4297" y="1300"/>
                    <a:pt x="4297" y="1308"/>
                  </a:cubicBezTo>
                  <a:cubicBezTo>
                    <a:pt x="4297" y="1315"/>
                    <a:pt x="4303" y="1322"/>
                    <a:pt x="4311" y="1322"/>
                  </a:cubicBezTo>
                  <a:cubicBezTo>
                    <a:pt x="4319" y="1322"/>
                    <a:pt x="4325" y="1315"/>
                    <a:pt x="4325" y="1308"/>
                  </a:cubicBezTo>
                  <a:cubicBezTo>
                    <a:pt x="4325" y="1300"/>
                    <a:pt x="4319" y="1294"/>
                    <a:pt x="4311" y="1294"/>
                  </a:cubicBezTo>
                  <a:moveTo>
                    <a:pt x="1307" y="1293"/>
                  </a:moveTo>
                  <a:cubicBezTo>
                    <a:pt x="1299" y="1293"/>
                    <a:pt x="1292" y="1299"/>
                    <a:pt x="1292" y="1308"/>
                  </a:cubicBezTo>
                  <a:cubicBezTo>
                    <a:pt x="1292" y="1316"/>
                    <a:pt x="1299" y="1323"/>
                    <a:pt x="1307" y="1323"/>
                  </a:cubicBezTo>
                  <a:cubicBezTo>
                    <a:pt x="1316" y="1323"/>
                    <a:pt x="1322" y="1316"/>
                    <a:pt x="1322" y="1308"/>
                  </a:cubicBezTo>
                  <a:cubicBezTo>
                    <a:pt x="1322" y="1299"/>
                    <a:pt x="1316" y="1293"/>
                    <a:pt x="1307" y="1293"/>
                  </a:cubicBezTo>
                  <a:moveTo>
                    <a:pt x="4180" y="1293"/>
                  </a:moveTo>
                  <a:cubicBezTo>
                    <a:pt x="4172" y="1293"/>
                    <a:pt x="4165" y="1299"/>
                    <a:pt x="4165" y="1308"/>
                  </a:cubicBezTo>
                  <a:cubicBezTo>
                    <a:pt x="4165" y="1316"/>
                    <a:pt x="4172" y="1323"/>
                    <a:pt x="4180" y="1323"/>
                  </a:cubicBezTo>
                  <a:cubicBezTo>
                    <a:pt x="4189" y="1323"/>
                    <a:pt x="4196" y="1316"/>
                    <a:pt x="4196" y="1308"/>
                  </a:cubicBezTo>
                  <a:cubicBezTo>
                    <a:pt x="4196" y="1299"/>
                    <a:pt x="4189" y="1293"/>
                    <a:pt x="4180" y="1293"/>
                  </a:cubicBezTo>
                  <a:moveTo>
                    <a:pt x="1438" y="1291"/>
                  </a:moveTo>
                  <a:cubicBezTo>
                    <a:pt x="1429" y="1291"/>
                    <a:pt x="1421" y="1299"/>
                    <a:pt x="1421" y="1308"/>
                  </a:cubicBezTo>
                  <a:cubicBezTo>
                    <a:pt x="1421" y="1317"/>
                    <a:pt x="1429" y="1324"/>
                    <a:pt x="1438" y="1324"/>
                  </a:cubicBezTo>
                  <a:cubicBezTo>
                    <a:pt x="1447" y="1324"/>
                    <a:pt x="1454" y="1317"/>
                    <a:pt x="1454" y="1308"/>
                  </a:cubicBezTo>
                  <a:cubicBezTo>
                    <a:pt x="1454" y="1299"/>
                    <a:pt x="1447" y="1291"/>
                    <a:pt x="1438" y="1291"/>
                  </a:cubicBezTo>
                  <a:moveTo>
                    <a:pt x="4050" y="1291"/>
                  </a:moveTo>
                  <a:cubicBezTo>
                    <a:pt x="4041" y="1291"/>
                    <a:pt x="4033" y="1299"/>
                    <a:pt x="4033" y="1308"/>
                  </a:cubicBezTo>
                  <a:cubicBezTo>
                    <a:pt x="4033" y="1317"/>
                    <a:pt x="4041" y="1324"/>
                    <a:pt x="4050" y="1324"/>
                  </a:cubicBezTo>
                  <a:cubicBezTo>
                    <a:pt x="4059" y="1324"/>
                    <a:pt x="4067" y="1317"/>
                    <a:pt x="4067" y="1308"/>
                  </a:cubicBezTo>
                  <a:cubicBezTo>
                    <a:pt x="4067" y="1299"/>
                    <a:pt x="4059" y="1291"/>
                    <a:pt x="4050" y="1291"/>
                  </a:cubicBezTo>
                  <a:moveTo>
                    <a:pt x="1568" y="1290"/>
                  </a:moveTo>
                  <a:cubicBezTo>
                    <a:pt x="1558" y="1290"/>
                    <a:pt x="1550" y="1298"/>
                    <a:pt x="1550" y="1308"/>
                  </a:cubicBezTo>
                  <a:cubicBezTo>
                    <a:pt x="1550" y="1318"/>
                    <a:pt x="1558" y="1326"/>
                    <a:pt x="1568" y="1326"/>
                  </a:cubicBezTo>
                  <a:cubicBezTo>
                    <a:pt x="1578" y="1326"/>
                    <a:pt x="1586" y="1318"/>
                    <a:pt x="1586" y="1308"/>
                  </a:cubicBezTo>
                  <a:cubicBezTo>
                    <a:pt x="1586" y="1298"/>
                    <a:pt x="1578" y="1290"/>
                    <a:pt x="1568" y="1290"/>
                  </a:cubicBezTo>
                  <a:moveTo>
                    <a:pt x="3919" y="1290"/>
                  </a:moveTo>
                  <a:cubicBezTo>
                    <a:pt x="3909" y="1290"/>
                    <a:pt x="3901" y="1298"/>
                    <a:pt x="3901" y="1308"/>
                  </a:cubicBezTo>
                  <a:cubicBezTo>
                    <a:pt x="3901" y="1318"/>
                    <a:pt x="3909" y="1326"/>
                    <a:pt x="3919" y="1326"/>
                  </a:cubicBezTo>
                  <a:cubicBezTo>
                    <a:pt x="3929" y="1326"/>
                    <a:pt x="3937" y="1318"/>
                    <a:pt x="3937" y="1308"/>
                  </a:cubicBezTo>
                  <a:cubicBezTo>
                    <a:pt x="3937" y="1298"/>
                    <a:pt x="3929" y="1290"/>
                    <a:pt x="3919" y="1290"/>
                  </a:cubicBezTo>
                  <a:moveTo>
                    <a:pt x="1699" y="1289"/>
                  </a:moveTo>
                  <a:cubicBezTo>
                    <a:pt x="1688" y="1289"/>
                    <a:pt x="1680" y="1297"/>
                    <a:pt x="1680" y="1308"/>
                  </a:cubicBezTo>
                  <a:cubicBezTo>
                    <a:pt x="1680" y="1318"/>
                    <a:pt x="1688" y="1327"/>
                    <a:pt x="1699" y="1327"/>
                  </a:cubicBezTo>
                  <a:cubicBezTo>
                    <a:pt x="1710" y="1327"/>
                    <a:pt x="1718" y="1318"/>
                    <a:pt x="1718" y="1308"/>
                  </a:cubicBezTo>
                  <a:cubicBezTo>
                    <a:pt x="1718" y="1297"/>
                    <a:pt x="1710" y="1289"/>
                    <a:pt x="1699" y="1289"/>
                  </a:cubicBezTo>
                  <a:moveTo>
                    <a:pt x="3789" y="1289"/>
                  </a:moveTo>
                  <a:cubicBezTo>
                    <a:pt x="3778" y="1289"/>
                    <a:pt x="3769" y="1297"/>
                    <a:pt x="3769" y="1308"/>
                  </a:cubicBezTo>
                  <a:cubicBezTo>
                    <a:pt x="3769" y="1318"/>
                    <a:pt x="3778" y="1327"/>
                    <a:pt x="3789" y="1327"/>
                  </a:cubicBezTo>
                  <a:cubicBezTo>
                    <a:pt x="3799" y="1327"/>
                    <a:pt x="3808" y="1318"/>
                    <a:pt x="3808" y="1308"/>
                  </a:cubicBezTo>
                  <a:cubicBezTo>
                    <a:pt x="3808" y="1297"/>
                    <a:pt x="3799" y="1289"/>
                    <a:pt x="3789" y="1289"/>
                  </a:cubicBezTo>
                  <a:moveTo>
                    <a:pt x="262" y="1176"/>
                  </a:moveTo>
                  <a:cubicBezTo>
                    <a:pt x="262" y="1176"/>
                    <a:pt x="261" y="1177"/>
                    <a:pt x="261" y="1177"/>
                  </a:cubicBezTo>
                  <a:cubicBezTo>
                    <a:pt x="261" y="1178"/>
                    <a:pt x="262" y="1178"/>
                    <a:pt x="262" y="1178"/>
                  </a:cubicBezTo>
                  <a:cubicBezTo>
                    <a:pt x="263" y="1178"/>
                    <a:pt x="263" y="1178"/>
                    <a:pt x="263" y="1177"/>
                  </a:cubicBezTo>
                  <a:cubicBezTo>
                    <a:pt x="263" y="1177"/>
                    <a:pt x="263" y="1176"/>
                    <a:pt x="262" y="1176"/>
                  </a:cubicBezTo>
                  <a:moveTo>
                    <a:pt x="5225" y="1176"/>
                  </a:moveTo>
                  <a:cubicBezTo>
                    <a:pt x="5225" y="1176"/>
                    <a:pt x="5224" y="1176"/>
                    <a:pt x="5224" y="1177"/>
                  </a:cubicBezTo>
                  <a:cubicBezTo>
                    <a:pt x="5224" y="1178"/>
                    <a:pt x="5225" y="1179"/>
                    <a:pt x="5225" y="1179"/>
                  </a:cubicBezTo>
                  <a:cubicBezTo>
                    <a:pt x="5226" y="1179"/>
                    <a:pt x="5227" y="1178"/>
                    <a:pt x="5227" y="1177"/>
                  </a:cubicBezTo>
                  <a:cubicBezTo>
                    <a:pt x="5227" y="1176"/>
                    <a:pt x="5226" y="1176"/>
                    <a:pt x="5225" y="1176"/>
                  </a:cubicBezTo>
                  <a:moveTo>
                    <a:pt x="393" y="1174"/>
                  </a:moveTo>
                  <a:cubicBezTo>
                    <a:pt x="391" y="1174"/>
                    <a:pt x="390" y="1176"/>
                    <a:pt x="390" y="1177"/>
                  </a:cubicBezTo>
                  <a:cubicBezTo>
                    <a:pt x="390" y="1179"/>
                    <a:pt x="391" y="1180"/>
                    <a:pt x="393" y="1180"/>
                  </a:cubicBezTo>
                  <a:cubicBezTo>
                    <a:pt x="394" y="1180"/>
                    <a:pt x="396" y="1179"/>
                    <a:pt x="396" y="1177"/>
                  </a:cubicBezTo>
                  <a:cubicBezTo>
                    <a:pt x="396" y="1176"/>
                    <a:pt x="394" y="1174"/>
                    <a:pt x="393" y="1174"/>
                  </a:cubicBezTo>
                  <a:moveTo>
                    <a:pt x="5095" y="1174"/>
                  </a:moveTo>
                  <a:cubicBezTo>
                    <a:pt x="5093" y="1174"/>
                    <a:pt x="5091" y="1175"/>
                    <a:pt x="5091" y="1177"/>
                  </a:cubicBezTo>
                  <a:cubicBezTo>
                    <a:pt x="5091" y="1179"/>
                    <a:pt x="5093" y="1180"/>
                    <a:pt x="5095" y="1180"/>
                  </a:cubicBezTo>
                  <a:cubicBezTo>
                    <a:pt x="5097" y="1180"/>
                    <a:pt x="5098" y="1179"/>
                    <a:pt x="5098" y="1177"/>
                  </a:cubicBezTo>
                  <a:cubicBezTo>
                    <a:pt x="5098" y="1175"/>
                    <a:pt x="5097" y="1174"/>
                    <a:pt x="5095" y="1174"/>
                  </a:cubicBezTo>
                  <a:moveTo>
                    <a:pt x="523" y="1172"/>
                  </a:moveTo>
                  <a:cubicBezTo>
                    <a:pt x="521" y="1172"/>
                    <a:pt x="519" y="1175"/>
                    <a:pt x="519" y="1177"/>
                  </a:cubicBezTo>
                  <a:cubicBezTo>
                    <a:pt x="519" y="1180"/>
                    <a:pt x="521" y="1182"/>
                    <a:pt x="523" y="1182"/>
                  </a:cubicBezTo>
                  <a:cubicBezTo>
                    <a:pt x="526" y="1182"/>
                    <a:pt x="528" y="1180"/>
                    <a:pt x="528" y="1177"/>
                  </a:cubicBezTo>
                  <a:cubicBezTo>
                    <a:pt x="528" y="1175"/>
                    <a:pt x="526" y="1172"/>
                    <a:pt x="523" y="1172"/>
                  </a:cubicBezTo>
                  <a:moveTo>
                    <a:pt x="4964" y="1172"/>
                  </a:moveTo>
                  <a:cubicBezTo>
                    <a:pt x="4962" y="1172"/>
                    <a:pt x="4959" y="1175"/>
                    <a:pt x="4959" y="1177"/>
                  </a:cubicBezTo>
                  <a:cubicBezTo>
                    <a:pt x="4959" y="1180"/>
                    <a:pt x="4962" y="1182"/>
                    <a:pt x="4964" y="1182"/>
                  </a:cubicBezTo>
                  <a:cubicBezTo>
                    <a:pt x="4967" y="1182"/>
                    <a:pt x="4969" y="1180"/>
                    <a:pt x="4969" y="1177"/>
                  </a:cubicBezTo>
                  <a:cubicBezTo>
                    <a:pt x="4969" y="1175"/>
                    <a:pt x="4967" y="1172"/>
                    <a:pt x="4964" y="1172"/>
                  </a:cubicBezTo>
                  <a:moveTo>
                    <a:pt x="654" y="1171"/>
                  </a:moveTo>
                  <a:cubicBezTo>
                    <a:pt x="651" y="1171"/>
                    <a:pt x="648" y="1174"/>
                    <a:pt x="648" y="1177"/>
                  </a:cubicBezTo>
                  <a:cubicBezTo>
                    <a:pt x="648" y="1181"/>
                    <a:pt x="651" y="1183"/>
                    <a:pt x="654" y="1183"/>
                  </a:cubicBezTo>
                  <a:cubicBezTo>
                    <a:pt x="658" y="1183"/>
                    <a:pt x="660" y="1181"/>
                    <a:pt x="660" y="1177"/>
                  </a:cubicBezTo>
                  <a:cubicBezTo>
                    <a:pt x="660" y="1174"/>
                    <a:pt x="658" y="1171"/>
                    <a:pt x="654" y="1171"/>
                  </a:cubicBezTo>
                  <a:moveTo>
                    <a:pt x="4834" y="1171"/>
                  </a:moveTo>
                  <a:cubicBezTo>
                    <a:pt x="4830" y="1171"/>
                    <a:pt x="4827" y="1174"/>
                    <a:pt x="4827" y="1177"/>
                  </a:cubicBezTo>
                  <a:cubicBezTo>
                    <a:pt x="4827" y="1181"/>
                    <a:pt x="4830" y="1183"/>
                    <a:pt x="4834" y="1183"/>
                  </a:cubicBezTo>
                  <a:cubicBezTo>
                    <a:pt x="4837" y="1183"/>
                    <a:pt x="4840" y="1181"/>
                    <a:pt x="4840" y="1177"/>
                  </a:cubicBezTo>
                  <a:cubicBezTo>
                    <a:pt x="4840" y="1174"/>
                    <a:pt x="4837" y="1171"/>
                    <a:pt x="4834" y="1171"/>
                  </a:cubicBezTo>
                  <a:moveTo>
                    <a:pt x="785" y="1170"/>
                  </a:moveTo>
                  <a:cubicBezTo>
                    <a:pt x="781" y="1170"/>
                    <a:pt x="777" y="1173"/>
                    <a:pt x="777" y="1177"/>
                  </a:cubicBezTo>
                  <a:cubicBezTo>
                    <a:pt x="777" y="1181"/>
                    <a:pt x="781" y="1185"/>
                    <a:pt x="785" y="1185"/>
                  </a:cubicBezTo>
                  <a:cubicBezTo>
                    <a:pt x="789" y="1185"/>
                    <a:pt x="792" y="1181"/>
                    <a:pt x="792" y="1177"/>
                  </a:cubicBezTo>
                  <a:cubicBezTo>
                    <a:pt x="792" y="1173"/>
                    <a:pt x="789" y="1170"/>
                    <a:pt x="785" y="1170"/>
                  </a:cubicBezTo>
                  <a:moveTo>
                    <a:pt x="4703" y="1169"/>
                  </a:moveTo>
                  <a:cubicBezTo>
                    <a:pt x="4699" y="1169"/>
                    <a:pt x="4695" y="1173"/>
                    <a:pt x="4695" y="1177"/>
                  </a:cubicBezTo>
                  <a:cubicBezTo>
                    <a:pt x="4695" y="1182"/>
                    <a:pt x="4699" y="1185"/>
                    <a:pt x="4703" y="1185"/>
                  </a:cubicBezTo>
                  <a:cubicBezTo>
                    <a:pt x="4707" y="1185"/>
                    <a:pt x="4711" y="1182"/>
                    <a:pt x="4711" y="1177"/>
                  </a:cubicBezTo>
                  <a:cubicBezTo>
                    <a:pt x="4711" y="1173"/>
                    <a:pt x="4707" y="1169"/>
                    <a:pt x="4703" y="1169"/>
                  </a:cubicBezTo>
                  <a:moveTo>
                    <a:pt x="915" y="1168"/>
                  </a:moveTo>
                  <a:cubicBezTo>
                    <a:pt x="910" y="1168"/>
                    <a:pt x="906" y="1172"/>
                    <a:pt x="906" y="1177"/>
                  </a:cubicBezTo>
                  <a:cubicBezTo>
                    <a:pt x="906" y="1182"/>
                    <a:pt x="910" y="1187"/>
                    <a:pt x="915" y="1187"/>
                  </a:cubicBezTo>
                  <a:cubicBezTo>
                    <a:pt x="921" y="1187"/>
                    <a:pt x="925" y="1182"/>
                    <a:pt x="925" y="1177"/>
                  </a:cubicBezTo>
                  <a:cubicBezTo>
                    <a:pt x="925" y="1172"/>
                    <a:pt x="921" y="1168"/>
                    <a:pt x="915" y="1168"/>
                  </a:cubicBezTo>
                  <a:moveTo>
                    <a:pt x="4572" y="1168"/>
                  </a:moveTo>
                  <a:cubicBezTo>
                    <a:pt x="4567" y="1168"/>
                    <a:pt x="4563" y="1172"/>
                    <a:pt x="4563" y="1177"/>
                  </a:cubicBezTo>
                  <a:cubicBezTo>
                    <a:pt x="4563" y="1182"/>
                    <a:pt x="4567" y="1187"/>
                    <a:pt x="4572" y="1187"/>
                  </a:cubicBezTo>
                  <a:cubicBezTo>
                    <a:pt x="4578" y="1187"/>
                    <a:pt x="4582" y="1182"/>
                    <a:pt x="4582" y="1177"/>
                  </a:cubicBezTo>
                  <a:cubicBezTo>
                    <a:pt x="4582" y="1172"/>
                    <a:pt x="4578" y="1168"/>
                    <a:pt x="4572" y="1168"/>
                  </a:cubicBezTo>
                  <a:moveTo>
                    <a:pt x="1046" y="1166"/>
                  </a:moveTo>
                  <a:cubicBezTo>
                    <a:pt x="1040" y="1166"/>
                    <a:pt x="1035" y="1171"/>
                    <a:pt x="1035" y="1177"/>
                  </a:cubicBezTo>
                  <a:cubicBezTo>
                    <a:pt x="1035" y="1183"/>
                    <a:pt x="1040" y="1188"/>
                    <a:pt x="1046" y="1188"/>
                  </a:cubicBezTo>
                  <a:cubicBezTo>
                    <a:pt x="1052" y="1188"/>
                    <a:pt x="1057" y="1183"/>
                    <a:pt x="1057" y="1177"/>
                  </a:cubicBezTo>
                  <a:cubicBezTo>
                    <a:pt x="1057" y="1171"/>
                    <a:pt x="1052" y="1166"/>
                    <a:pt x="1046" y="1166"/>
                  </a:cubicBezTo>
                  <a:moveTo>
                    <a:pt x="4442" y="1166"/>
                  </a:moveTo>
                  <a:cubicBezTo>
                    <a:pt x="4436" y="1166"/>
                    <a:pt x="4431" y="1171"/>
                    <a:pt x="4431" y="1177"/>
                  </a:cubicBezTo>
                  <a:cubicBezTo>
                    <a:pt x="4431" y="1183"/>
                    <a:pt x="4436" y="1188"/>
                    <a:pt x="4442" y="1188"/>
                  </a:cubicBezTo>
                  <a:cubicBezTo>
                    <a:pt x="4448" y="1188"/>
                    <a:pt x="4453" y="1183"/>
                    <a:pt x="4453" y="1177"/>
                  </a:cubicBezTo>
                  <a:cubicBezTo>
                    <a:pt x="4453" y="1171"/>
                    <a:pt x="4448" y="1166"/>
                    <a:pt x="4442" y="1166"/>
                  </a:cubicBezTo>
                  <a:moveTo>
                    <a:pt x="1177" y="1165"/>
                  </a:moveTo>
                  <a:cubicBezTo>
                    <a:pt x="1170" y="1165"/>
                    <a:pt x="1164" y="1170"/>
                    <a:pt x="1164" y="1177"/>
                  </a:cubicBezTo>
                  <a:cubicBezTo>
                    <a:pt x="1164" y="1184"/>
                    <a:pt x="1170" y="1189"/>
                    <a:pt x="1177" y="1189"/>
                  </a:cubicBezTo>
                  <a:cubicBezTo>
                    <a:pt x="1183" y="1189"/>
                    <a:pt x="1189" y="1184"/>
                    <a:pt x="1189" y="1177"/>
                  </a:cubicBezTo>
                  <a:cubicBezTo>
                    <a:pt x="1189" y="1170"/>
                    <a:pt x="1183" y="1165"/>
                    <a:pt x="1177" y="1165"/>
                  </a:cubicBezTo>
                  <a:moveTo>
                    <a:pt x="4311" y="1165"/>
                  </a:moveTo>
                  <a:cubicBezTo>
                    <a:pt x="4304" y="1165"/>
                    <a:pt x="4299" y="1170"/>
                    <a:pt x="4299" y="1177"/>
                  </a:cubicBezTo>
                  <a:cubicBezTo>
                    <a:pt x="4299" y="1184"/>
                    <a:pt x="4304" y="1189"/>
                    <a:pt x="4311" y="1189"/>
                  </a:cubicBezTo>
                  <a:cubicBezTo>
                    <a:pt x="4318" y="1189"/>
                    <a:pt x="4323" y="1184"/>
                    <a:pt x="4323" y="1177"/>
                  </a:cubicBezTo>
                  <a:cubicBezTo>
                    <a:pt x="4323" y="1170"/>
                    <a:pt x="4318" y="1165"/>
                    <a:pt x="4311" y="1165"/>
                  </a:cubicBezTo>
                  <a:moveTo>
                    <a:pt x="1307" y="1163"/>
                  </a:moveTo>
                  <a:cubicBezTo>
                    <a:pt x="1300" y="1163"/>
                    <a:pt x="1293" y="1170"/>
                    <a:pt x="1293" y="1177"/>
                  </a:cubicBezTo>
                  <a:cubicBezTo>
                    <a:pt x="1293" y="1185"/>
                    <a:pt x="1300" y="1191"/>
                    <a:pt x="1307" y="1191"/>
                  </a:cubicBezTo>
                  <a:cubicBezTo>
                    <a:pt x="1315" y="1191"/>
                    <a:pt x="1321" y="1185"/>
                    <a:pt x="1321" y="1177"/>
                  </a:cubicBezTo>
                  <a:cubicBezTo>
                    <a:pt x="1321" y="1170"/>
                    <a:pt x="1315" y="1163"/>
                    <a:pt x="1307" y="1163"/>
                  </a:cubicBezTo>
                  <a:moveTo>
                    <a:pt x="4180" y="1163"/>
                  </a:moveTo>
                  <a:cubicBezTo>
                    <a:pt x="4173" y="1163"/>
                    <a:pt x="4167" y="1170"/>
                    <a:pt x="4167" y="1177"/>
                  </a:cubicBezTo>
                  <a:cubicBezTo>
                    <a:pt x="4167" y="1185"/>
                    <a:pt x="4173" y="1191"/>
                    <a:pt x="4180" y="1191"/>
                  </a:cubicBezTo>
                  <a:cubicBezTo>
                    <a:pt x="4188" y="1191"/>
                    <a:pt x="4194" y="1185"/>
                    <a:pt x="4194" y="1177"/>
                  </a:cubicBezTo>
                  <a:cubicBezTo>
                    <a:pt x="4194" y="1170"/>
                    <a:pt x="4188" y="1163"/>
                    <a:pt x="4180" y="1163"/>
                  </a:cubicBezTo>
                  <a:moveTo>
                    <a:pt x="1438" y="1162"/>
                  </a:moveTo>
                  <a:cubicBezTo>
                    <a:pt x="1430" y="1162"/>
                    <a:pt x="1423" y="1169"/>
                    <a:pt x="1423" y="1177"/>
                  </a:cubicBezTo>
                  <a:cubicBezTo>
                    <a:pt x="1423" y="1185"/>
                    <a:pt x="1430" y="1192"/>
                    <a:pt x="1438" y="1192"/>
                  </a:cubicBezTo>
                  <a:cubicBezTo>
                    <a:pt x="1446" y="1192"/>
                    <a:pt x="1453" y="1185"/>
                    <a:pt x="1453" y="1177"/>
                  </a:cubicBezTo>
                  <a:cubicBezTo>
                    <a:pt x="1453" y="1169"/>
                    <a:pt x="1446" y="1162"/>
                    <a:pt x="1438" y="1162"/>
                  </a:cubicBezTo>
                  <a:moveTo>
                    <a:pt x="4050" y="1162"/>
                  </a:moveTo>
                  <a:cubicBezTo>
                    <a:pt x="4041" y="1162"/>
                    <a:pt x="4035" y="1169"/>
                    <a:pt x="4035" y="1177"/>
                  </a:cubicBezTo>
                  <a:cubicBezTo>
                    <a:pt x="4035" y="1186"/>
                    <a:pt x="4041" y="1192"/>
                    <a:pt x="4050" y="1192"/>
                  </a:cubicBezTo>
                  <a:cubicBezTo>
                    <a:pt x="4058" y="1192"/>
                    <a:pt x="4065" y="1186"/>
                    <a:pt x="4065" y="1177"/>
                  </a:cubicBezTo>
                  <a:cubicBezTo>
                    <a:pt x="4065" y="1169"/>
                    <a:pt x="4058" y="1162"/>
                    <a:pt x="4050" y="1162"/>
                  </a:cubicBezTo>
                  <a:moveTo>
                    <a:pt x="1568" y="1161"/>
                  </a:moveTo>
                  <a:cubicBezTo>
                    <a:pt x="1559" y="1161"/>
                    <a:pt x="1552" y="1168"/>
                    <a:pt x="1552" y="1177"/>
                  </a:cubicBezTo>
                  <a:cubicBezTo>
                    <a:pt x="1552" y="1186"/>
                    <a:pt x="1559" y="1193"/>
                    <a:pt x="1568" y="1193"/>
                  </a:cubicBezTo>
                  <a:cubicBezTo>
                    <a:pt x="1577" y="1193"/>
                    <a:pt x="1585" y="1186"/>
                    <a:pt x="1585" y="1177"/>
                  </a:cubicBezTo>
                  <a:cubicBezTo>
                    <a:pt x="1585" y="1168"/>
                    <a:pt x="1577" y="1161"/>
                    <a:pt x="1568" y="1161"/>
                  </a:cubicBezTo>
                  <a:moveTo>
                    <a:pt x="3919" y="1161"/>
                  </a:moveTo>
                  <a:cubicBezTo>
                    <a:pt x="3910" y="1161"/>
                    <a:pt x="3903" y="1168"/>
                    <a:pt x="3903" y="1177"/>
                  </a:cubicBezTo>
                  <a:cubicBezTo>
                    <a:pt x="3903" y="1186"/>
                    <a:pt x="3910" y="1193"/>
                    <a:pt x="3919" y="1193"/>
                  </a:cubicBezTo>
                  <a:cubicBezTo>
                    <a:pt x="3928" y="1193"/>
                    <a:pt x="3936" y="1186"/>
                    <a:pt x="3936" y="1177"/>
                  </a:cubicBezTo>
                  <a:cubicBezTo>
                    <a:pt x="3936" y="1168"/>
                    <a:pt x="3928" y="1161"/>
                    <a:pt x="3919" y="1161"/>
                  </a:cubicBezTo>
                  <a:moveTo>
                    <a:pt x="1699" y="1160"/>
                  </a:moveTo>
                  <a:cubicBezTo>
                    <a:pt x="1689" y="1160"/>
                    <a:pt x="1682" y="1168"/>
                    <a:pt x="1682" y="1177"/>
                  </a:cubicBezTo>
                  <a:cubicBezTo>
                    <a:pt x="1682" y="1187"/>
                    <a:pt x="1689" y="1195"/>
                    <a:pt x="1699" y="1195"/>
                  </a:cubicBezTo>
                  <a:cubicBezTo>
                    <a:pt x="1709" y="1195"/>
                    <a:pt x="1716" y="1187"/>
                    <a:pt x="1716" y="1177"/>
                  </a:cubicBezTo>
                  <a:cubicBezTo>
                    <a:pt x="1716" y="1168"/>
                    <a:pt x="1709" y="1160"/>
                    <a:pt x="1699" y="1160"/>
                  </a:cubicBezTo>
                  <a:moveTo>
                    <a:pt x="3789" y="1159"/>
                  </a:moveTo>
                  <a:cubicBezTo>
                    <a:pt x="3779" y="1159"/>
                    <a:pt x="3771" y="1167"/>
                    <a:pt x="3771" y="1177"/>
                  </a:cubicBezTo>
                  <a:cubicBezTo>
                    <a:pt x="3771" y="1187"/>
                    <a:pt x="3779" y="1195"/>
                    <a:pt x="3789" y="1195"/>
                  </a:cubicBezTo>
                  <a:cubicBezTo>
                    <a:pt x="3798" y="1195"/>
                    <a:pt x="3806" y="1187"/>
                    <a:pt x="3806" y="1177"/>
                  </a:cubicBezTo>
                  <a:cubicBezTo>
                    <a:pt x="3806" y="1167"/>
                    <a:pt x="3798" y="1159"/>
                    <a:pt x="3789" y="1159"/>
                  </a:cubicBezTo>
                  <a:moveTo>
                    <a:pt x="262" y="1046"/>
                  </a:moveTo>
                  <a:cubicBezTo>
                    <a:pt x="262" y="1047"/>
                    <a:pt x="262" y="1047"/>
                    <a:pt x="262" y="1047"/>
                  </a:cubicBezTo>
                  <a:cubicBezTo>
                    <a:pt x="262" y="1047"/>
                    <a:pt x="262" y="1047"/>
                    <a:pt x="262" y="1047"/>
                  </a:cubicBezTo>
                  <a:cubicBezTo>
                    <a:pt x="263" y="1047"/>
                    <a:pt x="263" y="1047"/>
                    <a:pt x="263" y="1047"/>
                  </a:cubicBezTo>
                  <a:cubicBezTo>
                    <a:pt x="262" y="1046"/>
                    <a:pt x="262" y="1046"/>
                    <a:pt x="262" y="1046"/>
                  </a:cubicBezTo>
                  <a:moveTo>
                    <a:pt x="5225" y="1046"/>
                  </a:moveTo>
                  <a:cubicBezTo>
                    <a:pt x="5225" y="1047"/>
                    <a:pt x="5225" y="1047"/>
                    <a:pt x="5225" y="1047"/>
                  </a:cubicBezTo>
                  <a:cubicBezTo>
                    <a:pt x="5225" y="1047"/>
                    <a:pt x="5225" y="1047"/>
                    <a:pt x="5225" y="1047"/>
                  </a:cubicBezTo>
                  <a:cubicBezTo>
                    <a:pt x="5226" y="1047"/>
                    <a:pt x="5226" y="1047"/>
                    <a:pt x="5226" y="1047"/>
                  </a:cubicBezTo>
                  <a:cubicBezTo>
                    <a:pt x="5225" y="1046"/>
                    <a:pt x="5225" y="1046"/>
                    <a:pt x="5225" y="1046"/>
                  </a:cubicBezTo>
                  <a:moveTo>
                    <a:pt x="393" y="1045"/>
                  </a:moveTo>
                  <a:cubicBezTo>
                    <a:pt x="392" y="1045"/>
                    <a:pt x="391" y="1046"/>
                    <a:pt x="391" y="1047"/>
                  </a:cubicBezTo>
                  <a:cubicBezTo>
                    <a:pt x="391" y="1048"/>
                    <a:pt x="392" y="1048"/>
                    <a:pt x="393" y="1048"/>
                  </a:cubicBezTo>
                  <a:cubicBezTo>
                    <a:pt x="394" y="1048"/>
                    <a:pt x="395" y="1048"/>
                    <a:pt x="395" y="1047"/>
                  </a:cubicBezTo>
                  <a:cubicBezTo>
                    <a:pt x="395" y="1046"/>
                    <a:pt x="394" y="1045"/>
                    <a:pt x="393" y="1045"/>
                  </a:cubicBezTo>
                  <a:moveTo>
                    <a:pt x="5095" y="1045"/>
                  </a:moveTo>
                  <a:cubicBezTo>
                    <a:pt x="5094" y="1045"/>
                    <a:pt x="5093" y="1046"/>
                    <a:pt x="5093" y="1047"/>
                  </a:cubicBezTo>
                  <a:cubicBezTo>
                    <a:pt x="5093" y="1048"/>
                    <a:pt x="5094" y="1048"/>
                    <a:pt x="5095" y="1048"/>
                  </a:cubicBezTo>
                  <a:cubicBezTo>
                    <a:pt x="5096" y="1048"/>
                    <a:pt x="5097" y="1048"/>
                    <a:pt x="5097" y="1047"/>
                  </a:cubicBezTo>
                  <a:cubicBezTo>
                    <a:pt x="5097" y="1046"/>
                    <a:pt x="5096" y="1045"/>
                    <a:pt x="5095" y="1045"/>
                  </a:cubicBezTo>
                  <a:moveTo>
                    <a:pt x="523" y="1043"/>
                  </a:moveTo>
                  <a:cubicBezTo>
                    <a:pt x="522" y="1043"/>
                    <a:pt x="520" y="1045"/>
                    <a:pt x="520" y="1047"/>
                  </a:cubicBezTo>
                  <a:cubicBezTo>
                    <a:pt x="520" y="1048"/>
                    <a:pt x="522" y="1050"/>
                    <a:pt x="523" y="1050"/>
                  </a:cubicBezTo>
                  <a:cubicBezTo>
                    <a:pt x="525" y="1050"/>
                    <a:pt x="527" y="1048"/>
                    <a:pt x="527" y="1047"/>
                  </a:cubicBezTo>
                  <a:cubicBezTo>
                    <a:pt x="527" y="1045"/>
                    <a:pt x="525" y="1043"/>
                    <a:pt x="523" y="1043"/>
                  </a:cubicBezTo>
                  <a:moveTo>
                    <a:pt x="4964" y="1043"/>
                  </a:moveTo>
                  <a:cubicBezTo>
                    <a:pt x="4962" y="1043"/>
                    <a:pt x="4961" y="1045"/>
                    <a:pt x="4961" y="1047"/>
                  </a:cubicBezTo>
                  <a:cubicBezTo>
                    <a:pt x="4961" y="1049"/>
                    <a:pt x="4962" y="1050"/>
                    <a:pt x="4964" y="1050"/>
                  </a:cubicBezTo>
                  <a:cubicBezTo>
                    <a:pt x="4966" y="1050"/>
                    <a:pt x="4968" y="1049"/>
                    <a:pt x="4968" y="1047"/>
                  </a:cubicBezTo>
                  <a:cubicBezTo>
                    <a:pt x="4968" y="1045"/>
                    <a:pt x="4966" y="1043"/>
                    <a:pt x="4964" y="1043"/>
                  </a:cubicBezTo>
                  <a:moveTo>
                    <a:pt x="654" y="1041"/>
                  </a:moveTo>
                  <a:cubicBezTo>
                    <a:pt x="651" y="1041"/>
                    <a:pt x="649" y="1044"/>
                    <a:pt x="649" y="1047"/>
                  </a:cubicBezTo>
                  <a:cubicBezTo>
                    <a:pt x="649" y="1049"/>
                    <a:pt x="651" y="1052"/>
                    <a:pt x="654" y="1052"/>
                  </a:cubicBezTo>
                  <a:cubicBezTo>
                    <a:pt x="657" y="1052"/>
                    <a:pt x="659" y="1049"/>
                    <a:pt x="659" y="1047"/>
                  </a:cubicBezTo>
                  <a:cubicBezTo>
                    <a:pt x="659" y="1044"/>
                    <a:pt x="657" y="1041"/>
                    <a:pt x="654" y="1041"/>
                  </a:cubicBezTo>
                  <a:moveTo>
                    <a:pt x="4834" y="1041"/>
                  </a:moveTo>
                  <a:cubicBezTo>
                    <a:pt x="4831" y="1041"/>
                    <a:pt x="4828" y="1044"/>
                    <a:pt x="4828" y="1047"/>
                  </a:cubicBezTo>
                  <a:cubicBezTo>
                    <a:pt x="4828" y="1049"/>
                    <a:pt x="4831" y="1052"/>
                    <a:pt x="4834" y="1052"/>
                  </a:cubicBezTo>
                  <a:cubicBezTo>
                    <a:pt x="4836" y="1052"/>
                    <a:pt x="4839" y="1049"/>
                    <a:pt x="4839" y="1047"/>
                  </a:cubicBezTo>
                  <a:cubicBezTo>
                    <a:pt x="4839" y="1044"/>
                    <a:pt x="4836" y="1041"/>
                    <a:pt x="4834" y="1041"/>
                  </a:cubicBezTo>
                  <a:moveTo>
                    <a:pt x="785" y="1040"/>
                  </a:moveTo>
                  <a:cubicBezTo>
                    <a:pt x="781" y="1040"/>
                    <a:pt x="778" y="1043"/>
                    <a:pt x="778" y="1047"/>
                  </a:cubicBezTo>
                  <a:cubicBezTo>
                    <a:pt x="778" y="1050"/>
                    <a:pt x="781" y="1053"/>
                    <a:pt x="785" y="1053"/>
                  </a:cubicBezTo>
                  <a:cubicBezTo>
                    <a:pt x="788" y="1053"/>
                    <a:pt x="791" y="1050"/>
                    <a:pt x="791" y="1047"/>
                  </a:cubicBezTo>
                  <a:cubicBezTo>
                    <a:pt x="791" y="1043"/>
                    <a:pt x="788" y="1040"/>
                    <a:pt x="785" y="1040"/>
                  </a:cubicBezTo>
                  <a:moveTo>
                    <a:pt x="4703" y="1040"/>
                  </a:moveTo>
                  <a:cubicBezTo>
                    <a:pt x="4699" y="1040"/>
                    <a:pt x="4696" y="1043"/>
                    <a:pt x="4696" y="1047"/>
                  </a:cubicBezTo>
                  <a:cubicBezTo>
                    <a:pt x="4696" y="1050"/>
                    <a:pt x="4699" y="1053"/>
                    <a:pt x="4703" y="1053"/>
                  </a:cubicBezTo>
                  <a:cubicBezTo>
                    <a:pt x="4707" y="1053"/>
                    <a:pt x="4709" y="1050"/>
                    <a:pt x="4709" y="1047"/>
                  </a:cubicBezTo>
                  <a:cubicBezTo>
                    <a:pt x="4709" y="1043"/>
                    <a:pt x="4707" y="1040"/>
                    <a:pt x="4703" y="1040"/>
                  </a:cubicBezTo>
                  <a:moveTo>
                    <a:pt x="915" y="1039"/>
                  </a:moveTo>
                  <a:cubicBezTo>
                    <a:pt x="911" y="1039"/>
                    <a:pt x="907" y="1042"/>
                    <a:pt x="907" y="1047"/>
                  </a:cubicBezTo>
                  <a:cubicBezTo>
                    <a:pt x="907" y="1051"/>
                    <a:pt x="911" y="1055"/>
                    <a:pt x="915" y="1055"/>
                  </a:cubicBezTo>
                  <a:cubicBezTo>
                    <a:pt x="920" y="1055"/>
                    <a:pt x="923" y="1051"/>
                    <a:pt x="923" y="1047"/>
                  </a:cubicBezTo>
                  <a:cubicBezTo>
                    <a:pt x="923" y="1042"/>
                    <a:pt x="920" y="1039"/>
                    <a:pt x="915" y="1039"/>
                  </a:cubicBezTo>
                  <a:moveTo>
                    <a:pt x="4572" y="1039"/>
                  </a:moveTo>
                  <a:cubicBezTo>
                    <a:pt x="4568" y="1039"/>
                    <a:pt x="4564" y="1042"/>
                    <a:pt x="4564" y="1047"/>
                  </a:cubicBezTo>
                  <a:cubicBezTo>
                    <a:pt x="4564" y="1051"/>
                    <a:pt x="4568" y="1055"/>
                    <a:pt x="4572" y="1055"/>
                  </a:cubicBezTo>
                  <a:cubicBezTo>
                    <a:pt x="4577" y="1055"/>
                    <a:pt x="4580" y="1051"/>
                    <a:pt x="4580" y="1047"/>
                  </a:cubicBezTo>
                  <a:cubicBezTo>
                    <a:pt x="4580" y="1042"/>
                    <a:pt x="4577" y="1039"/>
                    <a:pt x="4572" y="1039"/>
                  </a:cubicBezTo>
                  <a:moveTo>
                    <a:pt x="1046" y="1037"/>
                  </a:moveTo>
                  <a:cubicBezTo>
                    <a:pt x="1041" y="1037"/>
                    <a:pt x="1037" y="1041"/>
                    <a:pt x="1037" y="1047"/>
                  </a:cubicBezTo>
                  <a:cubicBezTo>
                    <a:pt x="1037" y="1052"/>
                    <a:pt x="1041" y="1056"/>
                    <a:pt x="1046" y="1056"/>
                  </a:cubicBezTo>
                  <a:cubicBezTo>
                    <a:pt x="1051" y="1056"/>
                    <a:pt x="1055" y="1052"/>
                    <a:pt x="1055" y="1047"/>
                  </a:cubicBezTo>
                  <a:cubicBezTo>
                    <a:pt x="1055" y="1041"/>
                    <a:pt x="1051" y="1037"/>
                    <a:pt x="1046" y="1037"/>
                  </a:cubicBezTo>
                  <a:moveTo>
                    <a:pt x="4442" y="1037"/>
                  </a:moveTo>
                  <a:cubicBezTo>
                    <a:pt x="4436" y="1037"/>
                    <a:pt x="4432" y="1041"/>
                    <a:pt x="4432" y="1047"/>
                  </a:cubicBezTo>
                  <a:cubicBezTo>
                    <a:pt x="4432" y="1052"/>
                    <a:pt x="4436" y="1056"/>
                    <a:pt x="4442" y="1056"/>
                  </a:cubicBezTo>
                  <a:cubicBezTo>
                    <a:pt x="4447" y="1056"/>
                    <a:pt x="4451" y="1052"/>
                    <a:pt x="4451" y="1047"/>
                  </a:cubicBezTo>
                  <a:cubicBezTo>
                    <a:pt x="4451" y="1041"/>
                    <a:pt x="4447" y="1037"/>
                    <a:pt x="4442" y="1037"/>
                  </a:cubicBezTo>
                  <a:moveTo>
                    <a:pt x="1177" y="1036"/>
                  </a:moveTo>
                  <a:cubicBezTo>
                    <a:pt x="1171" y="1036"/>
                    <a:pt x="1166" y="1041"/>
                    <a:pt x="1166" y="1047"/>
                  </a:cubicBezTo>
                  <a:cubicBezTo>
                    <a:pt x="1166" y="1053"/>
                    <a:pt x="1171" y="1057"/>
                    <a:pt x="1177" y="1057"/>
                  </a:cubicBezTo>
                  <a:cubicBezTo>
                    <a:pt x="1183" y="1057"/>
                    <a:pt x="1187" y="1053"/>
                    <a:pt x="1187" y="1047"/>
                  </a:cubicBezTo>
                  <a:cubicBezTo>
                    <a:pt x="1187" y="1041"/>
                    <a:pt x="1183" y="1036"/>
                    <a:pt x="1177" y="1036"/>
                  </a:cubicBezTo>
                  <a:moveTo>
                    <a:pt x="4311" y="1036"/>
                  </a:moveTo>
                  <a:cubicBezTo>
                    <a:pt x="4305" y="1036"/>
                    <a:pt x="4300" y="1041"/>
                    <a:pt x="4300" y="1047"/>
                  </a:cubicBezTo>
                  <a:cubicBezTo>
                    <a:pt x="4300" y="1053"/>
                    <a:pt x="4305" y="1057"/>
                    <a:pt x="4311" y="1057"/>
                  </a:cubicBezTo>
                  <a:cubicBezTo>
                    <a:pt x="4317" y="1057"/>
                    <a:pt x="4322" y="1053"/>
                    <a:pt x="4322" y="1047"/>
                  </a:cubicBezTo>
                  <a:cubicBezTo>
                    <a:pt x="4322" y="1041"/>
                    <a:pt x="4317" y="1036"/>
                    <a:pt x="4311" y="1036"/>
                  </a:cubicBezTo>
                  <a:moveTo>
                    <a:pt x="1307" y="1035"/>
                  </a:moveTo>
                  <a:cubicBezTo>
                    <a:pt x="1301" y="1035"/>
                    <a:pt x="1295" y="1040"/>
                    <a:pt x="1295" y="1047"/>
                  </a:cubicBezTo>
                  <a:cubicBezTo>
                    <a:pt x="1295" y="1053"/>
                    <a:pt x="1301" y="1059"/>
                    <a:pt x="1307" y="1059"/>
                  </a:cubicBezTo>
                  <a:cubicBezTo>
                    <a:pt x="1314" y="1059"/>
                    <a:pt x="1319" y="1053"/>
                    <a:pt x="1319" y="1047"/>
                  </a:cubicBezTo>
                  <a:cubicBezTo>
                    <a:pt x="1319" y="1040"/>
                    <a:pt x="1314" y="1035"/>
                    <a:pt x="1307" y="1035"/>
                  </a:cubicBezTo>
                  <a:moveTo>
                    <a:pt x="4180" y="1034"/>
                  </a:moveTo>
                  <a:cubicBezTo>
                    <a:pt x="4174" y="1034"/>
                    <a:pt x="4168" y="1040"/>
                    <a:pt x="4168" y="1047"/>
                  </a:cubicBezTo>
                  <a:cubicBezTo>
                    <a:pt x="4168" y="1053"/>
                    <a:pt x="4174" y="1059"/>
                    <a:pt x="4180" y="1059"/>
                  </a:cubicBezTo>
                  <a:cubicBezTo>
                    <a:pt x="4187" y="1059"/>
                    <a:pt x="4193" y="1053"/>
                    <a:pt x="4193" y="1047"/>
                  </a:cubicBezTo>
                  <a:cubicBezTo>
                    <a:pt x="4193" y="1040"/>
                    <a:pt x="4187" y="1034"/>
                    <a:pt x="4180" y="1034"/>
                  </a:cubicBezTo>
                  <a:moveTo>
                    <a:pt x="1438" y="1033"/>
                  </a:moveTo>
                  <a:cubicBezTo>
                    <a:pt x="1430" y="1033"/>
                    <a:pt x="1424" y="1039"/>
                    <a:pt x="1424" y="1047"/>
                  </a:cubicBezTo>
                  <a:cubicBezTo>
                    <a:pt x="1424" y="1054"/>
                    <a:pt x="1430" y="1060"/>
                    <a:pt x="1438" y="1060"/>
                  </a:cubicBezTo>
                  <a:cubicBezTo>
                    <a:pt x="1445" y="1060"/>
                    <a:pt x="1451" y="1054"/>
                    <a:pt x="1451" y="1047"/>
                  </a:cubicBezTo>
                  <a:cubicBezTo>
                    <a:pt x="1451" y="1039"/>
                    <a:pt x="1445" y="1033"/>
                    <a:pt x="1438" y="1033"/>
                  </a:cubicBezTo>
                  <a:moveTo>
                    <a:pt x="4050" y="1033"/>
                  </a:moveTo>
                  <a:cubicBezTo>
                    <a:pt x="4042" y="1033"/>
                    <a:pt x="4036" y="1039"/>
                    <a:pt x="4036" y="1047"/>
                  </a:cubicBezTo>
                  <a:cubicBezTo>
                    <a:pt x="4036" y="1054"/>
                    <a:pt x="4042" y="1060"/>
                    <a:pt x="4050" y="1060"/>
                  </a:cubicBezTo>
                  <a:cubicBezTo>
                    <a:pt x="4057" y="1060"/>
                    <a:pt x="4063" y="1054"/>
                    <a:pt x="4063" y="1047"/>
                  </a:cubicBezTo>
                  <a:cubicBezTo>
                    <a:pt x="4063" y="1039"/>
                    <a:pt x="4057" y="1033"/>
                    <a:pt x="4050" y="1033"/>
                  </a:cubicBezTo>
                  <a:moveTo>
                    <a:pt x="1568" y="1032"/>
                  </a:moveTo>
                  <a:cubicBezTo>
                    <a:pt x="1560" y="1032"/>
                    <a:pt x="1554" y="1039"/>
                    <a:pt x="1554" y="1047"/>
                  </a:cubicBezTo>
                  <a:cubicBezTo>
                    <a:pt x="1554" y="1055"/>
                    <a:pt x="1560" y="1061"/>
                    <a:pt x="1568" y="1061"/>
                  </a:cubicBezTo>
                  <a:cubicBezTo>
                    <a:pt x="1576" y="1061"/>
                    <a:pt x="1583" y="1055"/>
                    <a:pt x="1583" y="1047"/>
                  </a:cubicBezTo>
                  <a:cubicBezTo>
                    <a:pt x="1583" y="1039"/>
                    <a:pt x="1576" y="1032"/>
                    <a:pt x="1568" y="1032"/>
                  </a:cubicBezTo>
                  <a:moveTo>
                    <a:pt x="3919" y="1032"/>
                  </a:moveTo>
                  <a:cubicBezTo>
                    <a:pt x="3911" y="1032"/>
                    <a:pt x="3904" y="1038"/>
                    <a:pt x="3904" y="1047"/>
                  </a:cubicBezTo>
                  <a:cubicBezTo>
                    <a:pt x="3904" y="1055"/>
                    <a:pt x="3911" y="1061"/>
                    <a:pt x="3919" y="1061"/>
                  </a:cubicBezTo>
                  <a:cubicBezTo>
                    <a:pt x="3927" y="1061"/>
                    <a:pt x="3934" y="1055"/>
                    <a:pt x="3934" y="1047"/>
                  </a:cubicBezTo>
                  <a:cubicBezTo>
                    <a:pt x="3934" y="1038"/>
                    <a:pt x="3927" y="1032"/>
                    <a:pt x="3919" y="1032"/>
                  </a:cubicBezTo>
                  <a:moveTo>
                    <a:pt x="1699" y="1031"/>
                  </a:moveTo>
                  <a:cubicBezTo>
                    <a:pt x="1690" y="1031"/>
                    <a:pt x="1683" y="1038"/>
                    <a:pt x="1683" y="1047"/>
                  </a:cubicBezTo>
                  <a:cubicBezTo>
                    <a:pt x="1683" y="1055"/>
                    <a:pt x="1690" y="1062"/>
                    <a:pt x="1699" y="1062"/>
                  </a:cubicBezTo>
                  <a:cubicBezTo>
                    <a:pt x="1708" y="1062"/>
                    <a:pt x="1715" y="1055"/>
                    <a:pt x="1715" y="1047"/>
                  </a:cubicBezTo>
                  <a:cubicBezTo>
                    <a:pt x="1715" y="1038"/>
                    <a:pt x="1708" y="1031"/>
                    <a:pt x="1699" y="1031"/>
                  </a:cubicBezTo>
                  <a:moveTo>
                    <a:pt x="3789" y="1031"/>
                  </a:moveTo>
                  <a:cubicBezTo>
                    <a:pt x="3780" y="1031"/>
                    <a:pt x="3773" y="1038"/>
                    <a:pt x="3773" y="1047"/>
                  </a:cubicBezTo>
                  <a:cubicBezTo>
                    <a:pt x="3773" y="1055"/>
                    <a:pt x="3780" y="1062"/>
                    <a:pt x="3789" y="1062"/>
                  </a:cubicBezTo>
                  <a:cubicBezTo>
                    <a:pt x="3797" y="1062"/>
                    <a:pt x="3805" y="1055"/>
                    <a:pt x="3805" y="1047"/>
                  </a:cubicBezTo>
                  <a:cubicBezTo>
                    <a:pt x="3805" y="1038"/>
                    <a:pt x="3797" y="1031"/>
                    <a:pt x="3789" y="1031"/>
                  </a:cubicBezTo>
                  <a:moveTo>
                    <a:pt x="393" y="915"/>
                  </a:moveTo>
                  <a:cubicBezTo>
                    <a:pt x="392" y="915"/>
                    <a:pt x="392" y="916"/>
                    <a:pt x="392" y="916"/>
                  </a:cubicBezTo>
                  <a:cubicBezTo>
                    <a:pt x="392" y="916"/>
                    <a:pt x="392" y="917"/>
                    <a:pt x="393" y="917"/>
                  </a:cubicBezTo>
                  <a:cubicBezTo>
                    <a:pt x="393" y="917"/>
                    <a:pt x="394" y="916"/>
                    <a:pt x="394" y="916"/>
                  </a:cubicBezTo>
                  <a:cubicBezTo>
                    <a:pt x="394" y="916"/>
                    <a:pt x="393" y="915"/>
                    <a:pt x="393" y="915"/>
                  </a:cubicBezTo>
                  <a:moveTo>
                    <a:pt x="5095" y="915"/>
                  </a:moveTo>
                  <a:cubicBezTo>
                    <a:pt x="5094" y="915"/>
                    <a:pt x="5094" y="916"/>
                    <a:pt x="5094" y="916"/>
                  </a:cubicBezTo>
                  <a:cubicBezTo>
                    <a:pt x="5094" y="916"/>
                    <a:pt x="5094" y="917"/>
                    <a:pt x="5095" y="917"/>
                  </a:cubicBezTo>
                  <a:cubicBezTo>
                    <a:pt x="5095" y="917"/>
                    <a:pt x="5095" y="916"/>
                    <a:pt x="5095" y="916"/>
                  </a:cubicBezTo>
                  <a:cubicBezTo>
                    <a:pt x="5095" y="916"/>
                    <a:pt x="5095" y="915"/>
                    <a:pt x="5095" y="915"/>
                  </a:cubicBezTo>
                  <a:moveTo>
                    <a:pt x="523" y="914"/>
                  </a:moveTo>
                  <a:cubicBezTo>
                    <a:pt x="522" y="914"/>
                    <a:pt x="521" y="915"/>
                    <a:pt x="521" y="916"/>
                  </a:cubicBezTo>
                  <a:cubicBezTo>
                    <a:pt x="521" y="917"/>
                    <a:pt x="522" y="918"/>
                    <a:pt x="523" y="918"/>
                  </a:cubicBezTo>
                  <a:cubicBezTo>
                    <a:pt x="525" y="918"/>
                    <a:pt x="526" y="917"/>
                    <a:pt x="526" y="916"/>
                  </a:cubicBezTo>
                  <a:cubicBezTo>
                    <a:pt x="526" y="915"/>
                    <a:pt x="525" y="914"/>
                    <a:pt x="523" y="914"/>
                  </a:cubicBezTo>
                  <a:moveTo>
                    <a:pt x="4964" y="914"/>
                  </a:moveTo>
                  <a:cubicBezTo>
                    <a:pt x="4963" y="914"/>
                    <a:pt x="4962" y="915"/>
                    <a:pt x="4962" y="916"/>
                  </a:cubicBezTo>
                  <a:cubicBezTo>
                    <a:pt x="4962" y="917"/>
                    <a:pt x="4963" y="918"/>
                    <a:pt x="4964" y="918"/>
                  </a:cubicBezTo>
                  <a:cubicBezTo>
                    <a:pt x="4965" y="918"/>
                    <a:pt x="4966" y="917"/>
                    <a:pt x="4966" y="916"/>
                  </a:cubicBezTo>
                  <a:cubicBezTo>
                    <a:pt x="4966" y="915"/>
                    <a:pt x="4965" y="914"/>
                    <a:pt x="4964" y="914"/>
                  </a:cubicBezTo>
                  <a:moveTo>
                    <a:pt x="654" y="912"/>
                  </a:moveTo>
                  <a:cubicBezTo>
                    <a:pt x="652" y="912"/>
                    <a:pt x="650" y="914"/>
                    <a:pt x="650" y="916"/>
                  </a:cubicBezTo>
                  <a:cubicBezTo>
                    <a:pt x="650" y="918"/>
                    <a:pt x="652" y="920"/>
                    <a:pt x="654" y="920"/>
                  </a:cubicBezTo>
                  <a:cubicBezTo>
                    <a:pt x="656" y="920"/>
                    <a:pt x="658" y="918"/>
                    <a:pt x="658" y="916"/>
                  </a:cubicBezTo>
                  <a:cubicBezTo>
                    <a:pt x="658" y="914"/>
                    <a:pt x="656" y="912"/>
                    <a:pt x="654" y="912"/>
                  </a:cubicBezTo>
                  <a:moveTo>
                    <a:pt x="4834" y="912"/>
                  </a:moveTo>
                  <a:cubicBezTo>
                    <a:pt x="4832" y="912"/>
                    <a:pt x="4830" y="914"/>
                    <a:pt x="4830" y="916"/>
                  </a:cubicBezTo>
                  <a:cubicBezTo>
                    <a:pt x="4830" y="918"/>
                    <a:pt x="4832" y="920"/>
                    <a:pt x="4834" y="920"/>
                  </a:cubicBezTo>
                  <a:cubicBezTo>
                    <a:pt x="4836" y="920"/>
                    <a:pt x="4837" y="918"/>
                    <a:pt x="4837" y="916"/>
                  </a:cubicBezTo>
                  <a:cubicBezTo>
                    <a:pt x="4837" y="914"/>
                    <a:pt x="4836" y="912"/>
                    <a:pt x="4834" y="912"/>
                  </a:cubicBezTo>
                  <a:moveTo>
                    <a:pt x="785" y="911"/>
                  </a:moveTo>
                  <a:cubicBezTo>
                    <a:pt x="782" y="911"/>
                    <a:pt x="780" y="913"/>
                    <a:pt x="780" y="916"/>
                  </a:cubicBezTo>
                  <a:cubicBezTo>
                    <a:pt x="780" y="919"/>
                    <a:pt x="782" y="921"/>
                    <a:pt x="785" y="921"/>
                  </a:cubicBezTo>
                  <a:cubicBezTo>
                    <a:pt x="788" y="921"/>
                    <a:pt x="790" y="919"/>
                    <a:pt x="790" y="916"/>
                  </a:cubicBezTo>
                  <a:cubicBezTo>
                    <a:pt x="790" y="913"/>
                    <a:pt x="788" y="911"/>
                    <a:pt x="785" y="911"/>
                  </a:cubicBezTo>
                  <a:moveTo>
                    <a:pt x="4703" y="911"/>
                  </a:moveTo>
                  <a:cubicBezTo>
                    <a:pt x="4700" y="911"/>
                    <a:pt x="4697" y="913"/>
                    <a:pt x="4697" y="916"/>
                  </a:cubicBezTo>
                  <a:cubicBezTo>
                    <a:pt x="4697" y="919"/>
                    <a:pt x="4700" y="921"/>
                    <a:pt x="4703" y="921"/>
                  </a:cubicBezTo>
                  <a:cubicBezTo>
                    <a:pt x="4706" y="921"/>
                    <a:pt x="4708" y="919"/>
                    <a:pt x="4708" y="916"/>
                  </a:cubicBezTo>
                  <a:cubicBezTo>
                    <a:pt x="4708" y="913"/>
                    <a:pt x="4706" y="911"/>
                    <a:pt x="4703" y="911"/>
                  </a:cubicBezTo>
                  <a:moveTo>
                    <a:pt x="915" y="909"/>
                  </a:moveTo>
                  <a:cubicBezTo>
                    <a:pt x="912" y="909"/>
                    <a:pt x="909" y="912"/>
                    <a:pt x="909" y="916"/>
                  </a:cubicBezTo>
                  <a:cubicBezTo>
                    <a:pt x="909" y="920"/>
                    <a:pt x="912" y="922"/>
                    <a:pt x="915" y="922"/>
                  </a:cubicBezTo>
                  <a:cubicBezTo>
                    <a:pt x="919" y="922"/>
                    <a:pt x="922" y="920"/>
                    <a:pt x="922" y="916"/>
                  </a:cubicBezTo>
                  <a:cubicBezTo>
                    <a:pt x="922" y="912"/>
                    <a:pt x="919" y="909"/>
                    <a:pt x="915" y="909"/>
                  </a:cubicBezTo>
                  <a:moveTo>
                    <a:pt x="4572" y="909"/>
                  </a:moveTo>
                  <a:cubicBezTo>
                    <a:pt x="4569" y="909"/>
                    <a:pt x="4565" y="912"/>
                    <a:pt x="4565" y="916"/>
                  </a:cubicBezTo>
                  <a:cubicBezTo>
                    <a:pt x="4565" y="920"/>
                    <a:pt x="4569" y="923"/>
                    <a:pt x="4572" y="923"/>
                  </a:cubicBezTo>
                  <a:cubicBezTo>
                    <a:pt x="4576" y="923"/>
                    <a:pt x="4579" y="920"/>
                    <a:pt x="4579" y="916"/>
                  </a:cubicBezTo>
                  <a:cubicBezTo>
                    <a:pt x="4579" y="912"/>
                    <a:pt x="4576" y="909"/>
                    <a:pt x="4572" y="909"/>
                  </a:cubicBezTo>
                  <a:moveTo>
                    <a:pt x="1046" y="908"/>
                  </a:moveTo>
                  <a:cubicBezTo>
                    <a:pt x="1042" y="908"/>
                    <a:pt x="1038" y="912"/>
                    <a:pt x="1038" y="916"/>
                  </a:cubicBezTo>
                  <a:cubicBezTo>
                    <a:pt x="1038" y="920"/>
                    <a:pt x="1042" y="924"/>
                    <a:pt x="1046" y="924"/>
                  </a:cubicBezTo>
                  <a:cubicBezTo>
                    <a:pt x="1050" y="924"/>
                    <a:pt x="1054" y="920"/>
                    <a:pt x="1054" y="916"/>
                  </a:cubicBezTo>
                  <a:cubicBezTo>
                    <a:pt x="1054" y="912"/>
                    <a:pt x="1050" y="908"/>
                    <a:pt x="1046" y="908"/>
                  </a:cubicBezTo>
                  <a:moveTo>
                    <a:pt x="4442" y="908"/>
                  </a:moveTo>
                  <a:cubicBezTo>
                    <a:pt x="4437" y="908"/>
                    <a:pt x="4434" y="912"/>
                    <a:pt x="4434" y="916"/>
                  </a:cubicBezTo>
                  <a:cubicBezTo>
                    <a:pt x="4434" y="920"/>
                    <a:pt x="4437" y="924"/>
                    <a:pt x="4442" y="924"/>
                  </a:cubicBezTo>
                  <a:cubicBezTo>
                    <a:pt x="4446" y="924"/>
                    <a:pt x="4450" y="920"/>
                    <a:pt x="4450" y="916"/>
                  </a:cubicBezTo>
                  <a:cubicBezTo>
                    <a:pt x="4450" y="912"/>
                    <a:pt x="4446" y="908"/>
                    <a:pt x="4442" y="908"/>
                  </a:cubicBezTo>
                  <a:moveTo>
                    <a:pt x="1177" y="907"/>
                  </a:moveTo>
                  <a:cubicBezTo>
                    <a:pt x="1171" y="907"/>
                    <a:pt x="1167" y="911"/>
                    <a:pt x="1167" y="916"/>
                  </a:cubicBezTo>
                  <a:cubicBezTo>
                    <a:pt x="1167" y="921"/>
                    <a:pt x="1171" y="925"/>
                    <a:pt x="1177" y="925"/>
                  </a:cubicBezTo>
                  <a:cubicBezTo>
                    <a:pt x="1182" y="925"/>
                    <a:pt x="1186" y="921"/>
                    <a:pt x="1186" y="916"/>
                  </a:cubicBezTo>
                  <a:cubicBezTo>
                    <a:pt x="1186" y="911"/>
                    <a:pt x="1182" y="907"/>
                    <a:pt x="1177" y="907"/>
                  </a:cubicBezTo>
                  <a:moveTo>
                    <a:pt x="4311" y="907"/>
                  </a:moveTo>
                  <a:cubicBezTo>
                    <a:pt x="4306" y="907"/>
                    <a:pt x="4302" y="911"/>
                    <a:pt x="4302" y="916"/>
                  </a:cubicBezTo>
                  <a:cubicBezTo>
                    <a:pt x="4302" y="921"/>
                    <a:pt x="4306" y="925"/>
                    <a:pt x="4311" y="925"/>
                  </a:cubicBezTo>
                  <a:cubicBezTo>
                    <a:pt x="4316" y="925"/>
                    <a:pt x="4321" y="921"/>
                    <a:pt x="4321" y="916"/>
                  </a:cubicBezTo>
                  <a:cubicBezTo>
                    <a:pt x="4321" y="911"/>
                    <a:pt x="4316" y="907"/>
                    <a:pt x="4311" y="907"/>
                  </a:cubicBezTo>
                  <a:moveTo>
                    <a:pt x="1307" y="905"/>
                  </a:moveTo>
                  <a:cubicBezTo>
                    <a:pt x="1301" y="905"/>
                    <a:pt x="1297" y="910"/>
                    <a:pt x="1297" y="916"/>
                  </a:cubicBezTo>
                  <a:cubicBezTo>
                    <a:pt x="1297" y="922"/>
                    <a:pt x="1301" y="926"/>
                    <a:pt x="1307" y="926"/>
                  </a:cubicBezTo>
                  <a:cubicBezTo>
                    <a:pt x="1313" y="926"/>
                    <a:pt x="1318" y="922"/>
                    <a:pt x="1318" y="916"/>
                  </a:cubicBezTo>
                  <a:cubicBezTo>
                    <a:pt x="1318" y="910"/>
                    <a:pt x="1313" y="905"/>
                    <a:pt x="1307" y="905"/>
                  </a:cubicBezTo>
                  <a:moveTo>
                    <a:pt x="4180" y="905"/>
                  </a:moveTo>
                  <a:cubicBezTo>
                    <a:pt x="4175" y="905"/>
                    <a:pt x="4170" y="910"/>
                    <a:pt x="4170" y="916"/>
                  </a:cubicBezTo>
                  <a:cubicBezTo>
                    <a:pt x="4170" y="922"/>
                    <a:pt x="4175" y="926"/>
                    <a:pt x="4180" y="926"/>
                  </a:cubicBezTo>
                  <a:cubicBezTo>
                    <a:pt x="4186" y="926"/>
                    <a:pt x="4191" y="922"/>
                    <a:pt x="4191" y="916"/>
                  </a:cubicBezTo>
                  <a:cubicBezTo>
                    <a:pt x="4191" y="910"/>
                    <a:pt x="4186" y="905"/>
                    <a:pt x="4180" y="905"/>
                  </a:cubicBezTo>
                  <a:moveTo>
                    <a:pt x="1438" y="904"/>
                  </a:moveTo>
                  <a:cubicBezTo>
                    <a:pt x="1431" y="904"/>
                    <a:pt x="1426" y="910"/>
                    <a:pt x="1426" y="916"/>
                  </a:cubicBezTo>
                  <a:cubicBezTo>
                    <a:pt x="1426" y="922"/>
                    <a:pt x="1431" y="928"/>
                    <a:pt x="1438" y="928"/>
                  </a:cubicBezTo>
                  <a:cubicBezTo>
                    <a:pt x="1444" y="928"/>
                    <a:pt x="1449" y="922"/>
                    <a:pt x="1449" y="916"/>
                  </a:cubicBezTo>
                  <a:cubicBezTo>
                    <a:pt x="1449" y="910"/>
                    <a:pt x="1444" y="904"/>
                    <a:pt x="1438" y="904"/>
                  </a:cubicBezTo>
                  <a:moveTo>
                    <a:pt x="4050" y="904"/>
                  </a:moveTo>
                  <a:cubicBezTo>
                    <a:pt x="4043" y="904"/>
                    <a:pt x="4038" y="909"/>
                    <a:pt x="4038" y="916"/>
                  </a:cubicBezTo>
                  <a:cubicBezTo>
                    <a:pt x="4038" y="923"/>
                    <a:pt x="4043" y="928"/>
                    <a:pt x="4050" y="928"/>
                  </a:cubicBezTo>
                  <a:cubicBezTo>
                    <a:pt x="4056" y="928"/>
                    <a:pt x="4062" y="923"/>
                    <a:pt x="4062" y="916"/>
                  </a:cubicBezTo>
                  <a:cubicBezTo>
                    <a:pt x="4062" y="909"/>
                    <a:pt x="4056" y="904"/>
                    <a:pt x="4050" y="904"/>
                  </a:cubicBezTo>
                  <a:moveTo>
                    <a:pt x="1568" y="903"/>
                  </a:moveTo>
                  <a:cubicBezTo>
                    <a:pt x="1561" y="903"/>
                    <a:pt x="1555" y="909"/>
                    <a:pt x="1555" y="916"/>
                  </a:cubicBezTo>
                  <a:cubicBezTo>
                    <a:pt x="1555" y="923"/>
                    <a:pt x="1561" y="929"/>
                    <a:pt x="1568" y="929"/>
                  </a:cubicBezTo>
                  <a:cubicBezTo>
                    <a:pt x="1576" y="929"/>
                    <a:pt x="1581" y="923"/>
                    <a:pt x="1581" y="916"/>
                  </a:cubicBezTo>
                  <a:cubicBezTo>
                    <a:pt x="1581" y="909"/>
                    <a:pt x="1576" y="903"/>
                    <a:pt x="1568" y="903"/>
                  </a:cubicBezTo>
                  <a:moveTo>
                    <a:pt x="3919" y="903"/>
                  </a:moveTo>
                  <a:cubicBezTo>
                    <a:pt x="3912" y="903"/>
                    <a:pt x="3906" y="909"/>
                    <a:pt x="3906" y="916"/>
                  </a:cubicBezTo>
                  <a:cubicBezTo>
                    <a:pt x="3906" y="923"/>
                    <a:pt x="3912" y="929"/>
                    <a:pt x="3919" y="929"/>
                  </a:cubicBezTo>
                  <a:cubicBezTo>
                    <a:pt x="3926" y="929"/>
                    <a:pt x="3932" y="923"/>
                    <a:pt x="3932" y="916"/>
                  </a:cubicBezTo>
                  <a:cubicBezTo>
                    <a:pt x="3932" y="909"/>
                    <a:pt x="3926" y="903"/>
                    <a:pt x="3919" y="903"/>
                  </a:cubicBezTo>
                  <a:moveTo>
                    <a:pt x="1699" y="902"/>
                  </a:moveTo>
                  <a:cubicBezTo>
                    <a:pt x="1691" y="902"/>
                    <a:pt x="1685" y="908"/>
                    <a:pt x="1685" y="916"/>
                  </a:cubicBezTo>
                  <a:cubicBezTo>
                    <a:pt x="1685" y="924"/>
                    <a:pt x="1691" y="930"/>
                    <a:pt x="1699" y="930"/>
                  </a:cubicBezTo>
                  <a:cubicBezTo>
                    <a:pt x="1707" y="930"/>
                    <a:pt x="1713" y="924"/>
                    <a:pt x="1713" y="916"/>
                  </a:cubicBezTo>
                  <a:cubicBezTo>
                    <a:pt x="1713" y="908"/>
                    <a:pt x="1707" y="902"/>
                    <a:pt x="1699" y="902"/>
                  </a:cubicBezTo>
                  <a:moveTo>
                    <a:pt x="3789" y="902"/>
                  </a:moveTo>
                  <a:cubicBezTo>
                    <a:pt x="3781" y="902"/>
                    <a:pt x="3775" y="908"/>
                    <a:pt x="3775" y="916"/>
                  </a:cubicBezTo>
                  <a:cubicBezTo>
                    <a:pt x="3775" y="924"/>
                    <a:pt x="3781" y="930"/>
                    <a:pt x="3789" y="930"/>
                  </a:cubicBezTo>
                  <a:cubicBezTo>
                    <a:pt x="3796" y="930"/>
                    <a:pt x="3803" y="924"/>
                    <a:pt x="3803" y="916"/>
                  </a:cubicBezTo>
                  <a:cubicBezTo>
                    <a:pt x="3803" y="908"/>
                    <a:pt x="3796" y="902"/>
                    <a:pt x="3789" y="902"/>
                  </a:cubicBezTo>
                  <a:moveTo>
                    <a:pt x="523" y="785"/>
                  </a:moveTo>
                  <a:cubicBezTo>
                    <a:pt x="523" y="785"/>
                    <a:pt x="523" y="785"/>
                    <a:pt x="523" y="785"/>
                  </a:cubicBezTo>
                  <a:cubicBezTo>
                    <a:pt x="523" y="786"/>
                    <a:pt x="523" y="786"/>
                    <a:pt x="523" y="786"/>
                  </a:cubicBezTo>
                  <a:cubicBezTo>
                    <a:pt x="524" y="786"/>
                    <a:pt x="524" y="786"/>
                    <a:pt x="524" y="785"/>
                  </a:cubicBezTo>
                  <a:cubicBezTo>
                    <a:pt x="524" y="785"/>
                    <a:pt x="524" y="785"/>
                    <a:pt x="523" y="785"/>
                  </a:cubicBezTo>
                  <a:moveTo>
                    <a:pt x="4964" y="784"/>
                  </a:moveTo>
                  <a:cubicBezTo>
                    <a:pt x="4964" y="784"/>
                    <a:pt x="4963" y="785"/>
                    <a:pt x="4963" y="785"/>
                  </a:cubicBezTo>
                  <a:cubicBezTo>
                    <a:pt x="4963" y="786"/>
                    <a:pt x="4964" y="786"/>
                    <a:pt x="4964" y="786"/>
                  </a:cubicBezTo>
                  <a:cubicBezTo>
                    <a:pt x="4965" y="786"/>
                    <a:pt x="4965" y="786"/>
                    <a:pt x="4965" y="785"/>
                  </a:cubicBezTo>
                  <a:cubicBezTo>
                    <a:pt x="4965" y="785"/>
                    <a:pt x="4965" y="784"/>
                    <a:pt x="4964" y="784"/>
                  </a:cubicBezTo>
                  <a:moveTo>
                    <a:pt x="654" y="783"/>
                  </a:moveTo>
                  <a:cubicBezTo>
                    <a:pt x="653" y="783"/>
                    <a:pt x="652" y="784"/>
                    <a:pt x="652" y="785"/>
                  </a:cubicBezTo>
                  <a:cubicBezTo>
                    <a:pt x="652" y="787"/>
                    <a:pt x="653" y="788"/>
                    <a:pt x="654" y="788"/>
                  </a:cubicBezTo>
                  <a:cubicBezTo>
                    <a:pt x="655" y="788"/>
                    <a:pt x="656" y="787"/>
                    <a:pt x="656" y="785"/>
                  </a:cubicBezTo>
                  <a:cubicBezTo>
                    <a:pt x="656" y="784"/>
                    <a:pt x="655" y="783"/>
                    <a:pt x="654" y="783"/>
                  </a:cubicBezTo>
                  <a:moveTo>
                    <a:pt x="4834" y="783"/>
                  </a:moveTo>
                  <a:cubicBezTo>
                    <a:pt x="4832" y="783"/>
                    <a:pt x="4831" y="784"/>
                    <a:pt x="4831" y="785"/>
                  </a:cubicBezTo>
                  <a:cubicBezTo>
                    <a:pt x="4831" y="787"/>
                    <a:pt x="4832" y="788"/>
                    <a:pt x="4834" y="788"/>
                  </a:cubicBezTo>
                  <a:cubicBezTo>
                    <a:pt x="4835" y="788"/>
                    <a:pt x="4836" y="787"/>
                    <a:pt x="4836" y="785"/>
                  </a:cubicBezTo>
                  <a:cubicBezTo>
                    <a:pt x="4836" y="784"/>
                    <a:pt x="4835" y="783"/>
                    <a:pt x="4834" y="783"/>
                  </a:cubicBezTo>
                  <a:moveTo>
                    <a:pt x="785" y="782"/>
                  </a:moveTo>
                  <a:cubicBezTo>
                    <a:pt x="783" y="782"/>
                    <a:pt x="781" y="783"/>
                    <a:pt x="781" y="785"/>
                  </a:cubicBezTo>
                  <a:cubicBezTo>
                    <a:pt x="781" y="787"/>
                    <a:pt x="783" y="789"/>
                    <a:pt x="785" y="789"/>
                  </a:cubicBezTo>
                  <a:cubicBezTo>
                    <a:pt x="787" y="789"/>
                    <a:pt x="788" y="787"/>
                    <a:pt x="788" y="785"/>
                  </a:cubicBezTo>
                  <a:cubicBezTo>
                    <a:pt x="788" y="783"/>
                    <a:pt x="787" y="782"/>
                    <a:pt x="785" y="782"/>
                  </a:cubicBezTo>
                  <a:moveTo>
                    <a:pt x="4703" y="781"/>
                  </a:moveTo>
                  <a:cubicBezTo>
                    <a:pt x="4701" y="781"/>
                    <a:pt x="4699" y="783"/>
                    <a:pt x="4699" y="785"/>
                  </a:cubicBezTo>
                  <a:cubicBezTo>
                    <a:pt x="4699" y="788"/>
                    <a:pt x="4701" y="789"/>
                    <a:pt x="4703" y="789"/>
                  </a:cubicBezTo>
                  <a:cubicBezTo>
                    <a:pt x="4705" y="789"/>
                    <a:pt x="4707" y="788"/>
                    <a:pt x="4707" y="785"/>
                  </a:cubicBezTo>
                  <a:cubicBezTo>
                    <a:pt x="4707" y="783"/>
                    <a:pt x="4705" y="781"/>
                    <a:pt x="4703" y="781"/>
                  </a:cubicBezTo>
                  <a:moveTo>
                    <a:pt x="915" y="780"/>
                  </a:moveTo>
                  <a:cubicBezTo>
                    <a:pt x="913" y="780"/>
                    <a:pt x="910" y="783"/>
                    <a:pt x="910" y="785"/>
                  </a:cubicBezTo>
                  <a:cubicBezTo>
                    <a:pt x="910" y="788"/>
                    <a:pt x="913" y="790"/>
                    <a:pt x="915" y="790"/>
                  </a:cubicBezTo>
                  <a:cubicBezTo>
                    <a:pt x="918" y="790"/>
                    <a:pt x="920" y="788"/>
                    <a:pt x="920" y="785"/>
                  </a:cubicBezTo>
                  <a:cubicBezTo>
                    <a:pt x="920" y="783"/>
                    <a:pt x="918" y="780"/>
                    <a:pt x="915" y="780"/>
                  </a:cubicBezTo>
                  <a:moveTo>
                    <a:pt x="4572" y="780"/>
                  </a:moveTo>
                  <a:cubicBezTo>
                    <a:pt x="4569" y="780"/>
                    <a:pt x="4567" y="782"/>
                    <a:pt x="4567" y="785"/>
                  </a:cubicBezTo>
                  <a:cubicBezTo>
                    <a:pt x="4567" y="788"/>
                    <a:pt x="4569" y="791"/>
                    <a:pt x="4572" y="791"/>
                  </a:cubicBezTo>
                  <a:cubicBezTo>
                    <a:pt x="4575" y="791"/>
                    <a:pt x="4578" y="788"/>
                    <a:pt x="4578" y="785"/>
                  </a:cubicBezTo>
                  <a:cubicBezTo>
                    <a:pt x="4578" y="782"/>
                    <a:pt x="4575" y="780"/>
                    <a:pt x="4572" y="780"/>
                  </a:cubicBezTo>
                  <a:moveTo>
                    <a:pt x="1046" y="779"/>
                  </a:moveTo>
                  <a:cubicBezTo>
                    <a:pt x="1042" y="779"/>
                    <a:pt x="1039" y="782"/>
                    <a:pt x="1039" y="785"/>
                  </a:cubicBezTo>
                  <a:cubicBezTo>
                    <a:pt x="1039" y="789"/>
                    <a:pt x="1042" y="792"/>
                    <a:pt x="1046" y="792"/>
                  </a:cubicBezTo>
                  <a:cubicBezTo>
                    <a:pt x="1050" y="792"/>
                    <a:pt x="1052" y="789"/>
                    <a:pt x="1052" y="785"/>
                  </a:cubicBezTo>
                  <a:cubicBezTo>
                    <a:pt x="1052" y="782"/>
                    <a:pt x="1050" y="779"/>
                    <a:pt x="1046" y="779"/>
                  </a:cubicBezTo>
                  <a:moveTo>
                    <a:pt x="4442" y="779"/>
                  </a:moveTo>
                  <a:cubicBezTo>
                    <a:pt x="4438" y="779"/>
                    <a:pt x="4435" y="782"/>
                    <a:pt x="4435" y="785"/>
                  </a:cubicBezTo>
                  <a:cubicBezTo>
                    <a:pt x="4435" y="789"/>
                    <a:pt x="4438" y="792"/>
                    <a:pt x="4442" y="792"/>
                  </a:cubicBezTo>
                  <a:cubicBezTo>
                    <a:pt x="4445" y="792"/>
                    <a:pt x="4448" y="789"/>
                    <a:pt x="4448" y="785"/>
                  </a:cubicBezTo>
                  <a:cubicBezTo>
                    <a:pt x="4448" y="782"/>
                    <a:pt x="4445" y="779"/>
                    <a:pt x="4442" y="779"/>
                  </a:cubicBezTo>
                  <a:moveTo>
                    <a:pt x="1177" y="778"/>
                  </a:moveTo>
                  <a:cubicBezTo>
                    <a:pt x="1172" y="778"/>
                    <a:pt x="1169" y="781"/>
                    <a:pt x="1169" y="785"/>
                  </a:cubicBezTo>
                  <a:cubicBezTo>
                    <a:pt x="1169" y="790"/>
                    <a:pt x="1172" y="793"/>
                    <a:pt x="1177" y="793"/>
                  </a:cubicBezTo>
                  <a:cubicBezTo>
                    <a:pt x="1181" y="793"/>
                    <a:pt x="1184" y="790"/>
                    <a:pt x="1184" y="785"/>
                  </a:cubicBezTo>
                  <a:cubicBezTo>
                    <a:pt x="1184" y="781"/>
                    <a:pt x="1181" y="778"/>
                    <a:pt x="1177" y="778"/>
                  </a:cubicBezTo>
                  <a:moveTo>
                    <a:pt x="4311" y="777"/>
                  </a:moveTo>
                  <a:cubicBezTo>
                    <a:pt x="4307" y="777"/>
                    <a:pt x="4303" y="781"/>
                    <a:pt x="4303" y="785"/>
                  </a:cubicBezTo>
                  <a:cubicBezTo>
                    <a:pt x="4303" y="790"/>
                    <a:pt x="4307" y="793"/>
                    <a:pt x="4311" y="793"/>
                  </a:cubicBezTo>
                  <a:cubicBezTo>
                    <a:pt x="4315" y="793"/>
                    <a:pt x="4319" y="790"/>
                    <a:pt x="4319" y="785"/>
                  </a:cubicBezTo>
                  <a:cubicBezTo>
                    <a:pt x="4319" y="781"/>
                    <a:pt x="4315" y="777"/>
                    <a:pt x="4311" y="777"/>
                  </a:cubicBezTo>
                  <a:moveTo>
                    <a:pt x="1307" y="776"/>
                  </a:moveTo>
                  <a:cubicBezTo>
                    <a:pt x="1302" y="776"/>
                    <a:pt x="1298" y="780"/>
                    <a:pt x="1298" y="785"/>
                  </a:cubicBezTo>
                  <a:cubicBezTo>
                    <a:pt x="1298" y="790"/>
                    <a:pt x="1302" y="794"/>
                    <a:pt x="1307" y="794"/>
                  </a:cubicBezTo>
                  <a:cubicBezTo>
                    <a:pt x="1312" y="794"/>
                    <a:pt x="1316" y="790"/>
                    <a:pt x="1316" y="785"/>
                  </a:cubicBezTo>
                  <a:cubicBezTo>
                    <a:pt x="1316" y="780"/>
                    <a:pt x="1312" y="776"/>
                    <a:pt x="1307" y="776"/>
                  </a:cubicBezTo>
                  <a:moveTo>
                    <a:pt x="4180" y="776"/>
                  </a:moveTo>
                  <a:cubicBezTo>
                    <a:pt x="4175" y="776"/>
                    <a:pt x="4171" y="780"/>
                    <a:pt x="4171" y="785"/>
                  </a:cubicBezTo>
                  <a:cubicBezTo>
                    <a:pt x="4171" y="790"/>
                    <a:pt x="4175" y="794"/>
                    <a:pt x="4180" y="794"/>
                  </a:cubicBezTo>
                  <a:cubicBezTo>
                    <a:pt x="4185" y="794"/>
                    <a:pt x="4190" y="790"/>
                    <a:pt x="4190" y="785"/>
                  </a:cubicBezTo>
                  <a:cubicBezTo>
                    <a:pt x="4190" y="780"/>
                    <a:pt x="4185" y="776"/>
                    <a:pt x="4180" y="776"/>
                  </a:cubicBezTo>
                  <a:moveTo>
                    <a:pt x="1438" y="775"/>
                  </a:moveTo>
                  <a:cubicBezTo>
                    <a:pt x="1432" y="775"/>
                    <a:pt x="1428" y="780"/>
                    <a:pt x="1428" y="785"/>
                  </a:cubicBezTo>
                  <a:cubicBezTo>
                    <a:pt x="1428" y="791"/>
                    <a:pt x="1432" y="795"/>
                    <a:pt x="1438" y="795"/>
                  </a:cubicBezTo>
                  <a:cubicBezTo>
                    <a:pt x="1443" y="795"/>
                    <a:pt x="1448" y="791"/>
                    <a:pt x="1448" y="785"/>
                  </a:cubicBezTo>
                  <a:cubicBezTo>
                    <a:pt x="1448" y="780"/>
                    <a:pt x="1443" y="775"/>
                    <a:pt x="1438" y="775"/>
                  </a:cubicBezTo>
                  <a:moveTo>
                    <a:pt x="4050" y="775"/>
                  </a:moveTo>
                  <a:cubicBezTo>
                    <a:pt x="4044" y="775"/>
                    <a:pt x="4040" y="780"/>
                    <a:pt x="4040" y="785"/>
                  </a:cubicBezTo>
                  <a:cubicBezTo>
                    <a:pt x="4040" y="791"/>
                    <a:pt x="4044" y="795"/>
                    <a:pt x="4050" y="795"/>
                  </a:cubicBezTo>
                  <a:cubicBezTo>
                    <a:pt x="4055" y="795"/>
                    <a:pt x="4060" y="791"/>
                    <a:pt x="4060" y="785"/>
                  </a:cubicBezTo>
                  <a:cubicBezTo>
                    <a:pt x="4060" y="780"/>
                    <a:pt x="4055" y="775"/>
                    <a:pt x="4050" y="775"/>
                  </a:cubicBezTo>
                  <a:moveTo>
                    <a:pt x="1568" y="774"/>
                  </a:moveTo>
                  <a:cubicBezTo>
                    <a:pt x="1562" y="774"/>
                    <a:pt x="1557" y="779"/>
                    <a:pt x="1557" y="785"/>
                  </a:cubicBezTo>
                  <a:cubicBezTo>
                    <a:pt x="1557" y="792"/>
                    <a:pt x="1562" y="797"/>
                    <a:pt x="1568" y="797"/>
                  </a:cubicBezTo>
                  <a:cubicBezTo>
                    <a:pt x="1575" y="797"/>
                    <a:pt x="1580" y="792"/>
                    <a:pt x="1580" y="785"/>
                  </a:cubicBezTo>
                  <a:cubicBezTo>
                    <a:pt x="1580" y="779"/>
                    <a:pt x="1575" y="774"/>
                    <a:pt x="1568" y="774"/>
                  </a:cubicBezTo>
                  <a:moveTo>
                    <a:pt x="3919" y="774"/>
                  </a:moveTo>
                  <a:cubicBezTo>
                    <a:pt x="3913" y="774"/>
                    <a:pt x="3908" y="779"/>
                    <a:pt x="3908" y="785"/>
                  </a:cubicBezTo>
                  <a:cubicBezTo>
                    <a:pt x="3908" y="792"/>
                    <a:pt x="3913" y="797"/>
                    <a:pt x="3919" y="797"/>
                  </a:cubicBezTo>
                  <a:cubicBezTo>
                    <a:pt x="3925" y="797"/>
                    <a:pt x="3930" y="792"/>
                    <a:pt x="3930" y="785"/>
                  </a:cubicBezTo>
                  <a:cubicBezTo>
                    <a:pt x="3930" y="779"/>
                    <a:pt x="3925" y="774"/>
                    <a:pt x="3919" y="774"/>
                  </a:cubicBezTo>
                  <a:moveTo>
                    <a:pt x="1699" y="773"/>
                  </a:moveTo>
                  <a:cubicBezTo>
                    <a:pt x="1692" y="773"/>
                    <a:pt x="1687" y="779"/>
                    <a:pt x="1687" y="785"/>
                  </a:cubicBezTo>
                  <a:cubicBezTo>
                    <a:pt x="1687" y="792"/>
                    <a:pt x="1692" y="798"/>
                    <a:pt x="1699" y="798"/>
                  </a:cubicBezTo>
                  <a:cubicBezTo>
                    <a:pt x="1706" y="798"/>
                    <a:pt x="1711" y="792"/>
                    <a:pt x="1711" y="785"/>
                  </a:cubicBezTo>
                  <a:cubicBezTo>
                    <a:pt x="1711" y="779"/>
                    <a:pt x="1706" y="773"/>
                    <a:pt x="1699" y="773"/>
                  </a:cubicBezTo>
                  <a:moveTo>
                    <a:pt x="3789" y="773"/>
                  </a:moveTo>
                  <a:cubicBezTo>
                    <a:pt x="3782" y="773"/>
                    <a:pt x="3776" y="779"/>
                    <a:pt x="3776" y="785"/>
                  </a:cubicBezTo>
                  <a:cubicBezTo>
                    <a:pt x="3776" y="792"/>
                    <a:pt x="3782" y="798"/>
                    <a:pt x="3789" y="798"/>
                  </a:cubicBezTo>
                  <a:cubicBezTo>
                    <a:pt x="3795" y="798"/>
                    <a:pt x="3801" y="792"/>
                    <a:pt x="3801" y="785"/>
                  </a:cubicBezTo>
                  <a:cubicBezTo>
                    <a:pt x="3801" y="779"/>
                    <a:pt x="3795" y="773"/>
                    <a:pt x="3789" y="773"/>
                  </a:cubicBezTo>
                  <a:moveTo>
                    <a:pt x="654" y="654"/>
                  </a:moveTo>
                  <a:cubicBezTo>
                    <a:pt x="653" y="654"/>
                    <a:pt x="653" y="654"/>
                    <a:pt x="653" y="655"/>
                  </a:cubicBezTo>
                  <a:cubicBezTo>
                    <a:pt x="653" y="655"/>
                    <a:pt x="653" y="656"/>
                    <a:pt x="654" y="656"/>
                  </a:cubicBezTo>
                  <a:cubicBezTo>
                    <a:pt x="655" y="656"/>
                    <a:pt x="655" y="655"/>
                    <a:pt x="655" y="655"/>
                  </a:cubicBezTo>
                  <a:cubicBezTo>
                    <a:pt x="655" y="654"/>
                    <a:pt x="655" y="654"/>
                    <a:pt x="654" y="654"/>
                  </a:cubicBezTo>
                  <a:moveTo>
                    <a:pt x="4834" y="654"/>
                  </a:moveTo>
                  <a:cubicBezTo>
                    <a:pt x="4833" y="654"/>
                    <a:pt x="4832" y="654"/>
                    <a:pt x="4832" y="655"/>
                  </a:cubicBezTo>
                  <a:cubicBezTo>
                    <a:pt x="4832" y="655"/>
                    <a:pt x="4833" y="656"/>
                    <a:pt x="4834" y="656"/>
                  </a:cubicBezTo>
                  <a:cubicBezTo>
                    <a:pt x="4834" y="656"/>
                    <a:pt x="4835" y="655"/>
                    <a:pt x="4835" y="655"/>
                  </a:cubicBezTo>
                  <a:cubicBezTo>
                    <a:pt x="4835" y="654"/>
                    <a:pt x="4834" y="654"/>
                    <a:pt x="4834" y="654"/>
                  </a:cubicBezTo>
                  <a:moveTo>
                    <a:pt x="785" y="653"/>
                  </a:moveTo>
                  <a:cubicBezTo>
                    <a:pt x="784" y="653"/>
                    <a:pt x="783" y="654"/>
                    <a:pt x="783" y="655"/>
                  </a:cubicBezTo>
                  <a:cubicBezTo>
                    <a:pt x="783" y="656"/>
                    <a:pt x="784" y="657"/>
                    <a:pt x="785" y="657"/>
                  </a:cubicBezTo>
                  <a:cubicBezTo>
                    <a:pt x="786" y="657"/>
                    <a:pt x="787" y="656"/>
                    <a:pt x="787" y="655"/>
                  </a:cubicBezTo>
                  <a:cubicBezTo>
                    <a:pt x="787" y="654"/>
                    <a:pt x="786" y="653"/>
                    <a:pt x="785" y="653"/>
                  </a:cubicBezTo>
                  <a:moveTo>
                    <a:pt x="4703" y="652"/>
                  </a:moveTo>
                  <a:cubicBezTo>
                    <a:pt x="4702" y="652"/>
                    <a:pt x="4700" y="653"/>
                    <a:pt x="4700" y="655"/>
                  </a:cubicBezTo>
                  <a:cubicBezTo>
                    <a:pt x="4700" y="656"/>
                    <a:pt x="4702" y="657"/>
                    <a:pt x="4703" y="657"/>
                  </a:cubicBezTo>
                  <a:cubicBezTo>
                    <a:pt x="4704" y="657"/>
                    <a:pt x="4705" y="656"/>
                    <a:pt x="4705" y="655"/>
                  </a:cubicBezTo>
                  <a:cubicBezTo>
                    <a:pt x="4705" y="653"/>
                    <a:pt x="4704" y="652"/>
                    <a:pt x="4703" y="652"/>
                  </a:cubicBezTo>
                  <a:moveTo>
                    <a:pt x="915" y="651"/>
                  </a:moveTo>
                  <a:cubicBezTo>
                    <a:pt x="913" y="651"/>
                    <a:pt x="912" y="653"/>
                    <a:pt x="912" y="655"/>
                  </a:cubicBezTo>
                  <a:cubicBezTo>
                    <a:pt x="912" y="657"/>
                    <a:pt x="913" y="658"/>
                    <a:pt x="915" y="658"/>
                  </a:cubicBezTo>
                  <a:cubicBezTo>
                    <a:pt x="917" y="658"/>
                    <a:pt x="919" y="657"/>
                    <a:pt x="919" y="655"/>
                  </a:cubicBezTo>
                  <a:cubicBezTo>
                    <a:pt x="919" y="653"/>
                    <a:pt x="917" y="651"/>
                    <a:pt x="915" y="651"/>
                  </a:cubicBezTo>
                  <a:moveTo>
                    <a:pt x="4572" y="651"/>
                  </a:moveTo>
                  <a:cubicBezTo>
                    <a:pt x="4570" y="651"/>
                    <a:pt x="4569" y="653"/>
                    <a:pt x="4569" y="655"/>
                  </a:cubicBezTo>
                  <a:cubicBezTo>
                    <a:pt x="4569" y="657"/>
                    <a:pt x="4570" y="658"/>
                    <a:pt x="4572" y="658"/>
                  </a:cubicBezTo>
                  <a:cubicBezTo>
                    <a:pt x="4574" y="658"/>
                    <a:pt x="4576" y="657"/>
                    <a:pt x="4576" y="655"/>
                  </a:cubicBezTo>
                  <a:cubicBezTo>
                    <a:pt x="4576" y="653"/>
                    <a:pt x="4574" y="651"/>
                    <a:pt x="4572" y="651"/>
                  </a:cubicBezTo>
                  <a:moveTo>
                    <a:pt x="1046" y="650"/>
                  </a:moveTo>
                  <a:cubicBezTo>
                    <a:pt x="1043" y="650"/>
                    <a:pt x="1041" y="652"/>
                    <a:pt x="1041" y="655"/>
                  </a:cubicBezTo>
                  <a:cubicBezTo>
                    <a:pt x="1041" y="658"/>
                    <a:pt x="1043" y="660"/>
                    <a:pt x="1046" y="660"/>
                  </a:cubicBezTo>
                  <a:cubicBezTo>
                    <a:pt x="1049" y="660"/>
                    <a:pt x="1051" y="658"/>
                    <a:pt x="1051" y="655"/>
                  </a:cubicBezTo>
                  <a:cubicBezTo>
                    <a:pt x="1051" y="652"/>
                    <a:pt x="1049" y="650"/>
                    <a:pt x="1046" y="650"/>
                  </a:cubicBezTo>
                  <a:moveTo>
                    <a:pt x="4442" y="650"/>
                  </a:moveTo>
                  <a:cubicBezTo>
                    <a:pt x="4439" y="650"/>
                    <a:pt x="4437" y="652"/>
                    <a:pt x="4437" y="655"/>
                  </a:cubicBezTo>
                  <a:cubicBezTo>
                    <a:pt x="4437" y="658"/>
                    <a:pt x="4439" y="660"/>
                    <a:pt x="4442" y="660"/>
                  </a:cubicBezTo>
                  <a:cubicBezTo>
                    <a:pt x="4445" y="660"/>
                    <a:pt x="4447" y="658"/>
                    <a:pt x="4447" y="655"/>
                  </a:cubicBezTo>
                  <a:cubicBezTo>
                    <a:pt x="4447" y="652"/>
                    <a:pt x="4445" y="650"/>
                    <a:pt x="4442" y="650"/>
                  </a:cubicBezTo>
                  <a:moveTo>
                    <a:pt x="1177" y="649"/>
                  </a:moveTo>
                  <a:cubicBezTo>
                    <a:pt x="1173" y="649"/>
                    <a:pt x="1170" y="651"/>
                    <a:pt x="1170" y="655"/>
                  </a:cubicBezTo>
                  <a:cubicBezTo>
                    <a:pt x="1170" y="658"/>
                    <a:pt x="1173" y="661"/>
                    <a:pt x="1177" y="661"/>
                  </a:cubicBezTo>
                  <a:cubicBezTo>
                    <a:pt x="1180" y="661"/>
                    <a:pt x="1183" y="658"/>
                    <a:pt x="1183" y="655"/>
                  </a:cubicBezTo>
                  <a:cubicBezTo>
                    <a:pt x="1183" y="651"/>
                    <a:pt x="1180" y="649"/>
                    <a:pt x="1177" y="649"/>
                  </a:cubicBezTo>
                  <a:moveTo>
                    <a:pt x="4311" y="649"/>
                  </a:moveTo>
                  <a:cubicBezTo>
                    <a:pt x="4308" y="649"/>
                    <a:pt x="4305" y="651"/>
                    <a:pt x="4305" y="655"/>
                  </a:cubicBezTo>
                  <a:cubicBezTo>
                    <a:pt x="4305" y="658"/>
                    <a:pt x="4308" y="661"/>
                    <a:pt x="4311" y="661"/>
                  </a:cubicBezTo>
                  <a:cubicBezTo>
                    <a:pt x="4314" y="661"/>
                    <a:pt x="4317" y="658"/>
                    <a:pt x="4317" y="655"/>
                  </a:cubicBezTo>
                  <a:cubicBezTo>
                    <a:pt x="4317" y="651"/>
                    <a:pt x="4314" y="649"/>
                    <a:pt x="4311" y="649"/>
                  </a:cubicBezTo>
                  <a:moveTo>
                    <a:pt x="1307" y="647"/>
                  </a:moveTo>
                  <a:cubicBezTo>
                    <a:pt x="1303" y="647"/>
                    <a:pt x="1300" y="651"/>
                    <a:pt x="1300" y="655"/>
                  </a:cubicBezTo>
                  <a:cubicBezTo>
                    <a:pt x="1300" y="659"/>
                    <a:pt x="1303" y="662"/>
                    <a:pt x="1307" y="662"/>
                  </a:cubicBezTo>
                  <a:cubicBezTo>
                    <a:pt x="1311" y="662"/>
                    <a:pt x="1314" y="659"/>
                    <a:pt x="1314" y="655"/>
                  </a:cubicBezTo>
                  <a:cubicBezTo>
                    <a:pt x="1314" y="651"/>
                    <a:pt x="1311" y="647"/>
                    <a:pt x="1307" y="647"/>
                  </a:cubicBezTo>
                  <a:moveTo>
                    <a:pt x="4180" y="647"/>
                  </a:moveTo>
                  <a:cubicBezTo>
                    <a:pt x="4176" y="647"/>
                    <a:pt x="4173" y="651"/>
                    <a:pt x="4173" y="655"/>
                  </a:cubicBezTo>
                  <a:cubicBezTo>
                    <a:pt x="4173" y="659"/>
                    <a:pt x="4176" y="662"/>
                    <a:pt x="4180" y="662"/>
                  </a:cubicBezTo>
                  <a:cubicBezTo>
                    <a:pt x="4185" y="662"/>
                    <a:pt x="4188" y="659"/>
                    <a:pt x="4188" y="655"/>
                  </a:cubicBezTo>
                  <a:cubicBezTo>
                    <a:pt x="4188" y="651"/>
                    <a:pt x="4185" y="647"/>
                    <a:pt x="4180" y="647"/>
                  </a:cubicBezTo>
                  <a:moveTo>
                    <a:pt x="1438" y="646"/>
                  </a:moveTo>
                  <a:cubicBezTo>
                    <a:pt x="1433" y="646"/>
                    <a:pt x="1429" y="650"/>
                    <a:pt x="1429" y="655"/>
                  </a:cubicBezTo>
                  <a:cubicBezTo>
                    <a:pt x="1429" y="659"/>
                    <a:pt x="1433" y="663"/>
                    <a:pt x="1438" y="663"/>
                  </a:cubicBezTo>
                  <a:cubicBezTo>
                    <a:pt x="1442" y="663"/>
                    <a:pt x="1446" y="659"/>
                    <a:pt x="1446" y="655"/>
                  </a:cubicBezTo>
                  <a:cubicBezTo>
                    <a:pt x="1446" y="650"/>
                    <a:pt x="1442" y="646"/>
                    <a:pt x="1438" y="646"/>
                  </a:cubicBezTo>
                  <a:moveTo>
                    <a:pt x="4050" y="646"/>
                  </a:moveTo>
                  <a:cubicBezTo>
                    <a:pt x="4045" y="646"/>
                    <a:pt x="4041" y="650"/>
                    <a:pt x="4041" y="655"/>
                  </a:cubicBezTo>
                  <a:cubicBezTo>
                    <a:pt x="4041" y="660"/>
                    <a:pt x="4045" y="663"/>
                    <a:pt x="4050" y="663"/>
                  </a:cubicBezTo>
                  <a:cubicBezTo>
                    <a:pt x="4055" y="663"/>
                    <a:pt x="4059" y="660"/>
                    <a:pt x="4059" y="655"/>
                  </a:cubicBezTo>
                  <a:cubicBezTo>
                    <a:pt x="4059" y="650"/>
                    <a:pt x="4055" y="646"/>
                    <a:pt x="4050" y="646"/>
                  </a:cubicBezTo>
                  <a:moveTo>
                    <a:pt x="1568" y="645"/>
                  </a:moveTo>
                  <a:cubicBezTo>
                    <a:pt x="1563" y="645"/>
                    <a:pt x="1559" y="650"/>
                    <a:pt x="1559" y="655"/>
                  </a:cubicBezTo>
                  <a:cubicBezTo>
                    <a:pt x="1559" y="660"/>
                    <a:pt x="1563" y="664"/>
                    <a:pt x="1568" y="664"/>
                  </a:cubicBezTo>
                  <a:cubicBezTo>
                    <a:pt x="1574" y="664"/>
                    <a:pt x="1578" y="660"/>
                    <a:pt x="1578" y="655"/>
                  </a:cubicBezTo>
                  <a:cubicBezTo>
                    <a:pt x="1578" y="650"/>
                    <a:pt x="1574" y="645"/>
                    <a:pt x="1568" y="645"/>
                  </a:cubicBezTo>
                  <a:moveTo>
                    <a:pt x="3919" y="645"/>
                  </a:moveTo>
                  <a:cubicBezTo>
                    <a:pt x="3914" y="645"/>
                    <a:pt x="3910" y="650"/>
                    <a:pt x="3910" y="655"/>
                  </a:cubicBezTo>
                  <a:cubicBezTo>
                    <a:pt x="3910" y="660"/>
                    <a:pt x="3914" y="664"/>
                    <a:pt x="3919" y="664"/>
                  </a:cubicBezTo>
                  <a:cubicBezTo>
                    <a:pt x="3924" y="664"/>
                    <a:pt x="3929" y="660"/>
                    <a:pt x="3929" y="655"/>
                  </a:cubicBezTo>
                  <a:cubicBezTo>
                    <a:pt x="3929" y="650"/>
                    <a:pt x="3924" y="645"/>
                    <a:pt x="3919" y="645"/>
                  </a:cubicBezTo>
                  <a:moveTo>
                    <a:pt x="1699" y="644"/>
                  </a:moveTo>
                  <a:cubicBezTo>
                    <a:pt x="1693" y="644"/>
                    <a:pt x="1688" y="649"/>
                    <a:pt x="1688" y="655"/>
                  </a:cubicBezTo>
                  <a:cubicBezTo>
                    <a:pt x="1688" y="661"/>
                    <a:pt x="1693" y="665"/>
                    <a:pt x="1699" y="665"/>
                  </a:cubicBezTo>
                  <a:cubicBezTo>
                    <a:pt x="1705" y="665"/>
                    <a:pt x="1709" y="661"/>
                    <a:pt x="1709" y="655"/>
                  </a:cubicBezTo>
                  <a:cubicBezTo>
                    <a:pt x="1709" y="649"/>
                    <a:pt x="1705" y="644"/>
                    <a:pt x="1699" y="644"/>
                  </a:cubicBezTo>
                  <a:moveTo>
                    <a:pt x="3789" y="644"/>
                  </a:moveTo>
                  <a:cubicBezTo>
                    <a:pt x="3783" y="644"/>
                    <a:pt x="3778" y="649"/>
                    <a:pt x="3778" y="655"/>
                  </a:cubicBezTo>
                  <a:cubicBezTo>
                    <a:pt x="3778" y="661"/>
                    <a:pt x="3783" y="665"/>
                    <a:pt x="3789" y="665"/>
                  </a:cubicBezTo>
                  <a:cubicBezTo>
                    <a:pt x="3794" y="665"/>
                    <a:pt x="3799" y="661"/>
                    <a:pt x="3799" y="655"/>
                  </a:cubicBezTo>
                  <a:cubicBezTo>
                    <a:pt x="3799" y="649"/>
                    <a:pt x="3794" y="644"/>
                    <a:pt x="3789" y="644"/>
                  </a:cubicBezTo>
                  <a:moveTo>
                    <a:pt x="785" y="523"/>
                  </a:moveTo>
                  <a:cubicBezTo>
                    <a:pt x="784" y="523"/>
                    <a:pt x="784" y="524"/>
                    <a:pt x="784" y="524"/>
                  </a:cubicBezTo>
                  <a:cubicBezTo>
                    <a:pt x="784" y="525"/>
                    <a:pt x="784" y="525"/>
                    <a:pt x="785" y="525"/>
                  </a:cubicBezTo>
                  <a:cubicBezTo>
                    <a:pt x="785" y="525"/>
                    <a:pt x="785" y="525"/>
                    <a:pt x="785" y="524"/>
                  </a:cubicBezTo>
                  <a:cubicBezTo>
                    <a:pt x="785" y="524"/>
                    <a:pt x="785" y="523"/>
                    <a:pt x="785" y="523"/>
                  </a:cubicBezTo>
                  <a:moveTo>
                    <a:pt x="4703" y="523"/>
                  </a:moveTo>
                  <a:cubicBezTo>
                    <a:pt x="4702" y="523"/>
                    <a:pt x="4702" y="524"/>
                    <a:pt x="4702" y="524"/>
                  </a:cubicBezTo>
                  <a:cubicBezTo>
                    <a:pt x="4702" y="525"/>
                    <a:pt x="4702" y="525"/>
                    <a:pt x="4703" y="525"/>
                  </a:cubicBezTo>
                  <a:cubicBezTo>
                    <a:pt x="4704" y="525"/>
                    <a:pt x="4704" y="525"/>
                    <a:pt x="4704" y="524"/>
                  </a:cubicBezTo>
                  <a:cubicBezTo>
                    <a:pt x="4704" y="524"/>
                    <a:pt x="4704" y="523"/>
                    <a:pt x="4703" y="523"/>
                  </a:cubicBezTo>
                  <a:moveTo>
                    <a:pt x="915" y="522"/>
                  </a:moveTo>
                  <a:cubicBezTo>
                    <a:pt x="914" y="522"/>
                    <a:pt x="913" y="523"/>
                    <a:pt x="913" y="524"/>
                  </a:cubicBezTo>
                  <a:cubicBezTo>
                    <a:pt x="913" y="525"/>
                    <a:pt x="914" y="526"/>
                    <a:pt x="915" y="526"/>
                  </a:cubicBezTo>
                  <a:cubicBezTo>
                    <a:pt x="917" y="526"/>
                    <a:pt x="917" y="525"/>
                    <a:pt x="917" y="524"/>
                  </a:cubicBezTo>
                  <a:cubicBezTo>
                    <a:pt x="917" y="523"/>
                    <a:pt x="917" y="522"/>
                    <a:pt x="915" y="522"/>
                  </a:cubicBezTo>
                  <a:moveTo>
                    <a:pt x="4572" y="522"/>
                  </a:moveTo>
                  <a:cubicBezTo>
                    <a:pt x="4571" y="522"/>
                    <a:pt x="4570" y="523"/>
                    <a:pt x="4570" y="524"/>
                  </a:cubicBezTo>
                  <a:cubicBezTo>
                    <a:pt x="4570" y="525"/>
                    <a:pt x="4571" y="526"/>
                    <a:pt x="4572" y="526"/>
                  </a:cubicBezTo>
                  <a:cubicBezTo>
                    <a:pt x="4574" y="526"/>
                    <a:pt x="4574" y="525"/>
                    <a:pt x="4574" y="524"/>
                  </a:cubicBezTo>
                  <a:cubicBezTo>
                    <a:pt x="4574" y="523"/>
                    <a:pt x="4574" y="522"/>
                    <a:pt x="4572" y="522"/>
                  </a:cubicBezTo>
                  <a:moveTo>
                    <a:pt x="1046" y="521"/>
                  </a:moveTo>
                  <a:cubicBezTo>
                    <a:pt x="1044" y="521"/>
                    <a:pt x="1043" y="522"/>
                    <a:pt x="1043" y="524"/>
                  </a:cubicBezTo>
                  <a:cubicBezTo>
                    <a:pt x="1043" y="526"/>
                    <a:pt x="1044" y="527"/>
                    <a:pt x="1046" y="527"/>
                  </a:cubicBezTo>
                  <a:cubicBezTo>
                    <a:pt x="1048" y="527"/>
                    <a:pt x="1049" y="526"/>
                    <a:pt x="1049" y="524"/>
                  </a:cubicBezTo>
                  <a:cubicBezTo>
                    <a:pt x="1049" y="522"/>
                    <a:pt x="1048" y="521"/>
                    <a:pt x="1046" y="521"/>
                  </a:cubicBezTo>
                  <a:moveTo>
                    <a:pt x="4442" y="521"/>
                  </a:moveTo>
                  <a:cubicBezTo>
                    <a:pt x="4440" y="521"/>
                    <a:pt x="4438" y="522"/>
                    <a:pt x="4438" y="524"/>
                  </a:cubicBezTo>
                  <a:cubicBezTo>
                    <a:pt x="4438" y="526"/>
                    <a:pt x="4440" y="528"/>
                    <a:pt x="4442" y="528"/>
                  </a:cubicBezTo>
                  <a:cubicBezTo>
                    <a:pt x="4444" y="528"/>
                    <a:pt x="4445" y="526"/>
                    <a:pt x="4445" y="524"/>
                  </a:cubicBezTo>
                  <a:cubicBezTo>
                    <a:pt x="4445" y="522"/>
                    <a:pt x="4444" y="521"/>
                    <a:pt x="4442" y="521"/>
                  </a:cubicBezTo>
                  <a:moveTo>
                    <a:pt x="1177" y="519"/>
                  </a:moveTo>
                  <a:cubicBezTo>
                    <a:pt x="1174" y="519"/>
                    <a:pt x="1172" y="522"/>
                    <a:pt x="1172" y="524"/>
                  </a:cubicBezTo>
                  <a:cubicBezTo>
                    <a:pt x="1172" y="527"/>
                    <a:pt x="1174" y="529"/>
                    <a:pt x="1177" y="529"/>
                  </a:cubicBezTo>
                  <a:cubicBezTo>
                    <a:pt x="1179" y="529"/>
                    <a:pt x="1181" y="527"/>
                    <a:pt x="1181" y="524"/>
                  </a:cubicBezTo>
                  <a:cubicBezTo>
                    <a:pt x="1181" y="522"/>
                    <a:pt x="1179" y="519"/>
                    <a:pt x="1177" y="519"/>
                  </a:cubicBezTo>
                  <a:moveTo>
                    <a:pt x="4311" y="519"/>
                  </a:moveTo>
                  <a:cubicBezTo>
                    <a:pt x="4308" y="519"/>
                    <a:pt x="4306" y="522"/>
                    <a:pt x="4306" y="524"/>
                  </a:cubicBezTo>
                  <a:cubicBezTo>
                    <a:pt x="4306" y="527"/>
                    <a:pt x="4308" y="529"/>
                    <a:pt x="4311" y="529"/>
                  </a:cubicBezTo>
                  <a:cubicBezTo>
                    <a:pt x="4314" y="529"/>
                    <a:pt x="4316" y="527"/>
                    <a:pt x="4316" y="524"/>
                  </a:cubicBezTo>
                  <a:cubicBezTo>
                    <a:pt x="4316" y="522"/>
                    <a:pt x="4314" y="519"/>
                    <a:pt x="4311" y="519"/>
                  </a:cubicBezTo>
                  <a:moveTo>
                    <a:pt x="1307" y="518"/>
                  </a:moveTo>
                  <a:cubicBezTo>
                    <a:pt x="1304" y="518"/>
                    <a:pt x="1301" y="521"/>
                    <a:pt x="1301" y="524"/>
                  </a:cubicBezTo>
                  <a:cubicBezTo>
                    <a:pt x="1301" y="527"/>
                    <a:pt x="1304" y="530"/>
                    <a:pt x="1307" y="530"/>
                  </a:cubicBezTo>
                  <a:cubicBezTo>
                    <a:pt x="1310" y="530"/>
                    <a:pt x="1313" y="527"/>
                    <a:pt x="1313" y="524"/>
                  </a:cubicBezTo>
                  <a:cubicBezTo>
                    <a:pt x="1313" y="521"/>
                    <a:pt x="1310" y="518"/>
                    <a:pt x="1307" y="518"/>
                  </a:cubicBezTo>
                  <a:moveTo>
                    <a:pt x="4180" y="518"/>
                  </a:moveTo>
                  <a:cubicBezTo>
                    <a:pt x="4177" y="518"/>
                    <a:pt x="4175" y="521"/>
                    <a:pt x="4175" y="524"/>
                  </a:cubicBezTo>
                  <a:cubicBezTo>
                    <a:pt x="4175" y="527"/>
                    <a:pt x="4177" y="530"/>
                    <a:pt x="4180" y="530"/>
                  </a:cubicBezTo>
                  <a:cubicBezTo>
                    <a:pt x="4184" y="530"/>
                    <a:pt x="4186" y="527"/>
                    <a:pt x="4186" y="524"/>
                  </a:cubicBezTo>
                  <a:cubicBezTo>
                    <a:pt x="4186" y="521"/>
                    <a:pt x="4184" y="518"/>
                    <a:pt x="4180" y="518"/>
                  </a:cubicBezTo>
                  <a:moveTo>
                    <a:pt x="1438" y="517"/>
                  </a:moveTo>
                  <a:cubicBezTo>
                    <a:pt x="1434" y="517"/>
                    <a:pt x="1431" y="520"/>
                    <a:pt x="1431" y="524"/>
                  </a:cubicBezTo>
                  <a:cubicBezTo>
                    <a:pt x="1431" y="528"/>
                    <a:pt x="1434" y="531"/>
                    <a:pt x="1438" y="531"/>
                  </a:cubicBezTo>
                  <a:cubicBezTo>
                    <a:pt x="1442" y="531"/>
                    <a:pt x="1445" y="528"/>
                    <a:pt x="1445" y="524"/>
                  </a:cubicBezTo>
                  <a:cubicBezTo>
                    <a:pt x="1445" y="520"/>
                    <a:pt x="1442" y="517"/>
                    <a:pt x="1438" y="517"/>
                  </a:cubicBezTo>
                  <a:moveTo>
                    <a:pt x="4050" y="517"/>
                  </a:moveTo>
                  <a:cubicBezTo>
                    <a:pt x="4046" y="517"/>
                    <a:pt x="4043" y="520"/>
                    <a:pt x="4043" y="524"/>
                  </a:cubicBezTo>
                  <a:cubicBezTo>
                    <a:pt x="4043" y="528"/>
                    <a:pt x="4046" y="531"/>
                    <a:pt x="4050" y="531"/>
                  </a:cubicBezTo>
                  <a:cubicBezTo>
                    <a:pt x="4054" y="531"/>
                    <a:pt x="4057" y="528"/>
                    <a:pt x="4057" y="524"/>
                  </a:cubicBezTo>
                  <a:cubicBezTo>
                    <a:pt x="4057" y="520"/>
                    <a:pt x="4054" y="517"/>
                    <a:pt x="4050" y="517"/>
                  </a:cubicBezTo>
                  <a:moveTo>
                    <a:pt x="1568" y="517"/>
                  </a:moveTo>
                  <a:cubicBezTo>
                    <a:pt x="1564" y="517"/>
                    <a:pt x="1561" y="520"/>
                    <a:pt x="1561" y="524"/>
                  </a:cubicBezTo>
                  <a:cubicBezTo>
                    <a:pt x="1561" y="528"/>
                    <a:pt x="1564" y="532"/>
                    <a:pt x="1568" y="532"/>
                  </a:cubicBezTo>
                  <a:cubicBezTo>
                    <a:pt x="1573" y="532"/>
                    <a:pt x="1576" y="528"/>
                    <a:pt x="1576" y="524"/>
                  </a:cubicBezTo>
                  <a:cubicBezTo>
                    <a:pt x="1576" y="520"/>
                    <a:pt x="1573" y="517"/>
                    <a:pt x="1568" y="517"/>
                  </a:cubicBezTo>
                  <a:moveTo>
                    <a:pt x="3919" y="517"/>
                  </a:moveTo>
                  <a:cubicBezTo>
                    <a:pt x="3915" y="517"/>
                    <a:pt x="3912" y="520"/>
                    <a:pt x="3912" y="524"/>
                  </a:cubicBezTo>
                  <a:cubicBezTo>
                    <a:pt x="3912" y="528"/>
                    <a:pt x="3915" y="532"/>
                    <a:pt x="3919" y="532"/>
                  </a:cubicBezTo>
                  <a:cubicBezTo>
                    <a:pt x="3923" y="532"/>
                    <a:pt x="3927" y="528"/>
                    <a:pt x="3927" y="524"/>
                  </a:cubicBezTo>
                  <a:cubicBezTo>
                    <a:pt x="3927" y="520"/>
                    <a:pt x="3923" y="517"/>
                    <a:pt x="3919" y="517"/>
                  </a:cubicBezTo>
                  <a:moveTo>
                    <a:pt x="1699" y="515"/>
                  </a:moveTo>
                  <a:cubicBezTo>
                    <a:pt x="1694" y="515"/>
                    <a:pt x="1690" y="519"/>
                    <a:pt x="1690" y="524"/>
                  </a:cubicBezTo>
                  <a:cubicBezTo>
                    <a:pt x="1690" y="529"/>
                    <a:pt x="1694" y="533"/>
                    <a:pt x="1699" y="533"/>
                  </a:cubicBezTo>
                  <a:cubicBezTo>
                    <a:pt x="1704" y="533"/>
                    <a:pt x="1708" y="529"/>
                    <a:pt x="1708" y="524"/>
                  </a:cubicBezTo>
                  <a:cubicBezTo>
                    <a:pt x="1708" y="519"/>
                    <a:pt x="1704" y="515"/>
                    <a:pt x="1699" y="515"/>
                  </a:cubicBezTo>
                  <a:moveTo>
                    <a:pt x="3789" y="515"/>
                  </a:moveTo>
                  <a:cubicBezTo>
                    <a:pt x="3784" y="515"/>
                    <a:pt x="3780" y="519"/>
                    <a:pt x="3780" y="524"/>
                  </a:cubicBezTo>
                  <a:cubicBezTo>
                    <a:pt x="3780" y="529"/>
                    <a:pt x="3784" y="533"/>
                    <a:pt x="3789" y="533"/>
                  </a:cubicBezTo>
                  <a:cubicBezTo>
                    <a:pt x="3793" y="533"/>
                    <a:pt x="3797" y="529"/>
                    <a:pt x="3797" y="524"/>
                  </a:cubicBezTo>
                  <a:cubicBezTo>
                    <a:pt x="3797" y="519"/>
                    <a:pt x="3793" y="515"/>
                    <a:pt x="3789" y="515"/>
                  </a:cubicBezTo>
                  <a:moveTo>
                    <a:pt x="915" y="393"/>
                  </a:moveTo>
                  <a:cubicBezTo>
                    <a:pt x="915" y="393"/>
                    <a:pt x="915" y="393"/>
                    <a:pt x="915" y="394"/>
                  </a:cubicBezTo>
                  <a:cubicBezTo>
                    <a:pt x="915" y="394"/>
                    <a:pt x="915" y="394"/>
                    <a:pt x="915" y="394"/>
                  </a:cubicBezTo>
                  <a:cubicBezTo>
                    <a:pt x="916" y="394"/>
                    <a:pt x="916" y="394"/>
                    <a:pt x="916" y="394"/>
                  </a:cubicBezTo>
                  <a:cubicBezTo>
                    <a:pt x="916" y="393"/>
                    <a:pt x="916" y="393"/>
                    <a:pt x="915" y="393"/>
                  </a:cubicBezTo>
                  <a:moveTo>
                    <a:pt x="4572" y="393"/>
                  </a:moveTo>
                  <a:cubicBezTo>
                    <a:pt x="4572" y="393"/>
                    <a:pt x="4572" y="393"/>
                    <a:pt x="4572" y="394"/>
                  </a:cubicBezTo>
                  <a:cubicBezTo>
                    <a:pt x="4572" y="394"/>
                    <a:pt x="4572" y="394"/>
                    <a:pt x="4572" y="394"/>
                  </a:cubicBezTo>
                  <a:cubicBezTo>
                    <a:pt x="4573" y="394"/>
                    <a:pt x="4573" y="394"/>
                    <a:pt x="4573" y="394"/>
                  </a:cubicBezTo>
                  <a:cubicBezTo>
                    <a:pt x="4573" y="393"/>
                    <a:pt x="4573" y="393"/>
                    <a:pt x="4572" y="393"/>
                  </a:cubicBezTo>
                  <a:moveTo>
                    <a:pt x="1046" y="392"/>
                  </a:moveTo>
                  <a:cubicBezTo>
                    <a:pt x="1045" y="392"/>
                    <a:pt x="1044" y="393"/>
                    <a:pt x="1044" y="394"/>
                  </a:cubicBezTo>
                  <a:cubicBezTo>
                    <a:pt x="1044" y="395"/>
                    <a:pt x="1045" y="395"/>
                    <a:pt x="1046" y="395"/>
                  </a:cubicBezTo>
                  <a:cubicBezTo>
                    <a:pt x="1047" y="395"/>
                    <a:pt x="1048" y="395"/>
                    <a:pt x="1048" y="394"/>
                  </a:cubicBezTo>
                  <a:cubicBezTo>
                    <a:pt x="1048" y="393"/>
                    <a:pt x="1047" y="392"/>
                    <a:pt x="1046" y="392"/>
                  </a:cubicBezTo>
                  <a:moveTo>
                    <a:pt x="4442" y="392"/>
                  </a:moveTo>
                  <a:cubicBezTo>
                    <a:pt x="4441" y="392"/>
                    <a:pt x="4440" y="393"/>
                    <a:pt x="4440" y="394"/>
                  </a:cubicBezTo>
                  <a:cubicBezTo>
                    <a:pt x="4440" y="395"/>
                    <a:pt x="4441" y="395"/>
                    <a:pt x="4442" y="395"/>
                  </a:cubicBezTo>
                  <a:cubicBezTo>
                    <a:pt x="4443" y="395"/>
                    <a:pt x="4444" y="395"/>
                    <a:pt x="4444" y="394"/>
                  </a:cubicBezTo>
                  <a:cubicBezTo>
                    <a:pt x="4444" y="393"/>
                    <a:pt x="4443" y="392"/>
                    <a:pt x="4442" y="392"/>
                  </a:cubicBezTo>
                  <a:moveTo>
                    <a:pt x="1177" y="391"/>
                  </a:moveTo>
                  <a:cubicBezTo>
                    <a:pt x="1175" y="391"/>
                    <a:pt x="1174" y="392"/>
                    <a:pt x="1174" y="394"/>
                  </a:cubicBezTo>
                  <a:cubicBezTo>
                    <a:pt x="1174" y="395"/>
                    <a:pt x="1175" y="396"/>
                    <a:pt x="1177" y="396"/>
                  </a:cubicBezTo>
                  <a:cubicBezTo>
                    <a:pt x="1178" y="396"/>
                    <a:pt x="1179" y="395"/>
                    <a:pt x="1179" y="394"/>
                  </a:cubicBezTo>
                  <a:cubicBezTo>
                    <a:pt x="1179" y="392"/>
                    <a:pt x="1178" y="391"/>
                    <a:pt x="1177" y="391"/>
                  </a:cubicBezTo>
                  <a:moveTo>
                    <a:pt x="4311" y="391"/>
                  </a:moveTo>
                  <a:cubicBezTo>
                    <a:pt x="4309" y="391"/>
                    <a:pt x="4308" y="392"/>
                    <a:pt x="4308" y="394"/>
                  </a:cubicBezTo>
                  <a:cubicBezTo>
                    <a:pt x="4308" y="395"/>
                    <a:pt x="4309" y="396"/>
                    <a:pt x="4311" y="396"/>
                  </a:cubicBezTo>
                  <a:cubicBezTo>
                    <a:pt x="4313" y="396"/>
                    <a:pt x="4314" y="395"/>
                    <a:pt x="4314" y="394"/>
                  </a:cubicBezTo>
                  <a:cubicBezTo>
                    <a:pt x="4314" y="392"/>
                    <a:pt x="4313" y="391"/>
                    <a:pt x="4311" y="391"/>
                  </a:cubicBezTo>
                  <a:moveTo>
                    <a:pt x="1307" y="390"/>
                  </a:moveTo>
                  <a:cubicBezTo>
                    <a:pt x="1305" y="390"/>
                    <a:pt x="1303" y="391"/>
                    <a:pt x="1303" y="394"/>
                  </a:cubicBezTo>
                  <a:cubicBezTo>
                    <a:pt x="1303" y="396"/>
                    <a:pt x="1305" y="397"/>
                    <a:pt x="1307" y="397"/>
                  </a:cubicBezTo>
                  <a:cubicBezTo>
                    <a:pt x="1309" y="397"/>
                    <a:pt x="1311" y="396"/>
                    <a:pt x="1311" y="394"/>
                  </a:cubicBezTo>
                  <a:cubicBezTo>
                    <a:pt x="1311" y="391"/>
                    <a:pt x="1309" y="390"/>
                    <a:pt x="1307" y="390"/>
                  </a:cubicBezTo>
                  <a:moveTo>
                    <a:pt x="4180" y="390"/>
                  </a:moveTo>
                  <a:cubicBezTo>
                    <a:pt x="4178" y="390"/>
                    <a:pt x="4176" y="391"/>
                    <a:pt x="4176" y="394"/>
                  </a:cubicBezTo>
                  <a:cubicBezTo>
                    <a:pt x="4176" y="396"/>
                    <a:pt x="4178" y="397"/>
                    <a:pt x="4180" y="397"/>
                  </a:cubicBezTo>
                  <a:cubicBezTo>
                    <a:pt x="4183" y="397"/>
                    <a:pt x="4184" y="396"/>
                    <a:pt x="4184" y="394"/>
                  </a:cubicBezTo>
                  <a:cubicBezTo>
                    <a:pt x="4184" y="391"/>
                    <a:pt x="4183" y="390"/>
                    <a:pt x="4180" y="390"/>
                  </a:cubicBezTo>
                  <a:moveTo>
                    <a:pt x="1438" y="388"/>
                  </a:moveTo>
                  <a:cubicBezTo>
                    <a:pt x="1435" y="388"/>
                    <a:pt x="1433" y="391"/>
                    <a:pt x="1433" y="394"/>
                  </a:cubicBezTo>
                  <a:cubicBezTo>
                    <a:pt x="1433" y="396"/>
                    <a:pt x="1435" y="399"/>
                    <a:pt x="1438" y="399"/>
                  </a:cubicBezTo>
                  <a:cubicBezTo>
                    <a:pt x="1441" y="399"/>
                    <a:pt x="1443" y="396"/>
                    <a:pt x="1443" y="394"/>
                  </a:cubicBezTo>
                  <a:cubicBezTo>
                    <a:pt x="1443" y="391"/>
                    <a:pt x="1441" y="388"/>
                    <a:pt x="1438" y="388"/>
                  </a:cubicBezTo>
                  <a:moveTo>
                    <a:pt x="4050" y="388"/>
                  </a:moveTo>
                  <a:cubicBezTo>
                    <a:pt x="4047" y="388"/>
                    <a:pt x="4045" y="391"/>
                    <a:pt x="4045" y="394"/>
                  </a:cubicBezTo>
                  <a:cubicBezTo>
                    <a:pt x="4045" y="396"/>
                    <a:pt x="4047" y="399"/>
                    <a:pt x="4050" y="399"/>
                  </a:cubicBezTo>
                  <a:cubicBezTo>
                    <a:pt x="4053" y="399"/>
                    <a:pt x="4055" y="396"/>
                    <a:pt x="4055" y="394"/>
                  </a:cubicBezTo>
                  <a:cubicBezTo>
                    <a:pt x="4055" y="391"/>
                    <a:pt x="4053" y="388"/>
                    <a:pt x="4050" y="388"/>
                  </a:cubicBezTo>
                  <a:moveTo>
                    <a:pt x="1568" y="388"/>
                  </a:moveTo>
                  <a:cubicBezTo>
                    <a:pt x="1565" y="388"/>
                    <a:pt x="1563" y="390"/>
                    <a:pt x="1563" y="394"/>
                  </a:cubicBezTo>
                  <a:cubicBezTo>
                    <a:pt x="1563" y="397"/>
                    <a:pt x="1565" y="399"/>
                    <a:pt x="1568" y="399"/>
                  </a:cubicBezTo>
                  <a:cubicBezTo>
                    <a:pt x="1572" y="399"/>
                    <a:pt x="1574" y="397"/>
                    <a:pt x="1574" y="394"/>
                  </a:cubicBezTo>
                  <a:cubicBezTo>
                    <a:pt x="1574" y="390"/>
                    <a:pt x="1572" y="388"/>
                    <a:pt x="1568" y="388"/>
                  </a:cubicBezTo>
                  <a:moveTo>
                    <a:pt x="3919" y="387"/>
                  </a:moveTo>
                  <a:cubicBezTo>
                    <a:pt x="3916" y="387"/>
                    <a:pt x="3913" y="390"/>
                    <a:pt x="3913" y="394"/>
                  </a:cubicBezTo>
                  <a:cubicBezTo>
                    <a:pt x="3913" y="397"/>
                    <a:pt x="3916" y="400"/>
                    <a:pt x="3919" y="400"/>
                  </a:cubicBezTo>
                  <a:cubicBezTo>
                    <a:pt x="3923" y="400"/>
                    <a:pt x="3925" y="397"/>
                    <a:pt x="3925" y="394"/>
                  </a:cubicBezTo>
                  <a:cubicBezTo>
                    <a:pt x="3925" y="390"/>
                    <a:pt x="3923" y="387"/>
                    <a:pt x="3919" y="387"/>
                  </a:cubicBezTo>
                  <a:moveTo>
                    <a:pt x="1699" y="387"/>
                  </a:moveTo>
                  <a:cubicBezTo>
                    <a:pt x="1695" y="387"/>
                    <a:pt x="1692" y="390"/>
                    <a:pt x="1692" y="394"/>
                  </a:cubicBezTo>
                  <a:cubicBezTo>
                    <a:pt x="1692" y="397"/>
                    <a:pt x="1695" y="400"/>
                    <a:pt x="1699" y="400"/>
                  </a:cubicBezTo>
                  <a:cubicBezTo>
                    <a:pt x="1703" y="400"/>
                    <a:pt x="1706" y="397"/>
                    <a:pt x="1706" y="394"/>
                  </a:cubicBezTo>
                  <a:cubicBezTo>
                    <a:pt x="1706" y="390"/>
                    <a:pt x="1703" y="387"/>
                    <a:pt x="1699" y="387"/>
                  </a:cubicBezTo>
                  <a:moveTo>
                    <a:pt x="3789" y="387"/>
                  </a:moveTo>
                  <a:cubicBezTo>
                    <a:pt x="3785" y="387"/>
                    <a:pt x="3782" y="390"/>
                    <a:pt x="3782" y="394"/>
                  </a:cubicBezTo>
                  <a:cubicBezTo>
                    <a:pt x="3782" y="397"/>
                    <a:pt x="3785" y="400"/>
                    <a:pt x="3789" y="400"/>
                  </a:cubicBezTo>
                  <a:cubicBezTo>
                    <a:pt x="3792" y="400"/>
                    <a:pt x="3796" y="397"/>
                    <a:pt x="3796" y="394"/>
                  </a:cubicBezTo>
                  <a:cubicBezTo>
                    <a:pt x="3796" y="390"/>
                    <a:pt x="3792" y="387"/>
                    <a:pt x="3789" y="387"/>
                  </a:cubicBezTo>
                  <a:moveTo>
                    <a:pt x="1046" y="263"/>
                  </a:move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moveTo>
                    <a:pt x="4442" y="263"/>
                  </a:moveTo>
                  <a:cubicBezTo>
                    <a:pt x="4441" y="263"/>
                    <a:pt x="4441" y="263"/>
                    <a:pt x="4441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moveTo>
                    <a:pt x="1177" y="262"/>
                  </a:moveTo>
                  <a:cubicBezTo>
                    <a:pt x="1176" y="262"/>
                    <a:pt x="1175" y="262"/>
                    <a:pt x="1175" y="263"/>
                  </a:cubicBezTo>
                  <a:cubicBezTo>
                    <a:pt x="1175" y="264"/>
                    <a:pt x="1176" y="264"/>
                    <a:pt x="1177" y="264"/>
                  </a:cubicBezTo>
                  <a:cubicBezTo>
                    <a:pt x="1177" y="264"/>
                    <a:pt x="1178" y="264"/>
                    <a:pt x="1178" y="263"/>
                  </a:cubicBezTo>
                  <a:cubicBezTo>
                    <a:pt x="1178" y="262"/>
                    <a:pt x="1177" y="262"/>
                    <a:pt x="1177" y="262"/>
                  </a:cubicBezTo>
                  <a:moveTo>
                    <a:pt x="4311" y="261"/>
                  </a:moveTo>
                  <a:cubicBezTo>
                    <a:pt x="4310" y="261"/>
                    <a:pt x="4310" y="262"/>
                    <a:pt x="4310" y="263"/>
                  </a:cubicBezTo>
                  <a:cubicBezTo>
                    <a:pt x="4310" y="264"/>
                    <a:pt x="4310" y="264"/>
                    <a:pt x="4311" y="264"/>
                  </a:cubicBezTo>
                  <a:cubicBezTo>
                    <a:pt x="4312" y="264"/>
                    <a:pt x="4313" y="264"/>
                    <a:pt x="4313" y="263"/>
                  </a:cubicBezTo>
                  <a:cubicBezTo>
                    <a:pt x="4313" y="262"/>
                    <a:pt x="4312" y="261"/>
                    <a:pt x="4311" y="261"/>
                  </a:cubicBezTo>
                  <a:moveTo>
                    <a:pt x="1307" y="261"/>
                  </a:moveTo>
                  <a:cubicBezTo>
                    <a:pt x="1306" y="261"/>
                    <a:pt x="1305" y="262"/>
                    <a:pt x="1305" y="263"/>
                  </a:cubicBezTo>
                  <a:cubicBezTo>
                    <a:pt x="1305" y="264"/>
                    <a:pt x="1306" y="265"/>
                    <a:pt x="1307" y="265"/>
                  </a:cubicBezTo>
                  <a:cubicBezTo>
                    <a:pt x="1308" y="265"/>
                    <a:pt x="1309" y="264"/>
                    <a:pt x="1309" y="263"/>
                  </a:cubicBezTo>
                  <a:cubicBezTo>
                    <a:pt x="1309" y="262"/>
                    <a:pt x="1308" y="261"/>
                    <a:pt x="1307" y="261"/>
                  </a:cubicBezTo>
                  <a:moveTo>
                    <a:pt x="4180" y="261"/>
                  </a:moveTo>
                  <a:cubicBezTo>
                    <a:pt x="4179" y="261"/>
                    <a:pt x="4178" y="262"/>
                    <a:pt x="4178" y="263"/>
                  </a:cubicBezTo>
                  <a:cubicBezTo>
                    <a:pt x="4178" y="264"/>
                    <a:pt x="4179" y="265"/>
                    <a:pt x="4180" y="265"/>
                  </a:cubicBezTo>
                  <a:cubicBezTo>
                    <a:pt x="4182" y="265"/>
                    <a:pt x="4183" y="264"/>
                    <a:pt x="4183" y="263"/>
                  </a:cubicBezTo>
                  <a:cubicBezTo>
                    <a:pt x="4183" y="262"/>
                    <a:pt x="4182" y="261"/>
                    <a:pt x="4180" y="261"/>
                  </a:cubicBezTo>
                  <a:moveTo>
                    <a:pt x="1438" y="260"/>
                  </a:moveTo>
                  <a:cubicBezTo>
                    <a:pt x="1436" y="260"/>
                    <a:pt x="1434" y="261"/>
                    <a:pt x="1434" y="263"/>
                  </a:cubicBezTo>
                  <a:cubicBezTo>
                    <a:pt x="1434" y="265"/>
                    <a:pt x="1436" y="266"/>
                    <a:pt x="1438" y="266"/>
                  </a:cubicBezTo>
                  <a:cubicBezTo>
                    <a:pt x="1440" y="266"/>
                    <a:pt x="1441" y="265"/>
                    <a:pt x="1441" y="263"/>
                  </a:cubicBezTo>
                  <a:cubicBezTo>
                    <a:pt x="1441" y="261"/>
                    <a:pt x="1440" y="260"/>
                    <a:pt x="1438" y="260"/>
                  </a:cubicBezTo>
                  <a:moveTo>
                    <a:pt x="4050" y="260"/>
                  </a:moveTo>
                  <a:cubicBezTo>
                    <a:pt x="4048" y="260"/>
                    <a:pt x="4047" y="261"/>
                    <a:pt x="4047" y="263"/>
                  </a:cubicBezTo>
                  <a:cubicBezTo>
                    <a:pt x="4047" y="265"/>
                    <a:pt x="4048" y="266"/>
                    <a:pt x="4050" y="266"/>
                  </a:cubicBezTo>
                  <a:cubicBezTo>
                    <a:pt x="4052" y="266"/>
                    <a:pt x="4053" y="265"/>
                    <a:pt x="4053" y="263"/>
                  </a:cubicBezTo>
                  <a:cubicBezTo>
                    <a:pt x="4053" y="261"/>
                    <a:pt x="4052" y="260"/>
                    <a:pt x="4050" y="260"/>
                  </a:cubicBezTo>
                  <a:moveTo>
                    <a:pt x="1568" y="259"/>
                  </a:moveTo>
                  <a:cubicBezTo>
                    <a:pt x="1566" y="259"/>
                    <a:pt x="1564" y="261"/>
                    <a:pt x="1564" y="263"/>
                  </a:cubicBezTo>
                  <a:cubicBezTo>
                    <a:pt x="1564" y="265"/>
                    <a:pt x="1566" y="267"/>
                    <a:pt x="1568" y="267"/>
                  </a:cubicBezTo>
                  <a:cubicBezTo>
                    <a:pt x="1571" y="267"/>
                    <a:pt x="1572" y="265"/>
                    <a:pt x="1572" y="263"/>
                  </a:cubicBezTo>
                  <a:cubicBezTo>
                    <a:pt x="1572" y="261"/>
                    <a:pt x="1571" y="259"/>
                    <a:pt x="1568" y="259"/>
                  </a:cubicBezTo>
                  <a:moveTo>
                    <a:pt x="3919" y="259"/>
                  </a:moveTo>
                  <a:cubicBezTo>
                    <a:pt x="3917" y="259"/>
                    <a:pt x="3915" y="261"/>
                    <a:pt x="3915" y="263"/>
                  </a:cubicBezTo>
                  <a:cubicBezTo>
                    <a:pt x="3915" y="265"/>
                    <a:pt x="3917" y="267"/>
                    <a:pt x="3919" y="267"/>
                  </a:cubicBezTo>
                  <a:cubicBezTo>
                    <a:pt x="3922" y="267"/>
                    <a:pt x="3924" y="265"/>
                    <a:pt x="3924" y="263"/>
                  </a:cubicBezTo>
                  <a:cubicBezTo>
                    <a:pt x="3924" y="261"/>
                    <a:pt x="3922" y="259"/>
                    <a:pt x="3919" y="259"/>
                  </a:cubicBezTo>
                  <a:moveTo>
                    <a:pt x="1699" y="258"/>
                  </a:moveTo>
                  <a:cubicBezTo>
                    <a:pt x="1696" y="258"/>
                    <a:pt x="1694" y="260"/>
                    <a:pt x="1694" y="263"/>
                  </a:cubicBezTo>
                  <a:cubicBezTo>
                    <a:pt x="1694" y="266"/>
                    <a:pt x="1696" y="268"/>
                    <a:pt x="1699" y="268"/>
                  </a:cubicBezTo>
                  <a:cubicBezTo>
                    <a:pt x="1702" y="268"/>
                    <a:pt x="1704" y="266"/>
                    <a:pt x="1704" y="263"/>
                  </a:cubicBezTo>
                  <a:cubicBezTo>
                    <a:pt x="1704" y="260"/>
                    <a:pt x="1702" y="258"/>
                    <a:pt x="1699" y="258"/>
                  </a:cubicBezTo>
                  <a:moveTo>
                    <a:pt x="3789" y="258"/>
                  </a:moveTo>
                  <a:cubicBezTo>
                    <a:pt x="3786" y="258"/>
                    <a:pt x="3784" y="260"/>
                    <a:pt x="3784" y="263"/>
                  </a:cubicBezTo>
                  <a:cubicBezTo>
                    <a:pt x="3784" y="266"/>
                    <a:pt x="3786" y="268"/>
                    <a:pt x="3789" y="268"/>
                  </a:cubicBezTo>
                  <a:cubicBezTo>
                    <a:pt x="3791" y="268"/>
                    <a:pt x="3794" y="266"/>
                    <a:pt x="3794" y="263"/>
                  </a:cubicBezTo>
                  <a:cubicBezTo>
                    <a:pt x="3794" y="260"/>
                    <a:pt x="3791" y="258"/>
                    <a:pt x="3789" y="258"/>
                  </a:cubicBezTo>
                  <a:moveTo>
                    <a:pt x="1307" y="132"/>
                  </a:moveTo>
                  <a:cubicBezTo>
                    <a:pt x="1307" y="132"/>
                    <a:pt x="1306" y="132"/>
                    <a:pt x="1306" y="132"/>
                  </a:cubicBezTo>
                  <a:cubicBezTo>
                    <a:pt x="1306" y="133"/>
                    <a:pt x="1307" y="133"/>
                    <a:pt x="1307" y="133"/>
                  </a:cubicBezTo>
                  <a:cubicBezTo>
                    <a:pt x="1308" y="133"/>
                    <a:pt x="1308" y="133"/>
                    <a:pt x="1308" y="132"/>
                  </a:cubicBezTo>
                  <a:cubicBezTo>
                    <a:pt x="1308" y="132"/>
                    <a:pt x="1308" y="132"/>
                    <a:pt x="1307" y="132"/>
                  </a:cubicBezTo>
                  <a:moveTo>
                    <a:pt x="4180" y="132"/>
                  </a:moveTo>
                  <a:cubicBezTo>
                    <a:pt x="4180" y="132"/>
                    <a:pt x="4180" y="132"/>
                    <a:pt x="4180" y="132"/>
                  </a:cubicBezTo>
                  <a:cubicBezTo>
                    <a:pt x="4180" y="133"/>
                    <a:pt x="4180" y="133"/>
                    <a:pt x="4180" y="133"/>
                  </a:cubicBezTo>
                  <a:cubicBezTo>
                    <a:pt x="4181" y="133"/>
                    <a:pt x="4181" y="133"/>
                    <a:pt x="4181" y="132"/>
                  </a:cubicBezTo>
                  <a:cubicBezTo>
                    <a:pt x="4181" y="132"/>
                    <a:pt x="4181" y="132"/>
                    <a:pt x="4180" y="132"/>
                  </a:cubicBezTo>
                  <a:moveTo>
                    <a:pt x="1438" y="131"/>
                  </a:moveTo>
                  <a:cubicBezTo>
                    <a:pt x="1437" y="131"/>
                    <a:pt x="1436" y="132"/>
                    <a:pt x="1436" y="132"/>
                  </a:cubicBezTo>
                  <a:cubicBezTo>
                    <a:pt x="1436" y="133"/>
                    <a:pt x="1437" y="134"/>
                    <a:pt x="1438" y="134"/>
                  </a:cubicBezTo>
                  <a:cubicBezTo>
                    <a:pt x="1439" y="134"/>
                    <a:pt x="1439" y="133"/>
                    <a:pt x="1439" y="132"/>
                  </a:cubicBezTo>
                  <a:cubicBezTo>
                    <a:pt x="1439" y="132"/>
                    <a:pt x="1439" y="131"/>
                    <a:pt x="1438" y="131"/>
                  </a:cubicBezTo>
                  <a:moveTo>
                    <a:pt x="4050" y="131"/>
                  </a:moveTo>
                  <a:cubicBezTo>
                    <a:pt x="4049" y="131"/>
                    <a:pt x="4048" y="132"/>
                    <a:pt x="4048" y="132"/>
                  </a:cubicBezTo>
                  <a:cubicBezTo>
                    <a:pt x="4048" y="133"/>
                    <a:pt x="4049" y="134"/>
                    <a:pt x="4050" y="134"/>
                  </a:cubicBezTo>
                  <a:cubicBezTo>
                    <a:pt x="4051" y="134"/>
                    <a:pt x="4051" y="133"/>
                    <a:pt x="4051" y="132"/>
                  </a:cubicBezTo>
                  <a:cubicBezTo>
                    <a:pt x="4051" y="132"/>
                    <a:pt x="4051" y="131"/>
                    <a:pt x="4050" y="131"/>
                  </a:cubicBezTo>
                  <a:moveTo>
                    <a:pt x="1568" y="130"/>
                  </a:moveTo>
                  <a:cubicBezTo>
                    <a:pt x="1567" y="130"/>
                    <a:pt x="1566" y="131"/>
                    <a:pt x="1566" y="132"/>
                  </a:cubicBezTo>
                  <a:cubicBezTo>
                    <a:pt x="1566" y="134"/>
                    <a:pt x="1567" y="134"/>
                    <a:pt x="1568" y="134"/>
                  </a:cubicBezTo>
                  <a:cubicBezTo>
                    <a:pt x="1570" y="134"/>
                    <a:pt x="1571" y="134"/>
                    <a:pt x="1571" y="132"/>
                  </a:cubicBezTo>
                  <a:cubicBezTo>
                    <a:pt x="1571" y="131"/>
                    <a:pt x="1570" y="130"/>
                    <a:pt x="1568" y="130"/>
                  </a:cubicBezTo>
                  <a:moveTo>
                    <a:pt x="3919" y="130"/>
                  </a:moveTo>
                  <a:cubicBezTo>
                    <a:pt x="3918" y="130"/>
                    <a:pt x="3917" y="131"/>
                    <a:pt x="3917" y="132"/>
                  </a:cubicBezTo>
                  <a:cubicBezTo>
                    <a:pt x="3917" y="134"/>
                    <a:pt x="3918" y="135"/>
                    <a:pt x="3919" y="135"/>
                  </a:cubicBezTo>
                  <a:cubicBezTo>
                    <a:pt x="3921" y="135"/>
                    <a:pt x="3922" y="134"/>
                    <a:pt x="3922" y="132"/>
                  </a:cubicBezTo>
                  <a:cubicBezTo>
                    <a:pt x="3922" y="131"/>
                    <a:pt x="3921" y="130"/>
                    <a:pt x="3919" y="130"/>
                  </a:cubicBezTo>
                  <a:moveTo>
                    <a:pt x="1699" y="129"/>
                  </a:moveTo>
                  <a:cubicBezTo>
                    <a:pt x="1697" y="129"/>
                    <a:pt x="1696" y="130"/>
                    <a:pt x="1696" y="132"/>
                  </a:cubicBezTo>
                  <a:cubicBezTo>
                    <a:pt x="1696" y="134"/>
                    <a:pt x="1697" y="136"/>
                    <a:pt x="1699" y="136"/>
                  </a:cubicBezTo>
                  <a:cubicBezTo>
                    <a:pt x="1701" y="136"/>
                    <a:pt x="1702" y="134"/>
                    <a:pt x="1702" y="132"/>
                  </a:cubicBezTo>
                  <a:cubicBezTo>
                    <a:pt x="1702" y="130"/>
                    <a:pt x="1701" y="129"/>
                    <a:pt x="1699" y="129"/>
                  </a:cubicBezTo>
                  <a:moveTo>
                    <a:pt x="3789" y="129"/>
                  </a:moveTo>
                  <a:cubicBezTo>
                    <a:pt x="3787" y="129"/>
                    <a:pt x="3785" y="130"/>
                    <a:pt x="3785" y="132"/>
                  </a:cubicBezTo>
                  <a:cubicBezTo>
                    <a:pt x="3785" y="134"/>
                    <a:pt x="3787" y="136"/>
                    <a:pt x="3789" y="136"/>
                  </a:cubicBezTo>
                  <a:cubicBezTo>
                    <a:pt x="3790" y="136"/>
                    <a:pt x="3792" y="134"/>
                    <a:pt x="3792" y="132"/>
                  </a:cubicBezTo>
                  <a:cubicBezTo>
                    <a:pt x="3792" y="130"/>
                    <a:pt x="3790" y="129"/>
                    <a:pt x="3789" y="129"/>
                  </a:cubicBezTo>
                  <a:moveTo>
                    <a:pt x="1568" y="1"/>
                  </a:moveTo>
                  <a:cubicBezTo>
                    <a:pt x="1568" y="1"/>
                    <a:pt x="1568" y="1"/>
                    <a:pt x="1568" y="2"/>
                  </a:cubicBezTo>
                  <a:cubicBezTo>
                    <a:pt x="1568" y="2"/>
                    <a:pt x="1568" y="2"/>
                    <a:pt x="1568" y="2"/>
                  </a:cubicBezTo>
                  <a:cubicBezTo>
                    <a:pt x="1569" y="2"/>
                    <a:pt x="1569" y="2"/>
                    <a:pt x="1569" y="2"/>
                  </a:cubicBezTo>
                  <a:cubicBezTo>
                    <a:pt x="1569" y="1"/>
                    <a:pt x="1569" y="1"/>
                    <a:pt x="1568" y="1"/>
                  </a:cubicBezTo>
                  <a:moveTo>
                    <a:pt x="3919" y="1"/>
                  </a:moveTo>
                  <a:cubicBezTo>
                    <a:pt x="3919" y="1"/>
                    <a:pt x="3919" y="1"/>
                    <a:pt x="3919" y="2"/>
                  </a:cubicBezTo>
                  <a:cubicBezTo>
                    <a:pt x="3919" y="2"/>
                    <a:pt x="3919" y="2"/>
                    <a:pt x="3919" y="2"/>
                  </a:cubicBezTo>
                  <a:cubicBezTo>
                    <a:pt x="3920" y="2"/>
                    <a:pt x="3920" y="2"/>
                    <a:pt x="3920" y="2"/>
                  </a:cubicBezTo>
                  <a:cubicBezTo>
                    <a:pt x="3920" y="1"/>
                    <a:pt x="3920" y="1"/>
                    <a:pt x="3919" y="1"/>
                  </a:cubicBezTo>
                  <a:moveTo>
                    <a:pt x="1699" y="1"/>
                  </a:moveTo>
                  <a:cubicBezTo>
                    <a:pt x="1698" y="1"/>
                    <a:pt x="1698" y="1"/>
                    <a:pt x="1698" y="2"/>
                  </a:cubicBezTo>
                  <a:cubicBezTo>
                    <a:pt x="1698" y="2"/>
                    <a:pt x="1698" y="3"/>
                    <a:pt x="1699" y="3"/>
                  </a:cubicBezTo>
                  <a:cubicBezTo>
                    <a:pt x="1700" y="3"/>
                    <a:pt x="1700" y="2"/>
                    <a:pt x="1700" y="2"/>
                  </a:cubicBezTo>
                  <a:cubicBezTo>
                    <a:pt x="1700" y="1"/>
                    <a:pt x="1700" y="1"/>
                    <a:pt x="1699" y="1"/>
                  </a:cubicBezTo>
                  <a:moveTo>
                    <a:pt x="3789" y="0"/>
                  </a:moveTo>
                  <a:cubicBezTo>
                    <a:pt x="3788" y="0"/>
                    <a:pt x="3787" y="1"/>
                    <a:pt x="3787" y="2"/>
                  </a:cubicBezTo>
                  <a:cubicBezTo>
                    <a:pt x="3787" y="2"/>
                    <a:pt x="3788" y="3"/>
                    <a:pt x="3789" y="3"/>
                  </a:cubicBezTo>
                  <a:cubicBezTo>
                    <a:pt x="3789" y="3"/>
                    <a:pt x="3790" y="2"/>
                    <a:pt x="3790" y="2"/>
                  </a:cubicBezTo>
                  <a:cubicBezTo>
                    <a:pt x="3790" y="1"/>
                    <a:pt x="3789" y="0"/>
                    <a:pt x="3789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20" name="Google Shape;420;p1"/>
            <p:cNvSpPr/>
            <p:nvPr/>
          </p:nvSpPr>
          <p:spPr>
            <a:xfrm>
              <a:off x="-640" y="-2745"/>
              <a:ext cx="8965" cy="9389"/>
            </a:xfrm>
            <a:custGeom>
              <a:avLst/>
              <a:gdLst/>
              <a:ahLst/>
              <a:cxnLst/>
              <a:rect l="l" t="t" r="r" b="b"/>
              <a:pathLst>
                <a:path w="5488" h="5749" extrusionOk="0">
                  <a:moveTo>
                    <a:pt x="3527" y="645"/>
                  </a:moveTo>
                  <a:cubicBezTo>
                    <a:pt x="3523" y="645"/>
                    <a:pt x="3519" y="649"/>
                    <a:pt x="3519" y="654"/>
                  </a:cubicBezTo>
                  <a:cubicBezTo>
                    <a:pt x="3519" y="658"/>
                    <a:pt x="3523" y="662"/>
                    <a:pt x="3527" y="662"/>
                  </a:cubicBezTo>
                  <a:cubicBezTo>
                    <a:pt x="3532" y="662"/>
                    <a:pt x="3536" y="658"/>
                    <a:pt x="3536" y="654"/>
                  </a:cubicBezTo>
                  <a:cubicBezTo>
                    <a:pt x="3536" y="649"/>
                    <a:pt x="3532" y="645"/>
                    <a:pt x="3527" y="645"/>
                  </a:cubicBezTo>
                  <a:moveTo>
                    <a:pt x="2091" y="645"/>
                  </a:moveTo>
                  <a:cubicBezTo>
                    <a:pt x="2086" y="645"/>
                    <a:pt x="2082" y="649"/>
                    <a:pt x="2082" y="654"/>
                  </a:cubicBezTo>
                  <a:cubicBezTo>
                    <a:pt x="2082" y="658"/>
                    <a:pt x="2086" y="662"/>
                    <a:pt x="2091" y="662"/>
                  </a:cubicBezTo>
                  <a:cubicBezTo>
                    <a:pt x="2096" y="662"/>
                    <a:pt x="2099" y="658"/>
                    <a:pt x="2099" y="654"/>
                  </a:cubicBezTo>
                  <a:cubicBezTo>
                    <a:pt x="2099" y="649"/>
                    <a:pt x="2096" y="645"/>
                    <a:pt x="2091" y="645"/>
                  </a:cubicBezTo>
                  <a:moveTo>
                    <a:pt x="3397" y="644"/>
                  </a:moveTo>
                  <a:cubicBezTo>
                    <a:pt x="3392" y="644"/>
                    <a:pt x="3388" y="649"/>
                    <a:pt x="3388" y="654"/>
                  </a:cubicBezTo>
                  <a:cubicBezTo>
                    <a:pt x="3388" y="659"/>
                    <a:pt x="3392" y="663"/>
                    <a:pt x="3397" y="663"/>
                  </a:cubicBezTo>
                  <a:cubicBezTo>
                    <a:pt x="3402" y="663"/>
                    <a:pt x="3406" y="659"/>
                    <a:pt x="3406" y="654"/>
                  </a:cubicBezTo>
                  <a:cubicBezTo>
                    <a:pt x="3406" y="649"/>
                    <a:pt x="3402" y="644"/>
                    <a:pt x="3397" y="644"/>
                  </a:cubicBezTo>
                  <a:moveTo>
                    <a:pt x="2221" y="644"/>
                  </a:moveTo>
                  <a:cubicBezTo>
                    <a:pt x="2216" y="644"/>
                    <a:pt x="2212" y="648"/>
                    <a:pt x="2212" y="654"/>
                  </a:cubicBezTo>
                  <a:cubicBezTo>
                    <a:pt x="2212" y="659"/>
                    <a:pt x="2216" y="663"/>
                    <a:pt x="2221" y="663"/>
                  </a:cubicBezTo>
                  <a:cubicBezTo>
                    <a:pt x="2227" y="663"/>
                    <a:pt x="2231" y="659"/>
                    <a:pt x="2231" y="654"/>
                  </a:cubicBezTo>
                  <a:cubicBezTo>
                    <a:pt x="2231" y="648"/>
                    <a:pt x="2227" y="644"/>
                    <a:pt x="2221" y="644"/>
                  </a:cubicBezTo>
                  <a:moveTo>
                    <a:pt x="3266" y="644"/>
                  </a:moveTo>
                  <a:cubicBezTo>
                    <a:pt x="3261" y="644"/>
                    <a:pt x="3257" y="648"/>
                    <a:pt x="3257" y="654"/>
                  </a:cubicBezTo>
                  <a:cubicBezTo>
                    <a:pt x="3257" y="659"/>
                    <a:pt x="3261" y="663"/>
                    <a:pt x="3266" y="663"/>
                  </a:cubicBezTo>
                  <a:cubicBezTo>
                    <a:pt x="3271" y="663"/>
                    <a:pt x="3276" y="659"/>
                    <a:pt x="3276" y="654"/>
                  </a:cubicBezTo>
                  <a:cubicBezTo>
                    <a:pt x="3276" y="648"/>
                    <a:pt x="3271" y="644"/>
                    <a:pt x="3266" y="644"/>
                  </a:cubicBezTo>
                  <a:moveTo>
                    <a:pt x="2352" y="644"/>
                  </a:moveTo>
                  <a:cubicBezTo>
                    <a:pt x="2347" y="644"/>
                    <a:pt x="2342" y="648"/>
                    <a:pt x="2342" y="654"/>
                  </a:cubicBezTo>
                  <a:cubicBezTo>
                    <a:pt x="2342" y="659"/>
                    <a:pt x="2347" y="663"/>
                    <a:pt x="2352" y="663"/>
                  </a:cubicBezTo>
                  <a:cubicBezTo>
                    <a:pt x="2357" y="663"/>
                    <a:pt x="2362" y="659"/>
                    <a:pt x="2362" y="654"/>
                  </a:cubicBezTo>
                  <a:cubicBezTo>
                    <a:pt x="2362" y="648"/>
                    <a:pt x="2357" y="644"/>
                    <a:pt x="2352" y="644"/>
                  </a:cubicBezTo>
                  <a:moveTo>
                    <a:pt x="3136" y="644"/>
                  </a:moveTo>
                  <a:cubicBezTo>
                    <a:pt x="3130" y="644"/>
                    <a:pt x="3126" y="648"/>
                    <a:pt x="3126" y="654"/>
                  </a:cubicBezTo>
                  <a:cubicBezTo>
                    <a:pt x="3126" y="659"/>
                    <a:pt x="3130" y="663"/>
                    <a:pt x="3136" y="663"/>
                  </a:cubicBezTo>
                  <a:cubicBezTo>
                    <a:pt x="3141" y="663"/>
                    <a:pt x="3145" y="659"/>
                    <a:pt x="3145" y="654"/>
                  </a:cubicBezTo>
                  <a:cubicBezTo>
                    <a:pt x="3145" y="648"/>
                    <a:pt x="3141" y="644"/>
                    <a:pt x="3136" y="644"/>
                  </a:cubicBezTo>
                  <a:moveTo>
                    <a:pt x="2483" y="643"/>
                  </a:moveTo>
                  <a:cubicBezTo>
                    <a:pt x="2477" y="643"/>
                    <a:pt x="2472" y="648"/>
                    <a:pt x="2472" y="654"/>
                  </a:cubicBezTo>
                  <a:cubicBezTo>
                    <a:pt x="2472" y="659"/>
                    <a:pt x="2477" y="664"/>
                    <a:pt x="2483" y="664"/>
                  </a:cubicBezTo>
                  <a:cubicBezTo>
                    <a:pt x="2488" y="664"/>
                    <a:pt x="2493" y="659"/>
                    <a:pt x="2493" y="654"/>
                  </a:cubicBezTo>
                  <a:cubicBezTo>
                    <a:pt x="2493" y="648"/>
                    <a:pt x="2488" y="643"/>
                    <a:pt x="2483" y="643"/>
                  </a:cubicBezTo>
                  <a:moveTo>
                    <a:pt x="2613" y="643"/>
                  </a:moveTo>
                  <a:cubicBezTo>
                    <a:pt x="2608" y="643"/>
                    <a:pt x="2603" y="648"/>
                    <a:pt x="2603" y="654"/>
                  </a:cubicBezTo>
                  <a:cubicBezTo>
                    <a:pt x="2603" y="659"/>
                    <a:pt x="2608" y="664"/>
                    <a:pt x="2613" y="664"/>
                  </a:cubicBezTo>
                  <a:cubicBezTo>
                    <a:pt x="2619" y="664"/>
                    <a:pt x="2623" y="659"/>
                    <a:pt x="2623" y="654"/>
                  </a:cubicBezTo>
                  <a:cubicBezTo>
                    <a:pt x="2623" y="648"/>
                    <a:pt x="2619" y="643"/>
                    <a:pt x="2613" y="643"/>
                  </a:cubicBezTo>
                  <a:moveTo>
                    <a:pt x="2744" y="643"/>
                  </a:moveTo>
                  <a:cubicBezTo>
                    <a:pt x="2738" y="643"/>
                    <a:pt x="2734" y="648"/>
                    <a:pt x="2734" y="654"/>
                  </a:cubicBezTo>
                  <a:cubicBezTo>
                    <a:pt x="2734" y="659"/>
                    <a:pt x="2738" y="664"/>
                    <a:pt x="2744" y="664"/>
                  </a:cubicBezTo>
                  <a:cubicBezTo>
                    <a:pt x="2749" y="664"/>
                    <a:pt x="2754" y="659"/>
                    <a:pt x="2754" y="654"/>
                  </a:cubicBezTo>
                  <a:cubicBezTo>
                    <a:pt x="2754" y="648"/>
                    <a:pt x="2749" y="643"/>
                    <a:pt x="2744" y="643"/>
                  </a:cubicBezTo>
                  <a:moveTo>
                    <a:pt x="2874" y="643"/>
                  </a:moveTo>
                  <a:cubicBezTo>
                    <a:pt x="2869" y="643"/>
                    <a:pt x="2864" y="648"/>
                    <a:pt x="2864" y="654"/>
                  </a:cubicBezTo>
                  <a:cubicBezTo>
                    <a:pt x="2864" y="659"/>
                    <a:pt x="2869" y="664"/>
                    <a:pt x="2874" y="664"/>
                  </a:cubicBezTo>
                  <a:cubicBezTo>
                    <a:pt x="2880" y="664"/>
                    <a:pt x="2885" y="659"/>
                    <a:pt x="2885" y="654"/>
                  </a:cubicBezTo>
                  <a:cubicBezTo>
                    <a:pt x="2885" y="648"/>
                    <a:pt x="2880" y="643"/>
                    <a:pt x="2874" y="643"/>
                  </a:cubicBezTo>
                  <a:moveTo>
                    <a:pt x="3005" y="643"/>
                  </a:moveTo>
                  <a:cubicBezTo>
                    <a:pt x="2999" y="643"/>
                    <a:pt x="2995" y="648"/>
                    <a:pt x="2995" y="654"/>
                  </a:cubicBezTo>
                  <a:cubicBezTo>
                    <a:pt x="2995" y="659"/>
                    <a:pt x="2999" y="664"/>
                    <a:pt x="3005" y="664"/>
                  </a:cubicBezTo>
                  <a:cubicBezTo>
                    <a:pt x="3011" y="664"/>
                    <a:pt x="3015" y="659"/>
                    <a:pt x="3015" y="654"/>
                  </a:cubicBezTo>
                  <a:cubicBezTo>
                    <a:pt x="3015" y="648"/>
                    <a:pt x="3011" y="643"/>
                    <a:pt x="3005" y="643"/>
                  </a:cubicBezTo>
                  <a:moveTo>
                    <a:pt x="1830" y="517"/>
                  </a:moveTo>
                  <a:cubicBezTo>
                    <a:pt x="1826" y="517"/>
                    <a:pt x="1824" y="520"/>
                    <a:pt x="1824" y="523"/>
                  </a:cubicBezTo>
                  <a:cubicBezTo>
                    <a:pt x="1824" y="526"/>
                    <a:pt x="1826" y="529"/>
                    <a:pt x="1830" y="529"/>
                  </a:cubicBezTo>
                  <a:cubicBezTo>
                    <a:pt x="1833" y="529"/>
                    <a:pt x="1835" y="526"/>
                    <a:pt x="1835" y="523"/>
                  </a:cubicBezTo>
                  <a:cubicBezTo>
                    <a:pt x="1835" y="520"/>
                    <a:pt x="1833" y="517"/>
                    <a:pt x="1830" y="517"/>
                  </a:cubicBezTo>
                  <a:moveTo>
                    <a:pt x="3658" y="517"/>
                  </a:moveTo>
                  <a:cubicBezTo>
                    <a:pt x="3655" y="517"/>
                    <a:pt x="3652" y="520"/>
                    <a:pt x="3652" y="523"/>
                  </a:cubicBezTo>
                  <a:cubicBezTo>
                    <a:pt x="3652" y="526"/>
                    <a:pt x="3655" y="529"/>
                    <a:pt x="3658" y="529"/>
                  </a:cubicBezTo>
                  <a:cubicBezTo>
                    <a:pt x="3661" y="529"/>
                    <a:pt x="3664" y="526"/>
                    <a:pt x="3664" y="523"/>
                  </a:cubicBezTo>
                  <a:cubicBezTo>
                    <a:pt x="3664" y="520"/>
                    <a:pt x="3661" y="517"/>
                    <a:pt x="3658" y="517"/>
                  </a:cubicBezTo>
                  <a:moveTo>
                    <a:pt x="1960" y="517"/>
                  </a:moveTo>
                  <a:cubicBezTo>
                    <a:pt x="1957" y="517"/>
                    <a:pt x="1954" y="520"/>
                    <a:pt x="1954" y="523"/>
                  </a:cubicBezTo>
                  <a:cubicBezTo>
                    <a:pt x="1954" y="526"/>
                    <a:pt x="1957" y="529"/>
                    <a:pt x="1960" y="529"/>
                  </a:cubicBezTo>
                  <a:cubicBezTo>
                    <a:pt x="1964" y="529"/>
                    <a:pt x="1966" y="526"/>
                    <a:pt x="1966" y="523"/>
                  </a:cubicBezTo>
                  <a:cubicBezTo>
                    <a:pt x="1966" y="520"/>
                    <a:pt x="1964" y="517"/>
                    <a:pt x="1960" y="517"/>
                  </a:cubicBezTo>
                  <a:moveTo>
                    <a:pt x="3527" y="516"/>
                  </a:moveTo>
                  <a:cubicBezTo>
                    <a:pt x="3524" y="516"/>
                    <a:pt x="3521" y="519"/>
                    <a:pt x="3521" y="523"/>
                  </a:cubicBezTo>
                  <a:cubicBezTo>
                    <a:pt x="3521" y="527"/>
                    <a:pt x="3524" y="529"/>
                    <a:pt x="3527" y="529"/>
                  </a:cubicBezTo>
                  <a:cubicBezTo>
                    <a:pt x="3531" y="529"/>
                    <a:pt x="3534" y="527"/>
                    <a:pt x="3534" y="523"/>
                  </a:cubicBezTo>
                  <a:cubicBezTo>
                    <a:pt x="3534" y="519"/>
                    <a:pt x="3531" y="516"/>
                    <a:pt x="3527" y="516"/>
                  </a:cubicBezTo>
                  <a:moveTo>
                    <a:pt x="2091" y="516"/>
                  </a:moveTo>
                  <a:cubicBezTo>
                    <a:pt x="2087" y="516"/>
                    <a:pt x="2084" y="519"/>
                    <a:pt x="2084" y="523"/>
                  </a:cubicBezTo>
                  <a:cubicBezTo>
                    <a:pt x="2084" y="527"/>
                    <a:pt x="2087" y="530"/>
                    <a:pt x="2091" y="530"/>
                  </a:cubicBezTo>
                  <a:cubicBezTo>
                    <a:pt x="2095" y="530"/>
                    <a:pt x="2098" y="527"/>
                    <a:pt x="2098" y="523"/>
                  </a:cubicBezTo>
                  <a:cubicBezTo>
                    <a:pt x="2098" y="519"/>
                    <a:pt x="2095" y="516"/>
                    <a:pt x="2091" y="516"/>
                  </a:cubicBezTo>
                  <a:moveTo>
                    <a:pt x="3397" y="516"/>
                  </a:moveTo>
                  <a:cubicBezTo>
                    <a:pt x="3393" y="516"/>
                    <a:pt x="3390" y="519"/>
                    <a:pt x="3390" y="523"/>
                  </a:cubicBezTo>
                  <a:cubicBezTo>
                    <a:pt x="3390" y="527"/>
                    <a:pt x="3393" y="530"/>
                    <a:pt x="3397" y="530"/>
                  </a:cubicBezTo>
                  <a:cubicBezTo>
                    <a:pt x="3401" y="530"/>
                    <a:pt x="3404" y="527"/>
                    <a:pt x="3404" y="523"/>
                  </a:cubicBezTo>
                  <a:cubicBezTo>
                    <a:pt x="3404" y="519"/>
                    <a:pt x="3401" y="516"/>
                    <a:pt x="3397" y="516"/>
                  </a:cubicBezTo>
                  <a:moveTo>
                    <a:pt x="2221" y="516"/>
                  </a:moveTo>
                  <a:cubicBezTo>
                    <a:pt x="2217" y="516"/>
                    <a:pt x="2214" y="519"/>
                    <a:pt x="2214" y="523"/>
                  </a:cubicBezTo>
                  <a:cubicBezTo>
                    <a:pt x="2214" y="527"/>
                    <a:pt x="2217" y="530"/>
                    <a:pt x="2221" y="530"/>
                  </a:cubicBezTo>
                  <a:cubicBezTo>
                    <a:pt x="2225" y="530"/>
                    <a:pt x="2229" y="527"/>
                    <a:pt x="2229" y="523"/>
                  </a:cubicBezTo>
                  <a:cubicBezTo>
                    <a:pt x="2229" y="519"/>
                    <a:pt x="2225" y="516"/>
                    <a:pt x="2221" y="516"/>
                  </a:cubicBezTo>
                  <a:moveTo>
                    <a:pt x="3266" y="516"/>
                  </a:moveTo>
                  <a:cubicBezTo>
                    <a:pt x="3262" y="516"/>
                    <a:pt x="3259" y="519"/>
                    <a:pt x="3259" y="523"/>
                  </a:cubicBezTo>
                  <a:cubicBezTo>
                    <a:pt x="3259" y="527"/>
                    <a:pt x="3262" y="530"/>
                    <a:pt x="3266" y="530"/>
                  </a:cubicBezTo>
                  <a:cubicBezTo>
                    <a:pt x="3270" y="530"/>
                    <a:pt x="3273" y="527"/>
                    <a:pt x="3273" y="523"/>
                  </a:cubicBezTo>
                  <a:cubicBezTo>
                    <a:pt x="3273" y="519"/>
                    <a:pt x="3270" y="516"/>
                    <a:pt x="3266" y="516"/>
                  </a:cubicBezTo>
                  <a:moveTo>
                    <a:pt x="2352" y="515"/>
                  </a:moveTo>
                  <a:cubicBezTo>
                    <a:pt x="2348" y="515"/>
                    <a:pt x="2344" y="519"/>
                    <a:pt x="2344" y="523"/>
                  </a:cubicBezTo>
                  <a:cubicBezTo>
                    <a:pt x="2344" y="527"/>
                    <a:pt x="2348" y="531"/>
                    <a:pt x="2352" y="531"/>
                  </a:cubicBezTo>
                  <a:cubicBezTo>
                    <a:pt x="2356" y="531"/>
                    <a:pt x="2360" y="527"/>
                    <a:pt x="2360" y="523"/>
                  </a:cubicBezTo>
                  <a:cubicBezTo>
                    <a:pt x="2360" y="519"/>
                    <a:pt x="2356" y="515"/>
                    <a:pt x="2352" y="515"/>
                  </a:cubicBezTo>
                  <a:moveTo>
                    <a:pt x="3136" y="515"/>
                  </a:moveTo>
                  <a:cubicBezTo>
                    <a:pt x="3131" y="515"/>
                    <a:pt x="3128" y="519"/>
                    <a:pt x="3128" y="523"/>
                  </a:cubicBezTo>
                  <a:cubicBezTo>
                    <a:pt x="3128" y="527"/>
                    <a:pt x="3131" y="531"/>
                    <a:pt x="3136" y="531"/>
                  </a:cubicBezTo>
                  <a:cubicBezTo>
                    <a:pt x="3140" y="531"/>
                    <a:pt x="3143" y="527"/>
                    <a:pt x="3143" y="523"/>
                  </a:cubicBezTo>
                  <a:cubicBezTo>
                    <a:pt x="3143" y="519"/>
                    <a:pt x="3140" y="515"/>
                    <a:pt x="3136" y="515"/>
                  </a:cubicBezTo>
                  <a:moveTo>
                    <a:pt x="2483" y="515"/>
                  </a:moveTo>
                  <a:cubicBezTo>
                    <a:pt x="2478" y="515"/>
                    <a:pt x="2475" y="519"/>
                    <a:pt x="2475" y="523"/>
                  </a:cubicBezTo>
                  <a:cubicBezTo>
                    <a:pt x="2475" y="527"/>
                    <a:pt x="2478" y="531"/>
                    <a:pt x="2483" y="531"/>
                  </a:cubicBezTo>
                  <a:cubicBezTo>
                    <a:pt x="2487" y="531"/>
                    <a:pt x="2491" y="527"/>
                    <a:pt x="2491" y="523"/>
                  </a:cubicBezTo>
                  <a:cubicBezTo>
                    <a:pt x="2491" y="519"/>
                    <a:pt x="2487" y="515"/>
                    <a:pt x="2483" y="515"/>
                  </a:cubicBezTo>
                  <a:moveTo>
                    <a:pt x="2613" y="515"/>
                  </a:moveTo>
                  <a:cubicBezTo>
                    <a:pt x="2609" y="515"/>
                    <a:pt x="2605" y="519"/>
                    <a:pt x="2605" y="523"/>
                  </a:cubicBezTo>
                  <a:cubicBezTo>
                    <a:pt x="2605" y="527"/>
                    <a:pt x="2609" y="531"/>
                    <a:pt x="2613" y="531"/>
                  </a:cubicBezTo>
                  <a:cubicBezTo>
                    <a:pt x="2618" y="531"/>
                    <a:pt x="2621" y="527"/>
                    <a:pt x="2621" y="523"/>
                  </a:cubicBezTo>
                  <a:cubicBezTo>
                    <a:pt x="2621" y="519"/>
                    <a:pt x="2618" y="515"/>
                    <a:pt x="2613" y="515"/>
                  </a:cubicBezTo>
                  <a:moveTo>
                    <a:pt x="2874" y="515"/>
                  </a:moveTo>
                  <a:cubicBezTo>
                    <a:pt x="2870" y="515"/>
                    <a:pt x="2866" y="519"/>
                    <a:pt x="2866" y="523"/>
                  </a:cubicBezTo>
                  <a:cubicBezTo>
                    <a:pt x="2866" y="527"/>
                    <a:pt x="2870" y="531"/>
                    <a:pt x="2874" y="531"/>
                  </a:cubicBezTo>
                  <a:cubicBezTo>
                    <a:pt x="2879" y="531"/>
                    <a:pt x="2882" y="527"/>
                    <a:pt x="2882" y="523"/>
                  </a:cubicBezTo>
                  <a:cubicBezTo>
                    <a:pt x="2882" y="519"/>
                    <a:pt x="2879" y="515"/>
                    <a:pt x="2874" y="515"/>
                  </a:cubicBezTo>
                  <a:moveTo>
                    <a:pt x="3005" y="515"/>
                  </a:moveTo>
                  <a:cubicBezTo>
                    <a:pt x="3001" y="515"/>
                    <a:pt x="2997" y="519"/>
                    <a:pt x="2997" y="523"/>
                  </a:cubicBezTo>
                  <a:cubicBezTo>
                    <a:pt x="2997" y="527"/>
                    <a:pt x="3001" y="531"/>
                    <a:pt x="3005" y="531"/>
                  </a:cubicBezTo>
                  <a:cubicBezTo>
                    <a:pt x="3009" y="531"/>
                    <a:pt x="3013" y="527"/>
                    <a:pt x="3013" y="523"/>
                  </a:cubicBezTo>
                  <a:cubicBezTo>
                    <a:pt x="3013" y="519"/>
                    <a:pt x="3009" y="515"/>
                    <a:pt x="3005" y="515"/>
                  </a:cubicBezTo>
                  <a:moveTo>
                    <a:pt x="2744" y="515"/>
                  </a:moveTo>
                  <a:cubicBezTo>
                    <a:pt x="2739" y="515"/>
                    <a:pt x="2735" y="518"/>
                    <a:pt x="2735" y="523"/>
                  </a:cubicBezTo>
                  <a:cubicBezTo>
                    <a:pt x="2735" y="528"/>
                    <a:pt x="2739" y="531"/>
                    <a:pt x="2744" y="531"/>
                  </a:cubicBezTo>
                  <a:cubicBezTo>
                    <a:pt x="2748" y="531"/>
                    <a:pt x="2752" y="528"/>
                    <a:pt x="2752" y="523"/>
                  </a:cubicBezTo>
                  <a:cubicBezTo>
                    <a:pt x="2752" y="518"/>
                    <a:pt x="2748" y="515"/>
                    <a:pt x="2744" y="515"/>
                  </a:cubicBezTo>
                  <a:moveTo>
                    <a:pt x="1830" y="389"/>
                  </a:moveTo>
                  <a:cubicBezTo>
                    <a:pt x="1828" y="389"/>
                    <a:pt x="1826" y="390"/>
                    <a:pt x="1826" y="392"/>
                  </a:cubicBezTo>
                  <a:cubicBezTo>
                    <a:pt x="1826" y="394"/>
                    <a:pt x="1828" y="396"/>
                    <a:pt x="1830" y="396"/>
                  </a:cubicBezTo>
                  <a:cubicBezTo>
                    <a:pt x="1832" y="396"/>
                    <a:pt x="1833" y="394"/>
                    <a:pt x="1833" y="392"/>
                  </a:cubicBezTo>
                  <a:cubicBezTo>
                    <a:pt x="1833" y="390"/>
                    <a:pt x="1832" y="389"/>
                    <a:pt x="1830" y="389"/>
                  </a:cubicBezTo>
                  <a:moveTo>
                    <a:pt x="3658" y="388"/>
                  </a:moveTo>
                  <a:cubicBezTo>
                    <a:pt x="3656" y="388"/>
                    <a:pt x="3654" y="390"/>
                    <a:pt x="3654" y="392"/>
                  </a:cubicBezTo>
                  <a:cubicBezTo>
                    <a:pt x="3654" y="394"/>
                    <a:pt x="3656" y="396"/>
                    <a:pt x="3658" y="396"/>
                  </a:cubicBezTo>
                  <a:cubicBezTo>
                    <a:pt x="3660" y="396"/>
                    <a:pt x="3662" y="394"/>
                    <a:pt x="3662" y="392"/>
                  </a:cubicBezTo>
                  <a:cubicBezTo>
                    <a:pt x="3662" y="390"/>
                    <a:pt x="3660" y="388"/>
                    <a:pt x="3658" y="388"/>
                  </a:cubicBezTo>
                  <a:moveTo>
                    <a:pt x="1960" y="388"/>
                  </a:moveTo>
                  <a:cubicBezTo>
                    <a:pt x="1958" y="388"/>
                    <a:pt x="1956" y="390"/>
                    <a:pt x="1956" y="392"/>
                  </a:cubicBezTo>
                  <a:cubicBezTo>
                    <a:pt x="1956" y="395"/>
                    <a:pt x="1958" y="397"/>
                    <a:pt x="1960" y="397"/>
                  </a:cubicBezTo>
                  <a:cubicBezTo>
                    <a:pt x="1963" y="397"/>
                    <a:pt x="1965" y="395"/>
                    <a:pt x="1965" y="392"/>
                  </a:cubicBezTo>
                  <a:cubicBezTo>
                    <a:pt x="1965" y="390"/>
                    <a:pt x="1963" y="388"/>
                    <a:pt x="1960" y="388"/>
                  </a:cubicBezTo>
                  <a:moveTo>
                    <a:pt x="3527" y="388"/>
                  </a:moveTo>
                  <a:cubicBezTo>
                    <a:pt x="3525" y="388"/>
                    <a:pt x="3523" y="390"/>
                    <a:pt x="3523" y="392"/>
                  </a:cubicBezTo>
                  <a:cubicBezTo>
                    <a:pt x="3523" y="395"/>
                    <a:pt x="3525" y="397"/>
                    <a:pt x="3527" y="397"/>
                  </a:cubicBezTo>
                  <a:cubicBezTo>
                    <a:pt x="3530" y="397"/>
                    <a:pt x="3532" y="395"/>
                    <a:pt x="3532" y="392"/>
                  </a:cubicBezTo>
                  <a:cubicBezTo>
                    <a:pt x="3532" y="390"/>
                    <a:pt x="3530" y="388"/>
                    <a:pt x="3527" y="388"/>
                  </a:cubicBezTo>
                  <a:moveTo>
                    <a:pt x="2091" y="387"/>
                  </a:moveTo>
                  <a:cubicBezTo>
                    <a:pt x="2088" y="387"/>
                    <a:pt x="2086" y="390"/>
                    <a:pt x="2086" y="392"/>
                  </a:cubicBezTo>
                  <a:cubicBezTo>
                    <a:pt x="2086" y="395"/>
                    <a:pt x="2088" y="397"/>
                    <a:pt x="2091" y="397"/>
                  </a:cubicBezTo>
                  <a:cubicBezTo>
                    <a:pt x="2094" y="397"/>
                    <a:pt x="2096" y="395"/>
                    <a:pt x="2096" y="392"/>
                  </a:cubicBezTo>
                  <a:cubicBezTo>
                    <a:pt x="2096" y="390"/>
                    <a:pt x="2094" y="387"/>
                    <a:pt x="2091" y="387"/>
                  </a:cubicBezTo>
                  <a:moveTo>
                    <a:pt x="3397" y="387"/>
                  </a:moveTo>
                  <a:cubicBezTo>
                    <a:pt x="3394" y="387"/>
                    <a:pt x="3392" y="390"/>
                    <a:pt x="3392" y="392"/>
                  </a:cubicBezTo>
                  <a:cubicBezTo>
                    <a:pt x="3392" y="395"/>
                    <a:pt x="3394" y="397"/>
                    <a:pt x="3397" y="397"/>
                  </a:cubicBezTo>
                  <a:cubicBezTo>
                    <a:pt x="3400" y="397"/>
                    <a:pt x="3402" y="395"/>
                    <a:pt x="3402" y="392"/>
                  </a:cubicBezTo>
                  <a:cubicBezTo>
                    <a:pt x="3402" y="390"/>
                    <a:pt x="3400" y="387"/>
                    <a:pt x="3397" y="387"/>
                  </a:cubicBezTo>
                  <a:moveTo>
                    <a:pt x="2221" y="387"/>
                  </a:moveTo>
                  <a:cubicBezTo>
                    <a:pt x="2218" y="387"/>
                    <a:pt x="2216" y="389"/>
                    <a:pt x="2216" y="392"/>
                  </a:cubicBezTo>
                  <a:cubicBezTo>
                    <a:pt x="2216" y="395"/>
                    <a:pt x="2218" y="398"/>
                    <a:pt x="2221" y="398"/>
                  </a:cubicBezTo>
                  <a:cubicBezTo>
                    <a:pt x="2224" y="398"/>
                    <a:pt x="2227" y="395"/>
                    <a:pt x="2227" y="392"/>
                  </a:cubicBezTo>
                  <a:cubicBezTo>
                    <a:pt x="2227" y="389"/>
                    <a:pt x="2224" y="387"/>
                    <a:pt x="2221" y="387"/>
                  </a:cubicBezTo>
                  <a:moveTo>
                    <a:pt x="3266" y="387"/>
                  </a:moveTo>
                  <a:cubicBezTo>
                    <a:pt x="3263" y="387"/>
                    <a:pt x="3261" y="389"/>
                    <a:pt x="3261" y="392"/>
                  </a:cubicBezTo>
                  <a:cubicBezTo>
                    <a:pt x="3261" y="395"/>
                    <a:pt x="3263" y="398"/>
                    <a:pt x="3266" y="398"/>
                  </a:cubicBezTo>
                  <a:cubicBezTo>
                    <a:pt x="3269" y="398"/>
                    <a:pt x="3272" y="395"/>
                    <a:pt x="3272" y="392"/>
                  </a:cubicBezTo>
                  <a:cubicBezTo>
                    <a:pt x="3272" y="389"/>
                    <a:pt x="3269" y="387"/>
                    <a:pt x="3266" y="387"/>
                  </a:cubicBezTo>
                  <a:moveTo>
                    <a:pt x="2352" y="387"/>
                  </a:moveTo>
                  <a:cubicBezTo>
                    <a:pt x="2349" y="387"/>
                    <a:pt x="2346" y="389"/>
                    <a:pt x="2346" y="392"/>
                  </a:cubicBezTo>
                  <a:cubicBezTo>
                    <a:pt x="2346" y="396"/>
                    <a:pt x="2349" y="398"/>
                    <a:pt x="2352" y="398"/>
                  </a:cubicBezTo>
                  <a:cubicBezTo>
                    <a:pt x="2355" y="398"/>
                    <a:pt x="2358" y="396"/>
                    <a:pt x="2358" y="392"/>
                  </a:cubicBezTo>
                  <a:cubicBezTo>
                    <a:pt x="2358" y="389"/>
                    <a:pt x="2355" y="387"/>
                    <a:pt x="2352" y="387"/>
                  </a:cubicBezTo>
                  <a:moveTo>
                    <a:pt x="3136" y="387"/>
                  </a:moveTo>
                  <a:cubicBezTo>
                    <a:pt x="3132" y="387"/>
                    <a:pt x="3130" y="389"/>
                    <a:pt x="3130" y="392"/>
                  </a:cubicBezTo>
                  <a:cubicBezTo>
                    <a:pt x="3130" y="396"/>
                    <a:pt x="3132" y="398"/>
                    <a:pt x="3136" y="398"/>
                  </a:cubicBezTo>
                  <a:cubicBezTo>
                    <a:pt x="3139" y="398"/>
                    <a:pt x="3141" y="396"/>
                    <a:pt x="3141" y="392"/>
                  </a:cubicBezTo>
                  <a:cubicBezTo>
                    <a:pt x="3141" y="389"/>
                    <a:pt x="3139" y="387"/>
                    <a:pt x="3136" y="387"/>
                  </a:cubicBezTo>
                  <a:moveTo>
                    <a:pt x="2483" y="386"/>
                  </a:moveTo>
                  <a:cubicBezTo>
                    <a:pt x="2479" y="386"/>
                    <a:pt x="2476" y="389"/>
                    <a:pt x="2476" y="392"/>
                  </a:cubicBezTo>
                  <a:cubicBezTo>
                    <a:pt x="2476" y="396"/>
                    <a:pt x="2479" y="398"/>
                    <a:pt x="2483" y="398"/>
                  </a:cubicBezTo>
                  <a:cubicBezTo>
                    <a:pt x="2486" y="398"/>
                    <a:pt x="2489" y="396"/>
                    <a:pt x="2489" y="392"/>
                  </a:cubicBezTo>
                  <a:cubicBezTo>
                    <a:pt x="2489" y="389"/>
                    <a:pt x="2486" y="386"/>
                    <a:pt x="2483" y="386"/>
                  </a:cubicBezTo>
                  <a:moveTo>
                    <a:pt x="2613" y="386"/>
                  </a:moveTo>
                  <a:cubicBezTo>
                    <a:pt x="2610" y="386"/>
                    <a:pt x="2607" y="389"/>
                    <a:pt x="2607" y="392"/>
                  </a:cubicBezTo>
                  <a:cubicBezTo>
                    <a:pt x="2607" y="396"/>
                    <a:pt x="2610" y="398"/>
                    <a:pt x="2613" y="398"/>
                  </a:cubicBezTo>
                  <a:cubicBezTo>
                    <a:pt x="2617" y="398"/>
                    <a:pt x="2619" y="396"/>
                    <a:pt x="2619" y="392"/>
                  </a:cubicBezTo>
                  <a:cubicBezTo>
                    <a:pt x="2619" y="389"/>
                    <a:pt x="2617" y="386"/>
                    <a:pt x="2613" y="386"/>
                  </a:cubicBezTo>
                  <a:moveTo>
                    <a:pt x="2744" y="386"/>
                  </a:moveTo>
                  <a:cubicBezTo>
                    <a:pt x="2740" y="386"/>
                    <a:pt x="2738" y="389"/>
                    <a:pt x="2738" y="392"/>
                  </a:cubicBezTo>
                  <a:cubicBezTo>
                    <a:pt x="2738" y="396"/>
                    <a:pt x="2740" y="398"/>
                    <a:pt x="2744" y="398"/>
                  </a:cubicBezTo>
                  <a:cubicBezTo>
                    <a:pt x="2747" y="398"/>
                    <a:pt x="2750" y="396"/>
                    <a:pt x="2750" y="392"/>
                  </a:cubicBezTo>
                  <a:cubicBezTo>
                    <a:pt x="2750" y="389"/>
                    <a:pt x="2747" y="386"/>
                    <a:pt x="2744" y="386"/>
                  </a:cubicBezTo>
                  <a:moveTo>
                    <a:pt x="2874" y="386"/>
                  </a:moveTo>
                  <a:cubicBezTo>
                    <a:pt x="2871" y="386"/>
                    <a:pt x="2868" y="389"/>
                    <a:pt x="2868" y="392"/>
                  </a:cubicBezTo>
                  <a:cubicBezTo>
                    <a:pt x="2868" y="396"/>
                    <a:pt x="2871" y="398"/>
                    <a:pt x="2874" y="398"/>
                  </a:cubicBezTo>
                  <a:cubicBezTo>
                    <a:pt x="2878" y="398"/>
                    <a:pt x="2881" y="396"/>
                    <a:pt x="2881" y="392"/>
                  </a:cubicBezTo>
                  <a:cubicBezTo>
                    <a:pt x="2881" y="389"/>
                    <a:pt x="2878" y="386"/>
                    <a:pt x="2874" y="386"/>
                  </a:cubicBezTo>
                  <a:moveTo>
                    <a:pt x="3005" y="386"/>
                  </a:moveTo>
                  <a:cubicBezTo>
                    <a:pt x="3002" y="386"/>
                    <a:pt x="2999" y="389"/>
                    <a:pt x="2999" y="392"/>
                  </a:cubicBezTo>
                  <a:cubicBezTo>
                    <a:pt x="2999" y="396"/>
                    <a:pt x="3002" y="398"/>
                    <a:pt x="3005" y="398"/>
                  </a:cubicBezTo>
                  <a:cubicBezTo>
                    <a:pt x="3008" y="398"/>
                    <a:pt x="3011" y="396"/>
                    <a:pt x="3011" y="392"/>
                  </a:cubicBezTo>
                  <a:cubicBezTo>
                    <a:pt x="3011" y="389"/>
                    <a:pt x="3008" y="386"/>
                    <a:pt x="3005" y="386"/>
                  </a:cubicBezTo>
                  <a:moveTo>
                    <a:pt x="1830" y="260"/>
                  </a:moveTo>
                  <a:cubicBezTo>
                    <a:pt x="1829" y="260"/>
                    <a:pt x="1828" y="261"/>
                    <a:pt x="1828" y="262"/>
                  </a:cubicBezTo>
                  <a:cubicBezTo>
                    <a:pt x="1828" y="263"/>
                    <a:pt x="1829" y="264"/>
                    <a:pt x="1830" y="264"/>
                  </a:cubicBezTo>
                  <a:cubicBezTo>
                    <a:pt x="1831" y="264"/>
                    <a:pt x="1831" y="263"/>
                    <a:pt x="1831" y="262"/>
                  </a:cubicBezTo>
                  <a:cubicBezTo>
                    <a:pt x="1831" y="261"/>
                    <a:pt x="1831" y="260"/>
                    <a:pt x="1830" y="260"/>
                  </a:cubicBezTo>
                  <a:moveTo>
                    <a:pt x="3658" y="260"/>
                  </a:moveTo>
                  <a:cubicBezTo>
                    <a:pt x="3657" y="260"/>
                    <a:pt x="3656" y="261"/>
                    <a:pt x="3656" y="262"/>
                  </a:cubicBezTo>
                  <a:cubicBezTo>
                    <a:pt x="3656" y="263"/>
                    <a:pt x="3657" y="264"/>
                    <a:pt x="3658" y="264"/>
                  </a:cubicBezTo>
                  <a:cubicBezTo>
                    <a:pt x="3659" y="264"/>
                    <a:pt x="3660" y="263"/>
                    <a:pt x="3660" y="262"/>
                  </a:cubicBezTo>
                  <a:cubicBezTo>
                    <a:pt x="3660" y="261"/>
                    <a:pt x="3659" y="260"/>
                    <a:pt x="3658" y="260"/>
                  </a:cubicBezTo>
                  <a:moveTo>
                    <a:pt x="1960" y="259"/>
                  </a:moveTo>
                  <a:cubicBezTo>
                    <a:pt x="1959" y="259"/>
                    <a:pt x="1958" y="260"/>
                    <a:pt x="1958" y="262"/>
                  </a:cubicBezTo>
                  <a:cubicBezTo>
                    <a:pt x="1958" y="263"/>
                    <a:pt x="1959" y="264"/>
                    <a:pt x="1960" y="264"/>
                  </a:cubicBezTo>
                  <a:cubicBezTo>
                    <a:pt x="1962" y="264"/>
                    <a:pt x="1963" y="263"/>
                    <a:pt x="1963" y="262"/>
                  </a:cubicBezTo>
                  <a:cubicBezTo>
                    <a:pt x="1963" y="260"/>
                    <a:pt x="1962" y="259"/>
                    <a:pt x="1960" y="259"/>
                  </a:cubicBezTo>
                  <a:moveTo>
                    <a:pt x="3527" y="259"/>
                  </a:moveTo>
                  <a:cubicBezTo>
                    <a:pt x="3526" y="259"/>
                    <a:pt x="3525" y="260"/>
                    <a:pt x="3525" y="262"/>
                  </a:cubicBezTo>
                  <a:cubicBezTo>
                    <a:pt x="3525" y="263"/>
                    <a:pt x="3526" y="264"/>
                    <a:pt x="3527" y="264"/>
                  </a:cubicBezTo>
                  <a:cubicBezTo>
                    <a:pt x="3529" y="264"/>
                    <a:pt x="3530" y="263"/>
                    <a:pt x="3530" y="262"/>
                  </a:cubicBezTo>
                  <a:cubicBezTo>
                    <a:pt x="3530" y="260"/>
                    <a:pt x="3529" y="259"/>
                    <a:pt x="3527" y="259"/>
                  </a:cubicBezTo>
                  <a:moveTo>
                    <a:pt x="2091" y="259"/>
                  </a:moveTo>
                  <a:cubicBezTo>
                    <a:pt x="2089" y="259"/>
                    <a:pt x="2088" y="260"/>
                    <a:pt x="2088" y="262"/>
                  </a:cubicBezTo>
                  <a:cubicBezTo>
                    <a:pt x="2088" y="263"/>
                    <a:pt x="2089" y="265"/>
                    <a:pt x="2091" y="265"/>
                  </a:cubicBezTo>
                  <a:cubicBezTo>
                    <a:pt x="2092" y="265"/>
                    <a:pt x="2094" y="263"/>
                    <a:pt x="2094" y="262"/>
                  </a:cubicBezTo>
                  <a:cubicBezTo>
                    <a:pt x="2094" y="260"/>
                    <a:pt x="2092" y="259"/>
                    <a:pt x="2091" y="259"/>
                  </a:cubicBezTo>
                  <a:moveTo>
                    <a:pt x="2221" y="258"/>
                  </a:moveTo>
                  <a:cubicBezTo>
                    <a:pt x="2220" y="258"/>
                    <a:pt x="2218" y="260"/>
                    <a:pt x="2218" y="262"/>
                  </a:cubicBezTo>
                  <a:cubicBezTo>
                    <a:pt x="2218" y="263"/>
                    <a:pt x="2220" y="265"/>
                    <a:pt x="2221" y="265"/>
                  </a:cubicBezTo>
                  <a:cubicBezTo>
                    <a:pt x="2223" y="265"/>
                    <a:pt x="2225" y="263"/>
                    <a:pt x="2225" y="262"/>
                  </a:cubicBezTo>
                  <a:cubicBezTo>
                    <a:pt x="2225" y="260"/>
                    <a:pt x="2223" y="258"/>
                    <a:pt x="2221" y="258"/>
                  </a:cubicBezTo>
                  <a:moveTo>
                    <a:pt x="3397" y="258"/>
                  </a:moveTo>
                  <a:cubicBezTo>
                    <a:pt x="3395" y="258"/>
                    <a:pt x="3394" y="260"/>
                    <a:pt x="3394" y="262"/>
                  </a:cubicBezTo>
                  <a:cubicBezTo>
                    <a:pt x="3394" y="263"/>
                    <a:pt x="3395" y="265"/>
                    <a:pt x="3397" y="265"/>
                  </a:cubicBezTo>
                  <a:cubicBezTo>
                    <a:pt x="3399" y="265"/>
                    <a:pt x="3400" y="263"/>
                    <a:pt x="3400" y="262"/>
                  </a:cubicBezTo>
                  <a:cubicBezTo>
                    <a:pt x="3400" y="260"/>
                    <a:pt x="3399" y="258"/>
                    <a:pt x="3397" y="258"/>
                  </a:cubicBezTo>
                  <a:moveTo>
                    <a:pt x="2352" y="258"/>
                  </a:moveTo>
                  <a:cubicBezTo>
                    <a:pt x="2350" y="258"/>
                    <a:pt x="2348" y="260"/>
                    <a:pt x="2348" y="262"/>
                  </a:cubicBezTo>
                  <a:cubicBezTo>
                    <a:pt x="2348" y="264"/>
                    <a:pt x="2350" y="265"/>
                    <a:pt x="2352" y="265"/>
                  </a:cubicBezTo>
                  <a:cubicBezTo>
                    <a:pt x="2354" y="265"/>
                    <a:pt x="2356" y="264"/>
                    <a:pt x="2356" y="262"/>
                  </a:cubicBezTo>
                  <a:cubicBezTo>
                    <a:pt x="2356" y="260"/>
                    <a:pt x="2354" y="258"/>
                    <a:pt x="2352" y="258"/>
                  </a:cubicBezTo>
                  <a:moveTo>
                    <a:pt x="3136" y="258"/>
                  </a:moveTo>
                  <a:cubicBezTo>
                    <a:pt x="3134" y="258"/>
                    <a:pt x="3132" y="260"/>
                    <a:pt x="3132" y="262"/>
                  </a:cubicBezTo>
                  <a:cubicBezTo>
                    <a:pt x="3132" y="264"/>
                    <a:pt x="3134" y="265"/>
                    <a:pt x="3136" y="265"/>
                  </a:cubicBezTo>
                  <a:cubicBezTo>
                    <a:pt x="3138" y="265"/>
                    <a:pt x="3139" y="264"/>
                    <a:pt x="3139" y="262"/>
                  </a:cubicBezTo>
                  <a:cubicBezTo>
                    <a:pt x="3139" y="260"/>
                    <a:pt x="3138" y="258"/>
                    <a:pt x="3136" y="258"/>
                  </a:cubicBezTo>
                  <a:moveTo>
                    <a:pt x="3266" y="258"/>
                  </a:moveTo>
                  <a:cubicBezTo>
                    <a:pt x="3264" y="258"/>
                    <a:pt x="3263" y="260"/>
                    <a:pt x="3263" y="262"/>
                  </a:cubicBezTo>
                  <a:cubicBezTo>
                    <a:pt x="3263" y="264"/>
                    <a:pt x="3264" y="265"/>
                    <a:pt x="3266" y="265"/>
                  </a:cubicBezTo>
                  <a:cubicBezTo>
                    <a:pt x="3268" y="265"/>
                    <a:pt x="3270" y="264"/>
                    <a:pt x="3270" y="262"/>
                  </a:cubicBezTo>
                  <a:cubicBezTo>
                    <a:pt x="3270" y="260"/>
                    <a:pt x="3268" y="258"/>
                    <a:pt x="3266" y="258"/>
                  </a:cubicBezTo>
                  <a:moveTo>
                    <a:pt x="2483" y="258"/>
                  </a:moveTo>
                  <a:cubicBezTo>
                    <a:pt x="2480" y="258"/>
                    <a:pt x="2479" y="259"/>
                    <a:pt x="2479" y="262"/>
                  </a:cubicBezTo>
                  <a:cubicBezTo>
                    <a:pt x="2479" y="264"/>
                    <a:pt x="2480" y="266"/>
                    <a:pt x="2483" y="266"/>
                  </a:cubicBezTo>
                  <a:cubicBezTo>
                    <a:pt x="2485" y="266"/>
                    <a:pt x="2487" y="264"/>
                    <a:pt x="2487" y="262"/>
                  </a:cubicBezTo>
                  <a:cubicBezTo>
                    <a:pt x="2487" y="259"/>
                    <a:pt x="2485" y="258"/>
                    <a:pt x="2483" y="258"/>
                  </a:cubicBezTo>
                  <a:moveTo>
                    <a:pt x="2613" y="258"/>
                  </a:moveTo>
                  <a:cubicBezTo>
                    <a:pt x="2611" y="258"/>
                    <a:pt x="2609" y="259"/>
                    <a:pt x="2609" y="262"/>
                  </a:cubicBezTo>
                  <a:cubicBezTo>
                    <a:pt x="2609" y="264"/>
                    <a:pt x="2611" y="266"/>
                    <a:pt x="2613" y="266"/>
                  </a:cubicBezTo>
                  <a:cubicBezTo>
                    <a:pt x="2615" y="266"/>
                    <a:pt x="2617" y="264"/>
                    <a:pt x="2617" y="262"/>
                  </a:cubicBezTo>
                  <a:cubicBezTo>
                    <a:pt x="2617" y="259"/>
                    <a:pt x="2615" y="258"/>
                    <a:pt x="2613" y="258"/>
                  </a:cubicBezTo>
                  <a:moveTo>
                    <a:pt x="2874" y="258"/>
                  </a:moveTo>
                  <a:cubicBezTo>
                    <a:pt x="2872" y="258"/>
                    <a:pt x="2870" y="259"/>
                    <a:pt x="2870" y="262"/>
                  </a:cubicBezTo>
                  <a:cubicBezTo>
                    <a:pt x="2870" y="264"/>
                    <a:pt x="2872" y="266"/>
                    <a:pt x="2874" y="266"/>
                  </a:cubicBezTo>
                  <a:cubicBezTo>
                    <a:pt x="2877" y="266"/>
                    <a:pt x="2878" y="264"/>
                    <a:pt x="2878" y="262"/>
                  </a:cubicBezTo>
                  <a:cubicBezTo>
                    <a:pt x="2878" y="259"/>
                    <a:pt x="2877" y="258"/>
                    <a:pt x="2874" y="258"/>
                  </a:cubicBezTo>
                  <a:moveTo>
                    <a:pt x="3005" y="258"/>
                  </a:moveTo>
                  <a:cubicBezTo>
                    <a:pt x="3003" y="258"/>
                    <a:pt x="3001" y="259"/>
                    <a:pt x="3001" y="262"/>
                  </a:cubicBezTo>
                  <a:cubicBezTo>
                    <a:pt x="3001" y="264"/>
                    <a:pt x="3003" y="266"/>
                    <a:pt x="3005" y="266"/>
                  </a:cubicBezTo>
                  <a:cubicBezTo>
                    <a:pt x="3007" y="266"/>
                    <a:pt x="3009" y="264"/>
                    <a:pt x="3009" y="262"/>
                  </a:cubicBezTo>
                  <a:cubicBezTo>
                    <a:pt x="3009" y="259"/>
                    <a:pt x="3007" y="258"/>
                    <a:pt x="3005" y="258"/>
                  </a:cubicBezTo>
                  <a:moveTo>
                    <a:pt x="2744" y="257"/>
                  </a:moveTo>
                  <a:cubicBezTo>
                    <a:pt x="2741" y="257"/>
                    <a:pt x="2739" y="259"/>
                    <a:pt x="2739" y="262"/>
                  </a:cubicBezTo>
                  <a:cubicBezTo>
                    <a:pt x="2739" y="264"/>
                    <a:pt x="2741" y="266"/>
                    <a:pt x="2744" y="266"/>
                  </a:cubicBezTo>
                  <a:cubicBezTo>
                    <a:pt x="2746" y="266"/>
                    <a:pt x="2748" y="264"/>
                    <a:pt x="2748" y="262"/>
                  </a:cubicBezTo>
                  <a:cubicBezTo>
                    <a:pt x="2748" y="259"/>
                    <a:pt x="2746" y="257"/>
                    <a:pt x="2744" y="257"/>
                  </a:cubicBezTo>
                  <a:moveTo>
                    <a:pt x="1830" y="131"/>
                  </a:moveTo>
                  <a:cubicBezTo>
                    <a:pt x="1829" y="131"/>
                    <a:pt x="1829" y="131"/>
                    <a:pt x="1829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moveTo>
                    <a:pt x="3658" y="131"/>
                  </a:move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moveTo>
                    <a:pt x="1960" y="130"/>
                  </a:moveTo>
                  <a:cubicBezTo>
                    <a:pt x="1960" y="130"/>
                    <a:pt x="1959" y="131"/>
                    <a:pt x="1959" y="131"/>
                  </a:cubicBezTo>
                  <a:cubicBezTo>
                    <a:pt x="1959" y="131"/>
                    <a:pt x="1960" y="132"/>
                    <a:pt x="1960" y="132"/>
                  </a:cubicBezTo>
                  <a:cubicBezTo>
                    <a:pt x="1961" y="132"/>
                    <a:pt x="1961" y="131"/>
                    <a:pt x="1961" y="131"/>
                  </a:cubicBezTo>
                  <a:cubicBezTo>
                    <a:pt x="1961" y="131"/>
                    <a:pt x="1961" y="130"/>
                    <a:pt x="1960" y="130"/>
                  </a:cubicBezTo>
                  <a:moveTo>
                    <a:pt x="3527" y="130"/>
                  </a:moveTo>
                  <a:cubicBezTo>
                    <a:pt x="3527" y="130"/>
                    <a:pt x="3527" y="131"/>
                    <a:pt x="3527" y="131"/>
                  </a:cubicBezTo>
                  <a:cubicBezTo>
                    <a:pt x="3527" y="131"/>
                    <a:pt x="3527" y="132"/>
                    <a:pt x="3527" y="132"/>
                  </a:cubicBezTo>
                  <a:cubicBezTo>
                    <a:pt x="3528" y="132"/>
                    <a:pt x="3528" y="131"/>
                    <a:pt x="3528" y="131"/>
                  </a:cubicBezTo>
                  <a:cubicBezTo>
                    <a:pt x="3528" y="131"/>
                    <a:pt x="3528" y="130"/>
                    <a:pt x="3527" y="130"/>
                  </a:cubicBezTo>
                  <a:moveTo>
                    <a:pt x="2091" y="130"/>
                  </a:moveTo>
                  <a:cubicBezTo>
                    <a:pt x="2090" y="130"/>
                    <a:pt x="2090" y="130"/>
                    <a:pt x="2090" y="131"/>
                  </a:cubicBezTo>
                  <a:cubicBezTo>
                    <a:pt x="2090" y="132"/>
                    <a:pt x="2090" y="132"/>
                    <a:pt x="2091" y="132"/>
                  </a:cubicBezTo>
                  <a:cubicBezTo>
                    <a:pt x="2091" y="132"/>
                    <a:pt x="2092" y="132"/>
                    <a:pt x="2092" y="131"/>
                  </a:cubicBezTo>
                  <a:cubicBezTo>
                    <a:pt x="2092" y="130"/>
                    <a:pt x="2091" y="130"/>
                    <a:pt x="2091" y="130"/>
                  </a:cubicBezTo>
                  <a:moveTo>
                    <a:pt x="3397" y="130"/>
                  </a:moveTo>
                  <a:cubicBezTo>
                    <a:pt x="3396" y="130"/>
                    <a:pt x="3396" y="130"/>
                    <a:pt x="3396" y="131"/>
                  </a:cubicBezTo>
                  <a:cubicBezTo>
                    <a:pt x="3396" y="132"/>
                    <a:pt x="3396" y="132"/>
                    <a:pt x="3397" y="132"/>
                  </a:cubicBezTo>
                  <a:cubicBezTo>
                    <a:pt x="3397" y="132"/>
                    <a:pt x="3398" y="132"/>
                    <a:pt x="3398" y="131"/>
                  </a:cubicBezTo>
                  <a:cubicBezTo>
                    <a:pt x="3398" y="130"/>
                    <a:pt x="3397" y="130"/>
                    <a:pt x="3397" y="130"/>
                  </a:cubicBezTo>
                  <a:moveTo>
                    <a:pt x="2221" y="130"/>
                  </a:moveTo>
                  <a:cubicBezTo>
                    <a:pt x="2221" y="130"/>
                    <a:pt x="2220" y="130"/>
                    <a:pt x="2220" y="131"/>
                  </a:cubicBezTo>
                  <a:cubicBezTo>
                    <a:pt x="2220" y="132"/>
                    <a:pt x="2221" y="133"/>
                    <a:pt x="2221" y="133"/>
                  </a:cubicBezTo>
                  <a:cubicBezTo>
                    <a:pt x="2222" y="133"/>
                    <a:pt x="2223" y="132"/>
                    <a:pt x="2223" y="131"/>
                  </a:cubicBezTo>
                  <a:cubicBezTo>
                    <a:pt x="2223" y="130"/>
                    <a:pt x="2222" y="130"/>
                    <a:pt x="2221" y="130"/>
                  </a:cubicBezTo>
                  <a:moveTo>
                    <a:pt x="3266" y="130"/>
                  </a:moveTo>
                  <a:cubicBezTo>
                    <a:pt x="3265" y="130"/>
                    <a:pt x="3265" y="130"/>
                    <a:pt x="3265" y="131"/>
                  </a:cubicBezTo>
                  <a:cubicBezTo>
                    <a:pt x="3265" y="132"/>
                    <a:pt x="3265" y="133"/>
                    <a:pt x="3266" y="133"/>
                  </a:cubicBezTo>
                  <a:cubicBezTo>
                    <a:pt x="3267" y="133"/>
                    <a:pt x="3268" y="132"/>
                    <a:pt x="3268" y="131"/>
                  </a:cubicBezTo>
                  <a:cubicBezTo>
                    <a:pt x="3268" y="130"/>
                    <a:pt x="3267" y="130"/>
                    <a:pt x="3266" y="130"/>
                  </a:cubicBezTo>
                  <a:moveTo>
                    <a:pt x="2352" y="129"/>
                  </a:moveTo>
                  <a:cubicBezTo>
                    <a:pt x="2351" y="129"/>
                    <a:pt x="2350" y="130"/>
                    <a:pt x="2350" y="131"/>
                  </a:cubicBezTo>
                  <a:cubicBezTo>
                    <a:pt x="2350" y="132"/>
                    <a:pt x="2351" y="133"/>
                    <a:pt x="2352" y="133"/>
                  </a:cubicBezTo>
                  <a:cubicBezTo>
                    <a:pt x="2353" y="133"/>
                    <a:pt x="2354" y="132"/>
                    <a:pt x="2354" y="131"/>
                  </a:cubicBezTo>
                  <a:cubicBezTo>
                    <a:pt x="2354" y="130"/>
                    <a:pt x="2353" y="129"/>
                    <a:pt x="2352" y="129"/>
                  </a:cubicBezTo>
                  <a:moveTo>
                    <a:pt x="3136" y="129"/>
                  </a:moveTo>
                  <a:cubicBezTo>
                    <a:pt x="3135" y="129"/>
                    <a:pt x="3134" y="130"/>
                    <a:pt x="3134" y="131"/>
                  </a:cubicBezTo>
                  <a:cubicBezTo>
                    <a:pt x="3134" y="132"/>
                    <a:pt x="3135" y="133"/>
                    <a:pt x="3136" y="133"/>
                  </a:cubicBezTo>
                  <a:cubicBezTo>
                    <a:pt x="3137" y="133"/>
                    <a:pt x="3137" y="132"/>
                    <a:pt x="3137" y="131"/>
                  </a:cubicBezTo>
                  <a:cubicBezTo>
                    <a:pt x="3137" y="130"/>
                    <a:pt x="3137" y="129"/>
                    <a:pt x="3136" y="129"/>
                  </a:cubicBezTo>
                  <a:moveTo>
                    <a:pt x="2483" y="129"/>
                  </a:moveTo>
                  <a:cubicBezTo>
                    <a:pt x="2481" y="129"/>
                    <a:pt x="2480" y="130"/>
                    <a:pt x="2480" y="131"/>
                  </a:cubicBezTo>
                  <a:cubicBezTo>
                    <a:pt x="2480" y="132"/>
                    <a:pt x="2481" y="133"/>
                    <a:pt x="2483" y="133"/>
                  </a:cubicBezTo>
                  <a:cubicBezTo>
                    <a:pt x="2484" y="133"/>
                    <a:pt x="2485" y="132"/>
                    <a:pt x="2485" y="131"/>
                  </a:cubicBezTo>
                  <a:cubicBezTo>
                    <a:pt x="2485" y="130"/>
                    <a:pt x="2484" y="129"/>
                    <a:pt x="2483" y="129"/>
                  </a:cubicBezTo>
                  <a:moveTo>
                    <a:pt x="2613" y="129"/>
                  </a:moveTo>
                  <a:cubicBezTo>
                    <a:pt x="2612" y="129"/>
                    <a:pt x="2611" y="130"/>
                    <a:pt x="2611" y="131"/>
                  </a:cubicBezTo>
                  <a:cubicBezTo>
                    <a:pt x="2611" y="132"/>
                    <a:pt x="2612" y="133"/>
                    <a:pt x="2613" y="133"/>
                  </a:cubicBezTo>
                  <a:cubicBezTo>
                    <a:pt x="2614" y="133"/>
                    <a:pt x="2615" y="132"/>
                    <a:pt x="2615" y="131"/>
                  </a:cubicBezTo>
                  <a:cubicBezTo>
                    <a:pt x="2615" y="130"/>
                    <a:pt x="2614" y="129"/>
                    <a:pt x="2613" y="129"/>
                  </a:cubicBezTo>
                  <a:moveTo>
                    <a:pt x="2744" y="129"/>
                  </a:moveTo>
                  <a:cubicBezTo>
                    <a:pt x="2743" y="129"/>
                    <a:pt x="2742" y="130"/>
                    <a:pt x="2742" y="131"/>
                  </a:cubicBezTo>
                  <a:cubicBezTo>
                    <a:pt x="2742" y="132"/>
                    <a:pt x="2743" y="133"/>
                    <a:pt x="2744" y="133"/>
                  </a:cubicBezTo>
                  <a:cubicBezTo>
                    <a:pt x="2745" y="133"/>
                    <a:pt x="2746" y="132"/>
                    <a:pt x="2746" y="131"/>
                  </a:cubicBezTo>
                  <a:cubicBezTo>
                    <a:pt x="2746" y="130"/>
                    <a:pt x="2745" y="129"/>
                    <a:pt x="2744" y="129"/>
                  </a:cubicBezTo>
                  <a:moveTo>
                    <a:pt x="2874" y="129"/>
                  </a:moveTo>
                  <a:cubicBezTo>
                    <a:pt x="2873" y="129"/>
                    <a:pt x="2872" y="130"/>
                    <a:pt x="2872" y="131"/>
                  </a:cubicBezTo>
                  <a:cubicBezTo>
                    <a:pt x="2872" y="132"/>
                    <a:pt x="2873" y="133"/>
                    <a:pt x="2874" y="133"/>
                  </a:cubicBezTo>
                  <a:cubicBezTo>
                    <a:pt x="2876" y="133"/>
                    <a:pt x="2877" y="132"/>
                    <a:pt x="2877" y="131"/>
                  </a:cubicBezTo>
                  <a:cubicBezTo>
                    <a:pt x="2877" y="130"/>
                    <a:pt x="2876" y="129"/>
                    <a:pt x="2874" y="129"/>
                  </a:cubicBezTo>
                  <a:moveTo>
                    <a:pt x="3005" y="129"/>
                  </a:moveTo>
                  <a:cubicBezTo>
                    <a:pt x="3004" y="129"/>
                    <a:pt x="3003" y="130"/>
                    <a:pt x="3003" y="131"/>
                  </a:cubicBezTo>
                  <a:cubicBezTo>
                    <a:pt x="3003" y="132"/>
                    <a:pt x="3004" y="133"/>
                    <a:pt x="3005" y="133"/>
                  </a:cubicBezTo>
                  <a:cubicBezTo>
                    <a:pt x="3006" y="133"/>
                    <a:pt x="3007" y="132"/>
                    <a:pt x="3007" y="131"/>
                  </a:cubicBezTo>
                  <a:cubicBezTo>
                    <a:pt x="3007" y="130"/>
                    <a:pt x="3006" y="129"/>
                    <a:pt x="3005" y="129"/>
                  </a:cubicBezTo>
                  <a:moveTo>
                    <a:pt x="2483" y="0"/>
                  </a:moveTo>
                  <a:cubicBezTo>
                    <a:pt x="2482" y="0"/>
                    <a:pt x="2482" y="0"/>
                    <a:pt x="2482" y="0"/>
                  </a:cubicBezTo>
                  <a:cubicBezTo>
                    <a:pt x="2483" y="1"/>
                    <a:pt x="2483" y="1"/>
                    <a:pt x="2483" y="1"/>
                  </a:cubicBezTo>
                  <a:cubicBezTo>
                    <a:pt x="2483" y="0"/>
                    <a:pt x="2483" y="0"/>
                    <a:pt x="2483" y="0"/>
                  </a:cubicBezTo>
                  <a:cubicBezTo>
                    <a:pt x="2483" y="0"/>
                    <a:pt x="2483" y="0"/>
                    <a:pt x="2483" y="0"/>
                  </a:cubicBezTo>
                  <a:moveTo>
                    <a:pt x="2613" y="0"/>
                  </a:moveTo>
                  <a:cubicBezTo>
                    <a:pt x="2613" y="0"/>
                    <a:pt x="2613" y="0"/>
                    <a:pt x="2613" y="0"/>
                  </a:cubicBezTo>
                  <a:cubicBezTo>
                    <a:pt x="2613" y="1"/>
                    <a:pt x="2613" y="1"/>
                    <a:pt x="2613" y="1"/>
                  </a:cubicBezTo>
                  <a:cubicBezTo>
                    <a:pt x="2614" y="0"/>
                    <a:pt x="2614" y="0"/>
                    <a:pt x="2614" y="0"/>
                  </a:cubicBezTo>
                  <a:cubicBezTo>
                    <a:pt x="2613" y="0"/>
                    <a:pt x="2613" y="0"/>
                    <a:pt x="2613" y="0"/>
                  </a:cubicBezTo>
                  <a:moveTo>
                    <a:pt x="2744" y="0"/>
                  </a:moveTo>
                  <a:cubicBezTo>
                    <a:pt x="2743" y="0"/>
                    <a:pt x="2743" y="0"/>
                    <a:pt x="2743" y="0"/>
                  </a:cubicBezTo>
                  <a:cubicBezTo>
                    <a:pt x="2744" y="1"/>
                    <a:pt x="2744" y="1"/>
                    <a:pt x="2744" y="1"/>
                  </a:cubicBezTo>
                  <a:cubicBezTo>
                    <a:pt x="2744" y="0"/>
                    <a:pt x="2744" y="0"/>
                    <a:pt x="2744" y="0"/>
                  </a:cubicBezTo>
                  <a:cubicBezTo>
                    <a:pt x="2744" y="0"/>
                    <a:pt x="2744" y="0"/>
                    <a:pt x="2744" y="0"/>
                  </a:cubicBezTo>
                  <a:moveTo>
                    <a:pt x="2874" y="0"/>
                  </a:moveTo>
                  <a:cubicBezTo>
                    <a:pt x="2874" y="0"/>
                    <a:pt x="2874" y="0"/>
                    <a:pt x="2874" y="0"/>
                  </a:cubicBezTo>
                  <a:cubicBezTo>
                    <a:pt x="2874" y="1"/>
                    <a:pt x="2874" y="1"/>
                    <a:pt x="2874" y="1"/>
                  </a:cubicBezTo>
                  <a:cubicBezTo>
                    <a:pt x="2875" y="0"/>
                    <a:pt x="2875" y="0"/>
                    <a:pt x="2875" y="0"/>
                  </a:cubicBezTo>
                  <a:cubicBezTo>
                    <a:pt x="2874" y="0"/>
                    <a:pt x="2874" y="0"/>
                    <a:pt x="2874" y="0"/>
                  </a:cubicBezTo>
                  <a:moveTo>
                    <a:pt x="3005" y="0"/>
                  </a:moveTo>
                  <a:cubicBezTo>
                    <a:pt x="3005" y="0"/>
                    <a:pt x="3005" y="0"/>
                    <a:pt x="3005" y="0"/>
                  </a:cubicBezTo>
                  <a:cubicBezTo>
                    <a:pt x="3005" y="1"/>
                    <a:pt x="3005" y="1"/>
                    <a:pt x="3005" y="1"/>
                  </a:cubicBezTo>
                  <a:cubicBezTo>
                    <a:pt x="3005" y="0"/>
                    <a:pt x="3005" y="0"/>
                    <a:pt x="3005" y="0"/>
                  </a:cubicBezTo>
                  <a:cubicBezTo>
                    <a:pt x="3005" y="0"/>
                    <a:pt x="3005" y="0"/>
                    <a:pt x="3005" y="0"/>
                  </a:cubicBezTo>
                  <a:moveTo>
                    <a:pt x="4050" y="5747"/>
                  </a:move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8"/>
                    <a:pt x="4050" y="5748"/>
                    <a:pt x="4050" y="5748"/>
                  </a:cubicBez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7"/>
                    <a:pt x="4050" y="5747"/>
                    <a:pt x="4050" y="5747"/>
                  </a:cubicBezTo>
                  <a:moveTo>
                    <a:pt x="1568" y="5746"/>
                  </a:moveTo>
                  <a:cubicBezTo>
                    <a:pt x="1568" y="5746"/>
                    <a:pt x="1568" y="5747"/>
                    <a:pt x="1568" y="5747"/>
                  </a:cubicBezTo>
                  <a:cubicBezTo>
                    <a:pt x="1568" y="5748"/>
                    <a:pt x="1568" y="5748"/>
                    <a:pt x="1568" y="5748"/>
                  </a:cubicBezTo>
                  <a:cubicBezTo>
                    <a:pt x="1569" y="5748"/>
                    <a:pt x="1569" y="5748"/>
                    <a:pt x="1569" y="5747"/>
                  </a:cubicBezTo>
                  <a:cubicBezTo>
                    <a:pt x="1569" y="5747"/>
                    <a:pt x="1569" y="5746"/>
                    <a:pt x="1568" y="5746"/>
                  </a:cubicBezTo>
                  <a:moveTo>
                    <a:pt x="3919" y="5746"/>
                  </a:moveTo>
                  <a:cubicBezTo>
                    <a:pt x="3919" y="5746"/>
                    <a:pt x="3919" y="5747"/>
                    <a:pt x="3919" y="5747"/>
                  </a:cubicBezTo>
                  <a:cubicBezTo>
                    <a:pt x="3919" y="5748"/>
                    <a:pt x="3919" y="5748"/>
                    <a:pt x="3919" y="5748"/>
                  </a:cubicBezTo>
                  <a:cubicBezTo>
                    <a:pt x="3920" y="5748"/>
                    <a:pt x="3920" y="5748"/>
                    <a:pt x="3920" y="5747"/>
                  </a:cubicBezTo>
                  <a:cubicBezTo>
                    <a:pt x="3920" y="5747"/>
                    <a:pt x="3920" y="5746"/>
                    <a:pt x="3919" y="5746"/>
                  </a:cubicBezTo>
                  <a:moveTo>
                    <a:pt x="1699" y="5746"/>
                  </a:moveTo>
                  <a:cubicBezTo>
                    <a:pt x="1698" y="5746"/>
                    <a:pt x="1698" y="5746"/>
                    <a:pt x="1698" y="5747"/>
                  </a:cubicBezTo>
                  <a:cubicBezTo>
                    <a:pt x="1698" y="5748"/>
                    <a:pt x="1698" y="5749"/>
                    <a:pt x="1699" y="5749"/>
                  </a:cubicBezTo>
                  <a:cubicBezTo>
                    <a:pt x="1700" y="5749"/>
                    <a:pt x="1700" y="5748"/>
                    <a:pt x="1700" y="5747"/>
                  </a:cubicBezTo>
                  <a:cubicBezTo>
                    <a:pt x="1700" y="5746"/>
                    <a:pt x="1700" y="5746"/>
                    <a:pt x="1699" y="5746"/>
                  </a:cubicBezTo>
                  <a:moveTo>
                    <a:pt x="3789" y="5746"/>
                  </a:moveTo>
                  <a:cubicBezTo>
                    <a:pt x="3788" y="5746"/>
                    <a:pt x="3787" y="5746"/>
                    <a:pt x="3787" y="5747"/>
                  </a:cubicBezTo>
                  <a:cubicBezTo>
                    <a:pt x="3787" y="5748"/>
                    <a:pt x="3788" y="5749"/>
                    <a:pt x="3789" y="5749"/>
                  </a:cubicBezTo>
                  <a:cubicBezTo>
                    <a:pt x="3789" y="5749"/>
                    <a:pt x="3790" y="5748"/>
                    <a:pt x="3790" y="5747"/>
                  </a:cubicBezTo>
                  <a:cubicBezTo>
                    <a:pt x="3790" y="5746"/>
                    <a:pt x="3789" y="5746"/>
                    <a:pt x="3789" y="5746"/>
                  </a:cubicBezTo>
                  <a:moveTo>
                    <a:pt x="1307" y="5616"/>
                  </a:moveTo>
                  <a:cubicBezTo>
                    <a:pt x="1307" y="5616"/>
                    <a:pt x="1306" y="5616"/>
                    <a:pt x="1306" y="5617"/>
                  </a:cubicBezTo>
                  <a:cubicBezTo>
                    <a:pt x="1306" y="5617"/>
                    <a:pt x="1307" y="5617"/>
                    <a:pt x="1307" y="5617"/>
                  </a:cubicBezTo>
                  <a:cubicBezTo>
                    <a:pt x="1308" y="5617"/>
                    <a:pt x="1308" y="5617"/>
                    <a:pt x="1308" y="5617"/>
                  </a:cubicBezTo>
                  <a:cubicBezTo>
                    <a:pt x="1308" y="5616"/>
                    <a:pt x="1308" y="5616"/>
                    <a:pt x="1307" y="5616"/>
                  </a:cubicBezTo>
                  <a:moveTo>
                    <a:pt x="4180" y="5616"/>
                  </a:moveTo>
                  <a:cubicBezTo>
                    <a:pt x="4180" y="5616"/>
                    <a:pt x="4180" y="5616"/>
                    <a:pt x="4180" y="5617"/>
                  </a:cubicBezTo>
                  <a:cubicBezTo>
                    <a:pt x="4180" y="5617"/>
                    <a:pt x="4180" y="5617"/>
                    <a:pt x="4180" y="5617"/>
                  </a:cubicBezTo>
                  <a:cubicBezTo>
                    <a:pt x="4181" y="5617"/>
                    <a:pt x="4181" y="5617"/>
                    <a:pt x="4181" y="5617"/>
                  </a:cubicBezTo>
                  <a:cubicBezTo>
                    <a:pt x="4181" y="5616"/>
                    <a:pt x="4181" y="5616"/>
                    <a:pt x="4180" y="5616"/>
                  </a:cubicBezTo>
                  <a:moveTo>
                    <a:pt x="1438" y="5615"/>
                  </a:moveTo>
                  <a:cubicBezTo>
                    <a:pt x="1437" y="5615"/>
                    <a:pt x="1436" y="5616"/>
                    <a:pt x="1436" y="5617"/>
                  </a:cubicBezTo>
                  <a:cubicBezTo>
                    <a:pt x="1436" y="5618"/>
                    <a:pt x="1437" y="5618"/>
                    <a:pt x="1438" y="5618"/>
                  </a:cubicBezTo>
                  <a:cubicBezTo>
                    <a:pt x="1439" y="5618"/>
                    <a:pt x="1440" y="5618"/>
                    <a:pt x="1440" y="5617"/>
                  </a:cubicBezTo>
                  <a:cubicBezTo>
                    <a:pt x="1440" y="5616"/>
                    <a:pt x="1439" y="5615"/>
                    <a:pt x="1438" y="5615"/>
                  </a:cubicBezTo>
                  <a:moveTo>
                    <a:pt x="4050" y="5615"/>
                  </a:moveTo>
                  <a:cubicBezTo>
                    <a:pt x="4049" y="5615"/>
                    <a:pt x="4048" y="5616"/>
                    <a:pt x="4048" y="5617"/>
                  </a:cubicBezTo>
                  <a:cubicBezTo>
                    <a:pt x="4048" y="5618"/>
                    <a:pt x="4049" y="5618"/>
                    <a:pt x="4050" y="5618"/>
                  </a:cubicBezTo>
                  <a:cubicBezTo>
                    <a:pt x="4051" y="5618"/>
                    <a:pt x="4052" y="5618"/>
                    <a:pt x="4052" y="5617"/>
                  </a:cubicBezTo>
                  <a:cubicBezTo>
                    <a:pt x="4052" y="5616"/>
                    <a:pt x="4051" y="5615"/>
                    <a:pt x="4050" y="5615"/>
                  </a:cubicBezTo>
                  <a:moveTo>
                    <a:pt x="1568" y="5614"/>
                  </a:moveTo>
                  <a:cubicBezTo>
                    <a:pt x="1567" y="5614"/>
                    <a:pt x="1566" y="5615"/>
                    <a:pt x="1566" y="5617"/>
                  </a:cubicBezTo>
                  <a:cubicBezTo>
                    <a:pt x="1566" y="5618"/>
                    <a:pt x="1567" y="5619"/>
                    <a:pt x="1568" y="5619"/>
                  </a:cubicBezTo>
                  <a:cubicBezTo>
                    <a:pt x="1570" y="5619"/>
                    <a:pt x="1571" y="5618"/>
                    <a:pt x="1571" y="5617"/>
                  </a:cubicBezTo>
                  <a:cubicBezTo>
                    <a:pt x="1571" y="5615"/>
                    <a:pt x="1570" y="5614"/>
                    <a:pt x="1568" y="5614"/>
                  </a:cubicBezTo>
                  <a:moveTo>
                    <a:pt x="3919" y="5614"/>
                  </a:moveTo>
                  <a:cubicBezTo>
                    <a:pt x="3918" y="5614"/>
                    <a:pt x="3917" y="5615"/>
                    <a:pt x="3917" y="5617"/>
                  </a:cubicBezTo>
                  <a:cubicBezTo>
                    <a:pt x="3917" y="5618"/>
                    <a:pt x="3918" y="5619"/>
                    <a:pt x="3919" y="5619"/>
                  </a:cubicBezTo>
                  <a:cubicBezTo>
                    <a:pt x="3921" y="5619"/>
                    <a:pt x="3922" y="5618"/>
                    <a:pt x="3922" y="5617"/>
                  </a:cubicBezTo>
                  <a:cubicBezTo>
                    <a:pt x="3922" y="5615"/>
                    <a:pt x="3921" y="5614"/>
                    <a:pt x="3919" y="5614"/>
                  </a:cubicBezTo>
                  <a:moveTo>
                    <a:pt x="1699" y="5613"/>
                  </a:moveTo>
                  <a:cubicBezTo>
                    <a:pt x="1697" y="5613"/>
                    <a:pt x="1696" y="5615"/>
                    <a:pt x="1696" y="5617"/>
                  </a:cubicBezTo>
                  <a:cubicBezTo>
                    <a:pt x="1696" y="5618"/>
                    <a:pt x="1697" y="5620"/>
                    <a:pt x="1699" y="5620"/>
                  </a:cubicBezTo>
                  <a:cubicBezTo>
                    <a:pt x="1701" y="5620"/>
                    <a:pt x="1702" y="5618"/>
                    <a:pt x="1702" y="5617"/>
                  </a:cubicBezTo>
                  <a:cubicBezTo>
                    <a:pt x="1702" y="5615"/>
                    <a:pt x="1701" y="5613"/>
                    <a:pt x="1699" y="5613"/>
                  </a:cubicBezTo>
                  <a:moveTo>
                    <a:pt x="3789" y="5613"/>
                  </a:moveTo>
                  <a:cubicBezTo>
                    <a:pt x="3787" y="5613"/>
                    <a:pt x="3785" y="5615"/>
                    <a:pt x="3785" y="5617"/>
                  </a:cubicBezTo>
                  <a:cubicBezTo>
                    <a:pt x="3785" y="5618"/>
                    <a:pt x="3787" y="5620"/>
                    <a:pt x="3789" y="5620"/>
                  </a:cubicBezTo>
                  <a:cubicBezTo>
                    <a:pt x="3790" y="5620"/>
                    <a:pt x="3792" y="5618"/>
                    <a:pt x="3792" y="5617"/>
                  </a:cubicBezTo>
                  <a:cubicBezTo>
                    <a:pt x="3792" y="5615"/>
                    <a:pt x="3790" y="5613"/>
                    <a:pt x="3789" y="5613"/>
                  </a:cubicBezTo>
                  <a:moveTo>
                    <a:pt x="1046" y="5486"/>
                  </a:move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moveTo>
                    <a:pt x="4442" y="5486"/>
                  </a:moveTo>
                  <a:cubicBezTo>
                    <a:pt x="4441" y="5486"/>
                    <a:pt x="4441" y="5486"/>
                    <a:pt x="4441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moveTo>
                    <a:pt x="1177" y="5485"/>
                  </a:moveTo>
                  <a:cubicBezTo>
                    <a:pt x="1176" y="5485"/>
                    <a:pt x="1175" y="5485"/>
                    <a:pt x="1175" y="5486"/>
                  </a:cubicBezTo>
                  <a:cubicBezTo>
                    <a:pt x="1175" y="5487"/>
                    <a:pt x="1176" y="5487"/>
                    <a:pt x="1177" y="5487"/>
                  </a:cubicBezTo>
                  <a:cubicBezTo>
                    <a:pt x="1177" y="5487"/>
                    <a:pt x="1178" y="5487"/>
                    <a:pt x="1178" y="5486"/>
                  </a:cubicBezTo>
                  <a:cubicBezTo>
                    <a:pt x="1178" y="5485"/>
                    <a:pt x="1177" y="5485"/>
                    <a:pt x="1177" y="5485"/>
                  </a:cubicBezTo>
                  <a:moveTo>
                    <a:pt x="4311" y="5485"/>
                  </a:moveTo>
                  <a:cubicBezTo>
                    <a:pt x="4310" y="5485"/>
                    <a:pt x="4310" y="5485"/>
                    <a:pt x="4310" y="5486"/>
                  </a:cubicBezTo>
                  <a:cubicBezTo>
                    <a:pt x="4310" y="5487"/>
                    <a:pt x="4310" y="5487"/>
                    <a:pt x="4311" y="5487"/>
                  </a:cubicBezTo>
                  <a:cubicBezTo>
                    <a:pt x="4312" y="5487"/>
                    <a:pt x="4313" y="5487"/>
                    <a:pt x="4313" y="5486"/>
                  </a:cubicBezTo>
                  <a:cubicBezTo>
                    <a:pt x="4313" y="5485"/>
                    <a:pt x="4312" y="5485"/>
                    <a:pt x="4311" y="5485"/>
                  </a:cubicBezTo>
                  <a:moveTo>
                    <a:pt x="1307" y="5483"/>
                  </a:moveTo>
                  <a:cubicBezTo>
                    <a:pt x="1306" y="5483"/>
                    <a:pt x="1305" y="5485"/>
                    <a:pt x="1305" y="5486"/>
                  </a:cubicBezTo>
                  <a:cubicBezTo>
                    <a:pt x="1305" y="5487"/>
                    <a:pt x="1306" y="5488"/>
                    <a:pt x="1307" y="5488"/>
                  </a:cubicBezTo>
                  <a:cubicBezTo>
                    <a:pt x="1309" y="5488"/>
                    <a:pt x="1310" y="5487"/>
                    <a:pt x="1310" y="5486"/>
                  </a:cubicBezTo>
                  <a:cubicBezTo>
                    <a:pt x="1310" y="5485"/>
                    <a:pt x="1309" y="5483"/>
                    <a:pt x="1307" y="5483"/>
                  </a:cubicBezTo>
                  <a:moveTo>
                    <a:pt x="4180" y="5483"/>
                  </a:moveTo>
                  <a:cubicBezTo>
                    <a:pt x="4179" y="5483"/>
                    <a:pt x="4178" y="5485"/>
                    <a:pt x="4178" y="5486"/>
                  </a:cubicBezTo>
                  <a:cubicBezTo>
                    <a:pt x="4178" y="5487"/>
                    <a:pt x="4179" y="5488"/>
                    <a:pt x="4180" y="5488"/>
                  </a:cubicBezTo>
                  <a:cubicBezTo>
                    <a:pt x="4182" y="5488"/>
                    <a:pt x="4183" y="5487"/>
                    <a:pt x="4183" y="5486"/>
                  </a:cubicBezTo>
                  <a:cubicBezTo>
                    <a:pt x="4183" y="5485"/>
                    <a:pt x="4182" y="5483"/>
                    <a:pt x="4180" y="5483"/>
                  </a:cubicBezTo>
                  <a:moveTo>
                    <a:pt x="1438" y="5483"/>
                  </a:moveTo>
                  <a:cubicBezTo>
                    <a:pt x="1436" y="5483"/>
                    <a:pt x="1434" y="5484"/>
                    <a:pt x="1434" y="5486"/>
                  </a:cubicBezTo>
                  <a:cubicBezTo>
                    <a:pt x="1434" y="5488"/>
                    <a:pt x="1436" y="5489"/>
                    <a:pt x="1438" y="5489"/>
                  </a:cubicBezTo>
                  <a:cubicBezTo>
                    <a:pt x="1440" y="5489"/>
                    <a:pt x="1441" y="5488"/>
                    <a:pt x="1441" y="5486"/>
                  </a:cubicBezTo>
                  <a:cubicBezTo>
                    <a:pt x="1441" y="5484"/>
                    <a:pt x="1440" y="5483"/>
                    <a:pt x="1438" y="5483"/>
                  </a:cubicBezTo>
                  <a:moveTo>
                    <a:pt x="4050" y="5482"/>
                  </a:moveTo>
                  <a:cubicBezTo>
                    <a:pt x="4048" y="5482"/>
                    <a:pt x="4046" y="5484"/>
                    <a:pt x="4046" y="5486"/>
                  </a:cubicBezTo>
                  <a:cubicBezTo>
                    <a:pt x="4046" y="5488"/>
                    <a:pt x="4048" y="5490"/>
                    <a:pt x="4050" y="5490"/>
                  </a:cubicBezTo>
                  <a:cubicBezTo>
                    <a:pt x="4052" y="5490"/>
                    <a:pt x="4053" y="5488"/>
                    <a:pt x="4053" y="5486"/>
                  </a:cubicBezTo>
                  <a:cubicBezTo>
                    <a:pt x="4053" y="5484"/>
                    <a:pt x="4052" y="5482"/>
                    <a:pt x="4050" y="5482"/>
                  </a:cubicBezTo>
                  <a:moveTo>
                    <a:pt x="1568" y="5482"/>
                  </a:moveTo>
                  <a:cubicBezTo>
                    <a:pt x="1566" y="5482"/>
                    <a:pt x="1564" y="5484"/>
                    <a:pt x="1564" y="5486"/>
                  </a:cubicBezTo>
                  <a:cubicBezTo>
                    <a:pt x="1564" y="5488"/>
                    <a:pt x="1566" y="5490"/>
                    <a:pt x="1568" y="5490"/>
                  </a:cubicBezTo>
                  <a:cubicBezTo>
                    <a:pt x="1571" y="5490"/>
                    <a:pt x="1573" y="5488"/>
                    <a:pt x="1573" y="5486"/>
                  </a:cubicBezTo>
                  <a:cubicBezTo>
                    <a:pt x="1573" y="5484"/>
                    <a:pt x="1571" y="5482"/>
                    <a:pt x="1568" y="5482"/>
                  </a:cubicBezTo>
                  <a:moveTo>
                    <a:pt x="3919" y="5482"/>
                  </a:moveTo>
                  <a:cubicBezTo>
                    <a:pt x="3917" y="5482"/>
                    <a:pt x="3915" y="5484"/>
                    <a:pt x="3915" y="5486"/>
                  </a:cubicBezTo>
                  <a:cubicBezTo>
                    <a:pt x="3915" y="5488"/>
                    <a:pt x="3917" y="5490"/>
                    <a:pt x="3919" y="5490"/>
                  </a:cubicBezTo>
                  <a:cubicBezTo>
                    <a:pt x="3922" y="5490"/>
                    <a:pt x="3924" y="5488"/>
                    <a:pt x="3924" y="5486"/>
                  </a:cubicBezTo>
                  <a:cubicBezTo>
                    <a:pt x="3924" y="5484"/>
                    <a:pt x="3922" y="5482"/>
                    <a:pt x="3919" y="5482"/>
                  </a:cubicBezTo>
                  <a:moveTo>
                    <a:pt x="1699" y="5481"/>
                  </a:moveTo>
                  <a:cubicBezTo>
                    <a:pt x="1696" y="5481"/>
                    <a:pt x="1694" y="5483"/>
                    <a:pt x="1694" y="5486"/>
                  </a:cubicBezTo>
                  <a:cubicBezTo>
                    <a:pt x="1694" y="5489"/>
                    <a:pt x="1696" y="5491"/>
                    <a:pt x="1699" y="5491"/>
                  </a:cubicBezTo>
                  <a:cubicBezTo>
                    <a:pt x="1702" y="5491"/>
                    <a:pt x="1704" y="5489"/>
                    <a:pt x="1704" y="5486"/>
                  </a:cubicBezTo>
                  <a:cubicBezTo>
                    <a:pt x="1704" y="5483"/>
                    <a:pt x="1702" y="5481"/>
                    <a:pt x="1699" y="5481"/>
                  </a:cubicBezTo>
                  <a:moveTo>
                    <a:pt x="3789" y="5481"/>
                  </a:moveTo>
                  <a:cubicBezTo>
                    <a:pt x="3786" y="5481"/>
                    <a:pt x="3784" y="5483"/>
                    <a:pt x="3784" y="5486"/>
                  </a:cubicBezTo>
                  <a:cubicBezTo>
                    <a:pt x="3784" y="5489"/>
                    <a:pt x="3786" y="5491"/>
                    <a:pt x="3789" y="5491"/>
                  </a:cubicBezTo>
                  <a:cubicBezTo>
                    <a:pt x="3791" y="5491"/>
                    <a:pt x="3794" y="5489"/>
                    <a:pt x="3794" y="5486"/>
                  </a:cubicBezTo>
                  <a:cubicBezTo>
                    <a:pt x="3794" y="5483"/>
                    <a:pt x="3791" y="5481"/>
                    <a:pt x="3789" y="5481"/>
                  </a:cubicBezTo>
                  <a:moveTo>
                    <a:pt x="915" y="5355"/>
                  </a:moveTo>
                  <a:cubicBezTo>
                    <a:pt x="915" y="5355"/>
                    <a:pt x="915" y="5355"/>
                    <a:pt x="915" y="5355"/>
                  </a:cubicBezTo>
                  <a:cubicBezTo>
                    <a:pt x="915" y="5356"/>
                    <a:pt x="915" y="5356"/>
                    <a:pt x="915" y="5356"/>
                  </a:cubicBezTo>
                  <a:cubicBezTo>
                    <a:pt x="916" y="5356"/>
                    <a:pt x="916" y="5356"/>
                    <a:pt x="916" y="5355"/>
                  </a:cubicBezTo>
                  <a:cubicBezTo>
                    <a:pt x="916" y="5355"/>
                    <a:pt x="916" y="5355"/>
                    <a:pt x="915" y="5355"/>
                  </a:cubicBezTo>
                  <a:moveTo>
                    <a:pt x="4572" y="5355"/>
                  </a:moveTo>
                  <a:cubicBezTo>
                    <a:pt x="4572" y="5355"/>
                    <a:pt x="4572" y="5355"/>
                    <a:pt x="4572" y="5355"/>
                  </a:cubicBezTo>
                  <a:cubicBezTo>
                    <a:pt x="4572" y="5356"/>
                    <a:pt x="4572" y="5356"/>
                    <a:pt x="4572" y="5356"/>
                  </a:cubicBezTo>
                  <a:cubicBezTo>
                    <a:pt x="4573" y="5356"/>
                    <a:pt x="4573" y="5356"/>
                    <a:pt x="4573" y="5355"/>
                  </a:cubicBezTo>
                  <a:cubicBezTo>
                    <a:pt x="4573" y="5355"/>
                    <a:pt x="4573" y="5355"/>
                    <a:pt x="4572" y="5355"/>
                  </a:cubicBezTo>
                  <a:moveTo>
                    <a:pt x="1046" y="5354"/>
                  </a:moveTo>
                  <a:cubicBezTo>
                    <a:pt x="1045" y="5354"/>
                    <a:pt x="1044" y="5354"/>
                    <a:pt x="1044" y="5355"/>
                  </a:cubicBezTo>
                  <a:cubicBezTo>
                    <a:pt x="1044" y="5356"/>
                    <a:pt x="1045" y="5357"/>
                    <a:pt x="1046" y="5357"/>
                  </a:cubicBezTo>
                  <a:cubicBezTo>
                    <a:pt x="1047" y="5357"/>
                    <a:pt x="1048" y="5356"/>
                    <a:pt x="1048" y="5355"/>
                  </a:cubicBezTo>
                  <a:cubicBezTo>
                    <a:pt x="1048" y="5354"/>
                    <a:pt x="1047" y="5354"/>
                    <a:pt x="1046" y="5354"/>
                  </a:cubicBezTo>
                  <a:moveTo>
                    <a:pt x="4442" y="5353"/>
                  </a:moveTo>
                  <a:cubicBezTo>
                    <a:pt x="4440" y="5353"/>
                    <a:pt x="4440" y="5354"/>
                    <a:pt x="4440" y="5355"/>
                  </a:cubicBezTo>
                  <a:cubicBezTo>
                    <a:pt x="4440" y="5357"/>
                    <a:pt x="4440" y="5358"/>
                    <a:pt x="4442" y="5358"/>
                  </a:cubicBezTo>
                  <a:cubicBezTo>
                    <a:pt x="4443" y="5358"/>
                    <a:pt x="4444" y="5357"/>
                    <a:pt x="4444" y="5355"/>
                  </a:cubicBezTo>
                  <a:cubicBezTo>
                    <a:pt x="4444" y="5354"/>
                    <a:pt x="4443" y="5353"/>
                    <a:pt x="4442" y="5353"/>
                  </a:cubicBezTo>
                  <a:moveTo>
                    <a:pt x="1177" y="5352"/>
                  </a:moveTo>
                  <a:cubicBezTo>
                    <a:pt x="1175" y="5352"/>
                    <a:pt x="1173" y="5354"/>
                    <a:pt x="1173" y="5355"/>
                  </a:cubicBezTo>
                  <a:cubicBezTo>
                    <a:pt x="1173" y="5357"/>
                    <a:pt x="1175" y="5359"/>
                    <a:pt x="1177" y="5359"/>
                  </a:cubicBezTo>
                  <a:cubicBezTo>
                    <a:pt x="1178" y="5359"/>
                    <a:pt x="1180" y="5357"/>
                    <a:pt x="1180" y="5355"/>
                  </a:cubicBezTo>
                  <a:cubicBezTo>
                    <a:pt x="1180" y="5354"/>
                    <a:pt x="1178" y="5352"/>
                    <a:pt x="1177" y="5352"/>
                  </a:cubicBezTo>
                  <a:moveTo>
                    <a:pt x="4311" y="5352"/>
                  </a:moveTo>
                  <a:cubicBezTo>
                    <a:pt x="4309" y="5352"/>
                    <a:pt x="4308" y="5354"/>
                    <a:pt x="4308" y="5355"/>
                  </a:cubicBezTo>
                  <a:cubicBezTo>
                    <a:pt x="4308" y="5357"/>
                    <a:pt x="4309" y="5359"/>
                    <a:pt x="4311" y="5359"/>
                  </a:cubicBezTo>
                  <a:cubicBezTo>
                    <a:pt x="4313" y="5359"/>
                    <a:pt x="4314" y="5357"/>
                    <a:pt x="4314" y="5355"/>
                  </a:cubicBezTo>
                  <a:cubicBezTo>
                    <a:pt x="4314" y="5354"/>
                    <a:pt x="4313" y="5352"/>
                    <a:pt x="4311" y="5352"/>
                  </a:cubicBezTo>
                  <a:moveTo>
                    <a:pt x="1307" y="5351"/>
                  </a:moveTo>
                  <a:cubicBezTo>
                    <a:pt x="1305" y="5351"/>
                    <a:pt x="1303" y="5353"/>
                    <a:pt x="1303" y="5355"/>
                  </a:cubicBezTo>
                  <a:cubicBezTo>
                    <a:pt x="1303" y="5358"/>
                    <a:pt x="1305" y="5359"/>
                    <a:pt x="1307" y="5359"/>
                  </a:cubicBezTo>
                  <a:cubicBezTo>
                    <a:pt x="1309" y="5359"/>
                    <a:pt x="1311" y="5358"/>
                    <a:pt x="1311" y="5355"/>
                  </a:cubicBezTo>
                  <a:cubicBezTo>
                    <a:pt x="1311" y="5353"/>
                    <a:pt x="1309" y="5351"/>
                    <a:pt x="1307" y="5351"/>
                  </a:cubicBezTo>
                  <a:moveTo>
                    <a:pt x="4180" y="5351"/>
                  </a:moveTo>
                  <a:cubicBezTo>
                    <a:pt x="4178" y="5351"/>
                    <a:pt x="4176" y="5353"/>
                    <a:pt x="4176" y="5355"/>
                  </a:cubicBezTo>
                  <a:cubicBezTo>
                    <a:pt x="4176" y="5358"/>
                    <a:pt x="4178" y="5360"/>
                    <a:pt x="4180" y="5360"/>
                  </a:cubicBezTo>
                  <a:cubicBezTo>
                    <a:pt x="4183" y="5360"/>
                    <a:pt x="4185" y="5358"/>
                    <a:pt x="4185" y="5355"/>
                  </a:cubicBezTo>
                  <a:cubicBezTo>
                    <a:pt x="4185" y="5353"/>
                    <a:pt x="4183" y="5351"/>
                    <a:pt x="4180" y="5351"/>
                  </a:cubicBezTo>
                  <a:moveTo>
                    <a:pt x="1438" y="5350"/>
                  </a:moveTo>
                  <a:cubicBezTo>
                    <a:pt x="1435" y="5350"/>
                    <a:pt x="1433" y="5353"/>
                    <a:pt x="1433" y="5355"/>
                  </a:cubicBezTo>
                  <a:cubicBezTo>
                    <a:pt x="1433" y="5358"/>
                    <a:pt x="1435" y="5360"/>
                    <a:pt x="1438" y="5360"/>
                  </a:cubicBezTo>
                  <a:cubicBezTo>
                    <a:pt x="1441" y="5360"/>
                    <a:pt x="1443" y="5358"/>
                    <a:pt x="1443" y="5355"/>
                  </a:cubicBezTo>
                  <a:cubicBezTo>
                    <a:pt x="1443" y="5353"/>
                    <a:pt x="1441" y="5350"/>
                    <a:pt x="1438" y="5350"/>
                  </a:cubicBezTo>
                  <a:moveTo>
                    <a:pt x="4050" y="5350"/>
                  </a:moveTo>
                  <a:cubicBezTo>
                    <a:pt x="4047" y="5350"/>
                    <a:pt x="4044" y="5352"/>
                    <a:pt x="4044" y="5355"/>
                  </a:cubicBezTo>
                  <a:cubicBezTo>
                    <a:pt x="4044" y="5358"/>
                    <a:pt x="4047" y="5361"/>
                    <a:pt x="4050" y="5361"/>
                  </a:cubicBezTo>
                  <a:cubicBezTo>
                    <a:pt x="4053" y="5361"/>
                    <a:pt x="4055" y="5358"/>
                    <a:pt x="4055" y="5355"/>
                  </a:cubicBezTo>
                  <a:cubicBezTo>
                    <a:pt x="4055" y="5352"/>
                    <a:pt x="4053" y="5350"/>
                    <a:pt x="4050" y="5350"/>
                  </a:cubicBezTo>
                  <a:moveTo>
                    <a:pt x="1568" y="5349"/>
                  </a:moveTo>
                  <a:cubicBezTo>
                    <a:pt x="1565" y="5349"/>
                    <a:pt x="1562" y="5352"/>
                    <a:pt x="1562" y="5355"/>
                  </a:cubicBezTo>
                  <a:cubicBezTo>
                    <a:pt x="1562" y="5359"/>
                    <a:pt x="1565" y="5362"/>
                    <a:pt x="1568" y="5362"/>
                  </a:cubicBezTo>
                  <a:cubicBezTo>
                    <a:pt x="1572" y="5362"/>
                    <a:pt x="1575" y="5359"/>
                    <a:pt x="1575" y="5355"/>
                  </a:cubicBezTo>
                  <a:cubicBezTo>
                    <a:pt x="1575" y="5352"/>
                    <a:pt x="1572" y="5349"/>
                    <a:pt x="1568" y="5349"/>
                  </a:cubicBezTo>
                  <a:moveTo>
                    <a:pt x="3919" y="5349"/>
                  </a:moveTo>
                  <a:cubicBezTo>
                    <a:pt x="3916" y="5349"/>
                    <a:pt x="3913" y="5352"/>
                    <a:pt x="3913" y="5355"/>
                  </a:cubicBezTo>
                  <a:cubicBezTo>
                    <a:pt x="3913" y="5359"/>
                    <a:pt x="3916" y="5362"/>
                    <a:pt x="3919" y="5362"/>
                  </a:cubicBezTo>
                  <a:cubicBezTo>
                    <a:pt x="3923" y="5362"/>
                    <a:pt x="3925" y="5359"/>
                    <a:pt x="3925" y="5355"/>
                  </a:cubicBezTo>
                  <a:cubicBezTo>
                    <a:pt x="3925" y="5352"/>
                    <a:pt x="3923" y="5349"/>
                    <a:pt x="3919" y="5349"/>
                  </a:cubicBezTo>
                  <a:moveTo>
                    <a:pt x="1699" y="5348"/>
                  </a:moveTo>
                  <a:cubicBezTo>
                    <a:pt x="1695" y="5348"/>
                    <a:pt x="1692" y="5352"/>
                    <a:pt x="1692" y="5355"/>
                  </a:cubicBezTo>
                  <a:cubicBezTo>
                    <a:pt x="1692" y="5359"/>
                    <a:pt x="1695" y="5362"/>
                    <a:pt x="1699" y="5362"/>
                  </a:cubicBezTo>
                  <a:cubicBezTo>
                    <a:pt x="1703" y="5362"/>
                    <a:pt x="1706" y="5359"/>
                    <a:pt x="1706" y="5355"/>
                  </a:cubicBezTo>
                  <a:cubicBezTo>
                    <a:pt x="1706" y="5352"/>
                    <a:pt x="1703" y="5348"/>
                    <a:pt x="1699" y="5348"/>
                  </a:cubicBezTo>
                  <a:moveTo>
                    <a:pt x="3789" y="5348"/>
                  </a:moveTo>
                  <a:cubicBezTo>
                    <a:pt x="3785" y="5348"/>
                    <a:pt x="3782" y="5352"/>
                    <a:pt x="3782" y="5355"/>
                  </a:cubicBezTo>
                  <a:cubicBezTo>
                    <a:pt x="3782" y="5359"/>
                    <a:pt x="3785" y="5362"/>
                    <a:pt x="3789" y="5362"/>
                  </a:cubicBezTo>
                  <a:cubicBezTo>
                    <a:pt x="3792" y="5362"/>
                    <a:pt x="3796" y="5359"/>
                    <a:pt x="3796" y="5355"/>
                  </a:cubicBezTo>
                  <a:cubicBezTo>
                    <a:pt x="3796" y="5352"/>
                    <a:pt x="3792" y="5348"/>
                    <a:pt x="3789" y="5348"/>
                  </a:cubicBezTo>
                  <a:moveTo>
                    <a:pt x="785" y="5224"/>
                  </a:moveTo>
                  <a:cubicBezTo>
                    <a:pt x="784" y="5224"/>
                    <a:pt x="784" y="5224"/>
                    <a:pt x="784" y="5225"/>
                  </a:cubicBezTo>
                  <a:cubicBezTo>
                    <a:pt x="784" y="5225"/>
                    <a:pt x="784" y="5226"/>
                    <a:pt x="785" y="5226"/>
                  </a:cubicBezTo>
                  <a:cubicBezTo>
                    <a:pt x="785" y="5226"/>
                    <a:pt x="786" y="5225"/>
                    <a:pt x="786" y="5225"/>
                  </a:cubicBezTo>
                  <a:cubicBezTo>
                    <a:pt x="786" y="5224"/>
                    <a:pt x="785" y="5224"/>
                    <a:pt x="785" y="5224"/>
                  </a:cubicBezTo>
                  <a:moveTo>
                    <a:pt x="4703" y="5224"/>
                  </a:moveTo>
                  <a:cubicBezTo>
                    <a:pt x="4702" y="5224"/>
                    <a:pt x="4702" y="5224"/>
                    <a:pt x="4702" y="5225"/>
                  </a:cubicBezTo>
                  <a:cubicBezTo>
                    <a:pt x="4702" y="5225"/>
                    <a:pt x="4702" y="5226"/>
                    <a:pt x="4703" y="5226"/>
                  </a:cubicBezTo>
                  <a:cubicBezTo>
                    <a:pt x="4704" y="5226"/>
                    <a:pt x="4704" y="5225"/>
                    <a:pt x="4704" y="5225"/>
                  </a:cubicBezTo>
                  <a:cubicBezTo>
                    <a:pt x="4704" y="5224"/>
                    <a:pt x="4704" y="5224"/>
                    <a:pt x="4703" y="5224"/>
                  </a:cubicBezTo>
                  <a:moveTo>
                    <a:pt x="915" y="5223"/>
                  </a:moveTo>
                  <a:cubicBezTo>
                    <a:pt x="914" y="5223"/>
                    <a:pt x="913" y="5224"/>
                    <a:pt x="913" y="5225"/>
                  </a:cubicBezTo>
                  <a:cubicBezTo>
                    <a:pt x="913" y="5226"/>
                    <a:pt x="914" y="5227"/>
                    <a:pt x="915" y="5227"/>
                  </a:cubicBezTo>
                  <a:cubicBezTo>
                    <a:pt x="917" y="5227"/>
                    <a:pt x="917" y="5226"/>
                    <a:pt x="917" y="5225"/>
                  </a:cubicBezTo>
                  <a:cubicBezTo>
                    <a:pt x="917" y="5224"/>
                    <a:pt x="917" y="5223"/>
                    <a:pt x="915" y="5223"/>
                  </a:cubicBezTo>
                  <a:moveTo>
                    <a:pt x="4572" y="5222"/>
                  </a:moveTo>
                  <a:cubicBezTo>
                    <a:pt x="4571" y="5222"/>
                    <a:pt x="4570" y="5223"/>
                    <a:pt x="4570" y="5225"/>
                  </a:cubicBezTo>
                  <a:cubicBezTo>
                    <a:pt x="4570" y="5226"/>
                    <a:pt x="4571" y="5227"/>
                    <a:pt x="4572" y="5227"/>
                  </a:cubicBezTo>
                  <a:cubicBezTo>
                    <a:pt x="4574" y="5227"/>
                    <a:pt x="4575" y="5226"/>
                    <a:pt x="4575" y="5225"/>
                  </a:cubicBezTo>
                  <a:cubicBezTo>
                    <a:pt x="4575" y="5223"/>
                    <a:pt x="4574" y="5222"/>
                    <a:pt x="4572" y="5222"/>
                  </a:cubicBezTo>
                  <a:moveTo>
                    <a:pt x="1046" y="5221"/>
                  </a:moveTo>
                  <a:cubicBezTo>
                    <a:pt x="1044" y="5221"/>
                    <a:pt x="1042" y="5223"/>
                    <a:pt x="1042" y="5225"/>
                  </a:cubicBezTo>
                  <a:cubicBezTo>
                    <a:pt x="1042" y="5227"/>
                    <a:pt x="1044" y="5228"/>
                    <a:pt x="1046" y="5228"/>
                  </a:cubicBezTo>
                  <a:cubicBezTo>
                    <a:pt x="1048" y="5228"/>
                    <a:pt x="1050" y="5227"/>
                    <a:pt x="1050" y="5225"/>
                  </a:cubicBezTo>
                  <a:cubicBezTo>
                    <a:pt x="1050" y="5223"/>
                    <a:pt x="1048" y="5221"/>
                    <a:pt x="1046" y="5221"/>
                  </a:cubicBezTo>
                  <a:moveTo>
                    <a:pt x="4442" y="5221"/>
                  </a:moveTo>
                  <a:cubicBezTo>
                    <a:pt x="4440" y="5221"/>
                    <a:pt x="4438" y="5223"/>
                    <a:pt x="4438" y="5225"/>
                  </a:cubicBezTo>
                  <a:cubicBezTo>
                    <a:pt x="4438" y="5227"/>
                    <a:pt x="4440" y="5228"/>
                    <a:pt x="4442" y="5228"/>
                  </a:cubicBezTo>
                  <a:cubicBezTo>
                    <a:pt x="4444" y="5228"/>
                    <a:pt x="4445" y="5227"/>
                    <a:pt x="4445" y="5225"/>
                  </a:cubicBezTo>
                  <a:cubicBezTo>
                    <a:pt x="4445" y="5223"/>
                    <a:pt x="4444" y="5221"/>
                    <a:pt x="4442" y="5221"/>
                  </a:cubicBezTo>
                  <a:moveTo>
                    <a:pt x="1177" y="5220"/>
                  </a:moveTo>
                  <a:cubicBezTo>
                    <a:pt x="1174" y="5220"/>
                    <a:pt x="1172" y="5222"/>
                    <a:pt x="1172" y="5225"/>
                  </a:cubicBezTo>
                  <a:cubicBezTo>
                    <a:pt x="1172" y="5227"/>
                    <a:pt x="1174" y="5229"/>
                    <a:pt x="1177" y="5229"/>
                  </a:cubicBezTo>
                  <a:cubicBezTo>
                    <a:pt x="1179" y="5229"/>
                    <a:pt x="1181" y="5227"/>
                    <a:pt x="1181" y="5225"/>
                  </a:cubicBezTo>
                  <a:cubicBezTo>
                    <a:pt x="1181" y="5222"/>
                    <a:pt x="1179" y="5220"/>
                    <a:pt x="1177" y="5220"/>
                  </a:cubicBezTo>
                  <a:moveTo>
                    <a:pt x="4311" y="5220"/>
                  </a:moveTo>
                  <a:cubicBezTo>
                    <a:pt x="4308" y="5220"/>
                    <a:pt x="4306" y="5222"/>
                    <a:pt x="4306" y="5225"/>
                  </a:cubicBezTo>
                  <a:cubicBezTo>
                    <a:pt x="4306" y="5227"/>
                    <a:pt x="4308" y="5229"/>
                    <a:pt x="4311" y="5229"/>
                  </a:cubicBezTo>
                  <a:cubicBezTo>
                    <a:pt x="4314" y="5229"/>
                    <a:pt x="4316" y="5227"/>
                    <a:pt x="4316" y="5225"/>
                  </a:cubicBezTo>
                  <a:cubicBezTo>
                    <a:pt x="4316" y="5222"/>
                    <a:pt x="4314" y="5220"/>
                    <a:pt x="4311" y="5220"/>
                  </a:cubicBezTo>
                  <a:moveTo>
                    <a:pt x="1307" y="5219"/>
                  </a:moveTo>
                  <a:cubicBezTo>
                    <a:pt x="1304" y="5219"/>
                    <a:pt x="1301" y="5222"/>
                    <a:pt x="1301" y="5225"/>
                  </a:cubicBezTo>
                  <a:cubicBezTo>
                    <a:pt x="1301" y="5228"/>
                    <a:pt x="1304" y="5231"/>
                    <a:pt x="1307" y="5231"/>
                  </a:cubicBezTo>
                  <a:cubicBezTo>
                    <a:pt x="1310" y="5231"/>
                    <a:pt x="1313" y="5228"/>
                    <a:pt x="1313" y="5225"/>
                  </a:cubicBezTo>
                  <a:cubicBezTo>
                    <a:pt x="1313" y="5222"/>
                    <a:pt x="1310" y="5219"/>
                    <a:pt x="1307" y="5219"/>
                  </a:cubicBezTo>
                  <a:moveTo>
                    <a:pt x="4180" y="5219"/>
                  </a:moveTo>
                  <a:cubicBezTo>
                    <a:pt x="4177" y="5219"/>
                    <a:pt x="4175" y="5222"/>
                    <a:pt x="4175" y="5225"/>
                  </a:cubicBezTo>
                  <a:cubicBezTo>
                    <a:pt x="4175" y="5228"/>
                    <a:pt x="4177" y="5231"/>
                    <a:pt x="4180" y="5231"/>
                  </a:cubicBezTo>
                  <a:cubicBezTo>
                    <a:pt x="4184" y="5231"/>
                    <a:pt x="4186" y="5228"/>
                    <a:pt x="4186" y="5225"/>
                  </a:cubicBezTo>
                  <a:cubicBezTo>
                    <a:pt x="4186" y="5222"/>
                    <a:pt x="4184" y="5219"/>
                    <a:pt x="4180" y="5219"/>
                  </a:cubicBezTo>
                  <a:moveTo>
                    <a:pt x="1438" y="5218"/>
                  </a:moveTo>
                  <a:cubicBezTo>
                    <a:pt x="1434" y="5218"/>
                    <a:pt x="1431" y="5221"/>
                    <a:pt x="1431" y="5225"/>
                  </a:cubicBezTo>
                  <a:cubicBezTo>
                    <a:pt x="1431" y="5229"/>
                    <a:pt x="1434" y="5232"/>
                    <a:pt x="1438" y="5232"/>
                  </a:cubicBezTo>
                  <a:cubicBezTo>
                    <a:pt x="1442" y="5232"/>
                    <a:pt x="1445" y="5229"/>
                    <a:pt x="1445" y="5225"/>
                  </a:cubicBezTo>
                  <a:cubicBezTo>
                    <a:pt x="1445" y="5221"/>
                    <a:pt x="1442" y="5218"/>
                    <a:pt x="1438" y="5218"/>
                  </a:cubicBezTo>
                  <a:moveTo>
                    <a:pt x="4050" y="5218"/>
                  </a:moveTo>
                  <a:cubicBezTo>
                    <a:pt x="4046" y="5218"/>
                    <a:pt x="4043" y="5221"/>
                    <a:pt x="4043" y="5225"/>
                  </a:cubicBezTo>
                  <a:cubicBezTo>
                    <a:pt x="4043" y="5229"/>
                    <a:pt x="4046" y="5232"/>
                    <a:pt x="4050" y="5232"/>
                  </a:cubicBezTo>
                  <a:cubicBezTo>
                    <a:pt x="4054" y="5232"/>
                    <a:pt x="4057" y="5229"/>
                    <a:pt x="4057" y="5225"/>
                  </a:cubicBezTo>
                  <a:cubicBezTo>
                    <a:pt x="4057" y="5221"/>
                    <a:pt x="4054" y="5218"/>
                    <a:pt x="4050" y="5218"/>
                  </a:cubicBezTo>
                  <a:moveTo>
                    <a:pt x="1568" y="5217"/>
                  </a:moveTo>
                  <a:cubicBezTo>
                    <a:pt x="1564" y="5217"/>
                    <a:pt x="1560" y="5220"/>
                    <a:pt x="1560" y="5225"/>
                  </a:cubicBezTo>
                  <a:cubicBezTo>
                    <a:pt x="1560" y="5229"/>
                    <a:pt x="1564" y="5233"/>
                    <a:pt x="1568" y="5233"/>
                  </a:cubicBezTo>
                  <a:cubicBezTo>
                    <a:pt x="1573" y="5233"/>
                    <a:pt x="1576" y="5229"/>
                    <a:pt x="1576" y="5225"/>
                  </a:cubicBezTo>
                  <a:cubicBezTo>
                    <a:pt x="1576" y="5220"/>
                    <a:pt x="1573" y="5217"/>
                    <a:pt x="1568" y="5217"/>
                  </a:cubicBezTo>
                  <a:moveTo>
                    <a:pt x="3919" y="5217"/>
                  </a:moveTo>
                  <a:cubicBezTo>
                    <a:pt x="3915" y="5217"/>
                    <a:pt x="3911" y="5220"/>
                    <a:pt x="3911" y="5225"/>
                  </a:cubicBezTo>
                  <a:cubicBezTo>
                    <a:pt x="3911" y="5229"/>
                    <a:pt x="3915" y="5233"/>
                    <a:pt x="3919" y="5233"/>
                  </a:cubicBezTo>
                  <a:cubicBezTo>
                    <a:pt x="3924" y="5233"/>
                    <a:pt x="3927" y="5229"/>
                    <a:pt x="3927" y="5225"/>
                  </a:cubicBezTo>
                  <a:cubicBezTo>
                    <a:pt x="3927" y="5220"/>
                    <a:pt x="3924" y="5217"/>
                    <a:pt x="3919" y="5217"/>
                  </a:cubicBezTo>
                  <a:moveTo>
                    <a:pt x="1699" y="5216"/>
                  </a:moveTo>
                  <a:cubicBezTo>
                    <a:pt x="1694" y="5216"/>
                    <a:pt x="1690" y="5220"/>
                    <a:pt x="1690" y="5225"/>
                  </a:cubicBezTo>
                  <a:cubicBezTo>
                    <a:pt x="1690" y="5230"/>
                    <a:pt x="1694" y="5233"/>
                    <a:pt x="1699" y="5233"/>
                  </a:cubicBezTo>
                  <a:cubicBezTo>
                    <a:pt x="1704" y="5233"/>
                    <a:pt x="1708" y="5230"/>
                    <a:pt x="1708" y="5225"/>
                  </a:cubicBezTo>
                  <a:cubicBezTo>
                    <a:pt x="1708" y="5220"/>
                    <a:pt x="1704" y="5216"/>
                    <a:pt x="1699" y="5216"/>
                  </a:cubicBezTo>
                  <a:moveTo>
                    <a:pt x="3789" y="5216"/>
                  </a:moveTo>
                  <a:cubicBezTo>
                    <a:pt x="3784" y="5216"/>
                    <a:pt x="3780" y="5220"/>
                    <a:pt x="3780" y="5225"/>
                  </a:cubicBezTo>
                  <a:cubicBezTo>
                    <a:pt x="3780" y="5230"/>
                    <a:pt x="3784" y="5233"/>
                    <a:pt x="3789" y="5233"/>
                  </a:cubicBezTo>
                  <a:cubicBezTo>
                    <a:pt x="3793" y="5233"/>
                    <a:pt x="3797" y="5230"/>
                    <a:pt x="3797" y="5225"/>
                  </a:cubicBezTo>
                  <a:cubicBezTo>
                    <a:pt x="3797" y="5220"/>
                    <a:pt x="3793" y="5216"/>
                    <a:pt x="3789" y="5216"/>
                  </a:cubicBezTo>
                  <a:moveTo>
                    <a:pt x="654" y="5093"/>
                  </a:moveTo>
                  <a:cubicBezTo>
                    <a:pt x="653" y="5093"/>
                    <a:pt x="653" y="5094"/>
                    <a:pt x="653" y="5094"/>
                  </a:cubicBezTo>
                  <a:cubicBezTo>
                    <a:pt x="653" y="5095"/>
                    <a:pt x="653" y="5095"/>
                    <a:pt x="654" y="5095"/>
                  </a:cubicBezTo>
                  <a:cubicBezTo>
                    <a:pt x="655" y="5095"/>
                    <a:pt x="655" y="5095"/>
                    <a:pt x="655" y="5094"/>
                  </a:cubicBezTo>
                  <a:cubicBezTo>
                    <a:pt x="655" y="5094"/>
                    <a:pt x="655" y="5093"/>
                    <a:pt x="654" y="5093"/>
                  </a:cubicBezTo>
                  <a:moveTo>
                    <a:pt x="4834" y="5093"/>
                  </a:moveTo>
                  <a:cubicBezTo>
                    <a:pt x="4833" y="5093"/>
                    <a:pt x="4832" y="5094"/>
                    <a:pt x="4832" y="5094"/>
                  </a:cubicBezTo>
                  <a:cubicBezTo>
                    <a:pt x="4832" y="5095"/>
                    <a:pt x="4833" y="5095"/>
                    <a:pt x="4834" y="5095"/>
                  </a:cubicBezTo>
                  <a:cubicBezTo>
                    <a:pt x="4834" y="5095"/>
                    <a:pt x="4835" y="5095"/>
                    <a:pt x="4835" y="5094"/>
                  </a:cubicBezTo>
                  <a:cubicBezTo>
                    <a:pt x="4835" y="5094"/>
                    <a:pt x="4834" y="5093"/>
                    <a:pt x="4834" y="5093"/>
                  </a:cubicBezTo>
                  <a:moveTo>
                    <a:pt x="785" y="5092"/>
                  </a:moveTo>
                  <a:cubicBezTo>
                    <a:pt x="783" y="5092"/>
                    <a:pt x="782" y="5093"/>
                    <a:pt x="782" y="5094"/>
                  </a:cubicBezTo>
                  <a:cubicBezTo>
                    <a:pt x="782" y="5096"/>
                    <a:pt x="783" y="5097"/>
                    <a:pt x="785" y="5097"/>
                  </a:cubicBezTo>
                  <a:cubicBezTo>
                    <a:pt x="786" y="5097"/>
                    <a:pt x="787" y="5096"/>
                    <a:pt x="787" y="5094"/>
                  </a:cubicBezTo>
                  <a:cubicBezTo>
                    <a:pt x="787" y="5093"/>
                    <a:pt x="786" y="5092"/>
                    <a:pt x="785" y="5092"/>
                  </a:cubicBezTo>
                  <a:moveTo>
                    <a:pt x="4703" y="5092"/>
                  </a:moveTo>
                  <a:cubicBezTo>
                    <a:pt x="4702" y="5092"/>
                    <a:pt x="4700" y="5093"/>
                    <a:pt x="4700" y="5094"/>
                  </a:cubicBezTo>
                  <a:cubicBezTo>
                    <a:pt x="4700" y="5096"/>
                    <a:pt x="4702" y="5097"/>
                    <a:pt x="4703" y="5097"/>
                  </a:cubicBezTo>
                  <a:cubicBezTo>
                    <a:pt x="4704" y="5097"/>
                    <a:pt x="4705" y="5096"/>
                    <a:pt x="4705" y="5094"/>
                  </a:cubicBezTo>
                  <a:cubicBezTo>
                    <a:pt x="4705" y="5093"/>
                    <a:pt x="4704" y="5092"/>
                    <a:pt x="4703" y="5092"/>
                  </a:cubicBezTo>
                  <a:moveTo>
                    <a:pt x="915" y="5091"/>
                  </a:moveTo>
                  <a:cubicBezTo>
                    <a:pt x="913" y="5091"/>
                    <a:pt x="912" y="5092"/>
                    <a:pt x="912" y="5094"/>
                  </a:cubicBezTo>
                  <a:cubicBezTo>
                    <a:pt x="912" y="5096"/>
                    <a:pt x="913" y="5098"/>
                    <a:pt x="915" y="5098"/>
                  </a:cubicBezTo>
                  <a:cubicBezTo>
                    <a:pt x="917" y="5098"/>
                    <a:pt x="919" y="5096"/>
                    <a:pt x="919" y="5094"/>
                  </a:cubicBezTo>
                  <a:cubicBezTo>
                    <a:pt x="919" y="5092"/>
                    <a:pt x="917" y="5091"/>
                    <a:pt x="915" y="5091"/>
                  </a:cubicBezTo>
                  <a:moveTo>
                    <a:pt x="4572" y="5090"/>
                  </a:moveTo>
                  <a:cubicBezTo>
                    <a:pt x="4570" y="5090"/>
                    <a:pt x="4568" y="5092"/>
                    <a:pt x="4568" y="5094"/>
                  </a:cubicBezTo>
                  <a:cubicBezTo>
                    <a:pt x="4568" y="5096"/>
                    <a:pt x="4570" y="5098"/>
                    <a:pt x="4572" y="5098"/>
                  </a:cubicBezTo>
                  <a:cubicBezTo>
                    <a:pt x="4575" y="5098"/>
                    <a:pt x="4576" y="5096"/>
                    <a:pt x="4576" y="5094"/>
                  </a:cubicBezTo>
                  <a:cubicBezTo>
                    <a:pt x="4576" y="5092"/>
                    <a:pt x="4575" y="5090"/>
                    <a:pt x="4572" y="5090"/>
                  </a:cubicBezTo>
                  <a:moveTo>
                    <a:pt x="1046" y="5089"/>
                  </a:moveTo>
                  <a:cubicBezTo>
                    <a:pt x="1043" y="5089"/>
                    <a:pt x="1041" y="5091"/>
                    <a:pt x="1041" y="5094"/>
                  </a:cubicBezTo>
                  <a:cubicBezTo>
                    <a:pt x="1041" y="5097"/>
                    <a:pt x="1043" y="5099"/>
                    <a:pt x="1046" y="5099"/>
                  </a:cubicBezTo>
                  <a:cubicBezTo>
                    <a:pt x="1049" y="5099"/>
                    <a:pt x="1051" y="5097"/>
                    <a:pt x="1051" y="5094"/>
                  </a:cubicBezTo>
                  <a:cubicBezTo>
                    <a:pt x="1051" y="5091"/>
                    <a:pt x="1049" y="5089"/>
                    <a:pt x="1046" y="5089"/>
                  </a:cubicBezTo>
                  <a:moveTo>
                    <a:pt x="4442" y="5089"/>
                  </a:moveTo>
                  <a:cubicBezTo>
                    <a:pt x="4439" y="5089"/>
                    <a:pt x="4437" y="5091"/>
                    <a:pt x="4437" y="5094"/>
                  </a:cubicBezTo>
                  <a:cubicBezTo>
                    <a:pt x="4437" y="5097"/>
                    <a:pt x="4439" y="5099"/>
                    <a:pt x="4442" y="5099"/>
                  </a:cubicBezTo>
                  <a:cubicBezTo>
                    <a:pt x="4445" y="5099"/>
                    <a:pt x="4447" y="5097"/>
                    <a:pt x="4447" y="5094"/>
                  </a:cubicBezTo>
                  <a:cubicBezTo>
                    <a:pt x="4447" y="5091"/>
                    <a:pt x="4445" y="5089"/>
                    <a:pt x="4442" y="5089"/>
                  </a:cubicBezTo>
                  <a:moveTo>
                    <a:pt x="1177" y="5088"/>
                  </a:moveTo>
                  <a:cubicBezTo>
                    <a:pt x="1173" y="5088"/>
                    <a:pt x="1170" y="5091"/>
                    <a:pt x="1170" y="5094"/>
                  </a:cubicBezTo>
                  <a:cubicBezTo>
                    <a:pt x="1170" y="5098"/>
                    <a:pt x="1173" y="5100"/>
                    <a:pt x="1177" y="5100"/>
                  </a:cubicBezTo>
                  <a:cubicBezTo>
                    <a:pt x="1180" y="5100"/>
                    <a:pt x="1183" y="5098"/>
                    <a:pt x="1183" y="5094"/>
                  </a:cubicBezTo>
                  <a:cubicBezTo>
                    <a:pt x="1183" y="5091"/>
                    <a:pt x="1180" y="5088"/>
                    <a:pt x="1177" y="5088"/>
                  </a:cubicBezTo>
                  <a:moveTo>
                    <a:pt x="4311" y="5088"/>
                  </a:moveTo>
                  <a:cubicBezTo>
                    <a:pt x="4307" y="5088"/>
                    <a:pt x="4305" y="5091"/>
                    <a:pt x="4305" y="5094"/>
                  </a:cubicBezTo>
                  <a:cubicBezTo>
                    <a:pt x="4305" y="5098"/>
                    <a:pt x="4307" y="5101"/>
                    <a:pt x="4311" y="5101"/>
                  </a:cubicBezTo>
                  <a:cubicBezTo>
                    <a:pt x="4315" y="5101"/>
                    <a:pt x="4318" y="5098"/>
                    <a:pt x="4318" y="5094"/>
                  </a:cubicBezTo>
                  <a:cubicBezTo>
                    <a:pt x="4318" y="5091"/>
                    <a:pt x="4315" y="5088"/>
                    <a:pt x="4311" y="5088"/>
                  </a:cubicBezTo>
                  <a:moveTo>
                    <a:pt x="1307" y="5087"/>
                  </a:moveTo>
                  <a:cubicBezTo>
                    <a:pt x="1303" y="5087"/>
                    <a:pt x="1300" y="5090"/>
                    <a:pt x="1300" y="5094"/>
                  </a:cubicBezTo>
                  <a:cubicBezTo>
                    <a:pt x="1300" y="5098"/>
                    <a:pt x="1303" y="5102"/>
                    <a:pt x="1307" y="5102"/>
                  </a:cubicBezTo>
                  <a:cubicBezTo>
                    <a:pt x="1311" y="5102"/>
                    <a:pt x="1315" y="5098"/>
                    <a:pt x="1315" y="5094"/>
                  </a:cubicBezTo>
                  <a:cubicBezTo>
                    <a:pt x="1315" y="5090"/>
                    <a:pt x="1311" y="5087"/>
                    <a:pt x="1307" y="5087"/>
                  </a:cubicBezTo>
                  <a:moveTo>
                    <a:pt x="4180" y="5087"/>
                  </a:moveTo>
                  <a:cubicBezTo>
                    <a:pt x="4176" y="5087"/>
                    <a:pt x="4173" y="5090"/>
                    <a:pt x="4173" y="5094"/>
                  </a:cubicBezTo>
                  <a:cubicBezTo>
                    <a:pt x="4173" y="5098"/>
                    <a:pt x="4176" y="5102"/>
                    <a:pt x="4180" y="5102"/>
                  </a:cubicBezTo>
                  <a:cubicBezTo>
                    <a:pt x="4185" y="5102"/>
                    <a:pt x="4188" y="5098"/>
                    <a:pt x="4188" y="5094"/>
                  </a:cubicBezTo>
                  <a:cubicBezTo>
                    <a:pt x="4188" y="5090"/>
                    <a:pt x="4185" y="5087"/>
                    <a:pt x="4180" y="5087"/>
                  </a:cubicBezTo>
                  <a:moveTo>
                    <a:pt x="1438" y="5085"/>
                  </a:moveTo>
                  <a:cubicBezTo>
                    <a:pt x="1433" y="5085"/>
                    <a:pt x="1429" y="5089"/>
                    <a:pt x="1429" y="5094"/>
                  </a:cubicBezTo>
                  <a:cubicBezTo>
                    <a:pt x="1429" y="5099"/>
                    <a:pt x="1433" y="5103"/>
                    <a:pt x="1438" y="5103"/>
                  </a:cubicBezTo>
                  <a:cubicBezTo>
                    <a:pt x="1443" y="5103"/>
                    <a:pt x="1446" y="5099"/>
                    <a:pt x="1446" y="5094"/>
                  </a:cubicBezTo>
                  <a:cubicBezTo>
                    <a:pt x="1446" y="5089"/>
                    <a:pt x="1443" y="5085"/>
                    <a:pt x="1438" y="5085"/>
                  </a:cubicBezTo>
                  <a:moveTo>
                    <a:pt x="4050" y="5085"/>
                  </a:moveTo>
                  <a:cubicBezTo>
                    <a:pt x="4045" y="5085"/>
                    <a:pt x="4041" y="5089"/>
                    <a:pt x="4041" y="5094"/>
                  </a:cubicBezTo>
                  <a:cubicBezTo>
                    <a:pt x="4041" y="5099"/>
                    <a:pt x="4045" y="5103"/>
                    <a:pt x="4050" y="5103"/>
                  </a:cubicBezTo>
                  <a:cubicBezTo>
                    <a:pt x="4055" y="5103"/>
                    <a:pt x="4059" y="5099"/>
                    <a:pt x="4059" y="5094"/>
                  </a:cubicBezTo>
                  <a:cubicBezTo>
                    <a:pt x="4059" y="5089"/>
                    <a:pt x="4055" y="5085"/>
                    <a:pt x="4050" y="5085"/>
                  </a:cubicBezTo>
                  <a:moveTo>
                    <a:pt x="1568" y="5084"/>
                  </a:moveTo>
                  <a:cubicBezTo>
                    <a:pt x="1563" y="5084"/>
                    <a:pt x="1559" y="5089"/>
                    <a:pt x="1559" y="5094"/>
                  </a:cubicBezTo>
                  <a:cubicBezTo>
                    <a:pt x="1559" y="5100"/>
                    <a:pt x="1563" y="5104"/>
                    <a:pt x="1568" y="5104"/>
                  </a:cubicBezTo>
                  <a:cubicBezTo>
                    <a:pt x="1574" y="5104"/>
                    <a:pt x="1578" y="5100"/>
                    <a:pt x="1578" y="5094"/>
                  </a:cubicBezTo>
                  <a:cubicBezTo>
                    <a:pt x="1578" y="5089"/>
                    <a:pt x="1574" y="5084"/>
                    <a:pt x="1568" y="5084"/>
                  </a:cubicBezTo>
                  <a:moveTo>
                    <a:pt x="3919" y="5084"/>
                  </a:moveTo>
                  <a:cubicBezTo>
                    <a:pt x="3914" y="5084"/>
                    <a:pt x="3909" y="5089"/>
                    <a:pt x="3909" y="5094"/>
                  </a:cubicBezTo>
                  <a:cubicBezTo>
                    <a:pt x="3909" y="5100"/>
                    <a:pt x="3914" y="5104"/>
                    <a:pt x="3919" y="5104"/>
                  </a:cubicBezTo>
                  <a:cubicBezTo>
                    <a:pt x="3925" y="5104"/>
                    <a:pt x="3929" y="5100"/>
                    <a:pt x="3929" y="5094"/>
                  </a:cubicBezTo>
                  <a:cubicBezTo>
                    <a:pt x="3929" y="5089"/>
                    <a:pt x="3925" y="5084"/>
                    <a:pt x="3919" y="5084"/>
                  </a:cubicBezTo>
                  <a:moveTo>
                    <a:pt x="1699" y="5084"/>
                  </a:moveTo>
                  <a:cubicBezTo>
                    <a:pt x="1693" y="5084"/>
                    <a:pt x="1688" y="5088"/>
                    <a:pt x="1688" y="5094"/>
                  </a:cubicBezTo>
                  <a:cubicBezTo>
                    <a:pt x="1688" y="5100"/>
                    <a:pt x="1693" y="5105"/>
                    <a:pt x="1699" y="5105"/>
                  </a:cubicBezTo>
                  <a:cubicBezTo>
                    <a:pt x="1705" y="5105"/>
                    <a:pt x="1709" y="5100"/>
                    <a:pt x="1709" y="5094"/>
                  </a:cubicBezTo>
                  <a:cubicBezTo>
                    <a:pt x="1709" y="5088"/>
                    <a:pt x="1705" y="5084"/>
                    <a:pt x="1699" y="5084"/>
                  </a:cubicBezTo>
                  <a:moveTo>
                    <a:pt x="3789" y="5084"/>
                  </a:moveTo>
                  <a:cubicBezTo>
                    <a:pt x="3783" y="5084"/>
                    <a:pt x="3778" y="5088"/>
                    <a:pt x="3778" y="5094"/>
                  </a:cubicBezTo>
                  <a:cubicBezTo>
                    <a:pt x="3778" y="5100"/>
                    <a:pt x="3783" y="5105"/>
                    <a:pt x="3789" y="5105"/>
                  </a:cubicBezTo>
                  <a:cubicBezTo>
                    <a:pt x="3794" y="5105"/>
                    <a:pt x="3799" y="5100"/>
                    <a:pt x="3799" y="5094"/>
                  </a:cubicBezTo>
                  <a:cubicBezTo>
                    <a:pt x="3799" y="5088"/>
                    <a:pt x="3794" y="5084"/>
                    <a:pt x="3789" y="5084"/>
                  </a:cubicBezTo>
                  <a:moveTo>
                    <a:pt x="523" y="4962"/>
                  </a:moveTo>
                  <a:cubicBezTo>
                    <a:pt x="523" y="4962"/>
                    <a:pt x="522" y="4963"/>
                    <a:pt x="522" y="4964"/>
                  </a:cubicBezTo>
                  <a:cubicBezTo>
                    <a:pt x="522" y="4964"/>
                    <a:pt x="523" y="4965"/>
                    <a:pt x="523" y="4965"/>
                  </a:cubicBezTo>
                  <a:cubicBezTo>
                    <a:pt x="524" y="4965"/>
                    <a:pt x="525" y="4964"/>
                    <a:pt x="525" y="4964"/>
                  </a:cubicBezTo>
                  <a:cubicBezTo>
                    <a:pt x="525" y="4963"/>
                    <a:pt x="524" y="4962"/>
                    <a:pt x="523" y="4962"/>
                  </a:cubicBezTo>
                  <a:moveTo>
                    <a:pt x="4964" y="4962"/>
                  </a:moveTo>
                  <a:cubicBezTo>
                    <a:pt x="4964" y="4962"/>
                    <a:pt x="4963" y="4963"/>
                    <a:pt x="4963" y="4964"/>
                  </a:cubicBezTo>
                  <a:cubicBezTo>
                    <a:pt x="4963" y="4964"/>
                    <a:pt x="4964" y="4965"/>
                    <a:pt x="4964" y="4965"/>
                  </a:cubicBezTo>
                  <a:cubicBezTo>
                    <a:pt x="4965" y="4965"/>
                    <a:pt x="4965" y="4964"/>
                    <a:pt x="4965" y="4964"/>
                  </a:cubicBezTo>
                  <a:cubicBezTo>
                    <a:pt x="4965" y="4963"/>
                    <a:pt x="4965" y="4962"/>
                    <a:pt x="4964" y="4962"/>
                  </a:cubicBezTo>
                  <a:moveTo>
                    <a:pt x="654" y="4961"/>
                  </a:moveTo>
                  <a:cubicBezTo>
                    <a:pt x="653" y="4961"/>
                    <a:pt x="652" y="4962"/>
                    <a:pt x="652" y="4964"/>
                  </a:cubicBezTo>
                  <a:cubicBezTo>
                    <a:pt x="652" y="4965"/>
                    <a:pt x="653" y="4966"/>
                    <a:pt x="654" y="4966"/>
                  </a:cubicBezTo>
                  <a:cubicBezTo>
                    <a:pt x="656" y="4966"/>
                    <a:pt x="657" y="4965"/>
                    <a:pt x="657" y="4964"/>
                  </a:cubicBezTo>
                  <a:cubicBezTo>
                    <a:pt x="657" y="4962"/>
                    <a:pt x="656" y="4961"/>
                    <a:pt x="654" y="4961"/>
                  </a:cubicBezTo>
                  <a:moveTo>
                    <a:pt x="4834" y="4961"/>
                  </a:moveTo>
                  <a:cubicBezTo>
                    <a:pt x="4832" y="4961"/>
                    <a:pt x="4831" y="4962"/>
                    <a:pt x="4831" y="4964"/>
                  </a:cubicBezTo>
                  <a:cubicBezTo>
                    <a:pt x="4831" y="4965"/>
                    <a:pt x="4832" y="4966"/>
                    <a:pt x="4834" y="4966"/>
                  </a:cubicBezTo>
                  <a:cubicBezTo>
                    <a:pt x="4835" y="4966"/>
                    <a:pt x="4836" y="4965"/>
                    <a:pt x="4836" y="4964"/>
                  </a:cubicBezTo>
                  <a:cubicBezTo>
                    <a:pt x="4836" y="4962"/>
                    <a:pt x="4835" y="4961"/>
                    <a:pt x="4834" y="4961"/>
                  </a:cubicBezTo>
                  <a:moveTo>
                    <a:pt x="785" y="4960"/>
                  </a:moveTo>
                  <a:cubicBezTo>
                    <a:pt x="783" y="4960"/>
                    <a:pt x="781" y="4961"/>
                    <a:pt x="781" y="4964"/>
                  </a:cubicBezTo>
                  <a:cubicBezTo>
                    <a:pt x="781" y="4966"/>
                    <a:pt x="783" y="4968"/>
                    <a:pt x="785" y="4968"/>
                  </a:cubicBezTo>
                  <a:cubicBezTo>
                    <a:pt x="787" y="4968"/>
                    <a:pt x="789" y="4966"/>
                    <a:pt x="789" y="4964"/>
                  </a:cubicBezTo>
                  <a:cubicBezTo>
                    <a:pt x="789" y="4961"/>
                    <a:pt x="787" y="4960"/>
                    <a:pt x="785" y="4960"/>
                  </a:cubicBezTo>
                  <a:moveTo>
                    <a:pt x="4703" y="4960"/>
                  </a:moveTo>
                  <a:cubicBezTo>
                    <a:pt x="4701" y="4960"/>
                    <a:pt x="4699" y="4961"/>
                    <a:pt x="4699" y="4964"/>
                  </a:cubicBezTo>
                  <a:cubicBezTo>
                    <a:pt x="4699" y="4966"/>
                    <a:pt x="4701" y="4968"/>
                    <a:pt x="4703" y="4968"/>
                  </a:cubicBezTo>
                  <a:cubicBezTo>
                    <a:pt x="4705" y="4968"/>
                    <a:pt x="4707" y="4966"/>
                    <a:pt x="4707" y="4964"/>
                  </a:cubicBezTo>
                  <a:cubicBezTo>
                    <a:pt x="4707" y="4961"/>
                    <a:pt x="4705" y="4960"/>
                    <a:pt x="4703" y="4960"/>
                  </a:cubicBezTo>
                  <a:moveTo>
                    <a:pt x="915" y="4958"/>
                  </a:moveTo>
                  <a:cubicBezTo>
                    <a:pt x="912" y="4958"/>
                    <a:pt x="910" y="4961"/>
                    <a:pt x="910" y="4964"/>
                  </a:cubicBezTo>
                  <a:cubicBezTo>
                    <a:pt x="910" y="4967"/>
                    <a:pt x="912" y="4969"/>
                    <a:pt x="915" y="4969"/>
                  </a:cubicBezTo>
                  <a:cubicBezTo>
                    <a:pt x="918" y="4969"/>
                    <a:pt x="921" y="4967"/>
                    <a:pt x="921" y="4964"/>
                  </a:cubicBezTo>
                  <a:cubicBezTo>
                    <a:pt x="921" y="4961"/>
                    <a:pt x="918" y="4958"/>
                    <a:pt x="915" y="4958"/>
                  </a:cubicBezTo>
                  <a:moveTo>
                    <a:pt x="4572" y="4958"/>
                  </a:moveTo>
                  <a:cubicBezTo>
                    <a:pt x="4569" y="4958"/>
                    <a:pt x="4567" y="4961"/>
                    <a:pt x="4567" y="4964"/>
                  </a:cubicBezTo>
                  <a:cubicBezTo>
                    <a:pt x="4567" y="4967"/>
                    <a:pt x="4569" y="4969"/>
                    <a:pt x="4572" y="4969"/>
                  </a:cubicBezTo>
                  <a:cubicBezTo>
                    <a:pt x="4575" y="4969"/>
                    <a:pt x="4578" y="4967"/>
                    <a:pt x="4578" y="4964"/>
                  </a:cubicBezTo>
                  <a:cubicBezTo>
                    <a:pt x="4578" y="4961"/>
                    <a:pt x="4575" y="4958"/>
                    <a:pt x="4572" y="4958"/>
                  </a:cubicBezTo>
                  <a:moveTo>
                    <a:pt x="1046" y="4957"/>
                  </a:moveTo>
                  <a:cubicBezTo>
                    <a:pt x="1042" y="4957"/>
                    <a:pt x="1039" y="4960"/>
                    <a:pt x="1039" y="4964"/>
                  </a:cubicBezTo>
                  <a:cubicBezTo>
                    <a:pt x="1039" y="4967"/>
                    <a:pt x="1042" y="4970"/>
                    <a:pt x="1046" y="4970"/>
                  </a:cubicBezTo>
                  <a:cubicBezTo>
                    <a:pt x="1050" y="4970"/>
                    <a:pt x="1052" y="4967"/>
                    <a:pt x="1052" y="4964"/>
                  </a:cubicBezTo>
                  <a:cubicBezTo>
                    <a:pt x="1052" y="4960"/>
                    <a:pt x="1050" y="4957"/>
                    <a:pt x="1046" y="4957"/>
                  </a:cubicBezTo>
                  <a:moveTo>
                    <a:pt x="4442" y="4957"/>
                  </a:moveTo>
                  <a:cubicBezTo>
                    <a:pt x="4438" y="4957"/>
                    <a:pt x="4435" y="4960"/>
                    <a:pt x="4435" y="4964"/>
                  </a:cubicBezTo>
                  <a:cubicBezTo>
                    <a:pt x="4435" y="4967"/>
                    <a:pt x="4438" y="4970"/>
                    <a:pt x="4442" y="4970"/>
                  </a:cubicBezTo>
                  <a:cubicBezTo>
                    <a:pt x="4445" y="4970"/>
                    <a:pt x="4449" y="4967"/>
                    <a:pt x="4449" y="4964"/>
                  </a:cubicBezTo>
                  <a:cubicBezTo>
                    <a:pt x="4449" y="4960"/>
                    <a:pt x="4445" y="4957"/>
                    <a:pt x="4442" y="4957"/>
                  </a:cubicBezTo>
                  <a:moveTo>
                    <a:pt x="1177" y="4956"/>
                  </a:moveTo>
                  <a:cubicBezTo>
                    <a:pt x="1172" y="4956"/>
                    <a:pt x="1169" y="4959"/>
                    <a:pt x="1169" y="4964"/>
                  </a:cubicBezTo>
                  <a:cubicBezTo>
                    <a:pt x="1169" y="4968"/>
                    <a:pt x="1172" y="4972"/>
                    <a:pt x="1177" y="4972"/>
                  </a:cubicBezTo>
                  <a:cubicBezTo>
                    <a:pt x="1181" y="4972"/>
                    <a:pt x="1184" y="4968"/>
                    <a:pt x="1184" y="4964"/>
                  </a:cubicBezTo>
                  <a:cubicBezTo>
                    <a:pt x="1184" y="4959"/>
                    <a:pt x="1181" y="4956"/>
                    <a:pt x="1177" y="4956"/>
                  </a:cubicBezTo>
                  <a:moveTo>
                    <a:pt x="4311" y="4956"/>
                  </a:moveTo>
                  <a:cubicBezTo>
                    <a:pt x="4307" y="4956"/>
                    <a:pt x="4303" y="4959"/>
                    <a:pt x="4303" y="4964"/>
                  </a:cubicBezTo>
                  <a:cubicBezTo>
                    <a:pt x="4303" y="4968"/>
                    <a:pt x="4307" y="4972"/>
                    <a:pt x="4311" y="4972"/>
                  </a:cubicBezTo>
                  <a:cubicBezTo>
                    <a:pt x="4315" y="4972"/>
                    <a:pt x="4319" y="4968"/>
                    <a:pt x="4319" y="4964"/>
                  </a:cubicBezTo>
                  <a:cubicBezTo>
                    <a:pt x="4319" y="4959"/>
                    <a:pt x="4315" y="4956"/>
                    <a:pt x="4311" y="4956"/>
                  </a:cubicBezTo>
                  <a:moveTo>
                    <a:pt x="1307" y="4954"/>
                  </a:moveTo>
                  <a:cubicBezTo>
                    <a:pt x="1302" y="4954"/>
                    <a:pt x="1298" y="4959"/>
                    <a:pt x="1298" y="4964"/>
                  </a:cubicBezTo>
                  <a:cubicBezTo>
                    <a:pt x="1298" y="4969"/>
                    <a:pt x="1302" y="4973"/>
                    <a:pt x="1307" y="4973"/>
                  </a:cubicBezTo>
                  <a:cubicBezTo>
                    <a:pt x="1312" y="4973"/>
                    <a:pt x="1316" y="4969"/>
                    <a:pt x="1316" y="4964"/>
                  </a:cubicBezTo>
                  <a:cubicBezTo>
                    <a:pt x="1316" y="4959"/>
                    <a:pt x="1312" y="4954"/>
                    <a:pt x="1307" y="4954"/>
                  </a:cubicBezTo>
                  <a:moveTo>
                    <a:pt x="4180" y="4954"/>
                  </a:moveTo>
                  <a:cubicBezTo>
                    <a:pt x="4175" y="4954"/>
                    <a:pt x="4171" y="4959"/>
                    <a:pt x="4171" y="4964"/>
                  </a:cubicBezTo>
                  <a:cubicBezTo>
                    <a:pt x="4171" y="4969"/>
                    <a:pt x="4175" y="4973"/>
                    <a:pt x="4180" y="4973"/>
                  </a:cubicBezTo>
                  <a:cubicBezTo>
                    <a:pt x="4185" y="4973"/>
                    <a:pt x="4190" y="4969"/>
                    <a:pt x="4190" y="4964"/>
                  </a:cubicBezTo>
                  <a:cubicBezTo>
                    <a:pt x="4190" y="4959"/>
                    <a:pt x="4185" y="4954"/>
                    <a:pt x="4180" y="4954"/>
                  </a:cubicBezTo>
                  <a:moveTo>
                    <a:pt x="1438" y="4953"/>
                  </a:moveTo>
                  <a:cubicBezTo>
                    <a:pt x="1432" y="4953"/>
                    <a:pt x="1428" y="4958"/>
                    <a:pt x="1428" y="4964"/>
                  </a:cubicBezTo>
                  <a:cubicBezTo>
                    <a:pt x="1428" y="4969"/>
                    <a:pt x="1432" y="4974"/>
                    <a:pt x="1438" y="4974"/>
                  </a:cubicBezTo>
                  <a:cubicBezTo>
                    <a:pt x="1443" y="4974"/>
                    <a:pt x="1448" y="4969"/>
                    <a:pt x="1448" y="4964"/>
                  </a:cubicBezTo>
                  <a:cubicBezTo>
                    <a:pt x="1448" y="4958"/>
                    <a:pt x="1443" y="4953"/>
                    <a:pt x="1438" y="4953"/>
                  </a:cubicBezTo>
                  <a:moveTo>
                    <a:pt x="4050" y="4953"/>
                  </a:moveTo>
                  <a:cubicBezTo>
                    <a:pt x="4044" y="4953"/>
                    <a:pt x="4039" y="4958"/>
                    <a:pt x="4039" y="4964"/>
                  </a:cubicBezTo>
                  <a:cubicBezTo>
                    <a:pt x="4039" y="4969"/>
                    <a:pt x="4044" y="4974"/>
                    <a:pt x="4050" y="4974"/>
                  </a:cubicBezTo>
                  <a:cubicBezTo>
                    <a:pt x="4056" y="4974"/>
                    <a:pt x="4060" y="4969"/>
                    <a:pt x="4060" y="4964"/>
                  </a:cubicBezTo>
                  <a:cubicBezTo>
                    <a:pt x="4060" y="4958"/>
                    <a:pt x="4056" y="4953"/>
                    <a:pt x="4050" y="4953"/>
                  </a:cubicBezTo>
                  <a:moveTo>
                    <a:pt x="1568" y="4952"/>
                  </a:moveTo>
                  <a:cubicBezTo>
                    <a:pt x="1562" y="4952"/>
                    <a:pt x="1557" y="4957"/>
                    <a:pt x="1557" y="4964"/>
                  </a:cubicBezTo>
                  <a:cubicBezTo>
                    <a:pt x="1557" y="4970"/>
                    <a:pt x="1562" y="4975"/>
                    <a:pt x="1568" y="4975"/>
                  </a:cubicBezTo>
                  <a:cubicBezTo>
                    <a:pt x="1575" y="4975"/>
                    <a:pt x="1580" y="4970"/>
                    <a:pt x="1580" y="4964"/>
                  </a:cubicBezTo>
                  <a:cubicBezTo>
                    <a:pt x="1580" y="4957"/>
                    <a:pt x="1575" y="4952"/>
                    <a:pt x="1568" y="4952"/>
                  </a:cubicBezTo>
                  <a:moveTo>
                    <a:pt x="3919" y="4952"/>
                  </a:moveTo>
                  <a:cubicBezTo>
                    <a:pt x="3913" y="4952"/>
                    <a:pt x="3908" y="4957"/>
                    <a:pt x="3908" y="4964"/>
                  </a:cubicBezTo>
                  <a:cubicBezTo>
                    <a:pt x="3908" y="4970"/>
                    <a:pt x="3913" y="4975"/>
                    <a:pt x="3919" y="4975"/>
                  </a:cubicBezTo>
                  <a:cubicBezTo>
                    <a:pt x="3926" y="4975"/>
                    <a:pt x="3931" y="4970"/>
                    <a:pt x="3931" y="4964"/>
                  </a:cubicBezTo>
                  <a:cubicBezTo>
                    <a:pt x="3931" y="4957"/>
                    <a:pt x="3926" y="4952"/>
                    <a:pt x="3919" y="4952"/>
                  </a:cubicBezTo>
                  <a:moveTo>
                    <a:pt x="1699" y="4951"/>
                  </a:moveTo>
                  <a:cubicBezTo>
                    <a:pt x="1692" y="4951"/>
                    <a:pt x="1687" y="4957"/>
                    <a:pt x="1687" y="4964"/>
                  </a:cubicBezTo>
                  <a:cubicBezTo>
                    <a:pt x="1687" y="4970"/>
                    <a:pt x="1692" y="4976"/>
                    <a:pt x="1699" y="4976"/>
                  </a:cubicBezTo>
                  <a:cubicBezTo>
                    <a:pt x="1706" y="4976"/>
                    <a:pt x="1711" y="4970"/>
                    <a:pt x="1711" y="4964"/>
                  </a:cubicBezTo>
                  <a:cubicBezTo>
                    <a:pt x="1711" y="4957"/>
                    <a:pt x="1706" y="4951"/>
                    <a:pt x="1699" y="4951"/>
                  </a:cubicBezTo>
                  <a:moveTo>
                    <a:pt x="3789" y="4951"/>
                  </a:moveTo>
                  <a:cubicBezTo>
                    <a:pt x="3782" y="4951"/>
                    <a:pt x="3776" y="4957"/>
                    <a:pt x="3776" y="4964"/>
                  </a:cubicBezTo>
                  <a:cubicBezTo>
                    <a:pt x="3776" y="4970"/>
                    <a:pt x="3782" y="4976"/>
                    <a:pt x="3789" y="4976"/>
                  </a:cubicBezTo>
                  <a:cubicBezTo>
                    <a:pt x="3795" y="4976"/>
                    <a:pt x="3801" y="4970"/>
                    <a:pt x="3801" y="4964"/>
                  </a:cubicBezTo>
                  <a:cubicBezTo>
                    <a:pt x="3801" y="4957"/>
                    <a:pt x="3795" y="4951"/>
                    <a:pt x="3789" y="4951"/>
                  </a:cubicBezTo>
                  <a:moveTo>
                    <a:pt x="393" y="4832"/>
                  </a:moveTo>
                  <a:cubicBezTo>
                    <a:pt x="392" y="4832"/>
                    <a:pt x="392" y="4833"/>
                    <a:pt x="392" y="4833"/>
                  </a:cubicBezTo>
                  <a:cubicBezTo>
                    <a:pt x="392" y="4833"/>
                    <a:pt x="392" y="4834"/>
                    <a:pt x="393" y="4834"/>
                  </a:cubicBezTo>
                  <a:cubicBezTo>
                    <a:pt x="393" y="4834"/>
                    <a:pt x="394" y="4833"/>
                    <a:pt x="394" y="4833"/>
                  </a:cubicBezTo>
                  <a:cubicBezTo>
                    <a:pt x="394" y="4833"/>
                    <a:pt x="393" y="4832"/>
                    <a:pt x="393" y="4832"/>
                  </a:cubicBezTo>
                  <a:moveTo>
                    <a:pt x="5095" y="4832"/>
                  </a:moveTo>
                  <a:cubicBezTo>
                    <a:pt x="5094" y="4832"/>
                    <a:pt x="5094" y="4833"/>
                    <a:pt x="5094" y="4833"/>
                  </a:cubicBezTo>
                  <a:cubicBezTo>
                    <a:pt x="5094" y="4833"/>
                    <a:pt x="5094" y="4834"/>
                    <a:pt x="5095" y="4834"/>
                  </a:cubicBezTo>
                  <a:cubicBezTo>
                    <a:pt x="5095" y="4834"/>
                    <a:pt x="5095" y="4833"/>
                    <a:pt x="5095" y="4833"/>
                  </a:cubicBezTo>
                  <a:cubicBezTo>
                    <a:pt x="5095" y="4833"/>
                    <a:pt x="5095" y="4832"/>
                    <a:pt x="5095" y="4832"/>
                  </a:cubicBezTo>
                  <a:moveTo>
                    <a:pt x="523" y="4831"/>
                  </a:moveTo>
                  <a:cubicBezTo>
                    <a:pt x="522" y="4831"/>
                    <a:pt x="521" y="4832"/>
                    <a:pt x="521" y="4833"/>
                  </a:cubicBezTo>
                  <a:cubicBezTo>
                    <a:pt x="521" y="4834"/>
                    <a:pt x="522" y="4835"/>
                    <a:pt x="523" y="4835"/>
                  </a:cubicBezTo>
                  <a:cubicBezTo>
                    <a:pt x="525" y="4835"/>
                    <a:pt x="526" y="4834"/>
                    <a:pt x="526" y="4833"/>
                  </a:cubicBezTo>
                  <a:cubicBezTo>
                    <a:pt x="526" y="4832"/>
                    <a:pt x="525" y="4831"/>
                    <a:pt x="523" y="4831"/>
                  </a:cubicBezTo>
                  <a:moveTo>
                    <a:pt x="4964" y="4830"/>
                  </a:moveTo>
                  <a:cubicBezTo>
                    <a:pt x="4963" y="4830"/>
                    <a:pt x="4962" y="4832"/>
                    <a:pt x="4962" y="4833"/>
                  </a:cubicBezTo>
                  <a:cubicBezTo>
                    <a:pt x="4962" y="4834"/>
                    <a:pt x="4963" y="4835"/>
                    <a:pt x="4964" y="4835"/>
                  </a:cubicBezTo>
                  <a:cubicBezTo>
                    <a:pt x="4966" y="4835"/>
                    <a:pt x="4967" y="4834"/>
                    <a:pt x="4967" y="4833"/>
                  </a:cubicBezTo>
                  <a:cubicBezTo>
                    <a:pt x="4967" y="4832"/>
                    <a:pt x="4966" y="4830"/>
                    <a:pt x="4964" y="4830"/>
                  </a:cubicBezTo>
                  <a:moveTo>
                    <a:pt x="654" y="4829"/>
                  </a:moveTo>
                  <a:cubicBezTo>
                    <a:pt x="652" y="4829"/>
                    <a:pt x="650" y="4831"/>
                    <a:pt x="650" y="4833"/>
                  </a:cubicBezTo>
                  <a:cubicBezTo>
                    <a:pt x="650" y="4835"/>
                    <a:pt x="652" y="4837"/>
                    <a:pt x="654" y="4837"/>
                  </a:cubicBezTo>
                  <a:cubicBezTo>
                    <a:pt x="656" y="4837"/>
                    <a:pt x="658" y="4835"/>
                    <a:pt x="658" y="4833"/>
                  </a:cubicBezTo>
                  <a:cubicBezTo>
                    <a:pt x="658" y="4831"/>
                    <a:pt x="656" y="4829"/>
                    <a:pt x="654" y="4829"/>
                  </a:cubicBezTo>
                  <a:moveTo>
                    <a:pt x="4834" y="4829"/>
                  </a:moveTo>
                  <a:cubicBezTo>
                    <a:pt x="4831" y="4829"/>
                    <a:pt x="4830" y="4831"/>
                    <a:pt x="4830" y="4833"/>
                  </a:cubicBezTo>
                  <a:cubicBezTo>
                    <a:pt x="4830" y="4835"/>
                    <a:pt x="4831" y="4837"/>
                    <a:pt x="4834" y="4837"/>
                  </a:cubicBezTo>
                  <a:cubicBezTo>
                    <a:pt x="4836" y="4837"/>
                    <a:pt x="4837" y="4835"/>
                    <a:pt x="4837" y="4833"/>
                  </a:cubicBezTo>
                  <a:cubicBezTo>
                    <a:pt x="4837" y="4831"/>
                    <a:pt x="4836" y="4829"/>
                    <a:pt x="4834" y="4829"/>
                  </a:cubicBezTo>
                  <a:moveTo>
                    <a:pt x="785" y="4828"/>
                  </a:moveTo>
                  <a:cubicBezTo>
                    <a:pt x="782" y="4828"/>
                    <a:pt x="779" y="4830"/>
                    <a:pt x="779" y="4833"/>
                  </a:cubicBezTo>
                  <a:cubicBezTo>
                    <a:pt x="779" y="4836"/>
                    <a:pt x="782" y="4838"/>
                    <a:pt x="785" y="4838"/>
                  </a:cubicBezTo>
                  <a:cubicBezTo>
                    <a:pt x="788" y="4838"/>
                    <a:pt x="790" y="4836"/>
                    <a:pt x="790" y="4833"/>
                  </a:cubicBezTo>
                  <a:cubicBezTo>
                    <a:pt x="790" y="4830"/>
                    <a:pt x="788" y="4828"/>
                    <a:pt x="785" y="4828"/>
                  </a:cubicBezTo>
                  <a:moveTo>
                    <a:pt x="4703" y="4828"/>
                  </a:moveTo>
                  <a:cubicBezTo>
                    <a:pt x="4700" y="4828"/>
                    <a:pt x="4697" y="4830"/>
                    <a:pt x="4697" y="4833"/>
                  </a:cubicBezTo>
                  <a:cubicBezTo>
                    <a:pt x="4697" y="4836"/>
                    <a:pt x="4700" y="4838"/>
                    <a:pt x="4703" y="4838"/>
                  </a:cubicBezTo>
                  <a:cubicBezTo>
                    <a:pt x="4706" y="4838"/>
                    <a:pt x="4708" y="4836"/>
                    <a:pt x="4708" y="4833"/>
                  </a:cubicBezTo>
                  <a:cubicBezTo>
                    <a:pt x="4708" y="4830"/>
                    <a:pt x="4706" y="4828"/>
                    <a:pt x="4703" y="4828"/>
                  </a:cubicBezTo>
                  <a:moveTo>
                    <a:pt x="915" y="4826"/>
                  </a:moveTo>
                  <a:cubicBezTo>
                    <a:pt x="912" y="4826"/>
                    <a:pt x="908" y="4829"/>
                    <a:pt x="908" y="4833"/>
                  </a:cubicBezTo>
                  <a:cubicBezTo>
                    <a:pt x="908" y="4837"/>
                    <a:pt x="912" y="4840"/>
                    <a:pt x="915" y="4840"/>
                  </a:cubicBezTo>
                  <a:cubicBezTo>
                    <a:pt x="919" y="4840"/>
                    <a:pt x="922" y="4837"/>
                    <a:pt x="922" y="4833"/>
                  </a:cubicBezTo>
                  <a:cubicBezTo>
                    <a:pt x="922" y="4829"/>
                    <a:pt x="919" y="4826"/>
                    <a:pt x="915" y="4826"/>
                  </a:cubicBezTo>
                  <a:moveTo>
                    <a:pt x="4572" y="4826"/>
                  </a:moveTo>
                  <a:cubicBezTo>
                    <a:pt x="4569" y="4826"/>
                    <a:pt x="4565" y="4829"/>
                    <a:pt x="4565" y="4833"/>
                  </a:cubicBezTo>
                  <a:cubicBezTo>
                    <a:pt x="4565" y="4837"/>
                    <a:pt x="4569" y="4840"/>
                    <a:pt x="4572" y="4840"/>
                  </a:cubicBezTo>
                  <a:cubicBezTo>
                    <a:pt x="4576" y="4840"/>
                    <a:pt x="4579" y="4837"/>
                    <a:pt x="4579" y="4833"/>
                  </a:cubicBezTo>
                  <a:cubicBezTo>
                    <a:pt x="4579" y="4829"/>
                    <a:pt x="4576" y="4826"/>
                    <a:pt x="4572" y="4826"/>
                  </a:cubicBezTo>
                  <a:moveTo>
                    <a:pt x="1046" y="4825"/>
                  </a:moveTo>
                  <a:cubicBezTo>
                    <a:pt x="1042" y="4825"/>
                    <a:pt x="1038" y="4829"/>
                    <a:pt x="1038" y="4833"/>
                  </a:cubicBezTo>
                  <a:cubicBezTo>
                    <a:pt x="1038" y="4837"/>
                    <a:pt x="1042" y="4841"/>
                    <a:pt x="1046" y="4841"/>
                  </a:cubicBezTo>
                  <a:cubicBezTo>
                    <a:pt x="1050" y="4841"/>
                    <a:pt x="1054" y="4837"/>
                    <a:pt x="1054" y="4833"/>
                  </a:cubicBezTo>
                  <a:cubicBezTo>
                    <a:pt x="1054" y="4829"/>
                    <a:pt x="1050" y="4825"/>
                    <a:pt x="1046" y="4825"/>
                  </a:cubicBezTo>
                  <a:moveTo>
                    <a:pt x="4442" y="4825"/>
                  </a:moveTo>
                  <a:cubicBezTo>
                    <a:pt x="4437" y="4825"/>
                    <a:pt x="4433" y="4828"/>
                    <a:pt x="4433" y="4833"/>
                  </a:cubicBezTo>
                  <a:cubicBezTo>
                    <a:pt x="4433" y="4838"/>
                    <a:pt x="4437" y="4841"/>
                    <a:pt x="4442" y="4841"/>
                  </a:cubicBezTo>
                  <a:cubicBezTo>
                    <a:pt x="4446" y="4841"/>
                    <a:pt x="4450" y="4838"/>
                    <a:pt x="4450" y="4833"/>
                  </a:cubicBezTo>
                  <a:cubicBezTo>
                    <a:pt x="4450" y="4828"/>
                    <a:pt x="4446" y="4825"/>
                    <a:pt x="4442" y="4825"/>
                  </a:cubicBezTo>
                  <a:moveTo>
                    <a:pt x="1177" y="4824"/>
                  </a:moveTo>
                  <a:cubicBezTo>
                    <a:pt x="1171" y="4824"/>
                    <a:pt x="1167" y="4828"/>
                    <a:pt x="1167" y="4833"/>
                  </a:cubicBezTo>
                  <a:cubicBezTo>
                    <a:pt x="1167" y="4838"/>
                    <a:pt x="1171" y="4842"/>
                    <a:pt x="1177" y="4842"/>
                  </a:cubicBezTo>
                  <a:cubicBezTo>
                    <a:pt x="1182" y="4842"/>
                    <a:pt x="1186" y="4838"/>
                    <a:pt x="1186" y="4833"/>
                  </a:cubicBezTo>
                  <a:cubicBezTo>
                    <a:pt x="1186" y="4828"/>
                    <a:pt x="1182" y="4824"/>
                    <a:pt x="1177" y="4824"/>
                  </a:cubicBezTo>
                  <a:moveTo>
                    <a:pt x="4311" y="4824"/>
                  </a:moveTo>
                  <a:cubicBezTo>
                    <a:pt x="4306" y="4824"/>
                    <a:pt x="4302" y="4828"/>
                    <a:pt x="4302" y="4833"/>
                  </a:cubicBezTo>
                  <a:cubicBezTo>
                    <a:pt x="4302" y="4838"/>
                    <a:pt x="4306" y="4842"/>
                    <a:pt x="4311" y="4842"/>
                  </a:cubicBezTo>
                  <a:cubicBezTo>
                    <a:pt x="4316" y="4842"/>
                    <a:pt x="4321" y="4838"/>
                    <a:pt x="4321" y="4833"/>
                  </a:cubicBezTo>
                  <a:cubicBezTo>
                    <a:pt x="4321" y="4828"/>
                    <a:pt x="4316" y="4824"/>
                    <a:pt x="4311" y="4824"/>
                  </a:cubicBezTo>
                  <a:moveTo>
                    <a:pt x="1307" y="4822"/>
                  </a:moveTo>
                  <a:cubicBezTo>
                    <a:pt x="1301" y="4822"/>
                    <a:pt x="1296" y="4827"/>
                    <a:pt x="1296" y="4833"/>
                  </a:cubicBezTo>
                  <a:cubicBezTo>
                    <a:pt x="1296" y="4839"/>
                    <a:pt x="1301" y="4844"/>
                    <a:pt x="1307" y="4844"/>
                  </a:cubicBezTo>
                  <a:cubicBezTo>
                    <a:pt x="1313" y="4844"/>
                    <a:pt x="1318" y="4839"/>
                    <a:pt x="1318" y="4833"/>
                  </a:cubicBezTo>
                  <a:cubicBezTo>
                    <a:pt x="1318" y="4827"/>
                    <a:pt x="1313" y="4822"/>
                    <a:pt x="1307" y="4822"/>
                  </a:cubicBezTo>
                  <a:moveTo>
                    <a:pt x="4180" y="4822"/>
                  </a:moveTo>
                  <a:cubicBezTo>
                    <a:pt x="4174" y="4822"/>
                    <a:pt x="4170" y="4827"/>
                    <a:pt x="4170" y="4833"/>
                  </a:cubicBezTo>
                  <a:cubicBezTo>
                    <a:pt x="4170" y="4839"/>
                    <a:pt x="4174" y="4844"/>
                    <a:pt x="4180" y="4844"/>
                  </a:cubicBezTo>
                  <a:cubicBezTo>
                    <a:pt x="4186" y="4844"/>
                    <a:pt x="4191" y="4839"/>
                    <a:pt x="4191" y="4833"/>
                  </a:cubicBezTo>
                  <a:cubicBezTo>
                    <a:pt x="4191" y="4827"/>
                    <a:pt x="4186" y="4822"/>
                    <a:pt x="4180" y="4822"/>
                  </a:cubicBezTo>
                  <a:moveTo>
                    <a:pt x="1438" y="4821"/>
                  </a:moveTo>
                  <a:cubicBezTo>
                    <a:pt x="1431" y="4821"/>
                    <a:pt x="1426" y="4826"/>
                    <a:pt x="1426" y="4833"/>
                  </a:cubicBezTo>
                  <a:cubicBezTo>
                    <a:pt x="1426" y="4840"/>
                    <a:pt x="1431" y="4845"/>
                    <a:pt x="1438" y="4845"/>
                  </a:cubicBezTo>
                  <a:cubicBezTo>
                    <a:pt x="1444" y="4845"/>
                    <a:pt x="1450" y="4840"/>
                    <a:pt x="1450" y="4833"/>
                  </a:cubicBezTo>
                  <a:cubicBezTo>
                    <a:pt x="1450" y="4826"/>
                    <a:pt x="1444" y="4821"/>
                    <a:pt x="1438" y="4821"/>
                  </a:cubicBezTo>
                  <a:moveTo>
                    <a:pt x="4050" y="4821"/>
                  </a:moveTo>
                  <a:cubicBezTo>
                    <a:pt x="4043" y="4821"/>
                    <a:pt x="4038" y="4826"/>
                    <a:pt x="4038" y="4833"/>
                  </a:cubicBezTo>
                  <a:cubicBezTo>
                    <a:pt x="4038" y="4840"/>
                    <a:pt x="4043" y="4845"/>
                    <a:pt x="4050" y="4845"/>
                  </a:cubicBezTo>
                  <a:cubicBezTo>
                    <a:pt x="4056" y="4845"/>
                    <a:pt x="4062" y="4840"/>
                    <a:pt x="4062" y="4833"/>
                  </a:cubicBezTo>
                  <a:cubicBezTo>
                    <a:pt x="4062" y="4826"/>
                    <a:pt x="4056" y="4821"/>
                    <a:pt x="4050" y="4821"/>
                  </a:cubicBezTo>
                  <a:moveTo>
                    <a:pt x="1568" y="4820"/>
                  </a:moveTo>
                  <a:cubicBezTo>
                    <a:pt x="1561" y="4820"/>
                    <a:pt x="1555" y="4826"/>
                    <a:pt x="1555" y="4833"/>
                  </a:cubicBezTo>
                  <a:cubicBezTo>
                    <a:pt x="1555" y="4840"/>
                    <a:pt x="1561" y="4846"/>
                    <a:pt x="1568" y="4846"/>
                  </a:cubicBezTo>
                  <a:cubicBezTo>
                    <a:pt x="1576" y="4846"/>
                    <a:pt x="1581" y="4840"/>
                    <a:pt x="1581" y="4833"/>
                  </a:cubicBezTo>
                  <a:cubicBezTo>
                    <a:pt x="1581" y="4826"/>
                    <a:pt x="1576" y="4820"/>
                    <a:pt x="1568" y="4820"/>
                  </a:cubicBezTo>
                  <a:moveTo>
                    <a:pt x="3919" y="4820"/>
                  </a:moveTo>
                  <a:cubicBezTo>
                    <a:pt x="3912" y="4820"/>
                    <a:pt x="3906" y="4826"/>
                    <a:pt x="3906" y="4833"/>
                  </a:cubicBezTo>
                  <a:cubicBezTo>
                    <a:pt x="3906" y="4840"/>
                    <a:pt x="3912" y="4846"/>
                    <a:pt x="3919" y="4846"/>
                  </a:cubicBezTo>
                  <a:cubicBezTo>
                    <a:pt x="3926" y="4846"/>
                    <a:pt x="3932" y="4840"/>
                    <a:pt x="3932" y="4833"/>
                  </a:cubicBezTo>
                  <a:cubicBezTo>
                    <a:pt x="3932" y="4826"/>
                    <a:pt x="3926" y="4820"/>
                    <a:pt x="3919" y="4820"/>
                  </a:cubicBezTo>
                  <a:moveTo>
                    <a:pt x="1699" y="4819"/>
                  </a:moveTo>
                  <a:cubicBezTo>
                    <a:pt x="1691" y="4819"/>
                    <a:pt x="1685" y="4825"/>
                    <a:pt x="1685" y="4833"/>
                  </a:cubicBezTo>
                  <a:cubicBezTo>
                    <a:pt x="1685" y="4841"/>
                    <a:pt x="1691" y="4847"/>
                    <a:pt x="1699" y="4847"/>
                  </a:cubicBezTo>
                  <a:cubicBezTo>
                    <a:pt x="1707" y="4847"/>
                    <a:pt x="1713" y="4841"/>
                    <a:pt x="1713" y="4833"/>
                  </a:cubicBezTo>
                  <a:cubicBezTo>
                    <a:pt x="1713" y="4825"/>
                    <a:pt x="1707" y="4819"/>
                    <a:pt x="1699" y="4819"/>
                  </a:cubicBezTo>
                  <a:moveTo>
                    <a:pt x="3789" y="4819"/>
                  </a:moveTo>
                  <a:cubicBezTo>
                    <a:pt x="3781" y="4819"/>
                    <a:pt x="3775" y="4825"/>
                    <a:pt x="3775" y="4833"/>
                  </a:cubicBezTo>
                  <a:cubicBezTo>
                    <a:pt x="3775" y="4841"/>
                    <a:pt x="3781" y="4847"/>
                    <a:pt x="3789" y="4847"/>
                  </a:cubicBezTo>
                  <a:cubicBezTo>
                    <a:pt x="3796" y="4847"/>
                    <a:pt x="3803" y="4841"/>
                    <a:pt x="3803" y="4833"/>
                  </a:cubicBezTo>
                  <a:cubicBezTo>
                    <a:pt x="3803" y="4825"/>
                    <a:pt x="3796" y="4819"/>
                    <a:pt x="3789" y="4819"/>
                  </a:cubicBezTo>
                  <a:moveTo>
                    <a:pt x="262" y="4702"/>
                  </a:moveTo>
                  <a:cubicBezTo>
                    <a:pt x="262" y="4702"/>
                    <a:pt x="262" y="4702"/>
                    <a:pt x="262" y="4702"/>
                  </a:cubicBezTo>
                  <a:cubicBezTo>
                    <a:pt x="262" y="4703"/>
                    <a:pt x="262" y="4703"/>
                    <a:pt x="262" y="4703"/>
                  </a:cubicBezTo>
                  <a:cubicBezTo>
                    <a:pt x="263" y="4702"/>
                    <a:pt x="263" y="4702"/>
                    <a:pt x="263" y="4702"/>
                  </a:cubicBezTo>
                  <a:cubicBezTo>
                    <a:pt x="262" y="4702"/>
                    <a:pt x="262" y="4702"/>
                    <a:pt x="262" y="4702"/>
                  </a:cubicBezTo>
                  <a:moveTo>
                    <a:pt x="5225" y="4702"/>
                  </a:moveTo>
                  <a:cubicBezTo>
                    <a:pt x="5225" y="4702"/>
                    <a:pt x="5225" y="4702"/>
                    <a:pt x="5225" y="4702"/>
                  </a:cubicBezTo>
                  <a:cubicBezTo>
                    <a:pt x="5225" y="4703"/>
                    <a:pt x="5225" y="4703"/>
                    <a:pt x="5225" y="4703"/>
                  </a:cubicBezTo>
                  <a:cubicBezTo>
                    <a:pt x="5226" y="4702"/>
                    <a:pt x="5226" y="4702"/>
                    <a:pt x="5226" y="4702"/>
                  </a:cubicBezTo>
                  <a:cubicBezTo>
                    <a:pt x="5225" y="4702"/>
                    <a:pt x="5225" y="4702"/>
                    <a:pt x="5225" y="4702"/>
                  </a:cubicBezTo>
                  <a:moveTo>
                    <a:pt x="393" y="4701"/>
                  </a:moveTo>
                  <a:cubicBezTo>
                    <a:pt x="392" y="4701"/>
                    <a:pt x="391" y="4701"/>
                    <a:pt x="391" y="4702"/>
                  </a:cubicBezTo>
                  <a:cubicBezTo>
                    <a:pt x="391" y="4703"/>
                    <a:pt x="392" y="4704"/>
                    <a:pt x="393" y="4704"/>
                  </a:cubicBezTo>
                  <a:cubicBezTo>
                    <a:pt x="394" y="4704"/>
                    <a:pt x="395" y="4703"/>
                    <a:pt x="395" y="4702"/>
                  </a:cubicBezTo>
                  <a:cubicBezTo>
                    <a:pt x="395" y="4701"/>
                    <a:pt x="394" y="4701"/>
                    <a:pt x="393" y="4701"/>
                  </a:cubicBezTo>
                  <a:moveTo>
                    <a:pt x="5095" y="4700"/>
                  </a:moveTo>
                  <a:cubicBezTo>
                    <a:pt x="5094" y="4700"/>
                    <a:pt x="5093" y="4701"/>
                    <a:pt x="5093" y="4702"/>
                  </a:cubicBezTo>
                  <a:cubicBezTo>
                    <a:pt x="5093" y="4704"/>
                    <a:pt x="5094" y="4704"/>
                    <a:pt x="5095" y="4704"/>
                  </a:cubicBezTo>
                  <a:cubicBezTo>
                    <a:pt x="5096" y="4704"/>
                    <a:pt x="5097" y="4704"/>
                    <a:pt x="5097" y="4702"/>
                  </a:cubicBezTo>
                  <a:cubicBezTo>
                    <a:pt x="5097" y="4701"/>
                    <a:pt x="5096" y="4700"/>
                    <a:pt x="5095" y="4700"/>
                  </a:cubicBezTo>
                  <a:moveTo>
                    <a:pt x="523" y="4699"/>
                  </a:moveTo>
                  <a:cubicBezTo>
                    <a:pt x="521" y="4699"/>
                    <a:pt x="520" y="4700"/>
                    <a:pt x="520" y="4702"/>
                  </a:cubicBezTo>
                  <a:cubicBezTo>
                    <a:pt x="520" y="4704"/>
                    <a:pt x="521" y="4706"/>
                    <a:pt x="523" y="4706"/>
                  </a:cubicBezTo>
                  <a:cubicBezTo>
                    <a:pt x="525" y="4706"/>
                    <a:pt x="527" y="4704"/>
                    <a:pt x="527" y="4702"/>
                  </a:cubicBezTo>
                  <a:cubicBezTo>
                    <a:pt x="527" y="4700"/>
                    <a:pt x="525" y="4699"/>
                    <a:pt x="523" y="4699"/>
                  </a:cubicBezTo>
                  <a:moveTo>
                    <a:pt x="4964" y="4699"/>
                  </a:moveTo>
                  <a:cubicBezTo>
                    <a:pt x="4962" y="4699"/>
                    <a:pt x="4961" y="4700"/>
                    <a:pt x="4961" y="4702"/>
                  </a:cubicBezTo>
                  <a:cubicBezTo>
                    <a:pt x="4961" y="4704"/>
                    <a:pt x="4962" y="4706"/>
                    <a:pt x="4964" y="4706"/>
                  </a:cubicBezTo>
                  <a:cubicBezTo>
                    <a:pt x="4966" y="4706"/>
                    <a:pt x="4968" y="4704"/>
                    <a:pt x="4968" y="4702"/>
                  </a:cubicBezTo>
                  <a:cubicBezTo>
                    <a:pt x="4968" y="4700"/>
                    <a:pt x="4966" y="4699"/>
                    <a:pt x="4964" y="4699"/>
                  </a:cubicBezTo>
                  <a:moveTo>
                    <a:pt x="654" y="4697"/>
                  </a:moveTo>
                  <a:cubicBezTo>
                    <a:pt x="651" y="4697"/>
                    <a:pt x="649" y="4700"/>
                    <a:pt x="649" y="4702"/>
                  </a:cubicBezTo>
                  <a:cubicBezTo>
                    <a:pt x="649" y="4705"/>
                    <a:pt x="651" y="4707"/>
                    <a:pt x="654" y="4707"/>
                  </a:cubicBezTo>
                  <a:cubicBezTo>
                    <a:pt x="657" y="4707"/>
                    <a:pt x="659" y="4705"/>
                    <a:pt x="659" y="4702"/>
                  </a:cubicBezTo>
                  <a:cubicBezTo>
                    <a:pt x="659" y="4700"/>
                    <a:pt x="657" y="4697"/>
                    <a:pt x="654" y="4697"/>
                  </a:cubicBezTo>
                  <a:moveTo>
                    <a:pt x="4834" y="4697"/>
                  </a:moveTo>
                  <a:cubicBezTo>
                    <a:pt x="4831" y="4697"/>
                    <a:pt x="4828" y="4700"/>
                    <a:pt x="4828" y="4702"/>
                  </a:cubicBezTo>
                  <a:cubicBezTo>
                    <a:pt x="4828" y="4705"/>
                    <a:pt x="4831" y="4707"/>
                    <a:pt x="4834" y="4707"/>
                  </a:cubicBezTo>
                  <a:cubicBezTo>
                    <a:pt x="4836" y="4707"/>
                    <a:pt x="4839" y="4705"/>
                    <a:pt x="4839" y="4702"/>
                  </a:cubicBezTo>
                  <a:cubicBezTo>
                    <a:pt x="4839" y="4700"/>
                    <a:pt x="4836" y="4697"/>
                    <a:pt x="4834" y="4697"/>
                  </a:cubicBezTo>
                  <a:moveTo>
                    <a:pt x="785" y="4696"/>
                  </a:moveTo>
                  <a:cubicBezTo>
                    <a:pt x="781" y="4696"/>
                    <a:pt x="778" y="4699"/>
                    <a:pt x="778" y="4702"/>
                  </a:cubicBezTo>
                  <a:cubicBezTo>
                    <a:pt x="778" y="4706"/>
                    <a:pt x="781" y="4709"/>
                    <a:pt x="785" y="4709"/>
                  </a:cubicBezTo>
                  <a:cubicBezTo>
                    <a:pt x="788" y="4709"/>
                    <a:pt x="791" y="4706"/>
                    <a:pt x="791" y="4702"/>
                  </a:cubicBezTo>
                  <a:cubicBezTo>
                    <a:pt x="791" y="4699"/>
                    <a:pt x="788" y="4696"/>
                    <a:pt x="785" y="4696"/>
                  </a:cubicBezTo>
                  <a:moveTo>
                    <a:pt x="4703" y="4695"/>
                  </a:moveTo>
                  <a:cubicBezTo>
                    <a:pt x="4699" y="4695"/>
                    <a:pt x="4696" y="4699"/>
                    <a:pt x="4696" y="4702"/>
                  </a:cubicBezTo>
                  <a:cubicBezTo>
                    <a:pt x="4696" y="4706"/>
                    <a:pt x="4699" y="4709"/>
                    <a:pt x="4703" y="4709"/>
                  </a:cubicBezTo>
                  <a:cubicBezTo>
                    <a:pt x="4707" y="4709"/>
                    <a:pt x="4710" y="4706"/>
                    <a:pt x="4710" y="4702"/>
                  </a:cubicBezTo>
                  <a:cubicBezTo>
                    <a:pt x="4710" y="4699"/>
                    <a:pt x="4707" y="4695"/>
                    <a:pt x="4703" y="4695"/>
                  </a:cubicBezTo>
                  <a:moveTo>
                    <a:pt x="915" y="4694"/>
                  </a:moveTo>
                  <a:cubicBezTo>
                    <a:pt x="911" y="4694"/>
                    <a:pt x="907" y="4698"/>
                    <a:pt x="907" y="4702"/>
                  </a:cubicBezTo>
                  <a:cubicBezTo>
                    <a:pt x="907" y="4707"/>
                    <a:pt x="911" y="4710"/>
                    <a:pt x="915" y="4710"/>
                  </a:cubicBezTo>
                  <a:cubicBezTo>
                    <a:pt x="920" y="4710"/>
                    <a:pt x="923" y="4707"/>
                    <a:pt x="923" y="4702"/>
                  </a:cubicBezTo>
                  <a:cubicBezTo>
                    <a:pt x="923" y="4698"/>
                    <a:pt x="920" y="4694"/>
                    <a:pt x="915" y="4694"/>
                  </a:cubicBezTo>
                  <a:moveTo>
                    <a:pt x="4572" y="4694"/>
                  </a:moveTo>
                  <a:cubicBezTo>
                    <a:pt x="4568" y="4694"/>
                    <a:pt x="4564" y="4698"/>
                    <a:pt x="4564" y="4702"/>
                  </a:cubicBezTo>
                  <a:cubicBezTo>
                    <a:pt x="4564" y="4707"/>
                    <a:pt x="4568" y="4711"/>
                    <a:pt x="4572" y="4711"/>
                  </a:cubicBezTo>
                  <a:cubicBezTo>
                    <a:pt x="4577" y="4711"/>
                    <a:pt x="4581" y="4707"/>
                    <a:pt x="4581" y="4702"/>
                  </a:cubicBezTo>
                  <a:cubicBezTo>
                    <a:pt x="4581" y="4698"/>
                    <a:pt x="4577" y="4694"/>
                    <a:pt x="4572" y="4694"/>
                  </a:cubicBezTo>
                  <a:moveTo>
                    <a:pt x="1046" y="4693"/>
                  </a:moveTo>
                  <a:cubicBezTo>
                    <a:pt x="1041" y="4693"/>
                    <a:pt x="1037" y="4697"/>
                    <a:pt x="1037" y="4702"/>
                  </a:cubicBezTo>
                  <a:cubicBezTo>
                    <a:pt x="1037" y="4708"/>
                    <a:pt x="1041" y="4712"/>
                    <a:pt x="1046" y="4712"/>
                  </a:cubicBezTo>
                  <a:cubicBezTo>
                    <a:pt x="1051" y="4712"/>
                    <a:pt x="1055" y="4708"/>
                    <a:pt x="1055" y="4702"/>
                  </a:cubicBezTo>
                  <a:cubicBezTo>
                    <a:pt x="1055" y="4697"/>
                    <a:pt x="1051" y="4693"/>
                    <a:pt x="1046" y="4693"/>
                  </a:cubicBezTo>
                  <a:moveTo>
                    <a:pt x="4442" y="4693"/>
                  </a:moveTo>
                  <a:cubicBezTo>
                    <a:pt x="4436" y="4693"/>
                    <a:pt x="4432" y="4697"/>
                    <a:pt x="4432" y="4702"/>
                  </a:cubicBezTo>
                  <a:cubicBezTo>
                    <a:pt x="4432" y="4708"/>
                    <a:pt x="4436" y="4712"/>
                    <a:pt x="4442" y="4712"/>
                  </a:cubicBezTo>
                  <a:cubicBezTo>
                    <a:pt x="4447" y="4712"/>
                    <a:pt x="4451" y="4708"/>
                    <a:pt x="4451" y="4702"/>
                  </a:cubicBezTo>
                  <a:cubicBezTo>
                    <a:pt x="4451" y="4697"/>
                    <a:pt x="4447" y="4693"/>
                    <a:pt x="4442" y="4693"/>
                  </a:cubicBezTo>
                  <a:moveTo>
                    <a:pt x="1177" y="4691"/>
                  </a:moveTo>
                  <a:cubicBezTo>
                    <a:pt x="1171" y="4691"/>
                    <a:pt x="1166" y="4696"/>
                    <a:pt x="1166" y="4702"/>
                  </a:cubicBezTo>
                  <a:cubicBezTo>
                    <a:pt x="1166" y="4708"/>
                    <a:pt x="1171" y="4713"/>
                    <a:pt x="1177" y="4713"/>
                  </a:cubicBezTo>
                  <a:cubicBezTo>
                    <a:pt x="1183" y="4713"/>
                    <a:pt x="1187" y="4708"/>
                    <a:pt x="1187" y="4702"/>
                  </a:cubicBezTo>
                  <a:cubicBezTo>
                    <a:pt x="1187" y="4696"/>
                    <a:pt x="1183" y="4691"/>
                    <a:pt x="1177" y="4691"/>
                  </a:cubicBezTo>
                  <a:moveTo>
                    <a:pt x="4311" y="4691"/>
                  </a:moveTo>
                  <a:cubicBezTo>
                    <a:pt x="4305" y="4691"/>
                    <a:pt x="4300" y="4696"/>
                    <a:pt x="4300" y="4702"/>
                  </a:cubicBezTo>
                  <a:cubicBezTo>
                    <a:pt x="4300" y="4708"/>
                    <a:pt x="4305" y="4713"/>
                    <a:pt x="4311" y="4713"/>
                  </a:cubicBezTo>
                  <a:cubicBezTo>
                    <a:pt x="4317" y="4713"/>
                    <a:pt x="4322" y="4708"/>
                    <a:pt x="4322" y="4702"/>
                  </a:cubicBezTo>
                  <a:cubicBezTo>
                    <a:pt x="4322" y="4696"/>
                    <a:pt x="4317" y="4691"/>
                    <a:pt x="4311" y="4691"/>
                  </a:cubicBezTo>
                  <a:moveTo>
                    <a:pt x="1307" y="4690"/>
                  </a:moveTo>
                  <a:cubicBezTo>
                    <a:pt x="1300" y="4690"/>
                    <a:pt x="1295" y="4696"/>
                    <a:pt x="1295" y="4702"/>
                  </a:cubicBezTo>
                  <a:cubicBezTo>
                    <a:pt x="1295" y="4709"/>
                    <a:pt x="1300" y="4715"/>
                    <a:pt x="1307" y="4715"/>
                  </a:cubicBezTo>
                  <a:cubicBezTo>
                    <a:pt x="1314" y="4715"/>
                    <a:pt x="1319" y="4709"/>
                    <a:pt x="1319" y="4702"/>
                  </a:cubicBezTo>
                  <a:cubicBezTo>
                    <a:pt x="1319" y="4696"/>
                    <a:pt x="1314" y="4690"/>
                    <a:pt x="1307" y="4690"/>
                  </a:cubicBezTo>
                  <a:moveTo>
                    <a:pt x="4180" y="4690"/>
                  </a:moveTo>
                  <a:cubicBezTo>
                    <a:pt x="4174" y="4690"/>
                    <a:pt x="4168" y="4696"/>
                    <a:pt x="4168" y="4702"/>
                  </a:cubicBezTo>
                  <a:cubicBezTo>
                    <a:pt x="4168" y="4709"/>
                    <a:pt x="4174" y="4715"/>
                    <a:pt x="4180" y="4715"/>
                  </a:cubicBezTo>
                  <a:cubicBezTo>
                    <a:pt x="4187" y="4715"/>
                    <a:pt x="4193" y="4709"/>
                    <a:pt x="4193" y="4702"/>
                  </a:cubicBezTo>
                  <a:cubicBezTo>
                    <a:pt x="4193" y="4696"/>
                    <a:pt x="4187" y="4690"/>
                    <a:pt x="4180" y="4690"/>
                  </a:cubicBezTo>
                  <a:moveTo>
                    <a:pt x="1438" y="4689"/>
                  </a:moveTo>
                  <a:cubicBezTo>
                    <a:pt x="1430" y="4689"/>
                    <a:pt x="1424" y="4695"/>
                    <a:pt x="1424" y="4702"/>
                  </a:cubicBezTo>
                  <a:cubicBezTo>
                    <a:pt x="1424" y="4710"/>
                    <a:pt x="1430" y="4716"/>
                    <a:pt x="1438" y="4716"/>
                  </a:cubicBezTo>
                  <a:cubicBezTo>
                    <a:pt x="1445" y="4716"/>
                    <a:pt x="1451" y="4710"/>
                    <a:pt x="1451" y="4702"/>
                  </a:cubicBezTo>
                  <a:cubicBezTo>
                    <a:pt x="1451" y="4695"/>
                    <a:pt x="1445" y="4689"/>
                    <a:pt x="1438" y="4689"/>
                  </a:cubicBezTo>
                  <a:moveTo>
                    <a:pt x="4050" y="4689"/>
                  </a:moveTo>
                  <a:cubicBezTo>
                    <a:pt x="4042" y="4689"/>
                    <a:pt x="4036" y="4695"/>
                    <a:pt x="4036" y="4702"/>
                  </a:cubicBezTo>
                  <a:cubicBezTo>
                    <a:pt x="4036" y="4710"/>
                    <a:pt x="4042" y="4716"/>
                    <a:pt x="4050" y="4716"/>
                  </a:cubicBezTo>
                  <a:cubicBezTo>
                    <a:pt x="4057" y="4716"/>
                    <a:pt x="4064" y="4710"/>
                    <a:pt x="4064" y="4702"/>
                  </a:cubicBezTo>
                  <a:cubicBezTo>
                    <a:pt x="4064" y="4695"/>
                    <a:pt x="4057" y="4689"/>
                    <a:pt x="4050" y="4689"/>
                  </a:cubicBezTo>
                  <a:moveTo>
                    <a:pt x="1568" y="4687"/>
                  </a:moveTo>
                  <a:cubicBezTo>
                    <a:pt x="1560" y="4687"/>
                    <a:pt x="1554" y="4694"/>
                    <a:pt x="1554" y="4702"/>
                  </a:cubicBezTo>
                  <a:cubicBezTo>
                    <a:pt x="1554" y="4711"/>
                    <a:pt x="1560" y="4717"/>
                    <a:pt x="1568" y="4717"/>
                  </a:cubicBezTo>
                  <a:cubicBezTo>
                    <a:pt x="1577" y="4717"/>
                    <a:pt x="1583" y="4711"/>
                    <a:pt x="1583" y="4702"/>
                  </a:cubicBezTo>
                  <a:cubicBezTo>
                    <a:pt x="1583" y="4694"/>
                    <a:pt x="1577" y="4687"/>
                    <a:pt x="1568" y="4687"/>
                  </a:cubicBezTo>
                  <a:moveTo>
                    <a:pt x="3919" y="4687"/>
                  </a:moveTo>
                  <a:cubicBezTo>
                    <a:pt x="3911" y="4687"/>
                    <a:pt x="3904" y="4694"/>
                    <a:pt x="3904" y="4702"/>
                  </a:cubicBezTo>
                  <a:cubicBezTo>
                    <a:pt x="3904" y="4711"/>
                    <a:pt x="3911" y="4717"/>
                    <a:pt x="3919" y="4717"/>
                  </a:cubicBezTo>
                  <a:cubicBezTo>
                    <a:pt x="3927" y="4717"/>
                    <a:pt x="3934" y="4711"/>
                    <a:pt x="3934" y="4702"/>
                  </a:cubicBezTo>
                  <a:cubicBezTo>
                    <a:pt x="3934" y="4694"/>
                    <a:pt x="3927" y="4687"/>
                    <a:pt x="3919" y="4687"/>
                  </a:cubicBezTo>
                  <a:moveTo>
                    <a:pt x="1699" y="4686"/>
                  </a:moveTo>
                  <a:cubicBezTo>
                    <a:pt x="1690" y="4686"/>
                    <a:pt x="1683" y="4694"/>
                    <a:pt x="1683" y="4702"/>
                  </a:cubicBezTo>
                  <a:cubicBezTo>
                    <a:pt x="1683" y="4711"/>
                    <a:pt x="1690" y="4718"/>
                    <a:pt x="1699" y="4718"/>
                  </a:cubicBezTo>
                  <a:cubicBezTo>
                    <a:pt x="1708" y="4718"/>
                    <a:pt x="1715" y="4711"/>
                    <a:pt x="1715" y="4702"/>
                  </a:cubicBezTo>
                  <a:cubicBezTo>
                    <a:pt x="1715" y="4694"/>
                    <a:pt x="1708" y="4686"/>
                    <a:pt x="1699" y="4686"/>
                  </a:cubicBezTo>
                  <a:moveTo>
                    <a:pt x="3789" y="4686"/>
                  </a:moveTo>
                  <a:cubicBezTo>
                    <a:pt x="3780" y="4686"/>
                    <a:pt x="3773" y="4694"/>
                    <a:pt x="3773" y="4702"/>
                  </a:cubicBezTo>
                  <a:cubicBezTo>
                    <a:pt x="3773" y="4711"/>
                    <a:pt x="3780" y="4718"/>
                    <a:pt x="3789" y="4718"/>
                  </a:cubicBezTo>
                  <a:cubicBezTo>
                    <a:pt x="3797" y="4718"/>
                    <a:pt x="3805" y="4711"/>
                    <a:pt x="3805" y="4702"/>
                  </a:cubicBezTo>
                  <a:cubicBezTo>
                    <a:pt x="3805" y="4694"/>
                    <a:pt x="3797" y="4686"/>
                    <a:pt x="3789" y="4686"/>
                  </a:cubicBezTo>
                  <a:moveTo>
                    <a:pt x="262" y="4570"/>
                  </a:moveTo>
                  <a:cubicBezTo>
                    <a:pt x="261" y="4570"/>
                    <a:pt x="261" y="4571"/>
                    <a:pt x="261" y="4572"/>
                  </a:cubicBezTo>
                  <a:cubicBezTo>
                    <a:pt x="261" y="4573"/>
                    <a:pt x="261" y="4573"/>
                    <a:pt x="262" y="4573"/>
                  </a:cubicBezTo>
                  <a:cubicBezTo>
                    <a:pt x="263" y="4573"/>
                    <a:pt x="264" y="4573"/>
                    <a:pt x="264" y="4572"/>
                  </a:cubicBezTo>
                  <a:cubicBezTo>
                    <a:pt x="264" y="4571"/>
                    <a:pt x="263" y="4570"/>
                    <a:pt x="262" y="4570"/>
                  </a:cubicBezTo>
                  <a:moveTo>
                    <a:pt x="5225" y="4570"/>
                  </a:moveTo>
                  <a:cubicBezTo>
                    <a:pt x="5225" y="4570"/>
                    <a:pt x="5224" y="4571"/>
                    <a:pt x="5224" y="4572"/>
                  </a:cubicBezTo>
                  <a:cubicBezTo>
                    <a:pt x="5224" y="4573"/>
                    <a:pt x="5225" y="4573"/>
                    <a:pt x="5225" y="4573"/>
                  </a:cubicBezTo>
                  <a:cubicBezTo>
                    <a:pt x="5226" y="4573"/>
                    <a:pt x="5227" y="4573"/>
                    <a:pt x="5227" y="4572"/>
                  </a:cubicBezTo>
                  <a:cubicBezTo>
                    <a:pt x="5227" y="4571"/>
                    <a:pt x="5226" y="4570"/>
                    <a:pt x="5225" y="4570"/>
                  </a:cubicBezTo>
                  <a:moveTo>
                    <a:pt x="393" y="4569"/>
                  </a:moveTo>
                  <a:cubicBezTo>
                    <a:pt x="391" y="4569"/>
                    <a:pt x="390" y="4570"/>
                    <a:pt x="390" y="4572"/>
                  </a:cubicBezTo>
                  <a:cubicBezTo>
                    <a:pt x="390" y="4573"/>
                    <a:pt x="391" y="4575"/>
                    <a:pt x="393" y="4575"/>
                  </a:cubicBezTo>
                  <a:cubicBezTo>
                    <a:pt x="394" y="4575"/>
                    <a:pt x="396" y="4573"/>
                    <a:pt x="396" y="4572"/>
                  </a:cubicBezTo>
                  <a:cubicBezTo>
                    <a:pt x="396" y="4570"/>
                    <a:pt x="394" y="4569"/>
                    <a:pt x="393" y="4569"/>
                  </a:cubicBezTo>
                  <a:moveTo>
                    <a:pt x="5095" y="4568"/>
                  </a:moveTo>
                  <a:cubicBezTo>
                    <a:pt x="5093" y="4568"/>
                    <a:pt x="5091" y="4570"/>
                    <a:pt x="5091" y="4572"/>
                  </a:cubicBezTo>
                  <a:cubicBezTo>
                    <a:pt x="5091" y="4574"/>
                    <a:pt x="5093" y="4575"/>
                    <a:pt x="5095" y="4575"/>
                  </a:cubicBezTo>
                  <a:cubicBezTo>
                    <a:pt x="5097" y="4575"/>
                    <a:pt x="5098" y="4574"/>
                    <a:pt x="5098" y="4572"/>
                  </a:cubicBezTo>
                  <a:cubicBezTo>
                    <a:pt x="5098" y="4570"/>
                    <a:pt x="5097" y="4568"/>
                    <a:pt x="5095" y="4568"/>
                  </a:cubicBezTo>
                  <a:moveTo>
                    <a:pt x="523" y="4567"/>
                  </a:moveTo>
                  <a:cubicBezTo>
                    <a:pt x="521" y="4567"/>
                    <a:pt x="519" y="4569"/>
                    <a:pt x="519" y="4572"/>
                  </a:cubicBezTo>
                  <a:cubicBezTo>
                    <a:pt x="519" y="4574"/>
                    <a:pt x="521" y="4576"/>
                    <a:pt x="523" y="4576"/>
                  </a:cubicBezTo>
                  <a:cubicBezTo>
                    <a:pt x="526" y="4576"/>
                    <a:pt x="528" y="4574"/>
                    <a:pt x="528" y="4572"/>
                  </a:cubicBezTo>
                  <a:cubicBezTo>
                    <a:pt x="528" y="4569"/>
                    <a:pt x="526" y="4567"/>
                    <a:pt x="523" y="4567"/>
                  </a:cubicBezTo>
                  <a:moveTo>
                    <a:pt x="4964" y="4567"/>
                  </a:moveTo>
                  <a:cubicBezTo>
                    <a:pt x="4962" y="4567"/>
                    <a:pt x="4959" y="4569"/>
                    <a:pt x="4959" y="4572"/>
                  </a:cubicBezTo>
                  <a:cubicBezTo>
                    <a:pt x="4959" y="4574"/>
                    <a:pt x="4962" y="4576"/>
                    <a:pt x="4964" y="4576"/>
                  </a:cubicBezTo>
                  <a:cubicBezTo>
                    <a:pt x="4967" y="4576"/>
                    <a:pt x="4969" y="4574"/>
                    <a:pt x="4969" y="4572"/>
                  </a:cubicBezTo>
                  <a:cubicBezTo>
                    <a:pt x="4969" y="4569"/>
                    <a:pt x="4967" y="4567"/>
                    <a:pt x="4964" y="4567"/>
                  </a:cubicBezTo>
                  <a:moveTo>
                    <a:pt x="654" y="4566"/>
                  </a:moveTo>
                  <a:cubicBezTo>
                    <a:pt x="651" y="4566"/>
                    <a:pt x="648" y="4568"/>
                    <a:pt x="648" y="4572"/>
                  </a:cubicBezTo>
                  <a:cubicBezTo>
                    <a:pt x="648" y="4575"/>
                    <a:pt x="651" y="4578"/>
                    <a:pt x="654" y="4578"/>
                  </a:cubicBezTo>
                  <a:cubicBezTo>
                    <a:pt x="658" y="4578"/>
                    <a:pt x="660" y="4575"/>
                    <a:pt x="660" y="4572"/>
                  </a:cubicBezTo>
                  <a:cubicBezTo>
                    <a:pt x="660" y="4568"/>
                    <a:pt x="658" y="4566"/>
                    <a:pt x="654" y="4566"/>
                  </a:cubicBezTo>
                  <a:moveTo>
                    <a:pt x="4834" y="4565"/>
                  </a:moveTo>
                  <a:cubicBezTo>
                    <a:pt x="4830" y="4565"/>
                    <a:pt x="4827" y="4568"/>
                    <a:pt x="4827" y="4572"/>
                  </a:cubicBezTo>
                  <a:cubicBezTo>
                    <a:pt x="4827" y="4575"/>
                    <a:pt x="4830" y="4578"/>
                    <a:pt x="4834" y="4578"/>
                  </a:cubicBezTo>
                  <a:cubicBezTo>
                    <a:pt x="4837" y="4578"/>
                    <a:pt x="4840" y="4575"/>
                    <a:pt x="4840" y="4572"/>
                  </a:cubicBezTo>
                  <a:cubicBezTo>
                    <a:pt x="4840" y="4568"/>
                    <a:pt x="4837" y="4565"/>
                    <a:pt x="4834" y="4565"/>
                  </a:cubicBezTo>
                  <a:moveTo>
                    <a:pt x="785" y="4564"/>
                  </a:moveTo>
                  <a:cubicBezTo>
                    <a:pt x="780" y="4564"/>
                    <a:pt x="777" y="4567"/>
                    <a:pt x="777" y="4572"/>
                  </a:cubicBezTo>
                  <a:cubicBezTo>
                    <a:pt x="777" y="4576"/>
                    <a:pt x="780" y="4580"/>
                    <a:pt x="785" y="4580"/>
                  </a:cubicBezTo>
                  <a:cubicBezTo>
                    <a:pt x="789" y="4580"/>
                    <a:pt x="793" y="4576"/>
                    <a:pt x="793" y="4572"/>
                  </a:cubicBezTo>
                  <a:cubicBezTo>
                    <a:pt x="793" y="4567"/>
                    <a:pt x="789" y="4564"/>
                    <a:pt x="785" y="4564"/>
                  </a:cubicBezTo>
                  <a:moveTo>
                    <a:pt x="4703" y="4564"/>
                  </a:moveTo>
                  <a:cubicBezTo>
                    <a:pt x="4699" y="4564"/>
                    <a:pt x="4695" y="4567"/>
                    <a:pt x="4695" y="4572"/>
                  </a:cubicBezTo>
                  <a:cubicBezTo>
                    <a:pt x="4695" y="4576"/>
                    <a:pt x="4699" y="4580"/>
                    <a:pt x="4703" y="4580"/>
                  </a:cubicBezTo>
                  <a:cubicBezTo>
                    <a:pt x="4707" y="4580"/>
                    <a:pt x="4711" y="4576"/>
                    <a:pt x="4711" y="4572"/>
                  </a:cubicBezTo>
                  <a:cubicBezTo>
                    <a:pt x="4711" y="4567"/>
                    <a:pt x="4707" y="4564"/>
                    <a:pt x="4703" y="4564"/>
                  </a:cubicBezTo>
                  <a:moveTo>
                    <a:pt x="915" y="4562"/>
                  </a:moveTo>
                  <a:cubicBezTo>
                    <a:pt x="910" y="4562"/>
                    <a:pt x="906" y="4567"/>
                    <a:pt x="906" y="4572"/>
                  </a:cubicBezTo>
                  <a:cubicBezTo>
                    <a:pt x="906" y="4577"/>
                    <a:pt x="910" y="4581"/>
                    <a:pt x="915" y="4581"/>
                  </a:cubicBezTo>
                  <a:cubicBezTo>
                    <a:pt x="921" y="4581"/>
                    <a:pt x="925" y="4577"/>
                    <a:pt x="925" y="4572"/>
                  </a:cubicBezTo>
                  <a:cubicBezTo>
                    <a:pt x="925" y="4567"/>
                    <a:pt x="921" y="4562"/>
                    <a:pt x="915" y="4562"/>
                  </a:cubicBezTo>
                  <a:moveTo>
                    <a:pt x="4572" y="4562"/>
                  </a:moveTo>
                  <a:cubicBezTo>
                    <a:pt x="4567" y="4562"/>
                    <a:pt x="4563" y="4567"/>
                    <a:pt x="4563" y="4572"/>
                  </a:cubicBezTo>
                  <a:cubicBezTo>
                    <a:pt x="4563" y="4577"/>
                    <a:pt x="4567" y="4581"/>
                    <a:pt x="4572" y="4581"/>
                  </a:cubicBezTo>
                  <a:cubicBezTo>
                    <a:pt x="4578" y="4581"/>
                    <a:pt x="4582" y="4577"/>
                    <a:pt x="4582" y="4572"/>
                  </a:cubicBezTo>
                  <a:cubicBezTo>
                    <a:pt x="4582" y="4567"/>
                    <a:pt x="4578" y="4562"/>
                    <a:pt x="4572" y="4562"/>
                  </a:cubicBezTo>
                  <a:moveTo>
                    <a:pt x="1046" y="4561"/>
                  </a:moveTo>
                  <a:cubicBezTo>
                    <a:pt x="1040" y="4561"/>
                    <a:pt x="1035" y="4566"/>
                    <a:pt x="1035" y="4572"/>
                  </a:cubicBezTo>
                  <a:cubicBezTo>
                    <a:pt x="1035" y="4578"/>
                    <a:pt x="1040" y="4583"/>
                    <a:pt x="1046" y="4583"/>
                  </a:cubicBezTo>
                  <a:cubicBezTo>
                    <a:pt x="1052" y="4583"/>
                    <a:pt x="1057" y="4578"/>
                    <a:pt x="1057" y="4572"/>
                  </a:cubicBezTo>
                  <a:cubicBezTo>
                    <a:pt x="1057" y="4566"/>
                    <a:pt x="1052" y="4561"/>
                    <a:pt x="1046" y="4561"/>
                  </a:cubicBezTo>
                  <a:moveTo>
                    <a:pt x="4442" y="4561"/>
                  </a:moveTo>
                  <a:cubicBezTo>
                    <a:pt x="4436" y="4561"/>
                    <a:pt x="4431" y="4566"/>
                    <a:pt x="4431" y="4572"/>
                  </a:cubicBezTo>
                  <a:cubicBezTo>
                    <a:pt x="4431" y="4578"/>
                    <a:pt x="4436" y="4583"/>
                    <a:pt x="4442" y="4583"/>
                  </a:cubicBezTo>
                  <a:cubicBezTo>
                    <a:pt x="4448" y="4583"/>
                    <a:pt x="4453" y="4578"/>
                    <a:pt x="4453" y="4572"/>
                  </a:cubicBezTo>
                  <a:cubicBezTo>
                    <a:pt x="4453" y="4566"/>
                    <a:pt x="4448" y="4561"/>
                    <a:pt x="4442" y="4561"/>
                  </a:cubicBezTo>
                  <a:moveTo>
                    <a:pt x="1177" y="4559"/>
                  </a:moveTo>
                  <a:cubicBezTo>
                    <a:pt x="1170" y="4559"/>
                    <a:pt x="1164" y="4565"/>
                    <a:pt x="1164" y="4572"/>
                  </a:cubicBezTo>
                  <a:cubicBezTo>
                    <a:pt x="1164" y="4579"/>
                    <a:pt x="1170" y="4584"/>
                    <a:pt x="1177" y="4584"/>
                  </a:cubicBezTo>
                  <a:cubicBezTo>
                    <a:pt x="1183" y="4584"/>
                    <a:pt x="1189" y="4579"/>
                    <a:pt x="1189" y="4572"/>
                  </a:cubicBezTo>
                  <a:cubicBezTo>
                    <a:pt x="1189" y="4565"/>
                    <a:pt x="1183" y="4559"/>
                    <a:pt x="1177" y="4559"/>
                  </a:cubicBezTo>
                  <a:moveTo>
                    <a:pt x="4311" y="4559"/>
                  </a:moveTo>
                  <a:cubicBezTo>
                    <a:pt x="4304" y="4559"/>
                    <a:pt x="4299" y="4565"/>
                    <a:pt x="4299" y="4572"/>
                  </a:cubicBezTo>
                  <a:cubicBezTo>
                    <a:pt x="4299" y="4579"/>
                    <a:pt x="4304" y="4584"/>
                    <a:pt x="4311" y="4584"/>
                  </a:cubicBezTo>
                  <a:cubicBezTo>
                    <a:pt x="4318" y="4584"/>
                    <a:pt x="4323" y="4579"/>
                    <a:pt x="4323" y="4572"/>
                  </a:cubicBezTo>
                  <a:cubicBezTo>
                    <a:pt x="4323" y="4565"/>
                    <a:pt x="4318" y="4559"/>
                    <a:pt x="4311" y="4559"/>
                  </a:cubicBezTo>
                  <a:moveTo>
                    <a:pt x="1307" y="4558"/>
                  </a:moveTo>
                  <a:cubicBezTo>
                    <a:pt x="1300" y="4558"/>
                    <a:pt x="1293" y="4564"/>
                    <a:pt x="1293" y="4572"/>
                  </a:cubicBezTo>
                  <a:cubicBezTo>
                    <a:pt x="1293" y="4579"/>
                    <a:pt x="1300" y="4585"/>
                    <a:pt x="1307" y="4585"/>
                  </a:cubicBezTo>
                  <a:cubicBezTo>
                    <a:pt x="1315" y="4585"/>
                    <a:pt x="1321" y="4579"/>
                    <a:pt x="1321" y="4572"/>
                  </a:cubicBezTo>
                  <a:cubicBezTo>
                    <a:pt x="1321" y="4564"/>
                    <a:pt x="1315" y="4558"/>
                    <a:pt x="1307" y="4558"/>
                  </a:cubicBezTo>
                  <a:moveTo>
                    <a:pt x="4180" y="4558"/>
                  </a:moveTo>
                  <a:cubicBezTo>
                    <a:pt x="4173" y="4558"/>
                    <a:pt x="4167" y="4564"/>
                    <a:pt x="4167" y="4572"/>
                  </a:cubicBezTo>
                  <a:cubicBezTo>
                    <a:pt x="4167" y="4579"/>
                    <a:pt x="4173" y="4585"/>
                    <a:pt x="4180" y="4585"/>
                  </a:cubicBezTo>
                  <a:cubicBezTo>
                    <a:pt x="4188" y="4585"/>
                    <a:pt x="4194" y="4579"/>
                    <a:pt x="4194" y="4572"/>
                  </a:cubicBezTo>
                  <a:cubicBezTo>
                    <a:pt x="4194" y="4564"/>
                    <a:pt x="4188" y="4558"/>
                    <a:pt x="4180" y="4558"/>
                  </a:cubicBezTo>
                  <a:moveTo>
                    <a:pt x="1438" y="4557"/>
                  </a:moveTo>
                  <a:cubicBezTo>
                    <a:pt x="1429" y="4557"/>
                    <a:pt x="1423" y="4563"/>
                    <a:pt x="1423" y="4572"/>
                  </a:cubicBezTo>
                  <a:cubicBezTo>
                    <a:pt x="1423" y="4580"/>
                    <a:pt x="1429" y="4587"/>
                    <a:pt x="1438" y="4587"/>
                  </a:cubicBezTo>
                  <a:cubicBezTo>
                    <a:pt x="1446" y="4587"/>
                    <a:pt x="1453" y="4580"/>
                    <a:pt x="1453" y="4572"/>
                  </a:cubicBezTo>
                  <a:cubicBezTo>
                    <a:pt x="1453" y="4563"/>
                    <a:pt x="1446" y="4557"/>
                    <a:pt x="1438" y="4557"/>
                  </a:cubicBezTo>
                  <a:moveTo>
                    <a:pt x="4050" y="4557"/>
                  </a:moveTo>
                  <a:cubicBezTo>
                    <a:pt x="4041" y="4557"/>
                    <a:pt x="4035" y="4563"/>
                    <a:pt x="4035" y="4572"/>
                  </a:cubicBezTo>
                  <a:cubicBezTo>
                    <a:pt x="4035" y="4580"/>
                    <a:pt x="4041" y="4587"/>
                    <a:pt x="4050" y="4587"/>
                  </a:cubicBezTo>
                  <a:cubicBezTo>
                    <a:pt x="4058" y="4587"/>
                    <a:pt x="4065" y="4580"/>
                    <a:pt x="4065" y="4572"/>
                  </a:cubicBezTo>
                  <a:cubicBezTo>
                    <a:pt x="4065" y="4563"/>
                    <a:pt x="4058" y="4557"/>
                    <a:pt x="4050" y="4557"/>
                  </a:cubicBezTo>
                  <a:moveTo>
                    <a:pt x="1568" y="4555"/>
                  </a:moveTo>
                  <a:cubicBezTo>
                    <a:pt x="1559" y="4555"/>
                    <a:pt x="1552" y="4563"/>
                    <a:pt x="1552" y="4572"/>
                  </a:cubicBezTo>
                  <a:cubicBezTo>
                    <a:pt x="1552" y="4581"/>
                    <a:pt x="1559" y="4588"/>
                    <a:pt x="1568" y="4588"/>
                  </a:cubicBezTo>
                  <a:cubicBezTo>
                    <a:pt x="1578" y="4588"/>
                    <a:pt x="1585" y="4581"/>
                    <a:pt x="1585" y="4572"/>
                  </a:cubicBezTo>
                  <a:cubicBezTo>
                    <a:pt x="1585" y="4563"/>
                    <a:pt x="1578" y="4555"/>
                    <a:pt x="1568" y="4555"/>
                  </a:cubicBezTo>
                  <a:moveTo>
                    <a:pt x="3919" y="4555"/>
                  </a:moveTo>
                  <a:cubicBezTo>
                    <a:pt x="3910" y="4555"/>
                    <a:pt x="3903" y="4563"/>
                    <a:pt x="3903" y="4572"/>
                  </a:cubicBezTo>
                  <a:cubicBezTo>
                    <a:pt x="3903" y="4581"/>
                    <a:pt x="3910" y="4588"/>
                    <a:pt x="3919" y="4588"/>
                  </a:cubicBezTo>
                  <a:cubicBezTo>
                    <a:pt x="3928" y="4588"/>
                    <a:pt x="3936" y="4581"/>
                    <a:pt x="3936" y="4572"/>
                  </a:cubicBezTo>
                  <a:cubicBezTo>
                    <a:pt x="3936" y="4563"/>
                    <a:pt x="3928" y="4555"/>
                    <a:pt x="3919" y="4555"/>
                  </a:cubicBezTo>
                  <a:moveTo>
                    <a:pt x="1699" y="4554"/>
                  </a:moveTo>
                  <a:cubicBezTo>
                    <a:pt x="1689" y="4554"/>
                    <a:pt x="1681" y="4562"/>
                    <a:pt x="1681" y="4572"/>
                  </a:cubicBezTo>
                  <a:cubicBezTo>
                    <a:pt x="1681" y="4582"/>
                    <a:pt x="1689" y="4589"/>
                    <a:pt x="1699" y="4589"/>
                  </a:cubicBezTo>
                  <a:cubicBezTo>
                    <a:pt x="1709" y="4589"/>
                    <a:pt x="1717" y="4582"/>
                    <a:pt x="1717" y="4572"/>
                  </a:cubicBezTo>
                  <a:cubicBezTo>
                    <a:pt x="1717" y="4562"/>
                    <a:pt x="1709" y="4554"/>
                    <a:pt x="1699" y="4554"/>
                  </a:cubicBezTo>
                  <a:moveTo>
                    <a:pt x="3789" y="4554"/>
                  </a:moveTo>
                  <a:cubicBezTo>
                    <a:pt x="3779" y="4554"/>
                    <a:pt x="3771" y="4562"/>
                    <a:pt x="3771" y="4572"/>
                  </a:cubicBezTo>
                  <a:cubicBezTo>
                    <a:pt x="3771" y="4582"/>
                    <a:pt x="3779" y="4589"/>
                    <a:pt x="3789" y="4589"/>
                  </a:cubicBezTo>
                  <a:cubicBezTo>
                    <a:pt x="3798" y="4589"/>
                    <a:pt x="3806" y="4582"/>
                    <a:pt x="3806" y="4572"/>
                  </a:cubicBezTo>
                  <a:cubicBezTo>
                    <a:pt x="3806" y="4562"/>
                    <a:pt x="3798" y="4554"/>
                    <a:pt x="3789" y="4554"/>
                  </a:cubicBezTo>
                  <a:moveTo>
                    <a:pt x="132" y="4440"/>
                  </a:moveTo>
                  <a:cubicBezTo>
                    <a:pt x="131" y="4440"/>
                    <a:pt x="131" y="4441"/>
                    <a:pt x="131" y="4441"/>
                  </a:cubicBezTo>
                  <a:cubicBezTo>
                    <a:pt x="131" y="4442"/>
                    <a:pt x="131" y="4442"/>
                    <a:pt x="132" y="4442"/>
                  </a:cubicBezTo>
                  <a:cubicBezTo>
                    <a:pt x="132" y="4442"/>
                    <a:pt x="132" y="4442"/>
                    <a:pt x="132" y="4441"/>
                  </a:cubicBezTo>
                  <a:cubicBezTo>
                    <a:pt x="132" y="4441"/>
                    <a:pt x="132" y="4440"/>
                    <a:pt x="132" y="4440"/>
                  </a:cubicBezTo>
                  <a:moveTo>
                    <a:pt x="5356" y="4440"/>
                  </a:moveTo>
                  <a:cubicBezTo>
                    <a:pt x="5356" y="4440"/>
                    <a:pt x="5355" y="4441"/>
                    <a:pt x="5355" y="4441"/>
                  </a:cubicBezTo>
                  <a:cubicBezTo>
                    <a:pt x="5355" y="4442"/>
                    <a:pt x="5356" y="4442"/>
                    <a:pt x="5356" y="4442"/>
                  </a:cubicBezTo>
                  <a:cubicBezTo>
                    <a:pt x="5356" y="4442"/>
                    <a:pt x="5357" y="4442"/>
                    <a:pt x="5357" y="4441"/>
                  </a:cubicBezTo>
                  <a:cubicBezTo>
                    <a:pt x="5357" y="4441"/>
                    <a:pt x="5356" y="4440"/>
                    <a:pt x="5356" y="4440"/>
                  </a:cubicBezTo>
                  <a:moveTo>
                    <a:pt x="262" y="4439"/>
                  </a:moveTo>
                  <a:cubicBezTo>
                    <a:pt x="261" y="4439"/>
                    <a:pt x="260" y="4440"/>
                    <a:pt x="260" y="4441"/>
                  </a:cubicBezTo>
                  <a:cubicBezTo>
                    <a:pt x="260" y="4442"/>
                    <a:pt x="261" y="4443"/>
                    <a:pt x="262" y="4443"/>
                  </a:cubicBezTo>
                  <a:cubicBezTo>
                    <a:pt x="263" y="4443"/>
                    <a:pt x="264" y="4442"/>
                    <a:pt x="264" y="4441"/>
                  </a:cubicBezTo>
                  <a:cubicBezTo>
                    <a:pt x="264" y="4440"/>
                    <a:pt x="263" y="4439"/>
                    <a:pt x="262" y="4439"/>
                  </a:cubicBezTo>
                  <a:moveTo>
                    <a:pt x="5225" y="4439"/>
                  </a:moveTo>
                  <a:cubicBezTo>
                    <a:pt x="5224" y="4439"/>
                    <a:pt x="5223" y="4440"/>
                    <a:pt x="5223" y="4441"/>
                  </a:cubicBezTo>
                  <a:cubicBezTo>
                    <a:pt x="5223" y="4443"/>
                    <a:pt x="5224" y="4444"/>
                    <a:pt x="5225" y="4444"/>
                  </a:cubicBezTo>
                  <a:cubicBezTo>
                    <a:pt x="5227" y="4444"/>
                    <a:pt x="5228" y="4443"/>
                    <a:pt x="5228" y="4441"/>
                  </a:cubicBezTo>
                  <a:cubicBezTo>
                    <a:pt x="5228" y="4440"/>
                    <a:pt x="5227" y="4439"/>
                    <a:pt x="5225" y="4439"/>
                  </a:cubicBezTo>
                  <a:moveTo>
                    <a:pt x="393" y="4437"/>
                  </a:moveTo>
                  <a:cubicBezTo>
                    <a:pt x="391" y="4437"/>
                    <a:pt x="389" y="4439"/>
                    <a:pt x="389" y="4441"/>
                  </a:cubicBezTo>
                  <a:cubicBezTo>
                    <a:pt x="389" y="4443"/>
                    <a:pt x="391" y="4445"/>
                    <a:pt x="393" y="4445"/>
                  </a:cubicBezTo>
                  <a:cubicBezTo>
                    <a:pt x="395" y="4445"/>
                    <a:pt x="397" y="4443"/>
                    <a:pt x="397" y="4441"/>
                  </a:cubicBezTo>
                  <a:cubicBezTo>
                    <a:pt x="397" y="4439"/>
                    <a:pt x="395" y="4437"/>
                    <a:pt x="393" y="4437"/>
                  </a:cubicBezTo>
                  <a:moveTo>
                    <a:pt x="5095" y="4437"/>
                  </a:moveTo>
                  <a:cubicBezTo>
                    <a:pt x="5092" y="4437"/>
                    <a:pt x="5090" y="4439"/>
                    <a:pt x="5090" y="4441"/>
                  </a:cubicBezTo>
                  <a:cubicBezTo>
                    <a:pt x="5090" y="4444"/>
                    <a:pt x="5092" y="4445"/>
                    <a:pt x="5095" y="4445"/>
                  </a:cubicBezTo>
                  <a:cubicBezTo>
                    <a:pt x="5097" y="4445"/>
                    <a:pt x="5099" y="4444"/>
                    <a:pt x="5099" y="4441"/>
                  </a:cubicBezTo>
                  <a:cubicBezTo>
                    <a:pt x="5099" y="4439"/>
                    <a:pt x="5097" y="4437"/>
                    <a:pt x="5095" y="4437"/>
                  </a:cubicBezTo>
                  <a:moveTo>
                    <a:pt x="523" y="4435"/>
                  </a:moveTo>
                  <a:cubicBezTo>
                    <a:pt x="520" y="4435"/>
                    <a:pt x="518" y="4438"/>
                    <a:pt x="518" y="4441"/>
                  </a:cubicBezTo>
                  <a:cubicBezTo>
                    <a:pt x="518" y="4444"/>
                    <a:pt x="520" y="4447"/>
                    <a:pt x="523" y="4447"/>
                  </a:cubicBezTo>
                  <a:cubicBezTo>
                    <a:pt x="527" y="4447"/>
                    <a:pt x="529" y="4444"/>
                    <a:pt x="529" y="4441"/>
                  </a:cubicBezTo>
                  <a:cubicBezTo>
                    <a:pt x="529" y="4438"/>
                    <a:pt x="527" y="4435"/>
                    <a:pt x="523" y="4435"/>
                  </a:cubicBezTo>
                  <a:moveTo>
                    <a:pt x="4964" y="4435"/>
                  </a:moveTo>
                  <a:cubicBezTo>
                    <a:pt x="4961" y="4435"/>
                    <a:pt x="4958" y="4438"/>
                    <a:pt x="4958" y="4441"/>
                  </a:cubicBezTo>
                  <a:cubicBezTo>
                    <a:pt x="4958" y="4444"/>
                    <a:pt x="4961" y="4447"/>
                    <a:pt x="4964" y="4447"/>
                  </a:cubicBezTo>
                  <a:cubicBezTo>
                    <a:pt x="4967" y="4447"/>
                    <a:pt x="4970" y="4444"/>
                    <a:pt x="4970" y="4441"/>
                  </a:cubicBezTo>
                  <a:cubicBezTo>
                    <a:pt x="4970" y="4438"/>
                    <a:pt x="4967" y="4435"/>
                    <a:pt x="4964" y="4435"/>
                  </a:cubicBezTo>
                  <a:moveTo>
                    <a:pt x="654" y="4434"/>
                  </a:moveTo>
                  <a:cubicBezTo>
                    <a:pt x="650" y="4434"/>
                    <a:pt x="646" y="4437"/>
                    <a:pt x="646" y="4441"/>
                  </a:cubicBezTo>
                  <a:cubicBezTo>
                    <a:pt x="646" y="4445"/>
                    <a:pt x="650" y="4449"/>
                    <a:pt x="654" y="4449"/>
                  </a:cubicBezTo>
                  <a:cubicBezTo>
                    <a:pt x="658" y="4449"/>
                    <a:pt x="662" y="4445"/>
                    <a:pt x="662" y="4441"/>
                  </a:cubicBezTo>
                  <a:cubicBezTo>
                    <a:pt x="662" y="4437"/>
                    <a:pt x="658" y="4434"/>
                    <a:pt x="654" y="4434"/>
                  </a:cubicBezTo>
                  <a:moveTo>
                    <a:pt x="4834" y="4434"/>
                  </a:moveTo>
                  <a:cubicBezTo>
                    <a:pt x="4829" y="4434"/>
                    <a:pt x="4826" y="4437"/>
                    <a:pt x="4826" y="4441"/>
                  </a:cubicBezTo>
                  <a:cubicBezTo>
                    <a:pt x="4826" y="4445"/>
                    <a:pt x="4829" y="4449"/>
                    <a:pt x="4834" y="4449"/>
                  </a:cubicBezTo>
                  <a:cubicBezTo>
                    <a:pt x="4838" y="4449"/>
                    <a:pt x="4841" y="4445"/>
                    <a:pt x="4841" y="4441"/>
                  </a:cubicBezTo>
                  <a:cubicBezTo>
                    <a:pt x="4841" y="4437"/>
                    <a:pt x="4838" y="4434"/>
                    <a:pt x="4834" y="4434"/>
                  </a:cubicBezTo>
                  <a:moveTo>
                    <a:pt x="785" y="4432"/>
                  </a:moveTo>
                  <a:cubicBezTo>
                    <a:pt x="780" y="4432"/>
                    <a:pt x="776" y="4436"/>
                    <a:pt x="776" y="4441"/>
                  </a:cubicBezTo>
                  <a:cubicBezTo>
                    <a:pt x="776" y="4446"/>
                    <a:pt x="780" y="4450"/>
                    <a:pt x="785" y="4450"/>
                  </a:cubicBezTo>
                  <a:cubicBezTo>
                    <a:pt x="790" y="4450"/>
                    <a:pt x="794" y="4446"/>
                    <a:pt x="794" y="4441"/>
                  </a:cubicBezTo>
                  <a:cubicBezTo>
                    <a:pt x="794" y="4436"/>
                    <a:pt x="790" y="4432"/>
                    <a:pt x="785" y="4432"/>
                  </a:cubicBezTo>
                  <a:moveTo>
                    <a:pt x="4703" y="4432"/>
                  </a:moveTo>
                  <a:cubicBezTo>
                    <a:pt x="4698" y="4432"/>
                    <a:pt x="4694" y="4436"/>
                    <a:pt x="4694" y="4441"/>
                  </a:cubicBezTo>
                  <a:cubicBezTo>
                    <a:pt x="4694" y="4446"/>
                    <a:pt x="4698" y="4450"/>
                    <a:pt x="4703" y="4450"/>
                  </a:cubicBezTo>
                  <a:cubicBezTo>
                    <a:pt x="4708" y="4450"/>
                    <a:pt x="4712" y="4446"/>
                    <a:pt x="4712" y="4441"/>
                  </a:cubicBezTo>
                  <a:cubicBezTo>
                    <a:pt x="4712" y="4436"/>
                    <a:pt x="4708" y="4432"/>
                    <a:pt x="4703" y="4432"/>
                  </a:cubicBezTo>
                  <a:moveTo>
                    <a:pt x="915" y="4431"/>
                  </a:moveTo>
                  <a:cubicBezTo>
                    <a:pt x="910" y="4431"/>
                    <a:pt x="905" y="4435"/>
                    <a:pt x="905" y="4441"/>
                  </a:cubicBezTo>
                  <a:cubicBezTo>
                    <a:pt x="905" y="4447"/>
                    <a:pt x="910" y="4452"/>
                    <a:pt x="915" y="4452"/>
                  </a:cubicBezTo>
                  <a:cubicBezTo>
                    <a:pt x="921" y="4452"/>
                    <a:pt x="926" y="4447"/>
                    <a:pt x="926" y="4441"/>
                  </a:cubicBezTo>
                  <a:cubicBezTo>
                    <a:pt x="926" y="4435"/>
                    <a:pt x="921" y="4431"/>
                    <a:pt x="915" y="4431"/>
                  </a:cubicBezTo>
                  <a:moveTo>
                    <a:pt x="4572" y="4430"/>
                  </a:moveTo>
                  <a:cubicBezTo>
                    <a:pt x="4566" y="4430"/>
                    <a:pt x="4561" y="4435"/>
                    <a:pt x="4561" y="4441"/>
                  </a:cubicBezTo>
                  <a:cubicBezTo>
                    <a:pt x="4561" y="4447"/>
                    <a:pt x="4566" y="4452"/>
                    <a:pt x="4572" y="4452"/>
                  </a:cubicBezTo>
                  <a:cubicBezTo>
                    <a:pt x="4578" y="4452"/>
                    <a:pt x="4583" y="4447"/>
                    <a:pt x="4583" y="4441"/>
                  </a:cubicBezTo>
                  <a:cubicBezTo>
                    <a:pt x="4583" y="4435"/>
                    <a:pt x="4578" y="4430"/>
                    <a:pt x="4572" y="4430"/>
                  </a:cubicBezTo>
                  <a:moveTo>
                    <a:pt x="1046" y="4429"/>
                  </a:moveTo>
                  <a:cubicBezTo>
                    <a:pt x="1039" y="4429"/>
                    <a:pt x="1034" y="4434"/>
                    <a:pt x="1034" y="4441"/>
                  </a:cubicBezTo>
                  <a:cubicBezTo>
                    <a:pt x="1034" y="4448"/>
                    <a:pt x="1039" y="4453"/>
                    <a:pt x="1046" y="4453"/>
                  </a:cubicBezTo>
                  <a:cubicBezTo>
                    <a:pt x="1053" y="4453"/>
                    <a:pt x="1058" y="4448"/>
                    <a:pt x="1058" y="4441"/>
                  </a:cubicBezTo>
                  <a:cubicBezTo>
                    <a:pt x="1058" y="4434"/>
                    <a:pt x="1053" y="4429"/>
                    <a:pt x="1046" y="4429"/>
                  </a:cubicBezTo>
                  <a:moveTo>
                    <a:pt x="4442" y="4429"/>
                  </a:moveTo>
                  <a:cubicBezTo>
                    <a:pt x="4435" y="4429"/>
                    <a:pt x="4429" y="4434"/>
                    <a:pt x="4429" y="4441"/>
                  </a:cubicBezTo>
                  <a:cubicBezTo>
                    <a:pt x="4429" y="4448"/>
                    <a:pt x="4435" y="4453"/>
                    <a:pt x="4442" y="4453"/>
                  </a:cubicBezTo>
                  <a:cubicBezTo>
                    <a:pt x="4448" y="4453"/>
                    <a:pt x="4454" y="4448"/>
                    <a:pt x="4454" y="4441"/>
                  </a:cubicBezTo>
                  <a:cubicBezTo>
                    <a:pt x="4454" y="4434"/>
                    <a:pt x="4448" y="4429"/>
                    <a:pt x="4442" y="4429"/>
                  </a:cubicBezTo>
                  <a:moveTo>
                    <a:pt x="1177" y="4427"/>
                  </a:moveTo>
                  <a:cubicBezTo>
                    <a:pt x="1169" y="4427"/>
                    <a:pt x="1163" y="4434"/>
                    <a:pt x="1163" y="4441"/>
                  </a:cubicBezTo>
                  <a:cubicBezTo>
                    <a:pt x="1163" y="4449"/>
                    <a:pt x="1169" y="4455"/>
                    <a:pt x="1177" y="4455"/>
                  </a:cubicBezTo>
                  <a:cubicBezTo>
                    <a:pt x="1184" y="4455"/>
                    <a:pt x="1190" y="4449"/>
                    <a:pt x="1190" y="4441"/>
                  </a:cubicBezTo>
                  <a:cubicBezTo>
                    <a:pt x="1190" y="4434"/>
                    <a:pt x="1184" y="4427"/>
                    <a:pt x="1177" y="4427"/>
                  </a:cubicBezTo>
                  <a:moveTo>
                    <a:pt x="4311" y="4427"/>
                  </a:moveTo>
                  <a:cubicBezTo>
                    <a:pt x="4303" y="4427"/>
                    <a:pt x="4297" y="4434"/>
                    <a:pt x="4297" y="4441"/>
                  </a:cubicBezTo>
                  <a:cubicBezTo>
                    <a:pt x="4297" y="4449"/>
                    <a:pt x="4303" y="4455"/>
                    <a:pt x="4311" y="4455"/>
                  </a:cubicBezTo>
                  <a:cubicBezTo>
                    <a:pt x="4319" y="4455"/>
                    <a:pt x="4325" y="4449"/>
                    <a:pt x="4325" y="4441"/>
                  </a:cubicBezTo>
                  <a:cubicBezTo>
                    <a:pt x="4325" y="4434"/>
                    <a:pt x="4319" y="4427"/>
                    <a:pt x="4311" y="4427"/>
                  </a:cubicBezTo>
                  <a:moveTo>
                    <a:pt x="1307" y="4426"/>
                  </a:moveTo>
                  <a:cubicBezTo>
                    <a:pt x="1299" y="4426"/>
                    <a:pt x="1292" y="4433"/>
                    <a:pt x="1292" y="4441"/>
                  </a:cubicBezTo>
                  <a:cubicBezTo>
                    <a:pt x="1292" y="4450"/>
                    <a:pt x="1299" y="4456"/>
                    <a:pt x="1307" y="4456"/>
                  </a:cubicBezTo>
                  <a:cubicBezTo>
                    <a:pt x="1316" y="4456"/>
                    <a:pt x="1322" y="4450"/>
                    <a:pt x="1322" y="4441"/>
                  </a:cubicBezTo>
                  <a:cubicBezTo>
                    <a:pt x="1322" y="4433"/>
                    <a:pt x="1316" y="4426"/>
                    <a:pt x="1307" y="4426"/>
                  </a:cubicBezTo>
                  <a:moveTo>
                    <a:pt x="4180" y="4426"/>
                  </a:moveTo>
                  <a:cubicBezTo>
                    <a:pt x="4172" y="4426"/>
                    <a:pt x="4165" y="4433"/>
                    <a:pt x="4165" y="4441"/>
                  </a:cubicBezTo>
                  <a:cubicBezTo>
                    <a:pt x="4165" y="4450"/>
                    <a:pt x="4172" y="4457"/>
                    <a:pt x="4180" y="4457"/>
                  </a:cubicBezTo>
                  <a:cubicBezTo>
                    <a:pt x="4189" y="4457"/>
                    <a:pt x="4196" y="4450"/>
                    <a:pt x="4196" y="4441"/>
                  </a:cubicBezTo>
                  <a:cubicBezTo>
                    <a:pt x="4196" y="4433"/>
                    <a:pt x="4189" y="4426"/>
                    <a:pt x="4180" y="4426"/>
                  </a:cubicBezTo>
                  <a:moveTo>
                    <a:pt x="1438" y="4424"/>
                  </a:moveTo>
                  <a:cubicBezTo>
                    <a:pt x="1429" y="4424"/>
                    <a:pt x="1421" y="4432"/>
                    <a:pt x="1421" y="4441"/>
                  </a:cubicBezTo>
                  <a:cubicBezTo>
                    <a:pt x="1421" y="4450"/>
                    <a:pt x="1429" y="4458"/>
                    <a:pt x="1438" y="4458"/>
                  </a:cubicBezTo>
                  <a:cubicBezTo>
                    <a:pt x="1447" y="4458"/>
                    <a:pt x="1454" y="4450"/>
                    <a:pt x="1454" y="4441"/>
                  </a:cubicBezTo>
                  <a:cubicBezTo>
                    <a:pt x="1454" y="4432"/>
                    <a:pt x="1447" y="4424"/>
                    <a:pt x="1438" y="4424"/>
                  </a:cubicBezTo>
                  <a:moveTo>
                    <a:pt x="4050" y="4424"/>
                  </a:moveTo>
                  <a:cubicBezTo>
                    <a:pt x="4040" y="4424"/>
                    <a:pt x="4033" y="4432"/>
                    <a:pt x="4033" y="4441"/>
                  </a:cubicBezTo>
                  <a:cubicBezTo>
                    <a:pt x="4033" y="4451"/>
                    <a:pt x="4040" y="4458"/>
                    <a:pt x="4050" y="4458"/>
                  </a:cubicBezTo>
                  <a:cubicBezTo>
                    <a:pt x="4059" y="4458"/>
                    <a:pt x="4067" y="4451"/>
                    <a:pt x="4067" y="4441"/>
                  </a:cubicBezTo>
                  <a:cubicBezTo>
                    <a:pt x="4067" y="4432"/>
                    <a:pt x="4059" y="4424"/>
                    <a:pt x="4050" y="4424"/>
                  </a:cubicBezTo>
                  <a:moveTo>
                    <a:pt x="1568" y="4423"/>
                  </a:moveTo>
                  <a:cubicBezTo>
                    <a:pt x="1558" y="4423"/>
                    <a:pt x="1550" y="4431"/>
                    <a:pt x="1550" y="4441"/>
                  </a:cubicBezTo>
                  <a:cubicBezTo>
                    <a:pt x="1550" y="4451"/>
                    <a:pt x="1558" y="4459"/>
                    <a:pt x="1568" y="4459"/>
                  </a:cubicBezTo>
                  <a:cubicBezTo>
                    <a:pt x="1578" y="4459"/>
                    <a:pt x="1586" y="4451"/>
                    <a:pt x="1586" y="4441"/>
                  </a:cubicBezTo>
                  <a:cubicBezTo>
                    <a:pt x="1586" y="4431"/>
                    <a:pt x="1578" y="4423"/>
                    <a:pt x="1568" y="4423"/>
                  </a:cubicBezTo>
                  <a:moveTo>
                    <a:pt x="3919" y="4423"/>
                  </a:moveTo>
                  <a:cubicBezTo>
                    <a:pt x="3909" y="4423"/>
                    <a:pt x="3901" y="4431"/>
                    <a:pt x="3901" y="4441"/>
                  </a:cubicBezTo>
                  <a:cubicBezTo>
                    <a:pt x="3901" y="4451"/>
                    <a:pt x="3909" y="4459"/>
                    <a:pt x="3919" y="4459"/>
                  </a:cubicBezTo>
                  <a:cubicBezTo>
                    <a:pt x="3929" y="4459"/>
                    <a:pt x="3937" y="4451"/>
                    <a:pt x="3937" y="4441"/>
                  </a:cubicBezTo>
                  <a:cubicBezTo>
                    <a:pt x="3937" y="4431"/>
                    <a:pt x="3929" y="4423"/>
                    <a:pt x="3919" y="4423"/>
                  </a:cubicBezTo>
                  <a:moveTo>
                    <a:pt x="1699" y="4422"/>
                  </a:moveTo>
                  <a:cubicBezTo>
                    <a:pt x="1688" y="4422"/>
                    <a:pt x="1680" y="4431"/>
                    <a:pt x="1680" y="4441"/>
                  </a:cubicBezTo>
                  <a:cubicBezTo>
                    <a:pt x="1680" y="4452"/>
                    <a:pt x="1688" y="4460"/>
                    <a:pt x="1699" y="4460"/>
                  </a:cubicBezTo>
                  <a:cubicBezTo>
                    <a:pt x="1710" y="4460"/>
                    <a:pt x="1718" y="4452"/>
                    <a:pt x="1718" y="4441"/>
                  </a:cubicBezTo>
                  <a:cubicBezTo>
                    <a:pt x="1718" y="4431"/>
                    <a:pt x="1710" y="4422"/>
                    <a:pt x="1699" y="4422"/>
                  </a:cubicBezTo>
                  <a:moveTo>
                    <a:pt x="3789" y="4422"/>
                  </a:moveTo>
                  <a:cubicBezTo>
                    <a:pt x="3778" y="4422"/>
                    <a:pt x="3769" y="4430"/>
                    <a:pt x="3769" y="4441"/>
                  </a:cubicBezTo>
                  <a:cubicBezTo>
                    <a:pt x="3769" y="4452"/>
                    <a:pt x="3778" y="4461"/>
                    <a:pt x="3789" y="4461"/>
                  </a:cubicBezTo>
                  <a:cubicBezTo>
                    <a:pt x="3799" y="4461"/>
                    <a:pt x="3808" y="4452"/>
                    <a:pt x="3808" y="4441"/>
                  </a:cubicBezTo>
                  <a:cubicBezTo>
                    <a:pt x="3808" y="4430"/>
                    <a:pt x="3799" y="4422"/>
                    <a:pt x="3789" y="4422"/>
                  </a:cubicBezTo>
                  <a:moveTo>
                    <a:pt x="5487" y="4310"/>
                  </a:moveTo>
                  <a:cubicBezTo>
                    <a:pt x="5486" y="4311"/>
                    <a:pt x="5486" y="4311"/>
                    <a:pt x="5486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0"/>
                    <a:pt x="5487" y="4310"/>
                    <a:pt x="5487" y="4310"/>
                  </a:cubicBezTo>
                  <a:moveTo>
                    <a:pt x="132" y="4309"/>
                  </a:moveTo>
                  <a:cubicBezTo>
                    <a:pt x="131" y="4309"/>
                    <a:pt x="130" y="4310"/>
                    <a:pt x="130" y="4311"/>
                  </a:cubicBezTo>
                  <a:cubicBezTo>
                    <a:pt x="130" y="4311"/>
                    <a:pt x="131" y="4312"/>
                    <a:pt x="132" y="4312"/>
                  </a:cubicBezTo>
                  <a:cubicBezTo>
                    <a:pt x="132" y="4312"/>
                    <a:pt x="133" y="4311"/>
                    <a:pt x="133" y="4311"/>
                  </a:cubicBezTo>
                  <a:cubicBezTo>
                    <a:pt x="133" y="4310"/>
                    <a:pt x="132" y="4309"/>
                    <a:pt x="132" y="4309"/>
                  </a:cubicBezTo>
                  <a:moveTo>
                    <a:pt x="5356" y="4309"/>
                  </a:moveTo>
                  <a:cubicBezTo>
                    <a:pt x="5355" y="4309"/>
                    <a:pt x="5354" y="4310"/>
                    <a:pt x="5354" y="4311"/>
                  </a:cubicBezTo>
                  <a:cubicBezTo>
                    <a:pt x="5354" y="4312"/>
                    <a:pt x="5355" y="4312"/>
                    <a:pt x="5356" y="4312"/>
                  </a:cubicBezTo>
                  <a:cubicBezTo>
                    <a:pt x="5357" y="4312"/>
                    <a:pt x="5358" y="4312"/>
                    <a:pt x="5358" y="4311"/>
                  </a:cubicBezTo>
                  <a:cubicBezTo>
                    <a:pt x="5358" y="4310"/>
                    <a:pt x="5357" y="4309"/>
                    <a:pt x="5356" y="4309"/>
                  </a:cubicBezTo>
                  <a:moveTo>
                    <a:pt x="262" y="4307"/>
                  </a:moveTo>
                  <a:cubicBezTo>
                    <a:pt x="260" y="4307"/>
                    <a:pt x="259" y="4309"/>
                    <a:pt x="259" y="4311"/>
                  </a:cubicBezTo>
                  <a:cubicBezTo>
                    <a:pt x="259" y="4312"/>
                    <a:pt x="260" y="4314"/>
                    <a:pt x="262" y="4314"/>
                  </a:cubicBezTo>
                  <a:cubicBezTo>
                    <a:pt x="264" y="4314"/>
                    <a:pt x="266" y="4312"/>
                    <a:pt x="266" y="4311"/>
                  </a:cubicBezTo>
                  <a:cubicBezTo>
                    <a:pt x="266" y="4309"/>
                    <a:pt x="264" y="4307"/>
                    <a:pt x="262" y="4307"/>
                  </a:cubicBezTo>
                  <a:moveTo>
                    <a:pt x="5225" y="4307"/>
                  </a:moveTo>
                  <a:cubicBezTo>
                    <a:pt x="5223" y="4307"/>
                    <a:pt x="5222" y="4309"/>
                    <a:pt x="5222" y="4311"/>
                  </a:cubicBezTo>
                  <a:cubicBezTo>
                    <a:pt x="5222" y="4313"/>
                    <a:pt x="5223" y="4314"/>
                    <a:pt x="5225" y="4314"/>
                  </a:cubicBezTo>
                  <a:cubicBezTo>
                    <a:pt x="5227" y="4314"/>
                    <a:pt x="5229" y="4313"/>
                    <a:pt x="5229" y="4311"/>
                  </a:cubicBezTo>
                  <a:cubicBezTo>
                    <a:pt x="5229" y="4309"/>
                    <a:pt x="5227" y="4307"/>
                    <a:pt x="5225" y="4307"/>
                  </a:cubicBezTo>
                  <a:moveTo>
                    <a:pt x="393" y="4305"/>
                  </a:moveTo>
                  <a:cubicBezTo>
                    <a:pt x="390" y="4305"/>
                    <a:pt x="388" y="4308"/>
                    <a:pt x="388" y="4311"/>
                  </a:cubicBezTo>
                  <a:cubicBezTo>
                    <a:pt x="388" y="4313"/>
                    <a:pt x="390" y="4316"/>
                    <a:pt x="393" y="4316"/>
                  </a:cubicBezTo>
                  <a:cubicBezTo>
                    <a:pt x="396" y="4316"/>
                    <a:pt x="398" y="4313"/>
                    <a:pt x="398" y="4311"/>
                  </a:cubicBezTo>
                  <a:cubicBezTo>
                    <a:pt x="398" y="4308"/>
                    <a:pt x="396" y="4305"/>
                    <a:pt x="393" y="4305"/>
                  </a:cubicBezTo>
                  <a:moveTo>
                    <a:pt x="5095" y="4305"/>
                  </a:moveTo>
                  <a:cubicBezTo>
                    <a:pt x="5092" y="4305"/>
                    <a:pt x="5089" y="4308"/>
                    <a:pt x="5089" y="4311"/>
                  </a:cubicBezTo>
                  <a:cubicBezTo>
                    <a:pt x="5089" y="4314"/>
                    <a:pt x="5092" y="4316"/>
                    <a:pt x="5095" y="4316"/>
                  </a:cubicBezTo>
                  <a:cubicBezTo>
                    <a:pt x="5098" y="4316"/>
                    <a:pt x="5100" y="4314"/>
                    <a:pt x="5100" y="4311"/>
                  </a:cubicBezTo>
                  <a:cubicBezTo>
                    <a:pt x="5100" y="4308"/>
                    <a:pt x="5098" y="4305"/>
                    <a:pt x="5095" y="4305"/>
                  </a:cubicBezTo>
                  <a:moveTo>
                    <a:pt x="523" y="4304"/>
                  </a:moveTo>
                  <a:cubicBezTo>
                    <a:pt x="520" y="4304"/>
                    <a:pt x="517" y="4307"/>
                    <a:pt x="517" y="4311"/>
                  </a:cubicBezTo>
                  <a:cubicBezTo>
                    <a:pt x="517" y="4314"/>
                    <a:pt x="520" y="4317"/>
                    <a:pt x="523" y="4317"/>
                  </a:cubicBezTo>
                  <a:cubicBezTo>
                    <a:pt x="527" y="4317"/>
                    <a:pt x="530" y="4314"/>
                    <a:pt x="530" y="4311"/>
                  </a:cubicBezTo>
                  <a:cubicBezTo>
                    <a:pt x="530" y="4307"/>
                    <a:pt x="527" y="4304"/>
                    <a:pt x="523" y="4304"/>
                  </a:cubicBezTo>
                  <a:moveTo>
                    <a:pt x="4964" y="4304"/>
                  </a:moveTo>
                  <a:cubicBezTo>
                    <a:pt x="4960" y="4304"/>
                    <a:pt x="4957" y="4307"/>
                    <a:pt x="4957" y="4311"/>
                  </a:cubicBezTo>
                  <a:cubicBezTo>
                    <a:pt x="4957" y="4314"/>
                    <a:pt x="4960" y="4317"/>
                    <a:pt x="4964" y="4317"/>
                  </a:cubicBezTo>
                  <a:cubicBezTo>
                    <a:pt x="4968" y="4317"/>
                    <a:pt x="4971" y="4314"/>
                    <a:pt x="4971" y="4311"/>
                  </a:cubicBezTo>
                  <a:cubicBezTo>
                    <a:pt x="4971" y="4307"/>
                    <a:pt x="4968" y="4304"/>
                    <a:pt x="4964" y="4304"/>
                  </a:cubicBezTo>
                  <a:moveTo>
                    <a:pt x="654" y="4302"/>
                  </a:moveTo>
                  <a:cubicBezTo>
                    <a:pt x="649" y="4302"/>
                    <a:pt x="645" y="4306"/>
                    <a:pt x="645" y="4311"/>
                  </a:cubicBezTo>
                  <a:cubicBezTo>
                    <a:pt x="645" y="4315"/>
                    <a:pt x="649" y="4319"/>
                    <a:pt x="654" y="4319"/>
                  </a:cubicBezTo>
                  <a:cubicBezTo>
                    <a:pt x="659" y="4319"/>
                    <a:pt x="663" y="4315"/>
                    <a:pt x="663" y="4311"/>
                  </a:cubicBezTo>
                  <a:cubicBezTo>
                    <a:pt x="663" y="4306"/>
                    <a:pt x="659" y="4302"/>
                    <a:pt x="654" y="4302"/>
                  </a:cubicBezTo>
                  <a:moveTo>
                    <a:pt x="4834" y="4302"/>
                  </a:moveTo>
                  <a:cubicBezTo>
                    <a:pt x="4829" y="4302"/>
                    <a:pt x="4825" y="4306"/>
                    <a:pt x="4825" y="4311"/>
                  </a:cubicBezTo>
                  <a:cubicBezTo>
                    <a:pt x="4825" y="4315"/>
                    <a:pt x="4829" y="4319"/>
                    <a:pt x="4834" y="4319"/>
                  </a:cubicBezTo>
                  <a:cubicBezTo>
                    <a:pt x="4838" y="4319"/>
                    <a:pt x="4842" y="4315"/>
                    <a:pt x="4842" y="4311"/>
                  </a:cubicBezTo>
                  <a:cubicBezTo>
                    <a:pt x="4842" y="4306"/>
                    <a:pt x="4838" y="4302"/>
                    <a:pt x="4834" y="4302"/>
                  </a:cubicBezTo>
                  <a:moveTo>
                    <a:pt x="785" y="4300"/>
                  </a:moveTo>
                  <a:cubicBezTo>
                    <a:pt x="779" y="4300"/>
                    <a:pt x="775" y="4305"/>
                    <a:pt x="775" y="4311"/>
                  </a:cubicBezTo>
                  <a:cubicBezTo>
                    <a:pt x="775" y="4316"/>
                    <a:pt x="779" y="4321"/>
                    <a:pt x="785" y="4321"/>
                  </a:cubicBezTo>
                  <a:cubicBezTo>
                    <a:pt x="790" y="4321"/>
                    <a:pt x="795" y="4316"/>
                    <a:pt x="795" y="4311"/>
                  </a:cubicBezTo>
                  <a:cubicBezTo>
                    <a:pt x="795" y="4305"/>
                    <a:pt x="790" y="4300"/>
                    <a:pt x="785" y="4300"/>
                  </a:cubicBezTo>
                  <a:moveTo>
                    <a:pt x="4703" y="4300"/>
                  </a:moveTo>
                  <a:cubicBezTo>
                    <a:pt x="4697" y="4300"/>
                    <a:pt x="4692" y="4305"/>
                    <a:pt x="4692" y="4311"/>
                  </a:cubicBezTo>
                  <a:cubicBezTo>
                    <a:pt x="4692" y="4316"/>
                    <a:pt x="4697" y="4321"/>
                    <a:pt x="4703" y="4321"/>
                  </a:cubicBezTo>
                  <a:cubicBezTo>
                    <a:pt x="4709" y="4321"/>
                    <a:pt x="4713" y="4316"/>
                    <a:pt x="4713" y="4311"/>
                  </a:cubicBezTo>
                  <a:cubicBezTo>
                    <a:pt x="4713" y="4305"/>
                    <a:pt x="4709" y="4300"/>
                    <a:pt x="4703" y="4300"/>
                  </a:cubicBezTo>
                  <a:moveTo>
                    <a:pt x="915" y="4299"/>
                  </a:moveTo>
                  <a:cubicBezTo>
                    <a:pt x="909" y="4299"/>
                    <a:pt x="903" y="4304"/>
                    <a:pt x="903" y="4311"/>
                  </a:cubicBezTo>
                  <a:cubicBezTo>
                    <a:pt x="903" y="4317"/>
                    <a:pt x="909" y="4322"/>
                    <a:pt x="915" y="4322"/>
                  </a:cubicBezTo>
                  <a:cubicBezTo>
                    <a:pt x="922" y="4322"/>
                    <a:pt x="927" y="4317"/>
                    <a:pt x="927" y="4311"/>
                  </a:cubicBezTo>
                  <a:cubicBezTo>
                    <a:pt x="927" y="4304"/>
                    <a:pt x="922" y="4299"/>
                    <a:pt x="915" y="4299"/>
                  </a:cubicBezTo>
                  <a:moveTo>
                    <a:pt x="4572" y="4299"/>
                  </a:moveTo>
                  <a:cubicBezTo>
                    <a:pt x="4566" y="4299"/>
                    <a:pt x="4560" y="4304"/>
                    <a:pt x="4560" y="4311"/>
                  </a:cubicBezTo>
                  <a:cubicBezTo>
                    <a:pt x="4560" y="4317"/>
                    <a:pt x="4566" y="4322"/>
                    <a:pt x="4572" y="4322"/>
                  </a:cubicBezTo>
                  <a:cubicBezTo>
                    <a:pt x="4579" y="4322"/>
                    <a:pt x="4584" y="4317"/>
                    <a:pt x="4584" y="4311"/>
                  </a:cubicBezTo>
                  <a:cubicBezTo>
                    <a:pt x="4584" y="4304"/>
                    <a:pt x="4579" y="4299"/>
                    <a:pt x="4572" y="4299"/>
                  </a:cubicBezTo>
                  <a:moveTo>
                    <a:pt x="1046" y="4297"/>
                  </a:moveTo>
                  <a:cubicBezTo>
                    <a:pt x="1039" y="4297"/>
                    <a:pt x="1033" y="4303"/>
                    <a:pt x="1033" y="4311"/>
                  </a:cubicBezTo>
                  <a:cubicBezTo>
                    <a:pt x="1033" y="4318"/>
                    <a:pt x="1039" y="4324"/>
                    <a:pt x="1046" y="4324"/>
                  </a:cubicBezTo>
                  <a:cubicBezTo>
                    <a:pt x="1053" y="4324"/>
                    <a:pt x="1059" y="4318"/>
                    <a:pt x="1059" y="4311"/>
                  </a:cubicBezTo>
                  <a:cubicBezTo>
                    <a:pt x="1059" y="4303"/>
                    <a:pt x="1053" y="4297"/>
                    <a:pt x="1046" y="4297"/>
                  </a:cubicBezTo>
                  <a:moveTo>
                    <a:pt x="4442" y="4297"/>
                  </a:moveTo>
                  <a:cubicBezTo>
                    <a:pt x="4434" y="4297"/>
                    <a:pt x="4428" y="4303"/>
                    <a:pt x="4428" y="4311"/>
                  </a:cubicBezTo>
                  <a:cubicBezTo>
                    <a:pt x="4428" y="4318"/>
                    <a:pt x="4434" y="4324"/>
                    <a:pt x="4442" y="4324"/>
                  </a:cubicBezTo>
                  <a:cubicBezTo>
                    <a:pt x="4449" y="4324"/>
                    <a:pt x="4455" y="4318"/>
                    <a:pt x="4455" y="4311"/>
                  </a:cubicBezTo>
                  <a:cubicBezTo>
                    <a:pt x="4455" y="4303"/>
                    <a:pt x="4449" y="4297"/>
                    <a:pt x="4442" y="4297"/>
                  </a:cubicBezTo>
                  <a:moveTo>
                    <a:pt x="1177" y="4295"/>
                  </a:moveTo>
                  <a:cubicBezTo>
                    <a:pt x="1168" y="4295"/>
                    <a:pt x="1161" y="4302"/>
                    <a:pt x="1161" y="4311"/>
                  </a:cubicBezTo>
                  <a:cubicBezTo>
                    <a:pt x="1161" y="4319"/>
                    <a:pt x="1168" y="4326"/>
                    <a:pt x="1177" y="4326"/>
                  </a:cubicBezTo>
                  <a:cubicBezTo>
                    <a:pt x="1185" y="4326"/>
                    <a:pt x="1192" y="4319"/>
                    <a:pt x="1192" y="4311"/>
                  </a:cubicBezTo>
                  <a:cubicBezTo>
                    <a:pt x="1192" y="4302"/>
                    <a:pt x="1185" y="4295"/>
                    <a:pt x="1177" y="4295"/>
                  </a:cubicBezTo>
                  <a:moveTo>
                    <a:pt x="4311" y="4295"/>
                  </a:moveTo>
                  <a:cubicBezTo>
                    <a:pt x="4303" y="4295"/>
                    <a:pt x="4296" y="4302"/>
                    <a:pt x="4296" y="4311"/>
                  </a:cubicBezTo>
                  <a:cubicBezTo>
                    <a:pt x="4296" y="4319"/>
                    <a:pt x="4303" y="4326"/>
                    <a:pt x="4311" y="4326"/>
                  </a:cubicBezTo>
                  <a:cubicBezTo>
                    <a:pt x="4319" y="4326"/>
                    <a:pt x="4326" y="4319"/>
                    <a:pt x="4326" y="4311"/>
                  </a:cubicBezTo>
                  <a:cubicBezTo>
                    <a:pt x="4326" y="4302"/>
                    <a:pt x="4319" y="4295"/>
                    <a:pt x="4311" y="4295"/>
                  </a:cubicBezTo>
                  <a:moveTo>
                    <a:pt x="1307" y="4294"/>
                  </a:moveTo>
                  <a:cubicBezTo>
                    <a:pt x="1298" y="4294"/>
                    <a:pt x="1290" y="4301"/>
                    <a:pt x="1290" y="4311"/>
                  </a:cubicBezTo>
                  <a:cubicBezTo>
                    <a:pt x="1290" y="4320"/>
                    <a:pt x="1298" y="4327"/>
                    <a:pt x="1307" y="4327"/>
                  </a:cubicBezTo>
                  <a:cubicBezTo>
                    <a:pt x="1316" y="4327"/>
                    <a:pt x="1324" y="4320"/>
                    <a:pt x="1324" y="4311"/>
                  </a:cubicBezTo>
                  <a:cubicBezTo>
                    <a:pt x="1324" y="4301"/>
                    <a:pt x="1316" y="4294"/>
                    <a:pt x="1307" y="4294"/>
                  </a:cubicBezTo>
                  <a:moveTo>
                    <a:pt x="4180" y="4293"/>
                  </a:moveTo>
                  <a:cubicBezTo>
                    <a:pt x="4171" y="4293"/>
                    <a:pt x="4163" y="4301"/>
                    <a:pt x="4163" y="4311"/>
                  </a:cubicBezTo>
                  <a:cubicBezTo>
                    <a:pt x="4163" y="4320"/>
                    <a:pt x="4171" y="4328"/>
                    <a:pt x="4180" y="4328"/>
                  </a:cubicBezTo>
                  <a:cubicBezTo>
                    <a:pt x="4190" y="4328"/>
                    <a:pt x="4198" y="4320"/>
                    <a:pt x="4198" y="4311"/>
                  </a:cubicBezTo>
                  <a:cubicBezTo>
                    <a:pt x="4198" y="4301"/>
                    <a:pt x="4190" y="4293"/>
                    <a:pt x="4180" y="4293"/>
                  </a:cubicBezTo>
                  <a:moveTo>
                    <a:pt x="1438" y="4292"/>
                  </a:moveTo>
                  <a:cubicBezTo>
                    <a:pt x="1428" y="4292"/>
                    <a:pt x="1420" y="4301"/>
                    <a:pt x="1420" y="4311"/>
                  </a:cubicBezTo>
                  <a:cubicBezTo>
                    <a:pt x="1420" y="4321"/>
                    <a:pt x="1428" y="4329"/>
                    <a:pt x="1438" y="4329"/>
                  </a:cubicBezTo>
                  <a:cubicBezTo>
                    <a:pt x="1448" y="4329"/>
                    <a:pt x="1456" y="4321"/>
                    <a:pt x="1456" y="4311"/>
                  </a:cubicBezTo>
                  <a:cubicBezTo>
                    <a:pt x="1456" y="4301"/>
                    <a:pt x="1448" y="4292"/>
                    <a:pt x="1438" y="4292"/>
                  </a:cubicBezTo>
                  <a:moveTo>
                    <a:pt x="4050" y="4292"/>
                  </a:moveTo>
                  <a:cubicBezTo>
                    <a:pt x="4040" y="4292"/>
                    <a:pt x="4032" y="4301"/>
                    <a:pt x="4032" y="4311"/>
                  </a:cubicBezTo>
                  <a:cubicBezTo>
                    <a:pt x="4032" y="4321"/>
                    <a:pt x="4040" y="4329"/>
                    <a:pt x="4050" y="4329"/>
                  </a:cubicBezTo>
                  <a:cubicBezTo>
                    <a:pt x="4060" y="4329"/>
                    <a:pt x="4068" y="4321"/>
                    <a:pt x="4068" y="4311"/>
                  </a:cubicBezTo>
                  <a:cubicBezTo>
                    <a:pt x="4068" y="4301"/>
                    <a:pt x="4060" y="4292"/>
                    <a:pt x="4050" y="4292"/>
                  </a:cubicBezTo>
                  <a:moveTo>
                    <a:pt x="1568" y="4291"/>
                  </a:moveTo>
                  <a:cubicBezTo>
                    <a:pt x="1558" y="4291"/>
                    <a:pt x="1549" y="4300"/>
                    <a:pt x="1549" y="4311"/>
                  </a:cubicBezTo>
                  <a:cubicBezTo>
                    <a:pt x="1549" y="4321"/>
                    <a:pt x="1558" y="4330"/>
                    <a:pt x="1568" y="4330"/>
                  </a:cubicBezTo>
                  <a:cubicBezTo>
                    <a:pt x="1579" y="4330"/>
                    <a:pt x="1588" y="4321"/>
                    <a:pt x="1588" y="4311"/>
                  </a:cubicBezTo>
                  <a:cubicBezTo>
                    <a:pt x="1588" y="4300"/>
                    <a:pt x="1579" y="4291"/>
                    <a:pt x="1568" y="4291"/>
                  </a:cubicBezTo>
                  <a:moveTo>
                    <a:pt x="3919" y="4291"/>
                  </a:moveTo>
                  <a:cubicBezTo>
                    <a:pt x="3908" y="4291"/>
                    <a:pt x="3900" y="4300"/>
                    <a:pt x="3900" y="4311"/>
                  </a:cubicBezTo>
                  <a:cubicBezTo>
                    <a:pt x="3900" y="4321"/>
                    <a:pt x="3908" y="4330"/>
                    <a:pt x="3919" y="4330"/>
                  </a:cubicBezTo>
                  <a:cubicBezTo>
                    <a:pt x="3930" y="4330"/>
                    <a:pt x="3939" y="4321"/>
                    <a:pt x="3939" y="4311"/>
                  </a:cubicBezTo>
                  <a:cubicBezTo>
                    <a:pt x="3939" y="4300"/>
                    <a:pt x="3930" y="4291"/>
                    <a:pt x="3919" y="4291"/>
                  </a:cubicBezTo>
                  <a:moveTo>
                    <a:pt x="1699" y="4290"/>
                  </a:moveTo>
                  <a:cubicBezTo>
                    <a:pt x="1687" y="4290"/>
                    <a:pt x="1678" y="4299"/>
                    <a:pt x="1678" y="4311"/>
                  </a:cubicBezTo>
                  <a:cubicBezTo>
                    <a:pt x="1678" y="4322"/>
                    <a:pt x="1687" y="4332"/>
                    <a:pt x="1699" y="4332"/>
                  </a:cubicBezTo>
                  <a:cubicBezTo>
                    <a:pt x="1711" y="4332"/>
                    <a:pt x="1720" y="4322"/>
                    <a:pt x="1720" y="4311"/>
                  </a:cubicBezTo>
                  <a:cubicBezTo>
                    <a:pt x="1720" y="4299"/>
                    <a:pt x="1711" y="4290"/>
                    <a:pt x="1699" y="4290"/>
                  </a:cubicBezTo>
                  <a:moveTo>
                    <a:pt x="3789" y="4290"/>
                  </a:moveTo>
                  <a:cubicBezTo>
                    <a:pt x="3777" y="4290"/>
                    <a:pt x="3768" y="4299"/>
                    <a:pt x="3768" y="4311"/>
                  </a:cubicBezTo>
                  <a:cubicBezTo>
                    <a:pt x="3768" y="4322"/>
                    <a:pt x="3777" y="4332"/>
                    <a:pt x="3789" y="4332"/>
                  </a:cubicBezTo>
                  <a:cubicBezTo>
                    <a:pt x="3800" y="4332"/>
                    <a:pt x="3810" y="4322"/>
                    <a:pt x="3810" y="4311"/>
                  </a:cubicBezTo>
                  <a:cubicBezTo>
                    <a:pt x="3810" y="4299"/>
                    <a:pt x="3800" y="4290"/>
                    <a:pt x="3789" y="4290"/>
                  </a:cubicBezTo>
                  <a:moveTo>
                    <a:pt x="1" y="4179"/>
                  </a:moveTo>
                  <a:cubicBezTo>
                    <a:pt x="1" y="4179"/>
                    <a:pt x="0" y="4179"/>
                    <a:pt x="0" y="4180"/>
                  </a:cubicBezTo>
                  <a:cubicBezTo>
                    <a:pt x="0" y="4180"/>
                    <a:pt x="1" y="4181"/>
                    <a:pt x="1" y="4181"/>
                  </a:cubicBezTo>
                  <a:cubicBezTo>
                    <a:pt x="1" y="4181"/>
                    <a:pt x="2" y="4180"/>
                    <a:pt x="2" y="4180"/>
                  </a:cubicBezTo>
                  <a:cubicBezTo>
                    <a:pt x="2" y="4179"/>
                    <a:pt x="1" y="4179"/>
                    <a:pt x="1" y="4179"/>
                  </a:cubicBezTo>
                  <a:moveTo>
                    <a:pt x="5487" y="4179"/>
                  </a:moveTo>
                  <a:cubicBezTo>
                    <a:pt x="5486" y="4179"/>
                    <a:pt x="5486" y="4179"/>
                    <a:pt x="5486" y="4180"/>
                  </a:cubicBezTo>
                  <a:cubicBezTo>
                    <a:pt x="5486" y="4180"/>
                    <a:pt x="5486" y="4181"/>
                    <a:pt x="5487" y="4181"/>
                  </a:cubicBezTo>
                  <a:cubicBezTo>
                    <a:pt x="5487" y="4181"/>
                    <a:pt x="5487" y="4180"/>
                    <a:pt x="5487" y="4180"/>
                  </a:cubicBezTo>
                  <a:cubicBezTo>
                    <a:pt x="5487" y="4179"/>
                    <a:pt x="5487" y="4179"/>
                    <a:pt x="5487" y="4179"/>
                  </a:cubicBezTo>
                  <a:moveTo>
                    <a:pt x="132" y="4177"/>
                  </a:moveTo>
                  <a:cubicBezTo>
                    <a:pt x="130" y="4177"/>
                    <a:pt x="129" y="4179"/>
                    <a:pt x="129" y="4180"/>
                  </a:cubicBezTo>
                  <a:cubicBezTo>
                    <a:pt x="129" y="4181"/>
                    <a:pt x="130" y="4182"/>
                    <a:pt x="132" y="4182"/>
                  </a:cubicBezTo>
                  <a:cubicBezTo>
                    <a:pt x="133" y="4182"/>
                    <a:pt x="134" y="4181"/>
                    <a:pt x="134" y="4180"/>
                  </a:cubicBezTo>
                  <a:cubicBezTo>
                    <a:pt x="134" y="4179"/>
                    <a:pt x="133" y="4177"/>
                    <a:pt x="132" y="4177"/>
                  </a:cubicBezTo>
                  <a:moveTo>
                    <a:pt x="5356" y="4177"/>
                  </a:moveTo>
                  <a:cubicBezTo>
                    <a:pt x="5355" y="4177"/>
                    <a:pt x="5353" y="4179"/>
                    <a:pt x="5353" y="4180"/>
                  </a:cubicBezTo>
                  <a:cubicBezTo>
                    <a:pt x="5353" y="4181"/>
                    <a:pt x="5355" y="4182"/>
                    <a:pt x="5356" y="4182"/>
                  </a:cubicBezTo>
                  <a:cubicBezTo>
                    <a:pt x="5357" y="4182"/>
                    <a:pt x="5358" y="4181"/>
                    <a:pt x="5358" y="4180"/>
                  </a:cubicBezTo>
                  <a:cubicBezTo>
                    <a:pt x="5358" y="4179"/>
                    <a:pt x="5357" y="4177"/>
                    <a:pt x="5356" y="4177"/>
                  </a:cubicBezTo>
                  <a:moveTo>
                    <a:pt x="262" y="4176"/>
                  </a:moveTo>
                  <a:cubicBezTo>
                    <a:pt x="260" y="4176"/>
                    <a:pt x="258" y="4178"/>
                    <a:pt x="258" y="4180"/>
                  </a:cubicBezTo>
                  <a:cubicBezTo>
                    <a:pt x="258" y="4182"/>
                    <a:pt x="260" y="4184"/>
                    <a:pt x="262" y="4184"/>
                  </a:cubicBezTo>
                  <a:cubicBezTo>
                    <a:pt x="265" y="4184"/>
                    <a:pt x="267" y="4182"/>
                    <a:pt x="267" y="4180"/>
                  </a:cubicBezTo>
                  <a:cubicBezTo>
                    <a:pt x="267" y="4178"/>
                    <a:pt x="265" y="4176"/>
                    <a:pt x="262" y="4176"/>
                  </a:cubicBezTo>
                  <a:moveTo>
                    <a:pt x="5225" y="4176"/>
                  </a:moveTo>
                  <a:cubicBezTo>
                    <a:pt x="5223" y="4176"/>
                    <a:pt x="5221" y="4178"/>
                    <a:pt x="5221" y="4180"/>
                  </a:cubicBezTo>
                  <a:cubicBezTo>
                    <a:pt x="5221" y="4182"/>
                    <a:pt x="5223" y="4184"/>
                    <a:pt x="5225" y="4184"/>
                  </a:cubicBezTo>
                  <a:cubicBezTo>
                    <a:pt x="5228" y="4184"/>
                    <a:pt x="5230" y="4182"/>
                    <a:pt x="5230" y="4180"/>
                  </a:cubicBezTo>
                  <a:cubicBezTo>
                    <a:pt x="5230" y="4178"/>
                    <a:pt x="5228" y="4176"/>
                    <a:pt x="5225" y="4176"/>
                  </a:cubicBezTo>
                  <a:moveTo>
                    <a:pt x="393" y="4174"/>
                  </a:moveTo>
                  <a:cubicBezTo>
                    <a:pt x="389" y="4174"/>
                    <a:pt x="387" y="4177"/>
                    <a:pt x="387" y="4180"/>
                  </a:cubicBezTo>
                  <a:cubicBezTo>
                    <a:pt x="387" y="4183"/>
                    <a:pt x="389" y="4186"/>
                    <a:pt x="393" y="4186"/>
                  </a:cubicBezTo>
                  <a:cubicBezTo>
                    <a:pt x="396" y="4186"/>
                    <a:pt x="399" y="4183"/>
                    <a:pt x="399" y="4180"/>
                  </a:cubicBezTo>
                  <a:cubicBezTo>
                    <a:pt x="399" y="4177"/>
                    <a:pt x="396" y="4174"/>
                    <a:pt x="393" y="4174"/>
                  </a:cubicBezTo>
                  <a:moveTo>
                    <a:pt x="5095" y="4174"/>
                  </a:moveTo>
                  <a:cubicBezTo>
                    <a:pt x="5091" y="4174"/>
                    <a:pt x="5089" y="4177"/>
                    <a:pt x="5089" y="4180"/>
                  </a:cubicBezTo>
                  <a:cubicBezTo>
                    <a:pt x="5089" y="4183"/>
                    <a:pt x="5091" y="4186"/>
                    <a:pt x="5095" y="4186"/>
                  </a:cubicBezTo>
                  <a:cubicBezTo>
                    <a:pt x="5098" y="4186"/>
                    <a:pt x="5101" y="4183"/>
                    <a:pt x="5101" y="4180"/>
                  </a:cubicBezTo>
                  <a:cubicBezTo>
                    <a:pt x="5101" y="4177"/>
                    <a:pt x="5098" y="4174"/>
                    <a:pt x="5095" y="4174"/>
                  </a:cubicBezTo>
                  <a:moveTo>
                    <a:pt x="523" y="4172"/>
                  </a:moveTo>
                  <a:cubicBezTo>
                    <a:pt x="519" y="4172"/>
                    <a:pt x="516" y="4176"/>
                    <a:pt x="516" y="4180"/>
                  </a:cubicBezTo>
                  <a:cubicBezTo>
                    <a:pt x="516" y="4184"/>
                    <a:pt x="519" y="4188"/>
                    <a:pt x="523" y="4188"/>
                  </a:cubicBezTo>
                  <a:cubicBezTo>
                    <a:pt x="528" y="4188"/>
                    <a:pt x="531" y="4184"/>
                    <a:pt x="531" y="4180"/>
                  </a:cubicBezTo>
                  <a:cubicBezTo>
                    <a:pt x="531" y="4176"/>
                    <a:pt x="528" y="4172"/>
                    <a:pt x="523" y="4172"/>
                  </a:cubicBezTo>
                  <a:moveTo>
                    <a:pt x="4964" y="4172"/>
                  </a:moveTo>
                  <a:cubicBezTo>
                    <a:pt x="4960" y="4172"/>
                    <a:pt x="4956" y="4175"/>
                    <a:pt x="4956" y="4180"/>
                  </a:cubicBezTo>
                  <a:cubicBezTo>
                    <a:pt x="4956" y="4184"/>
                    <a:pt x="4960" y="4188"/>
                    <a:pt x="4964" y="4188"/>
                  </a:cubicBezTo>
                  <a:cubicBezTo>
                    <a:pt x="4969" y="4188"/>
                    <a:pt x="4972" y="4184"/>
                    <a:pt x="4972" y="4180"/>
                  </a:cubicBezTo>
                  <a:cubicBezTo>
                    <a:pt x="4972" y="4175"/>
                    <a:pt x="4969" y="4172"/>
                    <a:pt x="4964" y="4172"/>
                  </a:cubicBezTo>
                  <a:moveTo>
                    <a:pt x="654" y="4170"/>
                  </a:moveTo>
                  <a:cubicBezTo>
                    <a:pt x="649" y="4170"/>
                    <a:pt x="645" y="4175"/>
                    <a:pt x="645" y="4180"/>
                  </a:cubicBezTo>
                  <a:cubicBezTo>
                    <a:pt x="645" y="4185"/>
                    <a:pt x="649" y="4189"/>
                    <a:pt x="654" y="4189"/>
                  </a:cubicBezTo>
                  <a:cubicBezTo>
                    <a:pt x="659" y="4189"/>
                    <a:pt x="664" y="4185"/>
                    <a:pt x="664" y="4180"/>
                  </a:cubicBezTo>
                  <a:cubicBezTo>
                    <a:pt x="664" y="4175"/>
                    <a:pt x="659" y="4170"/>
                    <a:pt x="654" y="4170"/>
                  </a:cubicBezTo>
                  <a:moveTo>
                    <a:pt x="4834" y="4170"/>
                  </a:moveTo>
                  <a:cubicBezTo>
                    <a:pt x="4828" y="4170"/>
                    <a:pt x="4824" y="4174"/>
                    <a:pt x="4824" y="4180"/>
                  </a:cubicBezTo>
                  <a:cubicBezTo>
                    <a:pt x="4824" y="4185"/>
                    <a:pt x="4828" y="4190"/>
                    <a:pt x="4834" y="4190"/>
                  </a:cubicBezTo>
                  <a:cubicBezTo>
                    <a:pt x="4839" y="4190"/>
                    <a:pt x="4843" y="4185"/>
                    <a:pt x="4843" y="4180"/>
                  </a:cubicBezTo>
                  <a:cubicBezTo>
                    <a:pt x="4843" y="4174"/>
                    <a:pt x="4839" y="4170"/>
                    <a:pt x="4834" y="4170"/>
                  </a:cubicBezTo>
                  <a:moveTo>
                    <a:pt x="785" y="4169"/>
                  </a:moveTo>
                  <a:cubicBezTo>
                    <a:pt x="779" y="4169"/>
                    <a:pt x="773" y="4174"/>
                    <a:pt x="773" y="4180"/>
                  </a:cubicBezTo>
                  <a:cubicBezTo>
                    <a:pt x="773" y="4186"/>
                    <a:pt x="779" y="4191"/>
                    <a:pt x="785" y="4191"/>
                  </a:cubicBezTo>
                  <a:cubicBezTo>
                    <a:pt x="791" y="4191"/>
                    <a:pt x="796" y="4186"/>
                    <a:pt x="796" y="4180"/>
                  </a:cubicBezTo>
                  <a:cubicBezTo>
                    <a:pt x="796" y="4174"/>
                    <a:pt x="791" y="4169"/>
                    <a:pt x="785" y="4169"/>
                  </a:cubicBezTo>
                  <a:moveTo>
                    <a:pt x="4703" y="4168"/>
                  </a:moveTo>
                  <a:cubicBezTo>
                    <a:pt x="4697" y="4168"/>
                    <a:pt x="4691" y="4174"/>
                    <a:pt x="4691" y="4180"/>
                  </a:cubicBezTo>
                  <a:cubicBezTo>
                    <a:pt x="4691" y="4186"/>
                    <a:pt x="4697" y="4191"/>
                    <a:pt x="4703" y="4191"/>
                  </a:cubicBezTo>
                  <a:cubicBezTo>
                    <a:pt x="4709" y="4191"/>
                    <a:pt x="4714" y="4186"/>
                    <a:pt x="4714" y="4180"/>
                  </a:cubicBezTo>
                  <a:cubicBezTo>
                    <a:pt x="4714" y="4174"/>
                    <a:pt x="4709" y="4168"/>
                    <a:pt x="4703" y="4168"/>
                  </a:cubicBezTo>
                  <a:moveTo>
                    <a:pt x="915" y="4167"/>
                  </a:moveTo>
                  <a:cubicBezTo>
                    <a:pt x="908" y="4167"/>
                    <a:pt x="902" y="4173"/>
                    <a:pt x="902" y="4180"/>
                  </a:cubicBezTo>
                  <a:cubicBezTo>
                    <a:pt x="902" y="4187"/>
                    <a:pt x="908" y="4193"/>
                    <a:pt x="915" y="4193"/>
                  </a:cubicBezTo>
                  <a:cubicBezTo>
                    <a:pt x="923" y="4193"/>
                    <a:pt x="928" y="4187"/>
                    <a:pt x="928" y="4180"/>
                  </a:cubicBezTo>
                  <a:cubicBezTo>
                    <a:pt x="928" y="4173"/>
                    <a:pt x="923" y="4167"/>
                    <a:pt x="915" y="4167"/>
                  </a:cubicBezTo>
                  <a:moveTo>
                    <a:pt x="4572" y="4167"/>
                  </a:moveTo>
                  <a:cubicBezTo>
                    <a:pt x="4565" y="4167"/>
                    <a:pt x="4559" y="4173"/>
                    <a:pt x="4559" y="4180"/>
                  </a:cubicBezTo>
                  <a:cubicBezTo>
                    <a:pt x="4559" y="4187"/>
                    <a:pt x="4565" y="4193"/>
                    <a:pt x="4572" y="4193"/>
                  </a:cubicBezTo>
                  <a:cubicBezTo>
                    <a:pt x="4580" y="4193"/>
                    <a:pt x="4585" y="4187"/>
                    <a:pt x="4585" y="4180"/>
                  </a:cubicBezTo>
                  <a:cubicBezTo>
                    <a:pt x="4585" y="4173"/>
                    <a:pt x="4580" y="4167"/>
                    <a:pt x="4572" y="4167"/>
                  </a:cubicBezTo>
                  <a:moveTo>
                    <a:pt x="1046" y="4165"/>
                  </a:moveTo>
                  <a:cubicBezTo>
                    <a:pt x="1038" y="4165"/>
                    <a:pt x="1031" y="4172"/>
                    <a:pt x="1031" y="4180"/>
                  </a:cubicBezTo>
                  <a:cubicBezTo>
                    <a:pt x="1031" y="4188"/>
                    <a:pt x="1038" y="4195"/>
                    <a:pt x="1046" y="4195"/>
                  </a:cubicBezTo>
                  <a:cubicBezTo>
                    <a:pt x="1054" y="4195"/>
                    <a:pt x="1061" y="4188"/>
                    <a:pt x="1061" y="4180"/>
                  </a:cubicBezTo>
                  <a:cubicBezTo>
                    <a:pt x="1061" y="4172"/>
                    <a:pt x="1054" y="4165"/>
                    <a:pt x="1046" y="4165"/>
                  </a:cubicBezTo>
                  <a:moveTo>
                    <a:pt x="4442" y="4165"/>
                  </a:moveTo>
                  <a:cubicBezTo>
                    <a:pt x="4433" y="4165"/>
                    <a:pt x="4427" y="4172"/>
                    <a:pt x="4427" y="4180"/>
                  </a:cubicBezTo>
                  <a:cubicBezTo>
                    <a:pt x="4427" y="4188"/>
                    <a:pt x="4433" y="4195"/>
                    <a:pt x="4442" y="4195"/>
                  </a:cubicBezTo>
                  <a:cubicBezTo>
                    <a:pt x="4450" y="4195"/>
                    <a:pt x="4457" y="4188"/>
                    <a:pt x="4457" y="4180"/>
                  </a:cubicBezTo>
                  <a:cubicBezTo>
                    <a:pt x="4457" y="4172"/>
                    <a:pt x="4450" y="4165"/>
                    <a:pt x="4442" y="4165"/>
                  </a:cubicBezTo>
                  <a:moveTo>
                    <a:pt x="1177" y="4164"/>
                  </a:moveTo>
                  <a:cubicBezTo>
                    <a:pt x="1168" y="4164"/>
                    <a:pt x="1160" y="4171"/>
                    <a:pt x="1160" y="4180"/>
                  </a:cubicBezTo>
                  <a:cubicBezTo>
                    <a:pt x="1160" y="4189"/>
                    <a:pt x="1168" y="4196"/>
                    <a:pt x="1177" y="4196"/>
                  </a:cubicBezTo>
                  <a:cubicBezTo>
                    <a:pt x="1186" y="4196"/>
                    <a:pt x="1193" y="4189"/>
                    <a:pt x="1193" y="4180"/>
                  </a:cubicBezTo>
                  <a:cubicBezTo>
                    <a:pt x="1193" y="4171"/>
                    <a:pt x="1186" y="4164"/>
                    <a:pt x="1177" y="4164"/>
                  </a:cubicBezTo>
                  <a:moveTo>
                    <a:pt x="4311" y="4163"/>
                  </a:moveTo>
                  <a:cubicBezTo>
                    <a:pt x="4302" y="4163"/>
                    <a:pt x="4294" y="4171"/>
                    <a:pt x="4294" y="4180"/>
                  </a:cubicBezTo>
                  <a:cubicBezTo>
                    <a:pt x="4294" y="4189"/>
                    <a:pt x="4302" y="4197"/>
                    <a:pt x="4311" y="4197"/>
                  </a:cubicBezTo>
                  <a:cubicBezTo>
                    <a:pt x="4320" y="4197"/>
                    <a:pt x="4328" y="4189"/>
                    <a:pt x="4328" y="4180"/>
                  </a:cubicBezTo>
                  <a:cubicBezTo>
                    <a:pt x="4328" y="4171"/>
                    <a:pt x="4320" y="4163"/>
                    <a:pt x="4311" y="4163"/>
                  </a:cubicBezTo>
                  <a:moveTo>
                    <a:pt x="1307" y="4162"/>
                  </a:moveTo>
                  <a:cubicBezTo>
                    <a:pt x="1297" y="4162"/>
                    <a:pt x="1289" y="4170"/>
                    <a:pt x="1289" y="4180"/>
                  </a:cubicBezTo>
                  <a:cubicBezTo>
                    <a:pt x="1289" y="4190"/>
                    <a:pt x="1297" y="4198"/>
                    <a:pt x="1307" y="4198"/>
                  </a:cubicBezTo>
                  <a:cubicBezTo>
                    <a:pt x="1317" y="4198"/>
                    <a:pt x="1325" y="4190"/>
                    <a:pt x="1325" y="4180"/>
                  </a:cubicBezTo>
                  <a:cubicBezTo>
                    <a:pt x="1325" y="4170"/>
                    <a:pt x="1317" y="4162"/>
                    <a:pt x="1307" y="4162"/>
                  </a:cubicBezTo>
                  <a:moveTo>
                    <a:pt x="4180" y="4162"/>
                  </a:moveTo>
                  <a:cubicBezTo>
                    <a:pt x="4170" y="4162"/>
                    <a:pt x="4162" y="4170"/>
                    <a:pt x="4162" y="4180"/>
                  </a:cubicBezTo>
                  <a:cubicBezTo>
                    <a:pt x="4162" y="4190"/>
                    <a:pt x="4170" y="4198"/>
                    <a:pt x="4180" y="4198"/>
                  </a:cubicBezTo>
                  <a:cubicBezTo>
                    <a:pt x="4190" y="4198"/>
                    <a:pt x="4199" y="4190"/>
                    <a:pt x="4199" y="4180"/>
                  </a:cubicBezTo>
                  <a:cubicBezTo>
                    <a:pt x="4199" y="4170"/>
                    <a:pt x="4190" y="4162"/>
                    <a:pt x="4180" y="4162"/>
                  </a:cubicBezTo>
                  <a:moveTo>
                    <a:pt x="1438" y="4160"/>
                  </a:moveTo>
                  <a:cubicBezTo>
                    <a:pt x="1427" y="4160"/>
                    <a:pt x="1418" y="4169"/>
                    <a:pt x="1418" y="4180"/>
                  </a:cubicBezTo>
                  <a:cubicBezTo>
                    <a:pt x="1418" y="4191"/>
                    <a:pt x="1427" y="4199"/>
                    <a:pt x="1438" y="4199"/>
                  </a:cubicBezTo>
                  <a:cubicBezTo>
                    <a:pt x="1449" y="4199"/>
                    <a:pt x="1457" y="4191"/>
                    <a:pt x="1457" y="4180"/>
                  </a:cubicBezTo>
                  <a:cubicBezTo>
                    <a:pt x="1457" y="4169"/>
                    <a:pt x="1449" y="4160"/>
                    <a:pt x="1438" y="4160"/>
                  </a:cubicBezTo>
                  <a:moveTo>
                    <a:pt x="4050" y="4160"/>
                  </a:moveTo>
                  <a:cubicBezTo>
                    <a:pt x="4039" y="4160"/>
                    <a:pt x="4030" y="4169"/>
                    <a:pt x="4030" y="4180"/>
                  </a:cubicBezTo>
                  <a:cubicBezTo>
                    <a:pt x="4030" y="4191"/>
                    <a:pt x="4039" y="4199"/>
                    <a:pt x="4050" y="4199"/>
                  </a:cubicBezTo>
                  <a:cubicBezTo>
                    <a:pt x="4061" y="4199"/>
                    <a:pt x="4069" y="4191"/>
                    <a:pt x="4069" y="4180"/>
                  </a:cubicBezTo>
                  <a:cubicBezTo>
                    <a:pt x="4069" y="4169"/>
                    <a:pt x="4061" y="4160"/>
                    <a:pt x="4050" y="4160"/>
                  </a:cubicBezTo>
                  <a:moveTo>
                    <a:pt x="1568" y="4159"/>
                  </a:moveTo>
                  <a:cubicBezTo>
                    <a:pt x="1557" y="4159"/>
                    <a:pt x="1547" y="4168"/>
                    <a:pt x="1547" y="4180"/>
                  </a:cubicBezTo>
                  <a:cubicBezTo>
                    <a:pt x="1547" y="4192"/>
                    <a:pt x="1557" y="4201"/>
                    <a:pt x="1568" y="4201"/>
                  </a:cubicBezTo>
                  <a:cubicBezTo>
                    <a:pt x="1580" y="4201"/>
                    <a:pt x="1589" y="4192"/>
                    <a:pt x="1589" y="4180"/>
                  </a:cubicBezTo>
                  <a:cubicBezTo>
                    <a:pt x="1589" y="4168"/>
                    <a:pt x="1580" y="4159"/>
                    <a:pt x="1568" y="4159"/>
                  </a:cubicBezTo>
                  <a:moveTo>
                    <a:pt x="3919" y="4159"/>
                  </a:moveTo>
                  <a:cubicBezTo>
                    <a:pt x="3908" y="4159"/>
                    <a:pt x="3898" y="4168"/>
                    <a:pt x="3898" y="4180"/>
                  </a:cubicBezTo>
                  <a:cubicBezTo>
                    <a:pt x="3898" y="4192"/>
                    <a:pt x="3908" y="4201"/>
                    <a:pt x="3919" y="4201"/>
                  </a:cubicBezTo>
                  <a:cubicBezTo>
                    <a:pt x="3931" y="4201"/>
                    <a:pt x="3940" y="4192"/>
                    <a:pt x="3940" y="4180"/>
                  </a:cubicBezTo>
                  <a:cubicBezTo>
                    <a:pt x="3940" y="4168"/>
                    <a:pt x="3931" y="4159"/>
                    <a:pt x="3919" y="4159"/>
                  </a:cubicBezTo>
                  <a:moveTo>
                    <a:pt x="1699" y="4157"/>
                  </a:moveTo>
                  <a:cubicBezTo>
                    <a:pt x="1687" y="4157"/>
                    <a:pt x="1677" y="4168"/>
                    <a:pt x="1677" y="4180"/>
                  </a:cubicBezTo>
                  <a:cubicBezTo>
                    <a:pt x="1677" y="4192"/>
                    <a:pt x="1687" y="4202"/>
                    <a:pt x="1699" y="4202"/>
                  </a:cubicBezTo>
                  <a:cubicBezTo>
                    <a:pt x="1711" y="4202"/>
                    <a:pt x="1721" y="4192"/>
                    <a:pt x="1721" y="4180"/>
                  </a:cubicBezTo>
                  <a:cubicBezTo>
                    <a:pt x="1721" y="4168"/>
                    <a:pt x="1711" y="4157"/>
                    <a:pt x="1699" y="4157"/>
                  </a:cubicBezTo>
                  <a:moveTo>
                    <a:pt x="3789" y="4157"/>
                  </a:moveTo>
                  <a:cubicBezTo>
                    <a:pt x="3776" y="4157"/>
                    <a:pt x="3766" y="4168"/>
                    <a:pt x="3766" y="4180"/>
                  </a:cubicBezTo>
                  <a:cubicBezTo>
                    <a:pt x="3766" y="4192"/>
                    <a:pt x="3776" y="4202"/>
                    <a:pt x="3789" y="4202"/>
                  </a:cubicBezTo>
                  <a:cubicBezTo>
                    <a:pt x="3801" y="4202"/>
                    <a:pt x="3811" y="4192"/>
                    <a:pt x="3811" y="4180"/>
                  </a:cubicBezTo>
                  <a:cubicBezTo>
                    <a:pt x="3811" y="4168"/>
                    <a:pt x="3801" y="4157"/>
                    <a:pt x="3789" y="4157"/>
                  </a:cubicBezTo>
                  <a:moveTo>
                    <a:pt x="1" y="4048"/>
                  </a:moveTo>
                  <a:cubicBezTo>
                    <a:pt x="0" y="4048"/>
                    <a:pt x="0" y="4048"/>
                    <a:pt x="0" y="4049"/>
                  </a:cubicBezTo>
                  <a:cubicBezTo>
                    <a:pt x="0" y="4050"/>
                    <a:pt x="0" y="4051"/>
                    <a:pt x="1" y="4051"/>
                  </a:cubicBezTo>
                  <a:cubicBezTo>
                    <a:pt x="2" y="4051"/>
                    <a:pt x="3" y="4050"/>
                    <a:pt x="3" y="4049"/>
                  </a:cubicBezTo>
                  <a:cubicBezTo>
                    <a:pt x="3" y="4048"/>
                    <a:pt x="2" y="4048"/>
                    <a:pt x="1" y="4048"/>
                  </a:cubicBezTo>
                  <a:moveTo>
                    <a:pt x="5487" y="4048"/>
                  </a:moveTo>
                  <a:cubicBezTo>
                    <a:pt x="5486" y="4048"/>
                    <a:pt x="5485" y="4048"/>
                    <a:pt x="5485" y="4049"/>
                  </a:cubicBezTo>
                  <a:cubicBezTo>
                    <a:pt x="5485" y="4050"/>
                    <a:pt x="5486" y="4051"/>
                    <a:pt x="5487" y="4051"/>
                  </a:cubicBezTo>
                  <a:cubicBezTo>
                    <a:pt x="5487" y="4051"/>
                    <a:pt x="5488" y="4050"/>
                    <a:pt x="5488" y="4049"/>
                  </a:cubicBezTo>
                  <a:cubicBezTo>
                    <a:pt x="5488" y="4048"/>
                    <a:pt x="5487" y="4048"/>
                    <a:pt x="5487" y="4048"/>
                  </a:cubicBezTo>
                  <a:moveTo>
                    <a:pt x="132" y="4046"/>
                  </a:moveTo>
                  <a:cubicBezTo>
                    <a:pt x="130" y="4046"/>
                    <a:pt x="128" y="4047"/>
                    <a:pt x="128" y="4049"/>
                  </a:cubicBezTo>
                  <a:cubicBezTo>
                    <a:pt x="128" y="4051"/>
                    <a:pt x="130" y="4053"/>
                    <a:pt x="132" y="4053"/>
                  </a:cubicBezTo>
                  <a:cubicBezTo>
                    <a:pt x="133" y="4053"/>
                    <a:pt x="135" y="4051"/>
                    <a:pt x="135" y="4049"/>
                  </a:cubicBezTo>
                  <a:cubicBezTo>
                    <a:pt x="135" y="4047"/>
                    <a:pt x="133" y="4046"/>
                    <a:pt x="132" y="4046"/>
                  </a:cubicBezTo>
                  <a:moveTo>
                    <a:pt x="5356" y="4046"/>
                  </a:moveTo>
                  <a:cubicBezTo>
                    <a:pt x="5354" y="4046"/>
                    <a:pt x="5353" y="4047"/>
                    <a:pt x="5353" y="4049"/>
                  </a:cubicBezTo>
                  <a:cubicBezTo>
                    <a:pt x="5353" y="4051"/>
                    <a:pt x="5354" y="4053"/>
                    <a:pt x="5356" y="4053"/>
                  </a:cubicBezTo>
                  <a:cubicBezTo>
                    <a:pt x="5358" y="4053"/>
                    <a:pt x="5359" y="4051"/>
                    <a:pt x="5359" y="4049"/>
                  </a:cubicBezTo>
                  <a:cubicBezTo>
                    <a:pt x="5359" y="4047"/>
                    <a:pt x="5358" y="4046"/>
                    <a:pt x="5356" y="4046"/>
                  </a:cubicBezTo>
                  <a:moveTo>
                    <a:pt x="262" y="4044"/>
                  </a:moveTo>
                  <a:cubicBezTo>
                    <a:pt x="259" y="4044"/>
                    <a:pt x="257" y="4046"/>
                    <a:pt x="257" y="4049"/>
                  </a:cubicBezTo>
                  <a:cubicBezTo>
                    <a:pt x="257" y="4052"/>
                    <a:pt x="259" y="4054"/>
                    <a:pt x="262" y="4054"/>
                  </a:cubicBezTo>
                  <a:cubicBezTo>
                    <a:pt x="265" y="4054"/>
                    <a:pt x="267" y="4052"/>
                    <a:pt x="267" y="4049"/>
                  </a:cubicBezTo>
                  <a:cubicBezTo>
                    <a:pt x="267" y="4046"/>
                    <a:pt x="265" y="4044"/>
                    <a:pt x="262" y="4044"/>
                  </a:cubicBezTo>
                  <a:moveTo>
                    <a:pt x="5225" y="4044"/>
                  </a:moveTo>
                  <a:cubicBezTo>
                    <a:pt x="5223" y="4044"/>
                    <a:pt x="5220" y="4046"/>
                    <a:pt x="5220" y="4049"/>
                  </a:cubicBezTo>
                  <a:cubicBezTo>
                    <a:pt x="5220" y="4052"/>
                    <a:pt x="5223" y="4054"/>
                    <a:pt x="5225" y="4054"/>
                  </a:cubicBezTo>
                  <a:cubicBezTo>
                    <a:pt x="5228" y="4054"/>
                    <a:pt x="5230" y="4052"/>
                    <a:pt x="5230" y="4049"/>
                  </a:cubicBezTo>
                  <a:cubicBezTo>
                    <a:pt x="5230" y="4046"/>
                    <a:pt x="5228" y="4044"/>
                    <a:pt x="5225" y="4044"/>
                  </a:cubicBezTo>
                  <a:moveTo>
                    <a:pt x="393" y="4042"/>
                  </a:moveTo>
                  <a:cubicBezTo>
                    <a:pt x="389" y="4042"/>
                    <a:pt x="386" y="4045"/>
                    <a:pt x="386" y="4049"/>
                  </a:cubicBezTo>
                  <a:cubicBezTo>
                    <a:pt x="386" y="4053"/>
                    <a:pt x="389" y="4056"/>
                    <a:pt x="393" y="4056"/>
                  </a:cubicBezTo>
                  <a:cubicBezTo>
                    <a:pt x="397" y="4056"/>
                    <a:pt x="400" y="4053"/>
                    <a:pt x="400" y="4049"/>
                  </a:cubicBezTo>
                  <a:cubicBezTo>
                    <a:pt x="400" y="4045"/>
                    <a:pt x="397" y="4042"/>
                    <a:pt x="393" y="4042"/>
                  </a:cubicBezTo>
                  <a:moveTo>
                    <a:pt x="5095" y="4042"/>
                  </a:moveTo>
                  <a:cubicBezTo>
                    <a:pt x="5091" y="4042"/>
                    <a:pt x="5088" y="4045"/>
                    <a:pt x="5088" y="4049"/>
                  </a:cubicBezTo>
                  <a:cubicBezTo>
                    <a:pt x="5088" y="4053"/>
                    <a:pt x="5091" y="4056"/>
                    <a:pt x="5095" y="4056"/>
                  </a:cubicBezTo>
                  <a:cubicBezTo>
                    <a:pt x="5099" y="4056"/>
                    <a:pt x="5102" y="4053"/>
                    <a:pt x="5102" y="4049"/>
                  </a:cubicBezTo>
                  <a:cubicBezTo>
                    <a:pt x="5102" y="4045"/>
                    <a:pt x="5099" y="4042"/>
                    <a:pt x="5095" y="4042"/>
                  </a:cubicBezTo>
                  <a:moveTo>
                    <a:pt x="523" y="4041"/>
                  </a:moveTo>
                  <a:cubicBezTo>
                    <a:pt x="519" y="4041"/>
                    <a:pt x="515" y="4044"/>
                    <a:pt x="515" y="4049"/>
                  </a:cubicBezTo>
                  <a:cubicBezTo>
                    <a:pt x="515" y="4054"/>
                    <a:pt x="519" y="4058"/>
                    <a:pt x="523" y="4058"/>
                  </a:cubicBezTo>
                  <a:cubicBezTo>
                    <a:pt x="528" y="4058"/>
                    <a:pt x="532" y="4054"/>
                    <a:pt x="532" y="4049"/>
                  </a:cubicBezTo>
                  <a:cubicBezTo>
                    <a:pt x="532" y="4044"/>
                    <a:pt x="528" y="4041"/>
                    <a:pt x="523" y="4041"/>
                  </a:cubicBezTo>
                  <a:moveTo>
                    <a:pt x="4964" y="4041"/>
                  </a:moveTo>
                  <a:cubicBezTo>
                    <a:pt x="4959" y="4041"/>
                    <a:pt x="4955" y="4044"/>
                    <a:pt x="4955" y="4049"/>
                  </a:cubicBezTo>
                  <a:cubicBezTo>
                    <a:pt x="4955" y="4054"/>
                    <a:pt x="4959" y="4058"/>
                    <a:pt x="4964" y="4058"/>
                  </a:cubicBezTo>
                  <a:cubicBezTo>
                    <a:pt x="4969" y="4058"/>
                    <a:pt x="4973" y="4054"/>
                    <a:pt x="4973" y="4049"/>
                  </a:cubicBezTo>
                  <a:cubicBezTo>
                    <a:pt x="4973" y="4044"/>
                    <a:pt x="4969" y="4041"/>
                    <a:pt x="4964" y="4041"/>
                  </a:cubicBezTo>
                  <a:moveTo>
                    <a:pt x="654" y="4039"/>
                  </a:moveTo>
                  <a:cubicBezTo>
                    <a:pt x="648" y="4039"/>
                    <a:pt x="644" y="4043"/>
                    <a:pt x="644" y="4049"/>
                  </a:cubicBezTo>
                  <a:cubicBezTo>
                    <a:pt x="644" y="4055"/>
                    <a:pt x="648" y="4060"/>
                    <a:pt x="654" y="4060"/>
                  </a:cubicBezTo>
                  <a:cubicBezTo>
                    <a:pt x="660" y="4060"/>
                    <a:pt x="665" y="4055"/>
                    <a:pt x="665" y="4049"/>
                  </a:cubicBezTo>
                  <a:cubicBezTo>
                    <a:pt x="665" y="4043"/>
                    <a:pt x="660" y="4039"/>
                    <a:pt x="654" y="4039"/>
                  </a:cubicBezTo>
                  <a:moveTo>
                    <a:pt x="4834" y="4039"/>
                  </a:moveTo>
                  <a:cubicBezTo>
                    <a:pt x="4828" y="4039"/>
                    <a:pt x="4823" y="4043"/>
                    <a:pt x="4823" y="4049"/>
                  </a:cubicBezTo>
                  <a:cubicBezTo>
                    <a:pt x="4823" y="4055"/>
                    <a:pt x="4828" y="4060"/>
                    <a:pt x="4834" y="4060"/>
                  </a:cubicBezTo>
                  <a:cubicBezTo>
                    <a:pt x="4839" y="4060"/>
                    <a:pt x="4844" y="4055"/>
                    <a:pt x="4844" y="4049"/>
                  </a:cubicBezTo>
                  <a:cubicBezTo>
                    <a:pt x="4844" y="4043"/>
                    <a:pt x="4839" y="4039"/>
                    <a:pt x="4834" y="4039"/>
                  </a:cubicBezTo>
                  <a:moveTo>
                    <a:pt x="785" y="4037"/>
                  </a:moveTo>
                  <a:cubicBezTo>
                    <a:pt x="778" y="4037"/>
                    <a:pt x="772" y="4042"/>
                    <a:pt x="772" y="4049"/>
                  </a:cubicBezTo>
                  <a:cubicBezTo>
                    <a:pt x="772" y="4056"/>
                    <a:pt x="778" y="4062"/>
                    <a:pt x="785" y="4062"/>
                  </a:cubicBezTo>
                  <a:cubicBezTo>
                    <a:pt x="792" y="4062"/>
                    <a:pt x="797" y="4056"/>
                    <a:pt x="797" y="4049"/>
                  </a:cubicBezTo>
                  <a:cubicBezTo>
                    <a:pt x="797" y="4042"/>
                    <a:pt x="792" y="4037"/>
                    <a:pt x="785" y="4037"/>
                  </a:cubicBezTo>
                  <a:moveTo>
                    <a:pt x="4703" y="4037"/>
                  </a:moveTo>
                  <a:cubicBezTo>
                    <a:pt x="4696" y="4037"/>
                    <a:pt x="4691" y="4042"/>
                    <a:pt x="4691" y="4049"/>
                  </a:cubicBezTo>
                  <a:cubicBezTo>
                    <a:pt x="4691" y="4056"/>
                    <a:pt x="4696" y="4062"/>
                    <a:pt x="4703" y="4062"/>
                  </a:cubicBezTo>
                  <a:cubicBezTo>
                    <a:pt x="4710" y="4062"/>
                    <a:pt x="4715" y="4056"/>
                    <a:pt x="4715" y="4049"/>
                  </a:cubicBezTo>
                  <a:cubicBezTo>
                    <a:pt x="4715" y="4042"/>
                    <a:pt x="4710" y="4037"/>
                    <a:pt x="4703" y="4037"/>
                  </a:cubicBezTo>
                  <a:moveTo>
                    <a:pt x="915" y="4035"/>
                  </a:moveTo>
                  <a:cubicBezTo>
                    <a:pt x="908" y="4035"/>
                    <a:pt x="901" y="4041"/>
                    <a:pt x="901" y="4049"/>
                  </a:cubicBezTo>
                  <a:cubicBezTo>
                    <a:pt x="901" y="4057"/>
                    <a:pt x="908" y="4063"/>
                    <a:pt x="915" y="4063"/>
                  </a:cubicBezTo>
                  <a:cubicBezTo>
                    <a:pt x="923" y="4063"/>
                    <a:pt x="929" y="4057"/>
                    <a:pt x="929" y="4049"/>
                  </a:cubicBezTo>
                  <a:cubicBezTo>
                    <a:pt x="929" y="4041"/>
                    <a:pt x="923" y="4035"/>
                    <a:pt x="915" y="4035"/>
                  </a:cubicBezTo>
                  <a:moveTo>
                    <a:pt x="4572" y="4035"/>
                  </a:moveTo>
                  <a:cubicBezTo>
                    <a:pt x="4565" y="4035"/>
                    <a:pt x="4558" y="4041"/>
                    <a:pt x="4558" y="4049"/>
                  </a:cubicBezTo>
                  <a:cubicBezTo>
                    <a:pt x="4558" y="4057"/>
                    <a:pt x="4565" y="4063"/>
                    <a:pt x="4572" y="4063"/>
                  </a:cubicBezTo>
                  <a:cubicBezTo>
                    <a:pt x="4580" y="4063"/>
                    <a:pt x="4586" y="4057"/>
                    <a:pt x="4586" y="4049"/>
                  </a:cubicBezTo>
                  <a:cubicBezTo>
                    <a:pt x="4586" y="4041"/>
                    <a:pt x="4580" y="4035"/>
                    <a:pt x="4572" y="4035"/>
                  </a:cubicBezTo>
                  <a:moveTo>
                    <a:pt x="1046" y="4033"/>
                  </a:moveTo>
                  <a:cubicBezTo>
                    <a:pt x="1037" y="4033"/>
                    <a:pt x="1030" y="4040"/>
                    <a:pt x="1030" y="4049"/>
                  </a:cubicBezTo>
                  <a:cubicBezTo>
                    <a:pt x="1030" y="4058"/>
                    <a:pt x="1037" y="4065"/>
                    <a:pt x="1046" y="4065"/>
                  </a:cubicBezTo>
                  <a:cubicBezTo>
                    <a:pt x="1055" y="4065"/>
                    <a:pt x="1062" y="4058"/>
                    <a:pt x="1062" y="4049"/>
                  </a:cubicBezTo>
                  <a:cubicBezTo>
                    <a:pt x="1062" y="4040"/>
                    <a:pt x="1055" y="4033"/>
                    <a:pt x="1046" y="4033"/>
                  </a:cubicBezTo>
                  <a:moveTo>
                    <a:pt x="4442" y="4033"/>
                  </a:moveTo>
                  <a:cubicBezTo>
                    <a:pt x="4433" y="4033"/>
                    <a:pt x="4426" y="4040"/>
                    <a:pt x="4426" y="4049"/>
                  </a:cubicBezTo>
                  <a:cubicBezTo>
                    <a:pt x="4426" y="4058"/>
                    <a:pt x="4433" y="4065"/>
                    <a:pt x="4442" y="4065"/>
                  </a:cubicBezTo>
                  <a:cubicBezTo>
                    <a:pt x="4450" y="4065"/>
                    <a:pt x="4458" y="4058"/>
                    <a:pt x="4458" y="4049"/>
                  </a:cubicBezTo>
                  <a:cubicBezTo>
                    <a:pt x="4458" y="4040"/>
                    <a:pt x="4450" y="4033"/>
                    <a:pt x="4442" y="4033"/>
                  </a:cubicBezTo>
                  <a:moveTo>
                    <a:pt x="1177" y="4032"/>
                  </a:moveTo>
                  <a:cubicBezTo>
                    <a:pt x="1167" y="4032"/>
                    <a:pt x="1159" y="4039"/>
                    <a:pt x="1159" y="4049"/>
                  </a:cubicBezTo>
                  <a:cubicBezTo>
                    <a:pt x="1159" y="4059"/>
                    <a:pt x="1167" y="4067"/>
                    <a:pt x="1177" y="4067"/>
                  </a:cubicBezTo>
                  <a:cubicBezTo>
                    <a:pt x="1186" y="4067"/>
                    <a:pt x="1194" y="4059"/>
                    <a:pt x="1194" y="4049"/>
                  </a:cubicBezTo>
                  <a:cubicBezTo>
                    <a:pt x="1194" y="4039"/>
                    <a:pt x="1186" y="4032"/>
                    <a:pt x="1177" y="4032"/>
                  </a:cubicBezTo>
                  <a:moveTo>
                    <a:pt x="4311" y="4032"/>
                  </a:moveTo>
                  <a:cubicBezTo>
                    <a:pt x="4301" y="4032"/>
                    <a:pt x="4293" y="4039"/>
                    <a:pt x="4293" y="4049"/>
                  </a:cubicBezTo>
                  <a:cubicBezTo>
                    <a:pt x="4293" y="4059"/>
                    <a:pt x="4301" y="4067"/>
                    <a:pt x="4311" y="4067"/>
                  </a:cubicBezTo>
                  <a:cubicBezTo>
                    <a:pt x="4321" y="4067"/>
                    <a:pt x="4329" y="4059"/>
                    <a:pt x="4329" y="4049"/>
                  </a:cubicBezTo>
                  <a:cubicBezTo>
                    <a:pt x="4329" y="4039"/>
                    <a:pt x="4321" y="4032"/>
                    <a:pt x="4311" y="4032"/>
                  </a:cubicBezTo>
                  <a:moveTo>
                    <a:pt x="1307" y="4030"/>
                  </a:moveTo>
                  <a:cubicBezTo>
                    <a:pt x="1297" y="4030"/>
                    <a:pt x="1288" y="4039"/>
                    <a:pt x="1288" y="4049"/>
                  </a:cubicBezTo>
                  <a:cubicBezTo>
                    <a:pt x="1288" y="4060"/>
                    <a:pt x="1297" y="4068"/>
                    <a:pt x="1307" y="4068"/>
                  </a:cubicBezTo>
                  <a:cubicBezTo>
                    <a:pt x="1318" y="4068"/>
                    <a:pt x="1326" y="4060"/>
                    <a:pt x="1326" y="4049"/>
                  </a:cubicBezTo>
                  <a:cubicBezTo>
                    <a:pt x="1326" y="4039"/>
                    <a:pt x="1318" y="4030"/>
                    <a:pt x="1307" y="4030"/>
                  </a:cubicBezTo>
                  <a:moveTo>
                    <a:pt x="4180" y="4030"/>
                  </a:moveTo>
                  <a:cubicBezTo>
                    <a:pt x="4170" y="4030"/>
                    <a:pt x="4161" y="4038"/>
                    <a:pt x="4161" y="4049"/>
                  </a:cubicBezTo>
                  <a:cubicBezTo>
                    <a:pt x="4161" y="4060"/>
                    <a:pt x="4170" y="4069"/>
                    <a:pt x="4180" y="4069"/>
                  </a:cubicBezTo>
                  <a:cubicBezTo>
                    <a:pt x="4191" y="4069"/>
                    <a:pt x="4200" y="4060"/>
                    <a:pt x="4200" y="4049"/>
                  </a:cubicBezTo>
                  <a:cubicBezTo>
                    <a:pt x="4200" y="4038"/>
                    <a:pt x="4191" y="4030"/>
                    <a:pt x="4180" y="4030"/>
                  </a:cubicBezTo>
                  <a:moveTo>
                    <a:pt x="1438" y="4028"/>
                  </a:moveTo>
                  <a:cubicBezTo>
                    <a:pt x="1426" y="4028"/>
                    <a:pt x="1417" y="4038"/>
                    <a:pt x="1417" y="4049"/>
                  </a:cubicBezTo>
                  <a:cubicBezTo>
                    <a:pt x="1417" y="4061"/>
                    <a:pt x="1426" y="4070"/>
                    <a:pt x="1438" y="4070"/>
                  </a:cubicBezTo>
                  <a:cubicBezTo>
                    <a:pt x="1449" y="4070"/>
                    <a:pt x="1459" y="4061"/>
                    <a:pt x="1459" y="4049"/>
                  </a:cubicBezTo>
                  <a:cubicBezTo>
                    <a:pt x="1459" y="4038"/>
                    <a:pt x="1449" y="4028"/>
                    <a:pt x="1438" y="4028"/>
                  </a:cubicBezTo>
                  <a:moveTo>
                    <a:pt x="4050" y="4028"/>
                  </a:moveTo>
                  <a:cubicBezTo>
                    <a:pt x="4038" y="4028"/>
                    <a:pt x="4029" y="4038"/>
                    <a:pt x="4029" y="4049"/>
                  </a:cubicBezTo>
                  <a:cubicBezTo>
                    <a:pt x="4029" y="4061"/>
                    <a:pt x="4038" y="4070"/>
                    <a:pt x="4050" y="4070"/>
                  </a:cubicBezTo>
                  <a:cubicBezTo>
                    <a:pt x="4061" y="4070"/>
                    <a:pt x="4071" y="4061"/>
                    <a:pt x="4071" y="4049"/>
                  </a:cubicBezTo>
                  <a:cubicBezTo>
                    <a:pt x="4071" y="4038"/>
                    <a:pt x="4061" y="4028"/>
                    <a:pt x="4050" y="4028"/>
                  </a:cubicBezTo>
                  <a:moveTo>
                    <a:pt x="1568" y="4027"/>
                  </a:moveTo>
                  <a:cubicBezTo>
                    <a:pt x="1556" y="4027"/>
                    <a:pt x="1546" y="4037"/>
                    <a:pt x="1546" y="4049"/>
                  </a:cubicBezTo>
                  <a:cubicBezTo>
                    <a:pt x="1546" y="4062"/>
                    <a:pt x="1556" y="4072"/>
                    <a:pt x="1568" y="4072"/>
                  </a:cubicBezTo>
                  <a:cubicBezTo>
                    <a:pt x="1581" y="4072"/>
                    <a:pt x="1591" y="4062"/>
                    <a:pt x="1591" y="4049"/>
                  </a:cubicBezTo>
                  <a:cubicBezTo>
                    <a:pt x="1591" y="4037"/>
                    <a:pt x="1581" y="4027"/>
                    <a:pt x="1568" y="4027"/>
                  </a:cubicBezTo>
                  <a:moveTo>
                    <a:pt x="3919" y="4027"/>
                  </a:moveTo>
                  <a:cubicBezTo>
                    <a:pt x="3907" y="4027"/>
                    <a:pt x="3897" y="4037"/>
                    <a:pt x="3897" y="4049"/>
                  </a:cubicBezTo>
                  <a:cubicBezTo>
                    <a:pt x="3897" y="4062"/>
                    <a:pt x="3907" y="4072"/>
                    <a:pt x="3919" y="4072"/>
                  </a:cubicBezTo>
                  <a:cubicBezTo>
                    <a:pt x="3932" y="4072"/>
                    <a:pt x="3942" y="4062"/>
                    <a:pt x="3942" y="4049"/>
                  </a:cubicBezTo>
                  <a:cubicBezTo>
                    <a:pt x="3942" y="4037"/>
                    <a:pt x="3932" y="4027"/>
                    <a:pt x="3919" y="4027"/>
                  </a:cubicBezTo>
                  <a:moveTo>
                    <a:pt x="1699" y="4025"/>
                  </a:moveTo>
                  <a:cubicBezTo>
                    <a:pt x="1686" y="4025"/>
                    <a:pt x="1675" y="4036"/>
                    <a:pt x="1675" y="4049"/>
                  </a:cubicBezTo>
                  <a:cubicBezTo>
                    <a:pt x="1675" y="4062"/>
                    <a:pt x="1686" y="4073"/>
                    <a:pt x="1699" y="4073"/>
                  </a:cubicBezTo>
                  <a:cubicBezTo>
                    <a:pt x="1712" y="4073"/>
                    <a:pt x="1723" y="4062"/>
                    <a:pt x="1723" y="4049"/>
                  </a:cubicBezTo>
                  <a:cubicBezTo>
                    <a:pt x="1723" y="4036"/>
                    <a:pt x="1712" y="4025"/>
                    <a:pt x="1699" y="4025"/>
                  </a:cubicBezTo>
                  <a:moveTo>
                    <a:pt x="3789" y="4025"/>
                  </a:moveTo>
                  <a:cubicBezTo>
                    <a:pt x="3775" y="4025"/>
                    <a:pt x="3765" y="4036"/>
                    <a:pt x="3765" y="4049"/>
                  </a:cubicBezTo>
                  <a:cubicBezTo>
                    <a:pt x="3765" y="4062"/>
                    <a:pt x="3775" y="4073"/>
                    <a:pt x="3789" y="4073"/>
                  </a:cubicBezTo>
                  <a:cubicBezTo>
                    <a:pt x="3802" y="4073"/>
                    <a:pt x="3813" y="4062"/>
                    <a:pt x="3813" y="4049"/>
                  </a:cubicBezTo>
                  <a:cubicBezTo>
                    <a:pt x="3813" y="4036"/>
                    <a:pt x="3802" y="4025"/>
                    <a:pt x="3789" y="4025"/>
                  </a:cubicBezTo>
                  <a:moveTo>
                    <a:pt x="1830" y="3892"/>
                  </a:moveTo>
                  <a:cubicBezTo>
                    <a:pt x="1815" y="3892"/>
                    <a:pt x="1803" y="3904"/>
                    <a:pt x="1803" y="3919"/>
                  </a:cubicBezTo>
                  <a:cubicBezTo>
                    <a:pt x="1803" y="3933"/>
                    <a:pt x="1815" y="3945"/>
                    <a:pt x="1830" y="3945"/>
                  </a:cubicBezTo>
                  <a:cubicBezTo>
                    <a:pt x="1844" y="3945"/>
                    <a:pt x="1856" y="3933"/>
                    <a:pt x="1856" y="3919"/>
                  </a:cubicBezTo>
                  <a:cubicBezTo>
                    <a:pt x="1856" y="3904"/>
                    <a:pt x="1844" y="3892"/>
                    <a:pt x="1830" y="3892"/>
                  </a:cubicBezTo>
                  <a:moveTo>
                    <a:pt x="3658" y="3892"/>
                  </a:moveTo>
                  <a:cubicBezTo>
                    <a:pt x="3643" y="3892"/>
                    <a:pt x="3631" y="3904"/>
                    <a:pt x="3631" y="3919"/>
                  </a:cubicBezTo>
                  <a:cubicBezTo>
                    <a:pt x="3631" y="3933"/>
                    <a:pt x="3643" y="3945"/>
                    <a:pt x="3658" y="3945"/>
                  </a:cubicBezTo>
                  <a:cubicBezTo>
                    <a:pt x="3673" y="3945"/>
                    <a:pt x="3685" y="3933"/>
                    <a:pt x="3685" y="3919"/>
                  </a:cubicBezTo>
                  <a:cubicBezTo>
                    <a:pt x="3685" y="3904"/>
                    <a:pt x="3673" y="3892"/>
                    <a:pt x="3658" y="3892"/>
                  </a:cubicBezTo>
                  <a:moveTo>
                    <a:pt x="1960" y="3891"/>
                  </a:moveTo>
                  <a:cubicBezTo>
                    <a:pt x="1945" y="3891"/>
                    <a:pt x="1932" y="3903"/>
                    <a:pt x="1932" y="3919"/>
                  </a:cubicBezTo>
                  <a:cubicBezTo>
                    <a:pt x="1932" y="3934"/>
                    <a:pt x="1945" y="3947"/>
                    <a:pt x="1960" y="3947"/>
                  </a:cubicBezTo>
                  <a:cubicBezTo>
                    <a:pt x="1976" y="3947"/>
                    <a:pt x="1988" y="3934"/>
                    <a:pt x="1988" y="3919"/>
                  </a:cubicBezTo>
                  <a:cubicBezTo>
                    <a:pt x="1988" y="3903"/>
                    <a:pt x="1976" y="3891"/>
                    <a:pt x="1960" y="3891"/>
                  </a:cubicBezTo>
                  <a:moveTo>
                    <a:pt x="3527" y="3890"/>
                  </a:moveTo>
                  <a:cubicBezTo>
                    <a:pt x="3512" y="3890"/>
                    <a:pt x="3499" y="3903"/>
                    <a:pt x="3499" y="3919"/>
                  </a:cubicBezTo>
                  <a:cubicBezTo>
                    <a:pt x="3499" y="3934"/>
                    <a:pt x="3512" y="3947"/>
                    <a:pt x="3527" y="3947"/>
                  </a:cubicBezTo>
                  <a:cubicBezTo>
                    <a:pt x="3543" y="3947"/>
                    <a:pt x="3556" y="3934"/>
                    <a:pt x="3556" y="3919"/>
                  </a:cubicBezTo>
                  <a:cubicBezTo>
                    <a:pt x="3556" y="3903"/>
                    <a:pt x="3543" y="3890"/>
                    <a:pt x="3527" y="3890"/>
                  </a:cubicBezTo>
                  <a:moveTo>
                    <a:pt x="2091" y="3889"/>
                  </a:moveTo>
                  <a:cubicBezTo>
                    <a:pt x="2075" y="3889"/>
                    <a:pt x="2061" y="3902"/>
                    <a:pt x="2061" y="3919"/>
                  </a:cubicBezTo>
                  <a:cubicBezTo>
                    <a:pt x="2061" y="3935"/>
                    <a:pt x="2075" y="3948"/>
                    <a:pt x="2091" y="3948"/>
                  </a:cubicBezTo>
                  <a:cubicBezTo>
                    <a:pt x="2107" y="3948"/>
                    <a:pt x="2120" y="3935"/>
                    <a:pt x="2120" y="3919"/>
                  </a:cubicBezTo>
                  <a:cubicBezTo>
                    <a:pt x="2120" y="3902"/>
                    <a:pt x="2107" y="3889"/>
                    <a:pt x="2091" y="3889"/>
                  </a:cubicBezTo>
                  <a:moveTo>
                    <a:pt x="3397" y="3889"/>
                  </a:moveTo>
                  <a:cubicBezTo>
                    <a:pt x="3381" y="3889"/>
                    <a:pt x="3368" y="3902"/>
                    <a:pt x="3368" y="3919"/>
                  </a:cubicBezTo>
                  <a:cubicBezTo>
                    <a:pt x="3368" y="3935"/>
                    <a:pt x="3381" y="3948"/>
                    <a:pt x="3397" y="3948"/>
                  </a:cubicBezTo>
                  <a:cubicBezTo>
                    <a:pt x="3413" y="3948"/>
                    <a:pt x="3426" y="3935"/>
                    <a:pt x="3426" y="3919"/>
                  </a:cubicBezTo>
                  <a:cubicBezTo>
                    <a:pt x="3426" y="3902"/>
                    <a:pt x="3413" y="3889"/>
                    <a:pt x="3397" y="3889"/>
                  </a:cubicBezTo>
                  <a:moveTo>
                    <a:pt x="2221" y="3888"/>
                  </a:moveTo>
                  <a:cubicBezTo>
                    <a:pt x="2205" y="3888"/>
                    <a:pt x="2191" y="3902"/>
                    <a:pt x="2191" y="3919"/>
                  </a:cubicBezTo>
                  <a:cubicBezTo>
                    <a:pt x="2191" y="3935"/>
                    <a:pt x="2205" y="3949"/>
                    <a:pt x="2221" y="3949"/>
                  </a:cubicBezTo>
                  <a:cubicBezTo>
                    <a:pt x="2238" y="3949"/>
                    <a:pt x="2252" y="3935"/>
                    <a:pt x="2252" y="3919"/>
                  </a:cubicBezTo>
                  <a:cubicBezTo>
                    <a:pt x="2252" y="3902"/>
                    <a:pt x="2238" y="3888"/>
                    <a:pt x="2221" y="3888"/>
                  </a:cubicBezTo>
                  <a:moveTo>
                    <a:pt x="3266" y="3888"/>
                  </a:moveTo>
                  <a:cubicBezTo>
                    <a:pt x="3249" y="3888"/>
                    <a:pt x="3236" y="3902"/>
                    <a:pt x="3236" y="3919"/>
                  </a:cubicBezTo>
                  <a:cubicBezTo>
                    <a:pt x="3236" y="3935"/>
                    <a:pt x="3249" y="3949"/>
                    <a:pt x="3266" y="3949"/>
                  </a:cubicBezTo>
                  <a:cubicBezTo>
                    <a:pt x="3283" y="3949"/>
                    <a:pt x="3297" y="3935"/>
                    <a:pt x="3297" y="3919"/>
                  </a:cubicBezTo>
                  <a:cubicBezTo>
                    <a:pt x="3297" y="3902"/>
                    <a:pt x="3283" y="3888"/>
                    <a:pt x="3266" y="3888"/>
                  </a:cubicBezTo>
                  <a:moveTo>
                    <a:pt x="2352" y="3887"/>
                  </a:moveTo>
                  <a:cubicBezTo>
                    <a:pt x="2335" y="3887"/>
                    <a:pt x="2320" y="3901"/>
                    <a:pt x="2320" y="3919"/>
                  </a:cubicBezTo>
                  <a:cubicBezTo>
                    <a:pt x="2320" y="3936"/>
                    <a:pt x="2335" y="3950"/>
                    <a:pt x="2352" y="3950"/>
                  </a:cubicBezTo>
                  <a:cubicBezTo>
                    <a:pt x="2369" y="3950"/>
                    <a:pt x="2383" y="3936"/>
                    <a:pt x="2383" y="3919"/>
                  </a:cubicBezTo>
                  <a:cubicBezTo>
                    <a:pt x="2383" y="3901"/>
                    <a:pt x="2369" y="3887"/>
                    <a:pt x="2352" y="3887"/>
                  </a:cubicBezTo>
                  <a:moveTo>
                    <a:pt x="3136" y="3887"/>
                  </a:moveTo>
                  <a:cubicBezTo>
                    <a:pt x="3118" y="3887"/>
                    <a:pt x="3104" y="3901"/>
                    <a:pt x="3104" y="3919"/>
                  </a:cubicBezTo>
                  <a:cubicBezTo>
                    <a:pt x="3104" y="3936"/>
                    <a:pt x="3118" y="3950"/>
                    <a:pt x="3136" y="3950"/>
                  </a:cubicBezTo>
                  <a:cubicBezTo>
                    <a:pt x="3153" y="3950"/>
                    <a:pt x="3167" y="3936"/>
                    <a:pt x="3167" y="3919"/>
                  </a:cubicBezTo>
                  <a:cubicBezTo>
                    <a:pt x="3167" y="3901"/>
                    <a:pt x="3153" y="3887"/>
                    <a:pt x="3136" y="3887"/>
                  </a:cubicBezTo>
                  <a:moveTo>
                    <a:pt x="2483" y="3886"/>
                  </a:moveTo>
                  <a:cubicBezTo>
                    <a:pt x="2465" y="3886"/>
                    <a:pt x="2450" y="3901"/>
                    <a:pt x="2450" y="3919"/>
                  </a:cubicBezTo>
                  <a:cubicBezTo>
                    <a:pt x="2450" y="3936"/>
                    <a:pt x="2465" y="3951"/>
                    <a:pt x="2483" y="3951"/>
                  </a:cubicBezTo>
                  <a:cubicBezTo>
                    <a:pt x="2500" y="3951"/>
                    <a:pt x="2515" y="3936"/>
                    <a:pt x="2515" y="3919"/>
                  </a:cubicBezTo>
                  <a:cubicBezTo>
                    <a:pt x="2515" y="3901"/>
                    <a:pt x="2500" y="3886"/>
                    <a:pt x="2483" y="3886"/>
                  </a:cubicBezTo>
                  <a:moveTo>
                    <a:pt x="3005" y="3886"/>
                  </a:moveTo>
                  <a:cubicBezTo>
                    <a:pt x="2987" y="3886"/>
                    <a:pt x="2973" y="3901"/>
                    <a:pt x="2973" y="3919"/>
                  </a:cubicBezTo>
                  <a:cubicBezTo>
                    <a:pt x="2973" y="3936"/>
                    <a:pt x="2987" y="3951"/>
                    <a:pt x="3005" y="3951"/>
                  </a:cubicBezTo>
                  <a:cubicBezTo>
                    <a:pt x="3023" y="3951"/>
                    <a:pt x="3037" y="3936"/>
                    <a:pt x="3037" y="3919"/>
                  </a:cubicBezTo>
                  <a:cubicBezTo>
                    <a:pt x="3037" y="3901"/>
                    <a:pt x="3023" y="3886"/>
                    <a:pt x="3005" y="3886"/>
                  </a:cubicBezTo>
                  <a:moveTo>
                    <a:pt x="2613" y="3886"/>
                  </a:moveTo>
                  <a:cubicBezTo>
                    <a:pt x="2595" y="3886"/>
                    <a:pt x="2581" y="3901"/>
                    <a:pt x="2581" y="3919"/>
                  </a:cubicBezTo>
                  <a:cubicBezTo>
                    <a:pt x="2581" y="3937"/>
                    <a:pt x="2595" y="3951"/>
                    <a:pt x="2613" y="3951"/>
                  </a:cubicBezTo>
                  <a:cubicBezTo>
                    <a:pt x="2631" y="3951"/>
                    <a:pt x="2646" y="3937"/>
                    <a:pt x="2646" y="3919"/>
                  </a:cubicBezTo>
                  <a:cubicBezTo>
                    <a:pt x="2646" y="3901"/>
                    <a:pt x="2631" y="3886"/>
                    <a:pt x="2613" y="3886"/>
                  </a:cubicBezTo>
                  <a:moveTo>
                    <a:pt x="2744" y="3886"/>
                  </a:moveTo>
                  <a:cubicBezTo>
                    <a:pt x="2726" y="3886"/>
                    <a:pt x="2711" y="3901"/>
                    <a:pt x="2711" y="3919"/>
                  </a:cubicBezTo>
                  <a:cubicBezTo>
                    <a:pt x="2711" y="3937"/>
                    <a:pt x="2726" y="3951"/>
                    <a:pt x="2744" y="3951"/>
                  </a:cubicBezTo>
                  <a:cubicBezTo>
                    <a:pt x="2762" y="3951"/>
                    <a:pt x="2776" y="3937"/>
                    <a:pt x="2776" y="3919"/>
                  </a:cubicBezTo>
                  <a:cubicBezTo>
                    <a:pt x="2776" y="3901"/>
                    <a:pt x="2762" y="3886"/>
                    <a:pt x="2744" y="3886"/>
                  </a:cubicBezTo>
                  <a:moveTo>
                    <a:pt x="2874" y="3886"/>
                  </a:moveTo>
                  <a:cubicBezTo>
                    <a:pt x="2856" y="3886"/>
                    <a:pt x="2842" y="3901"/>
                    <a:pt x="2842" y="3919"/>
                  </a:cubicBezTo>
                  <a:cubicBezTo>
                    <a:pt x="2842" y="3937"/>
                    <a:pt x="2856" y="3951"/>
                    <a:pt x="2874" y="3951"/>
                  </a:cubicBezTo>
                  <a:cubicBezTo>
                    <a:pt x="2892" y="3951"/>
                    <a:pt x="2907" y="3937"/>
                    <a:pt x="2907" y="3919"/>
                  </a:cubicBezTo>
                  <a:cubicBezTo>
                    <a:pt x="2907" y="3901"/>
                    <a:pt x="2892" y="3886"/>
                    <a:pt x="2874" y="3886"/>
                  </a:cubicBezTo>
                  <a:moveTo>
                    <a:pt x="1830" y="3760"/>
                  </a:moveTo>
                  <a:cubicBezTo>
                    <a:pt x="1814" y="3760"/>
                    <a:pt x="1802" y="3773"/>
                    <a:pt x="1802" y="3788"/>
                  </a:cubicBezTo>
                  <a:cubicBezTo>
                    <a:pt x="1802" y="3803"/>
                    <a:pt x="1814" y="3816"/>
                    <a:pt x="1830" y="3816"/>
                  </a:cubicBezTo>
                  <a:cubicBezTo>
                    <a:pt x="1845" y="3816"/>
                    <a:pt x="1857" y="3803"/>
                    <a:pt x="1857" y="3788"/>
                  </a:cubicBezTo>
                  <a:cubicBezTo>
                    <a:pt x="1857" y="3773"/>
                    <a:pt x="1845" y="3760"/>
                    <a:pt x="1830" y="3760"/>
                  </a:cubicBezTo>
                  <a:moveTo>
                    <a:pt x="3658" y="3760"/>
                  </a:moveTo>
                  <a:cubicBezTo>
                    <a:pt x="3642" y="3760"/>
                    <a:pt x="3630" y="3772"/>
                    <a:pt x="3630" y="3788"/>
                  </a:cubicBezTo>
                  <a:cubicBezTo>
                    <a:pt x="3630" y="3804"/>
                    <a:pt x="3642" y="3816"/>
                    <a:pt x="3658" y="3816"/>
                  </a:cubicBezTo>
                  <a:cubicBezTo>
                    <a:pt x="3674" y="3816"/>
                    <a:pt x="3686" y="3804"/>
                    <a:pt x="3686" y="3788"/>
                  </a:cubicBezTo>
                  <a:cubicBezTo>
                    <a:pt x="3686" y="3772"/>
                    <a:pt x="3674" y="3760"/>
                    <a:pt x="3658" y="3760"/>
                  </a:cubicBezTo>
                  <a:moveTo>
                    <a:pt x="1960" y="3759"/>
                  </a:moveTo>
                  <a:cubicBezTo>
                    <a:pt x="1944" y="3759"/>
                    <a:pt x="1931" y="3772"/>
                    <a:pt x="1931" y="3788"/>
                  </a:cubicBezTo>
                  <a:cubicBezTo>
                    <a:pt x="1931" y="3804"/>
                    <a:pt x="1944" y="3817"/>
                    <a:pt x="1960" y="3817"/>
                  </a:cubicBezTo>
                  <a:cubicBezTo>
                    <a:pt x="1976" y="3817"/>
                    <a:pt x="1990" y="3804"/>
                    <a:pt x="1990" y="3788"/>
                  </a:cubicBezTo>
                  <a:cubicBezTo>
                    <a:pt x="1990" y="3772"/>
                    <a:pt x="1976" y="3759"/>
                    <a:pt x="1960" y="3759"/>
                  </a:cubicBezTo>
                  <a:moveTo>
                    <a:pt x="3527" y="3758"/>
                  </a:moveTo>
                  <a:cubicBezTo>
                    <a:pt x="3511" y="3758"/>
                    <a:pt x="3498" y="3772"/>
                    <a:pt x="3498" y="3788"/>
                  </a:cubicBezTo>
                  <a:cubicBezTo>
                    <a:pt x="3498" y="3804"/>
                    <a:pt x="3511" y="3818"/>
                    <a:pt x="3527" y="3818"/>
                  </a:cubicBezTo>
                  <a:cubicBezTo>
                    <a:pt x="3544" y="3818"/>
                    <a:pt x="3557" y="3804"/>
                    <a:pt x="3557" y="3788"/>
                  </a:cubicBezTo>
                  <a:cubicBezTo>
                    <a:pt x="3557" y="3772"/>
                    <a:pt x="3544" y="3758"/>
                    <a:pt x="3527" y="3758"/>
                  </a:cubicBezTo>
                  <a:moveTo>
                    <a:pt x="2091" y="3757"/>
                  </a:moveTo>
                  <a:cubicBezTo>
                    <a:pt x="2074" y="3757"/>
                    <a:pt x="2060" y="3771"/>
                    <a:pt x="2060" y="3788"/>
                  </a:cubicBezTo>
                  <a:cubicBezTo>
                    <a:pt x="2060" y="3805"/>
                    <a:pt x="2074" y="3819"/>
                    <a:pt x="2091" y="3819"/>
                  </a:cubicBezTo>
                  <a:cubicBezTo>
                    <a:pt x="2108" y="3819"/>
                    <a:pt x="2122" y="3805"/>
                    <a:pt x="2122" y="3788"/>
                  </a:cubicBezTo>
                  <a:cubicBezTo>
                    <a:pt x="2122" y="3771"/>
                    <a:pt x="2108" y="3757"/>
                    <a:pt x="2091" y="3757"/>
                  </a:cubicBezTo>
                  <a:moveTo>
                    <a:pt x="3397" y="3757"/>
                  </a:moveTo>
                  <a:cubicBezTo>
                    <a:pt x="3380" y="3757"/>
                    <a:pt x="3366" y="3771"/>
                    <a:pt x="3366" y="3788"/>
                  </a:cubicBezTo>
                  <a:cubicBezTo>
                    <a:pt x="3366" y="3805"/>
                    <a:pt x="3380" y="3819"/>
                    <a:pt x="3397" y="3819"/>
                  </a:cubicBezTo>
                  <a:cubicBezTo>
                    <a:pt x="3414" y="3819"/>
                    <a:pt x="3428" y="3805"/>
                    <a:pt x="3428" y="3788"/>
                  </a:cubicBezTo>
                  <a:cubicBezTo>
                    <a:pt x="3428" y="3771"/>
                    <a:pt x="3414" y="3757"/>
                    <a:pt x="3397" y="3757"/>
                  </a:cubicBezTo>
                  <a:moveTo>
                    <a:pt x="2221" y="3756"/>
                  </a:moveTo>
                  <a:cubicBezTo>
                    <a:pt x="2204" y="3756"/>
                    <a:pt x="2189" y="3770"/>
                    <a:pt x="2189" y="3788"/>
                  </a:cubicBezTo>
                  <a:cubicBezTo>
                    <a:pt x="2189" y="3806"/>
                    <a:pt x="2204" y="3820"/>
                    <a:pt x="2221" y="3820"/>
                  </a:cubicBezTo>
                  <a:cubicBezTo>
                    <a:pt x="2239" y="3820"/>
                    <a:pt x="2254" y="3806"/>
                    <a:pt x="2254" y="3788"/>
                  </a:cubicBezTo>
                  <a:cubicBezTo>
                    <a:pt x="2254" y="3770"/>
                    <a:pt x="2239" y="3756"/>
                    <a:pt x="2221" y="3756"/>
                  </a:cubicBezTo>
                  <a:moveTo>
                    <a:pt x="3266" y="3756"/>
                  </a:moveTo>
                  <a:cubicBezTo>
                    <a:pt x="3248" y="3756"/>
                    <a:pt x="3234" y="3770"/>
                    <a:pt x="3234" y="3788"/>
                  </a:cubicBezTo>
                  <a:cubicBezTo>
                    <a:pt x="3234" y="3806"/>
                    <a:pt x="3248" y="3820"/>
                    <a:pt x="3266" y="3820"/>
                  </a:cubicBezTo>
                  <a:cubicBezTo>
                    <a:pt x="3284" y="3820"/>
                    <a:pt x="3298" y="3806"/>
                    <a:pt x="3298" y="3788"/>
                  </a:cubicBezTo>
                  <a:cubicBezTo>
                    <a:pt x="3298" y="3770"/>
                    <a:pt x="3284" y="3756"/>
                    <a:pt x="3266" y="3756"/>
                  </a:cubicBezTo>
                  <a:moveTo>
                    <a:pt x="2352" y="3755"/>
                  </a:moveTo>
                  <a:cubicBezTo>
                    <a:pt x="2334" y="3755"/>
                    <a:pt x="2319" y="3770"/>
                    <a:pt x="2319" y="3788"/>
                  </a:cubicBezTo>
                  <a:cubicBezTo>
                    <a:pt x="2319" y="3806"/>
                    <a:pt x="2334" y="3821"/>
                    <a:pt x="2352" y="3821"/>
                  </a:cubicBezTo>
                  <a:cubicBezTo>
                    <a:pt x="2370" y="3821"/>
                    <a:pt x="2385" y="3806"/>
                    <a:pt x="2385" y="3788"/>
                  </a:cubicBezTo>
                  <a:cubicBezTo>
                    <a:pt x="2385" y="3770"/>
                    <a:pt x="2370" y="3755"/>
                    <a:pt x="2352" y="3755"/>
                  </a:cubicBezTo>
                  <a:moveTo>
                    <a:pt x="3136" y="3755"/>
                  </a:moveTo>
                  <a:cubicBezTo>
                    <a:pt x="3117" y="3755"/>
                    <a:pt x="3102" y="3770"/>
                    <a:pt x="3102" y="3788"/>
                  </a:cubicBezTo>
                  <a:cubicBezTo>
                    <a:pt x="3102" y="3806"/>
                    <a:pt x="3117" y="3821"/>
                    <a:pt x="3136" y="3821"/>
                  </a:cubicBezTo>
                  <a:cubicBezTo>
                    <a:pt x="3154" y="3821"/>
                    <a:pt x="3169" y="3806"/>
                    <a:pt x="3169" y="3788"/>
                  </a:cubicBezTo>
                  <a:cubicBezTo>
                    <a:pt x="3169" y="3770"/>
                    <a:pt x="3154" y="3755"/>
                    <a:pt x="3136" y="3755"/>
                  </a:cubicBezTo>
                  <a:moveTo>
                    <a:pt x="2483" y="3754"/>
                  </a:moveTo>
                  <a:cubicBezTo>
                    <a:pt x="2464" y="3754"/>
                    <a:pt x="2449" y="3769"/>
                    <a:pt x="2449" y="3788"/>
                  </a:cubicBezTo>
                  <a:cubicBezTo>
                    <a:pt x="2449" y="3807"/>
                    <a:pt x="2464" y="3822"/>
                    <a:pt x="2483" y="3822"/>
                  </a:cubicBezTo>
                  <a:cubicBezTo>
                    <a:pt x="2501" y="3822"/>
                    <a:pt x="2517" y="3807"/>
                    <a:pt x="2517" y="3788"/>
                  </a:cubicBezTo>
                  <a:cubicBezTo>
                    <a:pt x="2517" y="3769"/>
                    <a:pt x="2501" y="3754"/>
                    <a:pt x="2483" y="3754"/>
                  </a:cubicBezTo>
                  <a:moveTo>
                    <a:pt x="3005" y="3754"/>
                  </a:moveTo>
                  <a:cubicBezTo>
                    <a:pt x="2986" y="3754"/>
                    <a:pt x="2971" y="3769"/>
                    <a:pt x="2971" y="3788"/>
                  </a:cubicBezTo>
                  <a:cubicBezTo>
                    <a:pt x="2971" y="3807"/>
                    <a:pt x="2986" y="3822"/>
                    <a:pt x="3005" y="3822"/>
                  </a:cubicBezTo>
                  <a:cubicBezTo>
                    <a:pt x="3024" y="3822"/>
                    <a:pt x="3039" y="3807"/>
                    <a:pt x="3039" y="3788"/>
                  </a:cubicBezTo>
                  <a:cubicBezTo>
                    <a:pt x="3039" y="3769"/>
                    <a:pt x="3024" y="3754"/>
                    <a:pt x="3005" y="3754"/>
                  </a:cubicBezTo>
                  <a:moveTo>
                    <a:pt x="2613" y="3754"/>
                  </a:moveTo>
                  <a:cubicBezTo>
                    <a:pt x="2594" y="3754"/>
                    <a:pt x="2579" y="3769"/>
                    <a:pt x="2579" y="3788"/>
                  </a:cubicBezTo>
                  <a:cubicBezTo>
                    <a:pt x="2579" y="3807"/>
                    <a:pt x="2594" y="3822"/>
                    <a:pt x="2613" y="3822"/>
                  </a:cubicBezTo>
                  <a:cubicBezTo>
                    <a:pt x="2632" y="3822"/>
                    <a:pt x="2648" y="3807"/>
                    <a:pt x="2648" y="3788"/>
                  </a:cubicBezTo>
                  <a:cubicBezTo>
                    <a:pt x="2648" y="3769"/>
                    <a:pt x="2632" y="3754"/>
                    <a:pt x="2613" y="3754"/>
                  </a:cubicBezTo>
                  <a:moveTo>
                    <a:pt x="2874" y="3754"/>
                  </a:moveTo>
                  <a:cubicBezTo>
                    <a:pt x="2855" y="3754"/>
                    <a:pt x="2840" y="3769"/>
                    <a:pt x="2840" y="3788"/>
                  </a:cubicBezTo>
                  <a:cubicBezTo>
                    <a:pt x="2840" y="3807"/>
                    <a:pt x="2855" y="3822"/>
                    <a:pt x="2874" y="3822"/>
                  </a:cubicBezTo>
                  <a:cubicBezTo>
                    <a:pt x="2893" y="3822"/>
                    <a:pt x="2909" y="3807"/>
                    <a:pt x="2909" y="3788"/>
                  </a:cubicBezTo>
                  <a:cubicBezTo>
                    <a:pt x="2909" y="3769"/>
                    <a:pt x="2893" y="3754"/>
                    <a:pt x="2874" y="3754"/>
                  </a:cubicBezTo>
                  <a:moveTo>
                    <a:pt x="2744" y="3753"/>
                  </a:moveTo>
                  <a:cubicBezTo>
                    <a:pt x="2725" y="3753"/>
                    <a:pt x="2709" y="3769"/>
                    <a:pt x="2709" y="3788"/>
                  </a:cubicBezTo>
                  <a:cubicBezTo>
                    <a:pt x="2709" y="3807"/>
                    <a:pt x="2725" y="3823"/>
                    <a:pt x="2744" y="3823"/>
                  </a:cubicBezTo>
                  <a:cubicBezTo>
                    <a:pt x="2763" y="3823"/>
                    <a:pt x="2779" y="3807"/>
                    <a:pt x="2779" y="3788"/>
                  </a:cubicBezTo>
                  <a:cubicBezTo>
                    <a:pt x="2779" y="3769"/>
                    <a:pt x="2763" y="3753"/>
                    <a:pt x="2744" y="3753"/>
                  </a:cubicBezTo>
                  <a:moveTo>
                    <a:pt x="1830" y="3628"/>
                  </a:moveTo>
                  <a:cubicBezTo>
                    <a:pt x="1813" y="3628"/>
                    <a:pt x="1800" y="3641"/>
                    <a:pt x="1800" y="3657"/>
                  </a:cubicBezTo>
                  <a:cubicBezTo>
                    <a:pt x="1800" y="3674"/>
                    <a:pt x="1813" y="3687"/>
                    <a:pt x="1830" y="3687"/>
                  </a:cubicBezTo>
                  <a:cubicBezTo>
                    <a:pt x="1846" y="3687"/>
                    <a:pt x="1859" y="3674"/>
                    <a:pt x="1859" y="3657"/>
                  </a:cubicBezTo>
                  <a:cubicBezTo>
                    <a:pt x="1859" y="3641"/>
                    <a:pt x="1846" y="3628"/>
                    <a:pt x="1830" y="3628"/>
                  </a:cubicBezTo>
                  <a:moveTo>
                    <a:pt x="3658" y="3628"/>
                  </a:moveTo>
                  <a:cubicBezTo>
                    <a:pt x="3642" y="3628"/>
                    <a:pt x="3629" y="3641"/>
                    <a:pt x="3629" y="3657"/>
                  </a:cubicBezTo>
                  <a:cubicBezTo>
                    <a:pt x="3629" y="3674"/>
                    <a:pt x="3642" y="3687"/>
                    <a:pt x="3658" y="3687"/>
                  </a:cubicBezTo>
                  <a:cubicBezTo>
                    <a:pt x="3674" y="3687"/>
                    <a:pt x="3687" y="3674"/>
                    <a:pt x="3687" y="3657"/>
                  </a:cubicBezTo>
                  <a:cubicBezTo>
                    <a:pt x="3687" y="3641"/>
                    <a:pt x="3674" y="3628"/>
                    <a:pt x="3658" y="3628"/>
                  </a:cubicBezTo>
                  <a:moveTo>
                    <a:pt x="1960" y="3627"/>
                  </a:moveTo>
                  <a:cubicBezTo>
                    <a:pt x="1943" y="3627"/>
                    <a:pt x="1929" y="3640"/>
                    <a:pt x="1929" y="3657"/>
                  </a:cubicBezTo>
                  <a:cubicBezTo>
                    <a:pt x="1929" y="3674"/>
                    <a:pt x="1943" y="3688"/>
                    <a:pt x="1960" y="3688"/>
                  </a:cubicBezTo>
                  <a:cubicBezTo>
                    <a:pt x="1977" y="3688"/>
                    <a:pt x="1991" y="3674"/>
                    <a:pt x="1991" y="3657"/>
                  </a:cubicBezTo>
                  <a:cubicBezTo>
                    <a:pt x="1991" y="3640"/>
                    <a:pt x="1977" y="3627"/>
                    <a:pt x="1960" y="3627"/>
                  </a:cubicBezTo>
                  <a:moveTo>
                    <a:pt x="3527" y="3626"/>
                  </a:moveTo>
                  <a:cubicBezTo>
                    <a:pt x="3510" y="3626"/>
                    <a:pt x="3496" y="3640"/>
                    <a:pt x="3496" y="3657"/>
                  </a:cubicBezTo>
                  <a:cubicBezTo>
                    <a:pt x="3496" y="3675"/>
                    <a:pt x="3510" y="3689"/>
                    <a:pt x="3527" y="3689"/>
                  </a:cubicBezTo>
                  <a:cubicBezTo>
                    <a:pt x="3545" y="3689"/>
                    <a:pt x="3559" y="3675"/>
                    <a:pt x="3559" y="3657"/>
                  </a:cubicBezTo>
                  <a:cubicBezTo>
                    <a:pt x="3559" y="3640"/>
                    <a:pt x="3545" y="3626"/>
                    <a:pt x="3527" y="3626"/>
                  </a:cubicBezTo>
                  <a:moveTo>
                    <a:pt x="2091" y="3625"/>
                  </a:moveTo>
                  <a:cubicBezTo>
                    <a:pt x="2073" y="3625"/>
                    <a:pt x="2058" y="3639"/>
                    <a:pt x="2058" y="3657"/>
                  </a:cubicBezTo>
                  <a:cubicBezTo>
                    <a:pt x="2058" y="3675"/>
                    <a:pt x="2073" y="3690"/>
                    <a:pt x="2091" y="3690"/>
                  </a:cubicBezTo>
                  <a:cubicBezTo>
                    <a:pt x="2109" y="3690"/>
                    <a:pt x="2123" y="3675"/>
                    <a:pt x="2123" y="3657"/>
                  </a:cubicBezTo>
                  <a:cubicBezTo>
                    <a:pt x="2123" y="3639"/>
                    <a:pt x="2109" y="3625"/>
                    <a:pt x="2091" y="3625"/>
                  </a:cubicBezTo>
                  <a:moveTo>
                    <a:pt x="3397" y="3625"/>
                  </a:moveTo>
                  <a:cubicBezTo>
                    <a:pt x="3379" y="3625"/>
                    <a:pt x="3364" y="3639"/>
                    <a:pt x="3364" y="3657"/>
                  </a:cubicBezTo>
                  <a:cubicBezTo>
                    <a:pt x="3364" y="3675"/>
                    <a:pt x="3379" y="3690"/>
                    <a:pt x="3397" y="3690"/>
                  </a:cubicBezTo>
                  <a:cubicBezTo>
                    <a:pt x="3415" y="3690"/>
                    <a:pt x="3429" y="3675"/>
                    <a:pt x="3429" y="3657"/>
                  </a:cubicBezTo>
                  <a:cubicBezTo>
                    <a:pt x="3429" y="3639"/>
                    <a:pt x="3415" y="3625"/>
                    <a:pt x="3397" y="3625"/>
                  </a:cubicBezTo>
                  <a:moveTo>
                    <a:pt x="2221" y="3624"/>
                  </a:moveTo>
                  <a:cubicBezTo>
                    <a:pt x="2203" y="3624"/>
                    <a:pt x="2188" y="3639"/>
                    <a:pt x="2188" y="3657"/>
                  </a:cubicBezTo>
                  <a:cubicBezTo>
                    <a:pt x="2188" y="3676"/>
                    <a:pt x="2203" y="3691"/>
                    <a:pt x="2221" y="3691"/>
                  </a:cubicBezTo>
                  <a:cubicBezTo>
                    <a:pt x="2240" y="3691"/>
                    <a:pt x="2255" y="3676"/>
                    <a:pt x="2255" y="3657"/>
                  </a:cubicBezTo>
                  <a:cubicBezTo>
                    <a:pt x="2255" y="3639"/>
                    <a:pt x="2240" y="3624"/>
                    <a:pt x="2221" y="3624"/>
                  </a:cubicBezTo>
                  <a:moveTo>
                    <a:pt x="3266" y="3623"/>
                  </a:moveTo>
                  <a:cubicBezTo>
                    <a:pt x="3247" y="3623"/>
                    <a:pt x="3232" y="3639"/>
                    <a:pt x="3232" y="3657"/>
                  </a:cubicBezTo>
                  <a:cubicBezTo>
                    <a:pt x="3232" y="3676"/>
                    <a:pt x="3247" y="3692"/>
                    <a:pt x="3266" y="3692"/>
                  </a:cubicBezTo>
                  <a:cubicBezTo>
                    <a:pt x="3285" y="3692"/>
                    <a:pt x="3300" y="3676"/>
                    <a:pt x="3300" y="3657"/>
                  </a:cubicBezTo>
                  <a:cubicBezTo>
                    <a:pt x="3300" y="3639"/>
                    <a:pt x="3285" y="3623"/>
                    <a:pt x="3266" y="3623"/>
                  </a:cubicBezTo>
                  <a:moveTo>
                    <a:pt x="2352" y="3622"/>
                  </a:moveTo>
                  <a:cubicBezTo>
                    <a:pt x="2333" y="3622"/>
                    <a:pt x="2317" y="3638"/>
                    <a:pt x="2317" y="3657"/>
                  </a:cubicBezTo>
                  <a:cubicBezTo>
                    <a:pt x="2317" y="3677"/>
                    <a:pt x="2333" y="3693"/>
                    <a:pt x="2352" y="3693"/>
                  </a:cubicBezTo>
                  <a:cubicBezTo>
                    <a:pt x="2371" y="3693"/>
                    <a:pt x="2387" y="3677"/>
                    <a:pt x="2387" y="3657"/>
                  </a:cubicBezTo>
                  <a:cubicBezTo>
                    <a:pt x="2387" y="3638"/>
                    <a:pt x="2371" y="3622"/>
                    <a:pt x="2352" y="3622"/>
                  </a:cubicBezTo>
                  <a:moveTo>
                    <a:pt x="3136" y="3622"/>
                  </a:moveTo>
                  <a:cubicBezTo>
                    <a:pt x="3116" y="3622"/>
                    <a:pt x="3101" y="3638"/>
                    <a:pt x="3101" y="3657"/>
                  </a:cubicBezTo>
                  <a:cubicBezTo>
                    <a:pt x="3101" y="3677"/>
                    <a:pt x="3116" y="3693"/>
                    <a:pt x="3136" y="3693"/>
                  </a:cubicBezTo>
                  <a:cubicBezTo>
                    <a:pt x="3155" y="3693"/>
                    <a:pt x="3171" y="3677"/>
                    <a:pt x="3171" y="3657"/>
                  </a:cubicBezTo>
                  <a:cubicBezTo>
                    <a:pt x="3171" y="3638"/>
                    <a:pt x="3155" y="3622"/>
                    <a:pt x="3136" y="3622"/>
                  </a:cubicBezTo>
                  <a:moveTo>
                    <a:pt x="2483" y="3622"/>
                  </a:moveTo>
                  <a:cubicBezTo>
                    <a:pt x="2463" y="3622"/>
                    <a:pt x="2447" y="3638"/>
                    <a:pt x="2447" y="3657"/>
                  </a:cubicBezTo>
                  <a:cubicBezTo>
                    <a:pt x="2447" y="3677"/>
                    <a:pt x="2463" y="3693"/>
                    <a:pt x="2483" y="3693"/>
                  </a:cubicBezTo>
                  <a:cubicBezTo>
                    <a:pt x="2502" y="3693"/>
                    <a:pt x="2518" y="3677"/>
                    <a:pt x="2518" y="3657"/>
                  </a:cubicBezTo>
                  <a:cubicBezTo>
                    <a:pt x="2518" y="3638"/>
                    <a:pt x="2502" y="3622"/>
                    <a:pt x="2483" y="3622"/>
                  </a:cubicBezTo>
                  <a:moveTo>
                    <a:pt x="3005" y="3622"/>
                  </a:moveTo>
                  <a:cubicBezTo>
                    <a:pt x="2985" y="3622"/>
                    <a:pt x="2969" y="3638"/>
                    <a:pt x="2969" y="3657"/>
                  </a:cubicBezTo>
                  <a:cubicBezTo>
                    <a:pt x="2969" y="3677"/>
                    <a:pt x="2985" y="3693"/>
                    <a:pt x="3005" y="3693"/>
                  </a:cubicBezTo>
                  <a:cubicBezTo>
                    <a:pt x="3025" y="3693"/>
                    <a:pt x="3041" y="3677"/>
                    <a:pt x="3041" y="3657"/>
                  </a:cubicBezTo>
                  <a:cubicBezTo>
                    <a:pt x="3041" y="3638"/>
                    <a:pt x="3025" y="3622"/>
                    <a:pt x="3005" y="3622"/>
                  </a:cubicBezTo>
                  <a:moveTo>
                    <a:pt x="2613" y="3621"/>
                  </a:moveTo>
                  <a:cubicBezTo>
                    <a:pt x="2593" y="3621"/>
                    <a:pt x="2577" y="3637"/>
                    <a:pt x="2577" y="3657"/>
                  </a:cubicBezTo>
                  <a:cubicBezTo>
                    <a:pt x="2577" y="3678"/>
                    <a:pt x="2593" y="3694"/>
                    <a:pt x="2613" y="3694"/>
                  </a:cubicBezTo>
                  <a:cubicBezTo>
                    <a:pt x="2633" y="3694"/>
                    <a:pt x="2650" y="3678"/>
                    <a:pt x="2650" y="3657"/>
                  </a:cubicBezTo>
                  <a:cubicBezTo>
                    <a:pt x="2650" y="3637"/>
                    <a:pt x="2633" y="3621"/>
                    <a:pt x="2613" y="3621"/>
                  </a:cubicBezTo>
                  <a:moveTo>
                    <a:pt x="2744" y="3621"/>
                  </a:moveTo>
                  <a:cubicBezTo>
                    <a:pt x="2724" y="3621"/>
                    <a:pt x="2707" y="3637"/>
                    <a:pt x="2707" y="3657"/>
                  </a:cubicBezTo>
                  <a:cubicBezTo>
                    <a:pt x="2707" y="3678"/>
                    <a:pt x="2724" y="3694"/>
                    <a:pt x="2744" y="3694"/>
                  </a:cubicBezTo>
                  <a:cubicBezTo>
                    <a:pt x="2764" y="3694"/>
                    <a:pt x="2780" y="3678"/>
                    <a:pt x="2780" y="3657"/>
                  </a:cubicBezTo>
                  <a:cubicBezTo>
                    <a:pt x="2780" y="3637"/>
                    <a:pt x="2764" y="3621"/>
                    <a:pt x="2744" y="3621"/>
                  </a:cubicBezTo>
                  <a:moveTo>
                    <a:pt x="2874" y="3621"/>
                  </a:moveTo>
                  <a:cubicBezTo>
                    <a:pt x="2854" y="3621"/>
                    <a:pt x="2838" y="3637"/>
                    <a:pt x="2838" y="3657"/>
                  </a:cubicBezTo>
                  <a:cubicBezTo>
                    <a:pt x="2838" y="3678"/>
                    <a:pt x="2854" y="3694"/>
                    <a:pt x="2874" y="3694"/>
                  </a:cubicBezTo>
                  <a:cubicBezTo>
                    <a:pt x="2895" y="3694"/>
                    <a:pt x="2911" y="3678"/>
                    <a:pt x="2911" y="3657"/>
                  </a:cubicBezTo>
                  <a:cubicBezTo>
                    <a:pt x="2911" y="3637"/>
                    <a:pt x="2895" y="3621"/>
                    <a:pt x="2874" y="3621"/>
                  </a:cubicBezTo>
                  <a:moveTo>
                    <a:pt x="1830" y="3496"/>
                  </a:moveTo>
                  <a:cubicBezTo>
                    <a:pt x="1813" y="3496"/>
                    <a:pt x="1799" y="3510"/>
                    <a:pt x="1799" y="3527"/>
                  </a:cubicBezTo>
                  <a:cubicBezTo>
                    <a:pt x="1799" y="3544"/>
                    <a:pt x="1813" y="3557"/>
                    <a:pt x="1830" y="3557"/>
                  </a:cubicBezTo>
                  <a:cubicBezTo>
                    <a:pt x="1846" y="3557"/>
                    <a:pt x="1860" y="3544"/>
                    <a:pt x="1860" y="3527"/>
                  </a:cubicBezTo>
                  <a:cubicBezTo>
                    <a:pt x="1860" y="3510"/>
                    <a:pt x="1846" y="3496"/>
                    <a:pt x="1830" y="3496"/>
                  </a:cubicBezTo>
                  <a:moveTo>
                    <a:pt x="3658" y="3496"/>
                  </a:moveTo>
                  <a:cubicBezTo>
                    <a:pt x="3641" y="3496"/>
                    <a:pt x="3628" y="3510"/>
                    <a:pt x="3628" y="3527"/>
                  </a:cubicBezTo>
                  <a:cubicBezTo>
                    <a:pt x="3628" y="3544"/>
                    <a:pt x="3641" y="3557"/>
                    <a:pt x="3658" y="3557"/>
                  </a:cubicBezTo>
                  <a:cubicBezTo>
                    <a:pt x="3675" y="3557"/>
                    <a:pt x="3688" y="3544"/>
                    <a:pt x="3688" y="3527"/>
                  </a:cubicBezTo>
                  <a:cubicBezTo>
                    <a:pt x="3688" y="3510"/>
                    <a:pt x="3675" y="3496"/>
                    <a:pt x="3658" y="3496"/>
                  </a:cubicBezTo>
                  <a:moveTo>
                    <a:pt x="1960" y="3495"/>
                  </a:moveTo>
                  <a:cubicBezTo>
                    <a:pt x="1942" y="3495"/>
                    <a:pt x="1928" y="3509"/>
                    <a:pt x="1928" y="3527"/>
                  </a:cubicBezTo>
                  <a:cubicBezTo>
                    <a:pt x="1928" y="3545"/>
                    <a:pt x="1942" y="3559"/>
                    <a:pt x="1960" y="3559"/>
                  </a:cubicBezTo>
                  <a:cubicBezTo>
                    <a:pt x="1978" y="3559"/>
                    <a:pt x="1992" y="3545"/>
                    <a:pt x="1992" y="3527"/>
                  </a:cubicBezTo>
                  <a:cubicBezTo>
                    <a:pt x="1992" y="3509"/>
                    <a:pt x="1978" y="3495"/>
                    <a:pt x="1960" y="3495"/>
                  </a:cubicBezTo>
                  <a:moveTo>
                    <a:pt x="3527" y="3495"/>
                  </a:moveTo>
                  <a:cubicBezTo>
                    <a:pt x="3510" y="3495"/>
                    <a:pt x="3495" y="3509"/>
                    <a:pt x="3495" y="3527"/>
                  </a:cubicBezTo>
                  <a:cubicBezTo>
                    <a:pt x="3495" y="3545"/>
                    <a:pt x="3510" y="3559"/>
                    <a:pt x="3527" y="3559"/>
                  </a:cubicBezTo>
                  <a:cubicBezTo>
                    <a:pt x="3545" y="3559"/>
                    <a:pt x="3560" y="3545"/>
                    <a:pt x="3560" y="3527"/>
                  </a:cubicBezTo>
                  <a:cubicBezTo>
                    <a:pt x="3560" y="3509"/>
                    <a:pt x="3545" y="3495"/>
                    <a:pt x="3527" y="3495"/>
                  </a:cubicBezTo>
                  <a:moveTo>
                    <a:pt x="2091" y="3493"/>
                  </a:moveTo>
                  <a:cubicBezTo>
                    <a:pt x="2072" y="3493"/>
                    <a:pt x="2057" y="3508"/>
                    <a:pt x="2057" y="3527"/>
                  </a:cubicBezTo>
                  <a:cubicBezTo>
                    <a:pt x="2057" y="3545"/>
                    <a:pt x="2072" y="3561"/>
                    <a:pt x="2091" y="3561"/>
                  </a:cubicBezTo>
                  <a:cubicBezTo>
                    <a:pt x="2109" y="3561"/>
                    <a:pt x="2124" y="3545"/>
                    <a:pt x="2124" y="3527"/>
                  </a:cubicBezTo>
                  <a:cubicBezTo>
                    <a:pt x="2124" y="3508"/>
                    <a:pt x="2109" y="3493"/>
                    <a:pt x="2091" y="3493"/>
                  </a:cubicBezTo>
                  <a:moveTo>
                    <a:pt x="3397" y="3493"/>
                  </a:moveTo>
                  <a:cubicBezTo>
                    <a:pt x="3378" y="3493"/>
                    <a:pt x="3363" y="3508"/>
                    <a:pt x="3363" y="3527"/>
                  </a:cubicBezTo>
                  <a:cubicBezTo>
                    <a:pt x="3363" y="3546"/>
                    <a:pt x="3378" y="3561"/>
                    <a:pt x="3397" y="3561"/>
                  </a:cubicBezTo>
                  <a:cubicBezTo>
                    <a:pt x="3416" y="3561"/>
                    <a:pt x="3431" y="3546"/>
                    <a:pt x="3431" y="3527"/>
                  </a:cubicBezTo>
                  <a:cubicBezTo>
                    <a:pt x="3431" y="3508"/>
                    <a:pt x="3416" y="3493"/>
                    <a:pt x="3397" y="3493"/>
                  </a:cubicBezTo>
                  <a:moveTo>
                    <a:pt x="2221" y="3492"/>
                  </a:moveTo>
                  <a:cubicBezTo>
                    <a:pt x="2202" y="3492"/>
                    <a:pt x="2186" y="3507"/>
                    <a:pt x="2186" y="3527"/>
                  </a:cubicBezTo>
                  <a:cubicBezTo>
                    <a:pt x="2186" y="3546"/>
                    <a:pt x="2202" y="3562"/>
                    <a:pt x="2221" y="3562"/>
                  </a:cubicBezTo>
                  <a:cubicBezTo>
                    <a:pt x="2241" y="3562"/>
                    <a:pt x="2257" y="3546"/>
                    <a:pt x="2257" y="3527"/>
                  </a:cubicBezTo>
                  <a:cubicBezTo>
                    <a:pt x="2257" y="3507"/>
                    <a:pt x="2241" y="3492"/>
                    <a:pt x="2221" y="3492"/>
                  </a:cubicBezTo>
                  <a:moveTo>
                    <a:pt x="3266" y="3491"/>
                  </a:moveTo>
                  <a:cubicBezTo>
                    <a:pt x="3247" y="3491"/>
                    <a:pt x="3231" y="3507"/>
                    <a:pt x="3231" y="3527"/>
                  </a:cubicBezTo>
                  <a:cubicBezTo>
                    <a:pt x="3231" y="3546"/>
                    <a:pt x="3247" y="3562"/>
                    <a:pt x="3266" y="3562"/>
                  </a:cubicBezTo>
                  <a:cubicBezTo>
                    <a:pt x="3286" y="3562"/>
                    <a:pt x="3302" y="3546"/>
                    <a:pt x="3302" y="3527"/>
                  </a:cubicBezTo>
                  <a:cubicBezTo>
                    <a:pt x="3302" y="3507"/>
                    <a:pt x="3286" y="3491"/>
                    <a:pt x="3266" y="3491"/>
                  </a:cubicBezTo>
                  <a:moveTo>
                    <a:pt x="2352" y="3490"/>
                  </a:moveTo>
                  <a:cubicBezTo>
                    <a:pt x="2332" y="3490"/>
                    <a:pt x="2315" y="3507"/>
                    <a:pt x="2315" y="3527"/>
                  </a:cubicBezTo>
                  <a:cubicBezTo>
                    <a:pt x="2315" y="3547"/>
                    <a:pt x="2332" y="3563"/>
                    <a:pt x="2352" y="3563"/>
                  </a:cubicBezTo>
                  <a:cubicBezTo>
                    <a:pt x="2372" y="3563"/>
                    <a:pt x="2389" y="3547"/>
                    <a:pt x="2389" y="3527"/>
                  </a:cubicBezTo>
                  <a:cubicBezTo>
                    <a:pt x="2389" y="3507"/>
                    <a:pt x="2372" y="3490"/>
                    <a:pt x="2352" y="3490"/>
                  </a:cubicBezTo>
                  <a:moveTo>
                    <a:pt x="3136" y="3490"/>
                  </a:moveTo>
                  <a:cubicBezTo>
                    <a:pt x="3115" y="3490"/>
                    <a:pt x="3099" y="3506"/>
                    <a:pt x="3099" y="3527"/>
                  </a:cubicBezTo>
                  <a:cubicBezTo>
                    <a:pt x="3099" y="3547"/>
                    <a:pt x="3115" y="3564"/>
                    <a:pt x="3136" y="3564"/>
                  </a:cubicBezTo>
                  <a:cubicBezTo>
                    <a:pt x="3156" y="3564"/>
                    <a:pt x="3173" y="3547"/>
                    <a:pt x="3173" y="3527"/>
                  </a:cubicBezTo>
                  <a:cubicBezTo>
                    <a:pt x="3173" y="3506"/>
                    <a:pt x="3156" y="3490"/>
                    <a:pt x="3136" y="3490"/>
                  </a:cubicBezTo>
                  <a:moveTo>
                    <a:pt x="2483" y="3489"/>
                  </a:moveTo>
                  <a:cubicBezTo>
                    <a:pt x="2462" y="3489"/>
                    <a:pt x="2445" y="3506"/>
                    <a:pt x="2445" y="3527"/>
                  </a:cubicBezTo>
                  <a:cubicBezTo>
                    <a:pt x="2445" y="3548"/>
                    <a:pt x="2462" y="3565"/>
                    <a:pt x="2483" y="3565"/>
                  </a:cubicBezTo>
                  <a:cubicBezTo>
                    <a:pt x="2503" y="3565"/>
                    <a:pt x="2520" y="3548"/>
                    <a:pt x="2520" y="3527"/>
                  </a:cubicBezTo>
                  <a:cubicBezTo>
                    <a:pt x="2520" y="3506"/>
                    <a:pt x="2503" y="3489"/>
                    <a:pt x="2483" y="3489"/>
                  </a:cubicBezTo>
                  <a:moveTo>
                    <a:pt x="3005" y="3489"/>
                  </a:moveTo>
                  <a:cubicBezTo>
                    <a:pt x="2984" y="3489"/>
                    <a:pt x="2967" y="3506"/>
                    <a:pt x="2967" y="3527"/>
                  </a:cubicBezTo>
                  <a:cubicBezTo>
                    <a:pt x="2967" y="3548"/>
                    <a:pt x="2984" y="3565"/>
                    <a:pt x="3005" y="3565"/>
                  </a:cubicBezTo>
                  <a:cubicBezTo>
                    <a:pt x="3026" y="3565"/>
                    <a:pt x="3043" y="3548"/>
                    <a:pt x="3043" y="3527"/>
                  </a:cubicBezTo>
                  <a:cubicBezTo>
                    <a:pt x="3043" y="3506"/>
                    <a:pt x="3026" y="3489"/>
                    <a:pt x="3005" y="3489"/>
                  </a:cubicBezTo>
                  <a:moveTo>
                    <a:pt x="2613" y="3488"/>
                  </a:moveTo>
                  <a:cubicBezTo>
                    <a:pt x="2592" y="3488"/>
                    <a:pt x="2575" y="3506"/>
                    <a:pt x="2575" y="3527"/>
                  </a:cubicBezTo>
                  <a:cubicBezTo>
                    <a:pt x="2575" y="3548"/>
                    <a:pt x="2592" y="3565"/>
                    <a:pt x="2613" y="3565"/>
                  </a:cubicBezTo>
                  <a:cubicBezTo>
                    <a:pt x="2634" y="3565"/>
                    <a:pt x="2652" y="3548"/>
                    <a:pt x="2652" y="3527"/>
                  </a:cubicBezTo>
                  <a:cubicBezTo>
                    <a:pt x="2652" y="3506"/>
                    <a:pt x="2634" y="3488"/>
                    <a:pt x="2613" y="3488"/>
                  </a:cubicBezTo>
                  <a:moveTo>
                    <a:pt x="2874" y="3488"/>
                  </a:moveTo>
                  <a:cubicBezTo>
                    <a:pt x="2853" y="3488"/>
                    <a:pt x="2836" y="3506"/>
                    <a:pt x="2836" y="3527"/>
                  </a:cubicBezTo>
                  <a:cubicBezTo>
                    <a:pt x="2836" y="3548"/>
                    <a:pt x="2853" y="3565"/>
                    <a:pt x="2874" y="3565"/>
                  </a:cubicBezTo>
                  <a:cubicBezTo>
                    <a:pt x="2896" y="3565"/>
                    <a:pt x="2913" y="3548"/>
                    <a:pt x="2913" y="3527"/>
                  </a:cubicBezTo>
                  <a:cubicBezTo>
                    <a:pt x="2913" y="3506"/>
                    <a:pt x="2896" y="3488"/>
                    <a:pt x="2874" y="3488"/>
                  </a:cubicBezTo>
                  <a:moveTo>
                    <a:pt x="2744" y="3488"/>
                  </a:moveTo>
                  <a:cubicBezTo>
                    <a:pt x="2722" y="3488"/>
                    <a:pt x="2705" y="3505"/>
                    <a:pt x="2705" y="3527"/>
                  </a:cubicBezTo>
                  <a:cubicBezTo>
                    <a:pt x="2705" y="3548"/>
                    <a:pt x="2722" y="3566"/>
                    <a:pt x="2744" y="3566"/>
                  </a:cubicBezTo>
                  <a:cubicBezTo>
                    <a:pt x="2765" y="3566"/>
                    <a:pt x="2783" y="3548"/>
                    <a:pt x="2783" y="3527"/>
                  </a:cubicBezTo>
                  <a:cubicBezTo>
                    <a:pt x="2783" y="3505"/>
                    <a:pt x="2765" y="3488"/>
                    <a:pt x="2744" y="3488"/>
                  </a:cubicBezTo>
                  <a:moveTo>
                    <a:pt x="1830" y="3365"/>
                  </a:moveTo>
                  <a:cubicBezTo>
                    <a:pt x="1812" y="3365"/>
                    <a:pt x="1798" y="3379"/>
                    <a:pt x="1798" y="3396"/>
                  </a:cubicBezTo>
                  <a:cubicBezTo>
                    <a:pt x="1798" y="3413"/>
                    <a:pt x="1812" y="3427"/>
                    <a:pt x="1830" y="3427"/>
                  </a:cubicBezTo>
                  <a:cubicBezTo>
                    <a:pt x="1847" y="3427"/>
                    <a:pt x="1861" y="3413"/>
                    <a:pt x="1861" y="3396"/>
                  </a:cubicBezTo>
                  <a:cubicBezTo>
                    <a:pt x="1861" y="3379"/>
                    <a:pt x="1847" y="3365"/>
                    <a:pt x="1830" y="3365"/>
                  </a:cubicBezTo>
                  <a:moveTo>
                    <a:pt x="3658" y="3365"/>
                  </a:moveTo>
                  <a:cubicBezTo>
                    <a:pt x="3641" y="3365"/>
                    <a:pt x="3627" y="3379"/>
                    <a:pt x="3627" y="3396"/>
                  </a:cubicBezTo>
                  <a:cubicBezTo>
                    <a:pt x="3627" y="3414"/>
                    <a:pt x="3641" y="3428"/>
                    <a:pt x="3658" y="3428"/>
                  </a:cubicBezTo>
                  <a:cubicBezTo>
                    <a:pt x="3675" y="3428"/>
                    <a:pt x="3690" y="3414"/>
                    <a:pt x="3690" y="3396"/>
                  </a:cubicBezTo>
                  <a:cubicBezTo>
                    <a:pt x="3690" y="3379"/>
                    <a:pt x="3675" y="3365"/>
                    <a:pt x="3658" y="3365"/>
                  </a:cubicBezTo>
                  <a:moveTo>
                    <a:pt x="1960" y="3363"/>
                  </a:moveTo>
                  <a:cubicBezTo>
                    <a:pt x="1942" y="3363"/>
                    <a:pt x="1927" y="3378"/>
                    <a:pt x="1927" y="3396"/>
                  </a:cubicBezTo>
                  <a:cubicBezTo>
                    <a:pt x="1927" y="3415"/>
                    <a:pt x="1942" y="3430"/>
                    <a:pt x="1960" y="3430"/>
                  </a:cubicBezTo>
                  <a:cubicBezTo>
                    <a:pt x="1979" y="3430"/>
                    <a:pt x="1993" y="3415"/>
                    <a:pt x="1993" y="3396"/>
                  </a:cubicBezTo>
                  <a:cubicBezTo>
                    <a:pt x="1993" y="3378"/>
                    <a:pt x="1979" y="3363"/>
                    <a:pt x="1960" y="3363"/>
                  </a:cubicBezTo>
                  <a:moveTo>
                    <a:pt x="3527" y="3363"/>
                  </a:moveTo>
                  <a:cubicBezTo>
                    <a:pt x="3509" y="3363"/>
                    <a:pt x="3494" y="3378"/>
                    <a:pt x="3494" y="3396"/>
                  </a:cubicBezTo>
                  <a:cubicBezTo>
                    <a:pt x="3494" y="3415"/>
                    <a:pt x="3509" y="3430"/>
                    <a:pt x="3527" y="3430"/>
                  </a:cubicBezTo>
                  <a:cubicBezTo>
                    <a:pt x="3546" y="3430"/>
                    <a:pt x="3561" y="3415"/>
                    <a:pt x="3561" y="3396"/>
                  </a:cubicBezTo>
                  <a:cubicBezTo>
                    <a:pt x="3561" y="3378"/>
                    <a:pt x="3546" y="3363"/>
                    <a:pt x="3527" y="3363"/>
                  </a:cubicBezTo>
                  <a:moveTo>
                    <a:pt x="2091" y="3361"/>
                  </a:moveTo>
                  <a:cubicBezTo>
                    <a:pt x="2072" y="3361"/>
                    <a:pt x="2056" y="3377"/>
                    <a:pt x="2056" y="3396"/>
                  </a:cubicBezTo>
                  <a:cubicBezTo>
                    <a:pt x="2056" y="3415"/>
                    <a:pt x="2072" y="3431"/>
                    <a:pt x="2091" y="3431"/>
                  </a:cubicBezTo>
                  <a:cubicBezTo>
                    <a:pt x="2110" y="3431"/>
                    <a:pt x="2126" y="3415"/>
                    <a:pt x="2126" y="3396"/>
                  </a:cubicBezTo>
                  <a:cubicBezTo>
                    <a:pt x="2126" y="3377"/>
                    <a:pt x="2110" y="3361"/>
                    <a:pt x="2091" y="3361"/>
                  </a:cubicBezTo>
                  <a:moveTo>
                    <a:pt x="3397" y="3361"/>
                  </a:moveTo>
                  <a:cubicBezTo>
                    <a:pt x="3377" y="3361"/>
                    <a:pt x="3362" y="3377"/>
                    <a:pt x="3362" y="3396"/>
                  </a:cubicBezTo>
                  <a:cubicBezTo>
                    <a:pt x="3362" y="3416"/>
                    <a:pt x="3377" y="3431"/>
                    <a:pt x="3397" y="3431"/>
                  </a:cubicBezTo>
                  <a:cubicBezTo>
                    <a:pt x="3416" y="3431"/>
                    <a:pt x="3432" y="3416"/>
                    <a:pt x="3432" y="3396"/>
                  </a:cubicBezTo>
                  <a:cubicBezTo>
                    <a:pt x="3432" y="3377"/>
                    <a:pt x="3416" y="3361"/>
                    <a:pt x="3397" y="3361"/>
                  </a:cubicBezTo>
                  <a:moveTo>
                    <a:pt x="2221" y="3360"/>
                  </a:moveTo>
                  <a:cubicBezTo>
                    <a:pt x="2201" y="3360"/>
                    <a:pt x="2185" y="3376"/>
                    <a:pt x="2185" y="3396"/>
                  </a:cubicBezTo>
                  <a:cubicBezTo>
                    <a:pt x="2185" y="3416"/>
                    <a:pt x="2201" y="3433"/>
                    <a:pt x="2221" y="3433"/>
                  </a:cubicBezTo>
                  <a:cubicBezTo>
                    <a:pt x="2242" y="3433"/>
                    <a:pt x="2258" y="3416"/>
                    <a:pt x="2258" y="3396"/>
                  </a:cubicBezTo>
                  <a:cubicBezTo>
                    <a:pt x="2258" y="3376"/>
                    <a:pt x="2242" y="3360"/>
                    <a:pt x="2221" y="3360"/>
                  </a:cubicBezTo>
                  <a:moveTo>
                    <a:pt x="3266" y="3359"/>
                  </a:moveTo>
                  <a:cubicBezTo>
                    <a:pt x="3246" y="3359"/>
                    <a:pt x="3229" y="3376"/>
                    <a:pt x="3229" y="3396"/>
                  </a:cubicBezTo>
                  <a:cubicBezTo>
                    <a:pt x="3229" y="3417"/>
                    <a:pt x="3246" y="3433"/>
                    <a:pt x="3266" y="3433"/>
                  </a:cubicBezTo>
                  <a:cubicBezTo>
                    <a:pt x="3287" y="3433"/>
                    <a:pt x="3303" y="3417"/>
                    <a:pt x="3303" y="3396"/>
                  </a:cubicBezTo>
                  <a:cubicBezTo>
                    <a:pt x="3303" y="3376"/>
                    <a:pt x="3287" y="3359"/>
                    <a:pt x="3266" y="3359"/>
                  </a:cubicBezTo>
                  <a:moveTo>
                    <a:pt x="2352" y="3358"/>
                  </a:moveTo>
                  <a:cubicBezTo>
                    <a:pt x="2331" y="3358"/>
                    <a:pt x="2314" y="3375"/>
                    <a:pt x="2314" y="3396"/>
                  </a:cubicBezTo>
                  <a:cubicBezTo>
                    <a:pt x="2314" y="3417"/>
                    <a:pt x="2331" y="3434"/>
                    <a:pt x="2352" y="3434"/>
                  </a:cubicBezTo>
                  <a:cubicBezTo>
                    <a:pt x="2373" y="3434"/>
                    <a:pt x="2390" y="3417"/>
                    <a:pt x="2390" y="3396"/>
                  </a:cubicBezTo>
                  <a:cubicBezTo>
                    <a:pt x="2390" y="3375"/>
                    <a:pt x="2373" y="3358"/>
                    <a:pt x="2352" y="3358"/>
                  </a:cubicBezTo>
                  <a:moveTo>
                    <a:pt x="3136" y="3358"/>
                  </a:moveTo>
                  <a:cubicBezTo>
                    <a:pt x="3114" y="3358"/>
                    <a:pt x="3097" y="3375"/>
                    <a:pt x="3097" y="3396"/>
                  </a:cubicBezTo>
                  <a:cubicBezTo>
                    <a:pt x="3097" y="3417"/>
                    <a:pt x="3114" y="3435"/>
                    <a:pt x="3136" y="3435"/>
                  </a:cubicBezTo>
                  <a:cubicBezTo>
                    <a:pt x="3157" y="3435"/>
                    <a:pt x="3174" y="3417"/>
                    <a:pt x="3174" y="3396"/>
                  </a:cubicBezTo>
                  <a:cubicBezTo>
                    <a:pt x="3174" y="3375"/>
                    <a:pt x="3157" y="3358"/>
                    <a:pt x="3136" y="3358"/>
                  </a:cubicBezTo>
                  <a:moveTo>
                    <a:pt x="2483" y="3357"/>
                  </a:moveTo>
                  <a:cubicBezTo>
                    <a:pt x="2461" y="3357"/>
                    <a:pt x="2443" y="3374"/>
                    <a:pt x="2443" y="3396"/>
                  </a:cubicBezTo>
                  <a:cubicBezTo>
                    <a:pt x="2443" y="3418"/>
                    <a:pt x="2461" y="3436"/>
                    <a:pt x="2483" y="3436"/>
                  </a:cubicBezTo>
                  <a:cubicBezTo>
                    <a:pt x="2504" y="3436"/>
                    <a:pt x="2522" y="3418"/>
                    <a:pt x="2522" y="3396"/>
                  </a:cubicBezTo>
                  <a:cubicBezTo>
                    <a:pt x="2522" y="3374"/>
                    <a:pt x="2504" y="3357"/>
                    <a:pt x="2483" y="3357"/>
                  </a:cubicBezTo>
                  <a:moveTo>
                    <a:pt x="3005" y="3357"/>
                  </a:moveTo>
                  <a:cubicBezTo>
                    <a:pt x="2983" y="3357"/>
                    <a:pt x="2966" y="3374"/>
                    <a:pt x="2966" y="3396"/>
                  </a:cubicBezTo>
                  <a:cubicBezTo>
                    <a:pt x="2966" y="3418"/>
                    <a:pt x="2983" y="3436"/>
                    <a:pt x="3005" y="3436"/>
                  </a:cubicBezTo>
                  <a:cubicBezTo>
                    <a:pt x="3027" y="3436"/>
                    <a:pt x="3044" y="3418"/>
                    <a:pt x="3044" y="3396"/>
                  </a:cubicBezTo>
                  <a:cubicBezTo>
                    <a:pt x="3044" y="3374"/>
                    <a:pt x="3027" y="3357"/>
                    <a:pt x="3005" y="3357"/>
                  </a:cubicBezTo>
                  <a:moveTo>
                    <a:pt x="2613" y="3356"/>
                  </a:moveTo>
                  <a:cubicBezTo>
                    <a:pt x="2591" y="3356"/>
                    <a:pt x="2573" y="3374"/>
                    <a:pt x="2573" y="3396"/>
                  </a:cubicBezTo>
                  <a:cubicBezTo>
                    <a:pt x="2573" y="3418"/>
                    <a:pt x="2591" y="3436"/>
                    <a:pt x="2613" y="3436"/>
                  </a:cubicBezTo>
                  <a:cubicBezTo>
                    <a:pt x="2635" y="3436"/>
                    <a:pt x="2653" y="3418"/>
                    <a:pt x="2653" y="3396"/>
                  </a:cubicBezTo>
                  <a:cubicBezTo>
                    <a:pt x="2653" y="3374"/>
                    <a:pt x="2635" y="3356"/>
                    <a:pt x="2613" y="3356"/>
                  </a:cubicBezTo>
                  <a:moveTo>
                    <a:pt x="2744" y="3356"/>
                  </a:moveTo>
                  <a:cubicBezTo>
                    <a:pt x="2721" y="3356"/>
                    <a:pt x="2703" y="3374"/>
                    <a:pt x="2703" y="3396"/>
                  </a:cubicBezTo>
                  <a:cubicBezTo>
                    <a:pt x="2703" y="3419"/>
                    <a:pt x="2721" y="3437"/>
                    <a:pt x="2744" y="3437"/>
                  </a:cubicBezTo>
                  <a:cubicBezTo>
                    <a:pt x="2766" y="3437"/>
                    <a:pt x="2784" y="3419"/>
                    <a:pt x="2784" y="3396"/>
                  </a:cubicBezTo>
                  <a:cubicBezTo>
                    <a:pt x="2784" y="3374"/>
                    <a:pt x="2766" y="3356"/>
                    <a:pt x="2744" y="3356"/>
                  </a:cubicBezTo>
                  <a:moveTo>
                    <a:pt x="2874" y="3356"/>
                  </a:moveTo>
                  <a:cubicBezTo>
                    <a:pt x="2852" y="3356"/>
                    <a:pt x="2834" y="3374"/>
                    <a:pt x="2834" y="3396"/>
                  </a:cubicBezTo>
                  <a:cubicBezTo>
                    <a:pt x="2834" y="3419"/>
                    <a:pt x="2852" y="3437"/>
                    <a:pt x="2874" y="3437"/>
                  </a:cubicBezTo>
                  <a:cubicBezTo>
                    <a:pt x="2897" y="3437"/>
                    <a:pt x="2915" y="3419"/>
                    <a:pt x="2915" y="3396"/>
                  </a:cubicBezTo>
                  <a:cubicBezTo>
                    <a:pt x="2915" y="3374"/>
                    <a:pt x="2897" y="3356"/>
                    <a:pt x="2874" y="3356"/>
                  </a:cubicBezTo>
                  <a:moveTo>
                    <a:pt x="1830" y="3234"/>
                  </a:moveTo>
                  <a:cubicBezTo>
                    <a:pt x="1812" y="3234"/>
                    <a:pt x="1798" y="3248"/>
                    <a:pt x="1798" y="3266"/>
                  </a:cubicBezTo>
                  <a:cubicBezTo>
                    <a:pt x="1798" y="3283"/>
                    <a:pt x="1812" y="3298"/>
                    <a:pt x="1830" y="3298"/>
                  </a:cubicBezTo>
                  <a:cubicBezTo>
                    <a:pt x="1847" y="3298"/>
                    <a:pt x="1861" y="3283"/>
                    <a:pt x="1861" y="3266"/>
                  </a:cubicBezTo>
                  <a:cubicBezTo>
                    <a:pt x="1861" y="3248"/>
                    <a:pt x="1847" y="3234"/>
                    <a:pt x="1830" y="3234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21" name="Google Shape;421;p1"/>
            <p:cNvSpPr/>
            <p:nvPr/>
          </p:nvSpPr>
          <p:spPr>
            <a:xfrm>
              <a:off x="-1066" y="-1692"/>
              <a:ext cx="9816" cy="4116"/>
            </a:xfrm>
            <a:custGeom>
              <a:avLst/>
              <a:gdLst/>
              <a:ahLst/>
              <a:cxnLst/>
              <a:rect l="l" t="t" r="r" b="b"/>
              <a:pathLst>
                <a:path w="6009" h="2520" extrusionOk="0">
                  <a:moveTo>
                    <a:pt x="654" y="2480"/>
                  </a:moveTo>
                  <a:cubicBezTo>
                    <a:pt x="648" y="2480"/>
                    <a:pt x="644" y="2484"/>
                    <a:pt x="644" y="2490"/>
                  </a:cubicBezTo>
                  <a:cubicBezTo>
                    <a:pt x="644" y="2496"/>
                    <a:pt x="648" y="2500"/>
                    <a:pt x="654" y="2500"/>
                  </a:cubicBezTo>
                  <a:cubicBezTo>
                    <a:pt x="659" y="2500"/>
                    <a:pt x="664" y="2496"/>
                    <a:pt x="664" y="2490"/>
                  </a:cubicBezTo>
                  <a:cubicBezTo>
                    <a:pt x="664" y="2484"/>
                    <a:pt x="659" y="2480"/>
                    <a:pt x="654" y="2480"/>
                  </a:cubicBezTo>
                  <a:moveTo>
                    <a:pt x="5356" y="2480"/>
                  </a:moveTo>
                  <a:cubicBezTo>
                    <a:pt x="5350" y="2480"/>
                    <a:pt x="5345" y="2484"/>
                    <a:pt x="5345" y="2490"/>
                  </a:cubicBezTo>
                  <a:cubicBezTo>
                    <a:pt x="5345" y="2496"/>
                    <a:pt x="5350" y="2501"/>
                    <a:pt x="5356" y="2501"/>
                  </a:cubicBezTo>
                  <a:cubicBezTo>
                    <a:pt x="5362" y="2501"/>
                    <a:pt x="5366" y="2496"/>
                    <a:pt x="5366" y="2490"/>
                  </a:cubicBezTo>
                  <a:cubicBezTo>
                    <a:pt x="5366" y="2484"/>
                    <a:pt x="5362" y="2480"/>
                    <a:pt x="5356" y="2480"/>
                  </a:cubicBezTo>
                  <a:moveTo>
                    <a:pt x="784" y="2478"/>
                  </a:moveTo>
                  <a:cubicBezTo>
                    <a:pt x="778" y="2478"/>
                    <a:pt x="773" y="2483"/>
                    <a:pt x="773" y="2490"/>
                  </a:cubicBezTo>
                  <a:cubicBezTo>
                    <a:pt x="773" y="2497"/>
                    <a:pt x="778" y="2502"/>
                    <a:pt x="784" y="2502"/>
                  </a:cubicBezTo>
                  <a:cubicBezTo>
                    <a:pt x="791" y="2502"/>
                    <a:pt x="796" y="2497"/>
                    <a:pt x="796" y="2490"/>
                  </a:cubicBezTo>
                  <a:cubicBezTo>
                    <a:pt x="796" y="2483"/>
                    <a:pt x="791" y="2478"/>
                    <a:pt x="784" y="2478"/>
                  </a:cubicBezTo>
                  <a:moveTo>
                    <a:pt x="5225" y="2478"/>
                  </a:moveTo>
                  <a:cubicBezTo>
                    <a:pt x="5218" y="2478"/>
                    <a:pt x="5213" y="2483"/>
                    <a:pt x="5213" y="2490"/>
                  </a:cubicBezTo>
                  <a:cubicBezTo>
                    <a:pt x="5213" y="2497"/>
                    <a:pt x="5218" y="2502"/>
                    <a:pt x="5225" y="2502"/>
                  </a:cubicBezTo>
                  <a:cubicBezTo>
                    <a:pt x="5232" y="2502"/>
                    <a:pt x="5237" y="2497"/>
                    <a:pt x="5237" y="2490"/>
                  </a:cubicBezTo>
                  <a:cubicBezTo>
                    <a:pt x="5237" y="2483"/>
                    <a:pt x="5232" y="2478"/>
                    <a:pt x="5225" y="2478"/>
                  </a:cubicBezTo>
                  <a:moveTo>
                    <a:pt x="915" y="2476"/>
                  </a:moveTo>
                  <a:cubicBezTo>
                    <a:pt x="907" y="2476"/>
                    <a:pt x="901" y="2482"/>
                    <a:pt x="901" y="2490"/>
                  </a:cubicBezTo>
                  <a:cubicBezTo>
                    <a:pt x="901" y="2498"/>
                    <a:pt x="907" y="2504"/>
                    <a:pt x="915" y="2504"/>
                  </a:cubicBezTo>
                  <a:cubicBezTo>
                    <a:pt x="923" y="2504"/>
                    <a:pt x="929" y="2498"/>
                    <a:pt x="929" y="2490"/>
                  </a:cubicBezTo>
                  <a:cubicBezTo>
                    <a:pt x="929" y="2482"/>
                    <a:pt x="923" y="2476"/>
                    <a:pt x="915" y="2476"/>
                  </a:cubicBezTo>
                  <a:moveTo>
                    <a:pt x="5095" y="2476"/>
                  </a:moveTo>
                  <a:cubicBezTo>
                    <a:pt x="5087" y="2476"/>
                    <a:pt x="5080" y="2482"/>
                    <a:pt x="5080" y="2490"/>
                  </a:cubicBezTo>
                  <a:cubicBezTo>
                    <a:pt x="5080" y="2498"/>
                    <a:pt x="5087" y="2505"/>
                    <a:pt x="5095" y="2505"/>
                  </a:cubicBezTo>
                  <a:cubicBezTo>
                    <a:pt x="5103" y="2505"/>
                    <a:pt x="5109" y="2498"/>
                    <a:pt x="5109" y="2490"/>
                  </a:cubicBezTo>
                  <a:cubicBezTo>
                    <a:pt x="5109" y="2482"/>
                    <a:pt x="5103" y="2476"/>
                    <a:pt x="5095" y="2476"/>
                  </a:cubicBezTo>
                  <a:moveTo>
                    <a:pt x="1046" y="2474"/>
                  </a:moveTo>
                  <a:cubicBezTo>
                    <a:pt x="1037" y="2474"/>
                    <a:pt x="1029" y="2481"/>
                    <a:pt x="1029" y="2490"/>
                  </a:cubicBezTo>
                  <a:cubicBezTo>
                    <a:pt x="1029" y="2499"/>
                    <a:pt x="1037" y="2506"/>
                    <a:pt x="1046" y="2506"/>
                  </a:cubicBezTo>
                  <a:cubicBezTo>
                    <a:pt x="1055" y="2506"/>
                    <a:pt x="1062" y="2499"/>
                    <a:pt x="1062" y="2490"/>
                  </a:cubicBezTo>
                  <a:cubicBezTo>
                    <a:pt x="1062" y="2481"/>
                    <a:pt x="1055" y="2474"/>
                    <a:pt x="1046" y="2474"/>
                  </a:cubicBezTo>
                  <a:moveTo>
                    <a:pt x="4964" y="2473"/>
                  </a:moveTo>
                  <a:cubicBezTo>
                    <a:pt x="4955" y="2473"/>
                    <a:pt x="4947" y="2481"/>
                    <a:pt x="4947" y="2490"/>
                  </a:cubicBezTo>
                  <a:cubicBezTo>
                    <a:pt x="4947" y="2499"/>
                    <a:pt x="4955" y="2507"/>
                    <a:pt x="4964" y="2507"/>
                  </a:cubicBezTo>
                  <a:cubicBezTo>
                    <a:pt x="4973" y="2507"/>
                    <a:pt x="4981" y="2499"/>
                    <a:pt x="4981" y="2490"/>
                  </a:cubicBezTo>
                  <a:cubicBezTo>
                    <a:pt x="4981" y="2481"/>
                    <a:pt x="4973" y="2473"/>
                    <a:pt x="4964" y="2473"/>
                  </a:cubicBezTo>
                  <a:moveTo>
                    <a:pt x="1176" y="2472"/>
                  </a:moveTo>
                  <a:cubicBezTo>
                    <a:pt x="1166" y="2472"/>
                    <a:pt x="1158" y="2480"/>
                    <a:pt x="1158" y="2490"/>
                  </a:cubicBezTo>
                  <a:cubicBezTo>
                    <a:pt x="1158" y="2500"/>
                    <a:pt x="1166" y="2509"/>
                    <a:pt x="1176" y="2509"/>
                  </a:cubicBezTo>
                  <a:cubicBezTo>
                    <a:pt x="1187" y="2509"/>
                    <a:pt x="1195" y="2500"/>
                    <a:pt x="1195" y="2490"/>
                  </a:cubicBezTo>
                  <a:cubicBezTo>
                    <a:pt x="1195" y="2480"/>
                    <a:pt x="1187" y="2472"/>
                    <a:pt x="1176" y="2472"/>
                  </a:cubicBezTo>
                  <a:moveTo>
                    <a:pt x="4833" y="2472"/>
                  </a:moveTo>
                  <a:cubicBezTo>
                    <a:pt x="4823" y="2472"/>
                    <a:pt x="4815" y="2480"/>
                    <a:pt x="4815" y="2490"/>
                  </a:cubicBezTo>
                  <a:cubicBezTo>
                    <a:pt x="4815" y="2500"/>
                    <a:pt x="4823" y="2509"/>
                    <a:pt x="4833" y="2509"/>
                  </a:cubicBezTo>
                  <a:cubicBezTo>
                    <a:pt x="4844" y="2509"/>
                    <a:pt x="4852" y="2500"/>
                    <a:pt x="4852" y="2490"/>
                  </a:cubicBezTo>
                  <a:cubicBezTo>
                    <a:pt x="4852" y="2480"/>
                    <a:pt x="4844" y="2472"/>
                    <a:pt x="4833" y="2472"/>
                  </a:cubicBezTo>
                  <a:moveTo>
                    <a:pt x="1307" y="2470"/>
                  </a:moveTo>
                  <a:cubicBezTo>
                    <a:pt x="1296" y="2470"/>
                    <a:pt x="1287" y="2479"/>
                    <a:pt x="1287" y="2490"/>
                  </a:cubicBezTo>
                  <a:cubicBezTo>
                    <a:pt x="1287" y="2501"/>
                    <a:pt x="1296" y="2510"/>
                    <a:pt x="1307" y="2510"/>
                  </a:cubicBezTo>
                  <a:cubicBezTo>
                    <a:pt x="1318" y="2510"/>
                    <a:pt x="1327" y="2501"/>
                    <a:pt x="1327" y="2490"/>
                  </a:cubicBezTo>
                  <a:cubicBezTo>
                    <a:pt x="1327" y="2479"/>
                    <a:pt x="1318" y="2470"/>
                    <a:pt x="1307" y="2470"/>
                  </a:cubicBezTo>
                  <a:moveTo>
                    <a:pt x="4703" y="2469"/>
                  </a:moveTo>
                  <a:cubicBezTo>
                    <a:pt x="4691" y="2469"/>
                    <a:pt x="4682" y="2479"/>
                    <a:pt x="4682" y="2490"/>
                  </a:cubicBezTo>
                  <a:cubicBezTo>
                    <a:pt x="4682" y="2501"/>
                    <a:pt x="4691" y="2511"/>
                    <a:pt x="4703" y="2511"/>
                  </a:cubicBezTo>
                  <a:cubicBezTo>
                    <a:pt x="4714" y="2511"/>
                    <a:pt x="4723" y="2501"/>
                    <a:pt x="4723" y="2490"/>
                  </a:cubicBezTo>
                  <a:cubicBezTo>
                    <a:pt x="4723" y="2479"/>
                    <a:pt x="4714" y="2469"/>
                    <a:pt x="4703" y="2469"/>
                  </a:cubicBezTo>
                  <a:moveTo>
                    <a:pt x="1438" y="2468"/>
                  </a:moveTo>
                  <a:cubicBezTo>
                    <a:pt x="1425" y="2468"/>
                    <a:pt x="1415" y="2478"/>
                    <a:pt x="1415" y="2490"/>
                  </a:cubicBezTo>
                  <a:cubicBezTo>
                    <a:pt x="1415" y="2502"/>
                    <a:pt x="1425" y="2513"/>
                    <a:pt x="1438" y="2513"/>
                  </a:cubicBezTo>
                  <a:cubicBezTo>
                    <a:pt x="1450" y="2513"/>
                    <a:pt x="1460" y="2502"/>
                    <a:pt x="1460" y="2490"/>
                  </a:cubicBezTo>
                  <a:cubicBezTo>
                    <a:pt x="1460" y="2478"/>
                    <a:pt x="1450" y="2468"/>
                    <a:pt x="1438" y="2468"/>
                  </a:cubicBezTo>
                  <a:moveTo>
                    <a:pt x="4572" y="2468"/>
                  </a:moveTo>
                  <a:cubicBezTo>
                    <a:pt x="4560" y="2468"/>
                    <a:pt x="4550" y="2478"/>
                    <a:pt x="4550" y="2490"/>
                  </a:cubicBezTo>
                  <a:cubicBezTo>
                    <a:pt x="4550" y="2502"/>
                    <a:pt x="4560" y="2513"/>
                    <a:pt x="4572" y="2513"/>
                  </a:cubicBezTo>
                  <a:cubicBezTo>
                    <a:pt x="4584" y="2513"/>
                    <a:pt x="4595" y="2502"/>
                    <a:pt x="4595" y="2490"/>
                  </a:cubicBezTo>
                  <a:cubicBezTo>
                    <a:pt x="4595" y="2478"/>
                    <a:pt x="4584" y="2468"/>
                    <a:pt x="4572" y="2468"/>
                  </a:cubicBezTo>
                  <a:moveTo>
                    <a:pt x="1568" y="2466"/>
                  </a:moveTo>
                  <a:cubicBezTo>
                    <a:pt x="1555" y="2466"/>
                    <a:pt x="1544" y="2477"/>
                    <a:pt x="1544" y="2490"/>
                  </a:cubicBezTo>
                  <a:cubicBezTo>
                    <a:pt x="1544" y="2503"/>
                    <a:pt x="1555" y="2514"/>
                    <a:pt x="1568" y="2514"/>
                  </a:cubicBezTo>
                  <a:cubicBezTo>
                    <a:pt x="1582" y="2514"/>
                    <a:pt x="1592" y="2503"/>
                    <a:pt x="1592" y="2490"/>
                  </a:cubicBezTo>
                  <a:cubicBezTo>
                    <a:pt x="1592" y="2477"/>
                    <a:pt x="1582" y="2466"/>
                    <a:pt x="1568" y="2466"/>
                  </a:cubicBezTo>
                  <a:moveTo>
                    <a:pt x="4441" y="2465"/>
                  </a:moveTo>
                  <a:cubicBezTo>
                    <a:pt x="4428" y="2465"/>
                    <a:pt x="4417" y="2476"/>
                    <a:pt x="4417" y="2490"/>
                  </a:cubicBezTo>
                  <a:cubicBezTo>
                    <a:pt x="4417" y="2504"/>
                    <a:pt x="4428" y="2515"/>
                    <a:pt x="4441" y="2515"/>
                  </a:cubicBezTo>
                  <a:cubicBezTo>
                    <a:pt x="4455" y="2515"/>
                    <a:pt x="4466" y="2504"/>
                    <a:pt x="4466" y="2490"/>
                  </a:cubicBezTo>
                  <a:cubicBezTo>
                    <a:pt x="4466" y="2476"/>
                    <a:pt x="4455" y="2465"/>
                    <a:pt x="4441" y="2465"/>
                  </a:cubicBezTo>
                  <a:moveTo>
                    <a:pt x="1699" y="2464"/>
                  </a:moveTo>
                  <a:cubicBezTo>
                    <a:pt x="1684" y="2464"/>
                    <a:pt x="1672" y="2475"/>
                    <a:pt x="1672" y="2490"/>
                  </a:cubicBezTo>
                  <a:cubicBezTo>
                    <a:pt x="1672" y="2505"/>
                    <a:pt x="1684" y="2516"/>
                    <a:pt x="1699" y="2516"/>
                  </a:cubicBezTo>
                  <a:cubicBezTo>
                    <a:pt x="1713" y="2516"/>
                    <a:pt x="1725" y="2505"/>
                    <a:pt x="1725" y="2490"/>
                  </a:cubicBezTo>
                  <a:cubicBezTo>
                    <a:pt x="1725" y="2475"/>
                    <a:pt x="1713" y="2464"/>
                    <a:pt x="1699" y="2464"/>
                  </a:cubicBezTo>
                  <a:moveTo>
                    <a:pt x="4311" y="2464"/>
                  </a:moveTo>
                  <a:cubicBezTo>
                    <a:pt x="4296" y="2464"/>
                    <a:pt x="4284" y="2475"/>
                    <a:pt x="4284" y="2490"/>
                  </a:cubicBezTo>
                  <a:cubicBezTo>
                    <a:pt x="4284" y="2505"/>
                    <a:pt x="4296" y="2516"/>
                    <a:pt x="4311" y="2516"/>
                  </a:cubicBezTo>
                  <a:cubicBezTo>
                    <a:pt x="4325" y="2516"/>
                    <a:pt x="4337" y="2505"/>
                    <a:pt x="4337" y="2490"/>
                  </a:cubicBezTo>
                  <a:cubicBezTo>
                    <a:pt x="4337" y="2475"/>
                    <a:pt x="4325" y="2464"/>
                    <a:pt x="4311" y="2464"/>
                  </a:cubicBezTo>
                  <a:moveTo>
                    <a:pt x="1829" y="2462"/>
                  </a:moveTo>
                  <a:cubicBezTo>
                    <a:pt x="1814" y="2462"/>
                    <a:pt x="1801" y="2474"/>
                    <a:pt x="1801" y="2490"/>
                  </a:cubicBezTo>
                  <a:cubicBezTo>
                    <a:pt x="1801" y="2506"/>
                    <a:pt x="1814" y="2518"/>
                    <a:pt x="1829" y="2518"/>
                  </a:cubicBezTo>
                  <a:cubicBezTo>
                    <a:pt x="1845" y="2518"/>
                    <a:pt x="1858" y="2506"/>
                    <a:pt x="1858" y="2490"/>
                  </a:cubicBezTo>
                  <a:cubicBezTo>
                    <a:pt x="1858" y="2474"/>
                    <a:pt x="1845" y="2462"/>
                    <a:pt x="1829" y="2462"/>
                  </a:cubicBezTo>
                  <a:moveTo>
                    <a:pt x="4180" y="2461"/>
                  </a:moveTo>
                  <a:cubicBezTo>
                    <a:pt x="4164" y="2461"/>
                    <a:pt x="4152" y="2474"/>
                    <a:pt x="4152" y="2490"/>
                  </a:cubicBezTo>
                  <a:cubicBezTo>
                    <a:pt x="4152" y="2506"/>
                    <a:pt x="4164" y="2519"/>
                    <a:pt x="4180" y="2519"/>
                  </a:cubicBezTo>
                  <a:cubicBezTo>
                    <a:pt x="4196" y="2519"/>
                    <a:pt x="4209" y="2506"/>
                    <a:pt x="4209" y="2490"/>
                  </a:cubicBezTo>
                  <a:cubicBezTo>
                    <a:pt x="4209" y="2474"/>
                    <a:pt x="4196" y="2461"/>
                    <a:pt x="4180" y="2461"/>
                  </a:cubicBezTo>
                  <a:moveTo>
                    <a:pt x="1960" y="2460"/>
                  </a:moveTo>
                  <a:cubicBezTo>
                    <a:pt x="1943" y="2460"/>
                    <a:pt x="1930" y="2473"/>
                    <a:pt x="1930" y="2490"/>
                  </a:cubicBezTo>
                  <a:cubicBezTo>
                    <a:pt x="1930" y="2507"/>
                    <a:pt x="1943" y="2520"/>
                    <a:pt x="1960" y="2520"/>
                  </a:cubicBezTo>
                  <a:cubicBezTo>
                    <a:pt x="1977" y="2520"/>
                    <a:pt x="1990" y="2507"/>
                    <a:pt x="1990" y="2490"/>
                  </a:cubicBezTo>
                  <a:cubicBezTo>
                    <a:pt x="1990" y="2473"/>
                    <a:pt x="1977" y="2460"/>
                    <a:pt x="1960" y="2460"/>
                  </a:cubicBezTo>
                  <a:moveTo>
                    <a:pt x="4050" y="2460"/>
                  </a:moveTo>
                  <a:cubicBezTo>
                    <a:pt x="4033" y="2460"/>
                    <a:pt x="4019" y="2473"/>
                    <a:pt x="4019" y="2490"/>
                  </a:cubicBezTo>
                  <a:cubicBezTo>
                    <a:pt x="4019" y="2507"/>
                    <a:pt x="4033" y="2520"/>
                    <a:pt x="4050" y="2520"/>
                  </a:cubicBezTo>
                  <a:cubicBezTo>
                    <a:pt x="4066" y="2520"/>
                    <a:pt x="4080" y="2507"/>
                    <a:pt x="4080" y="2490"/>
                  </a:cubicBezTo>
                  <a:cubicBezTo>
                    <a:pt x="4080" y="2473"/>
                    <a:pt x="4066" y="2460"/>
                    <a:pt x="4050" y="2460"/>
                  </a:cubicBezTo>
                  <a:moveTo>
                    <a:pt x="1" y="2359"/>
                  </a:moveTo>
                  <a:cubicBezTo>
                    <a:pt x="0" y="2359"/>
                    <a:pt x="0" y="2359"/>
                    <a:pt x="0" y="2359"/>
                  </a:cubicBezTo>
                  <a:cubicBezTo>
                    <a:pt x="1" y="2360"/>
                    <a:pt x="1" y="2360"/>
                    <a:pt x="1" y="2360"/>
                  </a:cubicBezTo>
                  <a:cubicBezTo>
                    <a:pt x="1" y="2359"/>
                    <a:pt x="1" y="2359"/>
                    <a:pt x="1" y="2359"/>
                  </a:cubicBezTo>
                  <a:cubicBezTo>
                    <a:pt x="1" y="2359"/>
                    <a:pt x="1" y="2359"/>
                    <a:pt x="1" y="2359"/>
                  </a:cubicBezTo>
                  <a:moveTo>
                    <a:pt x="6009" y="2359"/>
                  </a:moveTo>
                  <a:cubicBezTo>
                    <a:pt x="6008" y="2359"/>
                    <a:pt x="6008" y="2359"/>
                    <a:pt x="6008" y="2359"/>
                  </a:cubicBezTo>
                  <a:cubicBezTo>
                    <a:pt x="6009" y="2360"/>
                    <a:pt x="6009" y="2360"/>
                    <a:pt x="6009" y="2360"/>
                  </a:cubicBezTo>
                  <a:cubicBezTo>
                    <a:pt x="6009" y="2359"/>
                    <a:pt x="6009" y="2359"/>
                    <a:pt x="6009" y="2359"/>
                  </a:cubicBezTo>
                  <a:cubicBezTo>
                    <a:pt x="6009" y="2359"/>
                    <a:pt x="6009" y="2359"/>
                    <a:pt x="6009" y="2359"/>
                  </a:cubicBezTo>
                  <a:moveTo>
                    <a:pt x="131" y="2357"/>
                  </a:moveTo>
                  <a:cubicBezTo>
                    <a:pt x="130" y="2357"/>
                    <a:pt x="129" y="2358"/>
                    <a:pt x="129" y="2359"/>
                  </a:cubicBezTo>
                  <a:cubicBezTo>
                    <a:pt x="129" y="2361"/>
                    <a:pt x="130" y="2362"/>
                    <a:pt x="131" y="2362"/>
                  </a:cubicBezTo>
                  <a:cubicBezTo>
                    <a:pt x="133" y="2362"/>
                    <a:pt x="134" y="2361"/>
                    <a:pt x="134" y="2359"/>
                  </a:cubicBezTo>
                  <a:cubicBezTo>
                    <a:pt x="134" y="2358"/>
                    <a:pt x="133" y="2357"/>
                    <a:pt x="131" y="2357"/>
                  </a:cubicBezTo>
                  <a:moveTo>
                    <a:pt x="5878" y="2357"/>
                  </a:moveTo>
                  <a:cubicBezTo>
                    <a:pt x="5877" y="2357"/>
                    <a:pt x="5876" y="2358"/>
                    <a:pt x="5876" y="2359"/>
                  </a:cubicBezTo>
                  <a:cubicBezTo>
                    <a:pt x="5876" y="2361"/>
                    <a:pt x="5877" y="2362"/>
                    <a:pt x="5878" y="2362"/>
                  </a:cubicBezTo>
                  <a:cubicBezTo>
                    <a:pt x="5880" y="2362"/>
                    <a:pt x="5881" y="2361"/>
                    <a:pt x="5881" y="2359"/>
                  </a:cubicBezTo>
                  <a:cubicBezTo>
                    <a:pt x="5881" y="2358"/>
                    <a:pt x="5880" y="2357"/>
                    <a:pt x="5878" y="2357"/>
                  </a:cubicBezTo>
                  <a:moveTo>
                    <a:pt x="262" y="2355"/>
                  </a:moveTo>
                  <a:cubicBezTo>
                    <a:pt x="260" y="2355"/>
                    <a:pt x="258" y="2357"/>
                    <a:pt x="258" y="2359"/>
                  </a:cubicBezTo>
                  <a:cubicBezTo>
                    <a:pt x="258" y="2362"/>
                    <a:pt x="260" y="2364"/>
                    <a:pt x="262" y="2364"/>
                  </a:cubicBezTo>
                  <a:cubicBezTo>
                    <a:pt x="264" y="2364"/>
                    <a:pt x="266" y="2362"/>
                    <a:pt x="266" y="2359"/>
                  </a:cubicBezTo>
                  <a:cubicBezTo>
                    <a:pt x="266" y="2357"/>
                    <a:pt x="264" y="2355"/>
                    <a:pt x="262" y="2355"/>
                  </a:cubicBezTo>
                  <a:moveTo>
                    <a:pt x="5748" y="2355"/>
                  </a:moveTo>
                  <a:cubicBezTo>
                    <a:pt x="5745" y="2355"/>
                    <a:pt x="5743" y="2357"/>
                    <a:pt x="5743" y="2359"/>
                  </a:cubicBezTo>
                  <a:cubicBezTo>
                    <a:pt x="5743" y="2362"/>
                    <a:pt x="5745" y="2364"/>
                    <a:pt x="5748" y="2364"/>
                  </a:cubicBezTo>
                  <a:cubicBezTo>
                    <a:pt x="5750" y="2364"/>
                    <a:pt x="5752" y="2362"/>
                    <a:pt x="5752" y="2359"/>
                  </a:cubicBezTo>
                  <a:cubicBezTo>
                    <a:pt x="5752" y="2357"/>
                    <a:pt x="5750" y="2355"/>
                    <a:pt x="5748" y="2355"/>
                  </a:cubicBezTo>
                  <a:moveTo>
                    <a:pt x="393" y="2353"/>
                  </a:moveTo>
                  <a:cubicBezTo>
                    <a:pt x="389" y="2353"/>
                    <a:pt x="387" y="2356"/>
                    <a:pt x="387" y="2359"/>
                  </a:cubicBezTo>
                  <a:cubicBezTo>
                    <a:pt x="387" y="2363"/>
                    <a:pt x="389" y="2366"/>
                    <a:pt x="393" y="2366"/>
                  </a:cubicBezTo>
                  <a:cubicBezTo>
                    <a:pt x="396" y="2366"/>
                    <a:pt x="399" y="2363"/>
                    <a:pt x="399" y="2359"/>
                  </a:cubicBezTo>
                  <a:cubicBezTo>
                    <a:pt x="399" y="2356"/>
                    <a:pt x="396" y="2353"/>
                    <a:pt x="393" y="2353"/>
                  </a:cubicBezTo>
                  <a:moveTo>
                    <a:pt x="5617" y="2353"/>
                  </a:moveTo>
                  <a:cubicBezTo>
                    <a:pt x="5613" y="2353"/>
                    <a:pt x="5610" y="2356"/>
                    <a:pt x="5610" y="2359"/>
                  </a:cubicBezTo>
                  <a:cubicBezTo>
                    <a:pt x="5610" y="2363"/>
                    <a:pt x="5613" y="2366"/>
                    <a:pt x="5617" y="2366"/>
                  </a:cubicBezTo>
                  <a:cubicBezTo>
                    <a:pt x="5621" y="2366"/>
                    <a:pt x="5623" y="2363"/>
                    <a:pt x="5623" y="2359"/>
                  </a:cubicBezTo>
                  <a:cubicBezTo>
                    <a:pt x="5623" y="2356"/>
                    <a:pt x="5621" y="2353"/>
                    <a:pt x="5617" y="2353"/>
                  </a:cubicBezTo>
                  <a:moveTo>
                    <a:pt x="523" y="2351"/>
                  </a:moveTo>
                  <a:cubicBezTo>
                    <a:pt x="519" y="2351"/>
                    <a:pt x="515" y="2355"/>
                    <a:pt x="515" y="2359"/>
                  </a:cubicBezTo>
                  <a:cubicBezTo>
                    <a:pt x="515" y="2364"/>
                    <a:pt x="519" y="2368"/>
                    <a:pt x="523" y="2368"/>
                  </a:cubicBezTo>
                  <a:cubicBezTo>
                    <a:pt x="528" y="2368"/>
                    <a:pt x="532" y="2364"/>
                    <a:pt x="532" y="2359"/>
                  </a:cubicBezTo>
                  <a:cubicBezTo>
                    <a:pt x="532" y="2355"/>
                    <a:pt x="528" y="2351"/>
                    <a:pt x="523" y="2351"/>
                  </a:cubicBezTo>
                  <a:moveTo>
                    <a:pt x="5486" y="2351"/>
                  </a:moveTo>
                  <a:cubicBezTo>
                    <a:pt x="5482" y="2351"/>
                    <a:pt x="5478" y="2355"/>
                    <a:pt x="5478" y="2359"/>
                  </a:cubicBezTo>
                  <a:cubicBezTo>
                    <a:pt x="5478" y="2364"/>
                    <a:pt x="5482" y="2368"/>
                    <a:pt x="5486" y="2368"/>
                  </a:cubicBezTo>
                  <a:cubicBezTo>
                    <a:pt x="5491" y="2368"/>
                    <a:pt x="5495" y="2364"/>
                    <a:pt x="5495" y="2359"/>
                  </a:cubicBezTo>
                  <a:cubicBezTo>
                    <a:pt x="5495" y="2355"/>
                    <a:pt x="5491" y="2351"/>
                    <a:pt x="5486" y="2351"/>
                  </a:cubicBezTo>
                  <a:moveTo>
                    <a:pt x="654" y="2349"/>
                  </a:moveTo>
                  <a:cubicBezTo>
                    <a:pt x="648" y="2349"/>
                    <a:pt x="644" y="2354"/>
                    <a:pt x="644" y="2359"/>
                  </a:cubicBezTo>
                  <a:cubicBezTo>
                    <a:pt x="644" y="2365"/>
                    <a:pt x="648" y="2370"/>
                    <a:pt x="654" y="2370"/>
                  </a:cubicBezTo>
                  <a:cubicBezTo>
                    <a:pt x="659" y="2370"/>
                    <a:pt x="664" y="2365"/>
                    <a:pt x="664" y="2359"/>
                  </a:cubicBezTo>
                  <a:cubicBezTo>
                    <a:pt x="664" y="2354"/>
                    <a:pt x="659" y="2349"/>
                    <a:pt x="654" y="2349"/>
                  </a:cubicBezTo>
                  <a:moveTo>
                    <a:pt x="5356" y="2349"/>
                  </a:moveTo>
                  <a:cubicBezTo>
                    <a:pt x="5350" y="2349"/>
                    <a:pt x="5345" y="2354"/>
                    <a:pt x="5345" y="2359"/>
                  </a:cubicBezTo>
                  <a:cubicBezTo>
                    <a:pt x="5345" y="2365"/>
                    <a:pt x="5350" y="2370"/>
                    <a:pt x="5356" y="2370"/>
                  </a:cubicBezTo>
                  <a:cubicBezTo>
                    <a:pt x="5362" y="2370"/>
                    <a:pt x="5366" y="2365"/>
                    <a:pt x="5366" y="2359"/>
                  </a:cubicBezTo>
                  <a:cubicBezTo>
                    <a:pt x="5366" y="2354"/>
                    <a:pt x="5362" y="2349"/>
                    <a:pt x="5356" y="2349"/>
                  </a:cubicBezTo>
                  <a:moveTo>
                    <a:pt x="784" y="2347"/>
                  </a:moveTo>
                  <a:cubicBezTo>
                    <a:pt x="778" y="2347"/>
                    <a:pt x="772" y="2353"/>
                    <a:pt x="772" y="2359"/>
                  </a:cubicBezTo>
                  <a:cubicBezTo>
                    <a:pt x="772" y="2366"/>
                    <a:pt x="778" y="2372"/>
                    <a:pt x="784" y="2372"/>
                  </a:cubicBezTo>
                  <a:cubicBezTo>
                    <a:pt x="791" y="2372"/>
                    <a:pt x="797" y="2366"/>
                    <a:pt x="797" y="2359"/>
                  </a:cubicBezTo>
                  <a:cubicBezTo>
                    <a:pt x="797" y="2353"/>
                    <a:pt x="791" y="2347"/>
                    <a:pt x="784" y="2347"/>
                  </a:cubicBezTo>
                  <a:moveTo>
                    <a:pt x="5225" y="2347"/>
                  </a:moveTo>
                  <a:cubicBezTo>
                    <a:pt x="5218" y="2347"/>
                    <a:pt x="5213" y="2353"/>
                    <a:pt x="5213" y="2359"/>
                  </a:cubicBezTo>
                  <a:cubicBezTo>
                    <a:pt x="5213" y="2366"/>
                    <a:pt x="5218" y="2372"/>
                    <a:pt x="5225" y="2372"/>
                  </a:cubicBezTo>
                  <a:cubicBezTo>
                    <a:pt x="5232" y="2372"/>
                    <a:pt x="5237" y="2366"/>
                    <a:pt x="5237" y="2359"/>
                  </a:cubicBezTo>
                  <a:cubicBezTo>
                    <a:pt x="5237" y="2353"/>
                    <a:pt x="5232" y="2347"/>
                    <a:pt x="5225" y="2347"/>
                  </a:cubicBezTo>
                  <a:moveTo>
                    <a:pt x="915" y="2345"/>
                  </a:moveTo>
                  <a:cubicBezTo>
                    <a:pt x="907" y="2345"/>
                    <a:pt x="901" y="2352"/>
                    <a:pt x="901" y="2359"/>
                  </a:cubicBezTo>
                  <a:cubicBezTo>
                    <a:pt x="901" y="2367"/>
                    <a:pt x="907" y="2374"/>
                    <a:pt x="915" y="2374"/>
                  </a:cubicBezTo>
                  <a:cubicBezTo>
                    <a:pt x="923" y="2374"/>
                    <a:pt x="929" y="2367"/>
                    <a:pt x="929" y="2359"/>
                  </a:cubicBezTo>
                  <a:cubicBezTo>
                    <a:pt x="929" y="2352"/>
                    <a:pt x="923" y="2345"/>
                    <a:pt x="915" y="2345"/>
                  </a:cubicBezTo>
                  <a:moveTo>
                    <a:pt x="5095" y="2345"/>
                  </a:moveTo>
                  <a:cubicBezTo>
                    <a:pt x="5087" y="2345"/>
                    <a:pt x="5080" y="2351"/>
                    <a:pt x="5080" y="2359"/>
                  </a:cubicBezTo>
                  <a:cubicBezTo>
                    <a:pt x="5080" y="2367"/>
                    <a:pt x="5087" y="2374"/>
                    <a:pt x="5095" y="2374"/>
                  </a:cubicBezTo>
                  <a:cubicBezTo>
                    <a:pt x="5103" y="2374"/>
                    <a:pt x="5109" y="2367"/>
                    <a:pt x="5109" y="2359"/>
                  </a:cubicBezTo>
                  <a:cubicBezTo>
                    <a:pt x="5109" y="2351"/>
                    <a:pt x="5103" y="2345"/>
                    <a:pt x="5095" y="2345"/>
                  </a:cubicBezTo>
                  <a:moveTo>
                    <a:pt x="1046" y="2343"/>
                  </a:moveTo>
                  <a:cubicBezTo>
                    <a:pt x="1037" y="2343"/>
                    <a:pt x="1029" y="2350"/>
                    <a:pt x="1029" y="2359"/>
                  </a:cubicBezTo>
                  <a:cubicBezTo>
                    <a:pt x="1029" y="2368"/>
                    <a:pt x="1037" y="2376"/>
                    <a:pt x="1046" y="2376"/>
                  </a:cubicBezTo>
                  <a:cubicBezTo>
                    <a:pt x="1055" y="2376"/>
                    <a:pt x="1062" y="2368"/>
                    <a:pt x="1062" y="2359"/>
                  </a:cubicBezTo>
                  <a:cubicBezTo>
                    <a:pt x="1062" y="2350"/>
                    <a:pt x="1055" y="2343"/>
                    <a:pt x="1046" y="2343"/>
                  </a:cubicBezTo>
                  <a:moveTo>
                    <a:pt x="4964" y="2343"/>
                  </a:moveTo>
                  <a:cubicBezTo>
                    <a:pt x="4955" y="2343"/>
                    <a:pt x="4947" y="2350"/>
                    <a:pt x="4947" y="2359"/>
                  </a:cubicBezTo>
                  <a:cubicBezTo>
                    <a:pt x="4947" y="2369"/>
                    <a:pt x="4955" y="2376"/>
                    <a:pt x="4964" y="2376"/>
                  </a:cubicBezTo>
                  <a:cubicBezTo>
                    <a:pt x="4973" y="2376"/>
                    <a:pt x="4981" y="2369"/>
                    <a:pt x="4981" y="2359"/>
                  </a:cubicBezTo>
                  <a:cubicBezTo>
                    <a:pt x="4981" y="2350"/>
                    <a:pt x="4973" y="2343"/>
                    <a:pt x="4964" y="2343"/>
                  </a:cubicBezTo>
                  <a:moveTo>
                    <a:pt x="1176" y="2341"/>
                  </a:moveTo>
                  <a:cubicBezTo>
                    <a:pt x="1166" y="2341"/>
                    <a:pt x="1158" y="2349"/>
                    <a:pt x="1158" y="2359"/>
                  </a:cubicBezTo>
                  <a:cubicBezTo>
                    <a:pt x="1158" y="2370"/>
                    <a:pt x="1166" y="2378"/>
                    <a:pt x="1176" y="2378"/>
                  </a:cubicBezTo>
                  <a:cubicBezTo>
                    <a:pt x="1187" y="2378"/>
                    <a:pt x="1195" y="2370"/>
                    <a:pt x="1195" y="2359"/>
                  </a:cubicBezTo>
                  <a:cubicBezTo>
                    <a:pt x="1195" y="2349"/>
                    <a:pt x="1187" y="2341"/>
                    <a:pt x="1176" y="2341"/>
                  </a:cubicBezTo>
                  <a:moveTo>
                    <a:pt x="4833" y="2341"/>
                  </a:moveTo>
                  <a:cubicBezTo>
                    <a:pt x="4823" y="2341"/>
                    <a:pt x="4815" y="2349"/>
                    <a:pt x="4815" y="2359"/>
                  </a:cubicBezTo>
                  <a:cubicBezTo>
                    <a:pt x="4815" y="2370"/>
                    <a:pt x="4823" y="2378"/>
                    <a:pt x="4833" y="2378"/>
                  </a:cubicBezTo>
                  <a:cubicBezTo>
                    <a:pt x="4844" y="2378"/>
                    <a:pt x="4852" y="2370"/>
                    <a:pt x="4852" y="2359"/>
                  </a:cubicBezTo>
                  <a:cubicBezTo>
                    <a:pt x="4852" y="2349"/>
                    <a:pt x="4844" y="2341"/>
                    <a:pt x="4833" y="2341"/>
                  </a:cubicBezTo>
                  <a:moveTo>
                    <a:pt x="1307" y="2339"/>
                  </a:moveTo>
                  <a:cubicBezTo>
                    <a:pt x="1296" y="2339"/>
                    <a:pt x="1287" y="2348"/>
                    <a:pt x="1287" y="2359"/>
                  </a:cubicBezTo>
                  <a:cubicBezTo>
                    <a:pt x="1287" y="2371"/>
                    <a:pt x="1296" y="2380"/>
                    <a:pt x="1307" y="2380"/>
                  </a:cubicBezTo>
                  <a:cubicBezTo>
                    <a:pt x="1318" y="2380"/>
                    <a:pt x="1327" y="2371"/>
                    <a:pt x="1327" y="2359"/>
                  </a:cubicBezTo>
                  <a:cubicBezTo>
                    <a:pt x="1327" y="2348"/>
                    <a:pt x="1318" y="2339"/>
                    <a:pt x="1307" y="2339"/>
                  </a:cubicBezTo>
                  <a:moveTo>
                    <a:pt x="4703" y="2339"/>
                  </a:moveTo>
                  <a:cubicBezTo>
                    <a:pt x="4691" y="2339"/>
                    <a:pt x="4682" y="2348"/>
                    <a:pt x="4682" y="2359"/>
                  </a:cubicBezTo>
                  <a:cubicBezTo>
                    <a:pt x="4682" y="2371"/>
                    <a:pt x="4691" y="2380"/>
                    <a:pt x="4703" y="2380"/>
                  </a:cubicBezTo>
                  <a:cubicBezTo>
                    <a:pt x="4714" y="2380"/>
                    <a:pt x="4723" y="2371"/>
                    <a:pt x="4723" y="2359"/>
                  </a:cubicBezTo>
                  <a:cubicBezTo>
                    <a:pt x="4723" y="2348"/>
                    <a:pt x="4714" y="2339"/>
                    <a:pt x="4703" y="2339"/>
                  </a:cubicBezTo>
                  <a:moveTo>
                    <a:pt x="1438" y="2337"/>
                  </a:moveTo>
                  <a:cubicBezTo>
                    <a:pt x="1425" y="2337"/>
                    <a:pt x="1415" y="2347"/>
                    <a:pt x="1415" y="2359"/>
                  </a:cubicBezTo>
                  <a:cubicBezTo>
                    <a:pt x="1415" y="2372"/>
                    <a:pt x="1425" y="2382"/>
                    <a:pt x="1438" y="2382"/>
                  </a:cubicBezTo>
                  <a:cubicBezTo>
                    <a:pt x="1450" y="2382"/>
                    <a:pt x="1460" y="2372"/>
                    <a:pt x="1460" y="2359"/>
                  </a:cubicBezTo>
                  <a:cubicBezTo>
                    <a:pt x="1460" y="2347"/>
                    <a:pt x="1450" y="2337"/>
                    <a:pt x="1438" y="2337"/>
                  </a:cubicBezTo>
                  <a:moveTo>
                    <a:pt x="4572" y="2337"/>
                  </a:moveTo>
                  <a:cubicBezTo>
                    <a:pt x="4560" y="2337"/>
                    <a:pt x="4550" y="2347"/>
                    <a:pt x="4550" y="2359"/>
                  </a:cubicBezTo>
                  <a:cubicBezTo>
                    <a:pt x="4550" y="2372"/>
                    <a:pt x="4560" y="2382"/>
                    <a:pt x="4572" y="2382"/>
                  </a:cubicBezTo>
                  <a:cubicBezTo>
                    <a:pt x="4584" y="2382"/>
                    <a:pt x="4595" y="2372"/>
                    <a:pt x="4595" y="2359"/>
                  </a:cubicBezTo>
                  <a:cubicBezTo>
                    <a:pt x="4595" y="2347"/>
                    <a:pt x="4584" y="2337"/>
                    <a:pt x="4572" y="2337"/>
                  </a:cubicBezTo>
                  <a:moveTo>
                    <a:pt x="1568" y="2335"/>
                  </a:moveTo>
                  <a:cubicBezTo>
                    <a:pt x="1555" y="2335"/>
                    <a:pt x="1544" y="2346"/>
                    <a:pt x="1544" y="2359"/>
                  </a:cubicBezTo>
                  <a:cubicBezTo>
                    <a:pt x="1544" y="2373"/>
                    <a:pt x="1555" y="2384"/>
                    <a:pt x="1568" y="2384"/>
                  </a:cubicBezTo>
                  <a:cubicBezTo>
                    <a:pt x="1582" y="2384"/>
                    <a:pt x="1592" y="2373"/>
                    <a:pt x="1592" y="2359"/>
                  </a:cubicBezTo>
                  <a:cubicBezTo>
                    <a:pt x="1592" y="2346"/>
                    <a:pt x="1582" y="2335"/>
                    <a:pt x="1568" y="2335"/>
                  </a:cubicBezTo>
                  <a:moveTo>
                    <a:pt x="4441" y="2335"/>
                  </a:moveTo>
                  <a:cubicBezTo>
                    <a:pt x="4428" y="2335"/>
                    <a:pt x="4417" y="2346"/>
                    <a:pt x="4417" y="2359"/>
                  </a:cubicBezTo>
                  <a:cubicBezTo>
                    <a:pt x="4417" y="2373"/>
                    <a:pt x="4428" y="2384"/>
                    <a:pt x="4441" y="2384"/>
                  </a:cubicBezTo>
                  <a:cubicBezTo>
                    <a:pt x="4455" y="2384"/>
                    <a:pt x="4466" y="2373"/>
                    <a:pt x="4466" y="2359"/>
                  </a:cubicBezTo>
                  <a:cubicBezTo>
                    <a:pt x="4466" y="2346"/>
                    <a:pt x="4455" y="2335"/>
                    <a:pt x="4441" y="2335"/>
                  </a:cubicBezTo>
                  <a:moveTo>
                    <a:pt x="1699" y="2333"/>
                  </a:moveTo>
                  <a:cubicBezTo>
                    <a:pt x="1684" y="2333"/>
                    <a:pt x="1672" y="2345"/>
                    <a:pt x="1672" y="2359"/>
                  </a:cubicBezTo>
                  <a:cubicBezTo>
                    <a:pt x="1672" y="2374"/>
                    <a:pt x="1684" y="2386"/>
                    <a:pt x="1699" y="2386"/>
                  </a:cubicBezTo>
                  <a:cubicBezTo>
                    <a:pt x="1713" y="2386"/>
                    <a:pt x="1725" y="2374"/>
                    <a:pt x="1725" y="2359"/>
                  </a:cubicBezTo>
                  <a:cubicBezTo>
                    <a:pt x="1725" y="2345"/>
                    <a:pt x="1713" y="2333"/>
                    <a:pt x="1699" y="2333"/>
                  </a:cubicBezTo>
                  <a:moveTo>
                    <a:pt x="4311" y="2333"/>
                  </a:moveTo>
                  <a:cubicBezTo>
                    <a:pt x="4296" y="2333"/>
                    <a:pt x="4284" y="2345"/>
                    <a:pt x="4284" y="2359"/>
                  </a:cubicBezTo>
                  <a:cubicBezTo>
                    <a:pt x="4284" y="2374"/>
                    <a:pt x="4296" y="2386"/>
                    <a:pt x="4311" y="2386"/>
                  </a:cubicBezTo>
                  <a:cubicBezTo>
                    <a:pt x="4325" y="2386"/>
                    <a:pt x="4337" y="2374"/>
                    <a:pt x="4337" y="2359"/>
                  </a:cubicBezTo>
                  <a:cubicBezTo>
                    <a:pt x="4337" y="2345"/>
                    <a:pt x="4325" y="2333"/>
                    <a:pt x="4311" y="2333"/>
                  </a:cubicBezTo>
                  <a:moveTo>
                    <a:pt x="1829" y="2331"/>
                  </a:moveTo>
                  <a:cubicBezTo>
                    <a:pt x="1814" y="2331"/>
                    <a:pt x="1801" y="2344"/>
                    <a:pt x="1801" y="2359"/>
                  </a:cubicBezTo>
                  <a:cubicBezTo>
                    <a:pt x="1801" y="2375"/>
                    <a:pt x="1814" y="2388"/>
                    <a:pt x="1829" y="2388"/>
                  </a:cubicBezTo>
                  <a:cubicBezTo>
                    <a:pt x="1845" y="2388"/>
                    <a:pt x="1858" y="2375"/>
                    <a:pt x="1858" y="2359"/>
                  </a:cubicBezTo>
                  <a:cubicBezTo>
                    <a:pt x="1858" y="2344"/>
                    <a:pt x="1845" y="2331"/>
                    <a:pt x="1829" y="2331"/>
                  </a:cubicBezTo>
                  <a:moveTo>
                    <a:pt x="4180" y="2331"/>
                  </a:moveTo>
                  <a:cubicBezTo>
                    <a:pt x="4164" y="2331"/>
                    <a:pt x="4152" y="2344"/>
                    <a:pt x="4152" y="2359"/>
                  </a:cubicBezTo>
                  <a:cubicBezTo>
                    <a:pt x="4152" y="2375"/>
                    <a:pt x="4164" y="2388"/>
                    <a:pt x="4180" y="2388"/>
                  </a:cubicBezTo>
                  <a:cubicBezTo>
                    <a:pt x="4196" y="2388"/>
                    <a:pt x="4209" y="2375"/>
                    <a:pt x="4209" y="2359"/>
                  </a:cubicBezTo>
                  <a:cubicBezTo>
                    <a:pt x="4209" y="2344"/>
                    <a:pt x="4196" y="2331"/>
                    <a:pt x="4180" y="2331"/>
                  </a:cubicBezTo>
                  <a:moveTo>
                    <a:pt x="1960" y="2329"/>
                  </a:moveTo>
                  <a:cubicBezTo>
                    <a:pt x="1943" y="2329"/>
                    <a:pt x="1930" y="2343"/>
                    <a:pt x="1930" y="2359"/>
                  </a:cubicBezTo>
                  <a:cubicBezTo>
                    <a:pt x="1930" y="2376"/>
                    <a:pt x="1943" y="2390"/>
                    <a:pt x="1960" y="2390"/>
                  </a:cubicBezTo>
                  <a:cubicBezTo>
                    <a:pt x="1977" y="2390"/>
                    <a:pt x="1990" y="2376"/>
                    <a:pt x="1990" y="2359"/>
                  </a:cubicBezTo>
                  <a:cubicBezTo>
                    <a:pt x="1990" y="2343"/>
                    <a:pt x="1977" y="2329"/>
                    <a:pt x="1960" y="2329"/>
                  </a:cubicBezTo>
                  <a:moveTo>
                    <a:pt x="4050" y="2329"/>
                  </a:moveTo>
                  <a:cubicBezTo>
                    <a:pt x="4033" y="2329"/>
                    <a:pt x="4019" y="2342"/>
                    <a:pt x="4019" y="2359"/>
                  </a:cubicBezTo>
                  <a:cubicBezTo>
                    <a:pt x="4019" y="2376"/>
                    <a:pt x="4033" y="2390"/>
                    <a:pt x="4050" y="2390"/>
                  </a:cubicBezTo>
                  <a:cubicBezTo>
                    <a:pt x="4067" y="2390"/>
                    <a:pt x="4080" y="2376"/>
                    <a:pt x="4080" y="2359"/>
                  </a:cubicBezTo>
                  <a:cubicBezTo>
                    <a:pt x="4080" y="2342"/>
                    <a:pt x="4067" y="2329"/>
                    <a:pt x="4050" y="2329"/>
                  </a:cubicBezTo>
                  <a:moveTo>
                    <a:pt x="1" y="2228"/>
                  </a:moveTo>
                  <a:cubicBezTo>
                    <a:pt x="0" y="2229"/>
                    <a:pt x="0" y="2229"/>
                    <a:pt x="0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8"/>
                    <a:pt x="1" y="2228"/>
                    <a:pt x="1" y="2228"/>
                  </a:cubicBezTo>
                  <a:moveTo>
                    <a:pt x="6009" y="2228"/>
                  </a:moveTo>
                  <a:cubicBezTo>
                    <a:pt x="6008" y="2229"/>
                    <a:pt x="6008" y="2229"/>
                    <a:pt x="6008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8"/>
                    <a:pt x="6009" y="2228"/>
                    <a:pt x="6009" y="2228"/>
                  </a:cubicBezTo>
                  <a:moveTo>
                    <a:pt x="131" y="2227"/>
                  </a:moveTo>
                  <a:cubicBezTo>
                    <a:pt x="130" y="2227"/>
                    <a:pt x="129" y="2228"/>
                    <a:pt x="129" y="2229"/>
                  </a:cubicBezTo>
                  <a:cubicBezTo>
                    <a:pt x="129" y="2230"/>
                    <a:pt x="130" y="2231"/>
                    <a:pt x="131" y="2231"/>
                  </a:cubicBezTo>
                  <a:cubicBezTo>
                    <a:pt x="133" y="2231"/>
                    <a:pt x="134" y="2230"/>
                    <a:pt x="134" y="2229"/>
                  </a:cubicBezTo>
                  <a:cubicBezTo>
                    <a:pt x="134" y="2228"/>
                    <a:pt x="133" y="2227"/>
                    <a:pt x="131" y="2227"/>
                  </a:cubicBezTo>
                  <a:moveTo>
                    <a:pt x="5878" y="2227"/>
                  </a:moveTo>
                  <a:cubicBezTo>
                    <a:pt x="5877" y="2227"/>
                    <a:pt x="5876" y="2228"/>
                    <a:pt x="5876" y="2229"/>
                  </a:cubicBezTo>
                  <a:cubicBezTo>
                    <a:pt x="5876" y="2230"/>
                    <a:pt x="5877" y="2231"/>
                    <a:pt x="5878" y="2231"/>
                  </a:cubicBezTo>
                  <a:cubicBezTo>
                    <a:pt x="5879" y="2231"/>
                    <a:pt x="5880" y="2230"/>
                    <a:pt x="5880" y="2229"/>
                  </a:cubicBezTo>
                  <a:cubicBezTo>
                    <a:pt x="5880" y="2228"/>
                    <a:pt x="5879" y="2227"/>
                    <a:pt x="5878" y="2227"/>
                  </a:cubicBezTo>
                  <a:moveTo>
                    <a:pt x="262" y="2225"/>
                  </a:moveTo>
                  <a:cubicBezTo>
                    <a:pt x="260" y="2225"/>
                    <a:pt x="258" y="2227"/>
                    <a:pt x="258" y="2229"/>
                  </a:cubicBezTo>
                  <a:cubicBezTo>
                    <a:pt x="258" y="2231"/>
                    <a:pt x="260" y="2233"/>
                    <a:pt x="262" y="2233"/>
                  </a:cubicBezTo>
                  <a:cubicBezTo>
                    <a:pt x="264" y="2233"/>
                    <a:pt x="266" y="2231"/>
                    <a:pt x="266" y="2229"/>
                  </a:cubicBezTo>
                  <a:cubicBezTo>
                    <a:pt x="266" y="2227"/>
                    <a:pt x="264" y="2225"/>
                    <a:pt x="262" y="2225"/>
                  </a:cubicBezTo>
                  <a:moveTo>
                    <a:pt x="5748" y="2224"/>
                  </a:moveTo>
                  <a:cubicBezTo>
                    <a:pt x="5745" y="2224"/>
                    <a:pt x="5743" y="2226"/>
                    <a:pt x="5743" y="2229"/>
                  </a:cubicBezTo>
                  <a:cubicBezTo>
                    <a:pt x="5743" y="2231"/>
                    <a:pt x="5745" y="2233"/>
                    <a:pt x="5748" y="2233"/>
                  </a:cubicBezTo>
                  <a:cubicBezTo>
                    <a:pt x="5750" y="2233"/>
                    <a:pt x="5752" y="2231"/>
                    <a:pt x="5752" y="2229"/>
                  </a:cubicBezTo>
                  <a:cubicBezTo>
                    <a:pt x="5752" y="2226"/>
                    <a:pt x="5750" y="2224"/>
                    <a:pt x="5748" y="2224"/>
                  </a:cubicBezTo>
                  <a:moveTo>
                    <a:pt x="393" y="2223"/>
                  </a:moveTo>
                  <a:cubicBezTo>
                    <a:pt x="389" y="2223"/>
                    <a:pt x="387" y="2225"/>
                    <a:pt x="387" y="2229"/>
                  </a:cubicBezTo>
                  <a:cubicBezTo>
                    <a:pt x="387" y="2232"/>
                    <a:pt x="389" y="2235"/>
                    <a:pt x="393" y="2235"/>
                  </a:cubicBezTo>
                  <a:cubicBezTo>
                    <a:pt x="396" y="2235"/>
                    <a:pt x="399" y="2232"/>
                    <a:pt x="399" y="2229"/>
                  </a:cubicBezTo>
                  <a:cubicBezTo>
                    <a:pt x="399" y="2225"/>
                    <a:pt x="396" y="2223"/>
                    <a:pt x="393" y="2223"/>
                  </a:cubicBezTo>
                  <a:moveTo>
                    <a:pt x="5617" y="2222"/>
                  </a:moveTo>
                  <a:cubicBezTo>
                    <a:pt x="5613" y="2222"/>
                    <a:pt x="5610" y="2225"/>
                    <a:pt x="5610" y="2229"/>
                  </a:cubicBezTo>
                  <a:cubicBezTo>
                    <a:pt x="5610" y="2232"/>
                    <a:pt x="5613" y="2235"/>
                    <a:pt x="5617" y="2235"/>
                  </a:cubicBezTo>
                  <a:cubicBezTo>
                    <a:pt x="5621" y="2235"/>
                    <a:pt x="5623" y="2232"/>
                    <a:pt x="5623" y="2229"/>
                  </a:cubicBezTo>
                  <a:cubicBezTo>
                    <a:pt x="5623" y="2225"/>
                    <a:pt x="5621" y="2222"/>
                    <a:pt x="5617" y="2222"/>
                  </a:cubicBezTo>
                  <a:moveTo>
                    <a:pt x="523" y="2221"/>
                  </a:moveTo>
                  <a:cubicBezTo>
                    <a:pt x="519" y="2221"/>
                    <a:pt x="515" y="2224"/>
                    <a:pt x="515" y="2229"/>
                  </a:cubicBezTo>
                  <a:cubicBezTo>
                    <a:pt x="515" y="2233"/>
                    <a:pt x="519" y="2237"/>
                    <a:pt x="523" y="2237"/>
                  </a:cubicBezTo>
                  <a:cubicBezTo>
                    <a:pt x="528" y="2237"/>
                    <a:pt x="531" y="2233"/>
                    <a:pt x="531" y="2229"/>
                  </a:cubicBezTo>
                  <a:cubicBezTo>
                    <a:pt x="531" y="2224"/>
                    <a:pt x="528" y="2221"/>
                    <a:pt x="523" y="2221"/>
                  </a:cubicBezTo>
                  <a:moveTo>
                    <a:pt x="5486" y="2221"/>
                  </a:moveTo>
                  <a:cubicBezTo>
                    <a:pt x="5482" y="2221"/>
                    <a:pt x="5478" y="2224"/>
                    <a:pt x="5478" y="2229"/>
                  </a:cubicBezTo>
                  <a:cubicBezTo>
                    <a:pt x="5478" y="2233"/>
                    <a:pt x="5482" y="2237"/>
                    <a:pt x="5486" y="2237"/>
                  </a:cubicBezTo>
                  <a:cubicBezTo>
                    <a:pt x="5491" y="2237"/>
                    <a:pt x="5495" y="2233"/>
                    <a:pt x="5495" y="2229"/>
                  </a:cubicBezTo>
                  <a:cubicBezTo>
                    <a:pt x="5495" y="2224"/>
                    <a:pt x="5491" y="2221"/>
                    <a:pt x="5486" y="2221"/>
                  </a:cubicBezTo>
                  <a:moveTo>
                    <a:pt x="654" y="2219"/>
                  </a:moveTo>
                  <a:cubicBezTo>
                    <a:pt x="648" y="2219"/>
                    <a:pt x="644" y="2223"/>
                    <a:pt x="644" y="2229"/>
                  </a:cubicBezTo>
                  <a:cubicBezTo>
                    <a:pt x="644" y="2234"/>
                    <a:pt x="648" y="2239"/>
                    <a:pt x="654" y="2239"/>
                  </a:cubicBezTo>
                  <a:cubicBezTo>
                    <a:pt x="659" y="2239"/>
                    <a:pt x="664" y="2234"/>
                    <a:pt x="664" y="2229"/>
                  </a:cubicBezTo>
                  <a:cubicBezTo>
                    <a:pt x="664" y="2223"/>
                    <a:pt x="659" y="2219"/>
                    <a:pt x="654" y="2219"/>
                  </a:cubicBezTo>
                  <a:moveTo>
                    <a:pt x="5356" y="2218"/>
                  </a:moveTo>
                  <a:cubicBezTo>
                    <a:pt x="5350" y="2218"/>
                    <a:pt x="5345" y="2223"/>
                    <a:pt x="5345" y="2229"/>
                  </a:cubicBezTo>
                  <a:cubicBezTo>
                    <a:pt x="5345" y="2235"/>
                    <a:pt x="5350" y="2239"/>
                    <a:pt x="5356" y="2239"/>
                  </a:cubicBezTo>
                  <a:cubicBezTo>
                    <a:pt x="5362" y="2239"/>
                    <a:pt x="5366" y="2235"/>
                    <a:pt x="5366" y="2229"/>
                  </a:cubicBezTo>
                  <a:cubicBezTo>
                    <a:pt x="5366" y="2223"/>
                    <a:pt x="5362" y="2218"/>
                    <a:pt x="5356" y="2218"/>
                  </a:cubicBezTo>
                  <a:moveTo>
                    <a:pt x="784" y="2217"/>
                  </a:moveTo>
                  <a:cubicBezTo>
                    <a:pt x="778" y="2217"/>
                    <a:pt x="773" y="2222"/>
                    <a:pt x="773" y="2229"/>
                  </a:cubicBezTo>
                  <a:cubicBezTo>
                    <a:pt x="773" y="2235"/>
                    <a:pt x="778" y="2241"/>
                    <a:pt x="784" y="2241"/>
                  </a:cubicBezTo>
                  <a:cubicBezTo>
                    <a:pt x="791" y="2241"/>
                    <a:pt x="796" y="2235"/>
                    <a:pt x="796" y="2229"/>
                  </a:cubicBezTo>
                  <a:cubicBezTo>
                    <a:pt x="796" y="2222"/>
                    <a:pt x="791" y="2217"/>
                    <a:pt x="784" y="2217"/>
                  </a:cubicBezTo>
                  <a:moveTo>
                    <a:pt x="5225" y="2217"/>
                  </a:moveTo>
                  <a:cubicBezTo>
                    <a:pt x="5218" y="2217"/>
                    <a:pt x="5213" y="2222"/>
                    <a:pt x="5213" y="2229"/>
                  </a:cubicBezTo>
                  <a:cubicBezTo>
                    <a:pt x="5213" y="2236"/>
                    <a:pt x="5218" y="2241"/>
                    <a:pt x="5225" y="2241"/>
                  </a:cubicBezTo>
                  <a:cubicBezTo>
                    <a:pt x="5232" y="2241"/>
                    <a:pt x="5237" y="2236"/>
                    <a:pt x="5237" y="2229"/>
                  </a:cubicBezTo>
                  <a:cubicBezTo>
                    <a:pt x="5237" y="2222"/>
                    <a:pt x="5232" y="2217"/>
                    <a:pt x="5225" y="2217"/>
                  </a:cubicBezTo>
                  <a:moveTo>
                    <a:pt x="915" y="2215"/>
                  </a:moveTo>
                  <a:cubicBezTo>
                    <a:pt x="907" y="2215"/>
                    <a:pt x="901" y="2221"/>
                    <a:pt x="901" y="2229"/>
                  </a:cubicBezTo>
                  <a:cubicBezTo>
                    <a:pt x="901" y="2237"/>
                    <a:pt x="907" y="2243"/>
                    <a:pt x="915" y="2243"/>
                  </a:cubicBezTo>
                  <a:cubicBezTo>
                    <a:pt x="923" y="2243"/>
                    <a:pt x="929" y="2237"/>
                    <a:pt x="929" y="2229"/>
                  </a:cubicBezTo>
                  <a:cubicBezTo>
                    <a:pt x="929" y="2221"/>
                    <a:pt x="923" y="2215"/>
                    <a:pt x="915" y="2215"/>
                  </a:cubicBezTo>
                  <a:moveTo>
                    <a:pt x="5095" y="2214"/>
                  </a:moveTo>
                  <a:cubicBezTo>
                    <a:pt x="5087" y="2214"/>
                    <a:pt x="5080" y="2221"/>
                    <a:pt x="5080" y="2229"/>
                  </a:cubicBezTo>
                  <a:cubicBezTo>
                    <a:pt x="5080" y="2237"/>
                    <a:pt x="5087" y="2243"/>
                    <a:pt x="5095" y="2243"/>
                  </a:cubicBezTo>
                  <a:cubicBezTo>
                    <a:pt x="5103" y="2243"/>
                    <a:pt x="5109" y="2237"/>
                    <a:pt x="5109" y="2229"/>
                  </a:cubicBezTo>
                  <a:cubicBezTo>
                    <a:pt x="5109" y="2221"/>
                    <a:pt x="5103" y="2214"/>
                    <a:pt x="5095" y="2214"/>
                  </a:cubicBezTo>
                  <a:moveTo>
                    <a:pt x="1046" y="2213"/>
                  </a:moveTo>
                  <a:cubicBezTo>
                    <a:pt x="1037" y="2213"/>
                    <a:pt x="1029" y="2220"/>
                    <a:pt x="1029" y="2229"/>
                  </a:cubicBezTo>
                  <a:cubicBezTo>
                    <a:pt x="1029" y="2238"/>
                    <a:pt x="1037" y="2245"/>
                    <a:pt x="1046" y="2245"/>
                  </a:cubicBezTo>
                  <a:cubicBezTo>
                    <a:pt x="1055" y="2245"/>
                    <a:pt x="1062" y="2238"/>
                    <a:pt x="1062" y="2229"/>
                  </a:cubicBezTo>
                  <a:cubicBezTo>
                    <a:pt x="1062" y="2220"/>
                    <a:pt x="1055" y="2213"/>
                    <a:pt x="1046" y="2213"/>
                  </a:cubicBezTo>
                  <a:moveTo>
                    <a:pt x="4964" y="2213"/>
                  </a:moveTo>
                  <a:cubicBezTo>
                    <a:pt x="4955" y="2213"/>
                    <a:pt x="4948" y="2220"/>
                    <a:pt x="4948" y="2229"/>
                  </a:cubicBezTo>
                  <a:cubicBezTo>
                    <a:pt x="4948" y="2238"/>
                    <a:pt x="4955" y="2245"/>
                    <a:pt x="4964" y="2245"/>
                  </a:cubicBezTo>
                  <a:cubicBezTo>
                    <a:pt x="4973" y="2245"/>
                    <a:pt x="4980" y="2238"/>
                    <a:pt x="4980" y="2229"/>
                  </a:cubicBezTo>
                  <a:cubicBezTo>
                    <a:pt x="4980" y="2220"/>
                    <a:pt x="4973" y="2213"/>
                    <a:pt x="4964" y="2213"/>
                  </a:cubicBezTo>
                  <a:moveTo>
                    <a:pt x="1176" y="2211"/>
                  </a:moveTo>
                  <a:cubicBezTo>
                    <a:pt x="1166" y="2211"/>
                    <a:pt x="1158" y="2219"/>
                    <a:pt x="1158" y="2229"/>
                  </a:cubicBezTo>
                  <a:cubicBezTo>
                    <a:pt x="1158" y="2239"/>
                    <a:pt x="1166" y="2247"/>
                    <a:pt x="1176" y="2247"/>
                  </a:cubicBezTo>
                  <a:cubicBezTo>
                    <a:pt x="1186" y="2247"/>
                    <a:pt x="1194" y="2239"/>
                    <a:pt x="1194" y="2229"/>
                  </a:cubicBezTo>
                  <a:cubicBezTo>
                    <a:pt x="1194" y="2219"/>
                    <a:pt x="1186" y="2211"/>
                    <a:pt x="1176" y="2211"/>
                  </a:cubicBezTo>
                  <a:moveTo>
                    <a:pt x="4833" y="2210"/>
                  </a:moveTo>
                  <a:cubicBezTo>
                    <a:pt x="4823" y="2210"/>
                    <a:pt x="4815" y="2219"/>
                    <a:pt x="4815" y="2229"/>
                  </a:cubicBezTo>
                  <a:cubicBezTo>
                    <a:pt x="4815" y="2239"/>
                    <a:pt x="4823" y="2247"/>
                    <a:pt x="4833" y="2247"/>
                  </a:cubicBezTo>
                  <a:cubicBezTo>
                    <a:pt x="4844" y="2247"/>
                    <a:pt x="4852" y="2239"/>
                    <a:pt x="4852" y="2229"/>
                  </a:cubicBezTo>
                  <a:cubicBezTo>
                    <a:pt x="4852" y="2219"/>
                    <a:pt x="4844" y="2210"/>
                    <a:pt x="4833" y="2210"/>
                  </a:cubicBezTo>
                  <a:moveTo>
                    <a:pt x="1307" y="2209"/>
                  </a:moveTo>
                  <a:cubicBezTo>
                    <a:pt x="1296" y="2209"/>
                    <a:pt x="1287" y="2218"/>
                    <a:pt x="1287" y="2229"/>
                  </a:cubicBezTo>
                  <a:cubicBezTo>
                    <a:pt x="1287" y="2240"/>
                    <a:pt x="1296" y="2249"/>
                    <a:pt x="1307" y="2249"/>
                  </a:cubicBezTo>
                  <a:cubicBezTo>
                    <a:pt x="1318" y="2249"/>
                    <a:pt x="1327" y="2240"/>
                    <a:pt x="1327" y="2229"/>
                  </a:cubicBezTo>
                  <a:cubicBezTo>
                    <a:pt x="1327" y="2218"/>
                    <a:pt x="1318" y="2209"/>
                    <a:pt x="1307" y="2209"/>
                  </a:cubicBezTo>
                  <a:moveTo>
                    <a:pt x="4703" y="2208"/>
                  </a:moveTo>
                  <a:cubicBezTo>
                    <a:pt x="4691" y="2208"/>
                    <a:pt x="4682" y="2217"/>
                    <a:pt x="4682" y="2229"/>
                  </a:cubicBezTo>
                  <a:cubicBezTo>
                    <a:pt x="4682" y="2240"/>
                    <a:pt x="4691" y="2249"/>
                    <a:pt x="4703" y="2249"/>
                  </a:cubicBezTo>
                  <a:cubicBezTo>
                    <a:pt x="4714" y="2249"/>
                    <a:pt x="4723" y="2240"/>
                    <a:pt x="4723" y="2229"/>
                  </a:cubicBezTo>
                  <a:cubicBezTo>
                    <a:pt x="4723" y="2217"/>
                    <a:pt x="4714" y="2208"/>
                    <a:pt x="4703" y="2208"/>
                  </a:cubicBezTo>
                  <a:moveTo>
                    <a:pt x="1438" y="2207"/>
                  </a:moveTo>
                  <a:cubicBezTo>
                    <a:pt x="1425" y="2207"/>
                    <a:pt x="1415" y="2217"/>
                    <a:pt x="1415" y="2229"/>
                  </a:cubicBezTo>
                  <a:cubicBezTo>
                    <a:pt x="1415" y="2241"/>
                    <a:pt x="1425" y="2251"/>
                    <a:pt x="1438" y="2251"/>
                  </a:cubicBezTo>
                  <a:cubicBezTo>
                    <a:pt x="1450" y="2251"/>
                    <a:pt x="1460" y="2241"/>
                    <a:pt x="1460" y="2229"/>
                  </a:cubicBezTo>
                  <a:cubicBezTo>
                    <a:pt x="1460" y="2217"/>
                    <a:pt x="1450" y="2207"/>
                    <a:pt x="1438" y="2207"/>
                  </a:cubicBezTo>
                  <a:moveTo>
                    <a:pt x="4572" y="2206"/>
                  </a:moveTo>
                  <a:cubicBezTo>
                    <a:pt x="4560" y="2206"/>
                    <a:pt x="4550" y="2216"/>
                    <a:pt x="4550" y="2229"/>
                  </a:cubicBezTo>
                  <a:cubicBezTo>
                    <a:pt x="4550" y="2241"/>
                    <a:pt x="4560" y="2251"/>
                    <a:pt x="4572" y="2251"/>
                  </a:cubicBezTo>
                  <a:cubicBezTo>
                    <a:pt x="4584" y="2251"/>
                    <a:pt x="4595" y="2241"/>
                    <a:pt x="4595" y="2229"/>
                  </a:cubicBezTo>
                  <a:cubicBezTo>
                    <a:pt x="4595" y="2216"/>
                    <a:pt x="4584" y="2206"/>
                    <a:pt x="4572" y="2206"/>
                  </a:cubicBezTo>
                  <a:moveTo>
                    <a:pt x="1568" y="2205"/>
                  </a:moveTo>
                  <a:cubicBezTo>
                    <a:pt x="1555" y="2205"/>
                    <a:pt x="1544" y="2215"/>
                    <a:pt x="1544" y="2229"/>
                  </a:cubicBezTo>
                  <a:cubicBezTo>
                    <a:pt x="1544" y="2242"/>
                    <a:pt x="1555" y="2253"/>
                    <a:pt x="1568" y="2253"/>
                  </a:cubicBezTo>
                  <a:cubicBezTo>
                    <a:pt x="1582" y="2253"/>
                    <a:pt x="1592" y="2242"/>
                    <a:pt x="1592" y="2229"/>
                  </a:cubicBezTo>
                  <a:cubicBezTo>
                    <a:pt x="1592" y="2215"/>
                    <a:pt x="1582" y="2205"/>
                    <a:pt x="1568" y="2205"/>
                  </a:cubicBezTo>
                  <a:moveTo>
                    <a:pt x="4441" y="2204"/>
                  </a:moveTo>
                  <a:cubicBezTo>
                    <a:pt x="4428" y="2204"/>
                    <a:pt x="4417" y="2215"/>
                    <a:pt x="4417" y="2229"/>
                  </a:cubicBezTo>
                  <a:cubicBezTo>
                    <a:pt x="4417" y="2242"/>
                    <a:pt x="4428" y="2253"/>
                    <a:pt x="4441" y="2253"/>
                  </a:cubicBezTo>
                  <a:cubicBezTo>
                    <a:pt x="4455" y="2253"/>
                    <a:pt x="4466" y="2242"/>
                    <a:pt x="4466" y="2229"/>
                  </a:cubicBezTo>
                  <a:cubicBezTo>
                    <a:pt x="4466" y="2215"/>
                    <a:pt x="4455" y="2204"/>
                    <a:pt x="4441" y="2204"/>
                  </a:cubicBezTo>
                  <a:moveTo>
                    <a:pt x="1699" y="2203"/>
                  </a:moveTo>
                  <a:cubicBezTo>
                    <a:pt x="1684" y="2203"/>
                    <a:pt x="1673" y="2214"/>
                    <a:pt x="1673" y="2229"/>
                  </a:cubicBezTo>
                  <a:cubicBezTo>
                    <a:pt x="1673" y="2243"/>
                    <a:pt x="1684" y="2255"/>
                    <a:pt x="1699" y="2255"/>
                  </a:cubicBezTo>
                  <a:cubicBezTo>
                    <a:pt x="1713" y="2255"/>
                    <a:pt x="1725" y="2243"/>
                    <a:pt x="1725" y="2229"/>
                  </a:cubicBezTo>
                  <a:cubicBezTo>
                    <a:pt x="1725" y="2214"/>
                    <a:pt x="1713" y="2203"/>
                    <a:pt x="1699" y="2203"/>
                  </a:cubicBezTo>
                  <a:moveTo>
                    <a:pt x="4311" y="2202"/>
                  </a:moveTo>
                  <a:cubicBezTo>
                    <a:pt x="4296" y="2202"/>
                    <a:pt x="4284" y="2214"/>
                    <a:pt x="4284" y="2229"/>
                  </a:cubicBezTo>
                  <a:cubicBezTo>
                    <a:pt x="4284" y="2243"/>
                    <a:pt x="4296" y="2255"/>
                    <a:pt x="4311" y="2255"/>
                  </a:cubicBezTo>
                  <a:cubicBezTo>
                    <a:pt x="4325" y="2255"/>
                    <a:pt x="4337" y="2243"/>
                    <a:pt x="4337" y="2229"/>
                  </a:cubicBezTo>
                  <a:cubicBezTo>
                    <a:pt x="4337" y="2214"/>
                    <a:pt x="4325" y="2202"/>
                    <a:pt x="4311" y="2202"/>
                  </a:cubicBezTo>
                  <a:moveTo>
                    <a:pt x="1829" y="2201"/>
                  </a:moveTo>
                  <a:cubicBezTo>
                    <a:pt x="1814" y="2201"/>
                    <a:pt x="1801" y="2213"/>
                    <a:pt x="1801" y="2229"/>
                  </a:cubicBezTo>
                  <a:cubicBezTo>
                    <a:pt x="1801" y="2244"/>
                    <a:pt x="1814" y="2257"/>
                    <a:pt x="1829" y="2257"/>
                  </a:cubicBezTo>
                  <a:cubicBezTo>
                    <a:pt x="1845" y="2257"/>
                    <a:pt x="1858" y="2244"/>
                    <a:pt x="1858" y="2229"/>
                  </a:cubicBezTo>
                  <a:cubicBezTo>
                    <a:pt x="1858" y="2213"/>
                    <a:pt x="1845" y="2201"/>
                    <a:pt x="1829" y="2201"/>
                  </a:cubicBezTo>
                  <a:moveTo>
                    <a:pt x="4180" y="2200"/>
                  </a:moveTo>
                  <a:cubicBezTo>
                    <a:pt x="4164" y="2200"/>
                    <a:pt x="4152" y="2213"/>
                    <a:pt x="4152" y="2229"/>
                  </a:cubicBezTo>
                  <a:cubicBezTo>
                    <a:pt x="4152" y="2245"/>
                    <a:pt x="4164" y="2257"/>
                    <a:pt x="4180" y="2257"/>
                  </a:cubicBezTo>
                  <a:cubicBezTo>
                    <a:pt x="4196" y="2257"/>
                    <a:pt x="4209" y="2245"/>
                    <a:pt x="4209" y="2229"/>
                  </a:cubicBezTo>
                  <a:cubicBezTo>
                    <a:pt x="4209" y="2213"/>
                    <a:pt x="4196" y="2200"/>
                    <a:pt x="4180" y="2200"/>
                  </a:cubicBezTo>
                  <a:moveTo>
                    <a:pt x="1960" y="2199"/>
                  </a:moveTo>
                  <a:cubicBezTo>
                    <a:pt x="1943" y="2199"/>
                    <a:pt x="1930" y="2212"/>
                    <a:pt x="1930" y="2229"/>
                  </a:cubicBezTo>
                  <a:cubicBezTo>
                    <a:pt x="1930" y="2245"/>
                    <a:pt x="1943" y="2259"/>
                    <a:pt x="1960" y="2259"/>
                  </a:cubicBezTo>
                  <a:cubicBezTo>
                    <a:pt x="1977" y="2259"/>
                    <a:pt x="1990" y="2245"/>
                    <a:pt x="1990" y="2229"/>
                  </a:cubicBezTo>
                  <a:cubicBezTo>
                    <a:pt x="1990" y="2212"/>
                    <a:pt x="1977" y="2199"/>
                    <a:pt x="1960" y="2199"/>
                  </a:cubicBezTo>
                  <a:moveTo>
                    <a:pt x="4050" y="2198"/>
                  </a:moveTo>
                  <a:cubicBezTo>
                    <a:pt x="4033" y="2198"/>
                    <a:pt x="4019" y="2212"/>
                    <a:pt x="4019" y="2229"/>
                  </a:cubicBezTo>
                  <a:cubicBezTo>
                    <a:pt x="4019" y="2246"/>
                    <a:pt x="4033" y="2259"/>
                    <a:pt x="4050" y="2259"/>
                  </a:cubicBezTo>
                  <a:cubicBezTo>
                    <a:pt x="4066" y="2259"/>
                    <a:pt x="4080" y="2246"/>
                    <a:pt x="4080" y="2229"/>
                  </a:cubicBezTo>
                  <a:cubicBezTo>
                    <a:pt x="4080" y="2212"/>
                    <a:pt x="4066" y="2198"/>
                    <a:pt x="4050" y="2198"/>
                  </a:cubicBezTo>
                  <a:moveTo>
                    <a:pt x="1" y="2098"/>
                  </a:moveTo>
                  <a:cubicBezTo>
                    <a:pt x="0" y="2098"/>
                    <a:pt x="0" y="2098"/>
                    <a:pt x="0" y="2098"/>
                  </a:cubicBezTo>
                  <a:cubicBezTo>
                    <a:pt x="1" y="2099"/>
                    <a:pt x="1" y="2099"/>
                    <a:pt x="1" y="2099"/>
                  </a:cubicBezTo>
                  <a:cubicBezTo>
                    <a:pt x="1" y="2098"/>
                    <a:pt x="1" y="2098"/>
                    <a:pt x="1" y="2098"/>
                  </a:cubicBezTo>
                  <a:cubicBezTo>
                    <a:pt x="1" y="2098"/>
                    <a:pt x="1" y="2098"/>
                    <a:pt x="1" y="2098"/>
                  </a:cubicBezTo>
                  <a:moveTo>
                    <a:pt x="6009" y="2098"/>
                  </a:moveTo>
                  <a:cubicBezTo>
                    <a:pt x="6008" y="2098"/>
                    <a:pt x="6008" y="2098"/>
                    <a:pt x="6008" y="2098"/>
                  </a:cubicBezTo>
                  <a:cubicBezTo>
                    <a:pt x="6009" y="2099"/>
                    <a:pt x="6009" y="2099"/>
                    <a:pt x="6009" y="2099"/>
                  </a:cubicBezTo>
                  <a:cubicBezTo>
                    <a:pt x="6009" y="2098"/>
                    <a:pt x="6009" y="2098"/>
                    <a:pt x="6009" y="2098"/>
                  </a:cubicBezTo>
                  <a:cubicBezTo>
                    <a:pt x="6009" y="2098"/>
                    <a:pt x="6009" y="2098"/>
                    <a:pt x="6009" y="2098"/>
                  </a:cubicBezTo>
                  <a:moveTo>
                    <a:pt x="131" y="2096"/>
                  </a:moveTo>
                  <a:cubicBezTo>
                    <a:pt x="130" y="2096"/>
                    <a:pt x="129" y="2097"/>
                    <a:pt x="129" y="2098"/>
                  </a:cubicBezTo>
                  <a:cubicBezTo>
                    <a:pt x="129" y="2099"/>
                    <a:pt x="130" y="2100"/>
                    <a:pt x="131" y="2100"/>
                  </a:cubicBezTo>
                  <a:cubicBezTo>
                    <a:pt x="133" y="2100"/>
                    <a:pt x="134" y="2099"/>
                    <a:pt x="134" y="2098"/>
                  </a:cubicBezTo>
                  <a:cubicBezTo>
                    <a:pt x="134" y="2097"/>
                    <a:pt x="133" y="2096"/>
                    <a:pt x="131" y="2096"/>
                  </a:cubicBezTo>
                  <a:moveTo>
                    <a:pt x="5878" y="2096"/>
                  </a:moveTo>
                  <a:cubicBezTo>
                    <a:pt x="5877" y="2096"/>
                    <a:pt x="5876" y="2097"/>
                    <a:pt x="5876" y="2098"/>
                  </a:cubicBezTo>
                  <a:cubicBezTo>
                    <a:pt x="5876" y="2099"/>
                    <a:pt x="5877" y="2100"/>
                    <a:pt x="5878" y="2100"/>
                  </a:cubicBezTo>
                  <a:cubicBezTo>
                    <a:pt x="5879" y="2100"/>
                    <a:pt x="5880" y="2099"/>
                    <a:pt x="5880" y="2098"/>
                  </a:cubicBezTo>
                  <a:cubicBezTo>
                    <a:pt x="5880" y="2097"/>
                    <a:pt x="5879" y="2096"/>
                    <a:pt x="5878" y="2096"/>
                  </a:cubicBezTo>
                  <a:moveTo>
                    <a:pt x="262" y="2094"/>
                  </a:moveTo>
                  <a:cubicBezTo>
                    <a:pt x="260" y="2094"/>
                    <a:pt x="258" y="2096"/>
                    <a:pt x="258" y="2098"/>
                  </a:cubicBezTo>
                  <a:cubicBezTo>
                    <a:pt x="258" y="2100"/>
                    <a:pt x="260" y="2102"/>
                    <a:pt x="262" y="2102"/>
                  </a:cubicBezTo>
                  <a:cubicBezTo>
                    <a:pt x="264" y="2102"/>
                    <a:pt x="266" y="2100"/>
                    <a:pt x="266" y="2098"/>
                  </a:cubicBezTo>
                  <a:cubicBezTo>
                    <a:pt x="266" y="2096"/>
                    <a:pt x="264" y="2094"/>
                    <a:pt x="262" y="2094"/>
                  </a:cubicBezTo>
                  <a:moveTo>
                    <a:pt x="5748" y="2094"/>
                  </a:moveTo>
                  <a:cubicBezTo>
                    <a:pt x="5745" y="2094"/>
                    <a:pt x="5743" y="2096"/>
                    <a:pt x="5743" y="2098"/>
                  </a:cubicBezTo>
                  <a:cubicBezTo>
                    <a:pt x="5743" y="2101"/>
                    <a:pt x="5745" y="2103"/>
                    <a:pt x="5748" y="2103"/>
                  </a:cubicBezTo>
                  <a:cubicBezTo>
                    <a:pt x="5750" y="2103"/>
                    <a:pt x="5752" y="2101"/>
                    <a:pt x="5752" y="2098"/>
                  </a:cubicBezTo>
                  <a:cubicBezTo>
                    <a:pt x="5752" y="2096"/>
                    <a:pt x="5750" y="2094"/>
                    <a:pt x="5748" y="2094"/>
                  </a:cubicBezTo>
                  <a:moveTo>
                    <a:pt x="393" y="2092"/>
                  </a:moveTo>
                  <a:cubicBezTo>
                    <a:pt x="389" y="2092"/>
                    <a:pt x="387" y="2095"/>
                    <a:pt x="387" y="2098"/>
                  </a:cubicBezTo>
                  <a:cubicBezTo>
                    <a:pt x="387" y="2102"/>
                    <a:pt x="389" y="2104"/>
                    <a:pt x="393" y="2104"/>
                  </a:cubicBezTo>
                  <a:cubicBezTo>
                    <a:pt x="396" y="2104"/>
                    <a:pt x="399" y="2102"/>
                    <a:pt x="399" y="2098"/>
                  </a:cubicBezTo>
                  <a:cubicBezTo>
                    <a:pt x="399" y="2095"/>
                    <a:pt x="396" y="2092"/>
                    <a:pt x="393" y="2092"/>
                  </a:cubicBezTo>
                  <a:moveTo>
                    <a:pt x="5617" y="2092"/>
                  </a:moveTo>
                  <a:cubicBezTo>
                    <a:pt x="5614" y="2092"/>
                    <a:pt x="5611" y="2095"/>
                    <a:pt x="5611" y="2098"/>
                  </a:cubicBezTo>
                  <a:cubicBezTo>
                    <a:pt x="5611" y="2102"/>
                    <a:pt x="5614" y="2104"/>
                    <a:pt x="5617" y="2104"/>
                  </a:cubicBezTo>
                  <a:cubicBezTo>
                    <a:pt x="5620" y="2104"/>
                    <a:pt x="5623" y="2102"/>
                    <a:pt x="5623" y="2098"/>
                  </a:cubicBezTo>
                  <a:cubicBezTo>
                    <a:pt x="5623" y="2095"/>
                    <a:pt x="5620" y="2092"/>
                    <a:pt x="5617" y="2092"/>
                  </a:cubicBezTo>
                  <a:moveTo>
                    <a:pt x="523" y="2090"/>
                  </a:moveTo>
                  <a:cubicBezTo>
                    <a:pt x="519" y="2090"/>
                    <a:pt x="515" y="2094"/>
                    <a:pt x="515" y="2098"/>
                  </a:cubicBezTo>
                  <a:cubicBezTo>
                    <a:pt x="515" y="2103"/>
                    <a:pt x="519" y="2106"/>
                    <a:pt x="523" y="2106"/>
                  </a:cubicBezTo>
                  <a:cubicBezTo>
                    <a:pt x="528" y="2106"/>
                    <a:pt x="531" y="2103"/>
                    <a:pt x="531" y="2098"/>
                  </a:cubicBezTo>
                  <a:cubicBezTo>
                    <a:pt x="531" y="2094"/>
                    <a:pt x="528" y="2090"/>
                    <a:pt x="523" y="2090"/>
                  </a:cubicBezTo>
                  <a:moveTo>
                    <a:pt x="5486" y="2090"/>
                  </a:moveTo>
                  <a:cubicBezTo>
                    <a:pt x="5482" y="2090"/>
                    <a:pt x="5478" y="2094"/>
                    <a:pt x="5478" y="2098"/>
                  </a:cubicBezTo>
                  <a:cubicBezTo>
                    <a:pt x="5478" y="2103"/>
                    <a:pt x="5482" y="2107"/>
                    <a:pt x="5486" y="2107"/>
                  </a:cubicBezTo>
                  <a:cubicBezTo>
                    <a:pt x="5491" y="2107"/>
                    <a:pt x="5495" y="2103"/>
                    <a:pt x="5495" y="2098"/>
                  </a:cubicBezTo>
                  <a:cubicBezTo>
                    <a:pt x="5495" y="2094"/>
                    <a:pt x="5491" y="2090"/>
                    <a:pt x="5486" y="2090"/>
                  </a:cubicBezTo>
                  <a:moveTo>
                    <a:pt x="654" y="2088"/>
                  </a:moveTo>
                  <a:cubicBezTo>
                    <a:pt x="648" y="2088"/>
                    <a:pt x="644" y="2093"/>
                    <a:pt x="644" y="2098"/>
                  </a:cubicBezTo>
                  <a:cubicBezTo>
                    <a:pt x="644" y="2104"/>
                    <a:pt x="648" y="2108"/>
                    <a:pt x="654" y="2108"/>
                  </a:cubicBezTo>
                  <a:cubicBezTo>
                    <a:pt x="659" y="2108"/>
                    <a:pt x="664" y="2104"/>
                    <a:pt x="664" y="2098"/>
                  </a:cubicBezTo>
                  <a:cubicBezTo>
                    <a:pt x="664" y="2093"/>
                    <a:pt x="659" y="2088"/>
                    <a:pt x="654" y="2088"/>
                  </a:cubicBezTo>
                  <a:moveTo>
                    <a:pt x="5356" y="2088"/>
                  </a:moveTo>
                  <a:cubicBezTo>
                    <a:pt x="5350" y="2088"/>
                    <a:pt x="5346" y="2093"/>
                    <a:pt x="5346" y="2098"/>
                  </a:cubicBezTo>
                  <a:cubicBezTo>
                    <a:pt x="5346" y="2104"/>
                    <a:pt x="5350" y="2108"/>
                    <a:pt x="5356" y="2108"/>
                  </a:cubicBezTo>
                  <a:cubicBezTo>
                    <a:pt x="5361" y="2108"/>
                    <a:pt x="5366" y="2104"/>
                    <a:pt x="5366" y="2098"/>
                  </a:cubicBezTo>
                  <a:cubicBezTo>
                    <a:pt x="5366" y="2093"/>
                    <a:pt x="5361" y="2088"/>
                    <a:pt x="5356" y="2088"/>
                  </a:cubicBezTo>
                  <a:moveTo>
                    <a:pt x="784" y="2086"/>
                  </a:moveTo>
                  <a:cubicBezTo>
                    <a:pt x="778" y="2086"/>
                    <a:pt x="773" y="2092"/>
                    <a:pt x="773" y="2098"/>
                  </a:cubicBezTo>
                  <a:cubicBezTo>
                    <a:pt x="773" y="2105"/>
                    <a:pt x="778" y="2110"/>
                    <a:pt x="784" y="2110"/>
                  </a:cubicBezTo>
                  <a:cubicBezTo>
                    <a:pt x="791" y="2110"/>
                    <a:pt x="796" y="2105"/>
                    <a:pt x="796" y="2098"/>
                  </a:cubicBezTo>
                  <a:cubicBezTo>
                    <a:pt x="796" y="2092"/>
                    <a:pt x="791" y="2086"/>
                    <a:pt x="784" y="2086"/>
                  </a:cubicBezTo>
                  <a:moveTo>
                    <a:pt x="5225" y="2086"/>
                  </a:moveTo>
                  <a:cubicBezTo>
                    <a:pt x="5218" y="2086"/>
                    <a:pt x="5213" y="2091"/>
                    <a:pt x="5213" y="2098"/>
                  </a:cubicBezTo>
                  <a:cubicBezTo>
                    <a:pt x="5213" y="2105"/>
                    <a:pt x="5218" y="2111"/>
                    <a:pt x="5225" y="2111"/>
                  </a:cubicBezTo>
                  <a:cubicBezTo>
                    <a:pt x="5232" y="2111"/>
                    <a:pt x="5237" y="2105"/>
                    <a:pt x="5237" y="2098"/>
                  </a:cubicBezTo>
                  <a:cubicBezTo>
                    <a:pt x="5237" y="2091"/>
                    <a:pt x="5232" y="2086"/>
                    <a:pt x="5225" y="2086"/>
                  </a:cubicBezTo>
                  <a:moveTo>
                    <a:pt x="915" y="2084"/>
                  </a:moveTo>
                  <a:cubicBezTo>
                    <a:pt x="908" y="2084"/>
                    <a:pt x="901" y="2091"/>
                    <a:pt x="901" y="2098"/>
                  </a:cubicBezTo>
                  <a:cubicBezTo>
                    <a:pt x="901" y="2106"/>
                    <a:pt x="908" y="2112"/>
                    <a:pt x="915" y="2112"/>
                  </a:cubicBezTo>
                  <a:cubicBezTo>
                    <a:pt x="923" y="2112"/>
                    <a:pt x="929" y="2106"/>
                    <a:pt x="929" y="2098"/>
                  </a:cubicBezTo>
                  <a:cubicBezTo>
                    <a:pt x="929" y="2091"/>
                    <a:pt x="923" y="2084"/>
                    <a:pt x="915" y="2084"/>
                  </a:cubicBezTo>
                  <a:moveTo>
                    <a:pt x="5095" y="2084"/>
                  </a:moveTo>
                  <a:cubicBezTo>
                    <a:pt x="5087" y="2084"/>
                    <a:pt x="5080" y="2090"/>
                    <a:pt x="5080" y="2098"/>
                  </a:cubicBezTo>
                  <a:cubicBezTo>
                    <a:pt x="5080" y="2106"/>
                    <a:pt x="5087" y="2112"/>
                    <a:pt x="5095" y="2112"/>
                  </a:cubicBezTo>
                  <a:cubicBezTo>
                    <a:pt x="5102" y="2112"/>
                    <a:pt x="5109" y="2106"/>
                    <a:pt x="5109" y="2098"/>
                  </a:cubicBezTo>
                  <a:cubicBezTo>
                    <a:pt x="5109" y="2090"/>
                    <a:pt x="5102" y="2084"/>
                    <a:pt x="5095" y="2084"/>
                  </a:cubicBezTo>
                  <a:moveTo>
                    <a:pt x="1046" y="2082"/>
                  </a:moveTo>
                  <a:cubicBezTo>
                    <a:pt x="1037" y="2082"/>
                    <a:pt x="1030" y="2089"/>
                    <a:pt x="1030" y="2098"/>
                  </a:cubicBezTo>
                  <a:cubicBezTo>
                    <a:pt x="1030" y="2107"/>
                    <a:pt x="1037" y="2114"/>
                    <a:pt x="1046" y="2114"/>
                  </a:cubicBezTo>
                  <a:cubicBezTo>
                    <a:pt x="1055" y="2114"/>
                    <a:pt x="1062" y="2107"/>
                    <a:pt x="1062" y="2098"/>
                  </a:cubicBezTo>
                  <a:cubicBezTo>
                    <a:pt x="1062" y="2089"/>
                    <a:pt x="1055" y="2082"/>
                    <a:pt x="1046" y="2082"/>
                  </a:cubicBezTo>
                  <a:moveTo>
                    <a:pt x="4964" y="2082"/>
                  </a:moveTo>
                  <a:cubicBezTo>
                    <a:pt x="4955" y="2082"/>
                    <a:pt x="4948" y="2089"/>
                    <a:pt x="4948" y="2098"/>
                  </a:cubicBezTo>
                  <a:cubicBezTo>
                    <a:pt x="4948" y="2107"/>
                    <a:pt x="4955" y="2115"/>
                    <a:pt x="4964" y="2115"/>
                  </a:cubicBezTo>
                  <a:cubicBezTo>
                    <a:pt x="4973" y="2115"/>
                    <a:pt x="4980" y="2107"/>
                    <a:pt x="4980" y="2098"/>
                  </a:cubicBezTo>
                  <a:cubicBezTo>
                    <a:pt x="4980" y="2089"/>
                    <a:pt x="4973" y="2082"/>
                    <a:pt x="4964" y="2082"/>
                  </a:cubicBezTo>
                  <a:moveTo>
                    <a:pt x="1176" y="2080"/>
                  </a:moveTo>
                  <a:cubicBezTo>
                    <a:pt x="1166" y="2080"/>
                    <a:pt x="1158" y="2088"/>
                    <a:pt x="1158" y="2098"/>
                  </a:cubicBezTo>
                  <a:cubicBezTo>
                    <a:pt x="1158" y="2108"/>
                    <a:pt x="1166" y="2116"/>
                    <a:pt x="1176" y="2116"/>
                  </a:cubicBezTo>
                  <a:cubicBezTo>
                    <a:pt x="1186" y="2116"/>
                    <a:pt x="1194" y="2108"/>
                    <a:pt x="1194" y="2098"/>
                  </a:cubicBezTo>
                  <a:cubicBezTo>
                    <a:pt x="1194" y="2088"/>
                    <a:pt x="1186" y="2080"/>
                    <a:pt x="1176" y="2080"/>
                  </a:cubicBezTo>
                  <a:moveTo>
                    <a:pt x="4833" y="2080"/>
                  </a:moveTo>
                  <a:cubicBezTo>
                    <a:pt x="4823" y="2080"/>
                    <a:pt x="4815" y="2088"/>
                    <a:pt x="4815" y="2098"/>
                  </a:cubicBezTo>
                  <a:cubicBezTo>
                    <a:pt x="4815" y="2108"/>
                    <a:pt x="4823" y="2117"/>
                    <a:pt x="4833" y="2117"/>
                  </a:cubicBezTo>
                  <a:cubicBezTo>
                    <a:pt x="4844" y="2117"/>
                    <a:pt x="4852" y="2108"/>
                    <a:pt x="4852" y="2098"/>
                  </a:cubicBezTo>
                  <a:cubicBezTo>
                    <a:pt x="4852" y="2088"/>
                    <a:pt x="4844" y="2080"/>
                    <a:pt x="4833" y="2080"/>
                  </a:cubicBezTo>
                  <a:moveTo>
                    <a:pt x="1307" y="2078"/>
                  </a:moveTo>
                  <a:cubicBezTo>
                    <a:pt x="1296" y="2078"/>
                    <a:pt x="1287" y="2087"/>
                    <a:pt x="1287" y="2098"/>
                  </a:cubicBezTo>
                  <a:cubicBezTo>
                    <a:pt x="1287" y="2109"/>
                    <a:pt x="1296" y="2118"/>
                    <a:pt x="1307" y="2118"/>
                  </a:cubicBezTo>
                  <a:cubicBezTo>
                    <a:pt x="1318" y="2118"/>
                    <a:pt x="1327" y="2109"/>
                    <a:pt x="1327" y="2098"/>
                  </a:cubicBezTo>
                  <a:cubicBezTo>
                    <a:pt x="1327" y="2087"/>
                    <a:pt x="1318" y="2078"/>
                    <a:pt x="1307" y="2078"/>
                  </a:cubicBezTo>
                  <a:moveTo>
                    <a:pt x="4703" y="2078"/>
                  </a:moveTo>
                  <a:cubicBezTo>
                    <a:pt x="4691" y="2078"/>
                    <a:pt x="4682" y="2087"/>
                    <a:pt x="4682" y="2098"/>
                  </a:cubicBezTo>
                  <a:cubicBezTo>
                    <a:pt x="4682" y="2109"/>
                    <a:pt x="4691" y="2119"/>
                    <a:pt x="4703" y="2119"/>
                  </a:cubicBezTo>
                  <a:cubicBezTo>
                    <a:pt x="4714" y="2119"/>
                    <a:pt x="4723" y="2109"/>
                    <a:pt x="4723" y="2098"/>
                  </a:cubicBezTo>
                  <a:cubicBezTo>
                    <a:pt x="4723" y="2087"/>
                    <a:pt x="4714" y="2078"/>
                    <a:pt x="4703" y="2078"/>
                  </a:cubicBezTo>
                  <a:moveTo>
                    <a:pt x="1438" y="2076"/>
                  </a:moveTo>
                  <a:cubicBezTo>
                    <a:pt x="1425" y="2076"/>
                    <a:pt x="1415" y="2086"/>
                    <a:pt x="1415" y="2098"/>
                  </a:cubicBezTo>
                  <a:cubicBezTo>
                    <a:pt x="1415" y="2110"/>
                    <a:pt x="1425" y="2120"/>
                    <a:pt x="1438" y="2120"/>
                  </a:cubicBezTo>
                  <a:cubicBezTo>
                    <a:pt x="1450" y="2120"/>
                    <a:pt x="1460" y="2110"/>
                    <a:pt x="1460" y="2098"/>
                  </a:cubicBezTo>
                  <a:cubicBezTo>
                    <a:pt x="1460" y="2086"/>
                    <a:pt x="1450" y="2076"/>
                    <a:pt x="1438" y="2076"/>
                  </a:cubicBezTo>
                  <a:moveTo>
                    <a:pt x="4572" y="2076"/>
                  </a:moveTo>
                  <a:cubicBezTo>
                    <a:pt x="4560" y="2076"/>
                    <a:pt x="4550" y="2086"/>
                    <a:pt x="4550" y="2098"/>
                  </a:cubicBezTo>
                  <a:cubicBezTo>
                    <a:pt x="4550" y="2110"/>
                    <a:pt x="4560" y="2120"/>
                    <a:pt x="4572" y="2120"/>
                  </a:cubicBezTo>
                  <a:cubicBezTo>
                    <a:pt x="4584" y="2120"/>
                    <a:pt x="4594" y="2110"/>
                    <a:pt x="4594" y="2098"/>
                  </a:cubicBezTo>
                  <a:cubicBezTo>
                    <a:pt x="4594" y="2086"/>
                    <a:pt x="4584" y="2076"/>
                    <a:pt x="4572" y="2076"/>
                  </a:cubicBezTo>
                  <a:moveTo>
                    <a:pt x="1568" y="2074"/>
                  </a:moveTo>
                  <a:cubicBezTo>
                    <a:pt x="1555" y="2074"/>
                    <a:pt x="1544" y="2085"/>
                    <a:pt x="1544" y="2098"/>
                  </a:cubicBezTo>
                  <a:cubicBezTo>
                    <a:pt x="1544" y="2111"/>
                    <a:pt x="1555" y="2122"/>
                    <a:pt x="1568" y="2122"/>
                  </a:cubicBezTo>
                  <a:cubicBezTo>
                    <a:pt x="1581" y="2122"/>
                    <a:pt x="1592" y="2111"/>
                    <a:pt x="1592" y="2098"/>
                  </a:cubicBezTo>
                  <a:cubicBezTo>
                    <a:pt x="1592" y="2085"/>
                    <a:pt x="1581" y="2074"/>
                    <a:pt x="1568" y="2074"/>
                  </a:cubicBezTo>
                  <a:moveTo>
                    <a:pt x="4441" y="2074"/>
                  </a:moveTo>
                  <a:cubicBezTo>
                    <a:pt x="4428" y="2074"/>
                    <a:pt x="4417" y="2085"/>
                    <a:pt x="4417" y="2098"/>
                  </a:cubicBezTo>
                  <a:cubicBezTo>
                    <a:pt x="4417" y="2112"/>
                    <a:pt x="4428" y="2122"/>
                    <a:pt x="4441" y="2122"/>
                  </a:cubicBezTo>
                  <a:cubicBezTo>
                    <a:pt x="4455" y="2122"/>
                    <a:pt x="4466" y="2112"/>
                    <a:pt x="4466" y="2098"/>
                  </a:cubicBezTo>
                  <a:cubicBezTo>
                    <a:pt x="4466" y="2085"/>
                    <a:pt x="4455" y="2074"/>
                    <a:pt x="4441" y="2074"/>
                  </a:cubicBezTo>
                  <a:moveTo>
                    <a:pt x="1699" y="2072"/>
                  </a:moveTo>
                  <a:cubicBezTo>
                    <a:pt x="1684" y="2072"/>
                    <a:pt x="1673" y="2084"/>
                    <a:pt x="1673" y="2098"/>
                  </a:cubicBezTo>
                  <a:cubicBezTo>
                    <a:pt x="1673" y="2113"/>
                    <a:pt x="1684" y="2124"/>
                    <a:pt x="1699" y="2124"/>
                  </a:cubicBezTo>
                  <a:cubicBezTo>
                    <a:pt x="1713" y="2124"/>
                    <a:pt x="1725" y="2113"/>
                    <a:pt x="1725" y="2098"/>
                  </a:cubicBezTo>
                  <a:cubicBezTo>
                    <a:pt x="1725" y="2084"/>
                    <a:pt x="1713" y="2072"/>
                    <a:pt x="1699" y="2072"/>
                  </a:cubicBezTo>
                  <a:moveTo>
                    <a:pt x="4311" y="2072"/>
                  </a:moveTo>
                  <a:cubicBezTo>
                    <a:pt x="4296" y="2072"/>
                    <a:pt x="4285" y="2084"/>
                    <a:pt x="4285" y="2098"/>
                  </a:cubicBezTo>
                  <a:cubicBezTo>
                    <a:pt x="4285" y="2113"/>
                    <a:pt x="4296" y="2124"/>
                    <a:pt x="4311" y="2124"/>
                  </a:cubicBezTo>
                  <a:cubicBezTo>
                    <a:pt x="4325" y="2124"/>
                    <a:pt x="4337" y="2113"/>
                    <a:pt x="4337" y="2098"/>
                  </a:cubicBezTo>
                  <a:cubicBezTo>
                    <a:pt x="4337" y="2084"/>
                    <a:pt x="4325" y="2072"/>
                    <a:pt x="4311" y="2072"/>
                  </a:cubicBezTo>
                  <a:moveTo>
                    <a:pt x="1829" y="2070"/>
                  </a:moveTo>
                  <a:cubicBezTo>
                    <a:pt x="1814" y="2070"/>
                    <a:pt x="1801" y="2083"/>
                    <a:pt x="1801" y="2098"/>
                  </a:cubicBezTo>
                  <a:cubicBezTo>
                    <a:pt x="1801" y="2114"/>
                    <a:pt x="1814" y="2126"/>
                    <a:pt x="1829" y="2126"/>
                  </a:cubicBezTo>
                  <a:cubicBezTo>
                    <a:pt x="1845" y="2126"/>
                    <a:pt x="1857" y="2114"/>
                    <a:pt x="1857" y="2098"/>
                  </a:cubicBezTo>
                  <a:cubicBezTo>
                    <a:pt x="1857" y="2083"/>
                    <a:pt x="1845" y="2070"/>
                    <a:pt x="1829" y="2070"/>
                  </a:cubicBezTo>
                  <a:moveTo>
                    <a:pt x="4180" y="2070"/>
                  </a:moveTo>
                  <a:cubicBezTo>
                    <a:pt x="4165" y="2070"/>
                    <a:pt x="4152" y="2083"/>
                    <a:pt x="4152" y="2098"/>
                  </a:cubicBezTo>
                  <a:cubicBezTo>
                    <a:pt x="4152" y="2114"/>
                    <a:pt x="4165" y="2126"/>
                    <a:pt x="4180" y="2126"/>
                  </a:cubicBezTo>
                  <a:cubicBezTo>
                    <a:pt x="4196" y="2126"/>
                    <a:pt x="4209" y="2114"/>
                    <a:pt x="4209" y="2098"/>
                  </a:cubicBezTo>
                  <a:cubicBezTo>
                    <a:pt x="4209" y="2083"/>
                    <a:pt x="4196" y="2070"/>
                    <a:pt x="4180" y="2070"/>
                  </a:cubicBezTo>
                  <a:moveTo>
                    <a:pt x="1960" y="2069"/>
                  </a:moveTo>
                  <a:cubicBezTo>
                    <a:pt x="1944" y="2069"/>
                    <a:pt x="1930" y="2082"/>
                    <a:pt x="1930" y="2098"/>
                  </a:cubicBezTo>
                  <a:cubicBezTo>
                    <a:pt x="1930" y="2115"/>
                    <a:pt x="1944" y="2128"/>
                    <a:pt x="1960" y="2128"/>
                  </a:cubicBezTo>
                  <a:cubicBezTo>
                    <a:pt x="1976" y="2128"/>
                    <a:pt x="1990" y="2115"/>
                    <a:pt x="1990" y="2098"/>
                  </a:cubicBezTo>
                  <a:cubicBezTo>
                    <a:pt x="1990" y="2082"/>
                    <a:pt x="1976" y="2069"/>
                    <a:pt x="1960" y="2069"/>
                  </a:cubicBezTo>
                  <a:moveTo>
                    <a:pt x="4050" y="2068"/>
                  </a:moveTo>
                  <a:cubicBezTo>
                    <a:pt x="4033" y="2068"/>
                    <a:pt x="4020" y="2082"/>
                    <a:pt x="4020" y="2098"/>
                  </a:cubicBezTo>
                  <a:cubicBezTo>
                    <a:pt x="4020" y="2115"/>
                    <a:pt x="4033" y="2128"/>
                    <a:pt x="4050" y="2128"/>
                  </a:cubicBezTo>
                  <a:cubicBezTo>
                    <a:pt x="4066" y="2128"/>
                    <a:pt x="4080" y="2115"/>
                    <a:pt x="4080" y="2098"/>
                  </a:cubicBezTo>
                  <a:cubicBezTo>
                    <a:pt x="4080" y="2082"/>
                    <a:pt x="4066" y="2068"/>
                    <a:pt x="4050" y="2068"/>
                  </a:cubicBezTo>
                  <a:moveTo>
                    <a:pt x="6009" y="1967"/>
                  </a:moveTo>
                  <a:cubicBezTo>
                    <a:pt x="6008" y="1968"/>
                    <a:pt x="6008" y="1968"/>
                    <a:pt x="6008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7"/>
                    <a:pt x="6009" y="1967"/>
                    <a:pt x="6009" y="1967"/>
                  </a:cubicBezTo>
                  <a:moveTo>
                    <a:pt x="131" y="1966"/>
                  </a:moveTo>
                  <a:cubicBezTo>
                    <a:pt x="130" y="1966"/>
                    <a:pt x="130" y="1967"/>
                    <a:pt x="130" y="1968"/>
                  </a:cubicBezTo>
                  <a:cubicBezTo>
                    <a:pt x="130" y="1969"/>
                    <a:pt x="130" y="1969"/>
                    <a:pt x="131" y="1969"/>
                  </a:cubicBezTo>
                  <a:cubicBezTo>
                    <a:pt x="132" y="1969"/>
                    <a:pt x="133" y="1969"/>
                    <a:pt x="133" y="1968"/>
                  </a:cubicBezTo>
                  <a:cubicBezTo>
                    <a:pt x="133" y="1967"/>
                    <a:pt x="132" y="1966"/>
                    <a:pt x="131" y="1966"/>
                  </a:cubicBezTo>
                  <a:moveTo>
                    <a:pt x="5878" y="1965"/>
                  </a:moveTo>
                  <a:cubicBezTo>
                    <a:pt x="5877" y="1965"/>
                    <a:pt x="5876" y="1966"/>
                    <a:pt x="5876" y="1968"/>
                  </a:cubicBezTo>
                  <a:cubicBezTo>
                    <a:pt x="5876" y="1969"/>
                    <a:pt x="5877" y="1970"/>
                    <a:pt x="5878" y="1970"/>
                  </a:cubicBezTo>
                  <a:cubicBezTo>
                    <a:pt x="5879" y="1970"/>
                    <a:pt x="5880" y="1969"/>
                    <a:pt x="5880" y="1968"/>
                  </a:cubicBezTo>
                  <a:cubicBezTo>
                    <a:pt x="5880" y="1966"/>
                    <a:pt x="5879" y="1965"/>
                    <a:pt x="5878" y="1965"/>
                  </a:cubicBezTo>
                  <a:moveTo>
                    <a:pt x="262" y="1964"/>
                  </a:moveTo>
                  <a:cubicBezTo>
                    <a:pt x="260" y="1964"/>
                    <a:pt x="258" y="1966"/>
                    <a:pt x="258" y="1968"/>
                  </a:cubicBezTo>
                  <a:cubicBezTo>
                    <a:pt x="258" y="1970"/>
                    <a:pt x="260" y="1971"/>
                    <a:pt x="262" y="1971"/>
                  </a:cubicBezTo>
                  <a:cubicBezTo>
                    <a:pt x="264" y="1971"/>
                    <a:pt x="266" y="1970"/>
                    <a:pt x="266" y="1968"/>
                  </a:cubicBezTo>
                  <a:cubicBezTo>
                    <a:pt x="266" y="1966"/>
                    <a:pt x="264" y="1964"/>
                    <a:pt x="262" y="1964"/>
                  </a:cubicBezTo>
                  <a:moveTo>
                    <a:pt x="5748" y="1964"/>
                  </a:moveTo>
                  <a:cubicBezTo>
                    <a:pt x="5745" y="1964"/>
                    <a:pt x="5744" y="1965"/>
                    <a:pt x="5744" y="1968"/>
                  </a:cubicBezTo>
                  <a:cubicBezTo>
                    <a:pt x="5744" y="1970"/>
                    <a:pt x="5745" y="1972"/>
                    <a:pt x="5748" y="1972"/>
                  </a:cubicBezTo>
                  <a:cubicBezTo>
                    <a:pt x="5750" y="1972"/>
                    <a:pt x="5752" y="1970"/>
                    <a:pt x="5752" y="1968"/>
                  </a:cubicBezTo>
                  <a:cubicBezTo>
                    <a:pt x="5752" y="1965"/>
                    <a:pt x="5750" y="1964"/>
                    <a:pt x="5748" y="1964"/>
                  </a:cubicBezTo>
                  <a:moveTo>
                    <a:pt x="393" y="1962"/>
                  </a:moveTo>
                  <a:cubicBezTo>
                    <a:pt x="389" y="1962"/>
                    <a:pt x="387" y="1964"/>
                    <a:pt x="387" y="1968"/>
                  </a:cubicBezTo>
                  <a:cubicBezTo>
                    <a:pt x="387" y="1971"/>
                    <a:pt x="389" y="1973"/>
                    <a:pt x="393" y="1973"/>
                  </a:cubicBezTo>
                  <a:cubicBezTo>
                    <a:pt x="396" y="1973"/>
                    <a:pt x="398" y="1971"/>
                    <a:pt x="398" y="1968"/>
                  </a:cubicBezTo>
                  <a:cubicBezTo>
                    <a:pt x="398" y="1964"/>
                    <a:pt x="396" y="1962"/>
                    <a:pt x="393" y="1962"/>
                  </a:cubicBezTo>
                  <a:moveTo>
                    <a:pt x="5617" y="1962"/>
                  </a:moveTo>
                  <a:cubicBezTo>
                    <a:pt x="5614" y="1962"/>
                    <a:pt x="5611" y="1964"/>
                    <a:pt x="5611" y="1968"/>
                  </a:cubicBezTo>
                  <a:cubicBezTo>
                    <a:pt x="5611" y="1971"/>
                    <a:pt x="5614" y="1973"/>
                    <a:pt x="5617" y="1973"/>
                  </a:cubicBezTo>
                  <a:cubicBezTo>
                    <a:pt x="5620" y="1973"/>
                    <a:pt x="5623" y="1971"/>
                    <a:pt x="5623" y="1968"/>
                  </a:cubicBezTo>
                  <a:cubicBezTo>
                    <a:pt x="5623" y="1964"/>
                    <a:pt x="5620" y="1962"/>
                    <a:pt x="5617" y="1962"/>
                  </a:cubicBezTo>
                  <a:moveTo>
                    <a:pt x="523" y="1960"/>
                  </a:moveTo>
                  <a:cubicBezTo>
                    <a:pt x="519" y="1960"/>
                    <a:pt x="516" y="1963"/>
                    <a:pt x="516" y="1968"/>
                  </a:cubicBezTo>
                  <a:cubicBezTo>
                    <a:pt x="516" y="1972"/>
                    <a:pt x="519" y="1975"/>
                    <a:pt x="523" y="1975"/>
                  </a:cubicBezTo>
                  <a:cubicBezTo>
                    <a:pt x="527" y="1975"/>
                    <a:pt x="531" y="1972"/>
                    <a:pt x="531" y="1968"/>
                  </a:cubicBezTo>
                  <a:cubicBezTo>
                    <a:pt x="531" y="1963"/>
                    <a:pt x="527" y="1960"/>
                    <a:pt x="523" y="1960"/>
                  </a:cubicBezTo>
                  <a:moveTo>
                    <a:pt x="5486" y="1960"/>
                  </a:moveTo>
                  <a:cubicBezTo>
                    <a:pt x="5482" y="1960"/>
                    <a:pt x="5478" y="1963"/>
                    <a:pt x="5478" y="1968"/>
                  </a:cubicBezTo>
                  <a:cubicBezTo>
                    <a:pt x="5478" y="1972"/>
                    <a:pt x="5482" y="1976"/>
                    <a:pt x="5486" y="1976"/>
                  </a:cubicBezTo>
                  <a:cubicBezTo>
                    <a:pt x="5491" y="1976"/>
                    <a:pt x="5494" y="1972"/>
                    <a:pt x="5494" y="1968"/>
                  </a:cubicBezTo>
                  <a:cubicBezTo>
                    <a:pt x="5494" y="1963"/>
                    <a:pt x="5491" y="1960"/>
                    <a:pt x="5486" y="1960"/>
                  </a:cubicBezTo>
                  <a:moveTo>
                    <a:pt x="654" y="1958"/>
                  </a:moveTo>
                  <a:cubicBezTo>
                    <a:pt x="648" y="1958"/>
                    <a:pt x="644" y="1962"/>
                    <a:pt x="644" y="1968"/>
                  </a:cubicBezTo>
                  <a:cubicBezTo>
                    <a:pt x="644" y="1973"/>
                    <a:pt x="648" y="1977"/>
                    <a:pt x="654" y="1977"/>
                  </a:cubicBezTo>
                  <a:cubicBezTo>
                    <a:pt x="659" y="1977"/>
                    <a:pt x="664" y="1973"/>
                    <a:pt x="664" y="1968"/>
                  </a:cubicBezTo>
                  <a:cubicBezTo>
                    <a:pt x="664" y="1962"/>
                    <a:pt x="659" y="1958"/>
                    <a:pt x="654" y="1958"/>
                  </a:cubicBezTo>
                  <a:moveTo>
                    <a:pt x="5356" y="1958"/>
                  </a:moveTo>
                  <a:cubicBezTo>
                    <a:pt x="5350" y="1958"/>
                    <a:pt x="5346" y="1962"/>
                    <a:pt x="5346" y="1968"/>
                  </a:cubicBezTo>
                  <a:cubicBezTo>
                    <a:pt x="5346" y="1973"/>
                    <a:pt x="5350" y="1977"/>
                    <a:pt x="5356" y="1977"/>
                  </a:cubicBezTo>
                  <a:cubicBezTo>
                    <a:pt x="5361" y="1977"/>
                    <a:pt x="5366" y="1973"/>
                    <a:pt x="5366" y="1968"/>
                  </a:cubicBezTo>
                  <a:cubicBezTo>
                    <a:pt x="5366" y="1962"/>
                    <a:pt x="5361" y="1958"/>
                    <a:pt x="5356" y="1958"/>
                  </a:cubicBezTo>
                  <a:moveTo>
                    <a:pt x="784" y="1956"/>
                  </a:moveTo>
                  <a:cubicBezTo>
                    <a:pt x="778" y="1956"/>
                    <a:pt x="773" y="1961"/>
                    <a:pt x="773" y="1968"/>
                  </a:cubicBezTo>
                  <a:cubicBezTo>
                    <a:pt x="773" y="1974"/>
                    <a:pt x="778" y="1979"/>
                    <a:pt x="784" y="1979"/>
                  </a:cubicBezTo>
                  <a:cubicBezTo>
                    <a:pt x="791" y="1979"/>
                    <a:pt x="796" y="1974"/>
                    <a:pt x="796" y="1968"/>
                  </a:cubicBezTo>
                  <a:cubicBezTo>
                    <a:pt x="796" y="1961"/>
                    <a:pt x="791" y="1956"/>
                    <a:pt x="784" y="1956"/>
                  </a:cubicBezTo>
                  <a:moveTo>
                    <a:pt x="5225" y="1956"/>
                  </a:moveTo>
                  <a:cubicBezTo>
                    <a:pt x="5219" y="1956"/>
                    <a:pt x="5213" y="1961"/>
                    <a:pt x="5213" y="1968"/>
                  </a:cubicBezTo>
                  <a:cubicBezTo>
                    <a:pt x="5213" y="1974"/>
                    <a:pt x="5219" y="1980"/>
                    <a:pt x="5225" y="1980"/>
                  </a:cubicBezTo>
                  <a:cubicBezTo>
                    <a:pt x="5232" y="1980"/>
                    <a:pt x="5237" y="1974"/>
                    <a:pt x="5237" y="1968"/>
                  </a:cubicBezTo>
                  <a:cubicBezTo>
                    <a:pt x="5237" y="1961"/>
                    <a:pt x="5232" y="1956"/>
                    <a:pt x="5225" y="1956"/>
                  </a:cubicBezTo>
                  <a:moveTo>
                    <a:pt x="915" y="1954"/>
                  </a:moveTo>
                  <a:cubicBezTo>
                    <a:pt x="908" y="1954"/>
                    <a:pt x="901" y="1960"/>
                    <a:pt x="901" y="1968"/>
                  </a:cubicBezTo>
                  <a:cubicBezTo>
                    <a:pt x="901" y="1975"/>
                    <a:pt x="908" y="1981"/>
                    <a:pt x="915" y="1981"/>
                  </a:cubicBezTo>
                  <a:cubicBezTo>
                    <a:pt x="923" y="1981"/>
                    <a:pt x="929" y="1975"/>
                    <a:pt x="929" y="1968"/>
                  </a:cubicBezTo>
                  <a:cubicBezTo>
                    <a:pt x="929" y="1960"/>
                    <a:pt x="923" y="1954"/>
                    <a:pt x="915" y="1954"/>
                  </a:cubicBezTo>
                  <a:moveTo>
                    <a:pt x="5095" y="1954"/>
                  </a:moveTo>
                  <a:cubicBezTo>
                    <a:pt x="5087" y="1954"/>
                    <a:pt x="5081" y="1960"/>
                    <a:pt x="5081" y="1968"/>
                  </a:cubicBezTo>
                  <a:cubicBezTo>
                    <a:pt x="5081" y="1975"/>
                    <a:pt x="5087" y="1981"/>
                    <a:pt x="5095" y="1981"/>
                  </a:cubicBezTo>
                  <a:cubicBezTo>
                    <a:pt x="5102" y="1981"/>
                    <a:pt x="5108" y="1975"/>
                    <a:pt x="5108" y="1968"/>
                  </a:cubicBezTo>
                  <a:cubicBezTo>
                    <a:pt x="5108" y="1960"/>
                    <a:pt x="5102" y="1954"/>
                    <a:pt x="5095" y="1954"/>
                  </a:cubicBezTo>
                  <a:moveTo>
                    <a:pt x="1046" y="1952"/>
                  </a:moveTo>
                  <a:cubicBezTo>
                    <a:pt x="1037" y="1952"/>
                    <a:pt x="1030" y="1959"/>
                    <a:pt x="1030" y="1968"/>
                  </a:cubicBezTo>
                  <a:cubicBezTo>
                    <a:pt x="1030" y="1976"/>
                    <a:pt x="1037" y="1983"/>
                    <a:pt x="1046" y="1983"/>
                  </a:cubicBezTo>
                  <a:cubicBezTo>
                    <a:pt x="1054" y="1983"/>
                    <a:pt x="1061" y="1976"/>
                    <a:pt x="1061" y="1968"/>
                  </a:cubicBezTo>
                  <a:cubicBezTo>
                    <a:pt x="1061" y="1959"/>
                    <a:pt x="1054" y="1952"/>
                    <a:pt x="1046" y="1952"/>
                  </a:cubicBezTo>
                  <a:moveTo>
                    <a:pt x="4964" y="1952"/>
                  </a:moveTo>
                  <a:cubicBezTo>
                    <a:pt x="4955" y="1952"/>
                    <a:pt x="4948" y="1959"/>
                    <a:pt x="4948" y="1968"/>
                  </a:cubicBezTo>
                  <a:cubicBezTo>
                    <a:pt x="4948" y="1976"/>
                    <a:pt x="4955" y="1984"/>
                    <a:pt x="4964" y="1984"/>
                  </a:cubicBezTo>
                  <a:cubicBezTo>
                    <a:pt x="4973" y="1984"/>
                    <a:pt x="4980" y="1976"/>
                    <a:pt x="4980" y="1968"/>
                  </a:cubicBezTo>
                  <a:cubicBezTo>
                    <a:pt x="4980" y="1959"/>
                    <a:pt x="4973" y="1952"/>
                    <a:pt x="4964" y="1952"/>
                  </a:cubicBezTo>
                  <a:moveTo>
                    <a:pt x="1176" y="1950"/>
                  </a:moveTo>
                  <a:cubicBezTo>
                    <a:pt x="1167" y="1950"/>
                    <a:pt x="1159" y="1958"/>
                    <a:pt x="1159" y="1968"/>
                  </a:cubicBezTo>
                  <a:cubicBezTo>
                    <a:pt x="1159" y="1977"/>
                    <a:pt x="1167" y="1985"/>
                    <a:pt x="1176" y="1985"/>
                  </a:cubicBezTo>
                  <a:cubicBezTo>
                    <a:pt x="1186" y="1985"/>
                    <a:pt x="1194" y="1977"/>
                    <a:pt x="1194" y="1968"/>
                  </a:cubicBezTo>
                  <a:cubicBezTo>
                    <a:pt x="1194" y="1958"/>
                    <a:pt x="1186" y="1950"/>
                    <a:pt x="1176" y="1950"/>
                  </a:cubicBezTo>
                  <a:moveTo>
                    <a:pt x="4833" y="1950"/>
                  </a:moveTo>
                  <a:cubicBezTo>
                    <a:pt x="4824" y="1950"/>
                    <a:pt x="4816" y="1958"/>
                    <a:pt x="4816" y="1968"/>
                  </a:cubicBezTo>
                  <a:cubicBezTo>
                    <a:pt x="4816" y="1977"/>
                    <a:pt x="4824" y="1985"/>
                    <a:pt x="4833" y="1985"/>
                  </a:cubicBezTo>
                  <a:cubicBezTo>
                    <a:pt x="4843" y="1985"/>
                    <a:pt x="4851" y="1977"/>
                    <a:pt x="4851" y="1968"/>
                  </a:cubicBezTo>
                  <a:cubicBezTo>
                    <a:pt x="4851" y="1958"/>
                    <a:pt x="4843" y="1950"/>
                    <a:pt x="4833" y="1950"/>
                  </a:cubicBezTo>
                  <a:moveTo>
                    <a:pt x="1307" y="1948"/>
                  </a:moveTo>
                  <a:cubicBezTo>
                    <a:pt x="1296" y="1948"/>
                    <a:pt x="1287" y="1957"/>
                    <a:pt x="1287" y="1968"/>
                  </a:cubicBezTo>
                  <a:cubicBezTo>
                    <a:pt x="1287" y="1978"/>
                    <a:pt x="1296" y="1987"/>
                    <a:pt x="1307" y="1987"/>
                  </a:cubicBezTo>
                  <a:cubicBezTo>
                    <a:pt x="1318" y="1987"/>
                    <a:pt x="1326" y="1978"/>
                    <a:pt x="1326" y="1968"/>
                  </a:cubicBezTo>
                  <a:cubicBezTo>
                    <a:pt x="1326" y="1957"/>
                    <a:pt x="1318" y="1948"/>
                    <a:pt x="1307" y="1948"/>
                  </a:cubicBezTo>
                  <a:moveTo>
                    <a:pt x="4703" y="1948"/>
                  </a:moveTo>
                  <a:cubicBezTo>
                    <a:pt x="4692" y="1948"/>
                    <a:pt x="4683" y="1957"/>
                    <a:pt x="4683" y="1968"/>
                  </a:cubicBezTo>
                  <a:cubicBezTo>
                    <a:pt x="4683" y="1979"/>
                    <a:pt x="4692" y="1988"/>
                    <a:pt x="4703" y="1988"/>
                  </a:cubicBezTo>
                  <a:cubicBezTo>
                    <a:pt x="4714" y="1988"/>
                    <a:pt x="4723" y="1979"/>
                    <a:pt x="4723" y="1968"/>
                  </a:cubicBezTo>
                  <a:cubicBezTo>
                    <a:pt x="4723" y="1957"/>
                    <a:pt x="4714" y="1948"/>
                    <a:pt x="4703" y="1948"/>
                  </a:cubicBezTo>
                  <a:moveTo>
                    <a:pt x="1438" y="1946"/>
                  </a:moveTo>
                  <a:cubicBezTo>
                    <a:pt x="1426" y="1946"/>
                    <a:pt x="1416" y="1956"/>
                    <a:pt x="1416" y="1968"/>
                  </a:cubicBezTo>
                  <a:cubicBezTo>
                    <a:pt x="1416" y="1980"/>
                    <a:pt x="1426" y="1989"/>
                    <a:pt x="1438" y="1989"/>
                  </a:cubicBezTo>
                  <a:cubicBezTo>
                    <a:pt x="1450" y="1989"/>
                    <a:pt x="1459" y="1980"/>
                    <a:pt x="1459" y="1968"/>
                  </a:cubicBezTo>
                  <a:cubicBezTo>
                    <a:pt x="1459" y="1956"/>
                    <a:pt x="1450" y="1946"/>
                    <a:pt x="1438" y="1946"/>
                  </a:cubicBezTo>
                  <a:moveTo>
                    <a:pt x="4572" y="1946"/>
                  </a:moveTo>
                  <a:cubicBezTo>
                    <a:pt x="4560" y="1946"/>
                    <a:pt x="4550" y="1956"/>
                    <a:pt x="4550" y="1968"/>
                  </a:cubicBezTo>
                  <a:cubicBezTo>
                    <a:pt x="4550" y="1980"/>
                    <a:pt x="4560" y="1989"/>
                    <a:pt x="4572" y="1989"/>
                  </a:cubicBezTo>
                  <a:cubicBezTo>
                    <a:pt x="4584" y="1989"/>
                    <a:pt x="4594" y="1980"/>
                    <a:pt x="4594" y="1968"/>
                  </a:cubicBezTo>
                  <a:cubicBezTo>
                    <a:pt x="4594" y="1956"/>
                    <a:pt x="4584" y="1946"/>
                    <a:pt x="4572" y="1946"/>
                  </a:cubicBezTo>
                  <a:moveTo>
                    <a:pt x="1568" y="1944"/>
                  </a:moveTo>
                  <a:cubicBezTo>
                    <a:pt x="1555" y="1944"/>
                    <a:pt x="1545" y="1955"/>
                    <a:pt x="1545" y="1968"/>
                  </a:cubicBezTo>
                  <a:cubicBezTo>
                    <a:pt x="1545" y="1981"/>
                    <a:pt x="1555" y="1991"/>
                    <a:pt x="1568" y="1991"/>
                  </a:cubicBezTo>
                  <a:cubicBezTo>
                    <a:pt x="1581" y="1991"/>
                    <a:pt x="1592" y="1981"/>
                    <a:pt x="1592" y="1968"/>
                  </a:cubicBezTo>
                  <a:cubicBezTo>
                    <a:pt x="1592" y="1955"/>
                    <a:pt x="1581" y="1944"/>
                    <a:pt x="1568" y="1944"/>
                  </a:cubicBezTo>
                  <a:moveTo>
                    <a:pt x="4441" y="1944"/>
                  </a:moveTo>
                  <a:cubicBezTo>
                    <a:pt x="4428" y="1944"/>
                    <a:pt x="4418" y="1955"/>
                    <a:pt x="4418" y="1968"/>
                  </a:cubicBezTo>
                  <a:cubicBezTo>
                    <a:pt x="4418" y="1981"/>
                    <a:pt x="4428" y="1991"/>
                    <a:pt x="4441" y="1991"/>
                  </a:cubicBezTo>
                  <a:cubicBezTo>
                    <a:pt x="4454" y="1991"/>
                    <a:pt x="4465" y="1981"/>
                    <a:pt x="4465" y="1968"/>
                  </a:cubicBezTo>
                  <a:cubicBezTo>
                    <a:pt x="4465" y="1955"/>
                    <a:pt x="4454" y="1944"/>
                    <a:pt x="4441" y="1944"/>
                  </a:cubicBezTo>
                  <a:moveTo>
                    <a:pt x="1699" y="1942"/>
                  </a:moveTo>
                  <a:cubicBezTo>
                    <a:pt x="1685" y="1942"/>
                    <a:pt x="1673" y="1954"/>
                    <a:pt x="1673" y="1968"/>
                  </a:cubicBezTo>
                  <a:cubicBezTo>
                    <a:pt x="1673" y="1982"/>
                    <a:pt x="1685" y="1993"/>
                    <a:pt x="1699" y="1993"/>
                  </a:cubicBezTo>
                  <a:cubicBezTo>
                    <a:pt x="1713" y="1993"/>
                    <a:pt x="1724" y="1982"/>
                    <a:pt x="1724" y="1968"/>
                  </a:cubicBezTo>
                  <a:cubicBezTo>
                    <a:pt x="1724" y="1954"/>
                    <a:pt x="1713" y="1942"/>
                    <a:pt x="1699" y="1942"/>
                  </a:cubicBezTo>
                  <a:moveTo>
                    <a:pt x="4311" y="1942"/>
                  </a:moveTo>
                  <a:cubicBezTo>
                    <a:pt x="4297" y="1942"/>
                    <a:pt x="4285" y="1953"/>
                    <a:pt x="4285" y="1968"/>
                  </a:cubicBezTo>
                  <a:cubicBezTo>
                    <a:pt x="4285" y="1982"/>
                    <a:pt x="4297" y="1993"/>
                    <a:pt x="4311" y="1993"/>
                  </a:cubicBezTo>
                  <a:cubicBezTo>
                    <a:pt x="4325" y="1993"/>
                    <a:pt x="4337" y="1982"/>
                    <a:pt x="4337" y="1968"/>
                  </a:cubicBezTo>
                  <a:cubicBezTo>
                    <a:pt x="4337" y="1953"/>
                    <a:pt x="4325" y="1942"/>
                    <a:pt x="4311" y="1942"/>
                  </a:cubicBezTo>
                  <a:moveTo>
                    <a:pt x="1829" y="1940"/>
                  </a:moveTo>
                  <a:cubicBezTo>
                    <a:pt x="1814" y="1940"/>
                    <a:pt x="1802" y="1953"/>
                    <a:pt x="1802" y="1968"/>
                  </a:cubicBezTo>
                  <a:cubicBezTo>
                    <a:pt x="1802" y="1983"/>
                    <a:pt x="1814" y="1995"/>
                    <a:pt x="1829" y="1995"/>
                  </a:cubicBezTo>
                  <a:cubicBezTo>
                    <a:pt x="1844" y="1995"/>
                    <a:pt x="1857" y="1983"/>
                    <a:pt x="1857" y="1968"/>
                  </a:cubicBezTo>
                  <a:cubicBezTo>
                    <a:pt x="1857" y="1953"/>
                    <a:pt x="1844" y="1940"/>
                    <a:pt x="1829" y="1940"/>
                  </a:cubicBezTo>
                  <a:moveTo>
                    <a:pt x="4180" y="1940"/>
                  </a:moveTo>
                  <a:cubicBezTo>
                    <a:pt x="4165" y="1940"/>
                    <a:pt x="4153" y="1952"/>
                    <a:pt x="4153" y="1968"/>
                  </a:cubicBezTo>
                  <a:cubicBezTo>
                    <a:pt x="4153" y="1983"/>
                    <a:pt x="4165" y="1995"/>
                    <a:pt x="4180" y="1995"/>
                  </a:cubicBezTo>
                  <a:cubicBezTo>
                    <a:pt x="4195" y="1995"/>
                    <a:pt x="4208" y="1983"/>
                    <a:pt x="4208" y="1968"/>
                  </a:cubicBezTo>
                  <a:cubicBezTo>
                    <a:pt x="4208" y="1952"/>
                    <a:pt x="4195" y="1940"/>
                    <a:pt x="4180" y="1940"/>
                  </a:cubicBezTo>
                  <a:moveTo>
                    <a:pt x="1960" y="1938"/>
                  </a:moveTo>
                  <a:cubicBezTo>
                    <a:pt x="1944" y="1938"/>
                    <a:pt x="1931" y="1951"/>
                    <a:pt x="1931" y="1968"/>
                  </a:cubicBezTo>
                  <a:cubicBezTo>
                    <a:pt x="1931" y="1984"/>
                    <a:pt x="1944" y="1997"/>
                    <a:pt x="1960" y="1997"/>
                  </a:cubicBezTo>
                  <a:cubicBezTo>
                    <a:pt x="1976" y="1997"/>
                    <a:pt x="1989" y="1984"/>
                    <a:pt x="1989" y="1968"/>
                  </a:cubicBezTo>
                  <a:cubicBezTo>
                    <a:pt x="1989" y="1951"/>
                    <a:pt x="1976" y="1938"/>
                    <a:pt x="1960" y="1938"/>
                  </a:cubicBezTo>
                  <a:moveTo>
                    <a:pt x="4050" y="1938"/>
                  </a:moveTo>
                  <a:cubicBezTo>
                    <a:pt x="4033" y="1938"/>
                    <a:pt x="4020" y="1951"/>
                    <a:pt x="4020" y="1968"/>
                  </a:cubicBezTo>
                  <a:cubicBezTo>
                    <a:pt x="4020" y="1984"/>
                    <a:pt x="4033" y="1997"/>
                    <a:pt x="4050" y="1997"/>
                  </a:cubicBezTo>
                  <a:cubicBezTo>
                    <a:pt x="4066" y="1997"/>
                    <a:pt x="4079" y="1984"/>
                    <a:pt x="4079" y="1968"/>
                  </a:cubicBezTo>
                  <a:cubicBezTo>
                    <a:pt x="4079" y="1951"/>
                    <a:pt x="4066" y="1938"/>
                    <a:pt x="4050" y="1938"/>
                  </a:cubicBezTo>
                  <a:moveTo>
                    <a:pt x="131" y="1836"/>
                  </a:moveTo>
                  <a:cubicBezTo>
                    <a:pt x="131" y="1836"/>
                    <a:pt x="130" y="1836"/>
                    <a:pt x="130" y="1837"/>
                  </a:cubicBezTo>
                  <a:cubicBezTo>
                    <a:pt x="130" y="1838"/>
                    <a:pt x="131" y="1838"/>
                    <a:pt x="131" y="1838"/>
                  </a:cubicBezTo>
                  <a:cubicBezTo>
                    <a:pt x="132" y="1838"/>
                    <a:pt x="133" y="1838"/>
                    <a:pt x="133" y="1837"/>
                  </a:cubicBezTo>
                  <a:cubicBezTo>
                    <a:pt x="133" y="1836"/>
                    <a:pt x="132" y="1836"/>
                    <a:pt x="131" y="1836"/>
                  </a:cubicBezTo>
                  <a:moveTo>
                    <a:pt x="5878" y="1835"/>
                  </a:moveTo>
                  <a:cubicBezTo>
                    <a:pt x="5877" y="1835"/>
                    <a:pt x="5876" y="1836"/>
                    <a:pt x="5876" y="1837"/>
                  </a:cubicBezTo>
                  <a:cubicBezTo>
                    <a:pt x="5876" y="1838"/>
                    <a:pt x="5877" y="1839"/>
                    <a:pt x="5878" y="1839"/>
                  </a:cubicBezTo>
                  <a:cubicBezTo>
                    <a:pt x="5879" y="1839"/>
                    <a:pt x="5880" y="1838"/>
                    <a:pt x="5880" y="1837"/>
                  </a:cubicBezTo>
                  <a:cubicBezTo>
                    <a:pt x="5880" y="1836"/>
                    <a:pt x="5879" y="1835"/>
                    <a:pt x="5878" y="1835"/>
                  </a:cubicBezTo>
                  <a:moveTo>
                    <a:pt x="262" y="1834"/>
                  </a:moveTo>
                  <a:cubicBezTo>
                    <a:pt x="260" y="1834"/>
                    <a:pt x="259" y="1835"/>
                    <a:pt x="259" y="1837"/>
                  </a:cubicBezTo>
                  <a:cubicBezTo>
                    <a:pt x="259" y="1839"/>
                    <a:pt x="260" y="1840"/>
                    <a:pt x="262" y="1840"/>
                  </a:cubicBezTo>
                  <a:cubicBezTo>
                    <a:pt x="264" y="1840"/>
                    <a:pt x="265" y="1839"/>
                    <a:pt x="265" y="1837"/>
                  </a:cubicBezTo>
                  <a:cubicBezTo>
                    <a:pt x="265" y="1835"/>
                    <a:pt x="264" y="1834"/>
                    <a:pt x="262" y="1834"/>
                  </a:cubicBezTo>
                  <a:moveTo>
                    <a:pt x="5748" y="1833"/>
                  </a:moveTo>
                  <a:cubicBezTo>
                    <a:pt x="5746" y="1833"/>
                    <a:pt x="5744" y="1835"/>
                    <a:pt x="5744" y="1837"/>
                  </a:cubicBezTo>
                  <a:cubicBezTo>
                    <a:pt x="5744" y="1839"/>
                    <a:pt x="5746" y="1841"/>
                    <a:pt x="5748" y="1841"/>
                  </a:cubicBezTo>
                  <a:cubicBezTo>
                    <a:pt x="5750" y="1841"/>
                    <a:pt x="5751" y="1839"/>
                    <a:pt x="5751" y="1837"/>
                  </a:cubicBezTo>
                  <a:cubicBezTo>
                    <a:pt x="5751" y="1835"/>
                    <a:pt x="5750" y="1833"/>
                    <a:pt x="5748" y="1833"/>
                  </a:cubicBezTo>
                  <a:moveTo>
                    <a:pt x="393" y="1832"/>
                  </a:moveTo>
                  <a:cubicBezTo>
                    <a:pt x="390" y="1832"/>
                    <a:pt x="387" y="1834"/>
                    <a:pt x="387" y="1837"/>
                  </a:cubicBezTo>
                  <a:cubicBezTo>
                    <a:pt x="387" y="1840"/>
                    <a:pt x="390" y="1842"/>
                    <a:pt x="393" y="1842"/>
                  </a:cubicBezTo>
                  <a:cubicBezTo>
                    <a:pt x="396" y="1842"/>
                    <a:pt x="398" y="1840"/>
                    <a:pt x="398" y="1837"/>
                  </a:cubicBezTo>
                  <a:cubicBezTo>
                    <a:pt x="398" y="1834"/>
                    <a:pt x="396" y="1832"/>
                    <a:pt x="393" y="1832"/>
                  </a:cubicBezTo>
                  <a:moveTo>
                    <a:pt x="5617" y="1832"/>
                  </a:moveTo>
                  <a:cubicBezTo>
                    <a:pt x="5614" y="1832"/>
                    <a:pt x="5612" y="1834"/>
                    <a:pt x="5612" y="1837"/>
                  </a:cubicBezTo>
                  <a:cubicBezTo>
                    <a:pt x="5612" y="1840"/>
                    <a:pt x="5614" y="1842"/>
                    <a:pt x="5617" y="1842"/>
                  </a:cubicBezTo>
                  <a:cubicBezTo>
                    <a:pt x="5620" y="1842"/>
                    <a:pt x="5622" y="1840"/>
                    <a:pt x="5622" y="1837"/>
                  </a:cubicBezTo>
                  <a:cubicBezTo>
                    <a:pt x="5622" y="1834"/>
                    <a:pt x="5620" y="1832"/>
                    <a:pt x="5617" y="1832"/>
                  </a:cubicBezTo>
                  <a:moveTo>
                    <a:pt x="523" y="1830"/>
                  </a:moveTo>
                  <a:cubicBezTo>
                    <a:pt x="519" y="1830"/>
                    <a:pt x="516" y="1833"/>
                    <a:pt x="516" y="1837"/>
                  </a:cubicBezTo>
                  <a:cubicBezTo>
                    <a:pt x="516" y="1841"/>
                    <a:pt x="519" y="1844"/>
                    <a:pt x="523" y="1844"/>
                  </a:cubicBezTo>
                  <a:cubicBezTo>
                    <a:pt x="527" y="1844"/>
                    <a:pt x="531" y="1841"/>
                    <a:pt x="531" y="1837"/>
                  </a:cubicBezTo>
                  <a:cubicBezTo>
                    <a:pt x="531" y="1833"/>
                    <a:pt x="527" y="1830"/>
                    <a:pt x="523" y="1830"/>
                  </a:cubicBezTo>
                  <a:moveTo>
                    <a:pt x="5486" y="1829"/>
                  </a:moveTo>
                  <a:cubicBezTo>
                    <a:pt x="5482" y="1829"/>
                    <a:pt x="5479" y="1833"/>
                    <a:pt x="5479" y="1837"/>
                  </a:cubicBezTo>
                  <a:cubicBezTo>
                    <a:pt x="5479" y="1841"/>
                    <a:pt x="5482" y="1845"/>
                    <a:pt x="5486" y="1845"/>
                  </a:cubicBezTo>
                  <a:cubicBezTo>
                    <a:pt x="5491" y="1845"/>
                    <a:pt x="5494" y="1841"/>
                    <a:pt x="5494" y="1837"/>
                  </a:cubicBezTo>
                  <a:cubicBezTo>
                    <a:pt x="5494" y="1833"/>
                    <a:pt x="5491" y="1829"/>
                    <a:pt x="5486" y="1829"/>
                  </a:cubicBezTo>
                  <a:moveTo>
                    <a:pt x="654" y="1828"/>
                  </a:moveTo>
                  <a:cubicBezTo>
                    <a:pt x="649" y="1828"/>
                    <a:pt x="644" y="1832"/>
                    <a:pt x="644" y="1837"/>
                  </a:cubicBezTo>
                  <a:cubicBezTo>
                    <a:pt x="644" y="1842"/>
                    <a:pt x="649" y="1846"/>
                    <a:pt x="654" y="1846"/>
                  </a:cubicBezTo>
                  <a:cubicBezTo>
                    <a:pt x="659" y="1846"/>
                    <a:pt x="663" y="1842"/>
                    <a:pt x="663" y="1837"/>
                  </a:cubicBezTo>
                  <a:cubicBezTo>
                    <a:pt x="663" y="1832"/>
                    <a:pt x="659" y="1828"/>
                    <a:pt x="654" y="1828"/>
                  </a:cubicBezTo>
                  <a:moveTo>
                    <a:pt x="5356" y="1828"/>
                  </a:moveTo>
                  <a:cubicBezTo>
                    <a:pt x="5351" y="1828"/>
                    <a:pt x="5346" y="1832"/>
                    <a:pt x="5346" y="1837"/>
                  </a:cubicBezTo>
                  <a:cubicBezTo>
                    <a:pt x="5346" y="1842"/>
                    <a:pt x="5351" y="1846"/>
                    <a:pt x="5356" y="1846"/>
                  </a:cubicBezTo>
                  <a:cubicBezTo>
                    <a:pt x="5361" y="1846"/>
                    <a:pt x="5365" y="1842"/>
                    <a:pt x="5365" y="1837"/>
                  </a:cubicBezTo>
                  <a:cubicBezTo>
                    <a:pt x="5365" y="1832"/>
                    <a:pt x="5361" y="1828"/>
                    <a:pt x="5356" y="1828"/>
                  </a:cubicBezTo>
                  <a:moveTo>
                    <a:pt x="784" y="1826"/>
                  </a:moveTo>
                  <a:cubicBezTo>
                    <a:pt x="778" y="1826"/>
                    <a:pt x="773" y="1831"/>
                    <a:pt x="773" y="1837"/>
                  </a:cubicBezTo>
                  <a:cubicBezTo>
                    <a:pt x="773" y="1843"/>
                    <a:pt x="778" y="1848"/>
                    <a:pt x="784" y="1848"/>
                  </a:cubicBezTo>
                  <a:cubicBezTo>
                    <a:pt x="791" y="1848"/>
                    <a:pt x="796" y="1843"/>
                    <a:pt x="796" y="1837"/>
                  </a:cubicBezTo>
                  <a:cubicBezTo>
                    <a:pt x="796" y="1831"/>
                    <a:pt x="791" y="1826"/>
                    <a:pt x="784" y="1826"/>
                  </a:cubicBezTo>
                  <a:moveTo>
                    <a:pt x="5225" y="1825"/>
                  </a:moveTo>
                  <a:cubicBezTo>
                    <a:pt x="5219" y="1825"/>
                    <a:pt x="5214" y="1831"/>
                    <a:pt x="5214" y="1837"/>
                  </a:cubicBezTo>
                  <a:cubicBezTo>
                    <a:pt x="5214" y="1843"/>
                    <a:pt x="5219" y="1849"/>
                    <a:pt x="5225" y="1849"/>
                  </a:cubicBezTo>
                  <a:cubicBezTo>
                    <a:pt x="5232" y="1849"/>
                    <a:pt x="5237" y="1843"/>
                    <a:pt x="5237" y="1837"/>
                  </a:cubicBezTo>
                  <a:cubicBezTo>
                    <a:pt x="5237" y="1831"/>
                    <a:pt x="5232" y="1825"/>
                    <a:pt x="5225" y="1825"/>
                  </a:cubicBezTo>
                  <a:moveTo>
                    <a:pt x="915" y="1824"/>
                  </a:moveTo>
                  <a:cubicBezTo>
                    <a:pt x="908" y="1824"/>
                    <a:pt x="902" y="1830"/>
                    <a:pt x="902" y="1837"/>
                  </a:cubicBezTo>
                  <a:cubicBezTo>
                    <a:pt x="902" y="1844"/>
                    <a:pt x="908" y="1850"/>
                    <a:pt x="915" y="1850"/>
                  </a:cubicBezTo>
                  <a:cubicBezTo>
                    <a:pt x="923" y="1850"/>
                    <a:pt x="928" y="1844"/>
                    <a:pt x="928" y="1837"/>
                  </a:cubicBezTo>
                  <a:cubicBezTo>
                    <a:pt x="928" y="1830"/>
                    <a:pt x="923" y="1824"/>
                    <a:pt x="915" y="1824"/>
                  </a:cubicBezTo>
                  <a:moveTo>
                    <a:pt x="5095" y="1824"/>
                  </a:moveTo>
                  <a:cubicBezTo>
                    <a:pt x="5087" y="1824"/>
                    <a:pt x="5081" y="1830"/>
                    <a:pt x="5081" y="1837"/>
                  </a:cubicBezTo>
                  <a:cubicBezTo>
                    <a:pt x="5081" y="1844"/>
                    <a:pt x="5087" y="1850"/>
                    <a:pt x="5095" y="1850"/>
                  </a:cubicBezTo>
                  <a:cubicBezTo>
                    <a:pt x="5102" y="1850"/>
                    <a:pt x="5108" y="1844"/>
                    <a:pt x="5108" y="1837"/>
                  </a:cubicBezTo>
                  <a:cubicBezTo>
                    <a:pt x="5108" y="1830"/>
                    <a:pt x="5102" y="1824"/>
                    <a:pt x="5095" y="1824"/>
                  </a:cubicBezTo>
                  <a:moveTo>
                    <a:pt x="1046" y="1822"/>
                  </a:moveTo>
                  <a:cubicBezTo>
                    <a:pt x="1037" y="1822"/>
                    <a:pt x="1030" y="1829"/>
                    <a:pt x="1030" y="1837"/>
                  </a:cubicBezTo>
                  <a:cubicBezTo>
                    <a:pt x="1030" y="1845"/>
                    <a:pt x="1037" y="1852"/>
                    <a:pt x="1046" y="1852"/>
                  </a:cubicBezTo>
                  <a:cubicBezTo>
                    <a:pt x="1054" y="1852"/>
                    <a:pt x="1061" y="1845"/>
                    <a:pt x="1061" y="1837"/>
                  </a:cubicBezTo>
                  <a:cubicBezTo>
                    <a:pt x="1061" y="1829"/>
                    <a:pt x="1054" y="1822"/>
                    <a:pt x="1046" y="1822"/>
                  </a:cubicBezTo>
                  <a:moveTo>
                    <a:pt x="4964" y="1821"/>
                  </a:moveTo>
                  <a:cubicBezTo>
                    <a:pt x="4955" y="1821"/>
                    <a:pt x="4948" y="1828"/>
                    <a:pt x="4948" y="1837"/>
                  </a:cubicBezTo>
                  <a:cubicBezTo>
                    <a:pt x="4948" y="1846"/>
                    <a:pt x="4955" y="1853"/>
                    <a:pt x="4964" y="1853"/>
                  </a:cubicBezTo>
                  <a:cubicBezTo>
                    <a:pt x="4973" y="1853"/>
                    <a:pt x="4979" y="1846"/>
                    <a:pt x="4979" y="1837"/>
                  </a:cubicBezTo>
                  <a:cubicBezTo>
                    <a:pt x="4979" y="1828"/>
                    <a:pt x="4973" y="1821"/>
                    <a:pt x="4964" y="1821"/>
                  </a:cubicBezTo>
                  <a:moveTo>
                    <a:pt x="1176" y="1820"/>
                  </a:moveTo>
                  <a:cubicBezTo>
                    <a:pt x="1167" y="1820"/>
                    <a:pt x="1159" y="1827"/>
                    <a:pt x="1159" y="1837"/>
                  </a:cubicBezTo>
                  <a:cubicBezTo>
                    <a:pt x="1159" y="1847"/>
                    <a:pt x="1167" y="1854"/>
                    <a:pt x="1176" y="1854"/>
                  </a:cubicBezTo>
                  <a:cubicBezTo>
                    <a:pt x="1186" y="1854"/>
                    <a:pt x="1194" y="1847"/>
                    <a:pt x="1194" y="1837"/>
                  </a:cubicBezTo>
                  <a:cubicBezTo>
                    <a:pt x="1194" y="1827"/>
                    <a:pt x="1186" y="1820"/>
                    <a:pt x="1176" y="1820"/>
                  </a:cubicBezTo>
                  <a:moveTo>
                    <a:pt x="4833" y="1820"/>
                  </a:moveTo>
                  <a:cubicBezTo>
                    <a:pt x="4824" y="1820"/>
                    <a:pt x="4816" y="1827"/>
                    <a:pt x="4816" y="1837"/>
                  </a:cubicBezTo>
                  <a:cubicBezTo>
                    <a:pt x="4816" y="1847"/>
                    <a:pt x="4824" y="1854"/>
                    <a:pt x="4833" y="1854"/>
                  </a:cubicBezTo>
                  <a:cubicBezTo>
                    <a:pt x="4843" y="1854"/>
                    <a:pt x="4851" y="1847"/>
                    <a:pt x="4851" y="1837"/>
                  </a:cubicBezTo>
                  <a:cubicBezTo>
                    <a:pt x="4851" y="1827"/>
                    <a:pt x="4843" y="1820"/>
                    <a:pt x="4833" y="1820"/>
                  </a:cubicBezTo>
                  <a:moveTo>
                    <a:pt x="1307" y="1818"/>
                  </a:moveTo>
                  <a:cubicBezTo>
                    <a:pt x="1296" y="1818"/>
                    <a:pt x="1288" y="1826"/>
                    <a:pt x="1288" y="1837"/>
                  </a:cubicBezTo>
                  <a:cubicBezTo>
                    <a:pt x="1288" y="1848"/>
                    <a:pt x="1296" y="1856"/>
                    <a:pt x="1307" y="1856"/>
                  </a:cubicBezTo>
                  <a:cubicBezTo>
                    <a:pt x="1318" y="1856"/>
                    <a:pt x="1326" y="1848"/>
                    <a:pt x="1326" y="1837"/>
                  </a:cubicBezTo>
                  <a:cubicBezTo>
                    <a:pt x="1326" y="1826"/>
                    <a:pt x="1318" y="1818"/>
                    <a:pt x="1307" y="1818"/>
                  </a:cubicBezTo>
                  <a:moveTo>
                    <a:pt x="4703" y="1818"/>
                  </a:moveTo>
                  <a:cubicBezTo>
                    <a:pt x="4692" y="1818"/>
                    <a:pt x="4683" y="1826"/>
                    <a:pt x="4683" y="1837"/>
                  </a:cubicBezTo>
                  <a:cubicBezTo>
                    <a:pt x="4683" y="1848"/>
                    <a:pt x="4692" y="1856"/>
                    <a:pt x="4703" y="1856"/>
                  </a:cubicBezTo>
                  <a:cubicBezTo>
                    <a:pt x="4713" y="1856"/>
                    <a:pt x="4722" y="1848"/>
                    <a:pt x="4722" y="1837"/>
                  </a:cubicBezTo>
                  <a:cubicBezTo>
                    <a:pt x="4722" y="1826"/>
                    <a:pt x="4713" y="1818"/>
                    <a:pt x="4703" y="1818"/>
                  </a:cubicBezTo>
                  <a:moveTo>
                    <a:pt x="1438" y="1816"/>
                  </a:moveTo>
                  <a:cubicBezTo>
                    <a:pt x="1426" y="1816"/>
                    <a:pt x="1417" y="1825"/>
                    <a:pt x="1417" y="1837"/>
                  </a:cubicBezTo>
                  <a:cubicBezTo>
                    <a:pt x="1417" y="1849"/>
                    <a:pt x="1426" y="1858"/>
                    <a:pt x="1438" y="1858"/>
                  </a:cubicBezTo>
                  <a:cubicBezTo>
                    <a:pt x="1449" y="1858"/>
                    <a:pt x="1459" y="1849"/>
                    <a:pt x="1459" y="1837"/>
                  </a:cubicBezTo>
                  <a:cubicBezTo>
                    <a:pt x="1459" y="1825"/>
                    <a:pt x="1449" y="1816"/>
                    <a:pt x="1438" y="1816"/>
                  </a:cubicBezTo>
                  <a:moveTo>
                    <a:pt x="4572" y="1816"/>
                  </a:moveTo>
                  <a:cubicBezTo>
                    <a:pt x="4560" y="1816"/>
                    <a:pt x="4551" y="1825"/>
                    <a:pt x="4551" y="1837"/>
                  </a:cubicBezTo>
                  <a:cubicBezTo>
                    <a:pt x="4551" y="1849"/>
                    <a:pt x="4560" y="1858"/>
                    <a:pt x="4572" y="1858"/>
                  </a:cubicBezTo>
                  <a:cubicBezTo>
                    <a:pt x="4584" y="1858"/>
                    <a:pt x="4593" y="1849"/>
                    <a:pt x="4593" y="1837"/>
                  </a:cubicBezTo>
                  <a:cubicBezTo>
                    <a:pt x="4593" y="1825"/>
                    <a:pt x="4584" y="1816"/>
                    <a:pt x="4572" y="1816"/>
                  </a:cubicBezTo>
                  <a:moveTo>
                    <a:pt x="1568" y="1814"/>
                  </a:moveTo>
                  <a:cubicBezTo>
                    <a:pt x="1556" y="1814"/>
                    <a:pt x="1545" y="1824"/>
                    <a:pt x="1545" y="1837"/>
                  </a:cubicBezTo>
                  <a:cubicBezTo>
                    <a:pt x="1545" y="1850"/>
                    <a:pt x="1556" y="1860"/>
                    <a:pt x="1568" y="1860"/>
                  </a:cubicBezTo>
                  <a:cubicBezTo>
                    <a:pt x="1581" y="1860"/>
                    <a:pt x="1591" y="1850"/>
                    <a:pt x="1591" y="1837"/>
                  </a:cubicBezTo>
                  <a:cubicBezTo>
                    <a:pt x="1591" y="1824"/>
                    <a:pt x="1581" y="1814"/>
                    <a:pt x="1568" y="1814"/>
                  </a:cubicBezTo>
                  <a:moveTo>
                    <a:pt x="4441" y="1814"/>
                  </a:moveTo>
                  <a:cubicBezTo>
                    <a:pt x="4429" y="1814"/>
                    <a:pt x="4418" y="1824"/>
                    <a:pt x="4418" y="1837"/>
                  </a:cubicBezTo>
                  <a:cubicBezTo>
                    <a:pt x="4418" y="1850"/>
                    <a:pt x="4429" y="1860"/>
                    <a:pt x="4441" y="1860"/>
                  </a:cubicBezTo>
                  <a:cubicBezTo>
                    <a:pt x="4454" y="1860"/>
                    <a:pt x="4465" y="1850"/>
                    <a:pt x="4465" y="1837"/>
                  </a:cubicBezTo>
                  <a:cubicBezTo>
                    <a:pt x="4465" y="1824"/>
                    <a:pt x="4454" y="1814"/>
                    <a:pt x="4441" y="1814"/>
                  </a:cubicBezTo>
                  <a:moveTo>
                    <a:pt x="1699" y="1812"/>
                  </a:moveTo>
                  <a:cubicBezTo>
                    <a:pt x="1685" y="1812"/>
                    <a:pt x="1674" y="1823"/>
                    <a:pt x="1674" y="1837"/>
                  </a:cubicBezTo>
                  <a:cubicBezTo>
                    <a:pt x="1674" y="1851"/>
                    <a:pt x="1685" y="1862"/>
                    <a:pt x="1699" y="1862"/>
                  </a:cubicBezTo>
                  <a:cubicBezTo>
                    <a:pt x="1712" y="1862"/>
                    <a:pt x="1723" y="1851"/>
                    <a:pt x="1723" y="1837"/>
                  </a:cubicBezTo>
                  <a:cubicBezTo>
                    <a:pt x="1723" y="1823"/>
                    <a:pt x="1712" y="1812"/>
                    <a:pt x="1699" y="1812"/>
                  </a:cubicBezTo>
                  <a:moveTo>
                    <a:pt x="4311" y="1812"/>
                  </a:moveTo>
                  <a:cubicBezTo>
                    <a:pt x="4297" y="1812"/>
                    <a:pt x="4286" y="1823"/>
                    <a:pt x="4286" y="1837"/>
                  </a:cubicBezTo>
                  <a:cubicBezTo>
                    <a:pt x="4286" y="1851"/>
                    <a:pt x="4297" y="1862"/>
                    <a:pt x="4311" y="1862"/>
                  </a:cubicBezTo>
                  <a:cubicBezTo>
                    <a:pt x="4325" y="1862"/>
                    <a:pt x="4336" y="1851"/>
                    <a:pt x="4336" y="1837"/>
                  </a:cubicBezTo>
                  <a:cubicBezTo>
                    <a:pt x="4336" y="1823"/>
                    <a:pt x="4325" y="1812"/>
                    <a:pt x="4311" y="1812"/>
                  </a:cubicBezTo>
                  <a:moveTo>
                    <a:pt x="1829" y="1810"/>
                  </a:moveTo>
                  <a:cubicBezTo>
                    <a:pt x="1815" y="1810"/>
                    <a:pt x="1803" y="1822"/>
                    <a:pt x="1803" y="1837"/>
                  </a:cubicBezTo>
                  <a:cubicBezTo>
                    <a:pt x="1803" y="1852"/>
                    <a:pt x="1815" y="1864"/>
                    <a:pt x="1829" y="1864"/>
                  </a:cubicBezTo>
                  <a:cubicBezTo>
                    <a:pt x="1844" y="1864"/>
                    <a:pt x="1856" y="1852"/>
                    <a:pt x="1856" y="1837"/>
                  </a:cubicBezTo>
                  <a:cubicBezTo>
                    <a:pt x="1856" y="1822"/>
                    <a:pt x="1844" y="1810"/>
                    <a:pt x="1829" y="1810"/>
                  </a:cubicBezTo>
                  <a:moveTo>
                    <a:pt x="4180" y="1810"/>
                  </a:moveTo>
                  <a:cubicBezTo>
                    <a:pt x="4165" y="1810"/>
                    <a:pt x="4153" y="1822"/>
                    <a:pt x="4153" y="1837"/>
                  </a:cubicBezTo>
                  <a:cubicBezTo>
                    <a:pt x="4153" y="1852"/>
                    <a:pt x="4165" y="1864"/>
                    <a:pt x="4180" y="1864"/>
                  </a:cubicBezTo>
                  <a:cubicBezTo>
                    <a:pt x="4195" y="1864"/>
                    <a:pt x="4207" y="1852"/>
                    <a:pt x="4207" y="1837"/>
                  </a:cubicBezTo>
                  <a:cubicBezTo>
                    <a:pt x="4207" y="1822"/>
                    <a:pt x="4195" y="1810"/>
                    <a:pt x="4180" y="1810"/>
                  </a:cubicBezTo>
                  <a:moveTo>
                    <a:pt x="1960" y="1809"/>
                  </a:moveTo>
                  <a:cubicBezTo>
                    <a:pt x="1944" y="1809"/>
                    <a:pt x="1932" y="1821"/>
                    <a:pt x="1932" y="1837"/>
                  </a:cubicBezTo>
                  <a:cubicBezTo>
                    <a:pt x="1932" y="1853"/>
                    <a:pt x="1944" y="1865"/>
                    <a:pt x="1960" y="1865"/>
                  </a:cubicBezTo>
                  <a:cubicBezTo>
                    <a:pt x="1976" y="1865"/>
                    <a:pt x="1988" y="1853"/>
                    <a:pt x="1988" y="1837"/>
                  </a:cubicBezTo>
                  <a:cubicBezTo>
                    <a:pt x="1988" y="1821"/>
                    <a:pt x="1976" y="1809"/>
                    <a:pt x="1960" y="1809"/>
                  </a:cubicBezTo>
                  <a:moveTo>
                    <a:pt x="4050" y="1808"/>
                  </a:moveTo>
                  <a:cubicBezTo>
                    <a:pt x="4034" y="1808"/>
                    <a:pt x="4021" y="1821"/>
                    <a:pt x="4021" y="1837"/>
                  </a:cubicBezTo>
                  <a:cubicBezTo>
                    <a:pt x="4021" y="1853"/>
                    <a:pt x="4034" y="1866"/>
                    <a:pt x="4050" y="1866"/>
                  </a:cubicBezTo>
                  <a:cubicBezTo>
                    <a:pt x="4065" y="1866"/>
                    <a:pt x="4078" y="1853"/>
                    <a:pt x="4078" y="1837"/>
                  </a:cubicBezTo>
                  <a:cubicBezTo>
                    <a:pt x="4078" y="1821"/>
                    <a:pt x="4065" y="1808"/>
                    <a:pt x="4050" y="1808"/>
                  </a:cubicBezTo>
                  <a:moveTo>
                    <a:pt x="131" y="1705"/>
                  </a:moveTo>
                  <a:cubicBezTo>
                    <a:pt x="131" y="1705"/>
                    <a:pt x="130" y="1706"/>
                    <a:pt x="130" y="1706"/>
                  </a:cubicBezTo>
                  <a:cubicBezTo>
                    <a:pt x="130" y="1707"/>
                    <a:pt x="131" y="1707"/>
                    <a:pt x="131" y="1707"/>
                  </a:cubicBezTo>
                  <a:cubicBezTo>
                    <a:pt x="132" y="1707"/>
                    <a:pt x="133" y="1707"/>
                    <a:pt x="133" y="1706"/>
                  </a:cubicBezTo>
                  <a:cubicBezTo>
                    <a:pt x="133" y="1706"/>
                    <a:pt x="132" y="1705"/>
                    <a:pt x="131" y="1705"/>
                  </a:cubicBezTo>
                  <a:moveTo>
                    <a:pt x="5878" y="1705"/>
                  </a:moveTo>
                  <a:cubicBezTo>
                    <a:pt x="5878" y="1705"/>
                    <a:pt x="5877" y="1706"/>
                    <a:pt x="5877" y="1706"/>
                  </a:cubicBezTo>
                  <a:cubicBezTo>
                    <a:pt x="5877" y="1707"/>
                    <a:pt x="5878" y="1707"/>
                    <a:pt x="5878" y="1707"/>
                  </a:cubicBezTo>
                  <a:cubicBezTo>
                    <a:pt x="5879" y="1707"/>
                    <a:pt x="5879" y="1707"/>
                    <a:pt x="5879" y="1706"/>
                  </a:cubicBezTo>
                  <a:cubicBezTo>
                    <a:pt x="5879" y="1706"/>
                    <a:pt x="5879" y="1705"/>
                    <a:pt x="5878" y="1705"/>
                  </a:cubicBezTo>
                  <a:moveTo>
                    <a:pt x="262" y="1704"/>
                  </a:moveTo>
                  <a:cubicBezTo>
                    <a:pt x="260" y="1704"/>
                    <a:pt x="259" y="1705"/>
                    <a:pt x="259" y="1706"/>
                  </a:cubicBezTo>
                  <a:cubicBezTo>
                    <a:pt x="259" y="1708"/>
                    <a:pt x="260" y="1709"/>
                    <a:pt x="262" y="1709"/>
                  </a:cubicBezTo>
                  <a:cubicBezTo>
                    <a:pt x="264" y="1709"/>
                    <a:pt x="265" y="1708"/>
                    <a:pt x="265" y="1706"/>
                  </a:cubicBezTo>
                  <a:cubicBezTo>
                    <a:pt x="265" y="1705"/>
                    <a:pt x="264" y="1704"/>
                    <a:pt x="262" y="1704"/>
                  </a:cubicBezTo>
                  <a:moveTo>
                    <a:pt x="5748" y="1703"/>
                  </a:moveTo>
                  <a:cubicBezTo>
                    <a:pt x="5746" y="1703"/>
                    <a:pt x="5744" y="1705"/>
                    <a:pt x="5744" y="1706"/>
                  </a:cubicBezTo>
                  <a:cubicBezTo>
                    <a:pt x="5744" y="1708"/>
                    <a:pt x="5746" y="1710"/>
                    <a:pt x="5748" y="1710"/>
                  </a:cubicBezTo>
                  <a:cubicBezTo>
                    <a:pt x="5749" y="1710"/>
                    <a:pt x="5751" y="1708"/>
                    <a:pt x="5751" y="1706"/>
                  </a:cubicBezTo>
                  <a:cubicBezTo>
                    <a:pt x="5751" y="1705"/>
                    <a:pt x="5749" y="1703"/>
                    <a:pt x="5748" y="1703"/>
                  </a:cubicBezTo>
                  <a:moveTo>
                    <a:pt x="393" y="1701"/>
                  </a:moveTo>
                  <a:cubicBezTo>
                    <a:pt x="390" y="1701"/>
                    <a:pt x="388" y="1704"/>
                    <a:pt x="388" y="1706"/>
                  </a:cubicBezTo>
                  <a:cubicBezTo>
                    <a:pt x="388" y="1709"/>
                    <a:pt x="390" y="1711"/>
                    <a:pt x="393" y="1711"/>
                  </a:cubicBezTo>
                  <a:cubicBezTo>
                    <a:pt x="395" y="1711"/>
                    <a:pt x="398" y="1709"/>
                    <a:pt x="398" y="1706"/>
                  </a:cubicBezTo>
                  <a:cubicBezTo>
                    <a:pt x="398" y="1704"/>
                    <a:pt x="395" y="1701"/>
                    <a:pt x="393" y="1701"/>
                  </a:cubicBezTo>
                  <a:moveTo>
                    <a:pt x="5617" y="1701"/>
                  </a:moveTo>
                  <a:cubicBezTo>
                    <a:pt x="5614" y="1701"/>
                    <a:pt x="5612" y="1704"/>
                    <a:pt x="5612" y="1706"/>
                  </a:cubicBezTo>
                  <a:cubicBezTo>
                    <a:pt x="5612" y="1709"/>
                    <a:pt x="5614" y="1711"/>
                    <a:pt x="5617" y="1711"/>
                  </a:cubicBezTo>
                  <a:cubicBezTo>
                    <a:pt x="5620" y="1711"/>
                    <a:pt x="5622" y="1709"/>
                    <a:pt x="5622" y="1706"/>
                  </a:cubicBezTo>
                  <a:cubicBezTo>
                    <a:pt x="5622" y="1704"/>
                    <a:pt x="5620" y="1701"/>
                    <a:pt x="5617" y="1701"/>
                  </a:cubicBezTo>
                  <a:moveTo>
                    <a:pt x="523" y="1700"/>
                  </a:moveTo>
                  <a:cubicBezTo>
                    <a:pt x="519" y="1700"/>
                    <a:pt x="516" y="1703"/>
                    <a:pt x="516" y="1706"/>
                  </a:cubicBezTo>
                  <a:cubicBezTo>
                    <a:pt x="516" y="1710"/>
                    <a:pt x="519" y="1713"/>
                    <a:pt x="523" y="1713"/>
                  </a:cubicBezTo>
                  <a:cubicBezTo>
                    <a:pt x="527" y="1713"/>
                    <a:pt x="530" y="1710"/>
                    <a:pt x="530" y="1706"/>
                  </a:cubicBezTo>
                  <a:cubicBezTo>
                    <a:pt x="530" y="1703"/>
                    <a:pt x="527" y="1700"/>
                    <a:pt x="523" y="1700"/>
                  </a:cubicBezTo>
                  <a:moveTo>
                    <a:pt x="5486" y="1700"/>
                  </a:moveTo>
                  <a:cubicBezTo>
                    <a:pt x="5483" y="1700"/>
                    <a:pt x="5479" y="1703"/>
                    <a:pt x="5479" y="1706"/>
                  </a:cubicBezTo>
                  <a:cubicBezTo>
                    <a:pt x="5479" y="1710"/>
                    <a:pt x="5483" y="1713"/>
                    <a:pt x="5486" y="1713"/>
                  </a:cubicBezTo>
                  <a:cubicBezTo>
                    <a:pt x="5490" y="1713"/>
                    <a:pt x="5493" y="1710"/>
                    <a:pt x="5493" y="1706"/>
                  </a:cubicBezTo>
                  <a:cubicBezTo>
                    <a:pt x="5493" y="1703"/>
                    <a:pt x="5490" y="1700"/>
                    <a:pt x="5486" y="1700"/>
                  </a:cubicBezTo>
                  <a:moveTo>
                    <a:pt x="654" y="1698"/>
                  </a:moveTo>
                  <a:cubicBezTo>
                    <a:pt x="649" y="1698"/>
                    <a:pt x="645" y="1702"/>
                    <a:pt x="645" y="1706"/>
                  </a:cubicBezTo>
                  <a:cubicBezTo>
                    <a:pt x="645" y="1711"/>
                    <a:pt x="649" y="1715"/>
                    <a:pt x="654" y="1715"/>
                  </a:cubicBezTo>
                  <a:cubicBezTo>
                    <a:pt x="659" y="1715"/>
                    <a:pt x="663" y="1711"/>
                    <a:pt x="663" y="1706"/>
                  </a:cubicBezTo>
                  <a:cubicBezTo>
                    <a:pt x="663" y="1702"/>
                    <a:pt x="659" y="1698"/>
                    <a:pt x="654" y="1698"/>
                  </a:cubicBezTo>
                  <a:moveTo>
                    <a:pt x="5356" y="1697"/>
                  </a:moveTo>
                  <a:cubicBezTo>
                    <a:pt x="5351" y="1697"/>
                    <a:pt x="5347" y="1701"/>
                    <a:pt x="5347" y="1706"/>
                  </a:cubicBezTo>
                  <a:cubicBezTo>
                    <a:pt x="5347" y="1711"/>
                    <a:pt x="5351" y="1715"/>
                    <a:pt x="5356" y="1715"/>
                  </a:cubicBezTo>
                  <a:cubicBezTo>
                    <a:pt x="5361" y="1715"/>
                    <a:pt x="5365" y="1711"/>
                    <a:pt x="5365" y="1706"/>
                  </a:cubicBezTo>
                  <a:cubicBezTo>
                    <a:pt x="5365" y="1701"/>
                    <a:pt x="5361" y="1697"/>
                    <a:pt x="5356" y="1697"/>
                  </a:cubicBezTo>
                  <a:moveTo>
                    <a:pt x="784" y="1696"/>
                  </a:moveTo>
                  <a:cubicBezTo>
                    <a:pt x="778" y="1696"/>
                    <a:pt x="774" y="1700"/>
                    <a:pt x="774" y="1706"/>
                  </a:cubicBezTo>
                  <a:cubicBezTo>
                    <a:pt x="774" y="1712"/>
                    <a:pt x="778" y="1717"/>
                    <a:pt x="784" y="1717"/>
                  </a:cubicBezTo>
                  <a:cubicBezTo>
                    <a:pt x="790" y="1717"/>
                    <a:pt x="795" y="1712"/>
                    <a:pt x="795" y="1706"/>
                  </a:cubicBezTo>
                  <a:cubicBezTo>
                    <a:pt x="795" y="1700"/>
                    <a:pt x="790" y="1696"/>
                    <a:pt x="784" y="1696"/>
                  </a:cubicBezTo>
                  <a:moveTo>
                    <a:pt x="5225" y="1696"/>
                  </a:moveTo>
                  <a:cubicBezTo>
                    <a:pt x="5219" y="1696"/>
                    <a:pt x="5214" y="1700"/>
                    <a:pt x="5214" y="1706"/>
                  </a:cubicBezTo>
                  <a:cubicBezTo>
                    <a:pt x="5214" y="1712"/>
                    <a:pt x="5219" y="1717"/>
                    <a:pt x="5225" y="1717"/>
                  </a:cubicBezTo>
                  <a:cubicBezTo>
                    <a:pt x="5231" y="1717"/>
                    <a:pt x="5236" y="1712"/>
                    <a:pt x="5236" y="1706"/>
                  </a:cubicBezTo>
                  <a:cubicBezTo>
                    <a:pt x="5236" y="1700"/>
                    <a:pt x="5231" y="1696"/>
                    <a:pt x="5225" y="1696"/>
                  </a:cubicBezTo>
                  <a:moveTo>
                    <a:pt x="915" y="1694"/>
                  </a:moveTo>
                  <a:cubicBezTo>
                    <a:pt x="908" y="1694"/>
                    <a:pt x="902" y="1699"/>
                    <a:pt x="902" y="1706"/>
                  </a:cubicBezTo>
                  <a:cubicBezTo>
                    <a:pt x="902" y="1713"/>
                    <a:pt x="908" y="1719"/>
                    <a:pt x="915" y="1719"/>
                  </a:cubicBezTo>
                  <a:cubicBezTo>
                    <a:pt x="922" y="1719"/>
                    <a:pt x="928" y="1713"/>
                    <a:pt x="928" y="1706"/>
                  </a:cubicBezTo>
                  <a:cubicBezTo>
                    <a:pt x="928" y="1699"/>
                    <a:pt x="922" y="1694"/>
                    <a:pt x="915" y="1694"/>
                  </a:cubicBezTo>
                  <a:moveTo>
                    <a:pt x="5095" y="1694"/>
                  </a:moveTo>
                  <a:cubicBezTo>
                    <a:pt x="5088" y="1694"/>
                    <a:pt x="5082" y="1699"/>
                    <a:pt x="5082" y="1706"/>
                  </a:cubicBezTo>
                  <a:cubicBezTo>
                    <a:pt x="5082" y="1713"/>
                    <a:pt x="5088" y="1719"/>
                    <a:pt x="5095" y="1719"/>
                  </a:cubicBezTo>
                  <a:cubicBezTo>
                    <a:pt x="5102" y="1719"/>
                    <a:pt x="5107" y="1713"/>
                    <a:pt x="5107" y="1706"/>
                  </a:cubicBezTo>
                  <a:cubicBezTo>
                    <a:pt x="5107" y="1699"/>
                    <a:pt x="5102" y="1694"/>
                    <a:pt x="5095" y="1694"/>
                  </a:cubicBezTo>
                  <a:moveTo>
                    <a:pt x="1046" y="1692"/>
                  </a:moveTo>
                  <a:cubicBezTo>
                    <a:pt x="1038" y="1692"/>
                    <a:pt x="1031" y="1698"/>
                    <a:pt x="1031" y="1706"/>
                  </a:cubicBezTo>
                  <a:cubicBezTo>
                    <a:pt x="1031" y="1714"/>
                    <a:pt x="1038" y="1721"/>
                    <a:pt x="1046" y="1721"/>
                  </a:cubicBezTo>
                  <a:cubicBezTo>
                    <a:pt x="1054" y="1721"/>
                    <a:pt x="1060" y="1714"/>
                    <a:pt x="1060" y="1706"/>
                  </a:cubicBezTo>
                  <a:cubicBezTo>
                    <a:pt x="1060" y="1698"/>
                    <a:pt x="1054" y="1692"/>
                    <a:pt x="1046" y="1692"/>
                  </a:cubicBezTo>
                  <a:moveTo>
                    <a:pt x="4964" y="1692"/>
                  </a:moveTo>
                  <a:cubicBezTo>
                    <a:pt x="4956" y="1692"/>
                    <a:pt x="4949" y="1698"/>
                    <a:pt x="4949" y="1706"/>
                  </a:cubicBezTo>
                  <a:cubicBezTo>
                    <a:pt x="4949" y="1715"/>
                    <a:pt x="4956" y="1721"/>
                    <a:pt x="4964" y="1721"/>
                  </a:cubicBezTo>
                  <a:cubicBezTo>
                    <a:pt x="4972" y="1721"/>
                    <a:pt x="4979" y="1715"/>
                    <a:pt x="4979" y="1706"/>
                  </a:cubicBezTo>
                  <a:cubicBezTo>
                    <a:pt x="4979" y="1698"/>
                    <a:pt x="4972" y="1692"/>
                    <a:pt x="4964" y="1692"/>
                  </a:cubicBezTo>
                  <a:moveTo>
                    <a:pt x="1176" y="1690"/>
                  </a:moveTo>
                  <a:cubicBezTo>
                    <a:pt x="1167" y="1690"/>
                    <a:pt x="1160" y="1697"/>
                    <a:pt x="1160" y="1706"/>
                  </a:cubicBezTo>
                  <a:cubicBezTo>
                    <a:pt x="1160" y="1716"/>
                    <a:pt x="1167" y="1723"/>
                    <a:pt x="1176" y="1723"/>
                  </a:cubicBezTo>
                  <a:cubicBezTo>
                    <a:pt x="1186" y="1723"/>
                    <a:pt x="1193" y="1716"/>
                    <a:pt x="1193" y="1706"/>
                  </a:cubicBezTo>
                  <a:cubicBezTo>
                    <a:pt x="1193" y="1697"/>
                    <a:pt x="1186" y="1690"/>
                    <a:pt x="1176" y="1690"/>
                  </a:cubicBezTo>
                  <a:moveTo>
                    <a:pt x="4833" y="1690"/>
                  </a:moveTo>
                  <a:cubicBezTo>
                    <a:pt x="4824" y="1690"/>
                    <a:pt x="4817" y="1697"/>
                    <a:pt x="4817" y="1706"/>
                  </a:cubicBezTo>
                  <a:cubicBezTo>
                    <a:pt x="4817" y="1716"/>
                    <a:pt x="4824" y="1723"/>
                    <a:pt x="4833" y="1723"/>
                  </a:cubicBezTo>
                  <a:cubicBezTo>
                    <a:pt x="4843" y="1723"/>
                    <a:pt x="4850" y="1716"/>
                    <a:pt x="4850" y="1706"/>
                  </a:cubicBezTo>
                  <a:cubicBezTo>
                    <a:pt x="4850" y="1697"/>
                    <a:pt x="4843" y="1690"/>
                    <a:pt x="4833" y="1690"/>
                  </a:cubicBezTo>
                  <a:moveTo>
                    <a:pt x="1307" y="1688"/>
                  </a:moveTo>
                  <a:cubicBezTo>
                    <a:pt x="1297" y="1688"/>
                    <a:pt x="1288" y="1696"/>
                    <a:pt x="1288" y="1706"/>
                  </a:cubicBezTo>
                  <a:cubicBezTo>
                    <a:pt x="1288" y="1717"/>
                    <a:pt x="1297" y="1725"/>
                    <a:pt x="1307" y="1725"/>
                  </a:cubicBezTo>
                  <a:cubicBezTo>
                    <a:pt x="1317" y="1725"/>
                    <a:pt x="1325" y="1717"/>
                    <a:pt x="1325" y="1706"/>
                  </a:cubicBezTo>
                  <a:cubicBezTo>
                    <a:pt x="1325" y="1696"/>
                    <a:pt x="1317" y="1688"/>
                    <a:pt x="1307" y="1688"/>
                  </a:cubicBezTo>
                  <a:moveTo>
                    <a:pt x="4703" y="1688"/>
                  </a:moveTo>
                  <a:cubicBezTo>
                    <a:pt x="4692" y="1688"/>
                    <a:pt x="4684" y="1696"/>
                    <a:pt x="4684" y="1706"/>
                  </a:cubicBezTo>
                  <a:cubicBezTo>
                    <a:pt x="4684" y="1717"/>
                    <a:pt x="4692" y="1725"/>
                    <a:pt x="4703" y="1725"/>
                  </a:cubicBezTo>
                  <a:cubicBezTo>
                    <a:pt x="4713" y="1725"/>
                    <a:pt x="4722" y="1717"/>
                    <a:pt x="4722" y="1706"/>
                  </a:cubicBezTo>
                  <a:cubicBezTo>
                    <a:pt x="4722" y="1696"/>
                    <a:pt x="4713" y="1688"/>
                    <a:pt x="4703" y="1688"/>
                  </a:cubicBezTo>
                  <a:moveTo>
                    <a:pt x="1438" y="1686"/>
                  </a:moveTo>
                  <a:cubicBezTo>
                    <a:pt x="1426" y="1686"/>
                    <a:pt x="1417" y="1695"/>
                    <a:pt x="1417" y="1706"/>
                  </a:cubicBezTo>
                  <a:cubicBezTo>
                    <a:pt x="1417" y="1718"/>
                    <a:pt x="1426" y="1727"/>
                    <a:pt x="1438" y="1727"/>
                  </a:cubicBezTo>
                  <a:cubicBezTo>
                    <a:pt x="1449" y="1727"/>
                    <a:pt x="1458" y="1718"/>
                    <a:pt x="1458" y="1706"/>
                  </a:cubicBezTo>
                  <a:cubicBezTo>
                    <a:pt x="1458" y="1695"/>
                    <a:pt x="1449" y="1686"/>
                    <a:pt x="1438" y="1686"/>
                  </a:cubicBezTo>
                  <a:moveTo>
                    <a:pt x="4572" y="1686"/>
                  </a:moveTo>
                  <a:cubicBezTo>
                    <a:pt x="4561" y="1686"/>
                    <a:pt x="4551" y="1695"/>
                    <a:pt x="4551" y="1706"/>
                  </a:cubicBezTo>
                  <a:cubicBezTo>
                    <a:pt x="4551" y="1718"/>
                    <a:pt x="4561" y="1727"/>
                    <a:pt x="4572" y="1727"/>
                  </a:cubicBezTo>
                  <a:cubicBezTo>
                    <a:pt x="4583" y="1727"/>
                    <a:pt x="4593" y="1718"/>
                    <a:pt x="4593" y="1706"/>
                  </a:cubicBezTo>
                  <a:cubicBezTo>
                    <a:pt x="4593" y="1695"/>
                    <a:pt x="4583" y="1686"/>
                    <a:pt x="4572" y="1686"/>
                  </a:cubicBezTo>
                  <a:moveTo>
                    <a:pt x="1568" y="1684"/>
                  </a:moveTo>
                  <a:cubicBezTo>
                    <a:pt x="1556" y="1684"/>
                    <a:pt x="1546" y="1694"/>
                    <a:pt x="1546" y="1706"/>
                  </a:cubicBezTo>
                  <a:cubicBezTo>
                    <a:pt x="1546" y="1719"/>
                    <a:pt x="1556" y="1728"/>
                    <a:pt x="1568" y="1728"/>
                  </a:cubicBezTo>
                  <a:cubicBezTo>
                    <a:pt x="1580" y="1728"/>
                    <a:pt x="1590" y="1719"/>
                    <a:pt x="1590" y="1706"/>
                  </a:cubicBezTo>
                  <a:cubicBezTo>
                    <a:pt x="1590" y="1694"/>
                    <a:pt x="1580" y="1684"/>
                    <a:pt x="1568" y="1684"/>
                  </a:cubicBezTo>
                  <a:moveTo>
                    <a:pt x="4441" y="1684"/>
                  </a:moveTo>
                  <a:cubicBezTo>
                    <a:pt x="4429" y="1684"/>
                    <a:pt x="4419" y="1694"/>
                    <a:pt x="4419" y="1706"/>
                  </a:cubicBezTo>
                  <a:cubicBezTo>
                    <a:pt x="4419" y="1719"/>
                    <a:pt x="4429" y="1729"/>
                    <a:pt x="4441" y="1729"/>
                  </a:cubicBezTo>
                  <a:cubicBezTo>
                    <a:pt x="4454" y="1729"/>
                    <a:pt x="4464" y="1719"/>
                    <a:pt x="4464" y="1706"/>
                  </a:cubicBezTo>
                  <a:cubicBezTo>
                    <a:pt x="4464" y="1694"/>
                    <a:pt x="4454" y="1684"/>
                    <a:pt x="4441" y="1684"/>
                  </a:cubicBezTo>
                  <a:moveTo>
                    <a:pt x="1699" y="1683"/>
                  </a:moveTo>
                  <a:cubicBezTo>
                    <a:pt x="1686" y="1683"/>
                    <a:pt x="1675" y="1693"/>
                    <a:pt x="1675" y="1706"/>
                  </a:cubicBezTo>
                  <a:cubicBezTo>
                    <a:pt x="1675" y="1720"/>
                    <a:pt x="1686" y="1730"/>
                    <a:pt x="1699" y="1730"/>
                  </a:cubicBezTo>
                  <a:cubicBezTo>
                    <a:pt x="1712" y="1730"/>
                    <a:pt x="1723" y="1720"/>
                    <a:pt x="1723" y="1706"/>
                  </a:cubicBezTo>
                  <a:cubicBezTo>
                    <a:pt x="1723" y="1693"/>
                    <a:pt x="1712" y="1683"/>
                    <a:pt x="1699" y="1683"/>
                  </a:cubicBezTo>
                  <a:moveTo>
                    <a:pt x="4311" y="1682"/>
                  </a:moveTo>
                  <a:cubicBezTo>
                    <a:pt x="4297" y="1682"/>
                    <a:pt x="4287" y="1693"/>
                    <a:pt x="4287" y="1706"/>
                  </a:cubicBezTo>
                  <a:cubicBezTo>
                    <a:pt x="4287" y="1720"/>
                    <a:pt x="4297" y="1731"/>
                    <a:pt x="4311" y="1731"/>
                  </a:cubicBezTo>
                  <a:cubicBezTo>
                    <a:pt x="4324" y="1731"/>
                    <a:pt x="4335" y="1720"/>
                    <a:pt x="4335" y="1706"/>
                  </a:cubicBezTo>
                  <a:cubicBezTo>
                    <a:pt x="4335" y="1693"/>
                    <a:pt x="4324" y="1682"/>
                    <a:pt x="4311" y="1682"/>
                  </a:cubicBezTo>
                  <a:moveTo>
                    <a:pt x="1829" y="1681"/>
                  </a:moveTo>
                  <a:cubicBezTo>
                    <a:pt x="1815" y="1681"/>
                    <a:pt x="1804" y="1692"/>
                    <a:pt x="1804" y="1706"/>
                  </a:cubicBezTo>
                  <a:cubicBezTo>
                    <a:pt x="1804" y="1721"/>
                    <a:pt x="1815" y="1732"/>
                    <a:pt x="1829" y="1732"/>
                  </a:cubicBezTo>
                  <a:cubicBezTo>
                    <a:pt x="1844" y="1732"/>
                    <a:pt x="1855" y="1721"/>
                    <a:pt x="1855" y="1706"/>
                  </a:cubicBezTo>
                  <a:cubicBezTo>
                    <a:pt x="1855" y="1692"/>
                    <a:pt x="1844" y="1681"/>
                    <a:pt x="1829" y="1681"/>
                  </a:cubicBezTo>
                  <a:moveTo>
                    <a:pt x="4180" y="1680"/>
                  </a:moveTo>
                  <a:cubicBezTo>
                    <a:pt x="4166" y="1680"/>
                    <a:pt x="4154" y="1692"/>
                    <a:pt x="4154" y="1706"/>
                  </a:cubicBezTo>
                  <a:cubicBezTo>
                    <a:pt x="4154" y="1721"/>
                    <a:pt x="4166" y="1732"/>
                    <a:pt x="4180" y="1732"/>
                  </a:cubicBezTo>
                  <a:cubicBezTo>
                    <a:pt x="4195" y="1732"/>
                    <a:pt x="4206" y="1721"/>
                    <a:pt x="4206" y="1706"/>
                  </a:cubicBezTo>
                  <a:cubicBezTo>
                    <a:pt x="4206" y="1692"/>
                    <a:pt x="4195" y="1680"/>
                    <a:pt x="4180" y="1680"/>
                  </a:cubicBezTo>
                  <a:moveTo>
                    <a:pt x="1960" y="1679"/>
                  </a:moveTo>
                  <a:cubicBezTo>
                    <a:pt x="1945" y="1679"/>
                    <a:pt x="1932" y="1691"/>
                    <a:pt x="1932" y="1706"/>
                  </a:cubicBezTo>
                  <a:cubicBezTo>
                    <a:pt x="1932" y="1722"/>
                    <a:pt x="1945" y="1734"/>
                    <a:pt x="1960" y="1734"/>
                  </a:cubicBezTo>
                  <a:cubicBezTo>
                    <a:pt x="1975" y="1734"/>
                    <a:pt x="1987" y="1722"/>
                    <a:pt x="1987" y="1706"/>
                  </a:cubicBezTo>
                  <a:cubicBezTo>
                    <a:pt x="1987" y="1691"/>
                    <a:pt x="1975" y="1679"/>
                    <a:pt x="1960" y="1679"/>
                  </a:cubicBezTo>
                  <a:moveTo>
                    <a:pt x="4050" y="1679"/>
                  </a:moveTo>
                  <a:cubicBezTo>
                    <a:pt x="4034" y="1679"/>
                    <a:pt x="4022" y="1691"/>
                    <a:pt x="4022" y="1706"/>
                  </a:cubicBezTo>
                  <a:cubicBezTo>
                    <a:pt x="4022" y="1722"/>
                    <a:pt x="4034" y="1734"/>
                    <a:pt x="4050" y="1734"/>
                  </a:cubicBezTo>
                  <a:cubicBezTo>
                    <a:pt x="4065" y="1734"/>
                    <a:pt x="4077" y="1722"/>
                    <a:pt x="4077" y="1706"/>
                  </a:cubicBezTo>
                  <a:cubicBezTo>
                    <a:pt x="4077" y="1691"/>
                    <a:pt x="4065" y="1679"/>
                    <a:pt x="4050" y="1679"/>
                  </a:cubicBezTo>
                  <a:moveTo>
                    <a:pt x="131" y="1575"/>
                  </a:moveTo>
                  <a:cubicBezTo>
                    <a:pt x="131" y="1575"/>
                    <a:pt x="131" y="1575"/>
                    <a:pt x="131" y="1576"/>
                  </a:cubicBezTo>
                  <a:cubicBezTo>
                    <a:pt x="131" y="1576"/>
                    <a:pt x="131" y="1577"/>
                    <a:pt x="131" y="1577"/>
                  </a:cubicBezTo>
                  <a:cubicBezTo>
                    <a:pt x="132" y="1577"/>
                    <a:pt x="132" y="1576"/>
                    <a:pt x="132" y="1576"/>
                  </a:cubicBezTo>
                  <a:cubicBezTo>
                    <a:pt x="132" y="1575"/>
                    <a:pt x="132" y="1575"/>
                    <a:pt x="131" y="1575"/>
                  </a:cubicBezTo>
                  <a:moveTo>
                    <a:pt x="5878" y="1575"/>
                  </a:moveTo>
                  <a:cubicBezTo>
                    <a:pt x="5878" y="1575"/>
                    <a:pt x="5877" y="1575"/>
                    <a:pt x="5877" y="1576"/>
                  </a:cubicBezTo>
                  <a:cubicBezTo>
                    <a:pt x="5877" y="1576"/>
                    <a:pt x="5878" y="1577"/>
                    <a:pt x="5878" y="1577"/>
                  </a:cubicBezTo>
                  <a:cubicBezTo>
                    <a:pt x="5879" y="1577"/>
                    <a:pt x="5879" y="1576"/>
                    <a:pt x="5879" y="1576"/>
                  </a:cubicBezTo>
                  <a:cubicBezTo>
                    <a:pt x="5879" y="1575"/>
                    <a:pt x="5879" y="1575"/>
                    <a:pt x="5878" y="1575"/>
                  </a:cubicBezTo>
                  <a:moveTo>
                    <a:pt x="262" y="1573"/>
                  </a:moveTo>
                  <a:cubicBezTo>
                    <a:pt x="261" y="1573"/>
                    <a:pt x="260" y="1574"/>
                    <a:pt x="260" y="1576"/>
                  </a:cubicBezTo>
                  <a:cubicBezTo>
                    <a:pt x="260" y="1577"/>
                    <a:pt x="261" y="1578"/>
                    <a:pt x="262" y="1578"/>
                  </a:cubicBezTo>
                  <a:cubicBezTo>
                    <a:pt x="263" y="1578"/>
                    <a:pt x="265" y="1577"/>
                    <a:pt x="265" y="1576"/>
                  </a:cubicBezTo>
                  <a:cubicBezTo>
                    <a:pt x="265" y="1574"/>
                    <a:pt x="263" y="1573"/>
                    <a:pt x="262" y="1573"/>
                  </a:cubicBezTo>
                  <a:moveTo>
                    <a:pt x="5748" y="1573"/>
                  </a:moveTo>
                  <a:cubicBezTo>
                    <a:pt x="5746" y="1573"/>
                    <a:pt x="5745" y="1574"/>
                    <a:pt x="5745" y="1576"/>
                  </a:cubicBezTo>
                  <a:cubicBezTo>
                    <a:pt x="5745" y="1577"/>
                    <a:pt x="5746" y="1578"/>
                    <a:pt x="5748" y="1578"/>
                  </a:cubicBezTo>
                  <a:cubicBezTo>
                    <a:pt x="5749" y="1578"/>
                    <a:pt x="5750" y="1577"/>
                    <a:pt x="5750" y="1576"/>
                  </a:cubicBezTo>
                  <a:cubicBezTo>
                    <a:pt x="5750" y="1574"/>
                    <a:pt x="5749" y="1573"/>
                    <a:pt x="5748" y="1573"/>
                  </a:cubicBezTo>
                  <a:moveTo>
                    <a:pt x="393" y="1571"/>
                  </a:moveTo>
                  <a:cubicBezTo>
                    <a:pt x="390" y="1571"/>
                    <a:pt x="388" y="1573"/>
                    <a:pt x="388" y="1576"/>
                  </a:cubicBezTo>
                  <a:cubicBezTo>
                    <a:pt x="388" y="1578"/>
                    <a:pt x="390" y="1580"/>
                    <a:pt x="393" y="1580"/>
                  </a:cubicBezTo>
                  <a:cubicBezTo>
                    <a:pt x="395" y="1580"/>
                    <a:pt x="397" y="1578"/>
                    <a:pt x="397" y="1576"/>
                  </a:cubicBezTo>
                  <a:cubicBezTo>
                    <a:pt x="397" y="1573"/>
                    <a:pt x="395" y="1571"/>
                    <a:pt x="393" y="1571"/>
                  </a:cubicBezTo>
                  <a:moveTo>
                    <a:pt x="5617" y="1571"/>
                  </a:moveTo>
                  <a:cubicBezTo>
                    <a:pt x="5614" y="1571"/>
                    <a:pt x="5612" y="1573"/>
                    <a:pt x="5612" y="1576"/>
                  </a:cubicBezTo>
                  <a:cubicBezTo>
                    <a:pt x="5612" y="1578"/>
                    <a:pt x="5614" y="1581"/>
                    <a:pt x="5617" y="1581"/>
                  </a:cubicBezTo>
                  <a:cubicBezTo>
                    <a:pt x="5620" y="1581"/>
                    <a:pt x="5622" y="1578"/>
                    <a:pt x="5622" y="1576"/>
                  </a:cubicBezTo>
                  <a:cubicBezTo>
                    <a:pt x="5622" y="1573"/>
                    <a:pt x="5620" y="1571"/>
                    <a:pt x="5617" y="1571"/>
                  </a:cubicBezTo>
                  <a:moveTo>
                    <a:pt x="523" y="1570"/>
                  </a:moveTo>
                  <a:cubicBezTo>
                    <a:pt x="520" y="1570"/>
                    <a:pt x="517" y="1572"/>
                    <a:pt x="517" y="1576"/>
                  </a:cubicBezTo>
                  <a:cubicBezTo>
                    <a:pt x="517" y="1579"/>
                    <a:pt x="520" y="1582"/>
                    <a:pt x="523" y="1582"/>
                  </a:cubicBezTo>
                  <a:cubicBezTo>
                    <a:pt x="527" y="1582"/>
                    <a:pt x="529" y="1579"/>
                    <a:pt x="529" y="1576"/>
                  </a:cubicBezTo>
                  <a:cubicBezTo>
                    <a:pt x="529" y="1572"/>
                    <a:pt x="527" y="1570"/>
                    <a:pt x="523" y="1570"/>
                  </a:cubicBezTo>
                  <a:moveTo>
                    <a:pt x="5486" y="1569"/>
                  </a:moveTo>
                  <a:cubicBezTo>
                    <a:pt x="5483" y="1569"/>
                    <a:pt x="5480" y="1572"/>
                    <a:pt x="5480" y="1576"/>
                  </a:cubicBezTo>
                  <a:cubicBezTo>
                    <a:pt x="5480" y="1579"/>
                    <a:pt x="5483" y="1582"/>
                    <a:pt x="5486" y="1582"/>
                  </a:cubicBezTo>
                  <a:cubicBezTo>
                    <a:pt x="5490" y="1582"/>
                    <a:pt x="5493" y="1579"/>
                    <a:pt x="5493" y="1576"/>
                  </a:cubicBezTo>
                  <a:cubicBezTo>
                    <a:pt x="5493" y="1572"/>
                    <a:pt x="5490" y="1569"/>
                    <a:pt x="5486" y="1569"/>
                  </a:cubicBezTo>
                  <a:moveTo>
                    <a:pt x="654" y="1567"/>
                  </a:moveTo>
                  <a:cubicBezTo>
                    <a:pt x="649" y="1567"/>
                    <a:pt x="646" y="1571"/>
                    <a:pt x="646" y="1576"/>
                  </a:cubicBezTo>
                  <a:cubicBezTo>
                    <a:pt x="646" y="1580"/>
                    <a:pt x="649" y="1584"/>
                    <a:pt x="654" y="1584"/>
                  </a:cubicBezTo>
                  <a:cubicBezTo>
                    <a:pt x="658" y="1584"/>
                    <a:pt x="662" y="1580"/>
                    <a:pt x="662" y="1576"/>
                  </a:cubicBezTo>
                  <a:cubicBezTo>
                    <a:pt x="662" y="1571"/>
                    <a:pt x="658" y="1567"/>
                    <a:pt x="654" y="1567"/>
                  </a:cubicBezTo>
                  <a:moveTo>
                    <a:pt x="5356" y="1567"/>
                  </a:moveTo>
                  <a:cubicBezTo>
                    <a:pt x="5351" y="1567"/>
                    <a:pt x="5347" y="1571"/>
                    <a:pt x="5347" y="1576"/>
                  </a:cubicBezTo>
                  <a:cubicBezTo>
                    <a:pt x="5347" y="1580"/>
                    <a:pt x="5351" y="1584"/>
                    <a:pt x="5356" y="1584"/>
                  </a:cubicBezTo>
                  <a:cubicBezTo>
                    <a:pt x="5360" y="1584"/>
                    <a:pt x="5364" y="1580"/>
                    <a:pt x="5364" y="1576"/>
                  </a:cubicBezTo>
                  <a:cubicBezTo>
                    <a:pt x="5364" y="1571"/>
                    <a:pt x="5360" y="1567"/>
                    <a:pt x="5356" y="1567"/>
                  </a:cubicBezTo>
                  <a:moveTo>
                    <a:pt x="784" y="1566"/>
                  </a:moveTo>
                  <a:cubicBezTo>
                    <a:pt x="779" y="1566"/>
                    <a:pt x="774" y="1570"/>
                    <a:pt x="774" y="1576"/>
                  </a:cubicBezTo>
                  <a:cubicBezTo>
                    <a:pt x="774" y="1581"/>
                    <a:pt x="779" y="1586"/>
                    <a:pt x="784" y="1586"/>
                  </a:cubicBezTo>
                  <a:cubicBezTo>
                    <a:pt x="790" y="1586"/>
                    <a:pt x="795" y="1581"/>
                    <a:pt x="795" y="1576"/>
                  </a:cubicBezTo>
                  <a:cubicBezTo>
                    <a:pt x="795" y="1570"/>
                    <a:pt x="790" y="1566"/>
                    <a:pt x="784" y="1566"/>
                  </a:cubicBezTo>
                  <a:moveTo>
                    <a:pt x="5225" y="1566"/>
                  </a:moveTo>
                  <a:cubicBezTo>
                    <a:pt x="5220" y="1566"/>
                    <a:pt x="5215" y="1570"/>
                    <a:pt x="5215" y="1576"/>
                  </a:cubicBezTo>
                  <a:cubicBezTo>
                    <a:pt x="5215" y="1581"/>
                    <a:pt x="5220" y="1586"/>
                    <a:pt x="5225" y="1586"/>
                  </a:cubicBezTo>
                  <a:cubicBezTo>
                    <a:pt x="5231" y="1586"/>
                    <a:pt x="5235" y="1581"/>
                    <a:pt x="5235" y="1576"/>
                  </a:cubicBezTo>
                  <a:cubicBezTo>
                    <a:pt x="5235" y="1570"/>
                    <a:pt x="5231" y="1566"/>
                    <a:pt x="5225" y="1566"/>
                  </a:cubicBezTo>
                  <a:moveTo>
                    <a:pt x="915" y="1564"/>
                  </a:moveTo>
                  <a:cubicBezTo>
                    <a:pt x="908" y="1564"/>
                    <a:pt x="903" y="1569"/>
                    <a:pt x="903" y="1576"/>
                  </a:cubicBezTo>
                  <a:cubicBezTo>
                    <a:pt x="903" y="1582"/>
                    <a:pt x="908" y="1588"/>
                    <a:pt x="915" y="1588"/>
                  </a:cubicBezTo>
                  <a:cubicBezTo>
                    <a:pt x="922" y="1588"/>
                    <a:pt x="927" y="1582"/>
                    <a:pt x="927" y="1576"/>
                  </a:cubicBezTo>
                  <a:cubicBezTo>
                    <a:pt x="927" y="1569"/>
                    <a:pt x="922" y="1564"/>
                    <a:pt x="915" y="1564"/>
                  </a:cubicBezTo>
                  <a:moveTo>
                    <a:pt x="5095" y="1563"/>
                  </a:moveTo>
                  <a:cubicBezTo>
                    <a:pt x="5088" y="1563"/>
                    <a:pt x="5082" y="1569"/>
                    <a:pt x="5082" y="1576"/>
                  </a:cubicBezTo>
                  <a:cubicBezTo>
                    <a:pt x="5082" y="1583"/>
                    <a:pt x="5088" y="1588"/>
                    <a:pt x="5095" y="1588"/>
                  </a:cubicBezTo>
                  <a:cubicBezTo>
                    <a:pt x="5101" y="1588"/>
                    <a:pt x="5107" y="1583"/>
                    <a:pt x="5107" y="1576"/>
                  </a:cubicBezTo>
                  <a:cubicBezTo>
                    <a:pt x="5107" y="1569"/>
                    <a:pt x="5101" y="1563"/>
                    <a:pt x="5095" y="1563"/>
                  </a:cubicBezTo>
                  <a:moveTo>
                    <a:pt x="1046" y="1562"/>
                  </a:moveTo>
                  <a:cubicBezTo>
                    <a:pt x="1038" y="1562"/>
                    <a:pt x="1032" y="1568"/>
                    <a:pt x="1032" y="1576"/>
                  </a:cubicBezTo>
                  <a:cubicBezTo>
                    <a:pt x="1032" y="1583"/>
                    <a:pt x="1038" y="1590"/>
                    <a:pt x="1046" y="1590"/>
                  </a:cubicBezTo>
                  <a:cubicBezTo>
                    <a:pt x="1053" y="1590"/>
                    <a:pt x="1059" y="1583"/>
                    <a:pt x="1059" y="1576"/>
                  </a:cubicBezTo>
                  <a:cubicBezTo>
                    <a:pt x="1059" y="1568"/>
                    <a:pt x="1053" y="1562"/>
                    <a:pt x="1046" y="1562"/>
                  </a:cubicBezTo>
                  <a:moveTo>
                    <a:pt x="4964" y="1562"/>
                  </a:moveTo>
                  <a:cubicBezTo>
                    <a:pt x="4956" y="1562"/>
                    <a:pt x="4950" y="1568"/>
                    <a:pt x="4950" y="1576"/>
                  </a:cubicBezTo>
                  <a:cubicBezTo>
                    <a:pt x="4950" y="1584"/>
                    <a:pt x="4956" y="1590"/>
                    <a:pt x="4964" y="1590"/>
                  </a:cubicBezTo>
                  <a:cubicBezTo>
                    <a:pt x="4972" y="1590"/>
                    <a:pt x="4978" y="1584"/>
                    <a:pt x="4978" y="1576"/>
                  </a:cubicBezTo>
                  <a:cubicBezTo>
                    <a:pt x="4978" y="1568"/>
                    <a:pt x="4972" y="1562"/>
                    <a:pt x="4964" y="1562"/>
                  </a:cubicBezTo>
                  <a:moveTo>
                    <a:pt x="1176" y="1560"/>
                  </a:moveTo>
                  <a:cubicBezTo>
                    <a:pt x="1168" y="1560"/>
                    <a:pt x="1160" y="1567"/>
                    <a:pt x="1160" y="1576"/>
                  </a:cubicBezTo>
                  <a:cubicBezTo>
                    <a:pt x="1160" y="1585"/>
                    <a:pt x="1168" y="1592"/>
                    <a:pt x="1176" y="1592"/>
                  </a:cubicBezTo>
                  <a:cubicBezTo>
                    <a:pt x="1185" y="1592"/>
                    <a:pt x="1192" y="1585"/>
                    <a:pt x="1192" y="1576"/>
                  </a:cubicBezTo>
                  <a:cubicBezTo>
                    <a:pt x="1192" y="1567"/>
                    <a:pt x="1185" y="1560"/>
                    <a:pt x="1176" y="1560"/>
                  </a:cubicBezTo>
                  <a:moveTo>
                    <a:pt x="4833" y="1560"/>
                  </a:moveTo>
                  <a:cubicBezTo>
                    <a:pt x="4825" y="1560"/>
                    <a:pt x="4817" y="1567"/>
                    <a:pt x="4817" y="1576"/>
                  </a:cubicBezTo>
                  <a:cubicBezTo>
                    <a:pt x="4817" y="1585"/>
                    <a:pt x="4825" y="1592"/>
                    <a:pt x="4833" y="1592"/>
                  </a:cubicBezTo>
                  <a:cubicBezTo>
                    <a:pt x="4842" y="1592"/>
                    <a:pt x="4849" y="1585"/>
                    <a:pt x="4849" y="1576"/>
                  </a:cubicBezTo>
                  <a:cubicBezTo>
                    <a:pt x="4849" y="1567"/>
                    <a:pt x="4842" y="1560"/>
                    <a:pt x="4833" y="1560"/>
                  </a:cubicBezTo>
                  <a:moveTo>
                    <a:pt x="1307" y="1558"/>
                  </a:moveTo>
                  <a:cubicBezTo>
                    <a:pt x="1297" y="1558"/>
                    <a:pt x="1289" y="1566"/>
                    <a:pt x="1289" y="1576"/>
                  </a:cubicBezTo>
                  <a:cubicBezTo>
                    <a:pt x="1289" y="1586"/>
                    <a:pt x="1297" y="1594"/>
                    <a:pt x="1307" y="1594"/>
                  </a:cubicBezTo>
                  <a:cubicBezTo>
                    <a:pt x="1317" y="1594"/>
                    <a:pt x="1325" y="1586"/>
                    <a:pt x="1325" y="1576"/>
                  </a:cubicBezTo>
                  <a:cubicBezTo>
                    <a:pt x="1325" y="1566"/>
                    <a:pt x="1317" y="1558"/>
                    <a:pt x="1307" y="1558"/>
                  </a:cubicBezTo>
                  <a:moveTo>
                    <a:pt x="4703" y="1558"/>
                  </a:moveTo>
                  <a:cubicBezTo>
                    <a:pt x="4693" y="1558"/>
                    <a:pt x="4685" y="1566"/>
                    <a:pt x="4685" y="1576"/>
                  </a:cubicBezTo>
                  <a:cubicBezTo>
                    <a:pt x="4685" y="1586"/>
                    <a:pt x="4693" y="1594"/>
                    <a:pt x="4703" y="1594"/>
                  </a:cubicBezTo>
                  <a:cubicBezTo>
                    <a:pt x="4712" y="1594"/>
                    <a:pt x="4720" y="1586"/>
                    <a:pt x="4720" y="1576"/>
                  </a:cubicBezTo>
                  <a:cubicBezTo>
                    <a:pt x="4720" y="1566"/>
                    <a:pt x="4712" y="1558"/>
                    <a:pt x="4703" y="1558"/>
                  </a:cubicBezTo>
                  <a:moveTo>
                    <a:pt x="1438" y="1556"/>
                  </a:moveTo>
                  <a:cubicBezTo>
                    <a:pt x="1427" y="1556"/>
                    <a:pt x="1418" y="1565"/>
                    <a:pt x="1418" y="1576"/>
                  </a:cubicBezTo>
                  <a:cubicBezTo>
                    <a:pt x="1418" y="1587"/>
                    <a:pt x="1427" y="1595"/>
                    <a:pt x="1438" y="1595"/>
                  </a:cubicBezTo>
                  <a:cubicBezTo>
                    <a:pt x="1448" y="1595"/>
                    <a:pt x="1457" y="1587"/>
                    <a:pt x="1457" y="1576"/>
                  </a:cubicBezTo>
                  <a:cubicBezTo>
                    <a:pt x="1457" y="1565"/>
                    <a:pt x="1448" y="1556"/>
                    <a:pt x="1438" y="1556"/>
                  </a:cubicBezTo>
                  <a:moveTo>
                    <a:pt x="4572" y="1556"/>
                  </a:moveTo>
                  <a:cubicBezTo>
                    <a:pt x="4561" y="1556"/>
                    <a:pt x="4553" y="1565"/>
                    <a:pt x="4553" y="1576"/>
                  </a:cubicBezTo>
                  <a:cubicBezTo>
                    <a:pt x="4553" y="1587"/>
                    <a:pt x="4561" y="1595"/>
                    <a:pt x="4572" y="1595"/>
                  </a:cubicBezTo>
                  <a:cubicBezTo>
                    <a:pt x="4583" y="1595"/>
                    <a:pt x="4592" y="1587"/>
                    <a:pt x="4592" y="1576"/>
                  </a:cubicBezTo>
                  <a:cubicBezTo>
                    <a:pt x="4592" y="1565"/>
                    <a:pt x="4583" y="1556"/>
                    <a:pt x="4572" y="1556"/>
                  </a:cubicBezTo>
                  <a:moveTo>
                    <a:pt x="1568" y="1554"/>
                  </a:moveTo>
                  <a:cubicBezTo>
                    <a:pt x="1556" y="1554"/>
                    <a:pt x="1547" y="1564"/>
                    <a:pt x="1547" y="1576"/>
                  </a:cubicBezTo>
                  <a:cubicBezTo>
                    <a:pt x="1547" y="1588"/>
                    <a:pt x="1556" y="1597"/>
                    <a:pt x="1568" y="1597"/>
                  </a:cubicBezTo>
                  <a:cubicBezTo>
                    <a:pt x="1580" y="1597"/>
                    <a:pt x="1590" y="1588"/>
                    <a:pt x="1590" y="1576"/>
                  </a:cubicBezTo>
                  <a:cubicBezTo>
                    <a:pt x="1590" y="1564"/>
                    <a:pt x="1580" y="1554"/>
                    <a:pt x="1568" y="1554"/>
                  </a:cubicBezTo>
                  <a:moveTo>
                    <a:pt x="4441" y="1554"/>
                  </a:moveTo>
                  <a:cubicBezTo>
                    <a:pt x="4430" y="1554"/>
                    <a:pt x="4420" y="1564"/>
                    <a:pt x="4420" y="1576"/>
                  </a:cubicBezTo>
                  <a:cubicBezTo>
                    <a:pt x="4420" y="1588"/>
                    <a:pt x="4430" y="1597"/>
                    <a:pt x="4441" y="1597"/>
                  </a:cubicBezTo>
                  <a:cubicBezTo>
                    <a:pt x="4453" y="1597"/>
                    <a:pt x="4463" y="1588"/>
                    <a:pt x="4463" y="1576"/>
                  </a:cubicBezTo>
                  <a:cubicBezTo>
                    <a:pt x="4463" y="1564"/>
                    <a:pt x="4453" y="1554"/>
                    <a:pt x="4441" y="1554"/>
                  </a:cubicBezTo>
                  <a:moveTo>
                    <a:pt x="1699" y="1553"/>
                  </a:moveTo>
                  <a:cubicBezTo>
                    <a:pt x="1686" y="1553"/>
                    <a:pt x="1676" y="1563"/>
                    <a:pt x="1676" y="1576"/>
                  </a:cubicBezTo>
                  <a:cubicBezTo>
                    <a:pt x="1676" y="1589"/>
                    <a:pt x="1686" y="1599"/>
                    <a:pt x="1699" y="1599"/>
                  </a:cubicBezTo>
                  <a:cubicBezTo>
                    <a:pt x="1712" y="1599"/>
                    <a:pt x="1722" y="1589"/>
                    <a:pt x="1722" y="1576"/>
                  </a:cubicBezTo>
                  <a:cubicBezTo>
                    <a:pt x="1722" y="1563"/>
                    <a:pt x="1712" y="1553"/>
                    <a:pt x="1699" y="1553"/>
                  </a:cubicBezTo>
                  <a:moveTo>
                    <a:pt x="4311" y="1553"/>
                  </a:moveTo>
                  <a:cubicBezTo>
                    <a:pt x="4298" y="1553"/>
                    <a:pt x="4288" y="1563"/>
                    <a:pt x="4288" y="1576"/>
                  </a:cubicBezTo>
                  <a:cubicBezTo>
                    <a:pt x="4288" y="1589"/>
                    <a:pt x="4298" y="1599"/>
                    <a:pt x="4311" y="1599"/>
                  </a:cubicBezTo>
                  <a:cubicBezTo>
                    <a:pt x="4324" y="1599"/>
                    <a:pt x="4334" y="1589"/>
                    <a:pt x="4334" y="1576"/>
                  </a:cubicBezTo>
                  <a:cubicBezTo>
                    <a:pt x="4334" y="1563"/>
                    <a:pt x="4324" y="1553"/>
                    <a:pt x="4311" y="1553"/>
                  </a:cubicBezTo>
                  <a:moveTo>
                    <a:pt x="1829" y="1551"/>
                  </a:moveTo>
                  <a:cubicBezTo>
                    <a:pt x="1816" y="1551"/>
                    <a:pt x="1805" y="1562"/>
                    <a:pt x="1805" y="1576"/>
                  </a:cubicBezTo>
                  <a:cubicBezTo>
                    <a:pt x="1805" y="1589"/>
                    <a:pt x="1816" y="1600"/>
                    <a:pt x="1829" y="1600"/>
                  </a:cubicBezTo>
                  <a:cubicBezTo>
                    <a:pt x="1843" y="1600"/>
                    <a:pt x="1854" y="1589"/>
                    <a:pt x="1854" y="1576"/>
                  </a:cubicBezTo>
                  <a:cubicBezTo>
                    <a:pt x="1854" y="1562"/>
                    <a:pt x="1843" y="1551"/>
                    <a:pt x="1829" y="1551"/>
                  </a:cubicBezTo>
                  <a:moveTo>
                    <a:pt x="4180" y="1551"/>
                  </a:moveTo>
                  <a:cubicBezTo>
                    <a:pt x="4166" y="1551"/>
                    <a:pt x="4155" y="1562"/>
                    <a:pt x="4155" y="1576"/>
                  </a:cubicBezTo>
                  <a:cubicBezTo>
                    <a:pt x="4155" y="1590"/>
                    <a:pt x="4166" y="1601"/>
                    <a:pt x="4180" y="1601"/>
                  </a:cubicBezTo>
                  <a:cubicBezTo>
                    <a:pt x="4194" y="1601"/>
                    <a:pt x="4205" y="1590"/>
                    <a:pt x="4205" y="1576"/>
                  </a:cubicBezTo>
                  <a:cubicBezTo>
                    <a:pt x="4205" y="1562"/>
                    <a:pt x="4194" y="1551"/>
                    <a:pt x="4180" y="1551"/>
                  </a:cubicBezTo>
                  <a:moveTo>
                    <a:pt x="1960" y="1549"/>
                  </a:moveTo>
                  <a:cubicBezTo>
                    <a:pt x="1945" y="1549"/>
                    <a:pt x="1934" y="1561"/>
                    <a:pt x="1934" y="1576"/>
                  </a:cubicBezTo>
                  <a:cubicBezTo>
                    <a:pt x="1934" y="1590"/>
                    <a:pt x="1945" y="1602"/>
                    <a:pt x="1960" y="1602"/>
                  </a:cubicBezTo>
                  <a:cubicBezTo>
                    <a:pt x="1975" y="1602"/>
                    <a:pt x="1986" y="1590"/>
                    <a:pt x="1986" y="1576"/>
                  </a:cubicBezTo>
                  <a:cubicBezTo>
                    <a:pt x="1986" y="1561"/>
                    <a:pt x="1975" y="1549"/>
                    <a:pt x="1960" y="1549"/>
                  </a:cubicBezTo>
                  <a:moveTo>
                    <a:pt x="4050" y="1549"/>
                  </a:moveTo>
                  <a:cubicBezTo>
                    <a:pt x="4035" y="1549"/>
                    <a:pt x="4023" y="1561"/>
                    <a:pt x="4023" y="1576"/>
                  </a:cubicBezTo>
                  <a:cubicBezTo>
                    <a:pt x="4023" y="1590"/>
                    <a:pt x="4035" y="1602"/>
                    <a:pt x="4050" y="1602"/>
                  </a:cubicBezTo>
                  <a:cubicBezTo>
                    <a:pt x="4064" y="1602"/>
                    <a:pt x="4076" y="1590"/>
                    <a:pt x="4076" y="1576"/>
                  </a:cubicBezTo>
                  <a:cubicBezTo>
                    <a:pt x="4076" y="1561"/>
                    <a:pt x="4064" y="1549"/>
                    <a:pt x="4050" y="1549"/>
                  </a:cubicBezTo>
                  <a:moveTo>
                    <a:pt x="131" y="1445"/>
                  </a:moveTo>
                  <a:cubicBezTo>
                    <a:pt x="131" y="1445"/>
                    <a:pt x="131" y="1445"/>
                    <a:pt x="131" y="1445"/>
                  </a:cubicBezTo>
                  <a:cubicBezTo>
                    <a:pt x="131" y="1446"/>
                    <a:pt x="131" y="1446"/>
                    <a:pt x="131" y="1446"/>
                  </a:cubicBezTo>
                  <a:cubicBezTo>
                    <a:pt x="132" y="1445"/>
                    <a:pt x="132" y="1445"/>
                    <a:pt x="132" y="1445"/>
                  </a:cubicBezTo>
                  <a:cubicBezTo>
                    <a:pt x="131" y="1445"/>
                    <a:pt x="131" y="1445"/>
                    <a:pt x="131" y="1445"/>
                  </a:cubicBezTo>
                  <a:moveTo>
                    <a:pt x="5878" y="1445"/>
                  </a:moveTo>
                  <a:cubicBezTo>
                    <a:pt x="5878" y="1445"/>
                    <a:pt x="5878" y="1445"/>
                    <a:pt x="5878" y="1445"/>
                  </a:cubicBezTo>
                  <a:cubicBezTo>
                    <a:pt x="5878" y="1446"/>
                    <a:pt x="5878" y="1446"/>
                    <a:pt x="5878" y="1446"/>
                  </a:cubicBezTo>
                  <a:cubicBezTo>
                    <a:pt x="5879" y="1445"/>
                    <a:pt x="5879" y="1445"/>
                    <a:pt x="5879" y="1445"/>
                  </a:cubicBezTo>
                  <a:cubicBezTo>
                    <a:pt x="5878" y="1445"/>
                    <a:pt x="5878" y="1445"/>
                    <a:pt x="5878" y="1445"/>
                  </a:cubicBezTo>
                  <a:moveTo>
                    <a:pt x="262" y="1443"/>
                  </a:moveTo>
                  <a:cubicBezTo>
                    <a:pt x="261" y="1443"/>
                    <a:pt x="260" y="1444"/>
                    <a:pt x="260" y="1445"/>
                  </a:cubicBezTo>
                  <a:cubicBezTo>
                    <a:pt x="260" y="1446"/>
                    <a:pt x="261" y="1447"/>
                    <a:pt x="262" y="1447"/>
                  </a:cubicBezTo>
                  <a:cubicBezTo>
                    <a:pt x="263" y="1447"/>
                    <a:pt x="264" y="1446"/>
                    <a:pt x="264" y="1445"/>
                  </a:cubicBezTo>
                  <a:cubicBezTo>
                    <a:pt x="264" y="1444"/>
                    <a:pt x="263" y="1443"/>
                    <a:pt x="262" y="1443"/>
                  </a:cubicBezTo>
                  <a:moveTo>
                    <a:pt x="5748" y="1443"/>
                  </a:moveTo>
                  <a:cubicBezTo>
                    <a:pt x="5746" y="1443"/>
                    <a:pt x="5745" y="1444"/>
                    <a:pt x="5745" y="1445"/>
                  </a:cubicBezTo>
                  <a:cubicBezTo>
                    <a:pt x="5745" y="1446"/>
                    <a:pt x="5746" y="1447"/>
                    <a:pt x="5748" y="1447"/>
                  </a:cubicBezTo>
                  <a:cubicBezTo>
                    <a:pt x="5749" y="1447"/>
                    <a:pt x="5750" y="1446"/>
                    <a:pt x="5750" y="1445"/>
                  </a:cubicBezTo>
                  <a:cubicBezTo>
                    <a:pt x="5750" y="1444"/>
                    <a:pt x="5749" y="1443"/>
                    <a:pt x="5748" y="1443"/>
                  </a:cubicBezTo>
                  <a:moveTo>
                    <a:pt x="393" y="1442"/>
                  </a:moveTo>
                  <a:cubicBezTo>
                    <a:pt x="391" y="1442"/>
                    <a:pt x="389" y="1443"/>
                    <a:pt x="389" y="1445"/>
                  </a:cubicBezTo>
                  <a:cubicBezTo>
                    <a:pt x="389" y="1447"/>
                    <a:pt x="391" y="1449"/>
                    <a:pt x="393" y="1449"/>
                  </a:cubicBezTo>
                  <a:cubicBezTo>
                    <a:pt x="395" y="1449"/>
                    <a:pt x="396" y="1447"/>
                    <a:pt x="396" y="1445"/>
                  </a:cubicBezTo>
                  <a:cubicBezTo>
                    <a:pt x="396" y="1443"/>
                    <a:pt x="395" y="1442"/>
                    <a:pt x="393" y="1442"/>
                  </a:cubicBezTo>
                  <a:moveTo>
                    <a:pt x="5617" y="1441"/>
                  </a:moveTo>
                  <a:cubicBezTo>
                    <a:pt x="5615" y="1441"/>
                    <a:pt x="5613" y="1443"/>
                    <a:pt x="5613" y="1445"/>
                  </a:cubicBezTo>
                  <a:cubicBezTo>
                    <a:pt x="5613" y="1447"/>
                    <a:pt x="5615" y="1449"/>
                    <a:pt x="5617" y="1449"/>
                  </a:cubicBezTo>
                  <a:cubicBezTo>
                    <a:pt x="5619" y="1449"/>
                    <a:pt x="5621" y="1447"/>
                    <a:pt x="5621" y="1445"/>
                  </a:cubicBezTo>
                  <a:cubicBezTo>
                    <a:pt x="5621" y="1443"/>
                    <a:pt x="5619" y="1441"/>
                    <a:pt x="5617" y="1441"/>
                  </a:cubicBezTo>
                  <a:moveTo>
                    <a:pt x="523" y="1439"/>
                  </a:moveTo>
                  <a:cubicBezTo>
                    <a:pt x="520" y="1439"/>
                    <a:pt x="517" y="1442"/>
                    <a:pt x="517" y="1445"/>
                  </a:cubicBezTo>
                  <a:cubicBezTo>
                    <a:pt x="517" y="1448"/>
                    <a:pt x="520" y="1451"/>
                    <a:pt x="523" y="1451"/>
                  </a:cubicBezTo>
                  <a:cubicBezTo>
                    <a:pt x="526" y="1451"/>
                    <a:pt x="529" y="1448"/>
                    <a:pt x="529" y="1445"/>
                  </a:cubicBezTo>
                  <a:cubicBezTo>
                    <a:pt x="529" y="1442"/>
                    <a:pt x="526" y="1439"/>
                    <a:pt x="523" y="1439"/>
                  </a:cubicBezTo>
                  <a:moveTo>
                    <a:pt x="5486" y="1439"/>
                  </a:moveTo>
                  <a:cubicBezTo>
                    <a:pt x="5483" y="1439"/>
                    <a:pt x="5481" y="1442"/>
                    <a:pt x="5481" y="1445"/>
                  </a:cubicBezTo>
                  <a:cubicBezTo>
                    <a:pt x="5481" y="1448"/>
                    <a:pt x="5483" y="1451"/>
                    <a:pt x="5486" y="1451"/>
                  </a:cubicBezTo>
                  <a:cubicBezTo>
                    <a:pt x="5490" y="1451"/>
                    <a:pt x="5492" y="1448"/>
                    <a:pt x="5492" y="1445"/>
                  </a:cubicBezTo>
                  <a:cubicBezTo>
                    <a:pt x="5492" y="1442"/>
                    <a:pt x="5490" y="1439"/>
                    <a:pt x="5486" y="1439"/>
                  </a:cubicBezTo>
                  <a:moveTo>
                    <a:pt x="654" y="1438"/>
                  </a:moveTo>
                  <a:cubicBezTo>
                    <a:pt x="650" y="1438"/>
                    <a:pt x="646" y="1441"/>
                    <a:pt x="646" y="1445"/>
                  </a:cubicBezTo>
                  <a:cubicBezTo>
                    <a:pt x="646" y="1449"/>
                    <a:pt x="650" y="1453"/>
                    <a:pt x="654" y="1453"/>
                  </a:cubicBezTo>
                  <a:cubicBezTo>
                    <a:pt x="658" y="1453"/>
                    <a:pt x="661" y="1449"/>
                    <a:pt x="661" y="1445"/>
                  </a:cubicBezTo>
                  <a:cubicBezTo>
                    <a:pt x="661" y="1441"/>
                    <a:pt x="658" y="1438"/>
                    <a:pt x="654" y="1438"/>
                  </a:cubicBezTo>
                  <a:moveTo>
                    <a:pt x="5356" y="1438"/>
                  </a:moveTo>
                  <a:cubicBezTo>
                    <a:pt x="5352" y="1438"/>
                    <a:pt x="5348" y="1441"/>
                    <a:pt x="5348" y="1445"/>
                  </a:cubicBezTo>
                  <a:cubicBezTo>
                    <a:pt x="5348" y="1449"/>
                    <a:pt x="5352" y="1453"/>
                    <a:pt x="5356" y="1453"/>
                  </a:cubicBezTo>
                  <a:cubicBezTo>
                    <a:pt x="5360" y="1453"/>
                    <a:pt x="5363" y="1449"/>
                    <a:pt x="5363" y="1445"/>
                  </a:cubicBezTo>
                  <a:cubicBezTo>
                    <a:pt x="5363" y="1441"/>
                    <a:pt x="5360" y="1438"/>
                    <a:pt x="5356" y="1438"/>
                  </a:cubicBezTo>
                  <a:moveTo>
                    <a:pt x="784" y="1436"/>
                  </a:moveTo>
                  <a:cubicBezTo>
                    <a:pt x="779" y="1436"/>
                    <a:pt x="775" y="1440"/>
                    <a:pt x="775" y="1445"/>
                  </a:cubicBezTo>
                  <a:cubicBezTo>
                    <a:pt x="775" y="1450"/>
                    <a:pt x="779" y="1455"/>
                    <a:pt x="784" y="1455"/>
                  </a:cubicBezTo>
                  <a:cubicBezTo>
                    <a:pt x="790" y="1455"/>
                    <a:pt x="794" y="1450"/>
                    <a:pt x="794" y="1445"/>
                  </a:cubicBezTo>
                  <a:cubicBezTo>
                    <a:pt x="794" y="1440"/>
                    <a:pt x="790" y="1436"/>
                    <a:pt x="784" y="1436"/>
                  </a:cubicBezTo>
                  <a:moveTo>
                    <a:pt x="5225" y="1436"/>
                  </a:moveTo>
                  <a:cubicBezTo>
                    <a:pt x="5220" y="1436"/>
                    <a:pt x="5216" y="1440"/>
                    <a:pt x="5216" y="1445"/>
                  </a:cubicBezTo>
                  <a:cubicBezTo>
                    <a:pt x="5216" y="1450"/>
                    <a:pt x="5220" y="1455"/>
                    <a:pt x="5225" y="1455"/>
                  </a:cubicBezTo>
                  <a:cubicBezTo>
                    <a:pt x="5230" y="1455"/>
                    <a:pt x="5235" y="1450"/>
                    <a:pt x="5235" y="1445"/>
                  </a:cubicBezTo>
                  <a:cubicBezTo>
                    <a:pt x="5235" y="1440"/>
                    <a:pt x="5230" y="1436"/>
                    <a:pt x="5225" y="1436"/>
                  </a:cubicBezTo>
                  <a:moveTo>
                    <a:pt x="915" y="1434"/>
                  </a:moveTo>
                  <a:cubicBezTo>
                    <a:pt x="909" y="1434"/>
                    <a:pt x="904" y="1439"/>
                    <a:pt x="904" y="1445"/>
                  </a:cubicBezTo>
                  <a:cubicBezTo>
                    <a:pt x="904" y="1451"/>
                    <a:pt x="909" y="1456"/>
                    <a:pt x="915" y="1456"/>
                  </a:cubicBezTo>
                  <a:cubicBezTo>
                    <a:pt x="921" y="1456"/>
                    <a:pt x="926" y="1451"/>
                    <a:pt x="926" y="1445"/>
                  </a:cubicBezTo>
                  <a:cubicBezTo>
                    <a:pt x="926" y="1439"/>
                    <a:pt x="921" y="1434"/>
                    <a:pt x="915" y="1434"/>
                  </a:cubicBezTo>
                  <a:moveTo>
                    <a:pt x="5095" y="1434"/>
                  </a:moveTo>
                  <a:cubicBezTo>
                    <a:pt x="5088" y="1434"/>
                    <a:pt x="5083" y="1439"/>
                    <a:pt x="5083" y="1445"/>
                  </a:cubicBezTo>
                  <a:cubicBezTo>
                    <a:pt x="5083" y="1452"/>
                    <a:pt x="5088" y="1457"/>
                    <a:pt x="5095" y="1457"/>
                  </a:cubicBezTo>
                  <a:cubicBezTo>
                    <a:pt x="5101" y="1457"/>
                    <a:pt x="5106" y="1452"/>
                    <a:pt x="5106" y="1445"/>
                  </a:cubicBezTo>
                  <a:cubicBezTo>
                    <a:pt x="5106" y="1439"/>
                    <a:pt x="5101" y="1434"/>
                    <a:pt x="5095" y="1434"/>
                  </a:cubicBezTo>
                  <a:moveTo>
                    <a:pt x="1046" y="1432"/>
                  </a:moveTo>
                  <a:cubicBezTo>
                    <a:pt x="1039" y="1432"/>
                    <a:pt x="1033" y="1438"/>
                    <a:pt x="1033" y="1445"/>
                  </a:cubicBezTo>
                  <a:cubicBezTo>
                    <a:pt x="1033" y="1452"/>
                    <a:pt x="1039" y="1458"/>
                    <a:pt x="1046" y="1458"/>
                  </a:cubicBezTo>
                  <a:cubicBezTo>
                    <a:pt x="1053" y="1458"/>
                    <a:pt x="1059" y="1452"/>
                    <a:pt x="1059" y="1445"/>
                  </a:cubicBezTo>
                  <a:cubicBezTo>
                    <a:pt x="1059" y="1438"/>
                    <a:pt x="1053" y="1432"/>
                    <a:pt x="1046" y="1432"/>
                  </a:cubicBezTo>
                  <a:moveTo>
                    <a:pt x="4964" y="1432"/>
                  </a:moveTo>
                  <a:cubicBezTo>
                    <a:pt x="4957" y="1432"/>
                    <a:pt x="4951" y="1438"/>
                    <a:pt x="4951" y="1445"/>
                  </a:cubicBezTo>
                  <a:cubicBezTo>
                    <a:pt x="4951" y="1453"/>
                    <a:pt x="4957" y="1459"/>
                    <a:pt x="4964" y="1459"/>
                  </a:cubicBezTo>
                  <a:cubicBezTo>
                    <a:pt x="4971" y="1459"/>
                    <a:pt x="4977" y="1453"/>
                    <a:pt x="4977" y="1445"/>
                  </a:cubicBezTo>
                  <a:cubicBezTo>
                    <a:pt x="4977" y="1438"/>
                    <a:pt x="4971" y="1432"/>
                    <a:pt x="4964" y="1432"/>
                  </a:cubicBezTo>
                  <a:moveTo>
                    <a:pt x="1176" y="1430"/>
                  </a:moveTo>
                  <a:cubicBezTo>
                    <a:pt x="1168" y="1430"/>
                    <a:pt x="1161" y="1437"/>
                    <a:pt x="1161" y="1445"/>
                  </a:cubicBezTo>
                  <a:cubicBezTo>
                    <a:pt x="1161" y="1453"/>
                    <a:pt x="1168" y="1460"/>
                    <a:pt x="1176" y="1460"/>
                  </a:cubicBezTo>
                  <a:cubicBezTo>
                    <a:pt x="1185" y="1460"/>
                    <a:pt x="1191" y="1453"/>
                    <a:pt x="1191" y="1445"/>
                  </a:cubicBezTo>
                  <a:cubicBezTo>
                    <a:pt x="1191" y="1437"/>
                    <a:pt x="1185" y="1430"/>
                    <a:pt x="1176" y="1430"/>
                  </a:cubicBezTo>
                  <a:moveTo>
                    <a:pt x="4833" y="1430"/>
                  </a:moveTo>
                  <a:cubicBezTo>
                    <a:pt x="4825" y="1430"/>
                    <a:pt x="4818" y="1437"/>
                    <a:pt x="4818" y="1445"/>
                  </a:cubicBezTo>
                  <a:cubicBezTo>
                    <a:pt x="4818" y="1454"/>
                    <a:pt x="4825" y="1460"/>
                    <a:pt x="4833" y="1460"/>
                  </a:cubicBezTo>
                  <a:cubicBezTo>
                    <a:pt x="4842" y="1460"/>
                    <a:pt x="4849" y="1454"/>
                    <a:pt x="4849" y="1445"/>
                  </a:cubicBezTo>
                  <a:cubicBezTo>
                    <a:pt x="4849" y="1437"/>
                    <a:pt x="4842" y="1430"/>
                    <a:pt x="4833" y="1430"/>
                  </a:cubicBezTo>
                  <a:moveTo>
                    <a:pt x="1307" y="1429"/>
                  </a:moveTo>
                  <a:cubicBezTo>
                    <a:pt x="1298" y="1429"/>
                    <a:pt x="1290" y="1436"/>
                    <a:pt x="1290" y="1445"/>
                  </a:cubicBezTo>
                  <a:cubicBezTo>
                    <a:pt x="1290" y="1454"/>
                    <a:pt x="1298" y="1462"/>
                    <a:pt x="1307" y="1462"/>
                  </a:cubicBezTo>
                  <a:cubicBezTo>
                    <a:pt x="1316" y="1462"/>
                    <a:pt x="1324" y="1454"/>
                    <a:pt x="1324" y="1445"/>
                  </a:cubicBezTo>
                  <a:cubicBezTo>
                    <a:pt x="1324" y="1436"/>
                    <a:pt x="1316" y="1429"/>
                    <a:pt x="1307" y="1429"/>
                  </a:cubicBezTo>
                  <a:moveTo>
                    <a:pt x="4703" y="1428"/>
                  </a:moveTo>
                  <a:cubicBezTo>
                    <a:pt x="4693" y="1428"/>
                    <a:pt x="4686" y="1436"/>
                    <a:pt x="4686" y="1445"/>
                  </a:cubicBezTo>
                  <a:cubicBezTo>
                    <a:pt x="4686" y="1455"/>
                    <a:pt x="4693" y="1462"/>
                    <a:pt x="4703" y="1462"/>
                  </a:cubicBezTo>
                  <a:cubicBezTo>
                    <a:pt x="4712" y="1462"/>
                    <a:pt x="4720" y="1455"/>
                    <a:pt x="4720" y="1445"/>
                  </a:cubicBezTo>
                  <a:cubicBezTo>
                    <a:pt x="4720" y="1436"/>
                    <a:pt x="4712" y="1428"/>
                    <a:pt x="4703" y="1428"/>
                  </a:cubicBezTo>
                  <a:moveTo>
                    <a:pt x="1438" y="1427"/>
                  </a:moveTo>
                  <a:cubicBezTo>
                    <a:pt x="1427" y="1427"/>
                    <a:pt x="1419" y="1435"/>
                    <a:pt x="1419" y="1445"/>
                  </a:cubicBezTo>
                  <a:cubicBezTo>
                    <a:pt x="1419" y="1455"/>
                    <a:pt x="1427" y="1464"/>
                    <a:pt x="1438" y="1464"/>
                  </a:cubicBezTo>
                  <a:cubicBezTo>
                    <a:pt x="1448" y="1464"/>
                    <a:pt x="1456" y="1455"/>
                    <a:pt x="1456" y="1445"/>
                  </a:cubicBezTo>
                  <a:cubicBezTo>
                    <a:pt x="1456" y="1435"/>
                    <a:pt x="1448" y="1427"/>
                    <a:pt x="1438" y="1427"/>
                  </a:cubicBezTo>
                  <a:moveTo>
                    <a:pt x="4572" y="1426"/>
                  </a:moveTo>
                  <a:cubicBezTo>
                    <a:pt x="4562" y="1426"/>
                    <a:pt x="4553" y="1435"/>
                    <a:pt x="4553" y="1445"/>
                  </a:cubicBezTo>
                  <a:cubicBezTo>
                    <a:pt x="4553" y="1456"/>
                    <a:pt x="4562" y="1464"/>
                    <a:pt x="4572" y="1464"/>
                  </a:cubicBezTo>
                  <a:cubicBezTo>
                    <a:pt x="4582" y="1464"/>
                    <a:pt x="4591" y="1456"/>
                    <a:pt x="4591" y="1445"/>
                  </a:cubicBezTo>
                  <a:cubicBezTo>
                    <a:pt x="4591" y="1435"/>
                    <a:pt x="4582" y="1426"/>
                    <a:pt x="4572" y="1426"/>
                  </a:cubicBezTo>
                  <a:moveTo>
                    <a:pt x="1568" y="1425"/>
                  </a:moveTo>
                  <a:cubicBezTo>
                    <a:pt x="1557" y="1425"/>
                    <a:pt x="1548" y="1434"/>
                    <a:pt x="1548" y="1445"/>
                  </a:cubicBezTo>
                  <a:cubicBezTo>
                    <a:pt x="1548" y="1456"/>
                    <a:pt x="1557" y="1465"/>
                    <a:pt x="1568" y="1465"/>
                  </a:cubicBezTo>
                  <a:cubicBezTo>
                    <a:pt x="1579" y="1465"/>
                    <a:pt x="1588" y="1456"/>
                    <a:pt x="1588" y="1445"/>
                  </a:cubicBezTo>
                  <a:cubicBezTo>
                    <a:pt x="1588" y="1434"/>
                    <a:pt x="1579" y="1425"/>
                    <a:pt x="1568" y="1425"/>
                  </a:cubicBezTo>
                  <a:moveTo>
                    <a:pt x="4441" y="1425"/>
                  </a:moveTo>
                  <a:cubicBezTo>
                    <a:pt x="4430" y="1425"/>
                    <a:pt x="4421" y="1434"/>
                    <a:pt x="4421" y="1445"/>
                  </a:cubicBezTo>
                  <a:cubicBezTo>
                    <a:pt x="4421" y="1456"/>
                    <a:pt x="4430" y="1465"/>
                    <a:pt x="4441" y="1465"/>
                  </a:cubicBezTo>
                  <a:cubicBezTo>
                    <a:pt x="4453" y="1465"/>
                    <a:pt x="4462" y="1456"/>
                    <a:pt x="4462" y="1445"/>
                  </a:cubicBezTo>
                  <a:cubicBezTo>
                    <a:pt x="4462" y="1434"/>
                    <a:pt x="4453" y="1425"/>
                    <a:pt x="4441" y="1425"/>
                  </a:cubicBezTo>
                  <a:moveTo>
                    <a:pt x="1699" y="1423"/>
                  </a:moveTo>
                  <a:cubicBezTo>
                    <a:pt x="1687" y="1423"/>
                    <a:pt x="1677" y="1433"/>
                    <a:pt x="1677" y="1445"/>
                  </a:cubicBezTo>
                  <a:cubicBezTo>
                    <a:pt x="1677" y="1457"/>
                    <a:pt x="1687" y="1467"/>
                    <a:pt x="1699" y="1467"/>
                  </a:cubicBezTo>
                  <a:cubicBezTo>
                    <a:pt x="1711" y="1467"/>
                    <a:pt x="1721" y="1457"/>
                    <a:pt x="1721" y="1445"/>
                  </a:cubicBezTo>
                  <a:cubicBezTo>
                    <a:pt x="1721" y="1433"/>
                    <a:pt x="1711" y="1423"/>
                    <a:pt x="1699" y="1423"/>
                  </a:cubicBezTo>
                  <a:moveTo>
                    <a:pt x="4311" y="1423"/>
                  </a:moveTo>
                  <a:cubicBezTo>
                    <a:pt x="4299" y="1423"/>
                    <a:pt x="4289" y="1433"/>
                    <a:pt x="4289" y="1445"/>
                  </a:cubicBezTo>
                  <a:cubicBezTo>
                    <a:pt x="4289" y="1457"/>
                    <a:pt x="4299" y="1467"/>
                    <a:pt x="4311" y="1467"/>
                  </a:cubicBezTo>
                  <a:cubicBezTo>
                    <a:pt x="4323" y="1467"/>
                    <a:pt x="4333" y="1457"/>
                    <a:pt x="4333" y="1445"/>
                  </a:cubicBezTo>
                  <a:cubicBezTo>
                    <a:pt x="4333" y="1433"/>
                    <a:pt x="4323" y="1423"/>
                    <a:pt x="4311" y="1423"/>
                  </a:cubicBezTo>
                  <a:moveTo>
                    <a:pt x="1829" y="1422"/>
                  </a:moveTo>
                  <a:cubicBezTo>
                    <a:pt x="1816" y="1422"/>
                    <a:pt x="1806" y="1432"/>
                    <a:pt x="1806" y="1445"/>
                  </a:cubicBezTo>
                  <a:cubicBezTo>
                    <a:pt x="1806" y="1458"/>
                    <a:pt x="1816" y="1469"/>
                    <a:pt x="1829" y="1469"/>
                  </a:cubicBezTo>
                  <a:cubicBezTo>
                    <a:pt x="1842" y="1469"/>
                    <a:pt x="1853" y="1458"/>
                    <a:pt x="1853" y="1445"/>
                  </a:cubicBezTo>
                  <a:cubicBezTo>
                    <a:pt x="1853" y="1432"/>
                    <a:pt x="1842" y="1422"/>
                    <a:pt x="1829" y="1422"/>
                  </a:cubicBezTo>
                  <a:moveTo>
                    <a:pt x="4180" y="1422"/>
                  </a:moveTo>
                  <a:cubicBezTo>
                    <a:pt x="4167" y="1422"/>
                    <a:pt x="4157" y="1432"/>
                    <a:pt x="4157" y="1445"/>
                  </a:cubicBezTo>
                  <a:cubicBezTo>
                    <a:pt x="4157" y="1458"/>
                    <a:pt x="4167" y="1469"/>
                    <a:pt x="4180" y="1469"/>
                  </a:cubicBezTo>
                  <a:cubicBezTo>
                    <a:pt x="4193" y="1469"/>
                    <a:pt x="4204" y="1458"/>
                    <a:pt x="4204" y="1445"/>
                  </a:cubicBezTo>
                  <a:cubicBezTo>
                    <a:pt x="4204" y="1432"/>
                    <a:pt x="4193" y="1422"/>
                    <a:pt x="4180" y="1422"/>
                  </a:cubicBezTo>
                  <a:moveTo>
                    <a:pt x="1960" y="1420"/>
                  </a:moveTo>
                  <a:cubicBezTo>
                    <a:pt x="1946" y="1420"/>
                    <a:pt x="1935" y="1431"/>
                    <a:pt x="1935" y="1445"/>
                  </a:cubicBezTo>
                  <a:cubicBezTo>
                    <a:pt x="1935" y="1459"/>
                    <a:pt x="1946" y="1470"/>
                    <a:pt x="1960" y="1470"/>
                  </a:cubicBezTo>
                  <a:cubicBezTo>
                    <a:pt x="1974" y="1470"/>
                    <a:pt x="1985" y="1459"/>
                    <a:pt x="1985" y="1445"/>
                  </a:cubicBezTo>
                  <a:cubicBezTo>
                    <a:pt x="1985" y="1431"/>
                    <a:pt x="1974" y="1420"/>
                    <a:pt x="1960" y="1420"/>
                  </a:cubicBezTo>
                  <a:moveTo>
                    <a:pt x="4050" y="1420"/>
                  </a:moveTo>
                  <a:cubicBezTo>
                    <a:pt x="4036" y="1420"/>
                    <a:pt x="4024" y="1431"/>
                    <a:pt x="4024" y="1445"/>
                  </a:cubicBezTo>
                  <a:cubicBezTo>
                    <a:pt x="4024" y="1459"/>
                    <a:pt x="4036" y="1471"/>
                    <a:pt x="4050" y="1471"/>
                  </a:cubicBezTo>
                  <a:cubicBezTo>
                    <a:pt x="4064" y="1471"/>
                    <a:pt x="4075" y="1459"/>
                    <a:pt x="4075" y="1445"/>
                  </a:cubicBezTo>
                  <a:cubicBezTo>
                    <a:pt x="4075" y="1431"/>
                    <a:pt x="4064" y="1420"/>
                    <a:pt x="4050" y="1420"/>
                  </a:cubicBezTo>
                  <a:moveTo>
                    <a:pt x="2091" y="1290"/>
                  </a:moveTo>
                  <a:cubicBezTo>
                    <a:pt x="2077" y="1290"/>
                    <a:pt x="2066" y="1301"/>
                    <a:pt x="2066" y="1315"/>
                  </a:cubicBezTo>
                  <a:cubicBezTo>
                    <a:pt x="2066" y="1328"/>
                    <a:pt x="2077" y="1340"/>
                    <a:pt x="2091" y="1340"/>
                  </a:cubicBezTo>
                  <a:cubicBezTo>
                    <a:pt x="2104" y="1340"/>
                    <a:pt x="2116" y="1328"/>
                    <a:pt x="2116" y="1315"/>
                  </a:cubicBezTo>
                  <a:cubicBezTo>
                    <a:pt x="2116" y="1301"/>
                    <a:pt x="2104" y="1290"/>
                    <a:pt x="2091" y="1290"/>
                  </a:cubicBezTo>
                  <a:moveTo>
                    <a:pt x="3919" y="1289"/>
                  </a:moveTo>
                  <a:cubicBezTo>
                    <a:pt x="3905" y="1289"/>
                    <a:pt x="3894" y="1301"/>
                    <a:pt x="3894" y="1315"/>
                  </a:cubicBezTo>
                  <a:cubicBezTo>
                    <a:pt x="3894" y="1329"/>
                    <a:pt x="3905" y="1340"/>
                    <a:pt x="3919" y="1340"/>
                  </a:cubicBezTo>
                  <a:cubicBezTo>
                    <a:pt x="3933" y="1340"/>
                    <a:pt x="3944" y="1329"/>
                    <a:pt x="3944" y="1315"/>
                  </a:cubicBezTo>
                  <a:cubicBezTo>
                    <a:pt x="3944" y="1301"/>
                    <a:pt x="3933" y="1289"/>
                    <a:pt x="3919" y="1289"/>
                  </a:cubicBezTo>
                  <a:moveTo>
                    <a:pt x="2221" y="1288"/>
                  </a:moveTo>
                  <a:cubicBezTo>
                    <a:pt x="2207" y="1288"/>
                    <a:pt x="2195" y="1300"/>
                    <a:pt x="2195" y="1315"/>
                  </a:cubicBezTo>
                  <a:cubicBezTo>
                    <a:pt x="2195" y="1329"/>
                    <a:pt x="2207" y="1341"/>
                    <a:pt x="2221" y="1341"/>
                  </a:cubicBezTo>
                  <a:cubicBezTo>
                    <a:pt x="2236" y="1341"/>
                    <a:pt x="2248" y="1329"/>
                    <a:pt x="2248" y="1315"/>
                  </a:cubicBezTo>
                  <a:cubicBezTo>
                    <a:pt x="2248" y="1300"/>
                    <a:pt x="2236" y="1288"/>
                    <a:pt x="2221" y="1288"/>
                  </a:cubicBezTo>
                  <a:moveTo>
                    <a:pt x="3788" y="1288"/>
                  </a:moveTo>
                  <a:cubicBezTo>
                    <a:pt x="3774" y="1288"/>
                    <a:pt x="3762" y="1300"/>
                    <a:pt x="3762" y="1315"/>
                  </a:cubicBezTo>
                  <a:cubicBezTo>
                    <a:pt x="3762" y="1329"/>
                    <a:pt x="3774" y="1341"/>
                    <a:pt x="3788" y="1341"/>
                  </a:cubicBezTo>
                  <a:cubicBezTo>
                    <a:pt x="3803" y="1341"/>
                    <a:pt x="3815" y="1329"/>
                    <a:pt x="3815" y="1315"/>
                  </a:cubicBezTo>
                  <a:cubicBezTo>
                    <a:pt x="3815" y="1300"/>
                    <a:pt x="3803" y="1288"/>
                    <a:pt x="3788" y="1288"/>
                  </a:cubicBezTo>
                  <a:moveTo>
                    <a:pt x="2352" y="1287"/>
                  </a:moveTo>
                  <a:cubicBezTo>
                    <a:pt x="2337" y="1287"/>
                    <a:pt x="2324" y="1299"/>
                    <a:pt x="2324" y="1315"/>
                  </a:cubicBezTo>
                  <a:cubicBezTo>
                    <a:pt x="2324" y="1330"/>
                    <a:pt x="2337" y="1342"/>
                    <a:pt x="2352" y="1342"/>
                  </a:cubicBezTo>
                  <a:cubicBezTo>
                    <a:pt x="2367" y="1342"/>
                    <a:pt x="2379" y="1330"/>
                    <a:pt x="2379" y="1315"/>
                  </a:cubicBezTo>
                  <a:cubicBezTo>
                    <a:pt x="2379" y="1299"/>
                    <a:pt x="2367" y="1287"/>
                    <a:pt x="2352" y="1287"/>
                  </a:cubicBezTo>
                  <a:moveTo>
                    <a:pt x="3658" y="1287"/>
                  </a:moveTo>
                  <a:cubicBezTo>
                    <a:pt x="3643" y="1287"/>
                    <a:pt x="3630" y="1299"/>
                    <a:pt x="3630" y="1315"/>
                  </a:cubicBezTo>
                  <a:cubicBezTo>
                    <a:pt x="3630" y="1330"/>
                    <a:pt x="3643" y="1342"/>
                    <a:pt x="3658" y="1342"/>
                  </a:cubicBezTo>
                  <a:cubicBezTo>
                    <a:pt x="3673" y="1342"/>
                    <a:pt x="3685" y="1330"/>
                    <a:pt x="3685" y="1315"/>
                  </a:cubicBezTo>
                  <a:cubicBezTo>
                    <a:pt x="3685" y="1299"/>
                    <a:pt x="3673" y="1287"/>
                    <a:pt x="3658" y="1287"/>
                  </a:cubicBezTo>
                  <a:moveTo>
                    <a:pt x="2482" y="1286"/>
                  </a:moveTo>
                  <a:cubicBezTo>
                    <a:pt x="2467" y="1286"/>
                    <a:pt x="2454" y="1299"/>
                    <a:pt x="2454" y="1315"/>
                  </a:cubicBezTo>
                  <a:cubicBezTo>
                    <a:pt x="2454" y="1330"/>
                    <a:pt x="2467" y="1343"/>
                    <a:pt x="2482" y="1343"/>
                  </a:cubicBezTo>
                  <a:cubicBezTo>
                    <a:pt x="2498" y="1343"/>
                    <a:pt x="2511" y="1330"/>
                    <a:pt x="2511" y="1315"/>
                  </a:cubicBezTo>
                  <a:cubicBezTo>
                    <a:pt x="2511" y="1299"/>
                    <a:pt x="2498" y="1286"/>
                    <a:pt x="2482" y="1286"/>
                  </a:cubicBezTo>
                  <a:moveTo>
                    <a:pt x="3527" y="1286"/>
                  </a:moveTo>
                  <a:cubicBezTo>
                    <a:pt x="3511" y="1286"/>
                    <a:pt x="3499" y="1299"/>
                    <a:pt x="3499" y="1315"/>
                  </a:cubicBezTo>
                  <a:cubicBezTo>
                    <a:pt x="3499" y="1330"/>
                    <a:pt x="3511" y="1343"/>
                    <a:pt x="3527" y="1343"/>
                  </a:cubicBezTo>
                  <a:cubicBezTo>
                    <a:pt x="3543" y="1343"/>
                    <a:pt x="3556" y="1330"/>
                    <a:pt x="3556" y="1315"/>
                  </a:cubicBezTo>
                  <a:cubicBezTo>
                    <a:pt x="3556" y="1299"/>
                    <a:pt x="3543" y="1286"/>
                    <a:pt x="3527" y="1286"/>
                  </a:cubicBezTo>
                  <a:moveTo>
                    <a:pt x="2613" y="1285"/>
                  </a:moveTo>
                  <a:cubicBezTo>
                    <a:pt x="2597" y="1285"/>
                    <a:pt x="2584" y="1298"/>
                    <a:pt x="2584" y="1315"/>
                  </a:cubicBezTo>
                  <a:cubicBezTo>
                    <a:pt x="2584" y="1331"/>
                    <a:pt x="2597" y="1344"/>
                    <a:pt x="2613" y="1344"/>
                  </a:cubicBezTo>
                  <a:cubicBezTo>
                    <a:pt x="2629" y="1344"/>
                    <a:pt x="2642" y="1331"/>
                    <a:pt x="2642" y="1315"/>
                  </a:cubicBezTo>
                  <a:cubicBezTo>
                    <a:pt x="2642" y="1298"/>
                    <a:pt x="2629" y="1285"/>
                    <a:pt x="2613" y="1285"/>
                  </a:cubicBezTo>
                  <a:moveTo>
                    <a:pt x="3397" y="1285"/>
                  </a:moveTo>
                  <a:cubicBezTo>
                    <a:pt x="3380" y="1285"/>
                    <a:pt x="3367" y="1298"/>
                    <a:pt x="3367" y="1315"/>
                  </a:cubicBezTo>
                  <a:cubicBezTo>
                    <a:pt x="3367" y="1331"/>
                    <a:pt x="3380" y="1344"/>
                    <a:pt x="3397" y="1344"/>
                  </a:cubicBezTo>
                  <a:cubicBezTo>
                    <a:pt x="3413" y="1344"/>
                    <a:pt x="3426" y="1331"/>
                    <a:pt x="3426" y="1315"/>
                  </a:cubicBezTo>
                  <a:cubicBezTo>
                    <a:pt x="3426" y="1298"/>
                    <a:pt x="3413" y="1285"/>
                    <a:pt x="3397" y="1285"/>
                  </a:cubicBezTo>
                  <a:moveTo>
                    <a:pt x="2744" y="1285"/>
                  </a:moveTo>
                  <a:cubicBezTo>
                    <a:pt x="2727" y="1285"/>
                    <a:pt x="2714" y="1298"/>
                    <a:pt x="2714" y="1315"/>
                  </a:cubicBezTo>
                  <a:cubicBezTo>
                    <a:pt x="2714" y="1331"/>
                    <a:pt x="2727" y="1344"/>
                    <a:pt x="2744" y="1344"/>
                  </a:cubicBezTo>
                  <a:cubicBezTo>
                    <a:pt x="2760" y="1344"/>
                    <a:pt x="2773" y="1331"/>
                    <a:pt x="2773" y="1315"/>
                  </a:cubicBezTo>
                  <a:cubicBezTo>
                    <a:pt x="2773" y="1298"/>
                    <a:pt x="2760" y="1285"/>
                    <a:pt x="2744" y="1285"/>
                  </a:cubicBezTo>
                  <a:moveTo>
                    <a:pt x="2874" y="1285"/>
                  </a:moveTo>
                  <a:cubicBezTo>
                    <a:pt x="2858" y="1285"/>
                    <a:pt x="2844" y="1298"/>
                    <a:pt x="2844" y="1315"/>
                  </a:cubicBezTo>
                  <a:cubicBezTo>
                    <a:pt x="2844" y="1331"/>
                    <a:pt x="2858" y="1345"/>
                    <a:pt x="2874" y="1345"/>
                  </a:cubicBezTo>
                  <a:cubicBezTo>
                    <a:pt x="2891" y="1345"/>
                    <a:pt x="2904" y="1331"/>
                    <a:pt x="2904" y="1315"/>
                  </a:cubicBezTo>
                  <a:cubicBezTo>
                    <a:pt x="2904" y="1298"/>
                    <a:pt x="2891" y="1285"/>
                    <a:pt x="2874" y="1285"/>
                  </a:cubicBezTo>
                  <a:moveTo>
                    <a:pt x="3266" y="1285"/>
                  </a:moveTo>
                  <a:cubicBezTo>
                    <a:pt x="3249" y="1285"/>
                    <a:pt x="3236" y="1298"/>
                    <a:pt x="3236" y="1315"/>
                  </a:cubicBezTo>
                  <a:cubicBezTo>
                    <a:pt x="3236" y="1331"/>
                    <a:pt x="3249" y="1345"/>
                    <a:pt x="3266" y="1345"/>
                  </a:cubicBezTo>
                  <a:cubicBezTo>
                    <a:pt x="3283" y="1345"/>
                    <a:pt x="3296" y="1331"/>
                    <a:pt x="3296" y="1315"/>
                  </a:cubicBezTo>
                  <a:cubicBezTo>
                    <a:pt x="3296" y="1298"/>
                    <a:pt x="3283" y="1285"/>
                    <a:pt x="3266" y="1285"/>
                  </a:cubicBezTo>
                  <a:moveTo>
                    <a:pt x="3005" y="1284"/>
                  </a:moveTo>
                  <a:cubicBezTo>
                    <a:pt x="2988" y="1284"/>
                    <a:pt x="2974" y="1298"/>
                    <a:pt x="2974" y="1315"/>
                  </a:cubicBezTo>
                  <a:cubicBezTo>
                    <a:pt x="2974" y="1331"/>
                    <a:pt x="2988" y="1345"/>
                    <a:pt x="3005" y="1345"/>
                  </a:cubicBezTo>
                  <a:cubicBezTo>
                    <a:pt x="3022" y="1345"/>
                    <a:pt x="3035" y="1331"/>
                    <a:pt x="3035" y="1315"/>
                  </a:cubicBezTo>
                  <a:cubicBezTo>
                    <a:pt x="3035" y="1298"/>
                    <a:pt x="3022" y="1284"/>
                    <a:pt x="3005" y="1284"/>
                  </a:cubicBezTo>
                  <a:moveTo>
                    <a:pt x="3135" y="1284"/>
                  </a:moveTo>
                  <a:cubicBezTo>
                    <a:pt x="3119" y="1284"/>
                    <a:pt x="3105" y="1298"/>
                    <a:pt x="3105" y="1315"/>
                  </a:cubicBezTo>
                  <a:cubicBezTo>
                    <a:pt x="3105" y="1331"/>
                    <a:pt x="3119" y="1345"/>
                    <a:pt x="3135" y="1345"/>
                  </a:cubicBezTo>
                  <a:cubicBezTo>
                    <a:pt x="3152" y="1345"/>
                    <a:pt x="3166" y="1331"/>
                    <a:pt x="3166" y="1315"/>
                  </a:cubicBezTo>
                  <a:cubicBezTo>
                    <a:pt x="3166" y="1298"/>
                    <a:pt x="3152" y="1284"/>
                    <a:pt x="3135" y="1284"/>
                  </a:cubicBezTo>
                  <a:moveTo>
                    <a:pt x="2091" y="1160"/>
                  </a:moveTo>
                  <a:cubicBezTo>
                    <a:pt x="2078" y="1160"/>
                    <a:pt x="2067" y="1171"/>
                    <a:pt x="2067" y="1184"/>
                  </a:cubicBezTo>
                  <a:cubicBezTo>
                    <a:pt x="2067" y="1197"/>
                    <a:pt x="2078" y="1208"/>
                    <a:pt x="2091" y="1208"/>
                  </a:cubicBezTo>
                  <a:cubicBezTo>
                    <a:pt x="2104" y="1208"/>
                    <a:pt x="2114" y="1197"/>
                    <a:pt x="2114" y="1184"/>
                  </a:cubicBezTo>
                  <a:cubicBezTo>
                    <a:pt x="2114" y="1171"/>
                    <a:pt x="2104" y="1160"/>
                    <a:pt x="2091" y="1160"/>
                  </a:cubicBezTo>
                  <a:moveTo>
                    <a:pt x="3919" y="1160"/>
                  </a:moveTo>
                  <a:cubicBezTo>
                    <a:pt x="3906" y="1160"/>
                    <a:pt x="3896" y="1171"/>
                    <a:pt x="3896" y="1184"/>
                  </a:cubicBezTo>
                  <a:cubicBezTo>
                    <a:pt x="3896" y="1197"/>
                    <a:pt x="3906" y="1208"/>
                    <a:pt x="3919" y="1208"/>
                  </a:cubicBezTo>
                  <a:cubicBezTo>
                    <a:pt x="3932" y="1208"/>
                    <a:pt x="3943" y="1197"/>
                    <a:pt x="3943" y="1184"/>
                  </a:cubicBezTo>
                  <a:cubicBezTo>
                    <a:pt x="3943" y="1171"/>
                    <a:pt x="3932" y="1160"/>
                    <a:pt x="3919" y="1160"/>
                  </a:cubicBezTo>
                  <a:moveTo>
                    <a:pt x="2221" y="1159"/>
                  </a:moveTo>
                  <a:cubicBezTo>
                    <a:pt x="2208" y="1159"/>
                    <a:pt x="2197" y="1170"/>
                    <a:pt x="2197" y="1184"/>
                  </a:cubicBezTo>
                  <a:cubicBezTo>
                    <a:pt x="2197" y="1198"/>
                    <a:pt x="2208" y="1209"/>
                    <a:pt x="2221" y="1209"/>
                  </a:cubicBezTo>
                  <a:cubicBezTo>
                    <a:pt x="2235" y="1209"/>
                    <a:pt x="2246" y="1198"/>
                    <a:pt x="2246" y="1184"/>
                  </a:cubicBezTo>
                  <a:cubicBezTo>
                    <a:pt x="2246" y="1170"/>
                    <a:pt x="2235" y="1159"/>
                    <a:pt x="2221" y="1159"/>
                  </a:cubicBezTo>
                  <a:moveTo>
                    <a:pt x="3788" y="1159"/>
                  </a:moveTo>
                  <a:cubicBezTo>
                    <a:pt x="3775" y="1159"/>
                    <a:pt x="3764" y="1170"/>
                    <a:pt x="3764" y="1184"/>
                  </a:cubicBezTo>
                  <a:cubicBezTo>
                    <a:pt x="3764" y="1198"/>
                    <a:pt x="3775" y="1209"/>
                    <a:pt x="3788" y="1209"/>
                  </a:cubicBezTo>
                  <a:cubicBezTo>
                    <a:pt x="3802" y="1209"/>
                    <a:pt x="3813" y="1198"/>
                    <a:pt x="3813" y="1184"/>
                  </a:cubicBezTo>
                  <a:cubicBezTo>
                    <a:pt x="3813" y="1170"/>
                    <a:pt x="3802" y="1159"/>
                    <a:pt x="3788" y="1159"/>
                  </a:cubicBezTo>
                  <a:moveTo>
                    <a:pt x="2352" y="1158"/>
                  </a:moveTo>
                  <a:cubicBezTo>
                    <a:pt x="2338" y="1158"/>
                    <a:pt x="2326" y="1170"/>
                    <a:pt x="2326" y="1184"/>
                  </a:cubicBezTo>
                  <a:cubicBezTo>
                    <a:pt x="2326" y="1198"/>
                    <a:pt x="2338" y="1210"/>
                    <a:pt x="2352" y="1210"/>
                  </a:cubicBezTo>
                  <a:cubicBezTo>
                    <a:pt x="2366" y="1210"/>
                    <a:pt x="2377" y="1198"/>
                    <a:pt x="2377" y="1184"/>
                  </a:cubicBezTo>
                  <a:cubicBezTo>
                    <a:pt x="2377" y="1170"/>
                    <a:pt x="2366" y="1158"/>
                    <a:pt x="2352" y="1158"/>
                  </a:cubicBezTo>
                  <a:moveTo>
                    <a:pt x="3658" y="1158"/>
                  </a:moveTo>
                  <a:cubicBezTo>
                    <a:pt x="3644" y="1158"/>
                    <a:pt x="3632" y="1170"/>
                    <a:pt x="3632" y="1184"/>
                  </a:cubicBezTo>
                  <a:cubicBezTo>
                    <a:pt x="3632" y="1198"/>
                    <a:pt x="3644" y="1210"/>
                    <a:pt x="3658" y="1210"/>
                  </a:cubicBezTo>
                  <a:cubicBezTo>
                    <a:pt x="3672" y="1210"/>
                    <a:pt x="3684" y="1198"/>
                    <a:pt x="3684" y="1184"/>
                  </a:cubicBezTo>
                  <a:cubicBezTo>
                    <a:pt x="3684" y="1170"/>
                    <a:pt x="3672" y="1158"/>
                    <a:pt x="3658" y="1158"/>
                  </a:cubicBezTo>
                  <a:moveTo>
                    <a:pt x="2482" y="1157"/>
                  </a:moveTo>
                  <a:cubicBezTo>
                    <a:pt x="2468" y="1157"/>
                    <a:pt x="2456" y="1169"/>
                    <a:pt x="2456" y="1184"/>
                  </a:cubicBezTo>
                  <a:cubicBezTo>
                    <a:pt x="2456" y="1199"/>
                    <a:pt x="2468" y="1211"/>
                    <a:pt x="2482" y="1211"/>
                  </a:cubicBezTo>
                  <a:cubicBezTo>
                    <a:pt x="2497" y="1211"/>
                    <a:pt x="2509" y="1199"/>
                    <a:pt x="2509" y="1184"/>
                  </a:cubicBezTo>
                  <a:cubicBezTo>
                    <a:pt x="2509" y="1169"/>
                    <a:pt x="2497" y="1157"/>
                    <a:pt x="2482" y="1157"/>
                  </a:cubicBezTo>
                  <a:moveTo>
                    <a:pt x="3527" y="1157"/>
                  </a:moveTo>
                  <a:cubicBezTo>
                    <a:pt x="3512" y="1157"/>
                    <a:pt x="3500" y="1169"/>
                    <a:pt x="3500" y="1184"/>
                  </a:cubicBezTo>
                  <a:cubicBezTo>
                    <a:pt x="3500" y="1199"/>
                    <a:pt x="3512" y="1211"/>
                    <a:pt x="3527" y="1211"/>
                  </a:cubicBezTo>
                  <a:cubicBezTo>
                    <a:pt x="3542" y="1211"/>
                    <a:pt x="3554" y="1199"/>
                    <a:pt x="3554" y="1184"/>
                  </a:cubicBezTo>
                  <a:cubicBezTo>
                    <a:pt x="3554" y="1169"/>
                    <a:pt x="3542" y="1157"/>
                    <a:pt x="3527" y="1157"/>
                  </a:cubicBezTo>
                  <a:moveTo>
                    <a:pt x="2613" y="1157"/>
                  </a:moveTo>
                  <a:cubicBezTo>
                    <a:pt x="2598" y="1157"/>
                    <a:pt x="2586" y="1169"/>
                    <a:pt x="2586" y="1184"/>
                  </a:cubicBezTo>
                  <a:cubicBezTo>
                    <a:pt x="2586" y="1199"/>
                    <a:pt x="2598" y="1211"/>
                    <a:pt x="2613" y="1211"/>
                  </a:cubicBezTo>
                  <a:cubicBezTo>
                    <a:pt x="2628" y="1211"/>
                    <a:pt x="2640" y="1199"/>
                    <a:pt x="2640" y="1184"/>
                  </a:cubicBezTo>
                  <a:cubicBezTo>
                    <a:pt x="2640" y="1169"/>
                    <a:pt x="2628" y="1157"/>
                    <a:pt x="2613" y="1157"/>
                  </a:cubicBezTo>
                  <a:moveTo>
                    <a:pt x="3397" y="1156"/>
                  </a:moveTo>
                  <a:cubicBezTo>
                    <a:pt x="3381" y="1156"/>
                    <a:pt x="3369" y="1169"/>
                    <a:pt x="3369" y="1184"/>
                  </a:cubicBezTo>
                  <a:cubicBezTo>
                    <a:pt x="3369" y="1199"/>
                    <a:pt x="3381" y="1212"/>
                    <a:pt x="3397" y="1212"/>
                  </a:cubicBezTo>
                  <a:cubicBezTo>
                    <a:pt x="3412" y="1212"/>
                    <a:pt x="3424" y="1199"/>
                    <a:pt x="3424" y="1184"/>
                  </a:cubicBezTo>
                  <a:cubicBezTo>
                    <a:pt x="3424" y="1169"/>
                    <a:pt x="3412" y="1156"/>
                    <a:pt x="3397" y="1156"/>
                  </a:cubicBezTo>
                  <a:moveTo>
                    <a:pt x="2744" y="1156"/>
                  </a:moveTo>
                  <a:cubicBezTo>
                    <a:pt x="2728" y="1156"/>
                    <a:pt x="2716" y="1169"/>
                    <a:pt x="2716" y="1184"/>
                  </a:cubicBezTo>
                  <a:cubicBezTo>
                    <a:pt x="2716" y="1199"/>
                    <a:pt x="2728" y="1212"/>
                    <a:pt x="2744" y="1212"/>
                  </a:cubicBezTo>
                  <a:cubicBezTo>
                    <a:pt x="2759" y="1212"/>
                    <a:pt x="2771" y="1199"/>
                    <a:pt x="2771" y="1184"/>
                  </a:cubicBezTo>
                  <a:cubicBezTo>
                    <a:pt x="2771" y="1169"/>
                    <a:pt x="2759" y="1156"/>
                    <a:pt x="2744" y="1156"/>
                  </a:cubicBezTo>
                  <a:moveTo>
                    <a:pt x="3266" y="1156"/>
                  </a:moveTo>
                  <a:cubicBezTo>
                    <a:pt x="3251" y="1156"/>
                    <a:pt x="3238" y="1169"/>
                    <a:pt x="3238" y="1184"/>
                  </a:cubicBezTo>
                  <a:cubicBezTo>
                    <a:pt x="3238" y="1199"/>
                    <a:pt x="3251" y="1212"/>
                    <a:pt x="3266" y="1212"/>
                  </a:cubicBezTo>
                  <a:cubicBezTo>
                    <a:pt x="3281" y="1212"/>
                    <a:pt x="3294" y="1199"/>
                    <a:pt x="3294" y="1184"/>
                  </a:cubicBezTo>
                  <a:cubicBezTo>
                    <a:pt x="3294" y="1169"/>
                    <a:pt x="3281" y="1156"/>
                    <a:pt x="3266" y="1156"/>
                  </a:cubicBezTo>
                  <a:moveTo>
                    <a:pt x="2874" y="1156"/>
                  </a:moveTo>
                  <a:cubicBezTo>
                    <a:pt x="2859" y="1156"/>
                    <a:pt x="2846" y="1168"/>
                    <a:pt x="2846" y="1184"/>
                  </a:cubicBezTo>
                  <a:cubicBezTo>
                    <a:pt x="2846" y="1200"/>
                    <a:pt x="2859" y="1212"/>
                    <a:pt x="2874" y="1212"/>
                  </a:cubicBezTo>
                  <a:cubicBezTo>
                    <a:pt x="2890" y="1212"/>
                    <a:pt x="2902" y="1200"/>
                    <a:pt x="2902" y="1184"/>
                  </a:cubicBezTo>
                  <a:cubicBezTo>
                    <a:pt x="2902" y="1168"/>
                    <a:pt x="2890" y="1156"/>
                    <a:pt x="2874" y="1156"/>
                  </a:cubicBezTo>
                  <a:moveTo>
                    <a:pt x="3005" y="1156"/>
                  </a:moveTo>
                  <a:cubicBezTo>
                    <a:pt x="2989" y="1156"/>
                    <a:pt x="2977" y="1168"/>
                    <a:pt x="2977" y="1184"/>
                  </a:cubicBezTo>
                  <a:cubicBezTo>
                    <a:pt x="2977" y="1200"/>
                    <a:pt x="2989" y="1212"/>
                    <a:pt x="3005" y="1212"/>
                  </a:cubicBezTo>
                  <a:cubicBezTo>
                    <a:pt x="3020" y="1212"/>
                    <a:pt x="3033" y="1200"/>
                    <a:pt x="3033" y="1184"/>
                  </a:cubicBezTo>
                  <a:cubicBezTo>
                    <a:pt x="3033" y="1168"/>
                    <a:pt x="3020" y="1156"/>
                    <a:pt x="3005" y="1156"/>
                  </a:cubicBezTo>
                  <a:moveTo>
                    <a:pt x="3135" y="1156"/>
                  </a:moveTo>
                  <a:cubicBezTo>
                    <a:pt x="3120" y="1156"/>
                    <a:pt x="3107" y="1168"/>
                    <a:pt x="3107" y="1184"/>
                  </a:cubicBezTo>
                  <a:cubicBezTo>
                    <a:pt x="3107" y="1200"/>
                    <a:pt x="3120" y="1212"/>
                    <a:pt x="3135" y="1212"/>
                  </a:cubicBezTo>
                  <a:cubicBezTo>
                    <a:pt x="3151" y="1212"/>
                    <a:pt x="3164" y="1200"/>
                    <a:pt x="3164" y="1184"/>
                  </a:cubicBezTo>
                  <a:cubicBezTo>
                    <a:pt x="3164" y="1168"/>
                    <a:pt x="3151" y="1156"/>
                    <a:pt x="3135" y="1156"/>
                  </a:cubicBezTo>
                  <a:moveTo>
                    <a:pt x="2091" y="1031"/>
                  </a:moveTo>
                  <a:cubicBezTo>
                    <a:pt x="2078" y="1031"/>
                    <a:pt x="2068" y="1041"/>
                    <a:pt x="2068" y="1053"/>
                  </a:cubicBezTo>
                  <a:cubicBezTo>
                    <a:pt x="2068" y="1066"/>
                    <a:pt x="2078" y="1075"/>
                    <a:pt x="2091" y="1075"/>
                  </a:cubicBezTo>
                  <a:cubicBezTo>
                    <a:pt x="2103" y="1075"/>
                    <a:pt x="2113" y="1066"/>
                    <a:pt x="2113" y="1053"/>
                  </a:cubicBezTo>
                  <a:cubicBezTo>
                    <a:pt x="2113" y="1041"/>
                    <a:pt x="2103" y="1031"/>
                    <a:pt x="2091" y="1031"/>
                  </a:cubicBezTo>
                  <a:moveTo>
                    <a:pt x="3919" y="1031"/>
                  </a:moveTo>
                  <a:cubicBezTo>
                    <a:pt x="3907" y="1031"/>
                    <a:pt x="3897" y="1041"/>
                    <a:pt x="3897" y="1053"/>
                  </a:cubicBezTo>
                  <a:cubicBezTo>
                    <a:pt x="3897" y="1066"/>
                    <a:pt x="3907" y="1075"/>
                    <a:pt x="3919" y="1075"/>
                  </a:cubicBezTo>
                  <a:cubicBezTo>
                    <a:pt x="3931" y="1075"/>
                    <a:pt x="3941" y="1066"/>
                    <a:pt x="3941" y="1053"/>
                  </a:cubicBezTo>
                  <a:cubicBezTo>
                    <a:pt x="3941" y="1041"/>
                    <a:pt x="3931" y="1031"/>
                    <a:pt x="3919" y="1031"/>
                  </a:cubicBezTo>
                  <a:moveTo>
                    <a:pt x="2221" y="1030"/>
                  </a:moveTo>
                  <a:cubicBezTo>
                    <a:pt x="2208" y="1030"/>
                    <a:pt x="2198" y="1041"/>
                    <a:pt x="2198" y="1053"/>
                  </a:cubicBezTo>
                  <a:cubicBezTo>
                    <a:pt x="2198" y="1066"/>
                    <a:pt x="2208" y="1077"/>
                    <a:pt x="2221" y="1077"/>
                  </a:cubicBezTo>
                  <a:cubicBezTo>
                    <a:pt x="2234" y="1077"/>
                    <a:pt x="2244" y="1066"/>
                    <a:pt x="2244" y="1053"/>
                  </a:cubicBezTo>
                  <a:cubicBezTo>
                    <a:pt x="2244" y="1041"/>
                    <a:pt x="2234" y="1030"/>
                    <a:pt x="2221" y="1030"/>
                  </a:cubicBezTo>
                  <a:moveTo>
                    <a:pt x="3788" y="1030"/>
                  </a:moveTo>
                  <a:cubicBezTo>
                    <a:pt x="3776" y="1030"/>
                    <a:pt x="3765" y="1041"/>
                    <a:pt x="3765" y="1053"/>
                  </a:cubicBezTo>
                  <a:cubicBezTo>
                    <a:pt x="3765" y="1066"/>
                    <a:pt x="3776" y="1077"/>
                    <a:pt x="3788" y="1077"/>
                  </a:cubicBezTo>
                  <a:cubicBezTo>
                    <a:pt x="3801" y="1077"/>
                    <a:pt x="3812" y="1066"/>
                    <a:pt x="3812" y="1053"/>
                  </a:cubicBezTo>
                  <a:cubicBezTo>
                    <a:pt x="3812" y="1041"/>
                    <a:pt x="3801" y="1030"/>
                    <a:pt x="3788" y="1030"/>
                  </a:cubicBezTo>
                  <a:moveTo>
                    <a:pt x="2352" y="1029"/>
                  </a:moveTo>
                  <a:cubicBezTo>
                    <a:pt x="2339" y="1029"/>
                    <a:pt x="2328" y="1040"/>
                    <a:pt x="2328" y="1053"/>
                  </a:cubicBezTo>
                  <a:cubicBezTo>
                    <a:pt x="2328" y="1067"/>
                    <a:pt x="2339" y="1077"/>
                    <a:pt x="2352" y="1077"/>
                  </a:cubicBezTo>
                  <a:cubicBezTo>
                    <a:pt x="2365" y="1077"/>
                    <a:pt x="2376" y="1067"/>
                    <a:pt x="2376" y="1053"/>
                  </a:cubicBezTo>
                  <a:cubicBezTo>
                    <a:pt x="2376" y="1040"/>
                    <a:pt x="2365" y="1029"/>
                    <a:pt x="2352" y="1029"/>
                  </a:cubicBezTo>
                  <a:moveTo>
                    <a:pt x="3658" y="1029"/>
                  </a:moveTo>
                  <a:cubicBezTo>
                    <a:pt x="3645" y="1029"/>
                    <a:pt x="3634" y="1040"/>
                    <a:pt x="3634" y="1053"/>
                  </a:cubicBezTo>
                  <a:cubicBezTo>
                    <a:pt x="3634" y="1067"/>
                    <a:pt x="3645" y="1077"/>
                    <a:pt x="3658" y="1077"/>
                  </a:cubicBezTo>
                  <a:cubicBezTo>
                    <a:pt x="3671" y="1077"/>
                    <a:pt x="3682" y="1067"/>
                    <a:pt x="3682" y="1053"/>
                  </a:cubicBezTo>
                  <a:cubicBezTo>
                    <a:pt x="3682" y="1040"/>
                    <a:pt x="3671" y="1029"/>
                    <a:pt x="3658" y="1029"/>
                  </a:cubicBezTo>
                  <a:moveTo>
                    <a:pt x="2482" y="1029"/>
                  </a:moveTo>
                  <a:cubicBezTo>
                    <a:pt x="2469" y="1029"/>
                    <a:pt x="2458" y="1040"/>
                    <a:pt x="2458" y="1053"/>
                  </a:cubicBezTo>
                  <a:cubicBezTo>
                    <a:pt x="2458" y="1067"/>
                    <a:pt x="2469" y="1078"/>
                    <a:pt x="2482" y="1078"/>
                  </a:cubicBezTo>
                  <a:cubicBezTo>
                    <a:pt x="2496" y="1078"/>
                    <a:pt x="2507" y="1067"/>
                    <a:pt x="2507" y="1053"/>
                  </a:cubicBezTo>
                  <a:cubicBezTo>
                    <a:pt x="2507" y="1040"/>
                    <a:pt x="2496" y="1029"/>
                    <a:pt x="2482" y="1029"/>
                  </a:cubicBezTo>
                  <a:moveTo>
                    <a:pt x="3527" y="1028"/>
                  </a:moveTo>
                  <a:cubicBezTo>
                    <a:pt x="3513" y="1028"/>
                    <a:pt x="3502" y="1040"/>
                    <a:pt x="3502" y="1053"/>
                  </a:cubicBezTo>
                  <a:cubicBezTo>
                    <a:pt x="3502" y="1067"/>
                    <a:pt x="3513" y="1078"/>
                    <a:pt x="3527" y="1078"/>
                  </a:cubicBezTo>
                  <a:cubicBezTo>
                    <a:pt x="3541" y="1078"/>
                    <a:pt x="3552" y="1067"/>
                    <a:pt x="3552" y="1053"/>
                  </a:cubicBezTo>
                  <a:cubicBezTo>
                    <a:pt x="3552" y="1040"/>
                    <a:pt x="3541" y="1028"/>
                    <a:pt x="3527" y="1028"/>
                  </a:cubicBezTo>
                  <a:moveTo>
                    <a:pt x="2613" y="1028"/>
                  </a:moveTo>
                  <a:cubicBezTo>
                    <a:pt x="2599" y="1028"/>
                    <a:pt x="2588" y="1039"/>
                    <a:pt x="2588" y="1053"/>
                  </a:cubicBezTo>
                  <a:cubicBezTo>
                    <a:pt x="2588" y="1067"/>
                    <a:pt x="2599" y="1079"/>
                    <a:pt x="2613" y="1079"/>
                  </a:cubicBezTo>
                  <a:cubicBezTo>
                    <a:pt x="2627" y="1079"/>
                    <a:pt x="2638" y="1067"/>
                    <a:pt x="2638" y="1053"/>
                  </a:cubicBezTo>
                  <a:cubicBezTo>
                    <a:pt x="2638" y="1039"/>
                    <a:pt x="2627" y="1028"/>
                    <a:pt x="2613" y="1028"/>
                  </a:cubicBezTo>
                  <a:moveTo>
                    <a:pt x="3397" y="1028"/>
                  </a:moveTo>
                  <a:cubicBezTo>
                    <a:pt x="3383" y="1028"/>
                    <a:pt x="3371" y="1039"/>
                    <a:pt x="3371" y="1053"/>
                  </a:cubicBezTo>
                  <a:cubicBezTo>
                    <a:pt x="3371" y="1067"/>
                    <a:pt x="3383" y="1079"/>
                    <a:pt x="3397" y="1079"/>
                  </a:cubicBezTo>
                  <a:cubicBezTo>
                    <a:pt x="3411" y="1079"/>
                    <a:pt x="3422" y="1067"/>
                    <a:pt x="3422" y="1053"/>
                  </a:cubicBezTo>
                  <a:cubicBezTo>
                    <a:pt x="3422" y="1039"/>
                    <a:pt x="3411" y="1028"/>
                    <a:pt x="3397" y="1028"/>
                  </a:cubicBezTo>
                  <a:moveTo>
                    <a:pt x="2744" y="1027"/>
                  </a:moveTo>
                  <a:cubicBezTo>
                    <a:pt x="2729" y="1027"/>
                    <a:pt x="2718" y="1039"/>
                    <a:pt x="2718" y="1053"/>
                  </a:cubicBezTo>
                  <a:cubicBezTo>
                    <a:pt x="2718" y="1068"/>
                    <a:pt x="2729" y="1079"/>
                    <a:pt x="2744" y="1079"/>
                  </a:cubicBezTo>
                  <a:cubicBezTo>
                    <a:pt x="2758" y="1079"/>
                    <a:pt x="2770" y="1068"/>
                    <a:pt x="2770" y="1053"/>
                  </a:cubicBezTo>
                  <a:cubicBezTo>
                    <a:pt x="2770" y="1039"/>
                    <a:pt x="2758" y="1027"/>
                    <a:pt x="2744" y="1027"/>
                  </a:cubicBezTo>
                  <a:moveTo>
                    <a:pt x="2874" y="1027"/>
                  </a:moveTo>
                  <a:cubicBezTo>
                    <a:pt x="2860" y="1027"/>
                    <a:pt x="2848" y="1039"/>
                    <a:pt x="2848" y="1053"/>
                  </a:cubicBezTo>
                  <a:cubicBezTo>
                    <a:pt x="2848" y="1068"/>
                    <a:pt x="2860" y="1079"/>
                    <a:pt x="2874" y="1079"/>
                  </a:cubicBezTo>
                  <a:cubicBezTo>
                    <a:pt x="2889" y="1079"/>
                    <a:pt x="2900" y="1068"/>
                    <a:pt x="2900" y="1053"/>
                  </a:cubicBezTo>
                  <a:cubicBezTo>
                    <a:pt x="2900" y="1039"/>
                    <a:pt x="2889" y="1027"/>
                    <a:pt x="2874" y="1027"/>
                  </a:cubicBezTo>
                  <a:moveTo>
                    <a:pt x="3266" y="1027"/>
                  </a:moveTo>
                  <a:cubicBezTo>
                    <a:pt x="3252" y="1027"/>
                    <a:pt x="3240" y="1039"/>
                    <a:pt x="3240" y="1053"/>
                  </a:cubicBezTo>
                  <a:cubicBezTo>
                    <a:pt x="3240" y="1068"/>
                    <a:pt x="3252" y="1079"/>
                    <a:pt x="3266" y="1079"/>
                  </a:cubicBezTo>
                  <a:cubicBezTo>
                    <a:pt x="3280" y="1079"/>
                    <a:pt x="3292" y="1068"/>
                    <a:pt x="3292" y="1053"/>
                  </a:cubicBezTo>
                  <a:cubicBezTo>
                    <a:pt x="3292" y="1039"/>
                    <a:pt x="3280" y="1027"/>
                    <a:pt x="3266" y="1027"/>
                  </a:cubicBezTo>
                  <a:moveTo>
                    <a:pt x="3005" y="1027"/>
                  </a:moveTo>
                  <a:cubicBezTo>
                    <a:pt x="2990" y="1027"/>
                    <a:pt x="2978" y="1039"/>
                    <a:pt x="2978" y="1053"/>
                  </a:cubicBezTo>
                  <a:cubicBezTo>
                    <a:pt x="2978" y="1068"/>
                    <a:pt x="2990" y="1080"/>
                    <a:pt x="3005" y="1080"/>
                  </a:cubicBezTo>
                  <a:cubicBezTo>
                    <a:pt x="3019" y="1080"/>
                    <a:pt x="3031" y="1068"/>
                    <a:pt x="3031" y="1053"/>
                  </a:cubicBezTo>
                  <a:cubicBezTo>
                    <a:pt x="3031" y="1039"/>
                    <a:pt x="3019" y="1027"/>
                    <a:pt x="3005" y="1027"/>
                  </a:cubicBezTo>
                  <a:moveTo>
                    <a:pt x="3135" y="1027"/>
                  </a:moveTo>
                  <a:cubicBezTo>
                    <a:pt x="3121" y="1027"/>
                    <a:pt x="3109" y="1039"/>
                    <a:pt x="3109" y="1053"/>
                  </a:cubicBezTo>
                  <a:cubicBezTo>
                    <a:pt x="3109" y="1068"/>
                    <a:pt x="3121" y="1080"/>
                    <a:pt x="3135" y="1080"/>
                  </a:cubicBezTo>
                  <a:cubicBezTo>
                    <a:pt x="3150" y="1080"/>
                    <a:pt x="3162" y="1068"/>
                    <a:pt x="3162" y="1053"/>
                  </a:cubicBezTo>
                  <a:cubicBezTo>
                    <a:pt x="3162" y="1039"/>
                    <a:pt x="3150" y="1027"/>
                    <a:pt x="3135" y="1027"/>
                  </a:cubicBezTo>
                  <a:moveTo>
                    <a:pt x="2091" y="902"/>
                  </a:moveTo>
                  <a:cubicBezTo>
                    <a:pt x="2079" y="902"/>
                    <a:pt x="2070" y="912"/>
                    <a:pt x="2070" y="923"/>
                  </a:cubicBezTo>
                  <a:cubicBezTo>
                    <a:pt x="2070" y="934"/>
                    <a:pt x="2079" y="943"/>
                    <a:pt x="2091" y="943"/>
                  </a:cubicBezTo>
                  <a:cubicBezTo>
                    <a:pt x="2102" y="943"/>
                    <a:pt x="2111" y="934"/>
                    <a:pt x="2111" y="923"/>
                  </a:cubicBezTo>
                  <a:cubicBezTo>
                    <a:pt x="2111" y="912"/>
                    <a:pt x="2102" y="902"/>
                    <a:pt x="2091" y="902"/>
                  </a:cubicBezTo>
                  <a:moveTo>
                    <a:pt x="3919" y="902"/>
                  </a:moveTo>
                  <a:cubicBezTo>
                    <a:pt x="3908" y="902"/>
                    <a:pt x="3899" y="912"/>
                    <a:pt x="3899" y="923"/>
                  </a:cubicBezTo>
                  <a:cubicBezTo>
                    <a:pt x="3899" y="934"/>
                    <a:pt x="3908" y="943"/>
                    <a:pt x="3919" y="943"/>
                  </a:cubicBezTo>
                  <a:cubicBezTo>
                    <a:pt x="3930" y="943"/>
                    <a:pt x="3939" y="934"/>
                    <a:pt x="3939" y="923"/>
                  </a:cubicBezTo>
                  <a:cubicBezTo>
                    <a:pt x="3939" y="912"/>
                    <a:pt x="3930" y="902"/>
                    <a:pt x="3919" y="902"/>
                  </a:cubicBezTo>
                  <a:moveTo>
                    <a:pt x="2221" y="901"/>
                  </a:moveTo>
                  <a:cubicBezTo>
                    <a:pt x="2209" y="901"/>
                    <a:pt x="2200" y="911"/>
                    <a:pt x="2200" y="923"/>
                  </a:cubicBezTo>
                  <a:cubicBezTo>
                    <a:pt x="2200" y="935"/>
                    <a:pt x="2209" y="944"/>
                    <a:pt x="2221" y="944"/>
                  </a:cubicBezTo>
                  <a:cubicBezTo>
                    <a:pt x="2233" y="944"/>
                    <a:pt x="2243" y="935"/>
                    <a:pt x="2243" y="923"/>
                  </a:cubicBezTo>
                  <a:cubicBezTo>
                    <a:pt x="2243" y="911"/>
                    <a:pt x="2233" y="901"/>
                    <a:pt x="2221" y="901"/>
                  </a:cubicBezTo>
                  <a:moveTo>
                    <a:pt x="3788" y="901"/>
                  </a:moveTo>
                  <a:cubicBezTo>
                    <a:pt x="3777" y="901"/>
                    <a:pt x="3767" y="911"/>
                    <a:pt x="3767" y="923"/>
                  </a:cubicBezTo>
                  <a:cubicBezTo>
                    <a:pt x="3767" y="935"/>
                    <a:pt x="3777" y="944"/>
                    <a:pt x="3788" y="944"/>
                  </a:cubicBezTo>
                  <a:cubicBezTo>
                    <a:pt x="3800" y="944"/>
                    <a:pt x="3810" y="935"/>
                    <a:pt x="3810" y="923"/>
                  </a:cubicBezTo>
                  <a:cubicBezTo>
                    <a:pt x="3810" y="911"/>
                    <a:pt x="3800" y="901"/>
                    <a:pt x="3788" y="901"/>
                  </a:cubicBezTo>
                  <a:moveTo>
                    <a:pt x="2352" y="901"/>
                  </a:moveTo>
                  <a:cubicBezTo>
                    <a:pt x="2340" y="901"/>
                    <a:pt x="2330" y="911"/>
                    <a:pt x="2330" y="923"/>
                  </a:cubicBezTo>
                  <a:cubicBezTo>
                    <a:pt x="2330" y="935"/>
                    <a:pt x="2340" y="945"/>
                    <a:pt x="2352" y="945"/>
                  </a:cubicBezTo>
                  <a:cubicBezTo>
                    <a:pt x="2364" y="945"/>
                    <a:pt x="2374" y="935"/>
                    <a:pt x="2374" y="923"/>
                  </a:cubicBezTo>
                  <a:cubicBezTo>
                    <a:pt x="2374" y="911"/>
                    <a:pt x="2364" y="901"/>
                    <a:pt x="2352" y="901"/>
                  </a:cubicBezTo>
                  <a:moveTo>
                    <a:pt x="3658" y="901"/>
                  </a:moveTo>
                  <a:cubicBezTo>
                    <a:pt x="3646" y="901"/>
                    <a:pt x="3636" y="911"/>
                    <a:pt x="3636" y="923"/>
                  </a:cubicBezTo>
                  <a:cubicBezTo>
                    <a:pt x="3636" y="935"/>
                    <a:pt x="3646" y="945"/>
                    <a:pt x="3658" y="945"/>
                  </a:cubicBezTo>
                  <a:cubicBezTo>
                    <a:pt x="3670" y="945"/>
                    <a:pt x="3680" y="935"/>
                    <a:pt x="3680" y="923"/>
                  </a:cubicBezTo>
                  <a:cubicBezTo>
                    <a:pt x="3680" y="911"/>
                    <a:pt x="3670" y="901"/>
                    <a:pt x="3658" y="901"/>
                  </a:cubicBezTo>
                  <a:moveTo>
                    <a:pt x="2482" y="900"/>
                  </a:moveTo>
                  <a:cubicBezTo>
                    <a:pt x="2470" y="900"/>
                    <a:pt x="2460" y="910"/>
                    <a:pt x="2460" y="923"/>
                  </a:cubicBezTo>
                  <a:cubicBezTo>
                    <a:pt x="2460" y="935"/>
                    <a:pt x="2470" y="946"/>
                    <a:pt x="2482" y="946"/>
                  </a:cubicBezTo>
                  <a:cubicBezTo>
                    <a:pt x="2495" y="946"/>
                    <a:pt x="2505" y="935"/>
                    <a:pt x="2505" y="923"/>
                  </a:cubicBezTo>
                  <a:cubicBezTo>
                    <a:pt x="2505" y="910"/>
                    <a:pt x="2495" y="900"/>
                    <a:pt x="2482" y="900"/>
                  </a:cubicBezTo>
                  <a:moveTo>
                    <a:pt x="3527" y="900"/>
                  </a:moveTo>
                  <a:cubicBezTo>
                    <a:pt x="3515" y="900"/>
                    <a:pt x="3504" y="910"/>
                    <a:pt x="3504" y="923"/>
                  </a:cubicBezTo>
                  <a:cubicBezTo>
                    <a:pt x="3504" y="935"/>
                    <a:pt x="3515" y="946"/>
                    <a:pt x="3527" y="946"/>
                  </a:cubicBezTo>
                  <a:cubicBezTo>
                    <a:pt x="3540" y="946"/>
                    <a:pt x="3550" y="935"/>
                    <a:pt x="3550" y="923"/>
                  </a:cubicBezTo>
                  <a:cubicBezTo>
                    <a:pt x="3550" y="910"/>
                    <a:pt x="3540" y="900"/>
                    <a:pt x="3527" y="900"/>
                  </a:cubicBezTo>
                  <a:moveTo>
                    <a:pt x="2613" y="899"/>
                  </a:moveTo>
                  <a:cubicBezTo>
                    <a:pt x="2600" y="899"/>
                    <a:pt x="2589" y="910"/>
                    <a:pt x="2589" y="923"/>
                  </a:cubicBezTo>
                  <a:cubicBezTo>
                    <a:pt x="2589" y="936"/>
                    <a:pt x="2600" y="946"/>
                    <a:pt x="2613" y="946"/>
                  </a:cubicBezTo>
                  <a:cubicBezTo>
                    <a:pt x="2626" y="946"/>
                    <a:pt x="2637" y="936"/>
                    <a:pt x="2637" y="923"/>
                  </a:cubicBezTo>
                  <a:cubicBezTo>
                    <a:pt x="2637" y="910"/>
                    <a:pt x="2626" y="899"/>
                    <a:pt x="2613" y="899"/>
                  </a:cubicBezTo>
                  <a:moveTo>
                    <a:pt x="3397" y="899"/>
                  </a:moveTo>
                  <a:cubicBezTo>
                    <a:pt x="3384" y="899"/>
                    <a:pt x="3373" y="910"/>
                    <a:pt x="3373" y="923"/>
                  </a:cubicBezTo>
                  <a:cubicBezTo>
                    <a:pt x="3373" y="936"/>
                    <a:pt x="3384" y="946"/>
                    <a:pt x="3397" y="946"/>
                  </a:cubicBezTo>
                  <a:cubicBezTo>
                    <a:pt x="3410" y="946"/>
                    <a:pt x="3420" y="936"/>
                    <a:pt x="3420" y="923"/>
                  </a:cubicBezTo>
                  <a:cubicBezTo>
                    <a:pt x="3420" y="910"/>
                    <a:pt x="3410" y="899"/>
                    <a:pt x="3397" y="899"/>
                  </a:cubicBezTo>
                  <a:moveTo>
                    <a:pt x="2744" y="899"/>
                  </a:moveTo>
                  <a:cubicBezTo>
                    <a:pt x="2730" y="899"/>
                    <a:pt x="2720" y="910"/>
                    <a:pt x="2720" y="923"/>
                  </a:cubicBezTo>
                  <a:cubicBezTo>
                    <a:pt x="2720" y="936"/>
                    <a:pt x="2730" y="947"/>
                    <a:pt x="2744" y="947"/>
                  </a:cubicBezTo>
                  <a:cubicBezTo>
                    <a:pt x="2757" y="947"/>
                    <a:pt x="2767" y="936"/>
                    <a:pt x="2767" y="923"/>
                  </a:cubicBezTo>
                  <a:cubicBezTo>
                    <a:pt x="2767" y="910"/>
                    <a:pt x="2757" y="899"/>
                    <a:pt x="2744" y="899"/>
                  </a:cubicBezTo>
                  <a:moveTo>
                    <a:pt x="3266" y="899"/>
                  </a:moveTo>
                  <a:cubicBezTo>
                    <a:pt x="3253" y="899"/>
                    <a:pt x="3242" y="910"/>
                    <a:pt x="3242" y="923"/>
                  </a:cubicBezTo>
                  <a:cubicBezTo>
                    <a:pt x="3242" y="936"/>
                    <a:pt x="3253" y="947"/>
                    <a:pt x="3266" y="947"/>
                  </a:cubicBezTo>
                  <a:cubicBezTo>
                    <a:pt x="3279" y="947"/>
                    <a:pt x="3290" y="936"/>
                    <a:pt x="3290" y="923"/>
                  </a:cubicBezTo>
                  <a:cubicBezTo>
                    <a:pt x="3290" y="910"/>
                    <a:pt x="3279" y="899"/>
                    <a:pt x="3266" y="899"/>
                  </a:cubicBezTo>
                  <a:moveTo>
                    <a:pt x="2874" y="898"/>
                  </a:moveTo>
                  <a:cubicBezTo>
                    <a:pt x="2861" y="898"/>
                    <a:pt x="2850" y="909"/>
                    <a:pt x="2850" y="923"/>
                  </a:cubicBezTo>
                  <a:cubicBezTo>
                    <a:pt x="2850" y="936"/>
                    <a:pt x="2861" y="947"/>
                    <a:pt x="2874" y="947"/>
                  </a:cubicBezTo>
                  <a:cubicBezTo>
                    <a:pt x="2888" y="947"/>
                    <a:pt x="2898" y="936"/>
                    <a:pt x="2898" y="923"/>
                  </a:cubicBezTo>
                  <a:cubicBezTo>
                    <a:pt x="2898" y="909"/>
                    <a:pt x="2888" y="898"/>
                    <a:pt x="2874" y="898"/>
                  </a:cubicBezTo>
                  <a:moveTo>
                    <a:pt x="3005" y="898"/>
                  </a:moveTo>
                  <a:cubicBezTo>
                    <a:pt x="2991" y="898"/>
                    <a:pt x="2981" y="909"/>
                    <a:pt x="2981" y="923"/>
                  </a:cubicBezTo>
                  <a:cubicBezTo>
                    <a:pt x="2981" y="936"/>
                    <a:pt x="2991" y="947"/>
                    <a:pt x="3005" y="947"/>
                  </a:cubicBezTo>
                  <a:cubicBezTo>
                    <a:pt x="3018" y="947"/>
                    <a:pt x="3029" y="936"/>
                    <a:pt x="3029" y="923"/>
                  </a:cubicBezTo>
                  <a:cubicBezTo>
                    <a:pt x="3029" y="909"/>
                    <a:pt x="3018" y="898"/>
                    <a:pt x="3005" y="898"/>
                  </a:cubicBezTo>
                  <a:moveTo>
                    <a:pt x="3135" y="898"/>
                  </a:moveTo>
                  <a:cubicBezTo>
                    <a:pt x="3122" y="898"/>
                    <a:pt x="3111" y="909"/>
                    <a:pt x="3111" y="923"/>
                  </a:cubicBezTo>
                  <a:cubicBezTo>
                    <a:pt x="3111" y="936"/>
                    <a:pt x="3122" y="947"/>
                    <a:pt x="3135" y="947"/>
                  </a:cubicBezTo>
                  <a:cubicBezTo>
                    <a:pt x="3149" y="947"/>
                    <a:pt x="3160" y="936"/>
                    <a:pt x="3160" y="923"/>
                  </a:cubicBezTo>
                  <a:cubicBezTo>
                    <a:pt x="3160" y="909"/>
                    <a:pt x="3149" y="898"/>
                    <a:pt x="3135" y="898"/>
                  </a:cubicBezTo>
                  <a:moveTo>
                    <a:pt x="2091" y="774"/>
                  </a:moveTo>
                  <a:cubicBezTo>
                    <a:pt x="2080" y="774"/>
                    <a:pt x="2072" y="782"/>
                    <a:pt x="2072" y="792"/>
                  </a:cubicBezTo>
                  <a:cubicBezTo>
                    <a:pt x="2072" y="802"/>
                    <a:pt x="2080" y="811"/>
                    <a:pt x="2091" y="811"/>
                  </a:cubicBezTo>
                  <a:cubicBezTo>
                    <a:pt x="2101" y="811"/>
                    <a:pt x="2109" y="802"/>
                    <a:pt x="2109" y="792"/>
                  </a:cubicBezTo>
                  <a:cubicBezTo>
                    <a:pt x="2109" y="782"/>
                    <a:pt x="2101" y="774"/>
                    <a:pt x="2091" y="774"/>
                  </a:cubicBezTo>
                  <a:moveTo>
                    <a:pt x="3919" y="774"/>
                  </a:moveTo>
                  <a:cubicBezTo>
                    <a:pt x="3909" y="774"/>
                    <a:pt x="3901" y="782"/>
                    <a:pt x="3901" y="792"/>
                  </a:cubicBezTo>
                  <a:cubicBezTo>
                    <a:pt x="3901" y="802"/>
                    <a:pt x="3909" y="811"/>
                    <a:pt x="3919" y="811"/>
                  </a:cubicBezTo>
                  <a:cubicBezTo>
                    <a:pt x="3929" y="811"/>
                    <a:pt x="3938" y="802"/>
                    <a:pt x="3938" y="792"/>
                  </a:cubicBezTo>
                  <a:cubicBezTo>
                    <a:pt x="3938" y="782"/>
                    <a:pt x="3929" y="774"/>
                    <a:pt x="3919" y="774"/>
                  </a:cubicBezTo>
                  <a:moveTo>
                    <a:pt x="2221" y="773"/>
                  </a:moveTo>
                  <a:cubicBezTo>
                    <a:pt x="2210" y="773"/>
                    <a:pt x="2202" y="781"/>
                    <a:pt x="2202" y="792"/>
                  </a:cubicBezTo>
                  <a:cubicBezTo>
                    <a:pt x="2202" y="803"/>
                    <a:pt x="2210" y="812"/>
                    <a:pt x="2221" y="812"/>
                  </a:cubicBezTo>
                  <a:cubicBezTo>
                    <a:pt x="2232" y="812"/>
                    <a:pt x="2241" y="803"/>
                    <a:pt x="2241" y="792"/>
                  </a:cubicBezTo>
                  <a:cubicBezTo>
                    <a:pt x="2241" y="781"/>
                    <a:pt x="2232" y="773"/>
                    <a:pt x="2221" y="773"/>
                  </a:cubicBezTo>
                  <a:moveTo>
                    <a:pt x="3788" y="773"/>
                  </a:moveTo>
                  <a:cubicBezTo>
                    <a:pt x="3778" y="773"/>
                    <a:pt x="3769" y="781"/>
                    <a:pt x="3769" y="792"/>
                  </a:cubicBezTo>
                  <a:cubicBezTo>
                    <a:pt x="3769" y="803"/>
                    <a:pt x="3778" y="812"/>
                    <a:pt x="3788" y="812"/>
                  </a:cubicBezTo>
                  <a:cubicBezTo>
                    <a:pt x="3799" y="812"/>
                    <a:pt x="3808" y="803"/>
                    <a:pt x="3808" y="792"/>
                  </a:cubicBezTo>
                  <a:cubicBezTo>
                    <a:pt x="3808" y="781"/>
                    <a:pt x="3799" y="773"/>
                    <a:pt x="3788" y="773"/>
                  </a:cubicBezTo>
                  <a:moveTo>
                    <a:pt x="2352" y="772"/>
                  </a:moveTo>
                  <a:cubicBezTo>
                    <a:pt x="2341" y="772"/>
                    <a:pt x="2331" y="781"/>
                    <a:pt x="2331" y="792"/>
                  </a:cubicBezTo>
                  <a:cubicBezTo>
                    <a:pt x="2331" y="803"/>
                    <a:pt x="2341" y="812"/>
                    <a:pt x="2352" y="812"/>
                  </a:cubicBezTo>
                  <a:cubicBezTo>
                    <a:pt x="2363" y="812"/>
                    <a:pt x="2372" y="803"/>
                    <a:pt x="2372" y="792"/>
                  </a:cubicBezTo>
                  <a:cubicBezTo>
                    <a:pt x="2372" y="781"/>
                    <a:pt x="2363" y="772"/>
                    <a:pt x="2352" y="772"/>
                  </a:cubicBezTo>
                  <a:moveTo>
                    <a:pt x="3658" y="772"/>
                  </a:moveTo>
                  <a:cubicBezTo>
                    <a:pt x="3647" y="772"/>
                    <a:pt x="3638" y="781"/>
                    <a:pt x="3638" y="792"/>
                  </a:cubicBezTo>
                  <a:cubicBezTo>
                    <a:pt x="3638" y="803"/>
                    <a:pt x="3647" y="812"/>
                    <a:pt x="3658" y="812"/>
                  </a:cubicBezTo>
                  <a:cubicBezTo>
                    <a:pt x="3669" y="812"/>
                    <a:pt x="3678" y="803"/>
                    <a:pt x="3678" y="792"/>
                  </a:cubicBezTo>
                  <a:cubicBezTo>
                    <a:pt x="3678" y="781"/>
                    <a:pt x="3669" y="772"/>
                    <a:pt x="3658" y="772"/>
                  </a:cubicBezTo>
                  <a:moveTo>
                    <a:pt x="2482" y="771"/>
                  </a:moveTo>
                  <a:cubicBezTo>
                    <a:pt x="2471" y="771"/>
                    <a:pt x="2461" y="781"/>
                    <a:pt x="2461" y="792"/>
                  </a:cubicBezTo>
                  <a:cubicBezTo>
                    <a:pt x="2461" y="804"/>
                    <a:pt x="2471" y="813"/>
                    <a:pt x="2482" y="813"/>
                  </a:cubicBezTo>
                  <a:cubicBezTo>
                    <a:pt x="2494" y="813"/>
                    <a:pt x="2503" y="804"/>
                    <a:pt x="2503" y="792"/>
                  </a:cubicBezTo>
                  <a:cubicBezTo>
                    <a:pt x="2503" y="781"/>
                    <a:pt x="2494" y="771"/>
                    <a:pt x="2482" y="771"/>
                  </a:cubicBezTo>
                  <a:moveTo>
                    <a:pt x="3527" y="771"/>
                  </a:moveTo>
                  <a:cubicBezTo>
                    <a:pt x="3516" y="771"/>
                    <a:pt x="3506" y="781"/>
                    <a:pt x="3506" y="792"/>
                  </a:cubicBezTo>
                  <a:cubicBezTo>
                    <a:pt x="3506" y="804"/>
                    <a:pt x="3516" y="813"/>
                    <a:pt x="3527" y="813"/>
                  </a:cubicBezTo>
                  <a:cubicBezTo>
                    <a:pt x="3539" y="813"/>
                    <a:pt x="3548" y="804"/>
                    <a:pt x="3548" y="792"/>
                  </a:cubicBezTo>
                  <a:cubicBezTo>
                    <a:pt x="3548" y="781"/>
                    <a:pt x="3539" y="771"/>
                    <a:pt x="3527" y="771"/>
                  </a:cubicBezTo>
                  <a:moveTo>
                    <a:pt x="2613" y="770"/>
                  </a:moveTo>
                  <a:cubicBezTo>
                    <a:pt x="2601" y="770"/>
                    <a:pt x="2591" y="780"/>
                    <a:pt x="2591" y="792"/>
                  </a:cubicBezTo>
                  <a:cubicBezTo>
                    <a:pt x="2591" y="804"/>
                    <a:pt x="2601" y="814"/>
                    <a:pt x="2613" y="814"/>
                  </a:cubicBezTo>
                  <a:cubicBezTo>
                    <a:pt x="2625" y="814"/>
                    <a:pt x="2635" y="804"/>
                    <a:pt x="2635" y="792"/>
                  </a:cubicBezTo>
                  <a:cubicBezTo>
                    <a:pt x="2635" y="780"/>
                    <a:pt x="2625" y="770"/>
                    <a:pt x="2613" y="770"/>
                  </a:cubicBezTo>
                  <a:moveTo>
                    <a:pt x="3397" y="770"/>
                  </a:moveTo>
                  <a:cubicBezTo>
                    <a:pt x="3385" y="770"/>
                    <a:pt x="3375" y="780"/>
                    <a:pt x="3375" y="792"/>
                  </a:cubicBezTo>
                  <a:cubicBezTo>
                    <a:pt x="3375" y="804"/>
                    <a:pt x="3385" y="814"/>
                    <a:pt x="3397" y="814"/>
                  </a:cubicBezTo>
                  <a:cubicBezTo>
                    <a:pt x="3409" y="814"/>
                    <a:pt x="3418" y="804"/>
                    <a:pt x="3418" y="792"/>
                  </a:cubicBezTo>
                  <a:cubicBezTo>
                    <a:pt x="3418" y="780"/>
                    <a:pt x="3409" y="770"/>
                    <a:pt x="3397" y="770"/>
                  </a:cubicBezTo>
                  <a:moveTo>
                    <a:pt x="2744" y="770"/>
                  </a:moveTo>
                  <a:cubicBezTo>
                    <a:pt x="2731" y="770"/>
                    <a:pt x="2722" y="780"/>
                    <a:pt x="2722" y="792"/>
                  </a:cubicBezTo>
                  <a:cubicBezTo>
                    <a:pt x="2722" y="804"/>
                    <a:pt x="2731" y="814"/>
                    <a:pt x="2744" y="814"/>
                  </a:cubicBezTo>
                  <a:cubicBezTo>
                    <a:pt x="2756" y="814"/>
                    <a:pt x="2766" y="804"/>
                    <a:pt x="2766" y="792"/>
                  </a:cubicBezTo>
                  <a:cubicBezTo>
                    <a:pt x="2766" y="780"/>
                    <a:pt x="2756" y="770"/>
                    <a:pt x="2744" y="770"/>
                  </a:cubicBezTo>
                  <a:moveTo>
                    <a:pt x="2874" y="770"/>
                  </a:moveTo>
                  <a:cubicBezTo>
                    <a:pt x="2862" y="770"/>
                    <a:pt x="2852" y="780"/>
                    <a:pt x="2852" y="792"/>
                  </a:cubicBezTo>
                  <a:cubicBezTo>
                    <a:pt x="2852" y="804"/>
                    <a:pt x="2862" y="814"/>
                    <a:pt x="2874" y="814"/>
                  </a:cubicBezTo>
                  <a:cubicBezTo>
                    <a:pt x="2886" y="814"/>
                    <a:pt x="2896" y="804"/>
                    <a:pt x="2896" y="792"/>
                  </a:cubicBezTo>
                  <a:cubicBezTo>
                    <a:pt x="2896" y="780"/>
                    <a:pt x="2886" y="770"/>
                    <a:pt x="2874" y="770"/>
                  </a:cubicBezTo>
                  <a:moveTo>
                    <a:pt x="3266" y="770"/>
                  </a:moveTo>
                  <a:cubicBezTo>
                    <a:pt x="3254" y="770"/>
                    <a:pt x="3244" y="780"/>
                    <a:pt x="3244" y="792"/>
                  </a:cubicBezTo>
                  <a:cubicBezTo>
                    <a:pt x="3244" y="804"/>
                    <a:pt x="3254" y="814"/>
                    <a:pt x="3266" y="814"/>
                  </a:cubicBezTo>
                  <a:cubicBezTo>
                    <a:pt x="3278" y="814"/>
                    <a:pt x="3288" y="804"/>
                    <a:pt x="3288" y="792"/>
                  </a:cubicBezTo>
                  <a:cubicBezTo>
                    <a:pt x="3288" y="780"/>
                    <a:pt x="3278" y="770"/>
                    <a:pt x="3266" y="770"/>
                  </a:cubicBezTo>
                  <a:moveTo>
                    <a:pt x="3005" y="770"/>
                  </a:moveTo>
                  <a:cubicBezTo>
                    <a:pt x="2992" y="770"/>
                    <a:pt x="2982" y="780"/>
                    <a:pt x="2982" y="792"/>
                  </a:cubicBezTo>
                  <a:cubicBezTo>
                    <a:pt x="2982" y="805"/>
                    <a:pt x="2992" y="815"/>
                    <a:pt x="3005" y="815"/>
                  </a:cubicBezTo>
                  <a:cubicBezTo>
                    <a:pt x="3017" y="815"/>
                    <a:pt x="3027" y="805"/>
                    <a:pt x="3027" y="792"/>
                  </a:cubicBezTo>
                  <a:cubicBezTo>
                    <a:pt x="3027" y="780"/>
                    <a:pt x="3017" y="770"/>
                    <a:pt x="3005" y="770"/>
                  </a:cubicBezTo>
                  <a:moveTo>
                    <a:pt x="3135" y="770"/>
                  </a:moveTo>
                  <a:cubicBezTo>
                    <a:pt x="3123" y="770"/>
                    <a:pt x="3113" y="780"/>
                    <a:pt x="3113" y="792"/>
                  </a:cubicBezTo>
                  <a:cubicBezTo>
                    <a:pt x="3113" y="805"/>
                    <a:pt x="3123" y="815"/>
                    <a:pt x="3135" y="815"/>
                  </a:cubicBezTo>
                  <a:cubicBezTo>
                    <a:pt x="3148" y="815"/>
                    <a:pt x="3158" y="805"/>
                    <a:pt x="3158" y="792"/>
                  </a:cubicBezTo>
                  <a:cubicBezTo>
                    <a:pt x="3158" y="780"/>
                    <a:pt x="3148" y="770"/>
                    <a:pt x="3135" y="770"/>
                  </a:cubicBezTo>
                  <a:moveTo>
                    <a:pt x="2091" y="645"/>
                  </a:moveTo>
                  <a:cubicBezTo>
                    <a:pt x="2081" y="645"/>
                    <a:pt x="2074" y="652"/>
                    <a:pt x="2074" y="662"/>
                  </a:cubicBezTo>
                  <a:cubicBezTo>
                    <a:pt x="2074" y="671"/>
                    <a:pt x="2081" y="678"/>
                    <a:pt x="2091" y="678"/>
                  </a:cubicBezTo>
                  <a:cubicBezTo>
                    <a:pt x="2100" y="678"/>
                    <a:pt x="2107" y="671"/>
                    <a:pt x="2107" y="662"/>
                  </a:cubicBezTo>
                  <a:cubicBezTo>
                    <a:pt x="2107" y="652"/>
                    <a:pt x="2100" y="645"/>
                    <a:pt x="2091" y="645"/>
                  </a:cubicBezTo>
                  <a:moveTo>
                    <a:pt x="3919" y="645"/>
                  </a:moveTo>
                  <a:cubicBezTo>
                    <a:pt x="3910" y="645"/>
                    <a:pt x="3902" y="652"/>
                    <a:pt x="3902" y="662"/>
                  </a:cubicBezTo>
                  <a:cubicBezTo>
                    <a:pt x="3902" y="671"/>
                    <a:pt x="3910" y="679"/>
                    <a:pt x="3919" y="679"/>
                  </a:cubicBezTo>
                  <a:cubicBezTo>
                    <a:pt x="3928" y="679"/>
                    <a:pt x="3936" y="671"/>
                    <a:pt x="3936" y="662"/>
                  </a:cubicBezTo>
                  <a:cubicBezTo>
                    <a:pt x="3936" y="652"/>
                    <a:pt x="3928" y="645"/>
                    <a:pt x="3919" y="645"/>
                  </a:cubicBezTo>
                  <a:moveTo>
                    <a:pt x="2221" y="644"/>
                  </a:moveTo>
                  <a:cubicBezTo>
                    <a:pt x="2211" y="644"/>
                    <a:pt x="2203" y="652"/>
                    <a:pt x="2203" y="662"/>
                  </a:cubicBezTo>
                  <a:cubicBezTo>
                    <a:pt x="2203" y="671"/>
                    <a:pt x="2211" y="679"/>
                    <a:pt x="2221" y="679"/>
                  </a:cubicBezTo>
                  <a:cubicBezTo>
                    <a:pt x="2231" y="679"/>
                    <a:pt x="2239" y="671"/>
                    <a:pt x="2239" y="662"/>
                  </a:cubicBezTo>
                  <a:cubicBezTo>
                    <a:pt x="2239" y="652"/>
                    <a:pt x="2231" y="644"/>
                    <a:pt x="2221" y="644"/>
                  </a:cubicBezTo>
                  <a:moveTo>
                    <a:pt x="3788" y="644"/>
                  </a:moveTo>
                  <a:cubicBezTo>
                    <a:pt x="3779" y="644"/>
                    <a:pt x="3771" y="652"/>
                    <a:pt x="3771" y="662"/>
                  </a:cubicBezTo>
                  <a:cubicBezTo>
                    <a:pt x="3771" y="671"/>
                    <a:pt x="3779" y="679"/>
                    <a:pt x="3788" y="679"/>
                  </a:cubicBezTo>
                  <a:cubicBezTo>
                    <a:pt x="3798" y="679"/>
                    <a:pt x="3806" y="671"/>
                    <a:pt x="3806" y="662"/>
                  </a:cubicBezTo>
                  <a:cubicBezTo>
                    <a:pt x="3806" y="652"/>
                    <a:pt x="3798" y="644"/>
                    <a:pt x="3788" y="644"/>
                  </a:cubicBezTo>
                  <a:moveTo>
                    <a:pt x="2352" y="643"/>
                  </a:moveTo>
                  <a:cubicBezTo>
                    <a:pt x="2342" y="643"/>
                    <a:pt x="2333" y="651"/>
                    <a:pt x="2333" y="662"/>
                  </a:cubicBezTo>
                  <a:cubicBezTo>
                    <a:pt x="2333" y="672"/>
                    <a:pt x="2342" y="680"/>
                    <a:pt x="2352" y="680"/>
                  </a:cubicBezTo>
                  <a:cubicBezTo>
                    <a:pt x="2362" y="680"/>
                    <a:pt x="2370" y="672"/>
                    <a:pt x="2370" y="662"/>
                  </a:cubicBezTo>
                  <a:cubicBezTo>
                    <a:pt x="2370" y="651"/>
                    <a:pt x="2362" y="643"/>
                    <a:pt x="2352" y="643"/>
                  </a:cubicBezTo>
                  <a:moveTo>
                    <a:pt x="3658" y="643"/>
                  </a:moveTo>
                  <a:cubicBezTo>
                    <a:pt x="3648" y="643"/>
                    <a:pt x="3639" y="651"/>
                    <a:pt x="3639" y="662"/>
                  </a:cubicBezTo>
                  <a:cubicBezTo>
                    <a:pt x="3639" y="672"/>
                    <a:pt x="3648" y="680"/>
                    <a:pt x="3658" y="680"/>
                  </a:cubicBezTo>
                  <a:cubicBezTo>
                    <a:pt x="3668" y="680"/>
                    <a:pt x="3676" y="672"/>
                    <a:pt x="3676" y="662"/>
                  </a:cubicBezTo>
                  <a:cubicBezTo>
                    <a:pt x="3676" y="651"/>
                    <a:pt x="3668" y="643"/>
                    <a:pt x="3658" y="643"/>
                  </a:cubicBezTo>
                  <a:moveTo>
                    <a:pt x="2482" y="642"/>
                  </a:moveTo>
                  <a:cubicBezTo>
                    <a:pt x="2472" y="642"/>
                    <a:pt x="2463" y="651"/>
                    <a:pt x="2463" y="662"/>
                  </a:cubicBezTo>
                  <a:cubicBezTo>
                    <a:pt x="2463" y="672"/>
                    <a:pt x="2472" y="681"/>
                    <a:pt x="2482" y="681"/>
                  </a:cubicBezTo>
                  <a:cubicBezTo>
                    <a:pt x="2493" y="681"/>
                    <a:pt x="2502" y="672"/>
                    <a:pt x="2502" y="662"/>
                  </a:cubicBezTo>
                  <a:cubicBezTo>
                    <a:pt x="2502" y="651"/>
                    <a:pt x="2493" y="642"/>
                    <a:pt x="2482" y="642"/>
                  </a:cubicBezTo>
                  <a:moveTo>
                    <a:pt x="3527" y="642"/>
                  </a:moveTo>
                  <a:cubicBezTo>
                    <a:pt x="3517" y="642"/>
                    <a:pt x="3508" y="651"/>
                    <a:pt x="3508" y="662"/>
                  </a:cubicBezTo>
                  <a:cubicBezTo>
                    <a:pt x="3508" y="672"/>
                    <a:pt x="3517" y="681"/>
                    <a:pt x="3527" y="681"/>
                  </a:cubicBezTo>
                  <a:cubicBezTo>
                    <a:pt x="3538" y="681"/>
                    <a:pt x="3546" y="672"/>
                    <a:pt x="3546" y="662"/>
                  </a:cubicBezTo>
                  <a:cubicBezTo>
                    <a:pt x="3546" y="651"/>
                    <a:pt x="3538" y="642"/>
                    <a:pt x="3527" y="642"/>
                  </a:cubicBezTo>
                  <a:moveTo>
                    <a:pt x="2613" y="642"/>
                  </a:moveTo>
                  <a:cubicBezTo>
                    <a:pt x="2602" y="642"/>
                    <a:pt x="2593" y="651"/>
                    <a:pt x="2593" y="662"/>
                  </a:cubicBezTo>
                  <a:cubicBezTo>
                    <a:pt x="2593" y="672"/>
                    <a:pt x="2602" y="681"/>
                    <a:pt x="2613" y="681"/>
                  </a:cubicBezTo>
                  <a:cubicBezTo>
                    <a:pt x="2624" y="681"/>
                    <a:pt x="2633" y="672"/>
                    <a:pt x="2633" y="662"/>
                  </a:cubicBezTo>
                  <a:cubicBezTo>
                    <a:pt x="2633" y="651"/>
                    <a:pt x="2624" y="642"/>
                    <a:pt x="2613" y="642"/>
                  </a:cubicBezTo>
                  <a:moveTo>
                    <a:pt x="3397" y="642"/>
                  </a:moveTo>
                  <a:cubicBezTo>
                    <a:pt x="3386" y="642"/>
                    <a:pt x="3377" y="651"/>
                    <a:pt x="3377" y="662"/>
                  </a:cubicBezTo>
                  <a:cubicBezTo>
                    <a:pt x="3377" y="672"/>
                    <a:pt x="3386" y="681"/>
                    <a:pt x="3397" y="681"/>
                  </a:cubicBezTo>
                  <a:cubicBezTo>
                    <a:pt x="3407" y="681"/>
                    <a:pt x="3416" y="672"/>
                    <a:pt x="3416" y="662"/>
                  </a:cubicBezTo>
                  <a:cubicBezTo>
                    <a:pt x="3416" y="651"/>
                    <a:pt x="3407" y="642"/>
                    <a:pt x="3397" y="642"/>
                  </a:cubicBezTo>
                  <a:moveTo>
                    <a:pt x="2744" y="642"/>
                  </a:moveTo>
                  <a:cubicBezTo>
                    <a:pt x="2733" y="642"/>
                    <a:pt x="2724" y="651"/>
                    <a:pt x="2724" y="662"/>
                  </a:cubicBezTo>
                  <a:cubicBezTo>
                    <a:pt x="2724" y="673"/>
                    <a:pt x="2733" y="681"/>
                    <a:pt x="2744" y="681"/>
                  </a:cubicBezTo>
                  <a:cubicBezTo>
                    <a:pt x="2755" y="681"/>
                    <a:pt x="2764" y="673"/>
                    <a:pt x="2764" y="662"/>
                  </a:cubicBezTo>
                  <a:cubicBezTo>
                    <a:pt x="2764" y="651"/>
                    <a:pt x="2755" y="642"/>
                    <a:pt x="2744" y="642"/>
                  </a:cubicBezTo>
                  <a:moveTo>
                    <a:pt x="3266" y="642"/>
                  </a:moveTo>
                  <a:cubicBezTo>
                    <a:pt x="3255" y="642"/>
                    <a:pt x="3246" y="651"/>
                    <a:pt x="3246" y="662"/>
                  </a:cubicBezTo>
                  <a:cubicBezTo>
                    <a:pt x="3246" y="673"/>
                    <a:pt x="3255" y="681"/>
                    <a:pt x="3266" y="681"/>
                  </a:cubicBezTo>
                  <a:cubicBezTo>
                    <a:pt x="3277" y="681"/>
                    <a:pt x="3286" y="673"/>
                    <a:pt x="3286" y="662"/>
                  </a:cubicBezTo>
                  <a:cubicBezTo>
                    <a:pt x="3286" y="651"/>
                    <a:pt x="3277" y="642"/>
                    <a:pt x="3266" y="642"/>
                  </a:cubicBezTo>
                  <a:moveTo>
                    <a:pt x="2874" y="641"/>
                  </a:moveTo>
                  <a:cubicBezTo>
                    <a:pt x="2863" y="641"/>
                    <a:pt x="2854" y="650"/>
                    <a:pt x="2854" y="662"/>
                  </a:cubicBezTo>
                  <a:cubicBezTo>
                    <a:pt x="2854" y="673"/>
                    <a:pt x="2863" y="682"/>
                    <a:pt x="2874" y="682"/>
                  </a:cubicBezTo>
                  <a:cubicBezTo>
                    <a:pt x="2885" y="682"/>
                    <a:pt x="2894" y="673"/>
                    <a:pt x="2894" y="662"/>
                  </a:cubicBezTo>
                  <a:cubicBezTo>
                    <a:pt x="2894" y="650"/>
                    <a:pt x="2885" y="641"/>
                    <a:pt x="2874" y="641"/>
                  </a:cubicBezTo>
                  <a:moveTo>
                    <a:pt x="3005" y="641"/>
                  </a:moveTo>
                  <a:cubicBezTo>
                    <a:pt x="2994" y="641"/>
                    <a:pt x="2985" y="650"/>
                    <a:pt x="2985" y="662"/>
                  </a:cubicBezTo>
                  <a:cubicBezTo>
                    <a:pt x="2985" y="673"/>
                    <a:pt x="2994" y="682"/>
                    <a:pt x="3005" y="682"/>
                  </a:cubicBezTo>
                  <a:cubicBezTo>
                    <a:pt x="3016" y="682"/>
                    <a:pt x="3025" y="673"/>
                    <a:pt x="3025" y="662"/>
                  </a:cubicBezTo>
                  <a:cubicBezTo>
                    <a:pt x="3025" y="650"/>
                    <a:pt x="3016" y="641"/>
                    <a:pt x="3005" y="641"/>
                  </a:cubicBezTo>
                  <a:moveTo>
                    <a:pt x="3135" y="641"/>
                  </a:moveTo>
                  <a:cubicBezTo>
                    <a:pt x="3124" y="641"/>
                    <a:pt x="3115" y="650"/>
                    <a:pt x="3115" y="662"/>
                  </a:cubicBezTo>
                  <a:cubicBezTo>
                    <a:pt x="3115" y="673"/>
                    <a:pt x="3124" y="682"/>
                    <a:pt x="3135" y="682"/>
                  </a:cubicBezTo>
                  <a:cubicBezTo>
                    <a:pt x="3147" y="682"/>
                    <a:pt x="3156" y="673"/>
                    <a:pt x="3156" y="662"/>
                  </a:cubicBezTo>
                  <a:cubicBezTo>
                    <a:pt x="3156" y="650"/>
                    <a:pt x="3147" y="641"/>
                    <a:pt x="3135" y="641"/>
                  </a:cubicBezTo>
                  <a:moveTo>
                    <a:pt x="2091" y="516"/>
                  </a:moveTo>
                  <a:cubicBezTo>
                    <a:pt x="2082" y="516"/>
                    <a:pt x="2076" y="523"/>
                    <a:pt x="2076" y="531"/>
                  </a:cubicBezTo>
                  <a:cubicBezTo>
                    <a:pt x="2076" y="539"/>
                    <a:pt x="2082" y="546"/>
                    <a:pt x="2091" y="546"/>
                  </a:cubicBezTo>
                  <a:cubicBezTo>
                    <a:pt x="2099" y="546"/>
                    <a:pt x="2105" y="539"/>
                    <a:pt x="2105" y="531"/>
                  </a:cubicBezTo>
                  <a:cubicBezTo>
                    <a:pt x="2105" y="523"/>
                    <a:pt x="2099" y="516"/>
                    <a:pt x="2091" y="516"/>
                  </a:cubicBezTo>
                  <a:moveTo>
                    <a:pt x="3919" y="516"/>
                  </a:moveTo>
                  <a:cubicBezTo>
                    <a:pt x="3911" y="516"/>
                    <a:pt x="3904" y="523"/>
                    <a:pt x="3904" y="531"/>
                  </a:cubicBezTo>
                  <a:cubicBezTo>
                    <a:pt x="3904" y="539"/>
                    <a:pt x="3911" y="546"/>
                    <a:pt x="3919" y="546"/>
                  </a:cubicBezTo>
                  <a:cubicBezTo>
                    <a:pt x="3927" y="546"/>
                    <a:pt x="3934" y="539"/>
                    <a:pt x="3934" y="531"/>
                  </a:cubicBezTo>
                  <a:cubicBezTo>
                    <a:pt x="3934" y="523"/>
                    <a:pt x="3927" y="516"/>
                    <a:pt x="3919" y="516"/>
                  </a:cubicBezTo>
                  <a:moveTo>
                    <a:pt x="2221" y="515"/>
                  </a:moveTo>
                  <a:cubicBezTo>
                    <a:pt x="2212" y="515"/>
                    <a:pt x="2205" y="522"/>
                    <a:pt x="2205" y="531"/>
                  </a:cubicBezTo>
                  <a:cubicBezTo>
                    <a:pt x="2205" y="540"/>
                    <a:pt x="2212" y="547"/>
                    <a:pt x="2221" y="547"/>
                  </a:cubicBezTo>
                  <a:cubicBezTo>
                    <a:pt x="2230" y="547"/>
                    <a:pt x="2237" y="540"/>
                    <a:pt x="2237" y="531"/>
                  </a:cubicBezTo>
                  <a:cubicBezTo>
                    <a:pt x="2237" y="522"/>
                    <a:pt x="2230" y="515"/>
                    <a:pt x="2221" y="515"/>
                  </a:cubicBezTo>
                  <a:moveTo>
                    <a:pt x="3788" y="515"/>
                  </a:moveTo>
                  <a:cubicBezTo>
                    <a:pt x="3780" y="515"/>
                    <a:pt x="3773" y="522"/>
                    <a:pt x="3773" y="531"/>
                  </a:cubicBezTo>
                  <a:cubicBezTo>
                    <a:pt x="3773" y="540"/>
                    <a:pt x="3780" y="547"/>
                    <a:pt x="3788" y="547"/>
                  </a:cubicBezTo>
                  <a:cubicBezTo>
                    <a:pt x="3797" y="547"/>
                    <a:pt x="3804" y="540"/>
                    <a:pt x="3804" y="531"/>
                  </a:cubicBezTo>
                  <a:cubicBezTo>
                    <a:pt x="3804" y="522"/>
                    <a:pt x="3797" y="515"/>
                    <a:pt x="3788" y="515"/>
                  </a:cubicBezTo>
                  <a:moveTo>
                    <a:pt x="2352" y="514"/>
                  </a:moveTo>
                  <a:cubicBezTo>
                    <a:pt x="2343" y="514"/>
                    <a:pt x="2335" y="522"/>
                    <a:pt x="2335" y="531"/>
                  </a:cubicBezTo>
                  <a:cubicBezTo>
                    <a:pt x="2335" y="540"/>
                    <a:pt x="2343" y="548"/>
                    <a:pt x="2352" y="548"/>
                  </a:cubicBezTo>
                  <a:cubicBezTo>
                    <a:pt x="2361" y="548"/>
                    <a:pt x="2368" y="540"/>
                    <a:pt x="2368" y="531"/>
                  </a:cubicBezTo>
                  <a:cubicBezTo>
                    <a:pt x="2368" y="522"/>
                    <a:pt x="2361" y="514"/>
                    <a:pt x="2352" y="514"/>
                  </a:cubicBezTo>
                  <a:moveTo>
                    <a:pt x="3658" y="514"/>
                  </a:moveTo>
                  <a:cubicBezTo>
                    <a:pt x="3649" y="514"/>
                    <a:pt x="3641" y="522"/>
                    <a:pt x="3641" y="531"/>
                  </a:cubicBezTo>
                  <a:cubicBezTo>
                    <a:pt x="3641" y="540"/>
                    <a:pt x="3649" y="548"/>
                    <a:pt x="3658" y="548"/>
                  </a:cubicBezTo>
                  <a:cubicBezTo>
                    <a:pt x="3667" y="548"/>
                    <a:pt x="3675" y="540"/>
                    <a:pt x="3675" y="531"/>
                  </a:cubicBezTo>
                  <a:cubicBezTo>
                    <a:pt x="3675" y="522"/>
                    <a:pt x="3667" y="514"/>
                    <a:pt x="3658" y="514"/>
                  </a:cubicBezTo>
                  <a:moveTo>
                    <a:pt x="2482" y="514"/>
                  </a:moveTo>
                  <a:cubicBezTo>
                    <a:pt x="2473" y="514"/>
                    <a:pt x="2465" y="521"/>
                    <a:pt x="2465" y="531"/>
                  </a:cubicBezTo>
                  <a:cubicBezTo>
                    <a:pt x="2465" y="541"/>
                    <a:pt x="2473" y="548"/>
                    <a:pt x="2482" y="548"/>
                  </a:cubicBezTo>
                  <a:cubicBezTo>
                    <a:pt x="2492" y="548"/>
                    <a:pt x="2500" y="541"/>
                    <a:pt x="2500" y="531"/>
                  </a:cubicBezTo>
                  <a:cubicBezTo>
                    <a:pt x="2500" y="521"/>
                    <a:pt x="2492" y="514"/>
                    <a:pt x="2482" y="514"/>
                  </a:cubicBezTo>
                  <a:moveTo>
                    <a:pt x="3527" y="514"/>
                  </a:moveTo>
                  <a:cubicBezTo>
                    <a:pt x="3518" y="514"/>
                    <a:pt x="3510" y="521"/>
                    <a:pt x="3510" y="531"/>
                  </a:cubicBezTo>
                  <a:cubicBezTo>
                    <a:pt x="3510" y="541"/>
                    <a:pt x="3518" y="548"/>
                    <a:pt x="3527" y="548"/>
                  </a:cubicBezTo>
                  <a:cubicBezTo>
                    <a:pt x="3537" y="548"/>
                    <a:pt x="3545" y="541"/>
                    <a:pt x="3545" y="531"/>
                  </a:cubicBezTo>
                  <a:cubicBezTo>
                    <a:pt x="3545" y="521"/>
                    <a:pt x="3537" y="514"/>
                    <a:pt x="3527" y="514"/>
                  </a:cubicBezTo>
                  <a:moveTo>
                    <a:pt x="2613" y="513"/>
                  </a:moveTo>
                  <a:cubicBezTo>
                    <a:pt x="2603" y="513"/>
                    <a:pt x="2595" y="521"/>
                    <a:pt x="2595" y="531"/>
                  </a:cubicBezTo>
                  <a:cubicBezTo>
                    <a:pt x="2595" y="541"/>
                    <a:pt x="2603" y="549"/>
                    <a:pt x="2613" y="549"/>
                  </a:cubicBezTo>
                  <a:cubicBezTo>
                    <a:pt x="2623" y="549"/>
                    <a:pt x="2631" y="541"/>
                    <a:pt x="2631" y="531"/>
                  </a:cubicBezTo>
                  <a:cubicBezTo>
                    <a:pt x="2631" y="521"/>
                    <a:pt x="2623" y="513"/>
                    <a:pt x="2613" y="513"/>
                  </a:cubicBezTo>
                  <a:moveTo>
                    <a:pt x="3397" y="513"/>
                  </a:moveTo>
                  <a:cubicBezTo>
                    <a:pt x="3387" y="513"/>
                    <a:pt x="3379" y="521"/>
                    <a:pt x="3379" y="531"/>
                  </a:cubicBezTo>
                  <a:cubicBezTo>
                    <a:pt x="3379" y="541"/>
                    <a:pt x="3387" y="549"/>
                    <a:pt x="3397" y="549"/>
                  </a:cubicBezTo>
                  <a:cubicBezTo>
                    <a:pt x="3406" y="549"/>
                    <a:pt x="3414" y="541"/>
                    <a:pt x="3414" y="531"/>
                  </a:cubicBezTo>
                  <a:cubicBezTo>
                    <a:pt x="3414" y="521"/>
                    <a:pt x="3406" y="513"/>
                    <a:pt x="3397" y="513"/>
                  </a:cubicBezTo>
                  <a:moveTo>
                    <a:pt x="2744" y="513"/>
                  </a:moveTo>
                  <a:cubicBezTo>
                    <a:pt x="2734" y="513"/>
                    <a:pt x="2725" y="521"/>
                    <a:pt x="2725" y="531"/>
                  </a:cubicBezTo>
                  <a:cubicBezTo>
                    <a:pt x="2725" y="541"/>
                    <a:pt x="2734" y="549"/>
                    <a:pt x="2744" y="549"/>
                  </a:cubicBezTo>
                  <a:cubicBezTo>
                    <a:pt x="2754" y="549"/>
                    <a:pt x="2762" y="541"/>
                    <a:pt x="2762" y="531"/>
                  </a:cubicBezTo>
                  <a:cubicBezTo>
                    <a:pt x="2762" y="521"/>
                    <a:pt x="2754" y="513"/>
                    <a:pt x="2744" y="513"/>
                  </a:cubicBezTo>
                  <a:moveTo>
                    <a:pt x="2874" y="513"/>
                  </a:moveTo>
                  <a:cubicBezTo>
                    <a:pt x="2864" y="513"/>
                    <a:pt x="2856" y="521"/>
                    <a:pt x="2856" y="531"/>
                  </a:cubicBezTo>
                  <a:cubicBezTo>
                    <a:pt x="2856" y="541"/>
                    <a:pt x="2864" y="549"/>
                    <a:pt x="2874" y="549"/>
                  </a:cubicBezTo>
                  <a:cubicBezTo>
                    <a:pt x="2884" y="549"/>
                    <a:pt x="2892" y="541"/>
                    <a:pt x="2892" y="531"/>
                  </a:cubicBezTo>
                  <a:cubicBezTo>
                    <a:pt x="2892" y="521"/>
                    <a:pt x="2884" y="513"/>
                    <a:pt x="2874" y="513"/>
                  </a:cubicBezTo>
                  <a:moveTo>
                    <a:pt x="3266" y="513"/>
                  </a:moveTo>
                  <a:cubicBezTo>
                    <a:pt x="3256" y="513"/>
                    <a:pt x="3248" y="521"/>
                    <a:pt x="3248" y="531"/>
                  </a:cubicBezTo>
                  <a:cubicBezTo>
                    <a:pt x="3248" y="541"/>
                    <a:pt x="3256" y="549"/>
                    <a:pt x="3266" y="549"/>
                  </a:cubicBezTo>
                  <a:cubicBezTo>
                    <a:pt x="3276" y="549"/>
                    <a:pt x="3284" y="541"/>
                    <a:pt x="3284" y="531"/>
                  </a:cubicBezTo>
                  <a:cubicBezTo>
                    <a:pt x="3284" y="521"/>
                    <a:pt x="3276" y="513"/>
                    <a:pt x="3266" y="513"/>
                  </a:cubicBezTo>
                  <a:moveTo>
                    <a:pt x="3005" y="512"/>
                  </a:moveTo>
                  <a:cubicBezTo>
                    <a:pt x="2995" y="512"/>
                    <a:pt x="2986" y="521"/>
                    <a:pt x="2986" y="531"/>
                  </a:cubicBezTo>
                  <a:cubicBezTo>
                    <a:pt x="2986" y="541"/>
                    <a:pt x="2995" y="549"/>
                    <a:pt x="3005" y="549"/>
                  </a:cubicBezTo>
                  <a:cubicBezTo>
                    <a:pt x="3015" y="549"/>
                    <a:pt x="3023" y="541"/>
                    <a:pt x="3023" y="531"/>
                  </a:cubicBezTo>
                  <a:cubicBezTo>
                    <a:pt x="3023" y="521"/>
                    <a:pt x="3015" y="512"/>
                    <a:pt x="3005" y="512"/>
                  </a:cubicBezTo>
                  <a:moveTo>
                    <a:pt x="3135" y="512"/>
                  </a:moveTo>
                  <a:cubicBezTo>
                    <a:pt x="3125" y="512"/>
                    <a:pt x="3117" y="521"/>
                    <a:pt x="3117" y="531"/>
                  </a:cubicBezTo>
                  <a:cubicBezTo>
                    <a:pt x="3117" y="541"/>
                    <a:pt x="3125" y="549"/>
                    <a:pt x="3135" y="549"/>
                  </a:cubicBezTo>
                  <a:cubicBezTo>
                    <a:pt x="3146" y="549"/>
                    <a:pt x="3154" y="541"/>
                    <a:pt x="3154" y="531"/>
                  </a:cubicBezTo>
                  <a:cubicBezTo>
                    <a:pt x="3154" y="521"/>
                    <a:pt x="3146" y="512"/>
                    <a:pt x="3135" y="512"/>
                  </a:cubicBezTo>
                  <a:moveTo>
                    <a:pt x="2091" y="387"/>
                  </a:moveTo>
                  <a:cubicBezTo>
                    <a:pt x="2083" y="387"/>
                    <a:pt x="2078" y="393"/>
                    <a:pt x="2078" y="400"/>
                  </a:cubicBezTo>
                  <a:cubicBezTo>
                    <a:pt x="2078" y="408"/>
                    <a:pt x="2083" y="413"/>
                    <a:pt x="2091" y="413"/>
                  </a:cubicBezTo>
                  <a:cubicBezTo>
                    <a:pt x="2098" y="413"/>
                    <a:pt x="2104" y="408"/>
                    <a:pt x="2104" y="400"/>
                  </a:cubicBezTo>
                  <a:cubicBezTo>
                    <a:pt x="2104" y="393"/>
                    <a:pt x="2098" y="387"/>
                    <a:pt x="2091" y="387"/>
                  </a:cubicBezTo>
                  <a:moveTo>
                    <a:pt x="3919" y="387"/>
                  </a:moveTo>
                  <a:cubicBezTo>
                    <a:pt x="3912" y="387"/>
                    <a:pt x="3906" y="393"/>
                    <a:pt x="3906" y="400"/>
                  </a:cubicBezTo>
                  <a:cubicBezTo>
                    <a:pt x="3906" y="408"/>
                    <a:pt x="3912" y="413"/>
                    <a:pt x="3919" y="413"/>
                  </a:cubicBezTo>
                  <a:cubicBezTo>
                    <a:pt x="3926" y="413"/>
                    <a:pt x="3932" y="408"/>
                    <a:pt x="3932" y="400"/>
                  </a:cubicBezTo>
                  <a:cubicBezTo>
                    <a:pt x="3932" y="393"/>
                    <a:pt x="3926" y="387"/>
                    <a:pt x="3919" y="387"/>
                  </a:cubicBezTo>
                  <a:moveTo>
                    <a:pt x="2221" y="387"/>
                  </a:moveTo>
                  <a:cubicBezTo>
                    <a:pt x="2214" y="387"/>
                    <a:pt x="2207" y="393"/>
                    <a:pt x="2207" y="400"/>
                  </a:cubicBezTo>
                  <a:cubicBezTo>
                    <a:pt x="2207" y="408"/>
                    <a:pt x="2214" y="414"/>
                    <a:pt x="2221" y="414"/>
                  </a:cubicBezTo>
                  <a:cubicBezTo>
                    <a:pt x="2229" y="414"/>
                    <a:pt x="2235" y="408"/>
                    <a:pt x="2235" y="400"/>
                  </a:cubicBezTo>
                  <a:cubicBezTo>
                    <a:pt x="2235" y="393"/>
                    <a:pt x="2229" y="387"/>
                    <a:pt x="2221" y="387"/>
                  </a:cubicBezTo>
                  <a:moveTo>
                    <a:pt x="3788" y="387"/>
                  </a:moveTo>
                  <a:cubicBezTo>
                    <a:pt x="3781" y="387"/>
                    <a:pt x="3775" y="393"/>
                    <a:pt x="3775" y="400"/>
                  </a:cubicBezTo>
                  <a:cubicBezTo>
                    <a:pt x="3775" y="408"/>
                    <a:pt x="3781" y="414"/>
                    <a:pt x="3788" y="414"/>
                  </a:cubicBezTo>
                  <a:cubicBezTo>
                    <a:pt x="3796" y="414"/>
                    <a:pt x="3802" y="408"/>
                    <a:pt x="3802" y="400"/>
                  </a:cubicBezTo>
                  <a:cubicBezTo>
                    <a:pt x="3802" y="393"/>
                    <a:pt x="3796" y="387"/>
                    <a:pt x="3788" y="387"/>
                  </a:cubicBezTo>
                  <a:moveTo>
                    <a:pt x="2352" y="386"/>
                  </a:moveTo>
                  <a:cubicBezTo>
                    <a:pt x="2344" y="386"/>
                    <a:pt x="2337" y="392"/>
                    <a:pt x="2337" y="400"/>
                  </a:cubicBezTo>
                  <a:cubicBezTo>
                    <a:pt x="2337" y="408"/>
                    <a:pt x="2344" y="415"/>
                    <a:pt x="2352" y="415"/>
                  </a:cubicBezTo>
                  <a:cubicBezTo>
                    <a:pt x="2360" y="415"/>
                    <a:pt x="2366" y="408"/>
                    <a:pt x="2366" y="400"/>
                  </a:cubicBezTo>
                  <a:cubicBezTo>
                    <a:pt x="2366" y="392"/>
                    <a:pt x="2360" y="386"/>
                    <a:pt x="2352" y="386"/>
                  </a:cubicBezTo>
                  <a:moveTo>
                    <a:pt x="3658" y="386"/>
                  </a:moveTo>
                  <a:cubicBezTo>
                    <a:pt x="3650" y="386"/>
                    <a:pt x="3643" y="392"/>
                    <a:pt x="3643" y="400"/>
                  </a:cubicBezTo>
                  <a:cubicBezTo>
                    <a:pt x="3643" y="408"/>
                    <a:pt x="3650" y="415"/>
                    <a:pt x="3658" y="415"/>
                  </a:cubicBezTo>
                  <a:cubicBezTo>
                    <a:pt x="3666" y="415"/>
                    <a:pt x="3672" y="408"/>
                    <a:pt x="3672" y="400"/>
                  </a:cubicBezTo>
                  <a:cubicBezTo>
                    <a:pt x="3672" y="392"/>
                    <a:pt x="3666" y="386"/>
                    <a:pt x="3658" y="386"/>
                  </a:cubicBezTo>
                  <a:moveTo>
                    <a:pt x="2482" y="385"/>
                  </a:moveTo>
                  <a:cubicBezTo>
                    <a:pt x="2474" y="385"/>
                    <a:pt x="2467" y="392"/>
                    <a:pt x="2467" y="400"/>
                  </a:cubicBezTo>
                  <a:cubicBezTo>
                    <a:pt x="2467" y="409"/>
                    <a:pt x="2474" y="416"/>
                    <a:pt x="2482" y="416"/>
                  </a:cubicBezTo>
                  <a:cubicBezTo>
                    <a:pt x="2491" y="416"/>
                    <a:pt x="2498" y="409"/>
                    <a:pt x="2498" y="400"/>
                  </a:cubicBezTo>
                  <a:cubicBezTo>
                    <a:pt x="2498" y="392"/>
                    <a:pt x="2491" y="385"/>
                    <a:pt x="2482" y="385"/>
                  </a:cubicBezTo>
                  <a:moveTo>
                    <a:pt x="3527" y="385"/>
                  </a:moveTo>
                  <a:cubicBezTo>
                    <a:pt x="3519" y="385"/>
                    <a:pt x="3512" y="392"/>
                    <a:pt x="3512" y="400"/>
                  </a:cubicBezTo>
                  <a:cubicBezTo>
                    <a:pt x="3512" y="409"/>
                    <a:pt x="3519" y="416"/>
                    <a:pt x="3527" y="416"/>
                  </a:cubicBezTo>
                  <a:cubicBezTo>
                    <a:pt x="3536" y="416"/>
                    <a:pt x="3542" y="409"/>
                    <a:pt x="3542" y="400"/>
                  </a:cubicBezTo>
                  <a:cubicBezTo>
                    <a:pt x="3542" y="392"/>
                    <a:pt x="3536" y="385"/>
                    <a:pt x="3527" y="385"/>
                  </a:cubicBezTo>
                  <a:moveTo>
                    <a:pt x="2613" y="385"/>
                  </a:moveTo>
                  <a:cubicBezTo>
                    <a:pt x="2604" y="385"/>
                    <a:pt x="2597" y="392"/>
                    <a:pt x="2597" y="400"/>
                  </a:cubicBezTo>
                  <a:cubicBezTo>
                    <a:pt x="2597" y="409"/>
                    <a:pt x="2604" y="416"/>
                    <a:pt x="2613" y="416"/>
                  </a:cubicBezTo>
                  <a:cubicBezTo>
                    <a:pt x="2622" y="416"/>
                    <a:pt x="2629" y="409"/>
                    <a:pt x="2629" y="400"/>
                  </a:cubicBezTo>
                  <a:cubicBezTo>
                    <a:pt x="2629" y="392"/>
                    <a:pt x="2622" y="385"/>
                    <a:pt x="2613" y="385"/>
                  </a:cubicBezTo>
                  <a:moveTo>
                    <a:pt x="3397" y="385"/>
                  </a:moveTo>
                  <a:cubicBezTo>
                    <a:pt x="3388" y="385"/>
                    <a:pt x="3381" y="392"/>
                    <a:pt x="3381" y="400"/>
                  </a:cubicBezTo>
                  <a:cubicBezTo>
                    <a:pt x="3381" y="409"/>
                    <a:pt x="3388" y="416"/>
                    <a:pt x="3397" y="416"/>
                  </a:cubicBezTo>
                  <a:cubicBezTo>
                    <a:pt x="3405" y="416"/>
                    <a:pt x="3412" y="409"/>
                    <a:pt x="3412" y="400"/>
                  </a:cubicBezTo>
                  <a:cubicBezTo>
                    <a:pt x="3412" y="392"/>
                    <a:pt x="3405" y="385"/>
                    <a:pt x="3397" y="385"/>
                  </a:cubicBezTo>
                  <a:moveTo>
                    <a:pt x="2744" y="384"/>
                  </a:moveTo>
                  <a:cubicBezTo>
                    <a:pt x="2735" y="384"/>
                    <a:pt x="2728" y="392"/>
                    <a:pt x="2728" y="400"/>
                  </a:cubicBezTo>
                  <a:cubicBezTo>
                    <a:pt x="2728" y="409"/>
                    <a:pt x="2735" y="416"/>
                    <a:pt x="2744" y="416"/>
                  </a:cubicBezTo>
                  <a:cubicBezTo>
                    <a:pt x="2752" y="416"/>
                    <a:pt x="2760" y="409"/>
                    <a:pt x="2760" y="400"/>
                  </a:cubicBezTo>
                  <a:cubicBezTo>
                    <a:pt x="2760" y="392"/>
                    <a:pt x="2752" y="384"/>
                    <a:pt x="2744" y="384"/>
                  </a:cubicBezTo>
                  <a:moveTo>
                    <a:pt x="3266" y="384"/>
                  </a:moveTo>
                  <a:cubicBezTo>
                    <a:pt x="3257" y="384"/>
                    <a:pt x="3250" y="392"/>
                    <a:pt x="3250" y="400"/>
                  </a:cubicBezTo>
                  <a:cubicBezTo>
                    <a:pt x="3250" y="409"/>
                    <a:pt x="3257" y="416"/>
                    <a:pt x="3266" y="416"/>
                  </a:cubicBezTo>
                  <a:cubicBezTo>
                    <a:pt x="3275" y="416"/>
                    <a:pt x="3282" y="409"/>
                    <a:pt x="3282" y="400"/>
                  </a:cubicBezTo>
                  <a:cubicBezTo>
                    <a:pt x="3282" y="392"/>
                    <a:pt x="3275" y="384"/>
                    <a:pt x="3266" y="384"/>
                  </a:cubicBezTo>
                  <a:moveTo>
                    <a:pt x="2874" y="384"/>
                  </a:moveTo>
                  <a:cubicBezTo>
                    <a:pt x="2865" y="384"/>
                    <a:pt x="2858" y="391"/>
                    <a:pt x="2858" y="400"/>
                  </a:cubicBezTo>
                  <a:cubicBezTo>
                    <a:pt x="2858" y="409"/>
                    <a:pt x="2865" y="417"/>
                    <a:pt x="2874" y="417"/>
                  </a:cubicBezTo>
                  <a:cubicBezTo>
                    <a:pt x="2883" y="417"/>
                    <a:pt x="2891" y="409"/>
                    <a:pt x="2891" y="400"/>
                  </a:cubicBezTo>
                  <a:cubicBezTo>
                    <a:pt x="2891" y="391"/>
                    <a:pt x="2883" y="384"/>
                    <a:pt x="2874" y="384"/>
                  </a:cubicBezTo>
                  <a:moveTo>
                    <a:pt x="3005" y="384"/>
                  </a:moveTo>
                  <a:cubicBezTo>
                    <a:pt x="2996" y="384"/>
                    <a:pt x="2989" y="391"/>
                    <a:pt x="2989" y="400"/>
                  </a:cubicBezTo>
                  <a:cubicBezTo>
                    <a:pt x="2989" y="409"/>
                    <a:pt x="2996" y="417"/>
                    <a:pt x="3005" y="417"/>
                  </a:cubicBezTo>
                  <a:cubicBezTo>
                    <a:pt x="3014" y="417"/>
                    <a:pt x="3021" y="409"/>
                    <a:pt x="3021" y="400"/>
                  </a:cubicBezTo>
                  <a:cubicBezTo>
                    <a:pt x="3021" y="391"/>
                    <a:pt x="3014" y="384"/>
                    <a:pt x="3005" y="384"/>
                  </a:cubicBezTo>
                  <a:moveTo>
                    <a:pt x="3135" y="384"/>
                  </a:moveTo>
                  <a:cubicBezTo>
                    <a:pt x="3126" y="384"/>
                    <a:pt x="3119" y="391"/>
                    <a:pt x="3119" y="400"/>
                  </a:cubicBezTo>
                  <a:cubicBezTo>
                    <a:pt x="3119" y="409"/>
                    <a:pt x="3126" y="417"/>
                    <a:pt x="3135" y="417"/>
                  </a:cubicBezTo>
                  <a:cubicBezTo>
                    <a:pt x="3144" y="417"/>
                    <a:pt x="3152" y="409"/>
                    <a:pt x="3152" y="400"/>
                  </a:cubicBezTo>
                  <a:cubicBezTo>
                    <a:pt x="3152" y="391"/>
                    <a:pt x="3144" y="384"/>
                    <a:pt x="3135" y="384"/>
                  </a:cubicBezTo>
                  <a:moveTo>
                    <a:pt x="2091" y="259"/>
                  </a:moveTo>
                  <a:cubicBezTo>
                    <a:pt x="2084" y="259"/>
                    <a:pt x="2079" y="264"/>
                    <a:pt x="2079" y="270"/>
                  </a:cubicBezTo>
                  <a:cubicBezTo>
                    <a:pt x="2079" y="276"/>
                    <a:pt x="2084" y="281"/>
                    <a:pt x="2091" y="281"/>
                  </a:cubicBezTo>
                  <a:cubicBezTo>
                    <a:pt x="2097" y="281"/>
                    <a:pt x="2102" y="276"/>
                    <a:pt x="2102" y="270"/>
                  </a:cubicBezTo>
                  <a:cubicBezTo>
                    <a:pt x="2102" y="264"/>
                    <a:pt x="2097" y="259"/>
                    <a:pt x="2091" y="259"/>
                  </a:cubicBezTo>
                  <a:moveTo>
                    <a:pt x="3919" y="259"/>
                  </a:moveTo>
                  <a:cubicBezTo>
                    <a:pt x="3913" y="259"/>
                    <a:pt x="3908" y="264"/>
                    <a:pt x="3908" y="270"/>
                  </a:cubicBezTo>
                  <a:cubicBezTo>
                    <a:pt x="3908" y="276"/>
                    <a:pt x="3913" y="281"/>
                    <a:pt x="3919" y="281"/>
                  </a:cubicBezTo>
                  <a:cubicBezTo>
                    <a:pt x="3925" y="281"/>
                    <a:pt x="3930" y="276"/>
                    <a:pt x="3930" y="270"/>
                  </a:cubicBezTo>
                  <a:cubicBezTo>
                    <a:pt x="3930" y="264"/>
                    <a:pt x="3925" y="259"/>
                    <a:pt x="3919" y="259"/>
                  </a:cubicBezTo>
                  <a:moveTo>
                    <a:pt x="2221" y="258"/>
                  </a:moveTo>
                  <a:cubicBezTo>
                    <a:pt x="2215" y="258"/>
                    <a:pt x="2209" y="263"/>
                    <a:pt x="2209" y="270"/>
                  </a:cubicBezTo>
                  <a:cubicBezTo>
                    <a:pt x="2209" y="276"/>
                    <a:pt x="2215" y="282"/>
                    <a:pt x="2221" y="282"/>
                  </a:cubicBezTo>
                  <a:cubicBezTo>
                    <a:pt x="2228" y="282"/>
                    <a:pt x="2233" y="276"/>
                    <a:pt x="2233" y="270"/>
                  </a:cubicBezTo>
                  <a:cubicBezTo>
                    <a:pt x="2233" y="263"/>
                    <a:pt x="2228" y="258"/>
                    <a:pt x="2221" y="258"/>
                  </a:cubicBezTo>
                  <a:moveTo>
                    <a:pt x="3788" y="258"/>
                  </a:moveTo>
                  <a:cubicBezTo>
                    <a:pt x="3782" y="258"/>
                    <a:pt x="3776" y="263"/>
                    <a:pt x="3776" y="270"/>
                  </a:cubicBezTo>
                  <a:cubicBezTo>
                    <a:pt x="3776" y="276"/>
                    <a:pt x="3782" y="282"/>
                    <a:pt x="3788" y="282"/>
                  </a:cubicBezTo>
                  <a:cubicBezTo>
                    <a:pt x="3795" y="282"/>
                    <a:pt x="3800" y="276"/>
                    <a:pt x="3800" y="270"/>
                  </a:cubicBezTo>
                  <a:cubicBezTo>
                    <a:pt x="3800" y="263"/>
                    <a:pt x="3795" y="258"/>
                    <a:pt x="3788" y="258"/>
                  </a:cubicBezTo>
                  <a:moveTo>
                    <a:pt x="2352" y="257"/>
                  </a:moveTo>
                  <a:cubicBezTo>
                    <a:pt x="2345" y="257"/>
                    <a:pt x="2339" y="263"/>
                    <a:pt x="2339" y="270"/>
                  </a:cubicBezTo>
                  <a:cubicBezTo>
                    <a:pt x="2339" y="277"/>
                    <a:pt x="2345" y="282"/>
                    <a:pt x="2352" y="282"/>
                  </a:cubicBezTo>
                  <a:cubicBezTo>
                    <a:pt x="2359" y="282"/>
                    <a:pt x="2364" y="277"/>
                    <a:pt x="2364" y="270"/>
                  </a:cubicBezTo>
                  <a:cubicBezTo>
                    <a:pt x="2364" y="263"/>
                    <a:pt x="2359" y="257"/>
                    <a:pt x="2352" y="257"/>
                  </a:cubicBezTo>
                  <a:moveTo>
                    <a:pt x="3658" y="257"/>
                  </a:moveTo>
                  <a:cubicBezTo>
                    <a:pt x="3651" y="257"/>
                    <a:pt x="3645" y="263"/>
                    <a:pt x="3645" y="270"/>
                  </a:cubicBezTo>
                  <a:cubicBezTo>
                    <a:pt x="3645" y="277"/>
                    <a:pt x="3651" y="282"/>
                    <a:pt x="3658" y="282"/>
                  </a:cubicBezTo>
                  <a:cubicBezTo>
                    <a:pt x="3665" y="282"/>
                    <a:pt x="3671" y="277"/>
                    <a:pt x="3671" y="270"/>
                  </a:cubicBezTo>
                  <a:cubicBezTo>
                    <a:pt x="3671" y="263"/>
                    <a:pt x="3665" y="257"/>
                    <a:pt x="3658" y="257"/>
                  </a:cubicBezTo>
                  <a:moveTo>
                    <a:pt x="2482" y="256"/>
                  </a:moveTo>
                  <a:cubicBezTo>
                    <a:pt x="2475" y="256"/>
                    <a:pt x="2469" y="262"/>
                    <a:pt x="2469" y="270"/>
                  </a:cubicBezTo>
                  <a:cubicBezTo>
                    <a:pt x="2469" y="277"/>
                    <a:pt x="2475" y="283"/>
                    <a:pt x="2482" y="283"/>
                  </a:cubicBezTo>
                  <a:cubicBezTo>
                    <a:pt x="2490" y="283"/>
                    <a:pt x="2496" y="277"/>
                    <a:pt x="2496" y="270"/>
                  </a:cubicBezTo>
                  <a:cubicBezTo>
                    <a:pt x="2496" y="262"/>
                    <a:pt x="2490" y="256"/>
                    <a:pt x="2482" y="256"/>
                  </a:cubicBezTo>
                  <a:moveTo>
                    <a:pt x="3527" y="256"/>
                  </a:moveTo>
                  <a:cubicBezTo>
                    <a:pt x="3520" y="256"/>
                    <a:pt x="3514" y="262"/>
                    <a:pt x="3514" y="270"/>
                  </a:cubicBezTo>
                  <a:cubicBezTo>
                    <a:pt x="3514" y="277"/>
                    <a:pt x="3520" y="283"/>
                    <a:pt x="3527" y="283"/>
                  </a:cubicBezTo>
                  <a:cubicBezTo>
                    <a:pt x="3535" y="283"/>
                    <a:pt x="3541" y="277"/>
                    <a:pt x="3541" y="270"/>
                  </a:cubicBezTo>
                  <a:cubicBezTo>
                    <a:pt x="3541" y="262"/>
                    <a:pt x="3535" y="256"/>
                    <a:pt x="3527" y="256"/>
                  </a:cubicBezTo>
                  <a:moveTo>
                    <a:pt x="2613" y="256"/>
                  </a:moveTo>
                  <a:cubicBezTo>
                    <a:pt x="2605" y="256"/>
                    <a:pt x="2599" y="262"/>
                    <a:pt x="2599" y="270"/>
                  </a:cubicBezTo>
                  <a:cubicBezTo>
                    <a:pt x="2599" y="277"/>
                    <a:pt x="2605" y="283"/>
                    <a:pt x="2613" y="283"/>
                  </a:cubicBezTo>
                  <a:cubicBezTo>
                    <a:pt x="2621" y="283"/>
                    <a:pt x="2627" y="277"/>
                    <a:pt x="2627" y="270"/>
                  </a:cubicBezTo>
                  <a:cubicBezTo>
                    <a:pt x="2627" y="262"/>
                    <a:pt x="2621" y="256"/>
                    <a:pt x="2613" y="256"/>
                  </a:cubicBezTo>
                  <a:moveTo>
                    <a:pt x="2744" y="256"/>
                  </a:moveTo>
                  <a:cubicBezTo>
                    <a:pt x="2736" y="256"/>
                    <a:pt x="2730" y="262"/>
                    <a:pt x="2730" y="270"/>
                  </a:cubicBezTo>
                  <a:cubicBezTo>
                    <a:pt x="2730" y="277"/>
                    <a:pt x="2736" y="283"/>
                    <a:pt x="2744" y="283"/>
                  </a:cubicBezTo>
                  <a:cubicBezTo>
                    <a:pt x="2751" y="283"/>
                    <a:pt x="2757" y="277"/>
                    <a:pt x="2757" y="270"/>
                  </a:cubicBezTo>
                  <a:cubicBezTo>
                    <a:pt x="2757" y="262"/>
                    <a:pt x="2751" y="256"/>
                    <a:pt x="2744" y="256"/>
                  </a:cubicBezTo>
                  <a:moveTo>
                    <a:pt x="3266" y="256"/>
                  </a:moveTo>
                  <a:cubicBezTo>
                    <a:pt x="3258" y="256"/>
                    <a:pt x="3252" y="262"/>
                    <a:pt x="3252" y="270"/>
                  </a:cubicBezTo>
                  <a:cubicBezTo>
                    <a:pt x="3252" y="277"/>
                    <a:pt x="3258" y="283"/>
                    <a:pt x="3266" y="283"/>
                  </a:cubicBezTo>
                  <a:cubicBezTo>
                    <a:pt x="3274" y="283"/>
                    <a:pt x="3280" y="277"/>
                    <a:pt x="3280" y="270"/>
                  </a:cubicBezTo>
                  <a:cubicBezTo>
                    <a:pt x="3280" y="262"/>
                    <a:pt x="3274" y="256"/>
                    <a:pt x="3266" y="256"/>
                  </a:cubicBezTo>
                  <a:moveTo>
                    <a:pt x="3397" y="256"/>
                  </a:moveTo>
                  <a:cubicBezTo>
                    <a:pt x="3389" y="256"/>
                    <a:pt x="3383" y="262"/>
                    <a:pt x="3383" y="270"/>
                  </a:cubicBezTo>
                  <a:cubicBezTo>
                    <a:pt x="3383" y="277"/>
                    <a:pt x="3389" y="283"/>
                    <a:pt x="3397" y="283"/>
                  </a:cubicBezTo>
                  <a:cubicBezTo>
                    <a:pt x="3404" y="283"/>
                    <a:pt x="3410" y="277"/>
                    <a:pt x="3410" y="270"/>
                  </a:cubicBezTo>
                  <a:cubicBezTo>
                    <a:pt x="3410" y="262"/>
                    <a:pt x="3404" y="256"/>
                    <a:pt x="3397" y="256"/>
                  </a:cubicBezTo>
                  <a:moveTo>
                    <a:pt x="2874" y="256"/>
                  </a:moveTo>
                  <a:cubicBezTo>
                    <a:pt x="2866" y="256"/>
                    <a:pt x="2860" y="262"/>
                    <a:pt x="2860" y="270"/>
                  </a:cubicBezTo>
                  <a:cubicBezTo>
                    <a:pt x="2860" y="278"/>
                    <a:pt x="2866" y="284"/>
                    <a:pt x="2874" y="284"/>
                  </a:cubicBezTo>
                  <a:cubicBezTo>
                    <a:pt x="2882" y="284"/>
                    <a:pt x="2888" y="278"/>
                    <a:pt x="2888" y="270"/>
                  </a:cubicBezTo>
                  <a:cubicBezTo>
                    <a:pt x="2888" y="262"/>
                    <a:pt x="2882" y="256"/>
                    <a:pt x="2874" y="256"/>
                  </a:cubicBezTo>
                  <a:moveTo>
                    <a:pt x="3005" y="256"/>
                  </a:moveTo>
                  <a:cubicBezTo>
                    <a:pt x="2997" y="256"/>
                    <a:pt x="2991" y="262"/>
                    <a:pt x="2991" y="270"/>
                  </a:cubicBezTo>
                  <a:cubicBezTo>
                    <a:pt x="2991" y="278"/>
                    <a:pt x="2997" y="284"/>
                    <a:pt x="3005" y="284"/>
                  </a:cubicBezTo>
                  <a:cubicBezTo>
                    <a:pt x="3013" y="284"/>
                    <a:pt x="3019" y="278"/>
                    <a:pt x="3019" y="270"/>
                  </a:cubicBezTo>
                  <a:cubicBezTo>
                    <a:pt x="3019" y="262"/>
                    <a:pt x="3013" y="256"/>
                    <a:pt x="3005" y="256"/>
                  </a:cubicBezTo>
                  <a:moveTo>
                    <a:pt x="3135" y="256"/>
                  </a:moveTo>
                  <a:cubicBezTo>
                    <a:pt x="3128" y="256"/>
                    <a:pt x="3121" y="262"/>
                    <a:pt x="3121" y="270"/>
                  </a:cubicBezTo>
                  <a:cubicBezTo>
                    <a:pt x="3121" y="278"/>
                    <a:pt x="3128" y="284"/>
                    <a:pt x="3135" y="284"/>
                  </a:cubicBezTo>
                  <a:cubicBezTo>
                    <a:pt x="3143" y="284"/>
                    <a:pt x="3150" y="278"/>
                    <a:pt x="3150" y="270"/>
                  </a:cubicBezTo>
                  <a:cubicBezTo>
                    <a:pt x="3150" y="262"/>
                    <a:pt x="3143" y="256"/>
                    <a:pt x="3135" y="256"/>
                  </a:cubicBezTo>
                  <a:moveTo>
                    <a:pt x="2091" y="130"/>
                  </a:moveTo>
                  <a:cubicBezTo>
                    <a:pt x="2085" y="130"/>
                    <a:pt x="2081" y="134"/>
                    <a:pt x="2081" y="139"/>
                  </a:cubicBezTo>
                  <a:cubicBezTo>
                    <a:pt x="2081" y="144"/>
                    <a:pt x="2085" y="149"/>
                    <a:pt x="2091" y="149"/>
                  </a:cubicBezTo>
                  <a:cubicBezTo>
                    <a:pt x="2096" y="149"/>
                    <a:pt x="2100" y="144"/>
                    <a:pt x="2100" y="139"/>
                  </a:cubicBezTo>
                  <a:cubicBezTo>
                    <a:pt x="2100" y="134"/>
                    <a:pt x="2096" y="130"/>
                    <a:pt x="2091" y="130"/>
                  </a:cubicBezTo>
                  <a:moveTo>
                    <a:pt x="3919" y="130"/>
                  </a:moveTo>
                  <a:cubicBezTo>
                    <a:pt x="3914" y="130"/>
                    <a:pt x="3910" y="134"/>
                    <a:pt x="3910" y="139"/>
                  </a:cubicBezTo>
                  <a:cubicBezTo>
                    <a:pt x="3910" y="144"/>
                    <a:pt x="3914" y="149"/>
                    <a:pt x="3919" y="149"/>
                  </a:cubicBezTo>
                  <a:cubicBezTo>
                    <a:pt x="3924" y="149"/>
                    <a:pt x="3928" y="144"/>
                    <a:pt x="3928" y="139"/>
                  </a:cubicBezTo>
                  <a:cubicBezTo>
                    <a:pt x="3928" y="134"/>
                    <a:pt x="3924" y="130"/>
                    <a:pt x="3919" y="130"/>
                  </a:cubicBezTo>
                  <a:moveTo>
                    <a:pt x="2221" y="129"/>
                  </a:moveTo>
                  <a:cubicBezTo>
                    <a:pt x="2216" y="129"/>
                    <a:pt x="2211" y="134"/>
                    <a:pt x="2211" y="139"/>
                  </a:cubicBezTo>
                  <a:cubicBezTo>
                    <a:pt x="2211" y="145"/>
                    <a:pt x="2216" y="149"/>
                    <a:pt x="2221" y="149"/>
                  </a:cubicBezTo>
                  <a:cubicBezTo>
                    <a:pt x="2227" y="149"/>
                    <a:pt x="2231" y="145"/>
                    <a:pt x="2231" y="139"/>
                  </a:cubicBezTo>
                  <a:cubicBezTo>
                    <a:pt x="2231" y="134"/>
                    <a:pt x="2227" y="129"/>
                    <a:pt x="2221" y="129"/>
                  </a:cubicBezTo>
                  <a:moveTo>
                    <a:pt x="3788" y="129"/>
                  </a:moveTo>
                  <a:cubicBezTo>
                    <a:pt x="3783" y="129"/>
                    <a:pt x="3778" y="134"/>
                    <a:pt x="3778" y="139"/>
                  </a:cubicBezTo>
                  <a:cubicBezTo>
                    <a:pt x="3778" y="145"/>
                    <a:pt x="3783" y="149"/>
                    <a:pt x="3788" y="149"/>
                  </a:cubicBezTo>
                  <a:cubicBezTo>
                    <a:pt x="3794" y="149"/>
                    <a:pt x="3799" y="145"/>
                    <a:pt x="3799" y="139"/>
                  </a:cubicBezTo>
                  <a:cubicBezTo>
                    <a:pt x="3799" y="134"/>
                    <a:pt x="3794" y="129"/>
                    <a:pt x="3788" y="129"/>
                  </a:cubicBezTo>
                  <a:moveTo>
                    <a:pt x="2352" y="128"/>
                  </a:moveTo>
                  <a:cubicBezTo>
                    <a:pt x="2346" y="128"/>
                    <a:pt x="2341" y="133"/>
                    <a:pt x="2341" y="139"/>
                  </a:cubicBezTo>
                  <a:cubicBezTo>
                    <a:pt x="2341" y="145"/>
                    <a:pt x="2346" y="150"/>
                    <a:pt x="2352" y="150"/>
                  </a:cubicBezTo>
                  <a:cubicBezTo>
                    <a:pt x="2358" y="150"/>
                    <a:pt x="2363" y="145"/>
                    <a:pt x="2363" y="139"/>
                  </a:cubicBezTo>
                  <a:cubicBezTo>
                    <a:pt x="2363" y="133"/>
                    <a:pt x="2358" y="128"/>
                    <a:pt x="2352" y="128"/>
                  </a:cubicBezTo>
                  <a:moveTo>
                    <a:pt x="3658" y="128"/>
                  </a:moveTo>
                  <a:cubicBezTo>
                    <a:pt x="3652" y="128"/>
                    <a:pt x="3647" y="133"/>
                    <a:pt x="3647" y="139"/>
                  </a:cubicBezTo>
                  <a:cubicBezTo>
                    <a:pt x="3647" y="145"/>
                    <a:pt x="3652" y="150"/>
                    <a:pt x="3658" y="150"/>
                  </a:cubicBezTo>
                  <a:cubicBezTo>
                    <a:pt x="3664" y="150"/>
                    <a:pt x="3669" y="145"/>
                    <a:pt x="3669" y="139"/>
                  </a:cubicBezTo>
                  <a:cubicBezTo>
                    <a:pt x="3669" y="133"/>
                    <a:pt x="3664" y="128"/>
                    <a:pt x="3658" y="128"/>
                  </a:cubicBezTo>
                  <a:moveTo>
                    <a:pt x="2482" y="128"/>
                  </a:moveTo>
                  <a:cubicBezTo>
                    <a:pt x="2476" y="128"/>
                    <a:pt x="2471" y="133"/>
                    <a:pt x="2471" y="139"/>
                  </a:cubicBezTo>
                  <a:cubicBezTo>
                    <a:pt x="2471" y="145"/>
                    <a:pt x="2476" y="150"/>
                    <a:pt x="2482" y="150"/>
                  </a:cubicBezTo>
                  <a:cubicBezTo>
                    <a:pt x="2489" y="150"/>
                    <a:pt x="2494" y="145"/>
                    <a:pt x="2494" y="139"/>
                  </a:cubicBezTo>
                  <a:cubicBezTo>
                    <a:pt x="2494" y="133"/>
                    <a:pt x="2489" y="128"/>
                    <a:pt x="2482" y="128"/>
                  </a:cubicBezTo>
                  <a:moveTo>
                    <a:pt x="3527" y="128"/>
                  </a:moveTo>
                  <a:cubicBezTo>
                    <a:pt x="3521" y="128"/>
                    <a:pt x="3516" y="133"/>
                    <a:pt x="3516" y="139"/>
                  </a:cubicBezTo>
                  <a:cubicBezTo>
                    <a:pt x="3516" y="145"/>
                    <a:pt x="3521" y="150"/>
                    <a:pt x="3527" y="150"/>
                  </a:cubicBezTo>
                  <a:cubicBezTo>
                    <a:pt x="3533" y="150"/>
                    <a:pt x="3538" y="145"/>
                    <a:pt x="3538" y="139"/>
                  </a:cubicBezTo>
                  <a:cubicBezTo>
                    <a:pt x="3538" y="133"/>
                    <a:pt x="3533" y="128"/>
                    <a:pt x="3527" y="128"/>
                  </a:cubicBezTo>
                  <a:moveTo>
                    <a:pt x="2613" y="128"/>
                  </a:moveTo>
                  <a:cubicBezTo>
                    <a:pt x="2607" y="128"/>
                    <a:pt x="2601" y="133"/>
                    <a:pt x="2601" y="139"/>
                  </a:cubicBezTo>
                  <a:cubicBezTo>
                    <a:pt x="2601" y="146"/>
                    <a:pt x="2607" y="151"/>
                    <a:pt x="2613" y="151"/>
                  </a:cubicBezTo>
                  <a:cubicBezTo>
                    <a:pt x="2619" y="151"/>
                    <a:pt x="2625" y="146"/>
                    <a:pt x="2625" y="139"/>
                  </a:cubicBezTo>
                  <a:cubicBezTo>
                    <a:pt x="2625" y="133"/>
                    <a:pt x="2619" y="128"/>
                    <a:pt x="2613" y="128"/>
                  </a:cubicBezTo>
                  <a:moveTo>
                    <a:pt x="3397" y="128"/>
                  </a:moveTo>
                  <a:cubicBezTo>
                    <a:pt x="3390" y="128"/>
                    <a:pt x="3385" y="133"/>
                    <a:pt x="3385" y="139"/>
                  </a:cubicBezTo>
                  <a:cubicBezTo>
                    <a:pt x="3385" y="146"/>
                    <a:pt x="3390" y="151"/>
                    <a:pt x="3397" y="151"/>
                  </a:cubicBezTo>
                  <a:cubicBezTo>
                    <a:pt x="3403" y="151"/>
                    <a:pt x="3408" y="146"/>
                    <a:pt x="3408" y="139"/>
                  </a:cubicBezTo>
                  <a:cubicBezTo>
                    <a:pt x="3408" y="133"/>
                    <a:pt x="3403" y="128"/>
                    <a:pt x="3397" y="128"/>
                  </a:cubicBezTo>
                  <a:moveTo>
                    <a:pt x="2744" y="127"/>
                  </a:moveTo>
                  <a:cubicBezTo>
                    <a:pt x="2737" y="127"/>
                    <a:pt x="2732" y="133"/>
                    <a:pt x="2732" y="139"/>
                  </a:cubicBezTo>
                  <a:cubicBezTo>
                    <a:pt x="2732" y="146"/>
                    <a:pt x="2737" y="151"/>
                    <a:pt x="2744" y="151"/>
                  </a:cubicBezTo>
                  <a:cubicBezTo>
                    <a:pt x="2750" y="151"/>
                    <a:pt x="2756" y="146"/>
                    <a:pt x="2756" y="139"/>
                  </a:cubicBezTo>
                  <a:cubicBezTo>
                    <a:pt x="2756" y="133"/>
                    <a:pt x="2750" y="127"/>
                    <a:pt x="2744" y="127"/>
                  </a:cubicBezTo>
                  <a:moveTo>
                    <a:pt x="2874" y="127"/>
                  </a:moveTo>
                  <a:cubicBezTo>
                    <a:pt x="2868" y="127"/>
                    <a:pt x="2862" y="133"/>
                    <a:pt x="2862" y="139"/>
                  </a:cubicBezTo>
                  <a:cubicBezTo>
                    <a:pt x="2862" y="146"/>
                    <a:pt x="2868" y="151"/>
                    <a:pt x="2874" y="151"/>
                  </a:cubicBezTo>
                  <a:cubicBezTo>
                    <a:pt x="2881" y="151"/>
                    <a:pt x="2886" y="146"/>
                    <a:pt x="2886" y="139"/>
                  </a:cubicBezTo>
                  <a:cubicBezTo>
                    <a:pt x="2886" y="133"/>
                    <a:pt x="2881" y="127"/>
                    <a:pt x="2874" y="127"/>
                  </a:cubicBezTo>
                  <a:moveTo>
                    <a:pt x="3135" y="127"/>
                  </a:moveTo>
                  <a:cubicBezTo>
                    <a:pt x="3129" y="127"/>
                    <a:pt x="3123" y="133"/>
                    <a:pt x="3123" y="139"/>
                  </a:cubicBezTo>
                  <a:cubicBezTo>
                    <a:pt x="3123" y="146"/>
                    <a:pt x="3129" y="151"/>
                    <a:pt x="3135" y="151"/>
                  </a:cubicBezTo>
                  <a:cubicBezTo>
                    <a:pt x="3142" y="151"/>
                    <a:pt x="3147" y="146"/>
                    <a:pt x="3147" y="139"/>
                  </a:cubicBezTo>
                  <a:cubicBezTo>
                    <a:pt x="3147" y="133"/>
                    <a:pt x="3142" y="127"/>
                    <a:pt x="3135" y="127"/>
                  </a:cubicBezTo>
                  <a:moveTo>
                    <a:pt x="3266" y="127"/>
                  </a:moveTo>
                  <a:cubicBezTo>
                    <a:pt x="3259" y="127"/>
                    <a:pt x="3254" y="133"/>
                    <a:pt x="3254" y="139"/>
                  </a:cubicBezTo>
                  <a:cubicBezTo>
                    <a:pt x="3254" y="146"/>
                    <a:pt x="3259" y="151"/>
                    <a:pt x="3266" y="151"/>
                  </a:cubicBezTo>
                  <a:cubicBezTo>
                    <a:pt x="3273" y="151"/>
                    <a:pt x="3278" y="146"/>
                    <a:pt x="3278" y="139"/>
                  </a:cubicBezTo>
                  <a:cubicBezTo>
                    <a:pt x="3278" y="133"/>
                    <a:pt x="3273" y="127"/>
                    <a:pt x="3266" y="127"/>
                  </a:cubicBezTo>
                  <a:moveTo>
                    <a:pt x="3005" y="127"/>
                  </a:moveTo>
                  <a:cubicBezTo>
                    <a:pt x="2998" y="127"/>
                    <a:pt x="2992" y="132"/>
                    <a:pt x="2992" y="139"/>
                  </a:cubicBezTo>
                  <a:cubicBezTo>
                    <a:pt x="2992" y="146"/>
                    <a:pt x="2998" y="151"/>
                    <a:pt x="3005" y="151"/>
                  </a:cubicBezTo>
                  <a:cubicBezTo>
                    <a:pt x="3012" y="151"/>
                    <a:pt x="3017" y="146"/>
                    <a:pt x="3017" y="139"/>
                  </a:cubicBezTo>
                  <a:cubicBezTo>
                    <a:pt x="3017" y="132"/>
                    <a:pt x="3012" y="127"/>
                    <a:pt x="3005" y="127"/>
                  </a:cubicBezTo>
                  <a:moveTo>
                    <a:pt x="2091" y="1"/>
                  </a:moveTo>
                  <a:cubicBezTo>
                    <a:pt x="2086" y="1"/>
                    <a:pt x="2083" y="4"/>
                    <a:pt x="2083" y="9"/>
                  </a:cubicBezTo>
                  <a:cubicBezTo>
                    <a:pt x="2083" y="13"/>
                    <a:pt x="2086" y="16"/>
                    <a:pt x="2091" y="16"/>
                  </a:cubicBezTo>
                  <a:cubicBezTo>
                    <a:pt x="2095" y="16"/>
                    <a:pt x="2098" y="13"/>
                    <a:pt x="2098" y="9"/>
                  </a:cubicBezTo>
                  <a:cubicBezTo>
                    <a:pt x="2098" y="4"/>
                    <a:pt x="2095" y="1"/>
                    <a:pt x="2091" y="1"/>
                  </a:cubicBezTo>
                  <a:moveTo>
                    <a:pt x="3919" y="1"/>
                  </a:moveTo>
                  <a:cubicBezTo>
                    <a:pt x="3915" y="1"/>
                    <a:pt x="3911" y="4"/>
                    <a:pt x="3911" y="9"/>
                  </a:cubicBezTo>
                  <a:cubicBezTo>
                    <a:pt x="3911" y="13"/>
                    <a:pt x="3915" y="16"/>
                    <a:pt x="3919" y="16"/>
                  </a:cubicBezTo>
                  <a:cubicBezTo>
                    <a:pt x="3923" y="16"/>
                    <a:pt x="3927" y="13"/>
                    <a:pt x="3927" y="9"/>
                  </a:cubicBezTo>
                  <a:cubicBezTo>
                    <a:pt x="3927" y="4"/>
                    <a:pt x="3923" y="1"/>
                    <a:pt x="3919" y="1"/>
                  </a:cubicBezTo>
                  <a:moveTo>
                    <a:pt x="2221" y="0"/>
                  </a:moveTo>
                  <a:cubicBezTo>
                    <a:pt x="2217" y="0"/>
                    <a:pt x="2213" y="4"/>
                    <a:pt x="2213" y="9"/>
                  </a:cubicBezTo>
                  <a:cubicBezTo>
                    <a:pt x="2213" y="13"/>
                    <a:pt x="2217" y="17"/>
                    <a:pt x="2221" y="17"/>
                  </a:cubicBezTo>
                  <a:cubicBezTo>
                    <a:pt x="2226" y="17"/>
                    <a:pt x="2229" y="13"/>
                    <a:pt x="2229" y="9"/>
                  </a:cubicBezTo>
                  <a:cubicBezTo>
                    <a:pt x="2229" y="4"/>
                    <a:pt x="2226" y="0"/>
                    <a:pt x="2221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22" name="Google Shape;422;p1"/>
            <p:cNvSpPr/>
            <p:nvPr/>
          </p:nvSpPr>
          <p:spPr>
            <a:xfrm>
              <a:off x="-1066" y="2362"/>
              <a:ext cx="9816" cy="4707"/>
            </a:xfrm>
            <a:custGeom>
              <a:avLst/>
              <a:gdLst/>
              <a:ahLst/>
              <a:cxnLst/>
              <a:rect l="l" t="t" r="r" b="b"/>
              <a:pathLst>
                <a:path w="6009" h="2882" extrusionOk="0">
                  <a:moveTo>
                    <a:pt x="2613" y="2881"/>
                  </a:move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2"/>
                    <a:pt x="2613" y="2882"/>
                    <a:pt x="2613" y="2882"/>
                  </a:cubicBez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1"/>
                    <a:pt x="2613" y="2881"/>
                    <a:pt x="2613" y="2881"/>
                  </a:cubicBezTo>
                  <a:moveTo>
                    <a:pt x="2744" y="2881"/>
                  </a:moveTo>
                  <a:cubicBezTo>
                    <a:pt x="2743" y="2881"/>
                    <a:pt x="2743" y="2881"/>
                    <a:pt x="2743" y="2881"/>
                  </a:cubicBezTo>
                  <a:cubicBezTo>
                    <a:pt x="2744" y="2882"/>
                    <a:pt x="2744" y="2882"/>
                    <a:pt x="2744" y="2882"/>
                  </a:cubicBezTo>
                  <a:cubicBezTo>
                    <a:pt x="2744" y="2881"/>
                    <a:pt x="2744" y="2881"/>
                    <a:pt x="2744" y="2881"/>
                  </a:cubicBezTo>
                  <a:cubicBezTo>
                    <a:pt x="2744" y="2881"/>
                    <a:pt x="2744" y="2881"/>
                    <a:pt x="2744" y="2881"/>
                  </a:cubicBezTo>
                  <a:moveTo>
                    <a:pt x="2874" y="2881"/>
                  </a:moveTo>
                  <a:cubicBezTo>
                    <a:pt x="2874" y="2881"/>
                    <a:pt x="2874" y="2881"/>
                    <a:pt x="2874" y="2881"/>
                  </a:cubicBezTo>
                  <a:cubicBezTo>
                    <a:pt x="2874" y="2882"/>
                    <a:pt x="2874" y="2882"/>
                    <a:pt x="2874" y="2882"/>
                  </a:cubicBezTo>
                  <a:cubicBezTo>
                    <a:pt x="2875" y="2881"/>
                    <a:pt x="2875" y="2881"/>
                    <a:pt x="2875" y="2881"/>
                  </a:cubicBezTo>
                  <a:cubicBezTo>
                    <a:pt x="2874" y="2881"/>
                    <a:pt x="2874" y="2881"/>
                    <a:pt x="2874" y="2881"/>
                  </a:cubicBezTo>
                  <a:moveTo>
                    <a:pt x="3005" y="2881"/>
                  </a:moveTo>
                  <a:cubicBezTo>
                    <a:pt x="3004" y="2881"/>
                    <a:pt x="3004" y="2881"/>
                    <a:pt x="3004" y="2881"/>
                  </a:cubicBezTo>
                  <a:cubicBezTo>
                    <a:pt x="3005" y="2882"/>
                    <a:pt x="3005" y="2882"/>
                    <a:pt x="3005" y="2882"/>
                  </a:cubicBezTo>
                  <a:cubicBezTo>
                    <a:pt x="3005" y="2881"/>
                    <a:pt x="3005" y="2881"/>
                    <a:pt x="3005" y="2881"/>
                  </a:cubicBezTo>
                  <a:cubicBezTo>
                    <a:pt x="3005" y="2881"/>
                    <a:pt x="3005" y="2881"/>
                    <a:pt x="3005" y="2881"/>
                  </a:cubicBezTo>
                  <a:moveTo>
                    <a:pt x="3135" y="2881"/>
                  </a:moveTo>
                  <a:cubicBezTo>
                    <a:pt x="3135" y="2881"/>
                    <a:pt x="3135" y="2881"/>
                    <a:pt x="3135" y="2881"/>
                  </a:cubicBezTo>
                  <a:cubicBezTo>
                    <a:pt x="3135" y="2882"/>
                    <a:pt x="3135" y="2882"/>
                    <a:pt x="3135" y="2882"/>
                  </a:cubicBezTo>
                  <a:cubicBezTo>
                    <a:pt x="3136" y="2881"/>
                    <a:pt x="3136" y="2881"/>
                    <a:pt x="3136" y="2881"/>
                  </a:cubicBezTo>
                  <a:cubicBezTo>
                    <a:pt x="3135" y="2881"/>
                    <a:pt x="3135" y="2881"/>
                    <a:pt x="3135" y="2881"/>
                  </a:cubicBezTo>
                  <a:moveTo>
                    <a:pt x="3266" y="2881"/>
                  </a:move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2"/>
                    <a:pt x="3266" y="2882"/>
                    <a:pt x="3266" y="2882"/>
                  </a:cubicBez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1"/>
                    <a:pt x="3266" y="2881"/>
                    <a:pt x="3266" y="2881"/>
                  </a:cubicBezTo>
                  <a:moveTo>
                    <a:pt x="3397" y="2881"/>
                  </a:moveTo>
                  <a:cubicBezTo>
                    <a:pt x="3396" y="2881"/>
                    <a:pt x="3396" y="2881"/>
                    <a:pt x="3396" y="2881"/>
                  </a:cubicBezTo>
                  <a:cubicBezTo>
                    <a:pt x="3397" y="2882"/>
                    <a:pt x="3397" y="2882"/>
                    <a:pt x="3397" y="2882"/>
                  </a:cubicBezTo>
                  <a:cubicBezTo>
                    <a:pt x="3397" y="2881"/>
                    <a:pt x="3397" y="2881"/>
                    <a:pt x="3397" y="2881"/>
                  </a:cubicBezTo>
                  <a:cubicBezTo>
                    <a:pt x="3397" y="2881"/>
                    <a:pt x="3397" y="2881"/>
                    <a:pt x="3397" y="2881"/>
                  </a:cubicBezTo>
                  <a:moveTo>
                    <a:pt x="2091" y="2750"/>
                  </a:moveTo>
                  <a:cubicBezTo>
                    <a:pt x="2090" y="2751"/>
                    <a:pt x="2090" y="2751"/>
                    <a:pt x="2090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0"/>
                    <a:pt x="2091" y="2750"/>
                    <a:pt x="2091" y="2750"/>
                  </a:cubicBezTo>
                  <a:moveTo>
                    <a:pt x="3919" y="2750"/>
                  </a:move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0"/>
                    <a:pt x="3919" y="2750"/>
                    <a:pt x="3919" y="2750"/>
                  </a:cubicBezTo>
                  <a:moveTo>
                    <a:pt x="2221" y="2750"/>
                  </a:moveTo>
                  <a:cubicBezTo>
                    <a:pt x="2221" y="2750"/>
                    <a:pt x="2220" y="2750"/>
                    <a:pt x="2220" y="2751"/>
                  </a:cubicBezTo>
                  <a:cubicBezTo>
                    <a:pt x="2220" y="2751"/>
                    <a:pt x="2221" y="2752"/>
                    <a:pt x="2221" y="2752"/>
                  </a:cubicBezTo>
                  <a:cubicBezTo>
                    <a:pt x="2222" y="2752"/>
                    <a:pt x="2222" y="2751"/>
                    <a:pt x="2222" y="2751"/>
                  </a:cubicBezTo>
                  <a:cubicBezTo>
                    <a:pt x="2222" y="2750"/>
                    <a:pt x="2222" y="2750"/>
                    <a:pt x="2221" y="2750"/>
                  </a:cubicBezTo>
                  <a:moveTo>
                    <a:pt x="3788" y="2750"/>
                  </a:moveTo>
                  <a:cubicBezTo>
                    <a:pt x="3788" y="2750"/>
                    <a:pt x="3788" y="2750"/>
                    <a:pt x="3788" y="2751"/>
                  </a:cubicBezTo>
                  <a:cubicBezTo>
                    <a:pt x="3788" y="2751"/>
                    <a:pt x="3788" y="2752"/>
                    <a:pt x="3788" y="2752"/>
                  </a:cubicBezTo>
                  <a:cubicBezTo>
                    <a:pt x="3789" y="2752"/>
                    <a:pt x="3789" y="2751"/>
                    <a:pt x="3789" y="2751"/>
                  </a:cubicBezTo>
                  <a:cubicBezTo>
                    <a:pt x="3789" y="2750"/>
                    <a:pt x="3789" y="2750"/>
                    <a:pt x="3788" y="2750"/>
                  </a:cubicBezTo>
                  <a:moveTo>
                    <a:pt x="2352" y="2750"/>
                  </a:moveTo>
                  <a:cubicBezTo>
                    <a:pt x="2351" y="2750"/>
                    <a:pt x="2351" y="2750"/>
                    <a:pt x="2351" y="2751"/>
                  </a:cubicBezTo>
                  <a:cubicBezTo>
                    <a:pt x="2351" y="2751"/>
                    <a:pt x="2351" y="2752"/>
                    <a:pt x="2352" y="2752"/>
                  </a:cubicBezTo>
                  <a:cubicBezTo>
                    <a:pt x="2352" y="2752"/>
                    <a:pt x="2353" y="2751"/>
                    <a:pt x="2353" y="2751"/>
                  </a:cubicBezTo>
                  <a:cubicBezTo>
                    <a:pt x="2353" y="2750"/>
                    <a:pt x="2352" y="2750"/>
                    <a:pt x="2352" y="2750"/>
                  </a:cubicBezTo>
                  <a:moveTo>
                    <a:pt x="3658" y="2749"/>
                  </a:moveTo>
                  <a:cubicBezTo>
                    <a:pt x="3657" y="2749"/>
                    <a:pt x="3656" y="2750"/>
                    <a:pt x="3656" y="2751"/>
                  </a:cubicBezTo>
                  <a:cubicBezTo>
                    <a:pt x="3656" y="2752"/>
                    <a:pt x="3657" y="2752"/>
                    <a:pt x="3658" y="2752"/>
                  </a:cubicBezTo>
                  <a:cubicBezTo>
                    <a:pt x="3659" y="2752"/>
                    <a:pt x="3659" y="2752"/>
                    <a:pt x="3659" y="2751"/>
                  </a:cubicBezTo>
                  <a:cubicBezTo>
                    <a:pt x="3659" y="2750"/>
                    <a:pt x="3659" y="2749"/>
                    <a:pt x="3658" y="2749"/>
                  </a:cubicBezTo>
                  <a:moveTo>
                    <a:pt x="2482" y="2749"/>
                  </a:moveTo>
                  <a:cubicBezTo>
                    <a:pt x="2481" y="2749"/>
                    <a:pt x="2481" y="2750"/>
                    <a:pt x="2481" y="2751"/>
                  </a:cubicBezTo>
                  <a:cubicBezTo>
                    <a:pt x="2481" y="2752"/>
                    <a:pt x="2481" y="2753"/>
                    <a:pt x="2482" y="2753"/>
                  </a:cubicBezTo>
                  <a:cubicBezTo>
                    <a:pt x="2483" y="2753"/>
                    <a:pt x="2484" y="2752"/>
                    <a:pt x="2484" y="2751"/>
                  </a:cubicBezTo>
                  <a:cubicBezTo>
                    <a:pt x="2484" y="2750"/>
                    <a:pt x="2483" y="2749"/>
                    <a:pt x="2482" y="2749"/>
                  </a:cubicBezTo>
                  <a:moveTo>
                    <a:pt x="3527" y="2749"/>
                  </a:moveTo>
                  <a:cubicBezTo>
                    <a:pt x="3526" y="2749"/>
                    <a:pt x="3525" y="2750"/>
                    <a:pt x="3525" y="2751"/>
                  </a:cubicBezTo>
                  <a:cubicBezTo>
                    <a:pt x="3525" y="2752"/>
                    <a:pt x="3526" y="2753"/>
                    <a:pt x="3527" y="2753"/>
                  </a:cubicBezTo>
                  <a:cubicBezTo>
                    <a:pt x="3528" y="2753"/>
                    <a:pt x="3529" y="2752"/>
                    <a:pt x="3529" y="2751"/>
                  </a:cubicBezTo>
                  <a:cubicBezTo>
                    <a:pt x="3529" y="2750"/>
                    <a:pt x="3528" y="2749"/>
                    <a:pt x="3527" y="2749"/>
                  </a:cubicBezTo>
                  <a:moveTo>
                    <a:pt x="2613" y="2749"/>
                  </a:moveTo>
                  <a:cubicBezTo>
                    <a:pt x="2612" y="2749"/>
                    <a:pt x="2611" y="2750"/>
                    <a:pt x="2611" y="2751"/>
                  </a:cubicBezTo>
                  <a:cubicBezTo>
                    <a:pt x="2611" y="2752"/>
                    <a:pt x="2612" y="2753"/>
                    <a:pt x="2613" y="2753"/>
                  </a:cubicBezTo>
                  <a:cubicBezTo>
                    <a:pt x="2614" y="2753"/>
                    <a:pt x="2615" y="2752"/>
                    <a:pt x="2615" y="2751"/>
                  </a:cubicBezTo>
                  <a:cubicBezTo>
                    <a:pt x="2615" y="2750"/>
                    <a:pt x="2614" y="2749"/>
                    <a:pt x="2613" y="2749"/>
                  </a:cubicBezTo>
                  <a:moveTo>
                    <a:pt x="2744" y="2749"/>
                  </a:moveTo>
                  <a:cubicBezTo>
                    <a:pt x="2742" y="2749"/>
                    <a:pt x="2741" y="2750"/>
                    <a:pt x="2741" y="2751"/>
                  </a:cubicBezTo>
                  <a:cubicBezTo>
                    <a:pt x="2741" y="2752"/>
                    <a:pt x="2742" y="2753"/>
                    <a:pt x="2744" y="2753"/>
                  </a:cubicBezTo>
                  <a:cubicBezTo>
                    <a:pt x="2745" y="2753"/>
                    <a:pt x="2746" y="2752"/>
                    <a:pt x="2746" y="2751"/>
                  </a:cubicBezTo>
                  <a:cubicBezTo>
                    <a:pt x="2746" y="2750"/>
                    <a:pt x="2745" y="2749"/>
                    <a:pt x="2744" y="2749"/>
                  </a:cubicBezTo>
                  <a:moveTo>
                    <a:pt x="2874" y="2749"/>
                  </a:moveTo>
                  <a:cubicBezTo>
                    <a:pt x="2873" y="2749"/>
                    <a:pt x="2872" y="2750"/>
                    <a:pt x="2872" y="2751"/>
                  </a:cubicBezTo>
                  <a:cubicBezTo>
                    <a:pt x="2872" y="2752"/>
                    <a:pt x="2873" y="2753"/>
                    <a:pt x="2874" y="2753"/>
                  </a:cubicBezTo>
                  <a:cubicBezTo>
                    <a:pt x="2875" y="2753"/>
                    <a:pt x="2876" y="2752"/>
                    <a:pt x="2876" y="2751"/>
                  </a:cubicBezTo>
                  <a:cubicBezTo>
                    <a:pt x="2876" y="2750"/>
                    <a:pt x="2875" y="2749"/>
                    <a:pt x="2874" y="2749"/>
                  </a:cubicBezTo>
                  <a:moveTo>
                    <a:pt x="3266" y="2749"/>
                  </a:moveTo>
                  <a:cubicBezTo>
                    <a:pt x="3265" y="2749"/>
                    <a:pt x="3264" y="2750"/>
                    <a:pt x="3264" y="2751"/>
                  </a:cubicBezTo>
                  <a:cubicBezTo>
                    <a:pt x="3264" y="2752"/>
                    <a:pt x="3265" y="2753"/>
                    <a:pt x="3266" y="2753"/>
                  </a:cubicBezTo>
                  <a:cubicBezTo>
                    <a:pt x="3267" y="2753"/>
                    <a:pt x="3268" y="2752"/>
                    <a:pt x="3268" y="2751"/>
                  </a:cubicBezTo>
                  <a:cubicBezTo>
                    <a:pt x="3268" y="2750"/>
                    <a:pt x="3267" y="2749"/>
                    <a:pt x="3266" y="2749"/>
                  </a:cubicBezTo>
                  <a:moveTo>
                    <a:pt x="3397" y="2749"/>
                  </a:moveTo>
                  <a:cubicBezTo>
                    <a:pt x="3395" y="2749"/>
                    <a:pt x="3394" y="2750"/>
                    <a:pt x="3394" y="2751"/>
                  </a:cubicBezTo>
                  <a:cubicBezTo>
                    <a:pt x="3394" y="2752"/>
                    <a:pt x="3395" y="2753"/>
                    <a:pt x="3397" y="2753"/>
                  </a:cubicBezTo>
                  <a:cubicBezTo>
                    <a:pt x="3398" y="2753"/>
                    <a:pt x="3399" y="2752"/>
                    <a:pt x="3399" y="2751"/>
                  </a:cubicBezTo>
                  <a:cubicBezTo>
                    <a:pt x="3399" y="2750"/>
                    <a:pt x="3398" y="2749"/>
                    <a:pt x="3397" y="2749"/>
                  </a:cubicBezTo>
                  <a:moveTo>
                    <a:pt x="3005" y="2748"/>
                  </a:moveTo>
                  <a:cubicBezTo>
                    <a:pt x="3003" y="2748"/>
                    <a:pt x="3002" y="2749"/>
                    <a:pt x="3002" y="2751"/>
                  </a:cubicBezTo>
                  <a:cubicBezTo>
                    <a:pt x="3002" y="2752"/>
                    <a:pt x="3003" y="2753"/>
                    <a:pt x="3005" y="2753"/>
                  </a:cubicBezTo>
                  <a:cubicBezTo>
                    <a:pt x="3006" y="2753"/>
                    <a:pt x="3007" y="2752"/>
                    <a:pt x="3007" y="2751"/>
                  </a:cubicBezTo>
                  <a:cubicBezTo>
                    <a:pt x="3007" y="2749"/>
                    <a:pt x="3006" y="2748"/>
                    <a:pt x="3005" y="2748"/>
                  </a:cubicBezTo>
                  <a:moveTo>
                    <a:pt x="3135" y="2748"/>
                  </a:moveTo>
                  <a:cubicBezTo>
                    <a:pt x="3134" y="2748"/>
                    <a:pt x="3133" y="2749"/>
                    <a:pt x="3133" y="2751"/>
                  </a:cubicBezTo>
                  <a:cubicBezTo>
                    <a:pt x="3133" y="2752"/>
                    <a:pt x="3134" y="2753"/>
                    <a:pt x="3135" y="2753"/>
                  </a:cubicBezTo>
                  <a:cubicBezTo>
                    <a:pt x="3137" y="2753"/>
                    <a:pt x="3138" y="2752"/>
                    <a:pt x="3138" y="2751"/>
                  </a:cubicBezTo>
                  <a:cubicBezTo>
                    <a:pt x="3138" y="2749"/>
                    <a:pt x="3137" y="2748"/>
                    <a:pt x="3135" y="2748"/>
                  </a:cubicBezTo>
                  <a:moveTo>
                    <a:pt x="2091" y="2618"/>
                  </a:moveTo>
                  <a:cubicBezTo>
                    <a:pt x="2089" y="2618"/>
                    <a:pt x="2088" y="2619"/>
                    <a:pt x="2088" y="2620"/>
                  </a:cubicBezTo>
                  <a:cubicBezTo>
                    <a:pt x="2088" y="2621"/>
                    <a:pt x="2089" y="2622"/>
                    <a:pt x="2091" y="2622"/>
                  </a:cubicBezTo>
                  <a:cubicBezTo>
                    <a:pt x="2092" y="2622"/>
                    <a:pt x="2093" y="2621"/>
                    <a:pt x="2093" y="2620"/>
                  </a:cubicBezTo>
                  <a:cubicBezTo>
                    <a:pt x="2093" y="2619"/>
                    <a:pt x="2092" y="2618"/>
                    <a:pt x="2091" y="2618"/>
                  </a:cubicBezTo>
                  <a:moveTo>
                    <a:pt x="3919" y="2618"/>
                  </a:moveTo>
                  <a:cubicBezTo>
                    <a:pt x="3918" y="2618"/>
                    <a:pt x="3917" y="2619"/>
                    <a:pt x="3917" y="2620"/>
                  </a:cubicBezTo>
                  <a:cubicBezTo>
                    <a:pt x="3917" y="2621"/>
                    <a:pt x="3918" y="2622"/>
                    <a:pt x="3919" y="2622"/>
                  </a:cubicBezTo>
                  <a:cubicBezTo>
                    <a:pt x="3920" y="2622"/>
                    <a:pt x="3921" y="2621"/>
                    <a:pt x="3921" y="2620"/>
                  </a:cubicBezTo>
                  <a:cubicBezTo>
                    <a:pt x="3921" y="2619"/>
                    <a:pt x="3920" y="2618"/>
                    <a:pt x="3919" y="2618"/>
                  </a:cubicBezTo>
                  <a:moveTo>
                    <a:pt x="2221" y="2618"/>
                  </a:moveTo>
                  <a:cubicBezTo>
                    <a:pt x="2220" y="2618"/>
                    <a:pt x="2219" y="2619"/>
                    <a:pt x="2219" y="2620"/>
                  </a:cubicBezTo>
                  <a:cubicBezTo>
                    <a:pt x="2219" y="2622"/>
                    <a:pt x="2220" y="2623"/>
                    <a:pt x="2221" y="2623"/>
                  </a:cubicBezTo>
                  <a:cubicBezTo>
                    <a:pt x="2223" y="2623"/>
                    <a:pt x="2224" y="2622"/>
                    <a:pt x="2224" y="2620"/>
                  </a:cubicBezTo>
                  <a:cubicBezTo>
                    <a:pt x="2224" y="2619"/>
                    <a:pt x="2223" y="2618"/>
                    <a:pt x="2221" y="2618"/>
                  </a:cubicBezTo>
                  <a:moveTo>
                    <a:pt x="3788" y="2617"/>
                  </a:moveTo>
                  <a:cubicBezTo>
                    <a:pt x="3787" y="2617"/>
                    <a:pt x="3786" y="2619"/>
                    <a:pt x="3786" y="2620"/>
                  </a:cubicBezTo>
                  <a:cubicBezTo>
                    <a:pt x="3786" y="2622"/>
                    <a:pt x="3787" y="2623"/>
                    <a:pt x="3788" y="2623"/>
                  </a:cubicBezTo>
                  <a:cubicBezTo>
                    <a:pt x="3790" y="2623"/>
                    <a:pt x="3791" y="2622"/>
                    <a:pt x="3791" y="2620"/>
                  </a:cubicBezTo>
                  <a:cubicBezTo>
                    <a:pt x="3791" y="2619"/>
                    <a:pt x="3790" y="2617"/>
                    <a:pt x="3788" y="2617"/>
                  </a:cubicBezTo>
                  <a:moveTo>
                    <a:pt x="2352" y="2617"/>
                  </a:moveTo>
                  <a:cubicBezTo>
                    <a:pt x="2350" y="2617"/>
                    <a:pt x="2349" y="2618"/>
                    <a:pt x="2349" y="2620"/>
                  </a:cubicBezTo>
                  <a:cubicBezTo>
                    <a:pt x="2349" y="2622"/>
                    <a:pt x="2350" y="2623"/>
                    <a:pt x="2352" y="2623"/>
                  </a:cubicBezTo>
                  <a:cubicBezTo>
                    <a:pt x="2354" y="2623"/>
                    <a:pt x="2355" y="2622"/>
                    <a:pt x="2355" y="2620"/>
                  </a:cubicBezTo>
                  <a:cubicBezTo>
                    <a:pt x="2355" y="2618"/>
                    <a:pt x="2354" y="2617"/>
                    <a:pt x="2352" y="2617"/>
                  </a:cubicBezTo>
                  <a:moveTo>
                    <a:pt x="3658" y="2617"/>
                  </a:moveTo>
                  <a:cubicBezTo>
                    <a:pt x="3656" y="2617"/>
                    <a:pt x="3655" y="2618"/>
                    <a:pt x="3655" y="2620"/>
                  </a:cubicBezTo>
                  <a:cubicBezTo>
                    <a:pt x="3655" y="2622"/>
                    <a:pt x="3656" y="2623"/>
                    <a:pt x="3658" y="2623"/>
                  </a:cubicBezTo>
                  <a:cubicBezTo>
                    <a:pt x="3660" y="2623"/>
                    <a:pt x="3661" y="2622"/>
                    <a:pt x="3661" y="2620"/>
                  </a:cubicBezTo>
                  <a:cubicBezTo>
                    <a:pt x="3661" y="2618"/>
                    <a:pt x="3660" y="2617"/>
                    <a:pt x="3658" y="2617"/>
                  </a:cubicBezTo>
                  <a:moveTo>
                    <a:pt x="2482" y="2617"/>
                  </a:moveTo>
                  <a:cubicBezTo>
                    <a:pt x="2480" y="2617"/>
                    <a:pt x="2479" y="2618"/>
                    <a:pt x="2479" y="2620"/>
                  </a:cubicBezTo>
                  <a:cubicBezTo>
                    <a:pt x="2479" y="2622"/>
                    <a:pt x="2480" y="2624"/>
                    <a:pt x="2482" y="2624"/>
                  </a:cubicBezTo>
                  <a:cubicBezTo>
                    <a:pt x="2484" y="2624"/>
                    <a:pt x="2486" y="2622"/>
                    <a:pt x="2486" y="2620"/>
                  </a:cubicBezTo>
                  <a:cubicBezTo>
                    <a:pt x="2486" y="2618"/>
                    <a:pt x="2484" y="2617"/>
                    <a:pt x="2482" y="2617"/>
                  </a:cubicBezTo>
                  <a:moveTo>
                    <a:pt x="3527" y="2617"/>
                  </a:moveTo>
                  <a:cubicBezTo>
                    <a:pt x="3525" y="2617"/>
                    <a:pt x="3524" y="2618"/>
                    <a:pt x="3524" y="2620"/>
                  </a:cubicBezTo>
                  <a:cubicBezTo>
                    <a:pt x="3524" y="2622"/>
                    <a:pt x="3525" y="2624"/>
                    <a:pt x="3527" y="2624"/>
                  </a:cubicBezTo>
                  <a:cubicBezTo>
                    <a:pt x="3529" y="2624"/>
                    <a:pt x="3531" y="2622"/>
                    <a:pt x="3531" y="2620"/>
                  </a:cubicBezTo>
                  <a:cubicBezTo>
                    <a:pt x="3531" y="2618"/>
                    <a:pt x="3529" y="2617"/>
                    <a:pt x="3527" y="2617"/>
                  </a:cubicBezTo>
                  <a:moveTo>
                    <a:pt x="2613" y="2616"/>
                  </a:moveTo>
                  <a:cubicBezTo>
                    <a:pt x="2611" y="2616"/>
                    <a:pt x="2609" y="2618"/>
                    <a:pt x="2609" y="2620"/>
                  </a:cubicBezTo>
                  <a:cubicBezTo>
                    <a:pt x="2609" y="2622"/>
                    <a:pt x="2611" y="2624"/>
                    <a:pt x="2613" y="2624"/>
                  </a:cubicBezTo>
                  <a:cubicBezTo>
                    <a:pt x="2615" y="2624"/>
                    <a:pt x="2617" y="2622"/>
                    <a:pt x="2617" y="2620"/>
                  </a:cubicBezTo>
                  <a:cubicBezTo>
                    <a:pt x="2617" y="2618"/>
                    <a:pt x="2615" y="2616"/>
                    <a:pt x="2613" y="2616"/>
                  </a:cubicBezTo>
                  <a:moveTo>
                    <a:pt x="3397" y="2616"/>
                  </a:moveTo>
                  <a:cubicBezTo>
                    <a:pt x="3394" y="2616"/>
                    <a:pt x="3393" y="2618"/>
                    <a:pt x="3393" y="2620"/>
                  </a:cubicBezTo>
                  <a:cubicBezTo>
                    <a:pt x="3393" y="2622"/>
                    <a:pt x="3394" y="2624"/>
                    <a:pt x="3397" y="2624"/>
                  </a:cubicBezTo>
                  <a:cubicBezTo>
                    <a:pt x="3399" y="2624"/>
                    <a:pt x="3401" y="2622"/>
                    <a:pt x="3401" y="2620"/>
                  </a:cubicBezTo>
                  <a:cubicBezTo>
                    <a:pt x="3401" y="2618"/>
                    <a:pt x="3399" y="2616"/>
                    <a:pt x="3397" y="2616"/>
                  </a:cubicBezTo>
                  <a:moveTo>
                    <a:pt x="2744" y="2616"/>
                  </a:moveTo>
                  <a:cubicBezTo>
                    <a:pt x="2741" y="2616"/>
                    <a:pt x="2739" y="2618"/>
                    <a:pt x="2739" y="2620"/>
                  </a:cubicBezTo>
                  <a:cubicBezTo>
                    <a:pt x="2739" y="2623"/>
                    <a:pt x="2741" y="2625"/>
                    <a:pt x="2744" y="2625"/>
                  </a:cubicBezTo>
                  <a:cubicBezTo>
                    <a:pt x="2746" y="2625"/>
                    <a:pt x="2748" y="2623"/>
                    <a:pt x="2748" y="2620"/>
                  </a:cubicBezTo>
                  <a:cubicBezTo>
                    <a:pt x="2748" y="2618"/>
                    <a:pt x="2746" y="2616"/>
                    <a:pt x="2744" y="2616"/>
                  </a:cubicBezTo>
                  <a:moveTo>
                    <a:pt x="2874" y="2616"/>
                  </a:moveTo>
                  <a:cubicBezTo>
                    <a:pt x="2872" y="2616"/>
                    <a:pt x="2870" y="2618"/>
                    <a:pt x="2870" y="2620"/>
                  </a:cubicBezTo>
                  <a:cubicBezTo>
                    <a:pt x="2870" y="2623"/>
                    <a:pt x="2872" y="2625"/>
                    <a:pt x="2874" y="2625"/>
                  </a:cubicBezTo>
                  <a:cubicBezTo>
                    <a:pt x="2877" y="2625"/>
                    <a:pt x="2879" y="2623"/>
                    <a:pt x="2879" y="2620"/>
                  </a:cubicBezTo>
                  <a:cubicBezTo>
                    <a:pt x="2879" y="2618"/>
                    <a:pt x="2877" y="2616"/>
                    <a:pt x="2874" y="2616"/>
                  </a:cubicBezTo>
                  <a:moveTo>
                    <a:pt x="3005" y="2616"/>
                  </a:moveTo>
                  <a:cubicBezTo>
                    <a:pt x="3002" y="2616"/>
                    <a:pt x="3000" y="2618"/>
                    <a:pt x="3000" y="2620"/>
                  </a:cubicBezTo>
                  <a:cubicBezTo>
                    <a:pt x="3000" y="2623"/>
                    <a:pt x="3002" y="2625"/>
                    <a:pt x="3005" y="2625"/>
                  </a:cubicBezTo>
                  <a:cubicBezTo>
                    <a:pt x="3007" y="2625"/>
                    <a:pt x="3009" y="2623"/>
                    <a:pt x="3009" y="2620"/>
                  </a:cubicBezTo>
                  <a:cubicBezTo>
                    <a:pt x="3009" y="2618"/>
                    <a:pt x="3007" y="2616"/>
                    <a:pt x="3005" y="2616"/>
                  </a:cubicBezTo>
                  <a:moveTo>
                    <a:pt x="3135" y="2616"/>
                  </a:moveTo>
                  <a:cubicBezTo>
                    <a:pt x="3133" y="2616"/>
                    <a:pt x="3131" y="2618"/>
                    <a:pt x="3131" y="2620"/>
                  </a:cubicBezTo>
                  <a:cubicBezTo>
                    <a:pt x="3131" y="2623"/>
                    <a:pt x="3133" y="2625"/>
                    <a:pt x="3135" y="2625"/>
                  </a:cubicBezTo>
                  <a:cubicBezTo>
                    <a:pt x="3138" y="2625"/>
                    <a:pt x="3140" y="2623"/>
                    <a:pt x="3140" y="2620"/>
                  </a:cubicBezTo>
                  <a:cubicBezTo>
                    <a:pt x="3140" y="2618"/>
                    <a:pt x="3138" y="2616"/>
                    <a:pt x="3135" y="2616"/>
                  </a:cubicBezTo>
                  <a:moveTo>
                    <a:pt x="3266" y="2616"/>
                  </a:moveTo>
                  <a:cubicBezTo>
                    <a:pt x="3264" y="2616"/>
                    <a:pt x="3262" y="2618"/>
                    <a:pt x="3262" y="2620"/>
                  </a:cubicBezTo>
                  <a:cubicBezTo>
                    <a:pt x="3262" y="2623"/>
                    <a:pt x="3264" y="2625"/>
                    <a:pt x="3266" y="2625"/>
                  </a:cubicBezTo>
                  <a:cubicBezTo>
                    <a:pt x="3268" y="2625"/>
                    <a:pt x="3270" y="2623"/>
                    <a:pt x="3270" y="2620"/>
                  </a:cubicBezTo>
                  <a:cubicBezTo>
                    <a:pt x="3270" y="2618"/>
                    <a:pt x="3268" y="2616"/>
                    <a:pt x="3266" y="2616"/>
                  </a:cubicBezTo>
                  <a:moveTo>
                    <a:pt x="2091" y="2486"/>
                  </a:moveTo>
                  <a:cubicBezTo>
                    <a:pt x="2088" y="2486"/>
                    <a:pt x="2087" y="2487"/>
                    <a:pt x="2087" y="2490"/>
                  </a:cubicBezTo>
                  <a:cubicBezTo>
                    <a:pt x="2087" y="2492"/>
                    <a:pt x="2088" y="2494"/>
                    <a:pt x="2091" y="2494"/>
                  </a:cubicBezTo>
                  <a:cubicBezTo>
                    <a:pt x="2093" y="2494"/>
                    <a:pt x="2095" y="2492"/>
                    <a:pt x="2095" y="2490"/>
                  </a:cubicBezTo>
                  <a:cubicBezTo>
                    <a:pt x="2095" y="2487"/>
                    <a:pt x="2093" y="2486"/>
                    <a:pt x="2091" y="2486"/>
                  </a:cubicBezTo>
                  <a:moveTo>
                    <a:pt x="3919" y="2486"/>
                  </a:moveTo>
                  <a:cubicBezTo>
                    <a:pt x="3917" y="2486"/>
                    <a:pt x="3915" y="2487"/>
                    <a:pt x="3915" y="2490"/>
                  </a:cubicBezTo>
                  <a:cubicBezTo>
                    <a:pt x="3915" y="2492"/>
                    <a:pt x="3917" y="2494"/>
                    <a:pt x="3919" y="2494"/>
                  </a:cubicBezTo>
                  <a:cubicBezTo>
                    <a:pt x="3921" y="2494"/>
                    <a:pt x="3923" y="2492"/>
                    <a:pt x="3923" y="2490"/>
                  </a:cubicBezTo>
                  <a:cubicBezTo>
                    <a:pt x="3923" y="2487"/>
                    <a:pt x="3921" y="2486"/>
                    <a:pt x="3919" y="2486"/>
                  </a:cubicBezTo>
                  <a:moveTo>
                    <a:pt x="2221" y="2485"/>
                  </a:moveTo>
                  <a:cubicBezTo>
                    <a:pt x="2219" y="2485"/>
                    <a:pt x="2216" y="2487"/>
                    <a:pt x="2216" y="2490"/>
                  </a:cubicBezTo>
                  <a:cubicBezTo>
                    <a:pt x="2216" y="2492"/>
                    <a:pt x="2219" y="2494"/>
                    <a:pt x="2221" y="2494"/>
                  </a:cubicBezTo>
                  <a:cubicBezTo>
                    <a:pt x="2224" y="2494"/>
                    <a:pt x="2226" y="2492"/>
                    <a:pt x="2226" y="2490"/>
                  </a:cubicBezTo>
                  <a:cubicBezTo>
                    <a:pt x="2226" y="2487"/>
                    <a:pt x="2224" y="2485"/>
                    <a:pt x="2221" y="2485"/>
                  </a:cubicBezTo>
                  <a:moveTo>
                    <a:pt x="3788" y="2485"/>
                  </a:moveTo>
                  <a:cubicBezTo>
                    <a:pt x="3786" y="2485"/>
                    <a:pt x="3784" y="2487"/>
                    <a:pt x="3784" y="2490"/>
                  </a:cubicBezTo>
                  <a:cubicBezTo>
                    <a:pt x="3784" y="2492"/>
                    <a:pt x="3786" y="2494"/>
                    <a:pt x="3788" y="2494"/>
                  </a:cubicBezTo>
                  <a:cubicBezTo>
                    <a:pt x="3791" y="2494"/>
                    <a:pt x="3793" y="2492"/>
                    <a:pt x="3793" y="2490"/>
                  </a:cubicBezTo>
                  <a:cubicBezTo>
                    <a:pt x="3793" y="2487"/>
                    <a:pt x="3791" y="2485"/>
                    <a:pt x="3788" y="2485"/>
                  </a:cubicBezTo>
                  <a:moveTo>
                    <a:pt x="2352" y="2484"/>
                  </a:moveTo>
                  <a:cubicBezTo>
                    <a:pt x="2349" y="2484"/>
                    <a:pt x="2347" y="2487"/>
                    <a:pt x="2347" y="2490"/>
                  </a:cubicBezTo>
                  <a:cubicBezTo>
                    <a:pt x="2347" y="2492"/>
                    <a:pt x="2349" y="2495"/>
                    <a:pt x="2352" y="2495"/>
                  </a:cubicBezTo>
                  <a:cubicBezTo>
                    <a:pt x="2355" y="2495"/>
                    <a:pt x="2357" y="2492"/>
                    <a:pt x="2357" y="2490"/>
                  </a:cubicBezTo>
                  <a:cubicBezTo>
                    <a:pt x="2357" y="2487"/>
                    <a:pt x="2355" y="2484"/>
                    <a:pt x="2352" y="2484"/>
                  </a:cubicBezTo>
                  <a:moveTo>
                    <a:pt x="3658" y="2484"/>
                  </a:moveTo>
                  <a:cubicBezTo>
                    <a:pt x="3655" y="2484"/>
                    <a:pt x="3653" y="2487"/>
                    <a:pt x="3653" y="2490"/>
                  </a:cubicBezTo>
                  <a:cubicBezTo>
                    <a:pt x="3653" y="2492"/>
                    <a:pt x="3655" y="2495"/>
                    <a:pt x="3658" y="2495"/>
                  </a:cubicBezTo>
                  <a:cubicBezTo>
                    <a:pt x="3661" y="2495"/>
                    <a:pt x="3663" y="2492"/>
                    <a:pt x="3663" y="2490"/>
                  </a:cubicBezTo>
                  <a:cubicBezTo>
                    <a:pt x="3663" y="2487"/>
                    <a:pt x="3661" y="2484"/>
                    <a:pt x="3658" y="2484"/>
                  </a:cubicBezTo>
                  <a:moveTo>
                    <a:pt x="2482" y="2484"/>
                  </a:moveTo>
                  <a:cubicBezTo>
                    <a:pt x="2479" y="2484"/>
                    <a:pt x="2477" y="2487"/>
                    <a:pt x="2477" y="2490"/>
                  </a:cubicBezTo>
                  <a:cubicBezTo>
                    <a:pt x="2477" y="2493"/>
                    <a:pt x="2479" y="2495"/>
                    <a:pt x="2482" y="2495"/>
                  </a:cubicBezTo>
                  <a:cubicBezTo>
                    <a:pt x="2485" y="2495"/>
                    <a:pt x="2488" y="2493"/>
                    <a:pt x="2488" y="2490"/>
                  </a:cubicBezTo>
                  <a:cubicBezTo>
                    <a:pt x="2488" y="2487"/>
                    <a:pt x="2485" y="2484"/>
                    <a:pt x="2482" y="2484"/>
                  </a:cubicBezTo>
                  <a:moveTo>
                    <a:pt x="2613" y="2484"/>
                  </a:moveTo>
                  <a:cubicBezTo>
                    <a:pt x="2610" y="2484"/>
                    <a:pt x="2607" y="2486"/>
                    <a:pt x="2607" y="2490"/>
                  </a:cubicBezTo>
                  <a:cubicBezTo>
                    <a:pt x="2607" y="2493"/>
                    <a:pt x="2610" y="2495"/>
                    <a:pt x="2613" y="2495"/>
                  </a:cubicBezTo>
                  <a:cubicBezTo>
                    <a:pt x="2616" y="2495"/>
                    <a:pt x="2619" y="2493"/>
                    <a:pt x="2619" y="2490"/>
                  </a:cubicBezTo>
                  <a:cubicBezTo>
                    <a:pt x="2619" y="2486"/>
                    <a:pt x="2616" y="2484"/>
                    <a:pt x="2613" y="2484"/>
                  </a:cubicBezTo>
                  <a:moveTo>
                    <a:pt x="3527" y="2484"/>
                  </a:moveTo>
                  <a:cubicBezTo>
                    <a:pt x="3524" y="2484"/>
                    <a:pt x="3521" y="2486"/>
                    <a:pt x="3521" y="2490"/>
                  </a:cubicBezTo>
                  <a:cubicBezTo>
                    <a:pt x="3521" y="2493"/>
                    <a:pt x="3524" y="2495"/>
                    <a:pt x="3527" y="2495"/>
                  </a:cubicBezTo>
                  <a:cubicBezTo>
                    <a:pt x="3530" y="2495"/>
                    <a:pt x="3533" y="2493"/>
                    <a:pt x="3533" y="2490"/>
                  </a:cubicBezTo>
                  <a:cubicBezTo>
                    <a:pt x="3533" y="2486"/>
                    <a:pt x="3530" y="2484"/>
                    <a:pt x="3527" y="2484"/>
                  </a:cubicBezTo>
                  <a:moveTo>
                    <a:pt x="2744" y="2483"/>
                  </a:moveTo>
                  <a:cubicBezTo>
                    <a:pt x="2740" y="2483"/>
                    <a:pt x="2737" y="2486"/>
                    <a:pt x="2737" y="2490"/>
                  </a:cubicBezTo>
                  <a:cubicBezTo>
                    <a:pt x="2737" y="2493"/>
                    <a:pt x="2740" y="2496"/>
                    <a:pt x="2744" y="2496"/>
                  </a:cubicBezTo>
                  <a:cubicBezTo>
                    <a:pt x="2747" y="2496"/>
                    <a:pt x="2750" y="2493"/>
                    <a:pt x="2750" y="2490"/>
                  </a:cubicBezTo>
                  <a:cubicBezTo>
                    <a:pt x="2750" y="2486"/>
                    <a:pt x="2747" y="2483"/>
                    <a:pt x="2744" y="2483"/>
                  </a:cubicBezTo>
                  <a:moveTo>
                    <a:pt x="3266" y="2483"/>
                  </a:moveTo>
                  <a:cubicBezTo>
                    <a:pt x="3263" y="2483"/>
                    <a:pt x="3260" y="2486"/>
                    <a:pt x="3260" y="2490"/>
                  </a:cubicBezTo>
                  <a:cubicBezTo>
                    <a:pt x="3260" y="2493"/>
                    <a:pt x="3263" y="2496"/>
                    <a:pt x="3266" y="2496"/>
                  </a:cubicBezTo>
                  <a:cubicBezTo>
                    <a:pt x="3269" y="2496"/>
                    <a:pt x="3272" y="2493"/>
                    <a:pt x="3272" y="2490"/>
                  </a:cubicBezTo>
                  <a:cubicBezTo>
                    <a:pt x="3272" y="2486"/>
                    <a:pt x="3269" y="2483"/>
                    <a:pt x="3266" y="2483"/>
                  </a:cubicBezTo>
                  <a:moveTo>
                    <a:pt x="3397" y="2483"/>
                  </a:moveTo>
                  <a:cubicBezTo>
                    <a:pt x="3393" y="2483"/>
                    <a:pt x="3390" y="2486"/>
                    <a:pt x="3390" y="2490"/>
                  </a:cubicBezTo>
                  <a:cubicBezTo>
                    <a:pt x="3390" y="2493"/>
                    <a:pt x="3393" y="2496"/>
                    <a:pt x="3397" y="2496"/>
                  </a:cubicBezTo>
                  <a:cubicBezTo>
                    <a:pt x="3400" y="2496"/>
                    <a:pt x="3403" y="2493"/>
                    <a:pt x="3403" y="2490"/>
                  </a:cubicBezTo>
                  <a:cubicBezTo>
                    <a:pt x="3403" y="2486"/>
                    <a:pt x="3400" y="2483"/>
                    <a:pt x="3397" y="2483"/>
                  </a:cubicBezTo>
                  <a:moveTo>
                    <a:pt x="2874" y="2483"/>
                  </a:moveTo>
                  <a:cubicBezTo>
                    <a:pt x="2871" y="2483"/>
                    <a:pt x="2868" y="2486"/>
                    <a:pt x="2868" y="2490"/>
                  </a:cubicBezTo>
                  <a:cubicBezTo>
                    <a:pt x="2868" y="2493"/>
                    <a:pt x="2871" y="2496"/>
                    <a:pt x="2874" y="2496"/>
                  </a:cubicBezTo>
                  <a:cubicBezTo>
                    <a:pt x="2878" y="2496"/>
                    <a:pt x="2881" y="2493"/>
                    <a:pt x="2881" y="2490"/>
                  </a:cubicBezTo>
                  <a:cubicBezTo>
                    <a:pt x="2881" y="2486"/>
                    <a:pt x="2878" y="2483"/>
                    <a:pt x="2874" y="2483"/>
                  </a:cubicBezTo>
                  <a:moveTo>
                    <a:pt x="3005" y="2483"/>
                  </a:moveTo>
                  <a:cubicBezTo>
                    <a:pt x="3001" y="2483"/>
                    <a:pt x="2998" y="2486"/>
                    <a:pt x="2998" y="2490"/>
                  </a:cubicBezTo>
                  <a:cubicBezTo>
                    <a:pt x="2998" y="2493"/>
                    <a:pt x="3001" y="2496"/>
                    <a:pt x="3005" y="2496"/>
                  </a:cubicBezTo>
                  <a:cubicBezTo>
                    <a:pt x="3008" y="2496"/>
                    <a:pt x="3011" y="2493"/>
                    <a:pt x="3011" y="2490"/>
                  </a:cubicBezTo>
                  <a:cubicBezTo>
                    <a:pt x="3011" y="2486"/>
                    <a:pt x="3008" y="2483"/>
                    <a:pt x="3005" y="2483"/>
                  </a:cubicBezTo>
                  <a:moveTo>
                    <a:pt x="3135" y="2483"/>
                  </a:moveTo>
                  <a:cubicBezTo>
                    <a:pt x="3132" y="2483"/>
                    <a:pt x="3129" y="2486"/>
                    <a:pt x="3129" y="2490"/>
                  </a:cubicBezTo>
                  <a:cubicBezTo>
                    <a:pt x="3129" y="2493"/>
                    <a:pt x="3132" y="2496"/>
                    <a:pt x="3135" y="2496"/>
                  </a:cubicBezTo>
                  <a:cubicBezTo>
                    <a:pt x="3139" y="2496"/>
                    <a:pt x="3142" y="2493"/>
                    <a:pt x="3142" y="2490"/>
                  </a:cubicBezTo>
                  <a:cubicBezTo>
                    <a:pt x="3142" y="2486"/>
                    <a:pt x="3139" y="2483"/>
                    <a:pt x="3135" y="2483"/>
                  </a:cubicBezTo>
                  <a:moveTo>
                    <a:pt x="2091" y="2353"/>
                  </a:moveTo>
                  <a:cubicBezTo>
                    <a:pt x="2087" y="2353"/>
                    <a:pt x="2085" y="2356"/>
                    <a:pt x="2085" y="2359"/>
                  </a:cubicBezTo>
                  <a:cubicBezTo>
                    <a:pt x="2085" y="2362"/>
                    <a:pt x="2087" y="2365"/>
                    <a:pt x="2091" y="2365"/>
                  </a:cubicBezTo>
                  <a:cubicBezTo>
                    <a:pt x="2094" y="2365"/>
                    <a:pt x="2096" y="2362"/>
                    <a:pt x="2096" y="2359"/>
                  </a:cubicBezTo>
                  <a:cubicBezTo>
                    <a:pt x="2096" y="2356"/>
                    <a:pt x="2094" y="2353"/>
                    <a:pt x="2091" y="2353"/>
                  </a:cubicBezTo>
                  <a:moveTo>
                    <a:pt x="3919" y="2353"/>
                  </a:moveTo>
                  <a:cubicBezTo>
                    <a:pt x="3916" y="2353"/>
                    <a:pt x="3913" y="2356"/>
                    <a:pt x="3913" y="2359"/>
                  </a:cubicBezTo>
                  <a:cubicBezTo>
                    <a:pt x="3913" y="2362"/>
                    <a:pt x="3916" y="2365"/>
                    <a:pt x="3919" y="2365"/>
                  </a:cubicBezTo>
                  <a:cubicBezTo>
                    <a:pt x="3922" y="2365"/>
                    <a:pt x="3925" y="2362"/>
                    <a:pt x="3925" y="2359"/>
                  </a:cubicBezTo>
                  <a:cubicBezTo>
                    <a:pt x="3925" y="2356"/>
                    <a:pt x="3922" y="2353"/>
                    <a:pt x="3919" y="2353"/>
                  </a:cubicBezTo>
                  <a:moveTo>
                    <a:pt x="2221" y="2352"/>
                  </a:moveTo>
                  <a:cubicBezTo>
                    <a:pt x="2218" y="2352"/>
                    <a:pt x="2215" y="2355"/>
                    <a:pt x="2215" y="2359"/>
                  </a:cubicBezTo>
                  <a:cubicBezTo>
                    <a:pt x="2215" y="2363"/>
                    <a:pt x="2218" y="2365"/>
                    <a:pt x="2221" y="2365"/>
                  </a:cubicBezTo>
                  <a:cubicBezTo>
                    <a:pt x="2225" y="2365"/>
                    <a:pt x="2228" y="2363"/>
                    <a:pt x="2228" y="2359"/>
                  </a:cubicBezTo>
                  <a:cubicBezTo>
                    <a:pt x="2228" y="2355"/>
                    <a:pt x="2225" y="2352"/>
                    <a:pt x="2221" y="2352"/>
                  </a:cubicBezTo>
                  <a:moveTo>
                    <a:pt x="3788" y="2352"/>
                  </a:moveTo>
                  <a:cubicBezTo>
                    <a:pt x="3785" y="2352"/>
                    <a:pt x="3782" y="2355"/>
                    <a:pt x="3782" y="2359"/>
                  </a:cubicBezTo>
                  <a:cubicBezTo>
                    <a:pt x="3782" y="2363"/>
                    <a:pt x="3785" y="2365"/>
                    <a:pt x="3788" y="2365"/>
                  </a:cubicBezTo>
                  <a:cubicBezTo>
                    <a:pt x="3792" y="2365"/>
                    <a:pt x="3795" y="2363"/>
                    <a:pt x="3795" y="2359"/>
                  </a:cubicBezTo>
                  <a:cubicBezTo>
                    <a:pt x="3795" y="2355"/>
                    <a:pt x="3792" y="2352"/>
                    <a:pt x="3788" y="2352"/>
                  </a:cubicBezTo>
                  <a:moveTo>
                    <a:pt x="2352" y="2352"/>
                  </a:moveTo>
                  <a:cubicBezTo>
                    <a:pt x="2348" y="2352"/>
                    <a:pt x="2345" y="2355"/>
                    <a:pt x="2345" y="2359"/>
                  </a:cubicBezTo>
                  <a:cubicBezTo>
                    <a:pt x="2345" y="2363"/>
                    <a:pt x="2348" y="2366"/>
                    <a:pt x="2352" y="2366"/>
                  </a:cubicBezTo>
                  <a:cubicBezTo>
                    <a:pt x="2356" y="2366"/>
                    <a:pt x="2359" y="2363"/>
                    <a:pt x="2359" y="2359"/>
                  </a:cubicBezTo>
                  <a:cubicBezTo>
                    <a:pt x="2359" y="2355"/>
                    <a:pt x="2356" y="2352"/>
                    <a:pt x="2352" y="2352"/>
                  </a:cubicBezTo>
                  <a:moveTo>
                    <a:pt x="3658" y="2352"/>
                  </a:moveTo>
                  <a:cubicBezTo>
                    <a:pt x="3654" y="2352"/>
                    <a:pt x="3651" y="2355"/>
                    <a:pt x="3651" y="2359"/>
                  </a:cubicBezTo>
                  <a:cubicBezTo>
                    <a:pt x="3651" y="2363"/>
                    <a:pt x="3654" y="2366"/>
                    <a:pt x="3658" y="2366"/>
                  </a:cubicBezTo>
                  <a:cubicBezTo>
                    <a:pt x="3662" y="2366"/>
                    <a:pt x="3665" y="2363"/>
                    <a:pt x="3665" y="2359"/>
                  </a:cubicBezTo>
                  <a:cubicBezTo>
                    <a:pt x="3665" y="2355"/>
                    <a:pt x="3662" y="2352"/>
                    <a:pt x="3658" y="2352"/>
                  </a:cubicBezTo>
                  <a:moveTo>
                    <a:pt x="2482" y="2351"/>
                  </a:moveTo>
                  <a:cubicBezTo>
                    <a:pt x="2478" y="2351"/>
                    <a:pt x="2475" y="2355"/>
                    <a:pt x="2475" y="2359"/>
                  </a:cubicBezTo>
                  <a:cubicBezTo>
                    <a:pt x="2475" y="2363"/>
                    <a:pt x="2478" y="2367"/>
                    <a:pt x="2482" y="2367"/>
                  </a:cubicBezTo>
                  <a:cubicBezTo>
                    <a:pt x="2487" y="2367"/>
                    <a:pt x="2490" y="2363"/>
                    <a:pt x="2490" y="2359"/>
                  </a:cubicBezTo>
                  <a:cubicBezTo>
                    <a:pt x="2490" y="2355"/>
                    <a:pt x="2487" y="2351"/>
                    <a:pt x="2482" y="2351"/>
                  </a:cubicBezTo>
                  <a:moveTo>
                    <a:pt x="3527" y="2351"/>
                  </a:moveTo>
                  <a:cubicBezTo>
                    <a:pt x="3523" y="2351"/>
                    <a:pt x="3520" y="2355"/>
                    <a:pt x="3520" y="2359"/>
                  </a:cubicBezTo>
                  <a:cubicBezTo>
                    <a:pt x="3520" y="2363"/>
                    <a:pt x="3523" y="2367"/>
                    <a:pt x="3527" y="2367"/>
                  </a:cubicBezTo>
                  <a:cubicBezTo>
                    <a:pt x="3531" y="2367"/>
                    <a:pt x="3535" y="2363"/>
                    <a:pt x="3535" y="2359"/>
                  </a:cubicBezTo>
                  <a:cubicBezTo>
                    <a:pt x="3535" y="2355"/>
                    <a:pt x="3531" y="2351"/>
                    <a:pt x="3527" y="2351"/>
                  </a:cubicBezTo>
                  <a:moveTo>
                    <a:pt x="2613" y="2351"/>
                  </a:moveTo>
                  <a:cubicBezTo>
                    <a:pt x="2609" y="2351"/>
                    <a:pt x="2605" y="2355"/>
                    <a:pt x="2605" y="2359"/>
                  </a:cubicBezTo>
                  <a:cubicBezTo>
                    <a:pt x="2605" y="2363"/>
                    <a:pt x="2609" y="2367"/>
                    <a:pt x="2613" y="2367"/>
                  </a:cubicBezTo>
                  <a:cubicBezTo>
                    <a:pt x="2617" y="2367"/>
                    <a:pt x="2621" y="2363"/>
                    <a:pt x="2621" y="2359"/>
                  </a:cubicBezTo>
                  <a:cubicBezTo>
                    <a:pt x="2621" y="2355"/>
                    <a:pt x="2617" y="2351"/>
                    <a:pt x="2613" y="2351"/>
                  </a:cubicBezTo>
                  <a:moveTo>
                    <a:pt x="3397" y="2351"/>
                  </a:moveTo>
                  <a:cubicBezTo>
                    <a:pt x="3392" y="2351"/>
                    <a:pt x="3389" y="2355"/>
                    <a:pt x="3389" y="2359"/>
                  </a:cubicBezTo>
                  <a:cubicBezTo>
                    <a:pt x="3389" y="2363"/>
                    <a:pt x="3392" y="2367"/>
                    <a:pt x="3397" y="2367"/>
                  </a:cubicBezTo>
                  <a:cubicBezTo>
                    <a:pt x="3401" y="2367"/>
                    <a:pt x="3405" y="2363"/>
                    <a:pt x="3405" y="2359"/>
                  </a:cubicBezTo>
                  <a:cubicBezTo>
                    <a:pt x="3405" y="2355"/>
                    <a:pt x="3401" y="2351"/>
                    <a:pt x="3397" y="2351"/>
                  </a:cubicBezTo>
                  <a:moveTo>
                    <a:pt x="2744" y="2351"/>
                  </a:moveTo>
                  <a:cubicBezTo>
                    <a:pt x="2739" y="2351"/>
                    <a:pt x="2735" y="2354"/>
                    <a:pt x="2735" y="2359"/>
                  </a:cubicBezTo>
                  <a:cubicBezTo>
                    <a:pt x="2735" y="2364"/>
                    <a:pt x="2739" y="2367"/>
                    <a:pt x="2744" y="2367"/>
                  </a:cubicBezTo>
                  <a:cubicBezTo>
                    <a:pt x="2748" y="2367"/>
                    <a:pt x="2752" y="2364"/>
                    <a:pt x="2752" y="2359"/>
                  </a:cubicBezTo>
                  <a:cubicBezTo>
                    <a:pt x="2752" y="2354"/>
                    <a:pt x="2748" y="2351"/>
                    <a:pt x="2744" y="2351"/>
                  </a:cubicBezTo>
                  <a:moveTo>
                    <a:pt x="2874" y="2351"/>
                  </a:moveTo>
                  <a:cubicBezTo>
                    <a:pt x="2870" y="2351"/>
                    <a:pt x="2866" y="2354"/>
                    <a:pt x="2866" y="2359"/>
                  </a:cubicBezTo>
                  <a:cubicBezTo>
                    <a:pt x="2866" y="2364"/>
                    <a:pt x="2870" y="2367"/>
                    <a:pt x="2874" y="2367"/>
                  </a:cubicBezTo>
                  <a:cubicBezTo>
                    <a:pt x="2879" y="2367"/>
                    <a:pt x="2883" y="2364"/>
                    <a:pt x="2883" y="2359"/>
                  </a:cubicBezTo>
                  <a:cubicBezTo>
                    <a:pt x="2883" y="2354"/>
                    <a:pt x="2879" y="2351"/>
                    <a:pt x="2874" y="2351"/>
                  </a:cubicBezTo>
                  <a:moveTo>
                    <a:pt x="3005" y="2351"/>
                  </a:moveTo>
                  <a:cubicBezTo>
                    <a:pt x="3000" y="2351"/>
                    <a:pt x="2996" y="2354"/>
                    <a:pt x="2996" y="2359"/>
                  </a:cubicBezTo>
                  <a:cubicBezTo>
                    <a:pt x="2996" y="2364"/>
                    <a:pt x="3000" y="2367"/>
                    <a:pt x="3005" y="2367"/>
                  </a:cubicBezTo>
                  <a:cubicBezTo>
                    <a:pt x="3009" y="2367"/>
                    <a:pt x="3013" y="2364"/>
                    <a:pt x="3013" y="2359"/>
                  </a:cubicBezTo>
                  <a:cubicBezTo>
                    <a:pt x="3013" y="2354"/>
                    <a:pt x="3009" y="2351"/>
                    <a:pt x="3005" y="2351"/>
                  </a:cubicBezTo>
                  <a:moveTo>
                    <a:pt x="3135" y="2351"/>
                  </a:moveTo>
                  <a:cubicBezTo>
                    <a:pt x="3131" y="2351"/>
                    <a:pt x="3127" y="2354"/>
                    <a:pt x="3127" y="2359"/>
                  </a:cubicBezTo>
                  <a:cubicBezTo>
                    <a:pt x="3127" y="2364"/>
                    <a:pt x="3131" y="2367"/>
                    <a:pt x="3135" y="2367"/>
                  </a:cubicBezTo>
                  <a:cubicBezTo>
                    <a:pt x="3140" y="2367"/>
                    <a:pt x="3144" y="2364"/>
                    <a:pt x="3144" y="2359"/>
                  </a:cubicBezTo>
                  <a:cubicBezTo>
                    <a:pt x="3144" y="2354"/>
                    <a:pt x="3140" y="2351"/>
                    <a:pt x="3135" y="2351"/>
                  </a:cubicBezTo>
                  <a:moveTo>
                    <a:pt x="3266" y="2351"/>
                  </a:moveTo>
                  <a:cubicBezTo>
                    <a:pt x="3261" y="2351"/>
                    <a:pt x="3258" y="2354"/>
                    <a:pt x="3258" y="2359"/>
                  </a:cubicBezTo>
                  <a:cubicBezTo>
                    <a:pt x="3258" y="2364"/>
                    <a:pt x="3261" y="2367"/>
                    <a:pt x="3266" y="2367"/>
                  </a:cubicBezTo>
                  <a:cubicBezTo>
                    <a:pt x="3271" y="2367"/>
                    <a:pt x="3274" y="2364"/>
                    <a:pt x="3274" y="2359"/>
                  </a:cubicBezTo>
                  <a:cubicBezTo>
                    <a:pt x="3274" y="2354"/>
                    <a:pt x="3271" y="2351"/>
                    <a:pt x="3266" y="2351"/>
                  </a:cubicBezTo>
                  <a:moveTo>
                    <a:pt x="2091" y="2221"/>
                  </a:moveTo>
                  <a:cubicBezTo>
                    <a:pt x="2086" y="2221"/>
                    <a:pt x="2083" y="2224"/>
                    <a:pt x="2083" y="2228"/>
                  </a:cubicBezTo>
                  <a:cubicBezTo>
                    <a:pt x="2083" y="2233"/>
                    <a:pt x="2086" y="2236"/>
                    <a:pt x="2091" y="2236"/>
                  </a:cubicBezTo>
                  <a:cubicBezTo>
                    <a:pt x="2095" y="2236"/>
                    <a:pt x="2098" y="2233"/>
                    <a:pt x="2098" y="2228"/>
                  </a:cubicBezTo>
                  <a:cubicBezTo>
                    <a:pt x="2098" y="2224"/>
                    <a:pt x="2095" y="2221"/>
                    <a:pt x="2091" y="2221"/>
                  </a:cubicBezTo>
                  <a:moveTo>
                    <a:pt x="3919" y="2220"/>
                  </a:moveTo>
                  <a:cubicBezTo>
                    <a:pt x="3915" y="2220"/>
                    <a:pt x="3911" y="2224"/>
                    <a:pt x="3911" y="2228"/>
                  </a:cubicBezTo>
                  <a:cubicBezTo>
                    <a:pt x="3911" y="2233"/>
                    <a:pt x="3915" y="2236"/>
                    <a:pt x="3919" y="2236"/>
                  </a:cubicBezTo>
                  <a:cubicBezTo>
                    <a:pt x="3923" y="2236"/>
                    <a:pt x="3927" y="2233"/>
                    <a:pt x="3927" y="2228"/>
                  </a:cubicBezTo>
                  <a:cubicBezTo>
                    <a:pt x="3927" y="2224"/>
                    <a:pt x="3923" y="2220"/>
                    <a:pt x="3919" y="2220"/>
                  </a:cubicBezTo>
                  <a:moveTo>
                    <a:pt x="2221" y="2220"/>
                  </a:moveTo>
                  <a:cubicBezTo>
                    <a:pt x="2217" y="2220"/>
                    <a:pt x="2213" y="2224"/>
                    <a:pt x="2213" y="2228"/>
                  </a:cubicBezTo>
                  <a:cubicBezTo>
                    <a:pt x="2213" y="2233"/>
                    <a:pt x="2217" y="2237"/>
                    <a:pt x="2221" y="2237"/>
                  </a:cubicBezTo>
                  <a:cubicBezTo>
                    <a:pt x="2226" y="2237"/>
                    <a:pt x="2229" y="2233"/>
                    <a:pt x="2229" y="2228"/>
                  </a:cubicBezTo>
                  <a:cubicBezTo>
                    <a:pt x="2229" y="2224"/>
                    <a:pt x="2226" y="2220"/>
                    <a:pt x="2221" y="2220"/>
                  </a:cubicBezTo>
                  <a:moveTo>
                    <a:pt x="3788" y="2220"/>
                  </a:moveTo>
                  <a:cubicBezTo>
                    <a:pt x="3784" y="2220"/>
                    <a:pt x="3780" y="2224"/>
                    <a:pt x="3780" y="2228"/>
                  </a:cubicBezTo>
                  <a:cubicBezTo>
                    <a:pt x="3780" y="2233"/>
                    <a:pt x="3784" y="2237"/>
                    <a:pt x="3788" y="2237"/>
                  </a:cubicBezTo>
                  <a:cubicBezTo>
                    <a:pt x="3793" y="2237"/>
                    <a:pt x="3797" y="2233"/>
                    <a:pt x="3797" y="2228"/>
                  </a:cubicBezTo>
                  <a:cubicBezTo>
                    <a:pt x="3797" y="2224"/>
                    <a:pt x="3793" y="2220"/>
                    <a:pt x="3788" y="2220"/>
                  </a:cubicBezTo>
                  <a:moveTo>
                    <a:pt x="2352" y="2219"/>
                  </a:moveTo>
                  <a:cubicBezTo>
                    <a:pt x="2347" y="2219"/>
                    <a:pt x="2343" y="2223"/>
                    <a:pt x="2343" y="2228"/>
                  </a:cubicBezTo>
                  <a:cubicBezTo>
                    <a:pt x="2343" y="2233"/>
                    <a:pt x="2347" y="2237"/>
                    <a:pt x="2352" y="2237"/>
                  </a:cubicBezTo>
                  <a:cubicBezTo>
                    <a:pt x="2357" y="2237"/>
                    <a:pt x="2361" y="2233"/>
                    <a:pt x="2361" y="2228"/>
                  </a:cubicBezTo>
                  <a:cubicBezTo>
                    <a:pt x="2361" y="2223"/>
                    <a:pt x="2357" y="2219"/>
                    <a:pt x="2352" y="2219"/>
                  </a:cubicBezTo>
                  <a:moveTo>
                    <a:pt x="3658" y="2219"/>
                  </a:moveTo>
                  <a:cubicBezTo>
                    <a:pt x="3653" y="2219"/>
                    <a:pt x="3649" y="2223"/>
                    <a:pt x="3649" y="2228"/>
                  </a:cubicBezTo>
                  <a:cubicBezTo>
                    <a:pt x="3649" y="2233"/>
                    <a:pt x="3653" y="2237"/>
                    <a:pt x="3658" y="2237"/>
                  </a:cubicBezTo>
                  <a:cubicBezTo>
                    <a:pt x="3663" y="2237"/>
                    <a:pt x="3667" y="2233"/>
                    <a:pt x="3667" y="2228"/>
                  </a:cubicBezTo>
                  <a:cubicBezTo>
                    <a:pt x="3667" y="2223"/>
                    <a:pt x="3663" y="2219"/>
                    <a:pt x="3658" y="2219"/>
                  </a:cubicBezTo>
                  <a:moveTo>
                    <a:pt x="2482" y="2219"/>
                  </a:moveTo>
                  <a:cubicBezTo>
                    <a:pt x="2477" y="2219"/>
                    <a:pt x="2473" y="2223"/>
                    <a:pt x="2473" y="2228"/>
                  </a:cubicBezTo>
                  <a:cubicBezTo>
                    <a:pt x="2473" y="2234"/>
                    <a:pt x="2477" y="2238"/>
                    <a:pt x="2482" y="2238"/>
                  </a:cubicBezTo>
                  <a:cubicBezTo>
                    <a:pt x="2488" y="2238"/>
                    <a:pt x="2492" y="2234"/>
                    <a:pt x="2492" y="2228"/>
                  </a:cubicBezTo>
                  <a:cubicBezTo>
                    <a:pt x="2492" y="2223"/>
                    <a:pt x="2488" y="2219"/>
                    <a:pt x="2482" y="2219"/>
                  </a:cubicBezTo>
                  <a:moveTo>
                    <a:pt x="3527" y="2219"/>
                  </a:moveTo>
                  <a:cubicBezTo>
                    <a:pt x="3522" y="2219"/>
                    <a:pt x="3518" y="2223"/>
                    <a:pt x="3518" y="2228"/>
                  </a:cubicBezTo>
                  <a:cubicBezTo>
                    <a:pt x="3518" y="2234"/>
                    <a:pt x="3522" y="2238"/>
                    <a:pt x="3527" y="2238"/>
                  </a:cubicBezTo>
                  <a:cubicBezTo>
                    <a:pt x="3532" y="2238"/>
                    <a:pt x="3537" y="2234"/>
                    <a:pt x="3537" y="2228"/>
                  </a:cubicBezTo>
                  <a:cubicBezTo>
                    <a:pt x="3537" y="2223"/>
                    <a:pt x="3532" y="2219"/>
                    <a:pt x="3527" y="2219"/>
                  </a:cubicBezTo>
                  <a:moveTo>
                    <a:pt x="2613" y="2219"/>
                  </a:moveTo>
                  <a:cubicBezTo>
                    <a:pt x="2608" y="2219"/>
                    <a:pt x="2603" y="2223"/>
                    <a:pt x="2603" y="2228"/>
                  </a:cubicBezTo>
                  <a:cubicBezTo>
                    <a:pt x="2603" y="2234"/>
                    <a:pt x="2608" y="2238"/>
                    <a:pt x="2613" y="2238"/>
                  </a:cubicBezTo>
                  <a:cubicBezTo>
                    <a:pt x="2618" y="2238"/>
                    <a:pt x="2623" y="2234"/>
                    <a:pt x="2623" y="2228"/>
                  </a:cubicBezTo>
                  <a:cubicBezTo>
                    <a:pt x="2623" y="2223"/>
                    <a:pt x="2618" y="2219"/>
                    <a:pt x="2613" y="2219"/>
                  </a:cubicBezTo>
                  <a:moveTo>
                    <a:pt x="3397" y="2219"/>
                  </a:moveTo>
                  <a:cubicBezTo>
                    <a:pt x="3391" y="2219"/>
                    <a:pt x="3387" y="2223"/>
                    <a:pt x="3387" y="2228"/>
                  </a:cubicBezTo>
                  <a:cubicBezTo>
                    <a:pt x="3387" y="2234"/>
                    <a:pt x="3391" y="2238"/>
                    <a:pt x="3397" y="2238"/>
                  </a:cubicBezTo>
                  <a:cubicBezTo>
                    <a:pt x="3402" y="2238"/>
                    <a:pt x="3406" y="2234"/>
                    <a:pt x="3406" y="2228"/>
                  </a:cubicBezTo>
                  <a:cubicBezTo>
                    <a:pt x="3406" y="2223"/>
                    <a:pt x="3402" y="2219"/>
                    <a:pt x="3397" y="2219"/>
                  </a:cubicBezTo>
                  <a:moveTo>
                    <a:pt x="2744" y="2218"/>
                  </a:moveTo>
                  <a:cubicBezTo>
                    <a:pt x="2738" y="2218"/>
                    <a:pt x="2733" y="2223"/>
                    <a:pt x="2733" y="2228"/>
                  </a:cubicBezTo>
                  <a:cubicBezTo>
                    <a:pt x="2733" y="2234"/>
                    <a:pt x="2738" y="2238"/>
                    <a:pt x="2744" y="2238"/>
                  </a:cubicBezTo>
                  <a:cubicBezTo>
                    <a:pt x="2749" y="2238"/>
                    <a:pt x="2754" y="2234"/>
                    <a:pt x="2754" y="2228"/>
                  </a:cubicBezTo>
                  <a:cubicBezTo>
                    <a:pt x="2754" y="2223"/>
                    <a:pt x="2749" y="2218"/>
                    <a:pt x="2744" y="2218"/>
                  </a:cubicBezTo>
                  <a:moveTo>
                    <a:pt x="3266" y="2218"/>
                  </a:moveTo>
                  <a:cubicBezTo>
                    <a:pt x="3260" y="2218"/>
                    <a:pt x="3256" y="2223"/>
                    <a:pt x="3256" y="2228"/>
                  </a:cubicBezTo>
                  <a:cubicBezTo>
                    <a:pt x="3256" y="2234"/>
                    <a:pt x="3260" y="2238"/>
                    <a:pt x="3266" y="2238"/>
                  </a:cubicBezTo>
                  <a:cubicBezTo>
                    <a:pt x="3272" y="2238"/>
                    <a:pt x="3276" y="2234"/>
                    <a:pt x="3276" y="2228"/>
                  </a:cubicBezTo>
                  <a:cubicBezTo>
                    <a:pt x="3276" y="2223"/>
                    <a:pt x="3272" y="2218"/>
                    <a:pt x="3266" y="2218"/>
                  </a:cubicBezTo>
                  <a:moveTo>
                    <a:pt x="2874" y="2218"/>
                  </a:moveTo>
                  <a:cubicBezTo>
                    <a:pt x="2868" y="2218"/>
                    <a:pt x="2864" y="2223"/>
                    <a:pt x="2864" y="2228"/>
                  </a:cubicBezTo>
                  <a:cubicBezTo>
                    <a:pt x="2864" y="2234"/>
                    <a:pt x="2868" y="2239"/>
                    <a:pt x="2874" y="2239"/>
                  </a:cubicBezTo>
                  <a:cubicBezTo>
                    <a:pt x="2880" y="2239"/>
                    <a:pt x="2885" y="2234"/>
                    <a:pt x="2885" y="2228"/>
                  </a:cubicBezTo>
                  <a:cubicBezTo>
                    <a:pt x="2885" y="2223"/>
                    <a:pt x="2880" y="2218"/>
                    <a:pt x="2874" y="2218"/>
                  </a:cubicBezTo>
                  <a:moveTo>
                    <a:pt x="3005" y="2218"/>
                  </a:moveTo>
                  <a:cubicBezTo>
                    <a:pt x="2999" y="2218"/>
                    <a:pt x="2994" y="2223"/>
                    <a:pt x="2994" y="2228"/>
                  </a:cubicBezTo>
                  <a:cubicBezTo>
                    <a:pt x="2994" y="2234"/>
                    <a:pt x="2999" y="2239"/>
                    <a:pt x="3005" y="2239"/>
                  </a:cubicBezTo>
                  <a:cubicBezTo>
                    <a:pt x="3011" y="2239"/>
                    <a:pt x="3015" y="2234"/>
                    <a:pt x="3015" y="2228"/>
                  </a:cubicBezTo>
                  <a:cubicBezTo>
                    <a:pt x="3015" y="2223"/>
                    <a:pt x="3011" y="2218"/>
                    <a:pt x="3005" y="2218"/>
                  </a:cubicBezTo>
                  <a:moveTo>
                    <a:pt x="3135" y="2218"/>
                  </a:moveTo>
                  <a:cubicBezTo>
                    <a:pt x="3130" y="2218"/>
                    <a:pt x="3125" y="2223"/>
                    <a:pt x="3125" y="2228"/>
                  </a:cubicBezTo>
                  <a:cubicBezTo>
                    <a:pt x="3125" y="2234"/>
                    <a:pt x="3130" y="2239"/>
                    <a:pt x="3135" y="2239"/>
                  </a:cubicBezTo>
                  <a:cubicBezTo>
                    <a:pt x="3141" y="2239"/>
                    <a:pt x="3146" y="2234"/>
                    <a:pt x="3146" y="2228"/>
                  </a:cubicBezTo>
                  <a:cubicBezTo>
                    <a:pt x="3146" y="2223"/>
                    <a:pt x="3141" y="2218"/>
                    <a:pt x="3135" y="2218"/>
                  </a:cubicBezTo>
                  <a:moveTo>
                    <a:pt x="2091" y="2088"/>
                  </a:moveTo>
                  <a:cubicBezTo>
                    <a:pt x="2085" y="2088"/>
                    <a:pt x="2081" y="2093"/>
                    <a:pt x="2081" y="2098"/>
                  </a:cubicBezTo>
                  <a:cubicBezTo>
                    <a:pt x="2081" y="2103"/>
                    <a:pt x="2085" y="2107"/>
                    <a:pt x="2091" y="2107"/>
                  </a:cubicBezTo>
                  <a:cubicBezTo>
                    <a:pt x="2096" y="2107"/>
                    <a:pt x="2100" y="2103"/>
                    <a:pt x="2100" y="2098"/>
                  </a:cubicBezTo>
                  <a:cubicBezTo>
                    <a:pt x="2100" y="2093"/>
                    <a:pt x="2096" y="2088"/>
                    <a:pt x="2091" y="2088"/>
                  </a:cubicBezTo>
                  <a:moveTo>
                    <a:pt x="3919" y="2088"/>
                  </a:moveTo>
                  <a:cubicBezTo>
                    <a:pt x="3914" y="2088"/>
                    <a:pt x="3909" y="2092"/>
                    <a:pt x="3909" y="2098"/>
                  </a:cubicBezTo>
                  <a:cubicBezTo>
                    <a:pt x="3909" y="2103"/>
                    <a:pt x="3914" y="2108"/>
                    <a:pt x="3919" y="2108"/>
                  </a:cubicBezTo>
                  <a:cubicBezTo>
                    <a:pt x="3924" y="2108"/>
                    <a:pt x="3929" y="2103"/>
                    <a:pt x="3929" y="2098"/>
                  </a:cubicBezTo>
                  <a:cubicBezTo>
                    <a:pt x="3929" y="2092"/>
                    <a:pt x="3924" y="2088"/>
                    <a:pt x="3919" y="2088"/>
                  </a:cubicBezTo>
                  <a:moveTo>
                    <a:pt x="2221" y="2088"/>
                  </a:moveTo>
                  <a:cubicBezTo>
                    <a:pt x="2216" y="2088"/>
                    <a:pt x="2211" y="2092"/>
                    <a:pt x="2211" y="2098"/>
                  </a:cubicBezTo>
                  <a:cubicBezTo>
                    <a:pt x="2211" y="2103"/>
                    <a:pt x="2216" y="2108"/>
                    <a:pt x="2221" y="2108"/>
                  </a:cubicBezTo>
                  <a:cubicBezTo>
                    <a:pt x="2227" y="2108"/>
                    <a:pt x="2231" y="2103"/>
                    <a:pt x="2231" y="2098"/>
                  </a:cubicBezTo>
                  <a:cubicBezTo>
                    <a:pt x="2231" y="2092"/>
                    <a:pt x="2227" y="2088"/>
                    <a:pt x="2221" y="2088"/>
                  </a:cubicBezTo>
                  <a:moveTo>
                    <a:pt x="3788" y="2087"/>
                  </a:moveTo>
                  <a:cubicBezTo>
                    <a:pt x="3783" y="2087"/>
                    <a:pt x="3778" y="2092"/>
                    <a:pt x="3778" y="2098"/>
                  </a:cubicBezTo>
                  <a:cubicBezTo>
                    <a:pt x="3778" y="2104"/>
                    <a:pt x="3783" y="2108"/>
                    <a:pt x="3788" y="2108"/>
                  </a:cubicBezTo>
                  <a:cubicBezTo>
                    <a:pt x="3794" y="2108"/>
                    <a:pt x="3799" y="2104"/>
                    <a:pt x="3799" y="2098"/>
                  </a:cubicBezTo>
                  <a:cubicBezTo>
                    <a:pt x="3799" y="2092"/>
                    <a:pt x="3794" y="2087"/>
                    <a:pt x="3788" y="2087"/>
                  </a:cubicBezTo>
                  <a:moveTo>
                    <a:pt x="2352" y="2087"/>
                  </a:moveTo>
                  <a:cubicBezTo>
                    <a:pt x="2346" y="2087"/>
                    <a:pt x="2341" y="2092"/>
                    <a:pt x="2341" y="2098"/>
                  </a:cubicBezTo>
                  <a:cubicBezTo>
                    <a:pt x="2341" y="2104"/>
                    <a:pt x="2346" y="2109"/>
                    <a:pt x="2352" y="2109"/>
                  </a:cubicBezTo>
                  <a:cubicBezTo>
                    <a:pt x="2358" y="2109"/>
                    <a:pt x="2363" y="2104"/>
                    <a:pt x="2363" y="2098"/>
                  </a:cubicBezTo>
                  <a:cubicBezTo>
                    <a:pt x="2363" y="2092"/>
                    <a:pt x="2358" y="2087"/>
                    <a:pt x="2352" y="2087"/>
                  </a:cubicBezTo>
                  <a:moveTo>
                    <a:pt x="3658" y="2087"/>
                  </a:moveTo>
                  <a:cubicBezTo>
                    <a:pt x="3652" y="2087"/>
                    <a:pt x="3647" y="2092"/>
                    <a:pt x="3647" y="2098"/>
                  </a:cubicBezTo>
                  <a:cubicBezTo>
                    <a:pt x="3647" y="2104"/>
                    <a:pt x="3652" y="2109"/>
                    <a:pt x="3658" y="2109"/>
                  </a:cubicBezTo>
                  <a:cubicBezTo>
                    <a:pt x="3664" y="2109"/>
                    <a:pt x="3669" y="2104"/>
                    <a:pt x="3669" y="2098"/>
                  </a:cubicBezTo>
                  <a:cubicBezTo>
                    <a:pt x="3669" y="2092"/>
                    <a:pt x="3664" y="2087"/>
                    <a:pt x="3658" y="2087"/>
                  </a:cubicBezTo>
                  <a:moveTo>
                    <a:pt x="2482" y="2086"/>
                  </a:moveTo>
                  <a:cubicBezTo>
                    <a:pt x="2476" y="2086"/>
                    <a:pt x="2471" y="2091"/>
                    <a:pt x="2471" y="2098"/>
                  </a:cubicBezTo>
                  <a:cubicBezTo>
                    <a:pt x="2471" y="2104"/>
                    <a:pt x="2476" y="2109"/>
                    <a:pt x="2482" y="2109"/>
                  </a:cubicBezTo>
                  <a:cubicBezTo>
                    <a:pt x="2489" y="2109"/>
                    <a:pt x="2494" y="2104"/>
                    <a:pt x="2494" y="2098"/>
                  </a:cubicBezTo>
                  <a:cubicBezTo>
                    <a:pt x="2494" y="2091"/>
                    <a:pt x="2489" y="2086"/>
                    <a:pt x="2482" y="2086"/>
                  </a:cubicBezTo>
                  <a:moveTo>
                    <a:pt x="3527" y="2086"/>
                  </a:moveTo>
                  <a:cubicBezTo>
                    <a:pt x="3521" y="2086"/>
                    <a:pt x="3516" y="2091"/>
                    <a:pt x="3516" y="2098"/>
                  </a:cubicBezTo>
                  <a:cubicBezTo>
                    <a:pt x="3516" y="2104"/>
                    <a:pt x="3521" y="2109"/>
                    <a:pt x="3527" y="2109"/>
                  </a:cubicBezTo>
                  <a:cubicBezTo>
                    <a:pt x="3534" y="2109"/>
                    <a:pt x="3539" y="2104"/>
                    <a:pt x="3539" y="2098"/>
                  </a:cubicBezTo>
                  <a:cubicBezTo>
                    <a:pt x="3539" y="2091"/>
                    <a:pt x="3534" y="2086"/>
                    <a:pt x="3527" y="2086"/>
                  </a:cubicBezTo>
                  <a:moveTo>
                    <a:pt x="2613" y="2086"/>
                  </a:moveTo>
                  <a:cubicBezTo>
                    <a:pt x="2606" y="2086"/>
                    <a:pt x="2601" y="2091"/>
                    <a:pt x="2601" y="2098"/>
                  </a:cubicBezTo>
                  <a:cubicBezTo>
                    <a:pt x="2601" y="2104"/>
                    <a:pt x="2606" y="2110"/>
                    <a:pt x="2613" y="2110"/>
                  </a:cubicBezTo>
                  <a:cubicBezTo>
                    <a:pt x="2620" y="2110"/>
                    <a:pt x="2625" y="2104"/>
                    <a:pt x="2625" y="2098"/>
                  </a:cubicBezTo>
                  <a:cubicBezTo>
                    <a:pt x="2625" y="2091"/>
                    <a:pt x="2620" y="2086"/>
                    <a:pt x="2613" y="2086"/>
                  </a:cubicBezTo>
                  <a:moveTo>
                    <a:pt x="3397" y="2086"/>
                  </a:moveTo>
                  <a:cubicBezTo>
                    <a:pt x="3390" y="2086"/>
                    <a:pt x="3385" y="2091"/>
                    <a:pt x="3385" y="2098"/>
                  </a:cubicBezTo>
                  <a:cubicBezTo>
                    <a:pt x="3385" y="2104"/>
                    <a:pt x="3390" y="2110"/>
                    <a:pt x="3397" y="2110"/>
                  </a:cubicBezTo>
                  <a:cubicBezTo>
                    <a:pt x="3403" y="2110"/>
                    <a:pt x="3409" y="2104"/>
                    <a:pt x="3409" y="2098"/>
                  </a:cubicBezTo>
                  <a:cubicBezTo>
                    <a:pt x="3409" y="2091"/>
                    <a:pt x="3403" y="2086"/>
                    <a:pt x="3397" y="2086"/>
                  </a:cubicBezTo>
                  <a:moveTo>
                    <a:pt x="2744" y="2085"/>
                  </a:moveTo>
                  <a:cubicBezTo>
                    <a:pt x="2737" y="2085"/>
                    <a:pt x="2731" y="2091"/>
                    <a:pt x="2731" y="2098"/>
                  </a:cubicBezTo>
                  <a:cubicBezTo>
                    <a:pt x="2731" y="2105"/>
                    <a:pt x="2737" y="2110"/>
                    <a:pt x="2744" y="2110"/>
                  </a:cubicBezTo>
                  <a:cubicBezTo>
                    <a:pt x="2750" y="2110"/>
                    <a:pt x="2756" y="2105"/>
                    <a:pt x="2756" y="2098"/>
                  </a:cubicBezTo>
                  <a:cubicBezTo>
                    <a:pt x="2756" y="2091"/>
                    <a:pt x="2750" y="2085"/>
                    <a:pt x="2744" y="2085"/>
                  </a:cubicBezTo>
                  <a:moveTo>
                    <a:pt x="2874" y="2085"/>
                  </a:moveTo>
                  <a:cubicBezTo>
                    <a:pt x="2867" y="2085"/>
                    <a:pt x="2862" y="2091"/>
                    <a:pt x="2862" y="2098"/>
                  </a:cubicBezTo>
                  <a:cubicBezTo>
                    <a:pt x="2862" y="2105"/>
                    <a:pt x="2867" y="2110"/>
                    <a:pt x="2874" y="2110"/>
                  </a:cubicBezTo>
                  <a:cubicBezTo>
                    <a:pt x="2881" y="2110"/>
                    <a:pt x="2887" y="2105"/>
                    <a:pt x="2887" y="2098"/>
                  </a:cubicBezTo>
                  <a:cubicBezTo>
                    <a:pt x="2887" y="2091"/>
                    <a:pt x="2881" y="2085"/>
                    <a:pt x="2874" y="2085"/>
                  </a:cubicBezTo>
                  <a:moveTo>
                    <a:pt x="3005" y="2085"/>
                  </a:moveTo>
                  <a:cubicBezTo>
                    <a:pt x="2998" y="2085"/>
                    <a:pt x="2992" y="2091"/>
                    <a:pt x="2992" y="2098"/>
                  </a:cubicBezTo>
                  <a:cubicBezTo>
                    <a:pt x="2992" y="2105"/>
                    <a:pt x="2998" y="2110"/>
                    <a:pt x="3005" y="2110"/>
                  </a:cubicBezTo>
                  <a:cubicBezTo>
                    <a:pt x="3012" y="2110"/>
                    <a:pt x="3017" y="2105"/>
                    <a:pt x="3017" y="2098"/>
                  </a:cubicBezTo>
                  <a:cubicBezTo>
                    <a:pt x="3017" y="2091"/>
                    <a:pt x="3012" y="2085"/>
                    <a:pt x="3005" y="2085"/>
                  </a:cubicBezTo>
                  <a:moveTo>
                    <a:pt x="3135" y="2085"/>
                  </a:moveTo>
                  <a:cubicBezTo>
                    <a:pt x="3129" y="2085"/>
                    <a:pt x="3123" y="2091"/>
                    <a:pt x="3123" y="2098"/>
                  </a:cubicBezTo>
                  <a:cubicBezTo>
                    <a:pt x="3123" y="2105"/>
                    <a:pt x="3129" y="2110"/>
                    <a:pt x="3135" y="2110"/>
                  </a:cubicBezTo>
                  <a:cubicBezTo>
                    <a:pt x="3142" y="2110"/>
                    <a:pt x="3148" y="2105"/>
                    <a:pt x="3148" y="2098"/>
                  </a:cubicBezTo>
                  <a:cubicBezTo>
                    <a:pt x="3148" y="2091"/>
                    <a:pt x="3142" y="2085"/>
                    <a:pt x="3135" y="2085"/>
                  </a:cubicBezTo>
                  <a:moveTo>
                    <a:pt x="3266" y="2085"/>
                  </a:moveTo>
                  <a:cubicBezTo>
                    <a:pt x="3259" y="2085"/>
                    <a:pt x="3254" y="2091"/>
                    <a:pt x="3254" y="2098"/>
                  </a:cubicBezTo>
                  <a:cubicBezTo>
                    <a:pt x="3254" y="2105"/>
                    <a:pt x="3259" y="2110"/>
                    <a:pt x="3266" y="2110"/>
                  </a:cubicBezTo>
                  <a:cubicBezTo>
                    <a:pt x="3273" y="2110"/>
                    <a:pt x="3278" y="2105"/>
                    <a:pt x="3278" y="2098"/>
                  </a:cubicBezTo>
                  <a:cubicBezTo>
                    <a:pt x="3278" y="2091"/>
                    <a:pt x="3273" y="2085"/>
                    <a:pt x="3266" y="2085"/>
                  </a:cubicBezTo>
                  <a:moveTo>
                    <a:pt x="2091" y="1956"/>
                  </a:moveTo>
                  <a:cubicBezTo>
                    <a:pt x="2084" y="1956"/>
                    <a:pt x="2079" y="1961"/>
                    <a:pt x="2079" y="1967"/>
                  </a:cubicBezTo>
                  <a:cubicBezTo>
                    <a:pt x="2079" y="1974"/>
                    <a:pt x="2084" y="1979"/>
                    <a:pt x="2091" y="1979"/>
                  </a:cubicBezTo>
                  <a:cubicBezTo>
                    <a:pt x="2097" y="1979"/>
                    <a:pt x="2102" y="1974"/>
                    <a:pt x="2102" y="1967"/>
                  </a:cubicBezTo>
                  <a:cubicBezTo>
                    <a:pt x="2102" y="1961"/>
                    <a:pt x="2097" y="1956"/>
                    <a:pt x="2091" y="1956"/>
                  </a:cubicBezTo>
                  <a:moveTo>
                    <a:pt x="3919" y="1956"/>
                  </a:moveTo>
                  <a:cubicBezTo>
                    <a:pt x="3913" y="1956"/>
                    <a:pt x="3907" y="1961"/>
                    <a:pt x="3907" y="1967"/>
                  </a:cubicBezTo>
                  <a:cubicBezTo>
                    <a:pt x="3907" y="1974"/>
                    <a:pt x="3913" y="1979"/>
                    <a:pt x="3919" y="1979"/>
                  </a:cubicBezTo>
                  <a:cubicBezTo>
                    <a:pt x="3925" y="1979"/>
                    <a:pt x="3931" y="1974"/>
                    <a:pt x="3931" y="1967"/>
                  </a:cubicBezTo>
                  <a:cubicBezTo>
                    <a:pt x="3931" y="1961"/>
                    <a:pt x="3925" y="1956"/>
                    <a:pt x="3919" y="1956"/>
                  </a:cubicBezTo>
                  <a:moveTo>
                    <a:pt x="2221" y="1955"/>
                  </a:moveTo>
                  <a:cubicBezTo>
                    <a:pt x="2214" y="1955"/>
                    <a:pt x="2209" y="1960"/>
                    <a:pt x="2209" y="1967"/>
                  </a:cubicBezTo>
                  <a:cubicBezTo>
                    <a:pt x="2209" y="1974"/>
                    <a:pt x="2214" y="1979"/>
                    <a:pt x="2221" y="1979"/>
                  </a:cubicBezTo>
                  <a:cubicBezTo>
                    <a:pt x="2228" y="1979"/>
                    <a:pt x="2233" y="1974"/>
                    <a:pt x="2233" y="1967"/>
                  </a:cubicBezTo>
                  <a:cubicBezTo>
                    <a:pt x="2233" y="1960"/>
                    <a:pt x="2228" y="1955"/>
                    <a:pt x="2221" y="1955"/>
                  </a:cubicBezTo>
                  <a:moveTo>
                    <a:pt x="3788" y="1955"/>
                  </a:moveTo>
                  <a:cubicBezTo>
                    <a:pt x="3782" y="1955"/>
                    <a:pt x="3776" y="1960"/>
                    <a:pt x="3776" y="1967"/>
                  </a:cubicBezTo>
                  <a:cubicBezTo>
                    <a:pt x="3776" y="1974"/>
                    <a:pt x="3782" y="1979"/>
                    <a:pt x="3788" y="1979"/>
                  </a:cubicBezTo>
                  <a:cubicBezTo>
                    <a:pt x="3795" y="1979"/>
                    <a:pt x="3801" y="1974"/>
                    <a:pt x="3801" y="1967"/>
                  </a:cubicBezTo>
                  <a:cubicBezTo>
                    <a:pt x="3801" y="1960"/>
                    <a:pt x="3795" y="1955"/>
                    <a:pt x="3788" y="1955"/>
                  </a:cubicBezTo>
                  <a:moveTo>
                    <a:pt x="2352" y="1954"/>
                  </a:moveTo>
                  <a:cubicBezTo>
                    <a:pt x="2345" y="1954"/>
                    <a:pt x="2339" y="1960"/>
                    <a:pt x="2339" y="1967"/>
                  </a:cubicBezTo>
                  <a:cubicBezTo>
                    <a:pt x="2339" y="1974"/>
                    <a:pt x="2345" y="1980"/>
                    <a:pt x="2352" y="1980"/>
                  </a:cubicBezTo>
                  <a:cubicBezTo>
                    <a:pt x="2359" y="1980"/>
                    <a:pt x="2364" y="1974"/>
                    <a:pt x="2364" y="1967"/>
                  </a:cubicBezTo>
                  <a:cubicBezTo>
                    <a:pt x="2364" y="1960"/>
                    <a:pt x="2359" y="1954"/>
                    <a:pt x="2352" y="1954"/>
                  </a:cubicBezTo>
                  <a:moveTo>
                    <a:pt x="3658" y="1954"/>
                  </a:moveTo>
                  <a:cubicBezTo>
                    <a:pt x="3651" y="1954"/>
                    <a:pt x="3645" y="1960"/>
                    <a:pt x="3645" y="1967"/>
                  </a:cubicBezTo>
                  <a:cubicBezTo>
                    <a:pt x="3645" y="1974"/>
                    <a:pt x="3651" y="1980"/>
                    <a:pt x="3658" y="1980"/>
                  </a:cubicBezTo>
                  <a:cubicBezTo>
                    <a:pt x="3665" y="1980"/>
                    <a:pt x="3671" y="1974"/>
                    <a:pt x="3671" y="1967"/>
                  </a:cubicBezTo>
                  <a:cubicBezTo>
                    <a:pt x="3671" y="1960"/>
                    <a:pt x="3665" y="1954"/>
                    <a:pt x="3658" y="1954"/>
                  </a:cubicBezTo>
                  <a:moveTo>
                    <a:pt x="2482" y="1954"/>
                  </a:moveTo>
                  <a:cubicBezTo>
                    <a:pt x="2475" y="1954"/>
                    <a:pt x="2469" y="1960"/>
                    <a:pt x="2469" y="1967"/>
                  </a:cubicBezTo>
                  <a:cubicBezTo>
                    <a:pt x="2469" y="1975"/>
                    <a:pt x="2475" y="1981"/>
                    <a:pt x="2482" y="1981"/>
                  </a:cubicBezTo>
                  <a:cubicBezTo>
                    <a:pt x="2490" y="1981"/>
                    <a:pt x="2496" y="1975"/>
                    <a:pt x="2496" y="1967"/>
                  </a:cubicBezTo>
                  <a:cubicBezTo>
                    <a:pt x="2496" y="1960"/>
                    <a:pt x="2490" y="1954"/>
                    <a:pt x="2482" y="1954"/>
                  </a:cubicBezTo>
                  <a:moveTo>
                    <a:pt x="3527" y="1954"/>
                  </a:moveTo>
                  <a:cubicBezTo>
                    <a:pt x="3520" y="1954"/>
                    <a:pt x="3514" y="1960"/>
                    <a:pt x="3514" y="1967"/>
                  </a:cubicBezTo>
                  <a:cubicBezTo>
                    <a:pt x="3514" y="1975"/>
                    <a:pt x="3520" y="1981"/>
                    <a:pt x="3527" y="1981"/>
                  </a:cubicBezTo>
                  <a:cubicBezTo>
                    <a:pt x="3535" y="1981"/>
                    <a:pt x="3541" y="1975"/>
                    <a:pt x="3541" y="1967"/>
                  </a:cubicBezTo>
                  <a:cubicBezTo>
                    <a:pt x="3541" y="1960"/>
                    <a:pt x="3535" y="1954"/>
                    <a:pt x="3527" y="1954"/>
                  </a:cubicBezTo>
                  <a:moveTo>
                    <a:pt x="2613" y="1953"/>
                  </a:moveTo>
                  <a:cubicBezTo>
                    <a:pt x="2605" y="1953"/>
                    <a:pt x="2599" y="1960"/>
                    <a:pt x="2599" y="1967"/>
                  </a:cubicBezTo>
                  <a:cubicBezTo>
                    <a:pt x="2599" y="1975"/>
                    <a:pt x="2605" y="1981"/>
                    <a:pt x="2613" y="1981"/>
                  </a:cubicBezTo>
                  <a:cubicBezTo>
                    <a:pt x="2621" y="1981"/>
                    <a:pt x="2627" y="1975"/>
                    <a:pt x="2627" y="1967"/>
                  </a:cubicBezTo>
                  <a:cubicBezTo>
                    <a:pt x="2627" y="1960"/>
                    <a:pt x="2621" y="1953"/>
                    <a:pt x="2613" y="1953"/>
                  </a:cubicBezTo>
                  <a:moveTo>
                    <a:pt x="3397" y="1953"/>
                  </a:moveTo>
                  <a:cubicBezTo>
                    <a:pt x="3389" y="1953"/>
                    <a:pt x="3383" y="1960"/>
                    <a:pt x="3383" y="1967"/>
                  </a:cubicBezTo>
                  <a:cubicBezTo>
                    <a:pt x="3383" y="1975"/>
                    <a:pt x="3389" y="1981"/>
                    <a:pt x="3397" y="1981"/>
                  </a:cubicBezTo>
                  <a:cubicBezTo>
                    <a:pt x="3404" y="1981"/>
                    <a:pt x="3410" y="1975"/>
                    <a:pt x="3410" y="1967"/>
                  </a:cubicBezTo>
                  <a:cubicBezTo>
                    <a:pt x="3410" y="1960"/>
                    <a:pt x="3404" y="1953"/>
                    <a:pt x="3397" y="1953"/>
                  </a:cubicBezTo>
                  <a:moveTo>
                    <a:pt x="2744" y="1953"/>
                  </a:moveTo>
                  <a:cubicBezTo>
                    <a:pt x="2736" y="1953"/>
                    <a:pt x="2729" y="1959"/>
                    <a:pt x="2729" y="1967"/>
                  </a:cubicBezTo>
                  <a:cubicBezTo>
                    <a:pt x="2729" y="1975"/>
                    <a:pt x="2736" y="1981"/>
                    <a:pt x="2744" y="1981"/>
                  </a:cubicBezTo>
                  <a:cubicBezTo>
                    <a:pt x="2751" y="1981"/>
                    <a:pt x="2758" y="1975"/>
                    <a:pt x="2758" y="1967"/>
                  </a:cubicBezTo>
                  <a:cubicBezTo>
                    <a:pt x="2758" y="1959"/>
                    <a:pt x="2751" y="1953"/>
                    <a:pt x="2744" y="1953"/>
                  </a:cubicBezTo>
                  <a:moveTo>
                    <a:pt x="3266" y="1953"/>
                  </a:moveTo>
                  <a:cubicBezTo>
                    <a:pt x="3258" y="1953"/>
                    <a:pt x="3252" y="1959"/>
                    <a:pt x="3252" y="1967"/>
                  </a:cubicBezTo>
                  <a:cubicBezTo>
                    <a:pt x="3252" y="1975"/>
                    <a:pt x="3258" y="1981"/>
                    <a:pt x="3266" y="1981"/>
                  </a:cubicBezTo>
                  <a:cubicBezTo>
                    <a:pt x="3274" y="1981"/>
                    <a:pt x="3280" y="1975"/>
                    <a:pt x="3280" y="1967"/>
                  </a:cubicBezTo>
                  <a:cubicBezTo>
                    <a:pt x="3280" y="1959"/>
                    <a:pt x="3274" y="1953"/>
                    <a:pt x="3266" y="1953"/>
                  </a:cubicBezTo>
                  <a:moveTo>
                    <a:pt x="2874" y="1953"/>
                  </a:moveTo>
                  <a:cubicBezTo>
                    <a:pt x="2866" y="1953"/>
                    <a:pt x="2860" y="1959"/>
                    <a:pt x="2860" y="1967"/>
                  </a:cubicBezTo>
                  <a:cubicBezTo>
                    <a:pt x="2860" y="1975"/>
                    <a:pt x="2866" y="1982"/>
                    <a:pt x="2874" y="1982"/>
                  </a:cubicBezTo>
                  <a:cubicBezTo>
                    <a:pt x="2882" y="1982"/>
                    <a:pt x="2889" y="1975"/>
                    <a:pt x="2889" y="1967"/>
                  </a:cubicBezTo>
                  <a:cubicBezTo>
                    <a:pt x="2889" y="1959"/>
                    <a:pt x="2882" y="1953"/>
                    <a:pt x="2874" y="1953"/>
                  </a:cubicBezTo>
                  <a:moveTo>
                    <a:pt x="3005" y="1953"/>
                  </a:moveTo>
                  <a:cubicBezTo>
                    <a:pt x="2997" y="1953"/>
                    <a:pt x="2990" y="1959"/>
                    <a:pt x="2990" y="1967"/>
                  </a:cubicBezTo>
                  <a:cubicBezTo>
                    <a:pt x="2990" y="1975"/>
                    <a:pt x="2997" y="1982"/>
                    <a:pt x="3005" y="1982"/>
                  </a:cubicBezTo>
                  <a:cubicBezTo>
                    <a:pt x="3013" y="1982"/>
                    <a:pt x="3019" y="1975"/>
                    <a:pt x="3019" y="1967"/>
                  </a:cubicBezTo>
                  <a:cubicBezTo>
                    <a:pt x="3019" y="1959"/>
                    <a:pt x="3013" y="1953"/>
                    <a:pt x="3005" y="1953"/>
                  </a:cubicBezTo>
                  <a:moveTo>
                    <a:pt x="3135" y="1953"/>
                  </a:moveTo>
                  <a:cubicBezTo>
                    <a:pt x="3127" y="1953"/>
                    <a:pt x="3121" y="1959"/>
                    <a:pt x="3121" y="1967"/>
                  </a:cubicBezTo>
                  <a:cubicBezTo>
                    <a:pt x="3121" y="1975"/>
                    <a:pt x="3127" y="1982"/>
                    <a:pt x="3135" y="1982"/>
                  </a:cubicBezTo>
                  <a:cubicBezTo>
                    <a:pt x="3143" y="1982"/>
                    <a:pt x="3150" y="1975"/>
                    <a:pt x="3150" y="1967"/>
                  </a:cubicBezTo>
                  <a:cubicBezTo>
                    <a:pt x="3150" y="1959"/>
                    <a:pt x="3143" y="1953"/>
                    <a:pt x="3135" y="1953"/>
                  </a:cubicBezTo>
                  <a:moveTo>
                    <a:pt x="2091" y="1823"/>
                  </a:moveTo>
                  <a:cubicBezTo>
                    <a:pt x="2083" y="1823"/>
                    <a:pt x="2077" y="1829"/>
                    <a:pt x="2077" y="1837"/>
                  </a:cubicBezTo>
                  <a:cubicBezTo>
                    <a:pt x="2077" y="1844"/>
                    <a:pt x="2083" y="1850"/>
                    <a:pt x="2091" y="1850"/>
                  </a:cubicBezTo>
                  <a:cubicBezTo>
                    <a:pt x="2098" y="1850"/>
                    <a:pt x="2104" y="1844"/>
                    <a:pt x="2104" y="1837"/>
                  </a:cubicBezTo>
                  <a:cubicBezTo>
                    <a:pt x="2104" y="1829"/>
                    <a:pt x="2098" y="1823"/>
                    <a:pt x="2091" y="1823"/>
                  </a:cubicBezTo>
                  <a:moveTo>
                    <a:pt x="3919" y="1823"/>
                  </a:moveTo>
                  <a:cubicBezTo>
                    <a:pt x="3912" y="1823"/>
                    <a:pt x="3906" y="1829"/>
                    <a:pt x="3906" y="1837"/>
                  </a:cubicBezTo>
                  <a:cubicBezTo>
                    <a:pt x="3906" y="1844"/>
                    <a:pt x="3912" y="1850"/>
                    <a:pt x="3919" y="1850"/>
                  </a:cubicBezTo>
                  <a:cubicBezTo>
                    <a:pt x="3926" y="1850"/>
                    <a:pt x="3932" y="1844"/>
                    <a:pt x="3932" y="1837"/>
                  </a:cubicBezTo>
                  <a:cubicBezTo>
                    <a:pt x="3932" y="1829"/>
                    <a:pt x="3926" y="1823"/>
                    <a:pt x="3919" y="1823"/>
                  </a:cubicBezTo>
                  <a:moveTo>
                    <a:pt x="2221" y="1822"/>
                  </a:moveTo>
                  <a:cubicBezTo>
                    <a:pt x="2213" y="1822"/>
                    <a:pt x="2207" y="1829"/>
                    <a:pt x="2207" y="1837"/>
                  </a:cubicBezTo>
                  <a:cubicBezTo>
                    <a:pt x="2207" y="1844"/>
                    <a:pt x="2213" y="1851"/>
                    <a:pt x="2221" y="1851"/>
                  </a:cubicBezTo>
                  <a:cubicBezTo>
                    <a:pt x="2229" y="1851"/>
                    <a:pt x="2235" y="1844"/>
                    <a:pt x="2235" y="1837"/>
                  </a:cubicBezTo>
                  <a:cubicBezTo>
                    <a:pt x="2235" y="1829"/>
                    <a:pt x="2229" y="1822"/>
                    <a:pt x="2221" y="1822"/>
                  </a:cubicBezTo>
                  <a:moveTo>
                    <a:pt x="3788" y="1822"/>
                  </a:moveTo>
                  <a:cubicBezTo>
                    <a:pt x="3781" y="1822"/>
                    <a:pt x="3774" y="1829"/>
                    <a:pt x="3774" y="1837"/>
                  </a:cubicBezTo>
                  <a:cubicBezTo>
                    <a:pt x="3774" y="1844"/>
                    <a:pt x="3781" y="1851"/>
                    <a:pt x="3788" y="1851"/>
                  </a:cubicBezTo>
                  <a:cubicBezTo>
                    <a:pt x="3796" y="1851"/>
                    <a:pt x="3803" y="1844"/>
                    <a:pt x="3803" y="1837"/>
                  </a:cubicBezTo>
                  <a:cubicBezTo>
                    <a:pt x="3803" y="1829"/>
                    <a:pt x="3796" y="1822"/>
                    <a:pt x="3788" y="1822"/>
                  </a:cubicBezTo>
                  <a:moveTo>
                    <a:pt x="2352" y="1822"/>
                  </a:moveTo>
                  <a:cubicBezTo>
                    <a:pt x="2344" y="1822"/>
                    <a:pt x="2337" y="1828"/>
                    <a:pt x="2337" y="1837"/>
                  </a:cubicBezTo>
                  <a:cubicBezTo>
                    <a:pt x="2337" y="1845"/>
                    <a:pt x="2344" y="1851"/>
                    <a:pt x="2352" y="1851"/>
                  </a:cubicBezTo>
                  <a:cubicBezTo>
                    <a:pt x="2360" y="1851"/>
                    <a:pt x="2367" y="1845"/>
                    <a:pt x="2367" y="1837"/>
                  </a:cubicBezTo>
                  <a:cubicBezTo>
                    <a:pt x="2367" y="1828"/>
                    <a:pt x="2360" y="1822"/>
                    <a:pt x="2352" y="1822"/>
                  </a:cubicBezTo>
                  <a:moveTo>
                    <a:pt x="3658" y="1822"/>
                  </a:moveTo>
                  <a:cubicBezTo>
                    <a:pt x="3650" y="1822"/>
                    <a:pt x="3643" y="1828"/>
                    <a:pt x="3643" y="1837"/>
                  </a:cubicBezTo>
                  <a:cubicBezTo>
                    <a:pt x="3643" y="1845"/>
                    <a:pt x="3650" y="1851"/>
                    <a:pt x="3658" y="1851"/>
                  </a:cubicBezTo>
                  <a:cubicBezTo>
                    <a:pt x="3666" y="1851"/>
                    <a:pt x="3673" y="1845"/>
                    <a:pt x="3673" y="1837"/>
                  </a:cubicBezTo>
                  <a:cubicBezTo>
                    <a:pt x="3673" y="1828"/>
                    <a:pt x="3666" y="1822"/>
                    <a:pt x="3658" y="1822"/>
                  </a:cubicBezTo>
                  <a:moveTo>
                    <a:pt x="2482" y="1821"/>
                  </a:moveTo>
                  <a:cubicBezTo>
                    <a:pt x="2474" y="1821"/>
                    <a:pt x="2467" y="1828"/>
                    <a:pt x="2467" y="1837"/>
                  </a:cubicBezTo>
                  <a:cubicBezTo>
                    <a:pt x="2467" y="1845"/>
                    <a:pt x="2474" y="1852"/>
                    <a:pt x="2482" y="1852"/>
                  </a:cubicBezTo>
                  <a:cubicBezTo>
                    <a:pt x="2491" y="1852"/>
                    <a:pt x="2498" y="1845"/>
                    <a:pt x="2498" y="1837"/>
                  </a:cubicBezTo>
                  <a:cubicBezTo>
                    <a:pt x="2498" y="1828"/>
                    <a:pt x="2491" y="1821"/>
                    <a:pt x="2482" y="1821"/>
                  </a:cubicBezTo>
                  <a:moveTo>
                    <a:pt x="3527" y="1821"/>
                  </a:moveTo>
                  <a:cubicBezTo>
                    <a:pt x="3519" y="1821"/>
                    <a:pt x="3512" y="1828"/>
                    <a:pt x="3512" y="1837"/>
                  </a:cubicBezTo>
                  <a:cubicBezTo>
                    <a:pt x="3512" y="1845"/>
                    <a:pt x="3519" y="1852"/>
                    <a:pt x="3527" y="1852"/>
                  </a:cubicBezTo>
                  <a:cubicBezTo>
                    <a:pt x="3536" y="1852"/>
                    <a:pt x="3543" y="1845"/>
                    <a:pt x="3543" y="1837"/>
                  </a:cubicBezTo>
                  <a:cubicBezTo>
                    <a:pt x="3543" y="1828"/>
                    <a:pt x="3536" y="1821"/>
                    <a:pt x="3527" y="1821"/>
                  </a:cubicBezTo>
                  <a:moveTo>
                    <a:pt x="2613" y="1821"/>
                  </a:moveTo>
                  <a:cubicBezTo>
                    <a:pt x="2604" y="1821"/>
                    <a:pt x="2597" y="1828"/>
                    <a:pt x="2597" y="1837"/>
                  </a:cubicBezTo>
                  <a:cubicBezTo>
                    <a:pt x="2597" y="1845"/>
                    <a:pt x="2604" y="1852"/>
                    <a:pt x="2613" y="1852"/>
                  </a:cubicBezTo>
                  <a:cubicBezTo>
                    <a:pt x="2622" y="1852"/>
                    <a:pt x="2629" y="1845"/>
                    <a:pt x="2629" y="1837"/>
                  </a:cubicBezTo>
                  <a:cubicBezTo>
                    <a:pt x="2629" y="1828"/>
                    <a:pt x="2622" y="1821"/>
                    <a:pt x="2613" y="1821"/>
                  </a:cubicBezTo>
                  <a:moveTo>
                    <a:pt x="3397" y="1821"/>
                  </a:moveTo>
                  <a:cubicBezTo>
                    <a:pt x="3388" y="1821"/>
                    <a:pt x="3381" y="1828"/>
                    <a:pt x="3381" y="1837"/>
                  </a:cubicBezTo>
                  <a:cubicBezTo>
                    <a:pt x="3381" y="1845"/>
                    <a:pt x="3388" y="1852"/>
                    <a:pt x="3397" y="1852"/>
                  </a:cubicBezTo>
                  <a:cubicBezTo>
                    <a:pt x="3405" y="1852"/>
                    <a:pt x="3413" y="1845"/>
                    <a:pt x="3413" y="1837"/>
                  </a:cubicBezTo>
                  <a:cubicBezTo>
                    <a:pt x="3413" y="1828"/>
                    <a:pt x="3405" y="1821"/>
                    <a:pt x="3397" y="1821"/>
                  </a:cubicBezTo>
                  <a:moveTo>
                    <a:pt x="2744" y="1820"/>
                  </a:moveTo>
                  <a:cubicBezTo>
                    <a:pt x="2735" y="1820"/>
                    <a:pt x="2727" y="1828"/>
                    <a:pt x="2727" y="1837"/>
                  </a:cubicBezTo>
                  <a:cubicBezTo>
                    <a:pt x="2727" y="1846"/>
                    <a:pt x="2735" y="1853"/>
                    <a:pt x="2744" y="1853"/>
                  </a:cubicBezTo>
                  <a:cubicBezTo>
                    <a:pt x="2753" y="1853"/>
                    <a:pt x="2760" y="1846"/>
                    <a:pt x="2760" y="1837"/>
                  </a:cubicBezTo>
                  <a:cubicBezTo>
                    <a:pt x="2760" y="1828"/>
                    <a:pt x="2753" y="1820"/>
                    <a:pt x="2744" y="1820"/>
                  </a:cubicBezTo>
                  <a:moveTo>
                    <a:pt x="2874" y="1820"/>
                  </a:moveTo>
                  <a:cubicBezTo>
                    <a:pt x="2865" y="1820"/>
                    <a:pt x="2858" y="1828"/>
                    <a:pt x="2858" y="1837"/>
                  </a:cubicBezTo>
                  <a:cubicBezTo>
                    <a:pt x="2858" y="1846"/>
                    <a:pt x="2865" y="1853"/>
                    <a:pt x="2874" y="1853"/>
                  </a:cubicBezTo>
                  <a:cubicBezTo>
                    <a:pt x="2883" y="1853"/>
                    <a:pt x="2891" y="1846"/>
                    <a:pt x="2891" y="1837"/>
                  </a:cubicBezTo>
                  <a:cubicBezTo>
                    <a:pt x="2891" y="1828"/>
                    <a:pt x="2883" y="1820"/>
                    <a:pt x="2874" y="1820"/>
                  </a:cubicBezTo>
                  <a:moveTo>
                    <a:pt x="3266" y="1820"/>
                  </a:moveTo>
                  <a:cubicBezTo>
                    <a:pt x="3257" y="1820"/>
                    <a:pt x="3250" y="1828"/>
                    <a:pt x="3250" y="1837"/>
                  </a:cubicBezTo>
                  <a:cubicBezTo>
                    <a:pt x="3250" y="1846"/>
                    <a:pt x="3257" y="1853"/>
                    <a:pt x="3266" y="1853"/>
                  </a:cubicBezTo>
                  <a:cubicBezTo>
                    <a:pt x="3275" y="1853"/>
                    <a:pt x="3282" y="1846"/>
                    <a:pt x="3282" y="1837"/>
                  </a:cubicBezTo>
                  <a:cubicBezTo>
                    <a:pt x="3282" y="1828"/>
                    <a:pt x="3275" y="1820"/>
                    <a:pt x="3266" y="1820"/>
                  </a:cubicBezTo>
                  <a:moveTo>
                    <a:pt x="3005" y="1820"/>
                  </a:moveTo>
                  <a:cubicBezTo>
                    <a:pt x="2996" y="1820"/>
                    <a:pt x="2988" y="1827"/>
                    <a:pt x="2988" y="1837"/>
                  </a:cubicBezTo>
                  <a:cubicBezTo>
                    <a:pt x="2988" y="1846"/>
                    <a:pt x="2996" y="1853"/>
                    <a:pt x="3005" y="1853"/>
                  </a:cubicBezTo>
                  <a:cubicBezTo>
                    <a:pt x="3014" y="1853"/>
                    <a:pt x="3021" y="1846"/>
                    <a:pt x="3021" y="1837"/>
                  </a:cubicBezTo>
                  <a:cubicBezTo>
                    <a:pt x="3021" y="1827"/>
                    <a:pt x="3014" y="1820"/>
                    <a:pt x="3005" y="1820"/>
                  </a:cubicBezTo>
                  <a:moveTo>
                    <a:pt x="3135" y="1820"/>
                  </a:moveTo>
                  <a:cubicBezTo>
                    <a:pt x="3126" y="1820"/>
                    <a:pt x="3119" y="1827"/>
                    <a:pt x="3119" y="1837"/>
                  </a:cubicBezTo>
                  <a:cubicBezTo>
                    <a:pt x="3119" y="1846"/>
                    <a:pt x="3126" y="1853"/>
                    <a:pt x="3135" y="1853"/>
                  </a:cubicBezTo>
                  <a:cubicBezTo>
                    <a:pt x="3145" y="1853"/>
                    <a:pt x="3152" y="1846"/>
                    <a:pt x="3152" y="1837"/>
                  </a:cubicBezTo>
                  <a:cubicBezTo>
                    <a:pt x="3152" y="1827"/>
                    <a:pt x="3145" y="1820"/>
                    <a:pt x="3135" y="1820"/>
                  </a:cubicBezTo>
                  <a:moveTo>
                    <a:pt x="2091" y="1691"/>
                  </a:moveTo>
                  <a:cubicBezTo>
                    <a:pt x="2082" y="1691"/>
                    <a:pt x="2075" y="1698"/>
                    <a:pt x="2075" y="1706"/>
                  </a:cubicBezTo>
                  <a:cubicBezTo>
                    <a:pt x="2075" y="1714"/>
                    <a:pt x="2082" y="1721"/>
                    <a:pt x="2091" y="1721"/>
                  </a:cubicBezTo>
                  <a:cubicBezTo>
                    <a:pt x="2099" y="1721"/>
                    <a:pt x="2106" y="1714"/>
                    <a:pt x="2106" y="1706"/>
                  </a:cubicBezTo>
                  <a:cubicBezTo>
                    <a:pt x="2106" y="1698"/>
                    <a:pt x="2099" y="1691"/>
                    <a:pt x="2091" y="1691"/>
                  </a:cubicBezTo>
                  <a:moveTo>
                    <a:pt x="3919" y="1691"/>
                  </a:moveTo>
                  <a:cubicBezTo>
                    <a:pt x="3911" y="1691"/>
                    <a:pt x="3904" y="1698"/>
                    <a:pt x="3904" y="1706"/>
                  </a:cubicBezTo>
                  <a:cubicBezTo>
                    <a:pt x="3904" y="1714"/>
                    <a:pt x="3911" y="1721"/>
                    <a:pt x="3919" y="1721"/>
                  </a:cubicBezTo>
                  <a:cubicBezTo>
                    <a:pt x="3927" y="1721"/>
                    <a:pt x="3934" y="1714"/>
                    <a:pt x="3934" y="1706"/>
                  </a:cubicBezTo>
                  <a:cubicBezTo>
                    <a:pt x="3934" y="1698"/>
                    <a:pt x="3927" y="1691"/>
                    <a:pt x="3919" y="1691"/>
                  </a:cubicBezTo>
                  <a:moveTo>
                    <a:pt x="2221" y="1690"/>
                  </a:moveTo>
                  <a:cubicBezTo>
                    <a:pt x="2212" y="1690"/>
                    <a:pt x="2205" y="1697"/>
                    <a:pt x="2205" y="1706"/>
                  </a:cubicBezTo>
                  <a:cubicBezTo>
                    <a:pt x="2205" y="1715"/>
                    <a:pt x="2212" y="1722"/>
                    <a:pt x="2221" y="1722"/>
                  </a:cubicBezTo>
                  <a:cubicBezTo>
                    <a:pt x="2230" y="1722"/>
                    <a:pt x="2237" y="1715"/>
                    <a:pt x="2237" y="1706"/>
                  </a:cubicBezTo>
                  <a:cubicBezTo>
                    <a:pt x="2237" y="1697"/>
                    <a:pt x="2230" y="1690"/>
                    <a:pt x="2221" y="1690"/>
                  </a:cubicBezTo>
                  <a:moveTo>
                    <a:pt x="3788" y="1690"/>
                  </a:moveTo>
                  <a:cubicBezTo>
                    <a:pt x="3780" y="1690"/>
                    <a:pt x="3773" y="1697"/>
                    <a:pt x="3773" y="1706"/>
                  </a:cubicBezTo>
                  <a:cubicBezTo>
                    <a:pt x="3773" y="1715"/>
                    <a:pt x="3780" y="1722"/>
                    <a:pt x="3788" y="1722"/>
                  </a:cubicBezTo>
                  <a:cubicBezTo>
                    <a:pt x="3797" y="1722"/>
                    <a:pt x="3804" y="1715"/>
                    <a:pt x="3804" y="1706"/>
                  </a:cubicBezTo>
                  <a:cubicBezTo>
                    <a:pt x="3804" y="1697"/>
                    <a:pt x="3797" y="1690"/>
                    <a:pt x="3788" y="1690"/>
                  </a:cubicBezTo>
                  <a:moveTo>
                    <a:pt x="2352" y="1689"/>
                  </a:moveTo>
                  <a:cubicBezTo>
                    <a:pt x="2343" y="1689"/>
                    <a:pt x="2335" y="1697"/>
                    <a:pt x="2335" y="1706"/>
                  </a:cubicBezTo>
                  <a:cubicBezTo>
                    <a:pt x="2335" y="1715"/>
                    <a:pt x="2343" y="1723"/>
                    <a:pt x="2352" y="1723"/>
                  </a:cubicBezTo>
                  <a:cubicBezTo>
                    <a:pt x="2361" y="1723"/>
                    <a:pt x="2368" y="1715"/>
                    <a:pt x="2368" y="1706"/>
                  </a:cubicBezTo>
                  <a:cubicBezTo>
                    <a:pt x="2368" y="1697"/>
                    <a:pt x="2361" y="1689"/>
                    <a:pt x="2352" y="1689"/>
                  </a:cubicBezTo>
                  <a:moveTo>
                    <a:pt x="3658" y="1689"/>
                  </a:moveTo>
                  <a:cubicBezTo>
                    <a:pt x="3648" y="1689"/>
                    <a:pt x="3641" y="1697"/>
                    <a:pt x="3641" y="1706"/>
                  </a:cubicBezTo>
                  <a:cubicBezTo>
                    <a:pt x="3641" y="1715"/>
                    <a:pt x="3648" y="1723"/>
                    <a:pt x="3658" y="1723"/>
                  </a:cubicBezTo>
                  <a:cubicBezTo>
                    <a:pt x="3667" y="1723"/>
                    <a:pt x="3675" y="1715"/>
                    <a:pt x="3675" y="1706"/>
                  </a:cubicBezTo>
                  <a:cubicBezTo>
                    <a:pt x="3675" y="1697"/>
                    <a:pt x="3667" y="1689"/>
                    <a:pt x="3658" y="1689"/>
                  </a:cubicBezTo>
                  <a:moveTo>
                    <a:pt x="2482" y="1689"/>
                  </a:moveTo>
                  <a:cubicBezTo>
                    <a:pt x="2473" y="1689"/>
                    <a:pt x="2465" y="1696"/>
                    <a:pt x="2465" y="1706"/>
                  </a:cubicBezTo>
                  <a:cubicBezTo>
                    <a:pt x="2465" y="1716"/>
                    <a:pt x="2473" y="1723"/>
                    <a:pt x="2482" y="1723"/>
                  </a:cubicBezTo>
                  <a:cubicBezTo>
                    <a:pt x="2492" y="1723"/>
                    <a:pt x="2500" y="1716"/>
                    <a:pt x="2500" y="1706"/>
                  </a:cubicBezTo>
                  <a:cubicBezTo>
                    <a:pt x="2500" y="1696"/>
                    <a:pt x="2492" y="1689"/>
                    <a:pt x="2482" y="1689"/>
                  </a:cubicBezTo>
                  <a:moveTo>
                    <a:pt x="3527" y="1689"/>
                  </a:moveTo>
                  <a:cubicBezTo>
                    <a:pt x="3518" y="1689"/>
                    <a:pt x="3510" y="1696"/>
                    <a:pt x="3510" y="1706"/>
                  </a:cubicBezTo>
                  <a:cubicBezTo>
                    <a:pt x="3510" y="1716"/>
                    <a:pt x="3518" y="1723"/>
                    <a:pt x="3527" y="1723"/>
                  </a:cubicBezTo>
                  <a:cubicBezTo>
                    <a:pt x="3537" y="1723"/>
                    <a:pt x="3545" y="1716"/>
                    <a:pt x="3545" y="1706"/>
                  </a:cubicBezTo>
                  <a:cubicBezTo>
                    <a:pt x="3545" y="1696"/>
                    <a:pt x="3537" y="1689"/>
                    <a:pt x="3527" y="1689"/>
                  </a:cubicBezTo>
                  <a:moveTo>
                    <a:pt x="2613" y="1688"/>
                  </a:moveTo>
                  <a:cubicBezTo>
                    <a:pt x="2603" y="1688"/>
                    <a:pt x="2595" y="1696"/>
                    <a:pt x="2595" y="1706"/>
                  </a:cubicBezTo>
                  <a:cubicBezTo>
                    <a:pt x="2595" y="1716"/>
                    <a:pt x="2603" y="1724"/>
                    <a:pt x="2613" y="1724"/>
                  </a:cubicBezTo>
                  <a:cubicBezTo>
                    <a:pt x="2623" y="1724"/>
                    <a:pt x="2631" y="1716"/>
                    <a:pt x="2631" y="1706"/>
                  </a:cubicBezTo>
                  <a:cubicBezTo>
                    <a:pt x="2631" y="1696"/>
                    <a:pt x="2623" y="1688"/>
                    <a:pt x="2613" y="1688"/>
                  </a:cubicBezTo>
                  <a:moveTo>
                    <a:pt x="3397" y="1688"/>
                  </a:moveTo>
                  <a:cubicBezTo>
                    <a:pt x="3387" y="1688"/>
                    <a:pt x="3379" y="1696"/>
                    <a:pt x="3379" y="1706"/>
                  </a:cubicBezTo>
                  <a:cubicBezTo>
                    <a:pt x="3379" y="1716"/>
                    <a:pt x="3387" y="1724"/>
                    <a:pt x="3397" y="1724"/>
                  </a:cubicBezTo>
                  <a:cubicBezTo>
                    <a:pt x="3406" y="1724"/>
                    <a:pt x="3414" y="1716"/>
                    <a:pt x="3414" y="1706"/>
                  </a:cubicBezTo>
                  <a:cubicBezTo>
                    <a:pt x="3414" y="1696"/>
                    <a:pt x="3406" y="1688"/>
                    <a:pt x="3397" y="1688"/>
                  </a:cubicBezTo>
                  <a:moveTo>
                    <a:pt x="2744" y="1687"/>
                  </a:moveTo>
                  <a:cubicBezTo>
                    <a:pt x="2733" y="1687"/>
                    <a:pt x="2725" y="1696"/>
                    <a:pt x="2725" y="1706"/>
                  </a:cubicBezTo>
                  <a:cubicBezTo>
                    <a:pt x="2725" y="1716"/>
                    <a:pt x="2733" y="1724"/>
                    <a:pt x="2744" y="1724"/>
                  </a:cubicBezTo>
                  <a:cubicBezTo>
                    <a:pt x="2754" y="1724"/>
                    <a:pt x="2762" y="1716"/>
                    <a:pt x="2762" y="1706"/>
                  </a:cubicBezTo>
                  <a:cubicBezTo>
                    <a:pt x="2762" y="1696"/>
                    <a:pt x="2754" y="1687"/>
                    <a:pt x="2744" y="1687"/>
                  </a:cubicBezTo>
                  <a:moveTo>
                    <a:pt x="2874" y="1687"/>
                  </a:moveTo>
                  <a:cubicBezTo>
                    <a:pt x="2864" y="1687"/>
                    <a:pt x="2856" y="1696"/>
                    <a:pt x="2856" y="1706"/>
                  </a:cubicBezTo>
                  <a:cubicBezTo>
                    <a:pt x="2856" y="1716"/>
                    <a:pt x="2864" y="1724"/>
                    <a:pt x="2874" y="1724"/>
                  </a:cubicBezTo>
                  <a:cubicBezTo>
                    <a:pt x="2884" y="1724"/>
                    <a:pt x="2893" y="1716"/>
                    <a:pt x="2893" y="1706"/>
                  </a:cubicBezTo>
                  <a:cubicBezTo>
                    <a:pt x="2893" y="1696"/>
                    <a:pt x="2884" y="1687"/>
                    <a:pt x="2874" y="1687"/>
                  </a:cubicBezTo>
                  <a:moveTo>
                    <a:pt x="3005" y="1687"/>
                  </a:moveTo>
                  <a:cubicBezTo>
                    <a:pt x="2995" y="1687"/>
                    <a:pt x="2986" y="1696"/>
                    <a:pt x="2986" y="1706"/>
                  </a:cubicBezTo>
                  <a:cubicBezTo>
                    <a:pt x="2986" y="1716"/>
                    <a:pt x="2995" y="1724"/>
                    <a:pt x="3005" y="1724"/>
                  </a:cubicBezTo>
                  <a:cubicBezTo>
                    <a:pt x="3015" y="1724"/>
                    <a:pt x="3023" y="1716"/>
                    <a:pt x="3023" y="1706"/>
                  </a:cubicBezTo>
                  <a:cubicBezTo>
                    <a:pt x="3023" y="1696"/>
                    <a:pt x="3015" y="1687"/>
                    <a:pt x="3005" y="1687"/>
                  </a:cubicBezTo>
                  <a:moveTo>
                    <a:pt x="3135" y="1687"/>
                  </a:moveTo>
                  <a:cubicBezTo>
                    <a:pt x="3125" y="1687"/>
                    <a:pt x="3117" y="1696"/>
                    <a:pt x="3117" y="1706"/>
                  </a:cubicBezTo>
                  <a:cubicBezTo>
                    <a:pt x="3117" y="1716"/>
                    <a:pt x="3125" y="1724"/>
                    <a:pt x="3135" y="1724"/>
                  </a:cubicBezTo>
                  <a:cubicBezTo>
                    <a:pt x="3146" y="1724"/>
                    <a:pt x="3154" y="1716"/>
                    <a:pt x="3154" y="1706"/>
                  </a:cubicBezTo>
                  <a:cubicBezTo>
                    <a:pt x="3154" y="1696"/>
                    <a:pt x="3146" y="1687"/>
                    <a:pt x="3135" y="1687"/>
                  </a:cubicBezTo>
                  <a:moveTo>
                    <a:pt x="3266" y="1687"/>
                  </a:moveTo>
                  <a:cubicBezTo>
                    <a:pt x="3256" y="1687"/>
                    <a:pt x="3248" y="1696"/>
                    <a:pt x="3248" y="1706"/>
                  </a:cubicBezTo>
                  <a:cubicBezTo>
                    <a:pt x="3248" y="1716"/>
                    <a:pt x="3256" y="1724"/>
                    <a:pt x="3266" y="1724"/>
                  </a:cubicBezTo>
                  <a:cubicBezTo>
                    <a:pt x="3276" y="1724"/>
                    <a:pt x="3284" y="1716"/>
                    <a:pt x="3284" y="1706"/>
                  </a:cubicBezTo>
                  <a:cubicBezTo>
                    <a:pt x="3284" y="1696"/>
                    <a:pt x="3276" y="1687"/>
                    <a:pt x="3266" y="1687"/>
                  </a:cubicBezTo>
                  <a:moveTo>
                    <a:pt x="2091" y="1558"/>
                  </a:moveTo>
                  <a:cubicBezTo>
                    <a:pt x="2081" y="1558"/>
                    <a:pt x="2074" y="1566"/>
                    <a:pt x="2074" y="1575"/>
                  </a:cubicBezTo>
                  <a:cubicBezTo>
                    <a:pt x="2074" y="1585"/>
                    <a:pt x="2081" y="1592"/>
                    <a:pt x="2091" y="1592"/>
                  </a:cubicBezTo>
                  <a:cubicBezTo>
                    <a:pt x="2100" y="1592"/>
                    <a:pt x="2108" y="1585"/>
                    <a:pt x="2108" y="1575"/>
                  </a:cubicBezTo>
                  <a:cubicBezTo>
                    <a:pt x="2108" y="1566"/>
                    <a:pt x="2100" y="1558"/>
                    <a:pt x="2091" y="1558"/>
                  </a:cubicBezTo>
                  <a:moveTo>
                    <a:pt x="3919" y="1558"/>
                  </a:moveTo>
                  <a:cubicBezTo>
                    <a:pt x="3910" y="1558"/>
                    <a:pt x="3902" y="1566"/>
                    <a:pt x="3902" y="1575"/>
                  </a:cubicBezTo>
                  <a:cubicBezTo>
                    <a:pt x="3902" y="1585"/>
                    <a:pt x="3910" y="1592"/>
                    <a:pt x="3919" y="1592"/>
                  </a:cubicBezTo>
                  <a:cubicBezTo>
                    <a:pt x="3928" y="1592"/>
                    <a:pt x="3936" y="1585"/>
                    <a:pt x="3936" y="1575"/>
                  </a:cubicBezTo>
                  <a:cubicBezTo>
                    <a:pt x="3936" y="1566"/>
                    <a:pt x="3928" y="1558"/>
                    <a:pt x="3919" y="1558"/>
                  </a:cubicBezTo>
                  <a:moveTo>
                    <a:pt x="2221" y="1558"/>
                  </a:moveTo>
                  <a:cubicBezTo>
                    <a:pt x="2211" y="1558"/>
                    <a:pt x="2203" y="1566"/>
                    <a:pt x="2203" y="1575"/>
                  </a:cubicBezTo>
                  <a:cubicBezTo>
                    <a:pt x="2203" y="1585"/>
                    <a:pt x="2211" y="1593"/>
                    <a:pt x="2221" y="1593"/>
                  </a:cubicBezTo>
                  <a:cubicBezTo>
                    <a:pt x="2231" y="1593"/>
                    <a:pt x="2239" y="1585"/>
                    <a:pt x="2239" y="1575"/>
                  </a:cubicBezTo>
                  <a:cubicBezTo>
                    <a:pt x="2239" y="1566"/>
                    <a:pt x="2231" y="1558"/>
                    <a:pt x="2221" y="1558"/>
                  </a:cubicBezTo>
                  <a:moveTo>
                    <a:pt x="3788" y="1557"/>
                  </a:moveTo>
                  <a:cubicBezTo>
                    <a:pt x="3778" y="1557"/>
                    <a:pt x="3770" y="1565"/>
                    <a:pt x="3770" y="1575"/>
                  </a:cubicBezTo>
                  <a:cubicBezTo>
                    <a:pt x="3770" y="1585"/>
                    <a:pt x="3778" y="1593"/>
                    <a:pt x="3788" y="1593"/>
                  </a:cubicBezTo>
                  <a:cubicBezTo>
                    <a:pt x="3798" y="1593"/>
                    <a:pt x="3807" y="1585"/>
                    <a:pt x="3807" y="1575"/>
                  </a:cubicBezTo>
                  <a:cubicBezTo>
                    <a:pt x="3807" y="1565"/>
                    <a:pt x="3798" y="1557"/>
                    <a:pt x="3788" y="1557"/>
                  </a:cubicBezTo>
                  <a:moveTo>
                    <a:pt x="2352" y="1556"/>
                  </a:moveTo>
                  <a:cubicBezTo>
                    <a:pt x="2341" y="1556"/>
                    <a:pt x="2333" y="1565"/>
                    <a:pt x="2333" y="1575"/>
                  </a:cubicBezTo>
                  <a:cubicBezTo>
                    <a:pt x="2333" y="1586"/>
                    <a:pt x="2341" y="1594"/>
                    <a:pt x="2352" y="1594"/>
                  </a:cubicBezTo>
                  <a:cubicBezTo>
                    <a:pt x="2362" y="1594"/>
                    <a:pt x="2371" y="1586"/>
                    <a:pt x="2371" y="1575"/>
                  </a:cubicBezTo>
                  <a:cubicBezTo>
                    <a:pt x="2371" y="1565"/>
                    <a:pt x="2362" y="1556"/>
                    <a:pt x="2352" y="1556"/>
                  </a:cubicBezTo>
                  <a:moveTo>
                    <a:pt x="3658" y="1556"/>
                  </a:moveTo>
                  <a:cubicBezTo>
                    <a:pt x="3647" y="1556"/>
                    <a:pt x="3639" y="1565"/>
                    <a:pt x="3639" y="1575"/>
                  </a:cubicBezTo>
                  <a:cubicBezTo>
                    <a:pt x="3639" y="1586"/>
                    <a:pt x="3647" y="1594"/>
                    <a:pt x="3658" y="1594"/>
                  </a:cubicBezTo>
                  <a:cubicBezTo>
                    <a:pt x="3668" y="1594"/>
                    <a:pt x="3677" y="1586"/>
                    <a:pt x="3677" y="1575"/>
                  </a:cubicBezTo>
                  <a:cubicBezTo>
                    <a:pt x="3677" y="1565"/>
                    <a:pt x="3668" y="1556"/>
                    <a:pt x="3658" y="1556"/>
                  </a:cubicBezTo>
                  <a:moveTo>
                    <a:pt x="2482" y="1556"/>
                  </a:moveTo>
                  <a:cubicBezTo>
                    <a:pt x="2472" y="1556"/>
                    <a:pt x="2463" y="1565"/>
                    <a:pt x="2463" y="1575"/>
                  </a:cubicBezTo>
                  <a:cubicBezTo>
                    <a:pt x="2463" y="1586"/>
                    <a:pt x="2472" y="1595"/>
                    <a:pt x="2482" y="1595"/>
                  </a:cubicBezTo>
                  <a:cubicBezTo>
                    <a:pt x="2493" y="1595"/>
                    <a:pt x="2502" y="1586"/>
                    <a:pt x="2502" y="1575"/>
                  </a:cubicBezTo>
                  <a:cubicBezTo>
                    <a:pt x="2502" y="1565"/>
                    <a:pt x="2493" y="1556"/>
                    <a:pt x="2482" y="1556"/>
                  </a:cubicBezTo>
                  <a:moveTo>
                    <a:pt x="3527" y="1556"/>
                  </a:moveTo>
                  <a:cubicBezTo>
                    <a:pt x="3517" y="1556"/>
                    <a:pt x="3508" y="1565"/>
                    <a:pt x="3508" y="1575"/>
                  </a:cubicBezTo>
                  <a:cubicBezTo>
                    <a:pt x="3508" y="1586"/>
                    <a:pt x="3517" y="1595"/>
                    <a:pt x="3527" y="1595"/>
                  </a:cubicBezTo>
                  <a:cubicBezTo>
                    <a:pt x="3538" y="1595"/>
                    <a:pt x="3546" y="1586"/>
                    <a:pt x="3546" y="1575"/>
                  </a:cubicBezTo>
                  <a:cubicBezTo>
                    <a:pt x="3546" y="1565"/>
                    <a:pt x="3538" y="1556"/>
                    <a:pt x="3527" y="1556"/>
                  </a:cubicBezTo>
                  <a:moveTo>
                    <a:pt x="2613" y="1555"/>
                  </a:moveTo>
                  <a:cubicBezTo>
                    <a:pt x="2602" y="1555"/>
                    <a:pt x="2593" y="1564"/>
                    <a:pt x="2593" y="1575"/>
                  </a:cubicBezTo>
                  <a:cubicBezTo>
                    <a:pt x="2593" y="1586"/>
                    <a:pt x="2602" y="1595"/>
                    <a:pt x="2613" y="1595"/>
                  </a:cubicBezTo>
                  <a:cubicBezTo>
                    <a:pt x="2624" y="1595"/>
                    <a:pt x="2633" y="1586"/>
                    <a:pt x="2633" y="1575"/>
                  </a:cubicBezTo>
                  <a:cubicBezTo>
                    <a:pt x="2633" y="1564"/>
                    <a:pt x="2624" y="1555"/>
                    <a:pt x="2613" y="1555"/>
                  </a:cubicBezTo>
                  <a:moveTo>
                    <a:pt x="3397" y="1555"/>
                  </a:moveTo>
                  <a:cubicBezTo>
                    <a:pt x="3386" y="1555"/>
                    <a:pt x="3377" y="1564"/>
                    <a:pt x="3377" y="1575"/>
                  </a:cubicBezTo>
                  <a:cubicBezTo>
                    <a:pt x="3377" y="1586"/>
                    <a:pt x="3386" y="1595"/>
                    <a:pt x="3397" y="1595"/>
                  </a:cubicBezTo>
                  <a:cubicBezTo>
                    <a:pt x="3408" y="1595"/>
                    <a:pt x="3417" y="1586"/>
                    <a:pt x="3417" y="1575"/>
                  </a:cubicBezTo>
                  <a:cubicBezTo>
                    <a:pt x="3417" y="1564"/>
                    <a:pt x="3408" y="1555"/>
                    <a:pt x="3397" y="1555"/>
                  </a:cubicBezTo>
                  <a:moveTo>
                    <a:pt x="2744" y="1555"/>
                  </a:moveTo>
                  <a:cubicBezTo>
                    <a:pt x="2732" y="1555"/>
                    <a:pt x="2723" y="1564"/>
                    <a:pt x="2723" y="1575"/>
                  </a:cubicBezTo>
                  <a:cubicBezTo>
                    <a:pt x="2723" y="1587"/>
                    <a:pt x="2732" y="1596"/>
                    <a:pt x="2744" y="1596"/>
                  </a:cubicBezTo>
                  <a:cubicBezTo>
                    <a:pt x="2755" y="1596"/>
                    <a:pt x="2764" y="1587"/>
                    <a:pt x="2764" y="1575"/>
                  </a:cubicBezTo>
                  <a:cubicBezTo>
                    <a:pt x="2764" y="1564"/>
                    <a:pt x="2755" y="1555"/>
                    <a:pt x="2744" y="1555"/>
                  </a:cubicBezTo>
                  <a:moveTo>
                    <a:pt x="3266" y="1555"/>
                  </a:moveTo>
                  <a:cubicBezTo>
                    <a:pt x="3255" y="1555"/>
                    <a:pt x="3246" y="1564"/>
                    <a:pt x="3246" y="1575"/>
                  </a:cubicBezTo>
                  <a:cubicBezTo>
                    <a:pt x="3246" y="1587"/>
                    <a:pt x="3255" y="1596"/>
                    <a:pt x="3266" y="1596"/>
                  </a:cubicBezTo>
                  <a:cubicBezTo>
                    <a:pt x="3277" y="1596"/>
                    <a:pt x="3286" y="1587"/>
                    <a:pt x="3286" y="1575"/>
                  </a:cubicBezTo>
                  <a:cubicBezTo>
                    <a:pt x="3286" y="1564"/>
                    <a:pt x="3277" y="1555"/>
                    <a:pt x="3266" y="1555"/>
                  </a:cubicBezTo>
                  <a:moveTo>
                    <a:pt x="2874" y="1555"/>
                  </a:moveTo>
                  <a:cubicBezTo>
                    <a:pt x="2863" y="1555"/>
                    <a:pt x="2854" y="1564"/>
                    <a:pt x="2854" y="1575"/>
                  </a:cubicBezTo>
                  <a:cubicBezTo>
                    <a:pt x="2854" y="1587"/>
                    <a:pt x="2863" y="1596"/>
                    <a:pt x="2874" y="1596"/>
                  </a:cubicBezTo>
                  <a:cubicBezTo>
                    <a:pt x="2886" y="1596"/>
                    <a:pt x="2895" y="1587"/>
                    <a:pt x="2895" y="1575"/>
                  </a:cubicBezTo>
                  <a:cubicBezTo>
                    <a:pt x="2895" y="1564"/>
                    <a:pt x="2886" y="1555"/>
                    <a:pt x="2874" y="1555"/>
                  </a:cubicBezTo>
                  <a:moveTo>
                    <a:pt x="3005" y="1555"/>
                  </a:moveTo>
                  <a:cubicBezTo>
                    <a:pt x="2993" y="1555"/>
                    <a:pt x="2984" y="1564"/>
                    <a:pt x="2984" y="1575"/>
                  </a:cubicBezTo>
                  <a:cubicBezTo>
                    <a:pt x="2984" y="1587"/>
                    <a:pt x="2993" y="1596"/>
                    <a:pt x="3005" y="1596"/>
                  </a:cubicBezTo>
                  <a:cubicBezTo>
                    <a:pt x="3016" y="1596"/>
                    <a:pt x="3025" y="1587"/>
                    <a:pt x="3025" y="1575"/>
                  </a:cubicBezTo>
                  <a:cubicBezTo>
                    <a:pt x="3025" y="1564"/>
                    <a:pt x="3016" y="1555"/>
                    <a:pt x="3005" y="1555"/>
                  </a:cubicBezTo>
                  <a:moveTo>
                    <a:pt x="3135" y="1555"/>
                  </a:moveTo>
                  <a:cubicBezTo>
                    <a:pt x="3124" y="1555"/>
                    <a:pt x="3115" y="1564"/>
                    <a:pt x="3115" y="1575"/>
                  </a:cubicBezTo>
                  <a:cubicBezTo>
                    <a:pt x="3115" y="1587"/>
                    <a:pt x="3124" y="1596"/>
                    <a:pt x="3135" y="1596"/>
                  </a:cubicBezTo>
                  <a:cubicBezTo>
                    <a:pt x="3147" y="1596"/>
                    <a:pt x="3156" y="1587"/>
                    <a:pt x="3156" y="1575"/>
                  </a:cubicBezTo>
                  <a:cubicBezTo>
                    <a:pt x="3156" y="1564"/>
                    <a:pt x="3147" y="1555"/>
                    <a:pt x="3135" y="1555"/>
                  </a:cubicBezTo>
                  <a:moveTo>
                    <a:pt x="2091" y="1426"/>
                  </a:moveTo>
                  <a:cubicBezTo>
                    <a:pt x="2080" y="1426"/>
                    <a:pt x="2072" y="1434"/>
                    <a:pt x="2072" y="1445"/>
                  </a:cubicBezTo>
                  <a:cubicBezTo>
                    <a:pt x="2072" y="1455"/>
                    <a:pt x="2080" y="1464"/>
                    <a:pt x="2091" y="1464"/>
                  </a:cubicBezTo>
                  <a:cubicBezTo>
                    <a:pt x="2101" y="1464"/>
                    <a:pt x="2109" y="1455"/>
                    <a:pt x="2109" y="1445"/>
                  </a:cubicBezTo>
                  <a:cubicBezTo>
                    <a:pt x="2109" y="1434"/>
                    <a:pt x="2101" y="1426"/>
                    <a:pt x="2091" y="1426"/>
                  </a:cubicBezTo>
                  <a:moveTo>
                    <a:pt x="3919" y="1426"/>
                  </a:moveTo>
                  <a:cubicBezTo>
                    <a:pt x="3909" y="1426"/>
                    <a:pt x="3900" y="1434"/>
                    <a:pt x="3900" y="1445"/>
                  </a:cubicBezTo>
                  <a:cubicBezTo>
                    <a:pt x="3900" y="1455"/>
                    <a:pt x="3909" y="1464"/>
                    <a:pt x="3919" y="1464"/>
                  </a:cubicBezTo>
                  <a:cubicBezTo>
                    <a:pt x="3929" y="1464"/>
                    <a:pt x="3938" y="1455"/>
                    <a:pt x="3938" y="1445"/>
                  </a:cubicBezTo>
                  <a:cubicBezTo>
                    <a:pt x="3938" y="1434"/>
                    <a:pt x="3929" y="1426"/>
                    <a:pt x="3919" y="1426"/>
                  </a:cubicBezTo>
                  <a:moveTo>
                    <a:pt x="2221" y="1425"/>
                  </a:moveTo>
                  <a:cubicBezTo>
                    <a:pt x="2210" y="1425"/>
                    <a:pt x="2202" y="1434"/>
                    <a:pt x="2202" y="1445"/>
                  </a:cubicBezTo>
                  <a:cubicBezTo>
                    <a:pt x="2202" y="1456"/>
                    <a:pt x="2210" y="1464"/>
                    <a:pt x="2221" y="1464"/>
                  </a:cubicBezTo>
                  <a:cubicBezTo>
                    <a:pt x="2232" y="1464"/>
                    <a:pt x="2241" y="1456"/>
                    <a:pt x="2241" y="1445"/>
                  </a:cubicBezTo>
                  <a:cubicBezTo>
                    <a:pt x="2241" y="1434"/>
                    <a:pt x="2232" y="1425"/>
                    <a:pt x="2221" y="1425"/>
                  </a:cubicBezTo>
                  <a:moveTo>
                    <a:pt x="3788" y="1425"/>
                  </a:moveTo>
                  <a:cubicBezTo>
                    <a:pt x="3777" y="1425"/>
                    <a:pt x="3769" y="1434"/>
                    <a:pt x="3769" y="1445"/>
                  </a:cubicBezTo>
                  <a:cubicBezTo>
                    <a:pt x="3769" y="1456"/>
                    <a:pt x="3777" y="1465"/>
                    <a:pt x="3788" y="1465"/>
                  </a:cubicBezTo>
                  <a:cubicBezTo>
                    <a:pt x="3799" y="1465"/>
                    <a:pt x="3808" y="1456"/>
                    <a:pt x="3808" y="1445"/>
                  </a:cubicBezTo>
                  <a:cubicBezTo>
                    <a:pt x="3808" y="1434"/>
                    <a:pt x="3799" y="1425"/>
                    <a:pt x="3788" y="1425"/>
                  </a:cubicBezTo>
                  <a:moveTo>
                    <a:pt x="2352" y="1424"/>
                  </a:moveTo>
                  <a:cubicBezTo>
                    <a:pt x="2340" y="1424"/>
                    <a:pt x="2331" y="1433"/>
                    <a:pt x="2331" y="1445"/>
                  </a:cubicBezTo>
                  <a:cubicBezTo>
                    <a:pt x="2331" y="1456"/>
                    <a:pt x="2340" y="1465"/>
                    <a:pt x="2352" y="1465"/>
                  </a:cubicBezTo>
                  <a:cubicBezTo>
                    <a:pt x="2363" y="1465"/>
                    <a:pt x="2372" y="1456"/>
                    <a:pt x="2372" y="1445"/>
                  </a:cubicBezTo>
                  <a:cubicBezTo>
                    <a:pt x="2372" y="1433"/>
                    <a:pt x="2363" y="1424"/>
                    <a:pt x="2352" y="1424"/>
                  </a:cubicBezTo>
                  <a:moveTo>
                    <a:pt x="3658" y="1424"/>
                  </a:moveTo>
                  <a:cubicBezTo>
                    <a:pt x="3646" y="1424"/>
                    <a:pt x="3637" y="1433"/>
                    <a:pt x="3637" y="1445"/>
                  </a:cubicBezTo>
                  <a:cubicBezTo>
                    <a:pt x="3637" y="1456"/>
                    <a:pt x="3646" y="1465"/>
                    <a:pt x="3658" y="1465"/>
                  </a:cubicBezTo>
                  <a:cubicBezTo>
                    <a:pt x="3669" y="1465"/>
                    <a:pt x="3678" y="1456"/>
                    <a:pt x="3678" y="1445"/>
                  </a:cubicBezTo>
                  <a:cubicBezTo>
                    <a:pt x="3678" y="1433"/>
                    <a:pt x="3669" y="1424"/>
                    <a:pt x="3658" y="1424"/>
                  </a:cubicBezTo>
                  <a:moveTo>
                    <a:pt x="2482" y="1423"/>
                  </a:moveTo>
                  <a:cubicBezTo>
                    <a:pt x="2471" y="1423"/>
                    <a:pt x="2461" y="1433"/>
                    <a:pt x="2461" y="1445"/>
                  </a:cubicBezTo>
                  <a:cubicBezTo>
                    <a:pt x="2461" y="1457"/>
                    <a:pt x="2471" y="1466"/>
                    <a:pt x="2482" y="1466"/>
                  </a:cubicBezTo>
                  <a:cubicBezTo>
                    <a:pt x="2494" y="1466"/>
                    <a:pt x="2504" y="1457"/>
                    <a:pt x="2504" y="1445"/>
                  </a:cubicBezTo>
                  <a:cubicBezTo>
                    <a:pt x="2504" y="1433"/>
                    <a:pt x="2494" y="1423"/>
                    <a:pt x="2482" y="1423"/>
                  </a:cubicBezTo>
                  <a:moveTo>
                    <a:pt x="3527" y="1423"/>
                  </a:moveTo>
                  <a:cubicBezTo>
                    <a:pt x="3515" y="1423"/>
                    <a:pt x="3506" y="1433"/>
                    <a:pt x="3506" y="1445"/>
                  </a:cubicBezTo>
                  <a:cubicBezTo>
                    <a:pt x="3506" y="1457"/>
                    <a:pt x="3515" y="1466"/>
                    <a:pt x="3527" y="1466"/>
                  </a:cubicBezTo>
                  <a:cubicBezTo>
                    <a:pt x="3539" y="1466"/>
                    <a:pt x="3549" y="1457"/>
                    <a:pt x="3549" y="1445"/>
                  </a:cubicBezTo>
                  <a:cubicBezTo>
                    <a:pt x="3549" y="1433"/>
                    <a:pt x="3539" y="1423"/>
                    <a:pt x="3527" y="1423"/>
                  </a:cubicBezTo>
                  <a:moveTo>
                    <a:pt x="2613" y="1423"/>
                  </a:moveTo>
                  <a:cubicBezTo>
                    <a:pt x="2601" y="1423"/>
                    <a:pt x="2591" y="1433"/>
                    <a:pt x="2591" y="1445"/>
                  </a:cubicBezTo>
                  <a:cubicBezTo>
                    <a:pt x="2591" y="1457"/>
                    <a:pt x="2601" y="1466"/>
                    <a:pt x="2613" y="1466"/>
                  </a:cubicBezTo>
                  <a:cubicBezTo>
                    <a:pt x="2625" y="1466"/>
                    <a:pt x="2635" y="1457"/>
                    <a:pt x="2635" y="1445"/>
                  </a:cubicBezTo>
                  <a:cubicBezTo>
                    <a:pt x="2635" y="1433"/>
                    <a:pt x="2625" y="1423"/>
                    <a:pt x="2613" y="1423"/>
                  </a:cubicBezTo>
                  <a:moveTo>
                    <a:pt x="3397" y="1423"/>
                  </a:moveTo>
                  <a:cubicBezTo>
                    <a:pt x="3385" y="1423"/>
                    <a:pt x="3375" y="1433"/>
                    <a:pt x="3375" y="1445"/>
                  </a:cubicBezTo>
                  <a:cubicBezTo>
                    <a:pt x="3375" y="1457"/>
                    <a:pt x="3385" y="1466"/>
                    <a:pt x="3397" y="1466"/>
                  </a:cubicBezTo>
                  <a:cubicBezTo>
                    <a:pt x="3409" y="1466"/>
                    <a:pt x="3418" y="1457"/>
                    <a:pt x="3418" y="1445"/>
                  </a:cubicBezTo>
                  <a:cubicBezTo>
                    <a:pt x="3418" y="1433"/>
                    <a:pt x="3409" y="1423"/>
                    <a:pt x="3397" y="1423"/>
                  </a:cubicBezTo>
                  <a:moveTo>
                    <a:pt x="2744" y="1423"/>
                  </a:moveTo>
                  <a:cubicBezTo>
                    <a:pt x="2731" y="1423"/>
                    <a:pt x="2722" y="1433"/>
                    <a:pt x="2722" y="1445"/>
                  </a:cubicBezTo>
                  <a:cubicBezTo>
                    <a:pt x="2722" y="1457"/>
                    <a:pt x="2731" y="1467"/>
                    <a:pt x="2744" y="1467"/>
                  </a:cubicBezTo>
                  <a:cubicBezTo>
                    <a:pt x="2756" y="1467"/>
                    <a:pt x="2766" y="1457"/>
                    <a:pt x="2766" y="1445"/>
                  </a:cubicBezTo>
                  <a:cubicBezTo>
                    <a:pt x="2766" y="1433"/>
                    <a:pt x="2756" y="1423"/>
                    <a:pt x="2744" y="1423"/>
                  </a:cubicBezTo>
                  <a:moveTo>
                    <a:pt x="3266" y="1423"/>
                  </a:moveTo>
                  <a:cubicBezTo>
                    <a:pt x="3254" y="1423"/>
                    <a:pt x="3244" y="1433"/>
                    <a:pt x="3244" y="1445"/>
                  </a:cubicBezTo>
                  <a:cubicBezTo>
                    <a:pt x="3244" y="1457"/>
                    <a:pt x="3254" y="1467"/>
                    <a:pt x="3266" y="1467"/>
                  </a:cubicBezTo>
                  <a:cubicBezTo>
                    <a:pt x="3278" y="1467"/>
                    <a:pt x="3288" y="1457"/>
                    <a:pt x="3288" y="1445"/>
                  </a:cubicBezTo>
                  <a:cubicBezTo>
                    <a:pt x="3288" y="1433"/>
                    <a:pt x="3278" y="1423"/>
                    <a:pt x="3266" y="1423"/>
                  </a:cubicBezTo>
                  <a:moveTo>
                    <a:pt x="2874" y="1422"/>
                  </a:moveTo>
                  <a:cubicBezTo>
                    <a:pt x="2862" y="1422"/>
                    <a:pt x="2852" y="1432"/>
                    <a:pt x="2852" y="1445"/>
                  </a:cubicBezTo>
                  <a:cubicBezTo>
                    <a:pt x="2852" y="1457"/>
                    <a:pt x="2862" y="1467"/>
                    <a:pt x="2874" y="1467"/>
                  </a:cubicBezTo>
                  <a:cubicBezTo>
                    <a:pt x="2887" y="1467"/>
                    <a:pt x="2897" y="1457"/>
                    <a:pt x="2897" y="1445"/>
                  </a:cubicBezTo>
                  <a:cubicBezTo>
                    <a:pt x="2897" y="1432"/>
                    <a:pt x="2887" y="1422"/>
                    <a:pt x="2874" y="1422"/>
                  </a:cubicBezTo>
                  <a:moveTo>
                    <a:pt x="3005" y="1422"/>
                  </a:moveTo>
                  <a:cubicBezTo>
                    <a:pt x="2992" y="1422"/>
                    <a:pt x="2982" y="1432"/>
                    <a:pt x="2982" y="1445"/>
                  </a:cubicBezTo>
                  <a:cubicBezTo>
                    <a:pt x="2982" y="1457"/>
                    <a:pt x="2992" y="1467"/>
                    <a:pt x="3005" y="1467"/>
                  </a:cubicBezTo>
                  <a:cubicBezTo>
                    <a:pt x="3017" y="1467"/>
                    <a:pt x="3027" y="1457"/>
                    <a:pt x="3027" y="1445"/>
                  </a:cubicBezTo>
                  <a:cubicBezTo>
                    <a:pt x="3027" y="1432"/>
                    <a:pt x="3017" y="1422"/>
                    <a:pt x="3005" y="1422"/>
                  </a:cubicBezTo>
                  <a:moveTo>
                    <a:pt x="3135" y="1422"/>
                  </a:moveTo>
                  <a:cubicBezTo>
                    <a:pt x="3123" y="1422"/>
                    <a:pt x="3113" y="1432"/>
                    <a:pt x="3113" y="1445"/>
                  </a:cubicBezTo>
                  <a:cubicBezTo>
                    <a:pt x="3113" y="1457"/>
                    <a:pt x="3123" y="1467"/>
                    <a:pt x="3135" y="1467"/>
                  </a:cubicBezTo>
                  <a:cubicBezTo>
                    <a:pt x="3148" y="1467"/>
                    <a:pt x="3158" y="1457"/>
                    <a:pt x="3158" y="1445"/>
                  </a:cubicBezTo>
                  <a:cubicBezTo>
                    <a:pt x="3158" y="1432"/>
                    <a:pt x="3148" y="1422"/>
                    <a:pt x="3135" y="1422"/>
                  </a:cubicBezTo>
                  <a:moveTo>
                    <a:pt x="2091" y="1294"/>
                  </a:moveTo>
                  <a:cubicBezTo>
                    <a:pt x="2079" y="1294"/>
                    <a:pt x="2070" y="1303"/>
                    <a:pt x="2070" y="1314"/>
                  </a:cubicBezTo>
                  <a:cubicBezTo>
                    <a:pt x="2070" y="1325"/>
                    <a:pt x="2079" y="1334"/>
                    <a:pt x="2091" y="1334"/>
                  </a:cubicBezTo>
                  <a:cubicBezTo>
                    <a:pt x="2102" y="1334"/>
                    <a:pt x="2111" y="1325"/>
                    <a:pt x="2111" y="1314"/>
                  </a:cubicBezTo>
                  <a:cubicBezTo>
                    <a:pt x="2111" y="1303"/>
                    <a:pt x="2102" y="1294"/>
                    <a:pt x="2091" y="1294"/>
                  </a:cubicBezTo>
                  <a:moveTo>
                    <a:pt x="3919" y="1293"/>
                  </a:moveTo>
                  <a:cubicBezTo>
                    <a:pt x="3908" y="1293"/>
                    <a:pt x="3898" y="1303"/>
                    <a:pt x="3898" y="1314"/>
                  </a:cubicBezTo>
                  <a:cubicBezTo>
                    <a:pt x="3898" y="1326"/>
                    <a:pt x="3908" y="1335"/>
                    <a:pt x="3919" y="1335"/>
                  </a:cubicBezTo>
                  <a:cubicBezTo>
                    <a:pt x="3930" y="1335"/>
                    <a:pt x="3940" y="1326"/>
                    <a:pt x="3940" y="1314"/>
                  </a:cubicBezTo>
                  <a:cubicBezTo>
                    <a:pt x="3940" y="1303"/>
                    <a:pt x="3930" y="1293"/>
                    <a:pt x="3919" y="1293"/>
                  </a:cubicBezTo>
                  <a:moveTo>
                    <a:pt x="2221" y="1293"/>
                  </a:moveTo>
                  <a:cubicBezTo>
                    <a:pt x="2209" y="1293"/>
                    <a:pt x="2200" y="1302"/>
                    <a:pt x="2200" y="1314"/>
                  </a:cubicBezTo>
                  <a:cubicBezTo>
                    <a:pt x="2200" y="1326"/>
                    <a:pt x="2209" y="1335"/>
                    <a:pt x="2221" y="1335"/>
                  </a:cubicBezTo>
                  <a:cubicBezTo>
                    <a:pt x="2233" y="1335"/>
                    <a:pt x="2243" y="1326"/>
                    <a:pt x="2243" y="1314"/>
                  </a:cubicBezTo>
                  <a:cubicBezTo>
                    <a:pt x="2243" y="1302"/>
                    <a:pt x="2233" y="1293"/>
                    <a:pt x="2221" y="1293"/>
                  </a:cubicBezTo>
                  <a:moveTo>
                    <a:pt x="3788" y="1292"/>
                  </a:moveTo>
                  <a:cubicBezTo>
                    <a:pt x="3776" y="1292"/>
                    <a:pt x="3767" y="1302"/>
                    <a:pt x="3767" y="1314"/>
                  </a:cubicBezTo>
                  <a:cubicBezTo>
                    <a:pt x="3767" y="1326"/>
                    <a:pt x="3776" y="1336"/>
                    <a:pt x="3788" y="1336"/>
                  </a:cubicBezTo>
                  <a:cubicBezTo>
                    <a:pt x="3800" y="1336"/>
                    <a:pt x="3810" y="1326"/>
                    <a:pt x="3810" y="1314"/>
                  </a:cubicBezTo>
                  <a:cubicBezTo>
                    <a:pt x="3810" y="1302"/>
                    <a:pt x="3800" y="1292"/>
                    <a:pt x="3788" y="1292"/>
                  </a:cubicBezTo>
                  <a:moveTo>
                    <a:pt x="2352" y="1292"/>
                  </a:moveTo>
                  <a:cubicBezTo>
                    <a:pt x="2339" y="1292"/>
                    <a:pt x="2329" y="1302"/>
                    <a:pt x="2329" y="1314"/>
                  </a:cubicBezTo>
                  <a:cubicBezTo>
                    <a:pt x="2329" y="1327"/>
                    <a:pt x="2339" y="1337"/>
                    <a:pt x="2352" y="1337"/>
                  </a:cubicBezTo>
                  <a:cubicBezTo>
                    <a:pt x="2364" y="1337"/>
                    <a:pt x="2374" y="1327"/>
                    <a:pt x="2374" y="1314"/>
                  </a:cubicBezTo>
                  <a:cubicBezTo>
                    <a:pt x="2374" y="1302"/>
                    <a:pt x="2364" y="1292"/>
                    <a:pt x="2352" y="1292"/>
                  </a:cubicBezTo>
                  <a:moveTo>
                    <a:pt x="3658" y="1292"/>
                  </a:moveTo>
                  <a:cubicBezTo>
                    <a:pt x="3645" y="1292"/>
                    <a:pt x="3635" y="1302"/>
                    <a:pt x="3635" y="1314"/>
                  </a:cubicBezTo>
                  <a:cubicBezTo>
                    <a:pt x="3635" y="1327"/>
                    <a:pt x="3645" y="1337"/>
                    <a:pt x="3658" y="1337"/>
                  </a:cubicBezTo>
                  <a:cubicBezTo>
                    <a:pt x="3670" y="1337"/>
                    <a:pt x="3680" y="1327"/>
                    <a:pt x="3680" y="1314"/>
                  </a:cubicBezTo>
                  <a:cubicBezTo>
                    <a:pt x="3680" y="1302"/>
                    <a:pt x="3670" y="1292"/>
                    <a:pt x="3658" y="1292"/>
                  </a:cubicBezTo>
                  <a:moveTo>
                    <a:pt x="2482" y="1291"/>
                  </a:moveTo>
                  <a:cubicBezTo>
                    <a:pt x="2470" y="1291"/>
                    <a:pt x="2459" y="1301"/>
                    <a:pt x="2459" y="1314"/>
                  </a:cubicBezTo>
                  <a:cubicBezTo>
                    <a:pt x="2459" y="1327"/>
                    <a:pt x="2470" y="1337"/>
                    <a:pt x="2482" y="1337"/>
                  </a:cubicBezTo>
                  <a:cubicBezTo>
                    <a:pt x="2495" y="1337"/>
                    <a:pt x="2506" y="1327"/>
                    <a:pt x="2506" y="1314"/>
                  </a:cubicBezTo>
                  <a:cubicBezTo>
                    <a:pt x="2506" y="1301"/>
                    <a:pt x="2495" y="1291"/>
                    <a:pt x="2482" y="1291"/>
                  </a:cubicBezTo>
                  <a:moveTo>
                    <a:pt x="3527" y="1291"/>
                  </a:moveTo>
                  <a:cubicBezTo>
                    <a:pt x="3514" y="1291"/>
                    <a:pt x="3504" y="1301"/>
                    <a:pt x="3504" y="1314"/>
                  </a:cubicBezTo>
                  <a:cubicBezTo>
                    <a:pt x="3504" y="1327"/>
                    <a:pt x="3514" y="1337"/>
                    <a:pt x="3527" y="1337"/>
                  </a:cubicBezTo>
                  <a:cubicBezTo>
                    <a:pt x="3540" y="1337"/>
                    <a:pt x="3550" y="1327"/>
                    <a:pt x="3550" y="1314"/>
                  </a:cubicBezTo>
                  <a:cubicBezTo>
                    <a:pt x="3550" y="1301"/>
                    <a:pt x="3540" y="1291"/>
                    <a:pt x="3527" y="1291"/>
                  </a:cubicBezTo>
                  <a:moveTo>
                    <a:pt x="2613" y="1291"/>
                  </a:moveTo>
                  <a:cubicBezTo>
                    <a:pt x="2600" y="1291"/>
                    <a:pt x="2589" y="1301"/>
                    <a:pt x="2589" y="1314"/>
                  </a:cubicBezTo>
                  <a:cubicBezTo>
                    <a:pt x="2589" y="1327"/>
                    <a:pt x="2600" y="1338"/>
                    <a:pt x="2613" y="1338"/>
                  </a:cubicBezTo>
                  <a:cubicBezTo>
                    <a:pt x="2626" y="1338"/>
                    <a:pt x="2637" y="1327"/>
                    <a:pt x="2637" y="1314"/>
                  </a:cubicBezTo>
                  <a:cubicBezTo>
                    <a:pt x="2637" y="1301"/>
                    <a:pt x="2626" y="1291"/>
                    <a:pt x="2613" y="1291"/>
                  </a:cubicBezTo>
                  <a:moveTo>
                    <a:pt x="3397" y="1290"/>
                  </a:moveTo>
                  <a:cubicBezTo>
                    <a:pt x="3383" y="1290"/>
                    <a:pt x="3373" y="1301"/>
                    <a:pt x="3373" y="1314"/>
                  </a:cubicBezTo>
                  <a:cubicBezTo>
                    <a:pt x="3373" y="1327"/>
                    <a:pt x="3383" y="1338"/>
                    <a:pt x="3397" y="1338"/>
                  </a:cubicBezTo>
                  <a:cubicBezTo>
                    <a:pt x="3410" y="1338"/>
                    <a:pt x="3421" y="1327"/>
                    <a:pt x="3421" y="1314"/>
                  </a:cubicBezTo>
                  <a:cubicBezTo>
                    <a:pt x="3421" y="1301"/>
                    <a:pt x="3410" y="1290"/>
                    <a:pt x="3397" y="1290"/>
                  </a:cubicBezTo>
                  <a:moveTo>
                    <a:pt x="2744" y="1290"/>
                  </a:moveTo>
                  <a:cubicBezTo>
                    <a:pt x="2730" y="1290"/>
                    <a:pt x="2719" y="1301"/>
                    <a:pt x="2719" y="1314"/>
                  </a:cubicBezTo>
                  <a:cubicBezTo>
                    <a:pt x="2719" y="1328"/>
                    <a:pt x="2730" y="1338"/>
                    <a:pt x="2744" y="1338"/>
                  </a:cubicBezTo>
                  <a:cubicBezTo>
                    <a:pt x="2757" y="1338"/>
                    <a:pt x="2768" y="1328"/>
                    <a:pt x="2768" y="1314"/>
                  </a:cubicBezTo>
                  <a:cubicBezTo>
                    <a:pt x="2768" y="1301"/>
                    <a:pt x="2757" y="1290"/>
                    <a:pt x="2744" y="1290"/>
                  </a:cubicBezTo>
                  <a:moveTo>
                    <a:pt x="3266" y="1290"/>
                  </a:moveTo>
                  <a:cubicBezTo>
                    <a:pt x="3253" y="1290"/>
                    <a:pt x="3242" y="1301"/>
                    <a:pt x="3242" y="1314"/>
                  </a:cubicBezTo>
                  <a:cubicBezTo>
                    <a:pt x="3242" y="1328"/>
                    <a:pt x="3253" y="1338"/>
                    <a:pt x="3266" y="1338"/>
                  </a:cubicBezTo>
                  <a:cubicBezTo>
                    <a:pt x="3279" y="1338"/>
                    <a:pt x="3290" y="1328"/>
                    <a:pt x="3290" y="1314"/>
                  </a:cubicBezTo>
                  <a:cubicBezTo>
                    <a:pt x="3290" y="1301"/>
                    <a:pt x="3279" y="1290"/>
                    <a:pt x="3266" y="1290"/>
                  </a:cubicBezTo>
                  <a:moveTo>
                    <a:pt x="2874" y="1289"/>
                  </a:moveTo>
                  <a:cubicBezTo>
                    <a:pt x="2861" y="1289"/>
                    <a:pt x="2850" y="1301"/>
                    <a:pt x="2850" y="1314"/>
                  </a:cubicBezTo>
                  <a:cubicBezTo>
                    <a:pt x="2850" y="1328"/>
                    <a:pt x="2861" y="1339"/>
                    <a:pt x="2874" y="1339"/>
                  </a:cubicBezTo>
                  <a:cubicBezTo>
                    <a:pt x="2888" y="1339"/>
                    <a:pt x="2899" y="1328"/>
                    <a:pt x="2899" y="1314"/>
                  </a:cubicBezTo>
                  <a:cubicBezTo>
                    <a:pt x="2899" y="1301"/>
                    <a:pt x="2888" y="1289"/>
                    <a:pt x="2874" y="1289"/>
                  </a:cubicBezTo>
                  <a:moveTo>
                    <a:pt x="3005" y="1289"/>
                  </a:moveTo>
                  <a:cubicBezTo>
                    <a:pt x="2991" y="1289"/>
                    <a:pt x="2980" y="1301"/>
                    <a:pt x="2980" y="1314"/>
                  </a:cubicBezTo>
                  <a:cubicBezTo>
                    <a:pt x="2980" y="1328"/>
                    <a:pt x="2991" y="1339"/>
                    <a:pt x="3005" y="1339"/>
                  </a:cubicBezTo>
                  <a:cubicBezTo>
                    <a:pt x="3018" y="1339"/>
                    <a:pt x="3029" y="1328"/>
                    <a:pt x="3029" y="1314"/>
                  </a:cubicBezTo>
                  <a:cubicBezTo>
                    <a:pt x="3029" y="1301"/>
                    <a:pt x="3018" y="1289"/>
                    <a:pt x="3005" y="1289"/>
                  </a:cubicBezTo>
                  <a:moveTo>
                    <a:pt x="3135" y="1289"/>
                  </a:moveTo>
                  <a:cubicBezTo>
                    <a:pt x="3122" y="1289"/>
                    <a:pt x="3111" y="1301"/>
                    <a:pt x="3111" y="1314"/>
                  </a:cubicBezTo>
                  <a:cubicBezTo>
                    <a:pt x="3111" y="1328"/>
                    <a:pt x="3122" y="1339"/>
                    <a:pt x="3135" y="1339"/>
                  </a:cubicBezTo>
                  <a:cubicBezTo>
                    <a:pt x="3149" y="1339"/>
                    <a:pt x="3160" y="1328"/>
                    <a:pt x="3160" y="1314"/>
                  </a:cubicBezTo>
                  <a:cubicBezTo>
                    <a:pt x="3160" y="1301"/>
                    <a:pt x="3149" y="1289"/>
                    <a:pt x="3135" y="1289"/>
                  </a:cubicBezTo>
                  <a:moveTo>
                    <a:pt x="2091" y="1161"/>
                  </a:moveTo>
                  <a:cubicBezTo>
                    <a:pt x="2078" y="1161"/>
                    <a:pt x="2068" y="1171"/>
                    <a:pt x="2068" y="1184"/>
                  </a:cubicBezTo>
                  <a:cubicBezTo>
                    <a:pt x="2068" y="1196"/>
                    <a:pt x="2078" y="1206"/>
                    <a:pt x="2091" y="1206"/>
                  </a:cubicBezTo>
                  <a:cubicBezTo>
                    <a:pt x="2103" y="1206"/>
                    <a:pt x="2113" y="1196"/>
                    <a:pt x="2113" y="1184"/>
                  </a:cubicBezTo>
                  <a:cubicBezTo>
                    <a:pt x="2113" y="1171"/>
                    <a:pt x="2103" y="1161"/>
                    <a:pt x="2091" y="1161"/>
                  </a:cubicBezTo>
                  <a:moveTo>
                    <a:pt x="3919" y="1161"/>
                  </a:moveTo>
                  <a:cubicBezTo>
                    <a:pt x="3907" y="1161"/>
                    <a:pt x="3897" y="1171"/>
                    <a:pt x="3897" y="1184"/>
                  </a:cubicBezTo>
                  <a:cubicBezTo>
                    <a:pt x="3897" y="1196"/>
                    <a:pt x="3907" y="1206"/>
                    <a:pt x="3919" y="1206"/>
                  </a:cubicBezTo>
                  <a:cubicBezTo>
                    <a:pt x="3931" y="1206"/>
                    <a:pt x="3941" y="1196"/>
                    <a:pt x="3941" y="1184"/>
                  </a:cubicBezTo>
                  <a:cubicBezTo>
                    <a:pt x="3941" y="1171"/>
                    <a:pt x="3931" y="1161"/>
                    <a:pt x="3919" y="1161"/>
                  </a:cubicBezTo>
                  <a:moveTo>
                    <a:pt x="2221" y="1160"/>
                  </a:moveTo>
                  <a:cubicBezTo>
                    <a:pt x="2208" y="1160"/>
                    <a:pt x="2198" y="1171"/>
                    <a:pt x="2198" y="1184"/>
                  </a:cubicBezTo>
                  <a:cubicBezTo>
                    <a:pt x="2198" y="1196"/>
                    <a:pt x="2208" y="1207"/>
                    <a:pt x="2221" y="1207"/>
                  </a:cubicBezTo>
                  <a:cubicBezTo>
                    <a:pt x="2234" y="1207"/>
                    <a:pt x="2244" y="1196"/>
                    <a:pt x="2244" y="1184"/>
                  </a:cubicBezTo>
                  <a:cubicBezTo>
                    <a:pt x="2244" y="1171"/>
                    <a:pt x="2234" y="1160"/>
                    <a:pt x="2221" y="1160"/>
                  </a:cubicBezTo>
                  <a:moveTo>
                    <a:pt x="3788" y="1160"/>
                  </a:moveTo>
                  <a:cubicBezTo>
                    <a:pt x="3776" y="1160"/>
                    <a:pt x="3765" y="1171"/>
                    <a:pt x="3765" y="1184"/>
                  </a:cubicBezTo>
                  <a:cubicBezTo>
                    <a:pt x="3765" y="1196"/>
                    <a:pt x="3776" y="1207"/>
                    <a:pt x="3788" y="1207"/>
                  </a:cubicBezTo>
                  <a:cubicBezTo>
                    <a:pt x="3801" y="1207"/>
                    <a:pt x="3812" y="1196"/>
                    <a:pt x="3812" y="1184"/>
                  </a:cubicBezTo>
                  <a:cubicBezTo>
                    <a:pt x="3812" y="1171"/>
                    <a:pt x="3801" y="1160"/>
                    <a:pt x="3788" y="1160"/>
                  </a:cubicBezTo>
                  <a:moveTo>
                    <a:pt x="2352" y="1159"/>
                  </a:moveTo>
                  <a:cubicBezTo>
                    <a:pt x="2338" y="1159"/>
                    <a:pt x="2328" y="1170"/>
                    <a:pt x="2328" y="1184"/>
                  </a:cubicBezTo>
                  <a:cubicBezTo>
                    <a:pt x="2328" y="1197"/>
                    <a:pt x="2338" y="1208"/>
                    <a:pt x="2352" y="1208"/>
                  </a:cubicBezTo>
                  <a:cubicBezTo>
                    <a:pt x="2365" y="1208"/>
                    <a:pt x="2376" y="1197"/>
                    <a:pt x="2376" y="1184"/>
                  </a:cubicBezTo>
                  <a:cubicBezTo>
                    <a:pt x="2376" y="1170"/>
                    <a:pt x="2365" y="1159"/>
                    <a:pt x="2352" y="1159"/>
                  </a:cubicBezTo>
                  <a:moveTo>
                    <a:pt x="3658" y="1159"/>
                  </a:moveTo>
                  <a:cubicBezTo>
                    <a:pt x="3644" y="1159"/>
                    <a:pt x="3634" y="1170"/>
                    <a:pt x="3634" y="1184"/>
                  </a:cubicBezTo>
                  <a:cubicBezTo>
                    <a:pt x="3634" y="1197"/>
                    <a:pt x="3644" y="1208"/>
                    <a:pt x="3658" y="1208"/>
                  </a:cubicBezTo>
                  <a:cubicBezTo>
                    <a:pt x="3671" y="1208"/>
                    <a:pt x="3682" y="1197"/>
                    <a:pt x="3682" y="1184"/>
                  </a:cubicBezTo>
                  <a:cubicBezTo>
                    <a:pt x="3682" y="1170"/>
                    <a:pt x="3671" y="1159"/>
                    <a:pt x="3658" y="1159"/>
                  </a:cubicBezTo>
                  <a:moveTo>
                    <a:pt x="2482" y="1159"/>
                  </a:moveTo>
                  <a:cubicBezTo>
                    <a:pt x="2469" y="1159"/>
                    <a:pt x="2457" y="1170"/>
                    <a:pt x="2457" y="1184"/>
                  </a:cubicBezTo>
                  <a:cubicBezTo>
                    <a:pt x="2457" y="1197"/>
                    <a:pt x="2469" y="1209"/>
                    <a:pt x="2482" y="1209"/>
                  </a:cubicBezTo>
                  <a:cubicBezTo>
                    <a:pt x="2496" y="1209"/>
                    <a:pt x="2507" y="1197"/>
                    <a:pt x="2507" y="1184"/>
                  </a:cubicBezTo>
                  <a:cubicBezTo>
                    <a:pt x="2507" y="1170"/>
                    <a:pt x="2496" y="1159"/>
                    <a:pt x="2482" y="1159"/>
                  </a:cubicBezTo>
                  <a:moveTo>
                    <a:pt x="3527" y="1159"/>
                  </a:moveTo>
                  <a:cubicBezTo>
                    <a:pt x="3513" y="1159"/>
                    <a:pt x="3502" y="1170"/>
                    <a:pt x="3502" y="1184"/>
                  </a:cubicBezTo>
                  <a:cubicBezTo>
                    <a:pt x="3502" y="1197"/>
                    <a:pt x="3513" y="1209"/>
                    <a:pt x="3527" y="1209"/>
                  </a:cubicBezTo>
                  <a:cubicBezTo>
                    <a:pt x="3541" y="1209"/>
                    <a:pt x="3552" y="1197"/>
                    <a:pt x="3552" y="1184"/>
                  </a:cubicBezTo>
                  <a:cubicBezTo>
                    <a:pt x="3552" y="1170"/>
                    <a:pt x="3541" y="1159"/>
                    <a:pt x="3527" y="1159"/>
                  </a:cubicBezTo>
                  <a:moveTo>
                    <a:pt x="2613" y="1158"/>
                  </a:moveTo>
                  <a:cubicBezTo>
                    <a:pt x="2599" y="1158"/>
                    <a:pt x="2587" y="1169"/>
                    <a:pt x="2587" y="1184"/>
                  </a:cubicBezTo>
                  <a:cubicBezTo>
                    <a:pt x="2587" y="1198"/>
                    <a:pt x="2599" y="1209"/>
                    <a:pt x="2613" y="1209"/>
                  </a:cubicBezTo>
                  <a:cubicBezTo>
                    <a:pt x="2627" y="1209"/>
                    <a:pt x="2639" y="1198"/>
                    <a:pt x="2639" y="1184"/>
                  </a:cubicBezTo>
                  <a:cubicBezTo>
                    <a:pt x="2639" y="1169"/>
                    <a:pt x="2627" y="1158"/>
                    <a:pt x="2613" y="1158"/>
                  </a:cubicBezTo>
                  <a:moveTo>
                    <a:pt x="3397" y="1158"/>
                  </a:moveTo>
                  <a:cubicBezTo>
                    <a:pt x="3382" y="1158"/>
                    <a:pt x="3371" y="1169"/>
                    <a:pt x="3371" y="1184"/>
                  </a:cubicBezTo>
                  <a:cubicBezTo>
                    <a:pt x="3371" y="1198"/>
                    <a:pt x="3382" y="1209"/>
                    <a:pt x="3397" y="1209"/>
                  </a:cubicBezTo>
                  <a:cubicBezTo>
                    <a:pt x="3411" y="1209"/>
                    <a:pt x="3422" y="1198"/>
                    <a:pt x="3422" y="1184"/>
                  </a:cubicBezTo>
                  <a:cubicBezTo>
                    <a:pt x="3422" y="1169"/>
                    <a:pt x="3411" y="1158"/>
                    <a:pt x="3397" y="1158"/>
                  </a:cubicBezTo>
                  <a:moveTo>
                    <a:pt x="2744" y="1157"/>
                  </a:moveTo>
                  <a:cubicBezTo>
                    <a:pt x="2729" y="1157"/>
                    <a:pt x="2718" y="1169"/>
                    <a:pt x="2718" y="1184"/>
                  </a:cubicBezTo>
                  <a:cubicBezTo>
                    <a:pt x="2718" y="1198"/>
                    <a:pt x="2729" y="1210"/>
                    <a:pt x="2744" y="1210"/>
                  </a:cubicBezTo>
                  <a:cubicBezTo>
                    <a:pt x="2758" y="1210"/>
                    <a:pt x="2770" y="1198"/>
                    <a:pt x="2770" y="1184"/>
                  </a:cubicBezTo>
                  <a:cubicBezTo>
                    <a:pt x="2770" y="1169"/>
                    <a:pt x="2758" y="1157"/>
                    <a:pt x="2744" y="1157"/>
                  </a:cubicBezTo>
                  <a:moveTo>
                    <a:pt x="3266" y="1157"/>
                  </a:moveTo>
                  <a:cubicBezTo>
                    <a:pt x="3252" y="1157"/>
                    <a:pt x="3240" y="1169"/>
                    <a:pt x="3240" y="1184"/>
                  </a:cubicBezTo>
                  <a:cubicBezTo>
                    <a:pt x="3240" y="1198"/>
                    <a:pt x="3252" y="1210"/>
                    <a:pt x="3266" y="1210"/>
                  </a:cubicBezTo>
                  <a:cubicBezTo>
                    <a:pt x="3280" y="1210"/>
                    <a:pt x="3292" y="1198"/>
                    <a:pt x="3292" y="1184"/>
                  </a:cubicBezTo>
                  <a:cubicBezTo>
                    <a:pt x="3292" y="1169"/>
                    <a:pt x="3280" y="1157"/>
                    <a:pt x="3266" y="1157"/>
                  </a:cubicBezTo>
                  <a:moveTo>
                    <a:pt x="2874" y="1157"/>
                  </a:moveTo>
                  <a:cubicBezTo>
                    <a:pt x="2860" y="1157"/>
                    <a:pt x="2848" y="1169"/>
                    <a:pt x="2848" y="1184"/>
                  </a:cubicBezTo>
                  <a:cubicBezTo>
                    <a:pt x="2848" y="1198"/>
                    <a:pt x="2860" y="1210"/>
                    <a:pt x="2874" y="1210"/>
                  </a:cubicBezTo>
                  <a:cubicBezTo>
                    <a:pt x="2889" y="1210"/>
                    <a:pt x="2901" y="1198"/>
                    <a:pt x="2901" y="1184"/>
                  </a:cubicBezTo>
                  <a:cubicBezTo>
                    <a:pt x="2901" y="1169"/>
                    <a:pt x="2889" y="1157"/>
                    <a:pt x="2874" y="1157"/>
                  </a:cubicBezTo>
                  <a:moveTo>
                    <a:pt x="3005" y="1157"/>
                  </a:moveTo>
                  <a:cubicBezTo>
                    <a:pt x="2990" y="1157"/>
                    <a:pt x="2978" y="1169"/>
                    <a:pt x="2978" y="1184"/>
                  </a:cubicBezTo>
                  <a:cubicBezTo>
                    <a:pt x="2978" y="1198"/>
                    <a:pt x="2990" y="1210"/>
                    <a:pt x="3005" y="1210"/>
                  </a:cubicBezTo>
                  <a:cubicBezTo>
                    <a:pt x="3019" y="1210"/>
                    <a:pt x="3031" y="1198"/>
                    <a:pt x="3031" y="1184"/>
                  </a:cubicBezTo>
                  <a:cubicBezTo>
                    <a:pt x="3031" y="1169"/>
                    <a:pt x="3019" y="1157"/>
                    <a:pt x="3005" y="1157"/>
                  </a:cubicBezTo>
                  <a:moveTo>
                    <a:pt x="3135" y="1157"/>
                  </a:moveTo>
                  <a:cubicBezTo>
                    <a:pt x="3121" y="1157"/>
                    <a:pt x="3109" y="1169"/>
                    <a:pt x="3109" y="1184"/>
                  </a:cubicBezTo>
                  <a:cubicBezTo>
                    <a:pt x="3109" y="1198"/>
                    <a:pt x="3121" y="1210"/>
                    <a:pt x="3135" y="1210"/>
                  </a:cubicBezTo>
                  <a:cubicBezTo>
                    <a:pt x="3150" y="1210"/>
                    <a:pt x="3162" y="1198"/>
                    <a:pt x="3162" y="1184"/>
                  </a:cubicBezTo>
                  <a:cubicBezTo>
                    <a:pt x="3162" y="1169"/>
                    <a:pt x="3150" y="1157"/>
                    <a:pt x="3135" y="1157"/>
                  </a:cubicBezTo>
                  <a:moveTo>
                    <a:pt x="2091" y="1029"/>
                  </a:moveTo>
                  <a:cubicBezTo>
                    <a:pt x="2078" y="1029"/>
                    <a:pt x="2067" y="1040"/>
                    <a:pt x="2067" y="1053"/>
                  </a:cubicBezTo>
                  <a:cubicBezTo>
                    <a:pt x="2067" y="1066"/>
                    <a:pt x="2078" y="1076"/>
                    <a:pt x="2091" y="1076"/>
                  </a:cubicBezTo>
                  <a:cubicBezTo>
                    <a:pt x="2104" y="1076"/>
                    <a:pt x="2114" y="1066"/>
                    <a:pt x="2114" y="1053"/>
                  </a:cubicBezTo>
                  <a:cubicBezTo>
                    <a:pt x="2114" y="1040"/>
                    <a:pt x="2104" y="1029"/>
                    <a:pt x="2091" y="1029"/>
                  </a:cubicBezTo>
                  <a:moveTo>
                    <a:pt x="3919" y="1029"/>
                  </a:moveTo>
                  <a:cubicBezTo>
                    <a:pt x="3906" y="1029"/>
                    <a:pt x="3895" y="1040"/>
                    <a:pt x="3895" y="1053"/>
                  </a:cubicBezTo>
                  <a:cubicBezTo>
                    <a:pt x="3895" y="1066"/>
                    <a:pt x="3906" y="1077"/>
                    <a:pt x="3919" y="1077"/>
                  </a:cubicBezTo>
                  <a:cubicBezTo>
                    <a:pt x="3932" y="1077"/>
                    <a:pt x="3943" y="1066"/>
                    <a:pt x="3943" y="1053"/>
                  </a:cubicBezTo>
                  <a:cubicBezTo>
                    <a:pt x="3943" y="1040"/>
                    <a:pt x="3932" y="1029"/>
                    <a:pt x="3919" y="1029"/>
                  </a:cubicBezTo>
                  <a:moveTo>
                    <a:pt x="2221" y="1028"/>
                  </a:moveTo>
                  <a:cubicBezTo>
                    <a:pt x="2207" y="1028"/>
                    <a:pt x="2196" y="1039"/>
                    <a:pt x="2196" y="1053"/>
                  </a:cubicBezTo>
                  <a:cubicBezTo>
                    <a:pt x="2196" y="1067"/>
                    <a:pt x="2207" y="1078"/>
                    <a:pt x="2221" y="1078"/>
                  </a:cubicBezTo>
                  <a:cubicBezTo>
                    <a:pt x="2235" y="1078"/>
                    <a:pt x="2246" y="1067"/>
                    <a:pt x="2246" y="1053"/>
                  </a:cubicBezTo>
                  <a:cubicBezTo>
                    <a:pt x="2246" y="1039"/>
                    <a:pt x="2235" y="1028"/>
                    <a:pt x="2221" y="1028"/>
                  </a:cubicBezTo>
                  <a:moveTo>
                    <a:pt x="3788" y="1028"/>
                  </a:moveTo>
                  <a:cubicBezTo>
                    <a:pt x="3775" y="1028"/>
                    <a:pt x="3763" y="1039"/>
                    <a:pt x="3763" y="1053"/>
                  </a:cubicBezTo>
                  <a:cubicBezTo>
                    <a:pt x="3763" y="1067"/>
                    <a:pt x="3775" y="1078"/>
                    <a:pt x="3788" y="1078"/>
                  </a:cubicBezTo>
                  <a:cubicBezTo>
                    <a:pt x="3802" y="1078"/>
                    <a:pt x="3813" y="1067"/>
                    <a:pt x="3813" y="1053"/>
                  </a:cubicBezTo>
                  <a:cubicBezTo>
                    <a:pt x="3813" y="1039"/>
                    <a:pt x="3802" y="1028"/>
                    <a:pt x="3788" y="1028"/>
                  </a:cubicBezTo>
                  <a:moveTo>
                    <a:pt x="2352" y="1027"/>
                  </a:moveTo>
                  <a:cubicBezTo>
                    <a:pt x="2337" y="1027"/>
                    <a:pt x="2326" y="1038"/>
                    <a:pt x="2326" y="1053"/>
                  </a:cubicBezTo>
                  <a:cubicBezTo>
                    <a:pt x="2326" y="1067"/>
                    <a:pt x="2337" y="1079"/>
                    <a:pt x="2352" y="1079"/>
                  </a:cubicBezTo>
                  <a:cubicBezTo>
                    <a:pt x="2366" y="1079"/>
                    <a:pt x="2378" y="1067"/>
                    <a:pt x="2378" y="1053"/>
                  </a:cubicBezTo>
                  <a:cubicBezTo>
                    <a:pt x="2378" y="1038"/>
                    <a:pt x="2366" y="1027"/>
                    <a:pt x="2352" y="1027"/>
                  </a:cubicBezTo>
                  <a:moveTo>
                    <a:pt x="3658" y="1027"/>
                  </a:moveTo>
                  <a:cubicBezTo>
                    <a:pt x="3643" y="1027"/>
                    <a:pt x="3632" y="1038"/>
                    <a:pt x="3632" y="1053"/>
                  </a:cubicBezTo>
                  <a:cubicBezTo>
                    <a:pt x="3632" y="1067"/>
                    <a:pt x="3643" y="1079"/>
                    <a:pt x="3658" y="1079"/>
                  </a:cubicBezTo>
                  <a:cubicBezTo>
                    <a:pt x="3672" y="1079"/>
                    <a:pt x="3684" y="1067"/>
                    <a:pt x="3684" y="1053"/>
                  </a:cubicBezTo>
                  <a:cubicBezTo>
                    <a:pt x="3684" y="1038"/>
                    <a:pt x="3672" y="1027"/>
                    <a:pt x="3658" y="1027"/>
                  </a:cubicBezTo>
                  <a:moveTo>
                    <a:pt x="2482" y="1026"/>
                  </a:moveTo>
                  <a:cubicBezTo>
                    <a:pt x="2468" y="1026"/>
                    <a:pt x="2456" y="1038"/>
                    <a:pt x="2456" y="1053"/>
                  </a:cubicBezTo>
                  <a:cubicBezTo>
                    <a:pt x="2456" y="1068"/>
                    <a:pt x="2468" y="1080"/>
                    <a:pt x="2482" y="1080"/>
                  </a:cubicBezTo>
                  <a:cubicBezTo>
                    <a:pt x="2497" y="1080"/>
                    <a:pt x="2509" y="1068"/>
                    <a:pt x="2509" y="1053"/>
                  </a:cubicBezTo>
                  <a:cubicBezTo>
                    <a:pt x="2509" y="1038"/>
                    <a:pt x="2497" y="1026"/>
                    <a:pt x="2482" y="1026"/>
                  </a:cubicBezTo>
                  <a:moveTo>
                    <a:pt x="3527" y="1026"/>
                  </a:moveTo>
                  <a:cubicBezTo>
                    <a:pt x="3512" y="1026"/>
                    <a:pt x="3500" y="1038"/>
                    <a:pt x="3500" y="1053"/>
                  </a:cubicBezTo>
                  <a:cubicBezTo>
                    <a:pt x="3500" y="1068"/>
                    <a:pt x="3512" y="1080"/>
                    <a:pt x="3527" y="1080"/>
                  </a:cubicBezTo>
                  <a:cubicBezTo>
                    <a:pt x="3542" y="1080"/>
                    <a:pt x="3554" y="1068"/>
                    <a:pt x="3554" y="1053"/>
                  </a:cubicBezTo>
                  <a:cubicBezTo>
                    <a:pt x="3554" y="1038"/>
                    <a:pt x="3542" y="1026"/>
                    <a:pt x="3527" y="1026"/>
                  </a:cubicBezTo>
                  <a:moveTo>
                    <a:pt x="2613" y="1025"/>
                  </a:moveTo>
                  <a:cubicBezTo>
                    <a:pt x="2598" y="1025"/>
                    <a:pt x="2585" y="1038"/>
                    <a:pt x="2585" y="1053"/>
                  </a:cubicBezTo>
                  <a:cubicBezTo>
                    <a:pt x="2585" y="1068"/>
                    <a:pt x="2598" y="1080"/>
                    <a:pt x="2613" y="1080"/>
                  </a:cubicBezTo>
                  <a:cubicBezTo>
                    <a:pt x="2628" y="1080"/>
                    <a:pt x="2641" y="1068"/>
                    <a:pt x="2641" y="1053"/>
                  </a:cubicBezTo>
                  <a:cubicBezTo>
                    <a:pt x="2641" y="1038"/>
                    <a:pt x="2628" y="1025"/>
                    <a:pt x="2613" y="1025"/>
                  </a:cubicBezTo>
                  <a:moveTo>
                    <a:pt x="3397" y="1025"/>
                  </a:moveTo>
                  <a:cubicBezTo>
                    <a:pt x="3381" y="1025"/>
                    <a:pt x="3369" y="1038"/>
                    <a:pt x="3369" y="1053"/>
                  </a:cubicBezTo>
                  <a:cubicBezTo>
                    <a:pt x="3369" y="1068"/>
                    <a:pt x="3381" y="1080"/>
                    <a:pt x="3397" y="1080"/>
                  </a:cubicBezTo>
                  <a:cubicBezTo>
                    <a:pt x="3412" y="1080"/>
                    <a:pt x="3424" y="1068"/>
                    <a:pt x="3424" y="1053"/>
                  </a:cubicBezTo>
                  <a:cubicBezTo>
                    <a:pt x="3424" y="1038"/>
                    <a:pt x="3412" y="1025"/>
                    <a:pt x="3397" y="1025"/>
                  </a:cubicBezTo>
                  <a:moveTo>
                    <a:pt x="2744" y="1025"/>
                  </a:moveTo>
                  <a:cubicBezTo>
                    <a:pt x="2728" y="1025"/>
                    <a:pt x="2715" y="1037"/>
                    <a:pt x="2715" y="1053"/>
                  </a:cubicBezTo>
                  <a:cubicBezTo>
                    <a:pt x="2715" y="1069"/>
                    <a:pt x="2728" y="1081"/>
                    <a:pt x="2744" y="1081"/>
                  </a:cubicBezTo>
                  <a:cubicBezTo>
                    <a:pt x="2759" y="1081"/>
                    <a:pt x="2772" y="1069"/>
                    <a:pt x="2772" y="1053"/>
                  </a:cubicBezTo>
                  <a:cubicBezTo>
                    <a:pt x="2772" y="1037"/>
                    <a:pt x="2759" y="1025"/>
                    <a:pt x="2744" y="1025"/>
                  </a:cubicBezTo>
                  <a:moveTo>
                    <a:pt x="3266" y="1025"/>
                  </a:moveTo>
                  <a:cubicBezTo>
                    <a:pt x="3250" y="1025"/>
                    <a:pt x="3238" y="1037"/>
                    <a:pt x="3238" y="1053"/>
                  </a:cubicBezTo>
                  <a:cubicBezTo>
                    <a:pt x="3238" y="1069"/>
                    <a:pt x="3250" y="1081"/>
                    <a:pt x="3266" y="1081"/>
                  </a:cubicBezTo>
                  <a:cubicBezTo>
                    <a:pt x="3282" y="1081"/>
                    <a:pt x="3294" y="1069"/>
                    <a:pt x="3294" y="1053"/>
                  </a:cubicBezTo>
                  <a:cubicBezTo>
                    <a:pt x="3294" y="1037"/>
                    <a:pt x="3282" y="1025"/>
                    <a:pt x="3266" y="1025"/>
                  </a:cubicBezTo>
                  <a:moveTo>
                    <a:pt x="2874" y="1024"/>
                  </a:moveTo>
                  <a:cubicBezTo>
                    <a:pt x="2858" y="1024"/>
                    <a:pt x="2846" y="1037"/>
                    <a:pt x="2846" y="1053"/>
                  </a:cubicBezTo>
                  <a:cubicBezTo>
                    <a:pt x="2846" y="1069"/>
                    <a:pt x="2858" y="1082"/>
                    <a:pt x="2874" y="1082"/>
                  </a:cubicBezTo>
                  <a:cubicBezTo>
                    <a:pt x="2890" y="1082"/>
                    <a:pt x="2903" y="1069"/>
                    <a:pt x="2903" y="1053"/>
                  </a:cubicBezTo>
                  <a:cubicBezTo>
                    <a:pt x="2903" y="1037"/>
                    <a:pt x="2890" y="1024"/>
                    <a:pt x="2874" y="1024"/>
                  </a:cubicBezTo>
                  <a:moveTo>
                    <a:pt x="3005" y="1024"/>
                  </a:moveTo>
                  <a:cubicBezTo>
                    <a:pt x="2989" y="1024"/>
                    <a:pt x="2976" y="1037"/>
                    <a:pt x="2976" y="1053"/>
                  </a:cubicBezTo>
                  <a:cubicBezTo>
                    <a:pt x="2976" y="1069"/>
                    <a:pt x="2989" y="1082"/>
                    <a:pt x="3005" y="1082"/>
                  </a:cubicBezTo>
                  <a:cubicBezTo>
                    <a:pt x="3021" y="1082"/>
                    <a:pt x="3033" y="1069"/>
                    <a:pt x="3033" y="1053"/>
                  </a:cubicBezTo>
                  <a:cubicBezTo>
                    <a:pt x="3033" y="1037"/>
                    <a:pt x="3021" y="1024"/>
                    <a:pt x="3005" y="1024"/>
                  </a:cubicBezTo>
                  <a:moveTo>
                    <a:pt x="3135" y="1024"/>
                  </a:moveTo>
                  <a:cubicBezTo>
                    <a:pt x="3120" y="1024"/>
                    <a:pt x="3107" y="1037"/>
                    <a:pt x="3107" y="1053"/>
                  </a:cubicBezTo>
                  <a:cubicBezTo>
                    <a:pt x="3107" y="1069"/>
                    <a:pt x="3120" y="1082"/>
                    <a:pt x="3135" y="1082"/>
                  </a:cubicBezTo>
                  <a:cubicBezTo>
                    <a:pt x="3151" y="1082"/>
                    <a:pt x="3164" y="1069"/>
                    <a:pt x="3164" y="1053"/>
                  </a:cubicBezTo>
                  <a:cubicBezTo>
                    <a:pt x="3164" y="1037"/>
                    <a:pt x="3151" y="1024"/>
                    <a:pt x="3135" y="1024"/>
                  </a:cubicBezTo>
                  <a:moveTo>
                    <a:pt x="2091" y="897"/>
                  </a:moveTo>
                  <a:cubicBezTo>
                    <a:pt x="2077" y="897"/>
                    <a:pt x="2065" y="908"/>
                    <a:pt x="2065" y="922"/>
                  </a:cubicBezTo>
                  <a:cubicBezTo>
                    <a:pt x="2065" y="936"/>
                    <a:pt x="2077" y="948"/>
                    <a:pt x="2091" y="948"/>
                  </a:cubicBezTo>
                  <a:cubicBezTo>
                    <a:pt x="2105" y="948"/>
                    <a:pt x="2116" y="936"/>
                    <a:pt x="2116" y="922"/>
                  </a:cubicBezTo>
                  <a:cubicBezTo>
                    <a:pt x="2116" y="908"/>
                    <a:pt x="2105" y="897"/>
                    <a:pt x="2091" y="897"/>
                  </a:cubicBezTo>
                  <a:moveTo>
                    <a:pt x="3919" y="897"/>
                  </a:moveTo>
                  <a:cubicBezTo>
                    <a:pt x="3905" y="897"/>
                    <a:pt x="3894" y="908"/>
                    <a:pt x="3894" y="922"/>
                  </a:cubicBezTo>
                  <a:cubicBezTo>
                    <a:pt x="3894" y="936"/>
                    <a:pt x="3905" y="948"/>
                    <a:pt x="3919" y="948"/>
                  </a:cubicBezTo>
                  <a:cubicBezTo>
                    <a:pt x="3933" y="948"/>
                    <a:pt x="3944" y="936"/>
                    <a:pt x="3944" y="922"/>
                  </a:cubicBezTo>
                  <a:cubicBezTo>
                    <a:pt x="3944" y="908"/>
                    <a:pt x="3933" y="897"/>
                    <a:pt x="3919" y="897"/>
                  </a:cubicBezTo>
                  <a:moveTo>
                    <a:pt x="2221" y="896"/>
                  </a:moveTo>
                  <a:cubicBezTo>
                    <a:pt x="2207" y="896"/>
                    <a:pt x="2195" y="908"/>
                    <a:pt x="2195" y="922"/>
                  </a:cubicBezTo>
                  <a:cubicBezTo>
                    <a:pt x="2195" y="937"/>
                    <a:pt x="2207" y="949"/>
                    <a:pt x="2221" y="949"/>
                  </a:cubicBezTo>
                  <a:cubicBezTo>
                    <a:pt x="2236" y="949"/>
                    <a:pt x="2248" y="937"/>
                    <a:pt x="2248" y="922"/>
                  </a:cubicBezTo>
                  <a:cubicBezTo>
                    <a:pt x="2248" y="908"/>
                    <a:pt x="2236" y="896"/>
                    <a:pt x="2221" y="896"/>
                  </a:cubicBezTo>
                  <a:moveTo>
                    <a:pt x="3788" y="896"/>
                  </a:moveTo>
                  <a:cubicBezTo>
                    <a:pt x="3774" y="896"/>
                    <a:pt x="3762" y="908"/>
                    <a:pt x="3762" y="922"/>
                  </a:cubicBezTo>
                  <a:cubicBezTo>
                    <a:pt x="3762" y="937"/>
                    <a:pt x="3774" y="949"/>
                    <a:pt x="3788" y="949"/>
                  </a:cubicBezTo>
                  <a:cubicBezTo>
                    <a:pt x="3803" y="949"/>
                    <a:pt x="3815" y="937"/>
                    <a:pt x="3815" y="922"/>
                  </a:cubicBezTo>
                  <a:cubicBezTo>
                    <a:pt x="3815" y="908"/>
                    <a:pt x="3803" y="896"/>
                    <a:pt x="3788" y="896"/>
                  </a:cubicBezTo>
                  <a:moveTo>
                    <a:pt x="2352" y="895"/>
                  </a:moveTo>
                  <a:cubicBezTo>
                    <a:pt x="2337" y="895"/>
                    <a:pt x="2324" y="907"/>
                    <a:pt x="2324" y="922"/>
                  </a:cubicBezTo>
                  <a:cubicBezTo>
                    <a:pt x="2324" y="937"/>
                    <a:pt x="2337" y="950"/>
                    <a:pt x="2352" y="950"/>
                  </a:cubicBezTo>
                  <a:cubicBezTo>
                    <a:pt x="2367" y="950"/>
                    <a:pt x="2379" y="937"/>
                    <a:pt x="2379" y="922"/>
                  </a:cubicBezTo>
                  <a:cubicBezTo>
                    <a:pt x="2379" y="907"/>
                    <a:pt x="2367" y="895"/>
                    <a:pt x="2352" y="895"/>
                  </a:cubicBezTo>
                  <a:moveTo>
                    <a:pt x="3658" y="894"/>
                  </a:moveTo>
                  <a:cubicBezTo>
                    <a:pt x="3642" y="894"/>
                    <a:pt x="3630" y="907"/>
                    <a:pt x="3630" y="922"/>
                  </a:cubicBezTo>
                  <a:cubicBezTo>
                    <a:pt x="3630" y="938"/>
                    <a:pt x="3642" y="950"/>
                    <a:pt x="3658" y="950"/>
                  </a:cubicBezTo>
                  <a:cubicBezTo>
                    <a:pt x="3673" y="950"/>
                    <a:pt x="3686" y="938"/>
                    <a:pt x="3686" y="922"/>
                  </a:cubicBezTo>
                  <a:cubicBezTo>
                    <a:pt x="3686" y="907"/>
                    <a:pt x="3673" y="894"/>
                    <a:pt x="3658" y="894"/>
                  </a:cubicBezTo>
                  <a:moveTo>
                    <a:pt x="2482" y="894"/>
                  </a:moveTo>
                  <a:cubicBezTo>
                    <a:pt x="2467" y="894"/>
                    <a:pt x="2454" y="906"/>
                    <a:pt x="2454" y="922"/>
                  </a:cubicBezTo>
                  <a:cubicBezTo>
                    <a:pt x="2454" y="938"/>
                    <a:pt x="2467" y="951"/>
                    <a:pt x="2482" y="951"/>
                  </a:cubicBezTo>
                  <a:cubicBezTo>
                    <a:pt x="2498" y="951"/>
                    <a:pt x="2511" y="938"/>
                    <a:pt x="2511" y="922"/>
                  </a:cubicBezTo>
                  <a:cubicBezTo>
                    <a:pt x="2511" y="906"/>
                    <a:pt x="2498" y="894"/>
                    <a:pt x="2482" y="894"/>
                  </a:cubicBezTo>
                  <a:moveTo>
                    <a:pt x="3527" y="894"/>
                  </a:moveTo>
                  <a:cubicBezTo>
                    <a:pt x="3511" y="894"/>
                    <a:pt x="3499" y="906"/>
                    <a:pt x="3499" y="922"/>
                  </a:cubicBezTo>
                  <a:cubicBezTo>
                    <a:pt x="3499" y="938"/>
                    <a:pt x="3511" y="951"/>
                    <a:pt x="3527" y="951"/>
                  </a:cubicBezTo>
                  <a:cubicBezTo>
                    <a:pt x="3543" y="951"/>
                    <a:pt x="3556" y="938"/>
                    <a:pt x="3556" y="922"/>
                  </a:cubicBezTo>
                  <a:cubicBezTo>
                    <a:pt x="3556" y="906"/>
                    <a:pt x="3543" y="894"/>
                    <a:pt x="3527" y="894"/>
                  </a:cubicBezTo>
                  <a:moveTo>
                    <a:pt x="2613" y="893"/>
                  </a:moveTo>
                  <a:cubicBezTo>
                    <a:pt x="2597" y="893"/>
                    <a:pt x="2584" y="906"/>
                    <a:pt x="2584" y="922"/>
                  </a:cubicBezTo>
                  <a:cubicBezTo>
                    <a:pt x="2584" y="938"/>
                    <a:pt x="2597" y="952"/>
                    <a:pt x="2613" y="952"/>
                  </a:cubicBezTo>
                  <a:cubicBezTo>
                    <a:pt x="2629" y="952"/>
                    <a:pt x="2642" y="938"/>
                    <a:pt x="2642" y="922"/>
                  </a:cubicBezTo>
                  <a:cubicBezTo>
                    <a:pt x="2642" y="906"/>
                    <a:pt x="2629" y="893"/>
                    <a:pt x="2613" y="893"/>
                  </a:cubicBezTo>
                  <a:moveTo>
                    <a:pt x="3397" y="893"/>
                  </a:moveTo>
                  <a:cubicBezTo>
                    <a:pt x="3380" y="893"/>
                    <a:pt x="3367" y="906"/>
                    <a:pt x="3367" y="922"/>
                  </a:cubicBezTo>
                  <a:cubicBezTo>
                    <a:pt x="3367" y="938"/>
                    <a:pt x="3380" y="952"/>
                    <a:pt x="3397" y="952"/>
                  </a:cubicBezTo>
                  <a:cubicBezTo>
                    <a:pt x="3413" y="952"/>
                    <a:pt x="3426" y="938"/>
                    <a:pt x="3426" y="922"/>
                  </a:cubicBezTo>
                  <a:cubicBezTo>
                    <a:pt x="3426" y="906"/>
                    <a:pt x="3413" y="893"/>
                    <a:pt x="3397" y="893"/>
                  </a:cubicBezTo>
                  <a:moveTo>
                    <a:pt x="2744" y="892"/>
                  </a:moveTo>
                  <a:cubicBezTo>
                    <a:pt x="2727" y="892"/>
                    <a:pt x="2714" y="906"/>
                    <a:pt x="2714" y="922"/>
                  </a:cubicBezTo>
                  <a:cubicBezTo>
                    <a:pt x="2714" y="939"/>
                    <a:pt x="2727" y="952"/>
                    <a:pt x="2744" y="952"/>
                  </a:cubicBezTo>
                  <a:cubicBezTo>
                    <a:pt x="2760" y="952"/>
                    <a:pt x="2774" y="939"/>
                    <a:pt x="2774" y="922"/>
                  </a:cubicBezTo>
                  <a:cubicBezTo>
                    <a:pt x="2774" y="906"/>
                    <a:pt x="2760" y="892"/>
                    <a:pt x="2744" y="892"/>
                  </a:cubicBezTo>
                  <a:moveTo>
                    <a:pt x="3266" y="892"/>
                  </a:moveTo>
                  <a:cubicBezTo>
                    <a:pt x="3249" y="892"/>
                    <a:pt x="3236" y="906"/>
                    <a:pt x="3236" y="922"/>
                  </a:cubicBezTo>
                  <a:cubicBezTo>
                    <a:pt x="3236" y="939"/>
                    <a:pt x="3249" y="952"/>
                    <a:pt x="3266" y="952"/>
                  </a:cubicBezTo>
                  <a:cubicBezTo>
                    <a:pt x="3283" y="952"/>
                    <a:pt x="3296" y="939"/>
                    <a:pt x="3296" y="922"/>
                  </a:cubicBezTo>
                  <a:cubicBezTo>
                    <a:pt x="3296" y="906"/>
                    <a:pt x="3283" y="892"/>
                    <a:pt x="3266" y="892"/>
                  </a:cubicBezTo>
                  <a:moveTo>
                    <a:pt x="2874" y="892"/>
                  </a:moveTo>
                  <a:cubicBezTo>
                    <a:pt x="2857" y="892"/>
                    <a:pt x="2844" y="905"/>
                    <a:pt x="2844" y="922"/>
                  </a:cubicBezTo>
                  <a:cubicBezTo>
                    <a:pt x="2844" y="939"/>
                    <a:pt x="2857" y="953"/>
                    <a:pt x="2874" y="953"/>
                  </a:cubicBezTo>
                  <a:cubicBezTo>
                    <a:pt x="2891" y="953"/>
                    <a:pt x="2905" y="939"/>
                    <a:pt x="2905" y="922"/>
                  </a:cubicBezTo>
                  <a:cubicBezTo>
                    <a:pt x="2905" y="905"/>
                    <a:pt x="2891" y="892"/>
                    <a:pt x="2874" y="892"/>
                  </a:cubicBezTo>
                  <a:moveTo>
                    <a:pt x="3135" y="892"/>
                  </a:moveTo>
                  <a:cubicBezTo>
                    <a:pt x="3119" y="892"/>
                    <a:pt x="3105" y="905"/>
                    <a:pt x="3105" y="922"/>
                  </a:cubicBezTo>
                  <a:cubicBezTo>
                    <a:pt x="3105" y="939"/>
                    <a:pt x="3119" y="953"/>
                    <a:pt x="3135" y="953"/>
                  </a:cubicBezTo>
                  <a:cubicBezTo>
                    <a:pt x="3152" y="953"/>
                    <a:pt x="3166" y="939"/>
                    <a:pt x="3166" y="922"/>
                  </a:cubicBezTo>
                  <a:cubicBezTo>
                    <a:pt x="3166" y="905"/>
                    <a:pt x="3152" y="892"/>
                    <a:pt x="3135" y="892"/>
                  </a:cubicBezTo>
                  <a:moveTo>
                    <a:pt x="3005" y="892"/>
                  </a:moveTo>
                  <a:cubicBezTo>
                    <a:pt x="2988" y="892"/>
                    <a:pt x="2974" y="905"/>
                    <a:pt x="2974" y="922"/>
                  </a:cubicBezTo>
                  <a:cubicBezTo>
                    <a:pt x="2974" y="939"/>
                    <a:pt x="2988" y="953"/>
                    <a:pt x="3005" y="953"/>
                  </a:cubicBezTo>
                  <a:cubicBezTo>
                    <a:pt x="3022" y="953"/>
                    <a:pt x="3036" y="939"/>
                    <a:pt x="3036" y="922"/>
                  </a:cubicBezTo>
                  <a:cubicBezTo>
                    <a:pt x="3036" y="905"/>
                    <a:pt x="3022" y="892"/>
                    <a:pt x="3005" y="892"/>
                  </a:cubicBezTo>
                  <a:moveTo>
                    <a:pt x="131" y="791"/>
                  </a:moveTo>
                  <a:cubicBezTo>
                    <a:pt x="131" y="792"/>
                    <a:pt x="131" y="792"/>
                    <a:pt x="131" y="792"/>
                  </a:cubicBezTo>
                  <a:cubicBezTo>
                    <a:pt x="131" y="792"/>
                    <a:pt x="131" y="792"/>
                    <a:pt x="131" y="792"/>
                  </a:cubicBezTo>
                  <a:cubicBezTo>
                    <a:pt x="132" y="792"/>
                    <a:pt x="132" y="792"/>
                    <a:pt x="132" y="792"/>
                  </a:cubicBezTo>
                  <a:cubicBezTo>
                    <a:pt x="131" y="791"/>
                    <a:pt x="131" y="791"/>
                    <a:pt x="131" y="791"/>
                  </a:cubicBezTo>
                  <a:moveTo>
                    <a:pt x="5878" y="791"/>
                  </a:moveTo>
                  <a:cubicBezTo>
                    <a:pt x="5878" y="792"/>
                    <a:pt x="5878" y="792"/>
                    <a:pt x="5878" y="792"/>
                  </a:cubicBezTo>
                  <a:cubicBezTo>
                    <a:pt x="5878" y="792"/>
                    <a:pt x="5878" y="792"/>
                    <a:pt x="5878" y="792"/>
                  </a:cubicBezTo>
                  <a:cubicBezTo>
                    <a:pt x="5879" y="792"/>
                    <a:pt x="5879" y="792"/>
                    <a:pt x="5879" y="792"/>
                  </a:cubicBezTo>
                  <a:cubicBezTo>
                    <a:pt x="5878" y="791"/>
                    <a:pt x="5878" y="791"/>
                    <a:pt x="5878" y="791"/>
                  </a:cubicBezTo>
                  <a:moveTo>
                    <a:pt x="262" y="790"/>
                  </a:moveTo>
                  <a:cubicBezTo>
                    <a:pt x="261" y="790"/>
                    <a:pt x="260" y="791"/>
                    <a:pt x="260" y="792"/>
                  </a:cubicBezTo>
                  <a:cubicBezTo>
                    <a:pt x="260" y="793"/>
                    <a:pt x="261" y="794"/>
                    <a:pt x="262" y="794"/>
                  </a:cubicBezTo>
                  <a:cubicBezTo>
                    <a:pt x="263" y="794"/>
                    <a:pt x="264" y="793"/>
                    <a:pt x="264" y="792"/>
                  </a:cubicBezTo>
                  <a:cubicBezTo>
                    <a:pt x="264" y="791"/>
                    <a:pt x="263" y="790"/>
                    <a:pt x="262" y="790"/>
                  </a:cubicBezTo>
                  <a:moveTo>
                    <a:pt x="5748" y="790"/>
                  </a:moveTo>
                  <a:cubicBezTo>
                    <a:pt x="5746" y="790"/>
                    <a:pt x="5745" y="790"/>
                    <a:pt x="5745" y="792"/>
                  </a:cubicBezTo>
                  <a:cubicBezTo>
                    <a:pt x="5745" y="793"/>
                    <a:pt x="5746" y="794"/>
                    <a:pt x="5748" y="794"/>
                  </a:cubicBezTo>
                  <a:cubicBezTo>
                    <a:pt x="5749" y="794"/>
                    <a:pt x="5750" y="793"/>
                    <a:pt x="5750" y="792"/>
                  </a:cubicBezTo>
                  <a:cubicBezTo>
                    <a:pt x="5750" y="790"/>
                    <a:pt x="5749" y="790"/>
                    <a:pt x="5748" y="790"/>
                  </a:cubicBezTo>
                  <a:moveTo>
                    <a:pt x="393" y="788"/>
                  </a:moveTo>
                  <a:cubicBezTo>
                    <a:pt x="390" y="788"/>
                    <a:pt x="389" y="789"/>
                    <a:pt x="389" y="792"/>
                  </a:cubicBezTo>
                  <a:cubicBezTo>
                    <a:pt x="389" y="794"/>
                    <a:pt x="390" y="796"/>
                    <a:pt x="393" y="796"/>
                  </a:cubicBezTo>
                  <a:cubicBezTo>
                    <a:pt x="395" y="796"/>
                    <a:pt x="397" y="794"/>
                    <a:pt x="397" y="792"/>
                  </a:cubicBezTo>
                  <a:cubicBezTo>
                    <a:pt x="397" y="789"/>
                    <a:pt x="395" y="788"/>
                    <a:pt x="393" y="788"/>
                  </a:cubicBezTo>
                  <a:moveTo>
                    <a:pt x="5617" y="788"/>
                  </a:moveTo>
                  <a:cubicBezTo>
                    <a:pt x="5615" y="788"/>
                    <a:pt x="5613" y="789"/>
                    <a:pt x="5613" y="792"/>
                  </a:cubicBezTo>
                  <a:cubicBezTo>
                    <a:pt x="5613" y="794"/>
                    <a:pt x="5615" y="796"/>
                    <a:pt x="5617" y="796"/>
                  </a:cubicBezTo>
                  <a:cubicBezTo>
                    <a:pt x="5619" y="796"/>
                    <a:pt x="5621" y="794"/>
                    <a:pt x="5621" y="792"/>
                  </a:cubicBezTo>
                  <a:cubicBezTo>
                    <a:pt x="5621" y="789"/>
                    <a:pt x="5619" y="788"/>
                    <a:pt x="5617" y="788"/>
                  </a:cubicBezTo>
                  <a:moveTo>
                    <a:pt x="523" y="786"/>
                  </a:moveTo>
                  <a:cubicBezTo>
                    <a:pt x="520" y="786"/>
                    <a:pt x="517" y="788"/>
                    <a:pt x="517" y="792"/>
                  </a:cubicBezTo>
                  <a:cubicBezTo>
                    <a:pt x="517" y="795"/>
                    <a:pt x="520" y="797"/>
                    <a:pt x="523" y="797"/>
                  </a:cubicBezTo>
                  <a:cubicBezTo>
                    <a:pt x="526" y="797"/>
                    <a:pt x="529" y="795"/>
                    <a:pt x="529" y="792"/>
                  </a:cubicBezTo>
                  <a:cubicBezTo>
                    <a:pt x="529" y="788"/>
                    <a:pt x="526" y="786"/>
                    <a:pt x="523" y="786"/>
                  </a:cubicBezTo>
                  <a:moveTo>
                    <a:pt x="5486" y="786"/>
                  </a:moveTo>
                  <a:cubicBezTo>
                    <a:pt x="5483" y="786"/>
                    <a:pt x="5481" y="788"/>
                    <a:pt x="5481" y="792"/>
                  </a:cubicBezTo>
                  <a:cubicBezTo>
                    <a:pt x="5481" y="795"/>
                    <a:pt x="5483" y="797"/>
                    <a:pt x="5486" y="797"/>
                  </a:cubicBezTo>
                  <a:cubicBezTo>
                    <a:pt x="5490" y="797"/>
                    <a:pt x="5492" y="795"/>
                    <a:pt x="5492" y="792"/>
                  </a:cubicBezTo>
                  <a:cubicBezTo>
                    <a:pt x="5492" y="788"/>
                    <a:pt x="5490" y="786"/>
                    <a:pt x="5486" y="786"/>
                  </a:cubicBezTo>
                  <a:moveTo>
                    <a:pt x="654" y="784"/>
                  </a:moveTo>
                  <a:cubicBezTo>
                    <a:pt x="650" y="784"/>
                    <a:pt x="646" y="787"/>
                    <a:pt x="646" y="792"/>
                  </a:cubicBezTo>
                  <a:cubicBezTo>
                    <a:pt x="646" y="796"/>
                    <a:pt x="650" y="799"/>
                    <a:pt x="654" y="799"/>
                  </a:cubicBezTo>
                  <a:cubicBezTo>
                    <a:pt x="658" y="799"/>
                    <a:pt x="661" y="796"/>
                    <a:pt x="661" y="792"/>
                  </a:cubicBezTo>
                  <a:cubicBezTo>
                    <a:pt x="661" y="787"/>
                    <a:pt x="658" y="784"/>
                    <a:pt x="654" y="784"/>
                  </a:cubicBezTo>
                  <a:moveTo>
                    <a:pt x="5356" y="784"/>
                  </a:moveTo>
                  <a:cubicBezTo>
                    <a:pt x="5351" y="784"/>
                    <a:pt x="5348" y="787"/>
                    <a:pt x="5348" y="792"/>
                  </a:cubicBezTo>
                  <a:cubicBezTo>
                    <a:pt x="5348" y="796"/>
                    <a:pt x="5351" y="800"/>
                    <a:pt x="5356" y="800"/>
                  </a:cubicBezTo>
                  <a:cubicBezTo>
                    <a:pt x="5360" y="800"/>
                    <a:pt x="5364" y="796"/>
                    <a:pt x="5364" y="792"/>
                  </a:cubicBezTo>
                  <a:cubicBezTo>
                    <a:pt x="5364" y="787"/>
                    <a:pt x="5360" y="784"/>
                    <a:pt x="5356" y="784"/>
                  </a:cubicBezTo>
                  <a:moveTo>
                    <a:pt x="784" y="782"/>
                  </a:moveTo>
                  <a:cubicBezTo>
                    <a:pt x="779" y="782"/>
                    <a:pt x="775" y="786"/>
                    <a:pt x="775" y="792"/>
                  </a:cubicBezTo>
                  <a:cubicBezTo>
                    <a:pt x="775" y="797"/>
                    <a:pt x="779" y="801"/>
                    <a:pt x="784" y="801"/>
                  </a:cubicBezTo>
                  <a:cubicBezTo>
                    <a:pt x="790" y="801"/>
                    <a:pt x="794" y="797"/>
                    <a:pt x="794" y="792"/>
                  </a:cubicBezTo>
                  <a:cubicBezTo>
                    <a:pt x="794" y="786"/>
                    <a:pt x="790" y="782"/>
                    <a:pt x="784" y="782"/>
                  </a:cubicBezTo>
                  <a:moveTo>
                    <a:pt x="5225" y="782"/>
                  </a:moveTo>
                  <a:cubicBezTo>
                    <a:pt x="5220" y="782"/>
                    <a:pt x="5215" y="786"/>
                    <a:pt x="5215" y="792"/>
                  </a:cubicBezTo>
                  <a:cubicBezTo>
                    <a:pt x="5215" y="797"/>
                    <a:pt x="5220" y="801"/>
                    <a:pt x="5225" y="801"/>
                  </a:cubicBezTo>
                  <a:cubicBezTo>
                    <a:pt x="5231" y="801"/>
                    <a:pt x="5235" y="797"/>
                    <a:pt x="5235" y="792"/>
                  </a:cubicBezTo>
                  <a:cubicBezTo>
                    <a:pt x="5235" y="786"/>
                    <a:pt x="5231" y="782"/>
                    <a:pt x="5225" y="782"/>
                  </a:cubicBezTo>
                  <a:moveTo>
                    <a:pt x="915" y="780"/>
                  </a:moveTo>
                  <a:cubicBezTo>
                    <a:pt x="909" y="780"/>
                    <a:pt x="904" y="785"/>
                    <a:pt x="904" y="792"/>
                  </a:cubicBezTo>
                  <a:cubicBezTo>
                    <a:pt x="904" y="798"/>
                    <a:pt x="909" y="803"/>
                    <a:pt x="915" y="803"/>
                  </a:cubicBezTo>
                  <a:cubicBezTo>
                    <a:pt x="921" y="803"/>
                    <a:pt x="926" y="798"/>
                    <a:pt x="926" y="792"/>
                  </a:cubicBezTo>
                  <a:cubicBezTo>
                    <a:pt x="926" y="785"/>
                    <a:pt x="921" y="780"/>
                    <a:pt x="915" y="780"/>
                  </a:cubicBezTo>
                  <a:moveTo>
                    <a:pt x="5095" y="780"/>
                  </a:moveTo>
                  <a:cubicBezTo>
                    <a:pt x="5088" y="780"/>
                    <a:pt x="5083" y="785"/>
                    <a:pt x="5083" y="792"/>
                  </a:cubicBezTo>
                  <a:cubicBezTo>
                    <a:pt x="5083" y="798"/>
                    <a:pt x="5088" y="803"/>
                    <a:pt x="5095" y="803"/>
                  </a:cubicBezTo>
                  <a:cubicBezTo>
                    <a:pt x="5101" y="803"/>
                    <a:pt x="5106" y="798"/>
                    <a:pt x="5106" y="792"/>
                  </a:cubicBezTo>
                  <a:cubicBezTo>
                    <a:pt x="5106" y="785"/>
                    <a:pt x="5101" y="780"/>
                    <a:pt x="5095" y="780"/>
                  </a:cubicBezTo>
                  <a:moveTo>
                    <a:pt x="1046" y="779"/>
                  </a:moveTo>
                  <a:cubicBezTo>
                    <a:pt x="1039" y="779"/>
                    <a:pt x="1033" y="784"/>
                    <a:pt x="1033" y="792"/>
                  </a:cubicBezTo>
                  <a:cubicBezTo>
                    <a:pt x="1033" y="799"/>
                    <a:pt x="1039" y="805"/>
                    <a:pt x="1046" y="805"/>
                  </a:cubicBezTo>
                  <a:cubicBezTo>
                    <a:pt x="1053" y="805"/>
                    <a:pt x="1059" y="799"/>
                    <a:pt x="1059" y="792"/>
                  </a:cubicBezTo>
                  <a:cubicBezTo>
                    <a:pt x="1059" y="784"/>
                    <a:pt x="1053" y="779"/>
                    <a:pt x="1046" y="779"/>
                  </a:cubicBezTo>
                  <a:moveTo>
                    <a:pt x="4964" y="778"/>
                  </a:moveTo>
                  <a:cubicBezTo>
                    <a:pt x="4957" y="778"/>
                    <a:pt x="4951" y="784"/>
                    <a:pt x="4951" y="792"/>
                  </a:cubicBezTo>
                  <a:cubicBezTo>
                    <a:pt x="4951" y="799"/>
                    <a:pt x="4957" y="805"/>
                    <a:pt x="4964" y="805"/>
                  </a:cubicBezTo>
                  <a:cubicBezTo>
                    <a:pt x="4971" y="805"/>
                    <a:pt x="4977" y="799"/>
                    <a:pt x="4977" y="792"/>
                  </a:cubicBezTo>
                  <a:cubicBezTo>
                    <a:pt x="4977" y="784"/>
                    <a:pt x="4971" y="778"/>
                    <a:pt x="4964" y="778"/>
                  </a:cubicBezTo>
                  <a:moveTo>
                    <a:pt x="1176" y="777"/>
                  </a:moveTo>
                  <a:cubicBezTo>
                    <a:pt x="1168" y="777"/>
                    <a:pt x="1161" y="783"/>
                    <a:pt x="1161" y="792"/>
                  </a:cubicBezTo>
                  <a:cubicBezTo>
                    <a:pt x="1161" y="800"/>
                    <a:pt x="1168" y="807"/>
                    <a:pt x="1176" y="807"/>
                  </a:cubicBezTo>
                  <a:cubicBezTo>
                    <a:pt x="1185" y="807"/>
                    <a:pt x="1191" y="800"/>
                    <a:pt x="1191" y="792"/>
                  </a:cubicBezTo>
                  <a:cubicBezTo>
                    <a:pt x="1191" y="783"/>
                    <a:pt x="1185" y="777"/>
                    <a:pt x="1176" y="777"/>
                  </a:cubicBezTo>
                  <a:moveTo>
                    <a:pt x="4833" y="776"/>
                  </a:moveTo>
                  <a:cubicBezTo>
                    <a:pt x="4825" y="776"/>
                    <a:pt x="4818" y="783"/>
                    <a:pt x="4818" y="792"/>
                  </a:cubicBezTo>
                  <a:cubicBezTo>
                    <a:pt x="4818" y="800"/>
                    <a:pt x="4825" y="807"/>
                    <a:pt x="4833" y="807"/>
                  </a:cubicBezTo>
                  <a:cubicBezTo>
                    <a:pt x="4842" y="807"/>
                    <a:pt x="4849" y="800"/>
                    <a:pt x="4849" y="792"/>
                  </a:cubicBezTo>
                  <a:cubicBezTo>
                    <a:pt x="4849" y="783"/>
                    <a:pt x="4842" y="776"/>
                    <a:pt x="4833" y="776"/>
                  </a:cubicBezTo>
                  <a:moveTo>
                    <a:pt x="1307" y="775"/>
                  </a:moveTo>
                  <a:cubicBezTo>
                    <a:pt x="1298" y="775"/>
                    <a:pt x="1290" y="782"/>
                    <a:pt x="1290" y="792"/>
                  </a:cubicBezTo>
                  <a:cubicBezTo>
                    <a:pt x="1290" y="801"/>
                    <a:pt x="1298" y="809"/>
                    <a:pt x="1307" y="809"/>
                  </a:cubicBezTo>
                  <a:cubicBezTo>
                    <a:pt x="1316" y="809"/>
                    <a:pt x="1324" y="801"/>
                    <a:pt x="1324" y="792"/>
                  </a:cubicBezTo>
                  <a:cubicBezTo>
                    <a:pt x="1324" y="782"/>
                    <a:pt x="1316" y="775"/>
                    <a:pt x="1307" y="775"/>
                  </a:cubicBezTo>
                  <a:moveTo>
                    <a:pt x="4703" y="775"/>
                  </a:moveTo>
                  <a:cubicBezTo>
                    <a:pt x="4693" y="775"/>
                    <a:pt x="4686" y="782"/>
                    <a:pt x="4686" y="792"/>
                  </a:cubicBezTo>
                  <a:cubicBezTo>
                    <a:pt x="4686" y="801"/>
                    <a:pt x="4693" y="809"/>
                    <a:pt x="4703" y="809"/>
                  </a:cubicBezTo>
                  <a:cubicBezTo>
                    <a:pt x="4712" y="809"/>
                    <a:pt x="4720" y="801"/>
                    <a:pt x="4720" y="792"/>
                  </a:cubicBezTo>
                  <a:cubicBezTo>
                    <a:pt x="4720" y="782"/>
                    <a:pt x="4712" y="775"/>
                    <a:pt x="4703" y="775"/>
                  </a:cubicBezTo>
                  <a:moveTo>
                    <a:pt x="1438" y="773"/>
                  </a:moveTo>
                  <a:cubicBezTo>
                    <a:pt x="1427" y="773"/>
                    <a:pt x="1419" y="781"/>
                    <a:pt x="1419" y="792"/>
                  </a:cubicBezTo>
                  <a:cubicBezTo>
                    <a:pt x="1419" y="802"/>
                    <a:pt x="1427" y="810"/>
                    <a:pt x="1438" y="810"/>
                  </a:cubicBezTo>
                  <a:cubicBezTo>
                    <a:pt x="1448" y="810"/>
                    <a:pt x="1456" y="802"/>
                    <a:pt x="1456" y="792"/>
                  </a:cubicBezTo>
                  <a:cubicBezTo>
                    <a:pt x="1456" y="781"/>
                    <a:pt x="1448" y="773"/>
                    <a:pt x="1438" y="773"/>
                  </a:cubicBezTo>
                  <a:moveTo>
                    <a:pt x="4572" y="773"/>
                  </a:moveTo>
                  <a:cubicBezTo>
                    <a:pt x="4562" y="773"/>
                    <a:pt x="4553" y="781"/>
                    <a:pt x="4553" y="792"/>
                  </a:cubicBezTo>
                  <a:cubicBezTo>
                    <a:pt x="4553" y="802"/>
                    <a:pt x="4562" y="811"/>
                    <a:pt x="4572" y="811"/>
                  </a:cubicBezTo>
                  <a:cubicBezTo>
                    <a:pt x="4582" y="811"/>
                    <a:pt x="4591" y="802"/>
                    <a:pt x="4591" y="792"/>
                  </a:cubicBezTo>
                  <a:cubicBezTo>
                    <a:pt x="4591" y="781"/>
                    <a:pt x="4582" y="773"/>
                    <a:pt x="4572" y="773"/>
                  </a:cubicBezTo>
                  <a:moveTo>
                    <a:pt x="1568" y="771"/>
                  </a:moveTo>
                  <a:cubicBezTo>
                    <a:pt x="1557" y="771"/>
                    <a:pt x="1548" y="780"/>
                    <a:pt x="1548" y="792"/>
                  </a:cubicBezTo>
                  <a:cubicBezTo>
                    <a:pt x="1548" y="803"/>
                    <a:pt x="1557" y="812"/>
                    <a:pt x="1568" y="812"/>
                  </a:cubicBezTo>
                  <a:cubicBezTo>
                    <a:pt x="1579" y="812"/>
                    <a:pt x="1588" y="803"/>
                    <a:pt x="1588" y="792"/>
                  </a:cubicBezTo>
                  <a:cubicBezTo>
                    <a:pt x="1588" y="780"/>
                    <a:pt x="1579" y="771"/>
                    <a:pt x="1568" y="771"/>
                  </a:cubicBezTo>
                  <a:moveTo>
                    <a:pt x="4441" y="771"/>
                  </a:moveTo>
                  <a:cubicBezTo>
                    <a:pt x="4430" y="771"/>
                    <a:pt x="4421" y="780"/>
                    <a:pt x="4421" y="792"/>
                  </a:cubicBezTo>
                  <a:cubicBezTo>
                    <a:pt x="4421" y="803"/>
                    <a:pt x="4430" y="812"/>
                    <a:pt x="4441" y="812"/>
                  </a:cubicBezTo>
                  <a:cubicBezTo>
                    <a:pt x="4453" y="812"/>
                    <a:pt x="4462" y="803"/>
                    <a:pt x="4462" y="792"/>
                  </a:cubicBezTo>
                  <a:cubicBezTo>
                    <a:pt x="4462" y="780"/>
                    <a:pt x="4453" y="771"/>
                    <a:pt x="4441" y="771"/>
                  </a:cubicBezTo>
                  <a:moveTo>
                    <a:pt x="1699" y="770"/>
                  </a:moveTo>
                  <a:cubicBezTo>
                    <a:pt x="1687" y="770"/>
                    <a:pt x="1677" y="779"/>
                    <a:pt x="1677" y="792"/>
                  </a:cubicBezTo>
                  <a:cubicBezTo>
                    <a:pt x="1677" y="804"/>
                    <a:pt x="1687" y="814"/>
                    <a:pt x="1699" y="814"/>
                  </a:cubicBezTo>
                  <a:cubicBezTo>
                    <a:pt x="1711" y="814"/>
                    <a:pt x="1721" y="804"/>
                    <a:pt x="1721" y="792"/>
                  </a:cubicBezTo>
                  <a:cubicBezTo>
                    <a:pt x="1721" y="779"/>
                    <a:pt x="1711" y="770"/>
                    <a:pt x="1699" y="770"/>
                  </a:cubicBezTo>
                  <a:moveTo>
                    <a:pt x="4311" y="770"/>
                  </a:moveTo>
                  <a:cubicBezTo>
                    <a:pt x="4299" y="770"/>
                    <a:pt x="4289" y="779"/>
                    <a:pt x="4289" y="792"/>
                  </a:cubicBezTo>
                  <a:cubicBezTo>
                    <a:pt x="4289" y="804"/>
                    <a:pt x="4299" y="814"/>
                    <a:pt x="4311" y="814"/>
                  </a:cubicBezTo>
                  <a:cubicBezTo>
                    <a:pt x="4323" y="814"/>
                    <a:pt x="4333" y="804"/>
                    <a:pt x="4333" y="792"/>
                  </a:cubicBezTo>
                  <a:cubicBezTo>
                    <a:pt x="4333" y="779"/>
                    <a:pt x="4323" y="770"/>
                    <a:pt x="4311" y="770"/>
                  </a:cubicBezTo>
                  <a:moveTo>
                    <a:pt x="1829" y="768"/>
                  </a:moveTo>
                  <a:cubicBezTo>
                    <a:pt x="1816" y="768"/>
                    <a:pt x="1806" y="779"/>
                    <a:pt x="1806" y="792"/>
                  </a:cubicBezTo>
                  <a:cubicBezTo>
                    <a:pt x="1806" y="805"/>
                    <a:pt x="1816" y="815"/>
                    <a:pt x="1829" y="815"/>
                  </a:cubicBezTo>
                  <a:cubicBezTo>
                    <a:pt x="1842" y="815"/>
                    <a:pt x="1853" y="805"/>
                    <a:pt x="1853" y="792"/>
                  </a:cubicBezTo>
                  <a:cubicBezTo>
                    <a:pt x="1853" y="779"/>
                    <a:pt x="1842" y="768"/>
                    <a:pt x="1829" y="768"/>
                  </a:cubicBezTo>
                  <a:moveTo>
                    <a:pt x="4180" y="768"/>
                  </a:moveTo>
                  <a:cubicBezTo>
                    <a:pt x="4167" y="768"/>
                    <a:pt x="4156" y="778"/>
                    <a:pt x="4156" y="792"/>
                  </a:cubicBezTo>
                  <a:cubicBezTo>
                    <a:pt x="4156" y="805"/>
                    <a:pt x="4167" y="816"/>
                    <a:pt x="4180" y="816"/>
                  </a:cubicBezTo>
                  <a:cubicBezTo>
                    <a:pt x="4193" y="816"/>
                    <a:pt x="4204" y="805"/>
                    <a:pt x="4204" y="792"/>
                  </a:cubicBezTo>
                  <a:cubicBezTo>
                    <a:pt x="4204" y="778"/>
                    <a:pt x="4193" y="768"/>
                    <a:pt x="4180" y="768"/>
                  </a:cubicBezTo>
                  <a:moveTo>
                    <a:pt x="1960" y="766"/>
                  </a:moveTo>
                  <a:cubicBezTo>
                    <a:pt x="1946" y="766"/>
                    <a:pt x="1935" y="778"/>
                    <a:pt x="1935" y="792"/>
                  </a:cubicBezTo>
                  <a:cubicBezTo>
                    <a:pt x="1935" y="806"/>
                    <a:pt x="1946" y="817"/>
                    <a:pt x="1960" y="817"/>
                  </a:cubicBezTo>
                  <a:cubicBezTo>
                    <a:pt x="1974" y="817"/>
                    <a:pt x="1985" y="806"/>
                    <a:pt x="1985" y="792"/>
                  </a:cubicBezTo>
                  <a:cubicBezTo>
                    <a:pt x="1985" y="778"/>
                    <a:pt x="1974" y="766"/>
                    <a:pt x="1960" y="766"/>
                  </a:cubicBezTo>
                  <a:moveTo>
                    <a:pt x="4050" y="766"/>
                  </a:moveTo>
                  <a:cubicBezTo>
                    <a:pt x="4036" y="766"/>
                    <a:pt x="4024" y="778"/>
                    <a:pt x="4024" y="792"/>
                  </a:cubicBezTo>
                  <a:cubicBezTo>
                    <a:pt x="4024" y="806"/>
                    <a:pt x="4036" y="817"/>
                    <a:pt x="4050" y="817"/>
                  </a:cubicBezTo>
                  <a:cubicBezTo>
                    <a:pt x="4064" y="817"/>
                    <a:pt x="4075" y="806"/>
                    <a:pt x="4075" y="792"/>
                  </a:cubicBezTo>
                  <a:cubicBezTo>
                    <a:pt x="4075" y="778"/>
                    <a:pt x="4064" y="766"/>
                    <a:pt x="4050" y="766"/>
                  </a:cubicBezTo>
                  <a:moveTo>
                    <a:pt x="131" y="660"/>
                  </a:moveTo>
                  <a:cubicBezTo>
                    <a:pt x="131" y="660"/>
                    <a:pt x="131" y="661"/>
                    <a:pt x="131" y="661"/>
                  </a:cubicBezTo>
                  <a:cubicBezTo>
                    <a:pt x="131" y="661"/>
                    <a:pt x="131" y="662"/>
                    <a:pt x="131" y="662"/>
                  </a:cubicBezTo>
                  <a:cubicBezTo>
                    <a:pt x="132" y="662"/>
                    <a:pt x="132" y="661"/>
                    <a:pt x="132" y="661"/>
                  </a:cubicBezTo>
                  <a:cubicBezTo>
                    <a:pt x="132" y="661"/>
                    <a:pt x="132" y="660"/>
                    <a:pt x="131" y="660"/>
                  </a:cubicBezTo>
                  <a:moveTo>
                    <a:pt x="5878" y="660"/>
                  </a:moveTo>
                  <a:cubicBezTo>
                    <a:pt x="5878" y="660"/>
                    <a:pt x="5877" y="661"/>
                    <a:pt x="5877" y="661"/>
                  </a:cubicBezTo>
                  <a:cubicBezTo>
                    <a:pt x="5877" y="661"/>
                    <a:pt x="5878" y="662"/>
                    <a:pt x="5878" y="662"/>
                  </a:cubicBezTo>
                  <a:cubicBezTo>
                    <a:pt x="5879" y="662"/>
                    <a:pt x="5879" y="661"/>
                    <a:pt x="5879" y="661"/>
                  </a:cubicBezTo>
                  <a:cubicBezTo>
                    <a:pt x="5879" y="661"/>
                    <a:pt x="5879" y="660"/>
                    <a:pt x="5878" y="660"/>
                  </a:cubicBezTo>
                  <a:moveTo>
                    <a:pt x="262" y="659"/>
                  </a:moveTo>
                  <a:cubicBezTo>
                    <a:pt x="261" y="659"/>
                    <a:pt x="260" y="660"/>
                    <a:pt x="260" y="661"/>
                  </a:cubicBezTo>
                  <a:cubicBezTo>
                    <a:pt x="260" y="662"/>
                    <a:pt x="261" y="664"/>
                    <a:pt x="262" y="664"/>
                  </a:cubicBezTo>
                  <a:cubicBezTo>
                    <a:pt x="263" y="664"/>
                    <a:pt x="265" y="662"/>
                    <a:pt x="265" y="661"/>
                  </a:cubicBezTo>
                  <a:cubicBezTo>
                    <a:pt x="265" y="660"/>
                    <a:pt x="263" y="659"/>
                    <a:pt x="262" y="659"/>
                  </a:cubicBezTo>
                  <a:moveTo>
                    <a:pt x="5748" y="658"/>
                  </a:moveTo>
                  <a:cubicBezTo>
                    <a:pt x="5746" y="658"/>
                    <a:pt x="5745" y="659"/>
                    <a:pt x="5745" y="661"/>
                  </a:cubicBezTo>
                  <a:cubicBezTo>
                    <a:pt x="5745" y="663"/>
                    <a:pt x="5746" y="664"/>
                    <a:pt x="5748" y="664"/>
                  </a:cubicBezTo>
                  <a:cubicBezTo>
                    <a:pt x="5749" y="664"/>
                    <a:pt x="5750" y="663"/>
                    <a:pt x="5750" y="661"/>
                  </a:cubicBezTo>
                  <a:cubicBezTo>
                    <a:pt x="5750" y="659"/>
                    <a:pt x="5749" y="658"/>
                    <a:pt x="5748" y="658"/>
                  </a:cubicBezTo>
                  <a:moveTo>
                    <a:pt x="393" y="657"/>
                  </a:moveTo>
                  <a:cubicBezTo>
                    <a:pt x="390" y="657"/>
                    <a:pt x="388" y="659"/>
                    <a:pt x="388" y="661"/>
                  </a:cubicBezTo>
                  <a:cubicBezTo>
                    <a:pt x="388" y="663"/>
                    <a:pt x="390" y="665"/>
                    <a:pt x="393" y="665"/>
                  </a:cubicBezTo>
                  <a:cubicBezTo>
                    <a:pt x="395" y="665"/>
                    <a:pt x="397" y="663"/>
                    <a:pt x="397" y="661"/>
                  </a:cubicBezTo>
                  <a:cubicBezTo>
                    <a:pt x="397" y="659"/>
                    <a:pt x="395" y="657"/>
                    <a:pt x="393" y="657"/>
                  </a:cubicBezTo>
                  <a:moveTo>
                    <a:pt x="5617" y="656"/>
                  </a:moveTo>
                  <a:cubicBezTo>
                    <a:pt x="5614" y="656"/>
                    <a:pt x="5612" y="658"/>
                    <a:pt x="5612" y="661"/>
                  </a:cubicBezTo>
                  <a:cubicBezTo>
                    <a:pt x="5612" y="664"/>
                    <a:pt x="5614" y="666"/>
                    <a:pt x="5617" y="666"/>
                  </a:cubicBezTo>
                  <a:cubicBezTo>
                    <a:pt x="5620" y="666"/>
                    <a:pt x="5622" y="664"/>
                    <a:pt x="5622" y="661"/>
                  </a:cubicBezTo>
                  <a:cubicBezTo>
                    <a:pt x="5622" y="658"/>
                    <a:pt x="5620" y="656"/>
                    <a:pt x="5617" y="656"/>
                  </a:cubicBezTo>
                  <a:moveTo>
                    <a:pt x="523" y="655"/>
                  </a:moveTo>
                  <a:cubicBezTo>
                    <a:pt x="520" y="655"/>
                    <a:pt x="517" y="657"/>
                    <a:pt x="517" y="661"/>
                  </a:cubicBezTo>
                  <a:cubicBezTo>
                    <a:pt x="517" y="665"/>
                    <a:pt x="520" y="668"/>
                    <a:pt x="523" y="668"/>
                  </a:cubicBezTo>
                  <a:cubicBezTo>
                    <a:pt x="527" y="668"/>
                    <a:pt x="530" y="665"/>
                    <a:pt x="530" y="661"/>
                  </a:cubicBezTo>
                  <a:cubicBezTo>
                    <a:pt x="530" y="657"/>
                    <a:pt x="527" y="655"/>
                    <a:pt x="523" y="655"/>
                  </a:cubicBezTo>
                  <a:moveTo>
                    <a:pt x="5486" y="655"/>
                  </a:moveTo>
                  <a:cubicBezTo>
                    <a:pt x="5483" y="655"/>
                    <a:pt x="5480" y="657"/>
                    <a:pt x="5480" y="661"/>
                  </a:cubicBezTo>
                  <a:cubicBezTo>
                    <a:pt x="5480" y="665"/>
                    <a:pt x="5483" y="668"/>
                    <a:pt x="5486" y="668"/>
                  </a:cubicBezTo>
                  <a:cubicBezTo>
                    <a:pt x="5490" y="668"/>
                    <a:pt x="5493" y="665"/>
                    <a:pt x="5493" y="661"/>
                  </a:cubicBezTo>
                  <a:cubicBezTo>
                    <a:pt x="5493" y="657"/>
                    <a:pt x="5490" y="655"/>
                    <a:pt x="5486" y="655"/>
                  </a:cubicBezTo>
                  <a:moveTo>
                    <a:pt x="654" y="653"/>
                  </a:moveTo>
                  <a:cubicBezTo>
                    <a:pt x="649" y="653"/>
                    <a:pt x="646" y="656"/>
                    <a:pt x="646" y="661"/>
                  </a:cubicBezTo>
                  <a:cubicBezTo>
                    <a:pt x="646" y="666"/>
                    <a:pt x="649" y="669"/>
                    <a:pt x="654" y="669"/>
                  </a:cubicBezTo>
                  <a:cubicBezTo>
                    <a:pt x="658" y="669"/>
                    <a:pt x="662" y="666"/>
                    <a:pt x="662" y="661"/>
                  </a:cubicBezTo>
                  <a:cubicBezTo>
                    <a:pt x="662" y="656"/>
                    <a:pt x="658" y="653"/>
                    <a:pt x="654" y="653"/>
                  </a:cubicBezTo>
                  <a:moveTo>
                    <a:pt x="5356" y="653"/>
                  </a:moveTo>
                  <a:cubicBezTo>
                    <a:pt x="5351" y="653"/>
                    <a:pt x="5347" y="656"/>
                    <a:pt x="5347" y="661"/>
                  </a:cubicBezTo>
                  <a:cubicBezTo>
                    <a:pt x="5347" y="666"/>
                    <a:pt x="5351" y="669"/>
                    <a:pt x="5356" y="669"/>
                  </a:cubicBezTo>
                  <a:cubicBezTo>
                    <a:pt x="5360" y="669"/>
                    <a:pt x="5364" y="666"/>
                    <a:pt x="5364" y="661"/>
                  </a:cubicBezTo>
                  <a:cubicBezTo>
                    <a:pt x="5364" y="656"/>
                    <a:pt x="5360" y="653"/>
                    <a:pt x="5356" y="653"/>
                  </a:cubicBezTo>
                  <a:moveTo>
                    <a:pt x="784" y="651"/>
                  </a:moveTo>
                  <a:cubicBezTo>
                    <a:pt x="779" y="651"/>
                    <a:pt x="774" y="655"/>
                    <a:pt x="774" y="661"/>
                  </a:cubicBezTo>
                  <a:cubicBezTo>
                    <a:pt x="774" y="667"/>
                    <a:pt x="779" y="671"/>
                    <a:pt x="784" y="671"/>
                  </a:cubicBezTo>
                  <a:cubicBezTo>
                    <a:pt x="790" y="671"/>
                    <a:pt x="795" y="667"/>
                    <a:pt x="795" y="661"/>
                  </a:cubicBezTo>
                  <a:cubicBezTo>
                    <a:pt x="795" y="655"/>
                    <a:pt x="790" y="651"/>
                    <a:pt x="784" y="651"/>
                  </a:cubicBezTo>
                  <a:moveTo>
                    <a:pt x="5225" y="651"/>
                  </a:moveTo>
                  <a:cubicBezTo>
                    <a:pt x="5219" y="651"/>
                    <a:pt x="5215" y="655"/>
                    <a:pt x="5215" y="661"/>
                  </a:cubicBezTo>
                  <a:cubicBezTo>
                    <a:pt x="5215" y="667"/>
                    <a:pt x="5219" y="672"/>
                    <a:pt x="5225" y="672"/>
                  </a:cubicBezTo>
                  <a:cubicBezTo>
                    <a:pt x="5231" y="672"/>
                    <a:pt x="5236" y="667"/>
                    <a:pt x="5236" y="661"/>
                  </a:cubicBezTo>
                  <a:cubicBezTo>
                    <a:pt x="5236" y="655"/>
                    <a:pt x="5231" y="651"/>
                    <a:pt x="5225" y="651"/>
                  </a:cubicBezTo>
                  <a:moveTo>
                    <a:pt x="915" y="649"/>
                  </a:moveTo>
                  <a:cubicBezTo>
                    <a:pt x="908" y="649"/>
                    <a:pt x="903" y="654"/>
                    <a:pt x="903" y="661"/>
                  </a:cubicBezTo>
                  <a:cubicBezTo>
                    <a:pt x="903" y="668"/>
                    <a:pt x="908" y="673"/>
                    <a:pt x="915" y="673"/>
                  </a:cubicBezTo>
                  <a:cubicBezTo>
                    <a:pt x="922" y="673"/>
                    <a:pt x="927" y="668"/>
                    <a:pt x="927" y="661"/>
                  </a:cubicBezTo>
                  <a:cubicBezTo>
                    <a:pt x="927" y="654"/>
                    <a:pt x="922" y="649"/>
                    <a:pt x="915" y="649"/>
                  </a:cubicBezTo>
                  <a:moveTo>
                    <a:pt x="5095" y="649"/>
                  </a:moveTo>
                  <a:cubicBezTo>
                    <a:pt x="5088" y="649"/>
                    <a:pt x="5082" y="654"/>
                    <a:pt x="5082" y="661"/>
                  </a:cubicBezTo>
                  <a:cubicBezTo>
                    <a:pt x="5082" y="668"/>
                    <a:pt x="5088" y="673"/>
                    <a:pt x="5095" y="673"/>
                  </a:cubicBezTo>
                  <a:cubicBezTo>
                    <a:pt x="5101" y="673"/>
                    <a:pt x="5107" y="668"/>
                    <a:pt x="5107" y="661"/>
                  </a:cubicBezTo>
                  <a:cubicBezTo>
                    <a:pt x="5107" y="654"/>
                    <a:pt x="5101" y="649"/>
                    <a:pt x="5095" y="649"/>
                  </a:cubicBezTo>
                  <a:moveTo>
                    <a:pt x="1046" y="647"/>
                  </a:moveTo>
                  <a:cubicBezTo>
                    <a:pt x="1038" y="647"/>
                    <a:pt x="1032" y="653"/>
                    <a:pt x="1032" y="661"/>
                  </a:cubicBezTo>
                  <a:cubicBezTo>
                    <a:pt x="1032" y="669"/>
                    <a:pt x="1038" y="675"/>
                    <a:pt x="1046" y="675"/>
                  </a:cubicBezTo>
                  <a:cubicBezTo>
                    <a:pt x="1053" y="675"/>
                    <a:pt x="1059" y="669"/>
                    <a:pt x="1059" y="661"/>
                  </a:cubicBezTo>
                  <a:cubicBezTo>
                    <a:pt x="1059" y="653"/>
                    <a:pt x="1053" y="647"/>
                    <a:pt x="1046" y="647"/>
                  </a:cubicBezTo>
                  <a:moveTo>
                    <a:pt x="4964" y="647"/>
                  </a:moveTo>
                  <a:cubicBezTo>
                    <a:pt x="4956" y="647"/>
                    <a:pt x="4950" y="653"/>
                    <a:pt x="4950" y="661"/>
                  </a:cubicBezTo>
                  <a:cubicBezTo>
                    <a:pt x="4950" y="669"/>
                    <a:pt x="4956" y="675"/>
                    <a:pt x="4964" y="675"/>
                  </a:cubicBezTo>
                  <a:cubicBezTo>
                    <a:pt x="4972" y="675"/>
                    <a:pt x="4978" y="669"/>
                    <a:pt x="4978" y="661"/>
                  </a:cubicBezTo>
                  <a:cubicBezTo>
                    <a:pt x="4978" y="653"/>
                    <a:pt x="4972" y="647"/>
                    <a:pt x="4964" y="647"/>
                  </a:cubicBezTo>
                  <a:moveTo>
                    <a:pt x="1176" y="645"/>
                  </a:moveTo>
                  <a:cubicBezTo>
                    <a:pt x="1168" y="645"/>
                    <a:pt x="1160" y="652"/>
                    <a:pt x="1160" y="661"/>
                  </a:cubicBezTo>
                  <a:cubicBezTo>
                    <a:pt x="1160" y="670"/>
                    <a:pt x="1168" y="677"/>
                    <a:pt x="1176" y="677"/>
                  </a:cubicBezTo>
                  <a:cubicBezTo>
                    <a:pt x="1185" y="677"/>
                    <a:pt x="1192" y="670"/>
                    <a:pt x="1192" y="661"/>
                  </a:cubicBezTo>
                  <a:cubicBezTo>
                    <a:pt x="1192" y="652"/>
                    <a:pt x="1185" y="645"/>
                    <a:pt x="1176" y="645"/>
                  </a:cubicBezTo>
                  <a:moveTo>
                    <a:pt x="4833" y="645"/>
                  </a:moveTo>
                  <a:cubicBezTo>
                    <a:pt x="4825" y="645"/>
                    <a:pt x="4817" y="652"/>
                    <a:pt x="4817" y="661"/>
                  </a:cubicBezTo>
                  <a:cubicBezTo>
                    <a:pt x="4817" y="670"/>
                    <a:pt x="4825" y="677"/>
                    <a:pt x="4833" y="677"/>
                  </a:cubicBezTo>
                  <a:cubicBezTo>
                    <a:pt x="4842" y="677"/>
                    <a:pt x="4849" y="670"/>
                    <a:pt x="4849" y="661"/>
                  </a:cubicBezTo>
                  <a:cubicBezTo>
                    <a:pt x="4849" y="652"/>
                    <a:pt x="4842" y="645"/>
                    <a:pt x="4833" y="645"/>
                  </a:cubicBezTo>
                  <a:moveTo>
                    <a:pt x="1307" y="643"/>
                  </a:moveTo>
                  <a:cubicBezTo>
                    <a:pt x="1297" y="643"/>
                    <a:pt x="1289" y="651"/>
                    <a:pt x="1289" y="661"/>
                  </a:cubicBezTo>
                  <a:cubicBezTo>
                    <a:pt x="1289" y="671"/>
                    <a:pt x="1297" y="679"/>
                    <a:pt x="1307" y="679"/>
                  </a:cubicBezTo>
                  <a:cubicBezTo>
                    <a:pt x="1317" y="679"/>
                    <a:pt x="1325" y="671"/>
                    <a:pt x="1325" y="661"/>
                  </a:cubicBezTo>
                  <a:cubicBezTo>
                    <a:pt x="1325" y="651"/>
                    <a:pt x="1317" y="643"/>
                    <a:pt x="1307" y="643"/>
                  </a:cubicBezTo>
                  <a:moveTo>
                    <a:pt x="4703" y="643"/>
                  </a:moveTo>
                  <a:cubicBezTo>
                    <a:pt x="4693" y="643"/>
                    <a:pt x="4685" y="651"/>
                    <a:pt x="4685" y="661"/>
                  </a:cubicBezTo>
                  <a:cubicBezTo>
                    <a:pt x="4685" y="671"/>
                    <a:pt x="4693" y="679"/>
                    <a:pt x="4703" y="679"/>
                  </a:cubicBezTo>
                  <a:cubicBezTo>
                    <a:pt x="4713" y="679"/>
                    <a:pt x="4721" y="671"/>
                    <a:pt x="4721" y="661"/>
                  </a:cubicBezTo>
                  <a:cubicBezTo>
                    <a:pt x="4721" y="651"/>
                    <a:pt x="4713" y="643"/>
                    <a:pt x="4703" y="643"/>
                  </a:cubicBezTo>
                  <a:moveTo>
                    <a:pt x="1438" y="642"/>
                  </a:moveTo>
                  <a:cubicBezTo>
                    <a:pt x="1427" y="642"/>
                    <a:pt x="1418" y="650"/>
                    <a:pt x="1418" y="661"/>
                  </a:cubicBezTo>
                  <a:cubicBezTo>
                    <a:pt x="1418" y="672"/>
                    <a:pt x="1427" y="681"/>
                    <a:pt x="1438" y="681"/>
                  </a:cubicBezTo>
                  <a:cubicBezTo>
                    <a:pt x="1448" y="681"/>
                    <a:pt x="1457" y="672"/>
                    <a:pt x="1457" y="661"/>
                  </a:cubicBezTo>
                  <a:cubicBezTo>
                    <a:pt x="1457" y="650"/>
                    <a:pt x="1448" y="642"/>
                    <a:pt x="1438" y="642"/>
                  </a:cubicBezTo>
                  <a:moveTo>
                    <a:pt x="4572" y="641"/>
                  </a:moveTo>
                  <a:cubicBezTo>
                    <a:pt x="4561" y="641"/>
                    <a:pt x="4552" y="650"/>
                    <a:pt x="4552" y="661"/>
                  </a:cubicBezTo>
                  <a:cubicBezTo>
                    <a:pt x="4552" y="672"/>
                    <a:pt x="4561" y="681"/>
                    <a:pt x="4572" y="681"/>
                  </a:cubicBezTo>
                  <a:cubicBezTo>
                    <a:pt x="4583" y="681"/>
                    <a:pt x="4592" y="672"/>
                    <a:pt x="4592" y="661"/>
                  </a:cubicBezTo>
                  <a:cubicBezTo>
                    <a:pt x="4592" y="650"/>
                    <a:pt x="4583" y="641"/>
                    <a:pt x="4572" y="641"/>
                  </a:cubicBezTo>
                  <a:moveTo>
                    <a:pt x="1568" y="640"/>
                  </a:moveTo>
                  <a:cubicBezTo>
                    <a:pt x="1556" y="640"/>
                    <a:pt x="1547" y="649"/>
                    <a:pt x="1547" y="661"/>
                  </a:cubicBezTo>
                  <a:cubicBezTo>
                    <a:pt x="1547" y="673"/>
                    <a:pt x="1556" y="682"/>
                    <a:pt x="1568" y="682"/>
                  </a:cubicBezTo>
                  <a:cubicBezTo>
                    <a:pt x="1580" y="682"/>
                    <a:pt x="1590" y="673"/>
                    <a:pt x="1590" y="661"/>
                  </a:cubicBezTo>
                  <a:cubicBezTo>
                    <a:pt x="1590" y="649"/>
                    <a:pt x="1580" y="640"/>
                    <a:pt x="1568" y="640"/>
                  </a:cubicBezTo>
                  <a:moveTo>
                    <a:pt x="4441" y="639"/>
                  </a:moveTo>
                  <a:cubicBezTo>
                    <a:pt x="4429" y="639"/>
                    <a:pt x="4420" y="649"/>
                    <a:pt x="4420" y="661"/>
                  </a:cubicBezTo>
                  <a:cubicBezTo>
                    <a:pt x="4420" y="673"/>
                    <a:pt x="4429" y="683"/>
                    <a:pt x="4441" y="683"/>
                  </a:cubicBezTo>
                  <a:cubicBezTo>
                    <a:pt x="4453" y="683"/>
                    <a:pt x="4463" y="673"/>
                    <a:pt x="4463" y="661"/>
                  </a:cubicBezTo>
                  <a:cubicBezTo>
                    <a:pt x="4463" y="649"/>
                    <a:pt x="4453" y="639"/>
                    <a:pt x="4441" y="639"/>
                  </a:cubicBezTo>
                  <a:moveTo>
                    <a:pt x="1699" y="638"/>
                  </a:moveTo>
                  <a:cubicBezTo>
                    <a:pt x="1686" y="638"/>
                    <a:pt x="1676" y="648"/>
                    <a:pt x="1676" y="661"/>
                  </a:cubicBezTo>
                  <a:cubicBezTo>
                    <a:pt x="1676" y="674"/>
                    <a:pt x="1686" y="684"/>
                    <a:pt x="1699" y="684"/>
                  </a:cubicBezTo>
                  <a:cubicBezTo>
                    <a:pt x="1712" y="684"/>
                    <a:pt x="1722" y="674"/>
                    <a:pt x="1722" y="661"/>
                  </a:cubicBezTo>
                  <a:cubicBezTo>
                    <a:pt x="1722" y="648"/>
                    <a:pt x="1712" y="638"/>
                    <a:pt x="1699" y="638"/>
                  </a:cubicBezTo>
                  <a:moveTo>
                    <a:pt x="4311" y="638"/>
                  </a:moveTo>
                  <a:cubicBezTo>
                    <a:pt x="4298" y="638"/>
                    <a:pt x="4288" y="648"/>
                    <a:pt x="4288" y="661"/>
                  </a:cubicBezTo>
                  <a:cubicBezTo>
                    <a:pt x="4288" y="674"/>
                    <a:pt x="4298" y="684"/>
                    <a:pt x="4311" y="684"/>
                  </a:cubicBezTo>
                  <a:cubicBezTo>
                    <a:pt x="4324" y="684"/>
                    <a:pt x="4334" y="674"/>
                    <a:pt x="4334" y="661"/>
                  </a:cubicBezTo>
                  <a:cubicBezTo>
                    <a:pt x="4334" y="648"/>
                    <a:pt x="4324" y="638"/>
                    <a:pt x="4311" y="638"/>
                  </a:cubicBezTo>
                  <a:moveTo>
                    <a:pt x="1829" y="636"/>
                  </a:moveTo>
                  <a:cubicBezTo>
                    <a:pt x="1816" y="636"/>
                    <a:pt x="1805" y="647"/>
                    <a:pt x="1805" y="661"/>
                  </a:cubicBezTo>
                  <a:cubicBezTo>
                    <a:pt x="1805" y="675"/>
                    <a:pt x="1816" y="686"/>
                    <a:pt x="1829" y="686"/>
                  </a:cubicBezTo>
                  <a:cubicBezTo>
                    <a:pt x="1843" y="686"/>
                    <a:pt x="1854" y="675"/>
                    <a:pt x="1854" y="661"/>
                  </a:cubicBezTo>
                  <a:cubicBezTo>
                    <a:pt x="1854" y="647"/>
                    <a:pt x="1843" y="636"/>
                    <a:pt x="1829" y="636"/>
                  </a:cubicBezTo>
                  <a:moveTo>
                    <a:pt x="4180" y="636"/>
                  </a:moveTo>
                  <a:cubicBezTo>
                    <a:pt x="4166" y="636"/>
                    <a:pt x="4155" y="647"/>
                    <a:pt x="4155" y="661"/>
                  </a:cubicBezTo>
                  <a:cubicBezTo>
                    <a:pt x="4155" y="675"/>
                    <a:pt x="4166" y="686"/>
                    <a:pt x="4180" y="686"/>
                  </a:cubicBezTo>
                  <a:cubicBezTo>
                    <a:pt x="4194" y="686"/>
                    <a:pt x="4205" y="675"/>
                    <a:pt x="4205" y="661"/>
                  </a:cubicBezTo>
                  <a:cubicBezTo>
                    <a:pt x="4205" y="647"/>
                    <a:pt x="4194" y="636"/>
                    <a:pt x="4180" y="636"/>
                  </a:cubicBezTo>
                  <a:moveTo>
                    <a:pt x="1960" y="635"/>
                  </a:moveTo>
                  <a:cubicBezTo>
                    <a:pt x="1945" y="635"/>
                    <a:pt x="1934" y="646"/>
                    <a:pt x="1934" y="661"/>
                  </a:cubicBezTo>
                  <a:cubicBezTo>
                    <a:pt x="1934" y="676"/>
                    <a:pt x="1945" y="688"/>
                    <a:pt x="1960" y="688"/>
                  </a:cubicBezTo>
                  <a:cubicBezTo>
                    <a:pt x="1975" y="688"/>
                    <a:pt x="1986" y="676"/>
                    <a:pt x="1986" y="661"/>
                  </a:cubicBezTo>
                  <a:cubicBezTo>
                    <a:pt x="1986" y="646"/>
                    <a:pt x="1975" y="635"/>
                    <a:pt x="1960" y="635"/>
                  </a:cubicBezTo>
                  <a:moveTo>
                    <a:pt x="4050" y="635"/>
                  </a:moveTo>
                  <a:cubicBezTo>
                    <a:pt x="4035" y="635"/>
                    <a:pt x="4023" y="646"/>
                    <a:pt x="4023" y="661"/>
                  </a:cubicBezTo>
                  <a:cubicBezTo>
                    <a:pt x="4023" y="676"/>
                    <a:pt x="4035" y="688"/>
                    <a:pt x="4050" y="688"/>
                  </a:cubicBezTo>
                  <a:cubicBezTo>
                    <a:pt x="4064" y="688"/>
                    <a:pt x="4076" y="676"/>
                    <a:pt x="4076" y="661"/>
                  </a:cubicBezTo>
                  <a:cubicBezTo>
                    <a:pt x="4076" y="646"/>
                    <a:pt x="4064" y="635"/>
                    <a:pt x="4050" y="635"/>
                  </a:cubicBezTo>
                  <a:moveTo>
                    <a:pt x="131" y="529"/>
                  </a:moveTo>
                  <a:cubicBezTo>
                    <a:pt x="131" y="529"/>
                    <a:pt x="130" y="530"/>
                    <a:pt x="130" y="530"/>
                  </a:cubicBezTo>
                  <a:cubicBezTo>
                    <a:pt x="130" y="531"/>
                    <a:pt x="131" y="532"/>
                    <a:pt x="131" y="532"/>
                  </a:cubicBezTo>
                  <a:cubicBezTo>
                    <a:pt x="132" y="532"/>
                    <a:pt x="133" y="531"/>
                    <a:pt x="133" y="530"/>
                  </a:cubicBezTo>
                  <a:cubicBezTo>
                    <a:pt x="133" y="530"/>
                    <a:pt x="132" y="529"/>
                    <a:pt x="131" y="529"/>
                  </a:cubicBezTo>
                  <a:moveTo>
                    <a:pt x="5878" y="529"/>
                  </a:moveTo>
                  <a:cubicBezTo>
                    <a:pt x="5877" y="529"/>
                    <a:pt x="5877" y="530"/>
                    <a:pt x="5877" y="530"/>
                  </a:cubicBezTo>
                  <a:cubicBezTo>
                    <a:pt x="5877" y="531"/>
                    <a:pt x="5877" y="532"/>
                    <a:pt x="5878" y="532"/>
                  </a:cubicBezTo>
                  <a:cubicBezTo>
                    <a:pt x="5879" y="532"/>
                    <a:pt x="5880" y="531"/>
                    <a:pt x="5880" y="530"/>
                  </a:cubicBezTo>
                  <a:cubicBezTo>
                    <a:pt x="5880" y="530"/>
                    <a:pt x="5879" y="529"/>
                    <a:pt x="5878" y="529"/>
                  </a:cubicBezTo>
                  <a:moveTo>
                    <a:pt x="262" y="527"/>
                  </a:moveTo>
                  <a:cubicBezTo>
                    <a:pt x="260" y="527"/>
                    <a:pt x="259" y="529"/>
                    <a:pt x="259" y="530"/>
                  </a:cubicBezTo>
                  <a:cubicBezTo>
                    <a:pt x="259" y="532"/>
                    <a:pt x="260" y="534"/>
                    <a:pt x="262" y="534"/>
                  </a:cubicBezTo>
                  <a:cubicBezTo>
                    <a:pt x="264" y="534"/>
                    <a:pt x="265" y="532"/>
                    <a:pt x="265" y="530"/>
                  </a:cubicBezTo>
                  <a:cubicBezTo>
                    <a:pt x="265" y="529"/>
                    <a:pt x="264" y="527"/>
                    <a:pt x="262" y="527"/>
                  </a:cubicBezTo>
                  <a:moveTo>
                    <a:pt x="5748" y="527"/>
                  </a:moveTo>
                  <a:cubicBezTo>
                    <a:pt x="5746" y="527"/>
                    <a:pt x="5744" y="529"/>
                    <a:pt x="5744" y="530"/>
                  </a:cubicBezTo>
                  <a:cubicBezTo>
                    <a:pt x="5744" y="532"/>
                    <a:pt x="5746" y="534"/>
                    <a:pt x="5748" y="534"/>
                  </a:cubicBezTo>
                  <a:cubicBezTo>
                    <a:pt x="5749" y="534"/>
                    <a:pt x="5751" y="532"/>
                    <a:pt x="5751" y="530"/>
                  </a:cubicBezTo>
                  <a:cubicBezTo>
                    <a:pt x="5751" y="529"/>
                    <a:pt x="5749" y="527"/>
                    <a:pt x="5748" y="527"/>
                  </a:cubicBezTo>
                  <a:moveTo>
                    <a:pt x="393" y="525"/>
                  </a:moveTo>
                  <a:cubicBezTo>
                    <a:pt x="390" y="525"/>
                    <a:pt x="388" y="528"/>
                    <a:pt x="388" y="530"/>
                  </a:cubicBezTo>
                  <a:cubicBezTo>
                    <a:pt x="388" y="533"/>
                    <a:pt x="390" y="536"/>
                    <a:pt x="393" y="536"/>
                  </a:cubicBezTo>
                  <a:cubicBezTo>
                    <a:pt x="395" y="536"/>
                    <a:pt x="398" y="533"/>
                    <a:pt x="398" y="530"/>
                  </a:cubicBezTo>
                  <a:cubicBezTo>
                    <a:pt x="398" y="528"/>
                    <a:pt x="395" y="525"/>
                    <a:pt x="393" y="525"/>
                  </a:cubicBezTo>
                  <a:moveTo>
                    <a:pt x="5617" y="525"/>
                  </a:moveTo>
                  <a:cubicBezTo>
                    <a:pt x="5614" y="525"/>
                    <a:pt x="5612" y="528"/>
                    <a:pt x="5612" y="530"/>
                  </a:cubicBezTo>
                  <a:cubicBezTo>
                    <a:pt x="5612" y="533"/>
                    <a:pt x="5614" y="536"/>
                    <a:pt x="5617" y="536"/>
                  </a:cubicBezTo>
                  <a:cubicBezTo>
                    <a:pt x="5620" y="536"/>
                    <a:pt x="5622" y="533"/>
                    <a:pt x="5622" y="530"/>
                  </a:cubicBezTo>
                  <a:cubicBezTo>
                    <a:pt x="5622" y="528"/>
                    <a:pt x="5620" y="525"/>
                    <a:pt x="5617" y="525"/>
                  </a:cubicBezTo>
                  <a:moveTo>
                    <a:pt x="523" y="524"/>
                  </a:moveTo>
                  <a:cubicBezTo>
                    <a:pt x="519" y="524"/>
                    <a:pt x="516" y="527"/>
                    <a:pt x="516" y="530"/>
                  </a:cubicBezTo>
                  <a:cubicBezTo>
                    <a:pt x="516" y="534"/>
                    <a:pt x="519" y="537"/>
                    <a:pt x="523" y="537"/>
                  </a:cubicBezTo>
                  <a:cubicBezTo>
                    <a:pt x="527" y="537"/>
                    <a:pt x="530" y="534"/>
                    <a:pt x="530" y="530"/>
                  </a:cubicBezTo>
                  <a:cubicBezTo>
                    <a:pt x="530" y="527"/>
                    <a:pt x="527" y="524"/>
                    <a:pt x="523" y="524"/>
                  </a:cubicBezTo>
                  <a:moveTo>
                    <a:pt x="5486" y="523"/>
                  </a:moveTo>
                  <a:cubicBezTo>
                    <a:pt x="5482" y="523"/>
                    <a:pt x="5479" y="526"/>
                    <a:pt x="5479" y="530"/>
                  </a:cubicBezTo>
                  <a:cubicBezTo>
                    <a:pt x="5479" y="534"/>
                    <a:pt x="5482" y="538"/>
                    <a:pt x="5486" y="538"/>
                  </a:cubicBezTo>
                  <a:cubicBezTo>
                    <a:pt x="5490" y="538"/>
                    <a:pt x="5494" y="534"/>
                    <a:pt x="5494" y="530"/>
                  </a:cubicBezTo>
                  <a:cubicBezTo>
                    <a:pt x="5494" y="526"/>
                    <a:pt x="5490" y="523"/>
                    <a:pt x="5486" y="523"/>
                  </a:cubicBezTo>
                  <a:moveTo>
                    <a:pt x="654" y="521"/>
                  </a:moveTo>
                  <a:cubicBezTo>
                    <a:pt x="649" y="521"/>
                    <a:pt x="645" y="525"/>
                    <a:pt x="645" y="530"/>
                  </a:cubicBezTo>
                  <a:cubicBezTo>
                    <a:pt x="645" y="535"/>
                    <a:pt x="649" y="540"/>
                    <a:pt x="654" y="540"/>
                  </a:cubicBezTo>
                  <a:cubicBezTo>
                    <a:pt x="659" y="540"/>
                    <a:pt x="663" y="535"/>
                    <a:pt x="663" y="530"/>
                  </a:cubicBezTo>
                  <a:cubicBezTo>
                    <a:pt x="663" y="525"/>
                    <a:pt x="659" y="521"/>
                    <a:pt x="654" y="521"/>
                  </a:cubicBezTo>
                  <a:moveTo>
                    <a:pt x="5356" y="521"/>
                  </a:moveTo>
                  <a:cubicBezTo>
                    <a:pt x="5351" y="521"/>
                    <a:pt x="5347" y="525"/>
                    <a:pt x="5347" y="530"/>
                  </a:cubicBezTo>
                  <a:cubicBezTo>
                    <a:pt x="5347" y="535"/>
                    <a:pt x="5351" y="540"/>
                    <a:pt x="5356" y="540"/>
                  </a:cubicBezTo>
                  <a:cubicBezTo>
                    <a:pt x="5361" y="540"/>
                    <a:pt x="5365" y="535"/>
                    <a:pt x="5365" y="530"/>
                  </a:cubicBezTo>
                  <a:cubicBezTo>
                    <a:pt x="5365" y="525"/>
                    <a:pt x="5361" y="521"/>
                    <a:pt x="5356" y="521"/>
                  </a:cubicBezTo>
                  <a:moveTo>
                    <a:pt x="784" y="520"/>
                  </a:moveTo>
                  <a:cubicBezTo>
                    <a:pt x="778" y="520"/>
                    <a:pt x="774" y="524"/>
                    <a:pt x="774" y="530"/>
                  </a:cubicBezTo>
                  <a:cubicBezTo>
                    <a:pt x="774" y="536"/>
                    <a:pt x="778" y="541"/>
                    <a:pt x="784" y="541"/>
                  </a:cubicBezTo>
                  <a:cubicBezTo>
                    <a:pt x="790" y="541"/>
                    <a:pt x="795" y="536"/>
                    <a:pt x="795" y="530"/>
                  </a:cubicBezTo>
                  <a:cubicBezTo>
                    <a:pt x="795" y="524"/>
                    <a:pt x="790" y="520"/>
                    <a:pt x="784" y="520"/>
                  </a:cubicBezTo>
                  <a:moveTo>
                    <a:pt x="5225" y="520"/>
                  </a:moveTo>
                  <a:cubicBezTo>
                    <a:pt x="5219" y="520"/>
                    <a:pt x="5214" y="524"/>
                    <a:pt x="5214" y="530"/>
                  </a:cubicBezTo>
                  <a:cubicBezTo>
                    <a:pt x="5214" y="536"/>
                    <a:pt x="5219" y="541"/>
                    <a:pt x="5225" y="541"/>
                  </a:cubicBezTo>
                  <a:cubicBezTo>
                    <a:pt x="5231" y="541"/>
                    <a:pt x="5236" y="536"/>
                    <a:pt x="5236" y="530"/>
                  </a:cubicBezTo>
                  <a:cubicBezTo>
                    <a:pt x="5236" y="524"/>
                    <a:pt x="5231" y="520"/>
                    <a:pt x="5225" y="520"/>
                  </a:cubicBezTo>
                  <a:moveTo>
                    <a:pt x="915" y="518"/>
                  </a:moveTo>
                  <a:cubicBezTo>
                    <a:pt x="908" y="518"/>
                    <a:pt x="902" y="523"/>
                    <a:pt x="902" y="530"/>
                  </a:cubicBezTo>
                  <a:cubicBezTo>
                    <a:pt x="902" y="537"/>
                    <a:pt x="908" y="543"/>
                    <a:pt x="915" y="543"/>
                  </a:cubicBezTo>
                  <a:cubicBezTo>
                    <a:pt x="922" y="543"/>
                    <a:pt x="928" y="537"/>
                    <a:pt x="928" y="530"/>
                  </a:cubicBezTo>
                  <a:cubicBezTo>
                    <a:pt x="928" y="523"/>
                    <a:pt x="922" y="518"/>
                    <a:pt x="915" y="518"/>
                  </a:cubicBezTo>
                  <a:moveTo>
                    <a:pt x="5095" y="517"/>
                  </a:moveTo>
                  <a:cubicBezTo>
                    <a:pt x="5087" y="517"/>
                    <a:pt x="5081" y="523"/>
                    <a:pt x="5081" y="530"/>
                  </a:cubicBezTo>
                  <a:cubicBezTo>
                    <a:pt x="5081" y="538"/>
                    <a:pt x="5087" y="544"/>
                    <a:pt x="5095" y="544"/>
                  </a:cubicBezTo>
                  <a:cubicBezTo>
                    <a:pt x="5102" y="544"/>
                    <a:pt x="5108" y="538"/>
                    <a:pt x="5108" y="530"/>
                  </a:cubicBezTo>
                  <a:cubicBezTo>
                    <a:pt x="5108" y="523"/>
                    <a:pt x="5102" y="517"/>
                    <a:pt x="5095" y="517"/>
                  </a:cubicBezTo>
                  <a:moveTo>
                    <a:pt x="1046" y="516"/>
                  </a:moveTo>
                  <a:cubicBezTo>
                    <a:pt x="1038" y="516"/>
                    <a:pt x="1031" y="522"/>
                    <a:pt x="1031" y="530"/>
                  </a:cubicBezTo>
                  <a:cubicBezTo>
                    <a:pt x="1031" y="538"/>
                    <a:pt x="1038" y="545"/>
                    <a:pt x="1046" y="545"/>
                  </a:cubicBezTo>
                  <a:cubicBezTo>
                    <a:pt x="1054" y="545"/>
                    <a:pt x="1060" y="538"/>
                    <a:pt x="1060" y="530"/>
                  </a:cubicBezTo>
                  <a:cubicBezTo>
                    <a:pt x="1060" y="522"/>
                    <a:pt x="1054" y="516"/>
                    <a:pt x="1046" y="516"/>
                  </a:cubicBezTo>
                  <a:moveTo>
                    <a:pt x="4964" y="516"/>
                  </a:moveTo>
                  <a:cubicBezTo>
                    <a:pt x="4956" y="516"/>
                    <a:pt x="4949" y="522"/>
                    <a:pt x="4949" y="530"/>
                  </a:cubicBezTo>
                  <a:cubicBezTo>
                    <a:pt x="4949" y="539"/>
                    <a:pt x="4956" y="545"/>
                    <a:pt x="4964" y="545"/>
                  </a:cubicBezTo>
                  <a:cubicBezTo>
                    <a:pt x="4972" y="545"/>
                    <a:pt x="4979" y="539"/>
                    <a:pt x="4979" y="530"/>
                  </a:cubicBezTo>
                  <a:cubicBezTo>
                    <a:pt x="4979" y="522"/>
                    <a:pt x="4972" y="516"/>
                    <a:pt x="4964" y="516"/>
                  </a:cubicBezTo>
                  <a:moveTo>
                    <a:pt x="1176" y="514"/>
                  </a:moveTo>
                  <a:cubicBezTo>
                    <a:pt x="1167" y="514"/>
                    <a:pt x="1160" y="521"/>
                    <a:pt x="1160" y="530"/>
                  </a:cubicBezTo>
                  <a:cubicBezTo>
                    <a:pt x="1160" y="540"/>
                    <a:pt x="1167" y="547"/>
                    <a:pt x="1176" y="547"/>
                  </a:cubicBezTo>
                  <a:cubicBezTo>
                    <a:pt x="1186" y="547"/>
                    <a:pt x="1193" y="540"/>
                    <a:pt x="1193" y="530"/>
                  </a:cubicBezTo>
                  <a:cubicBezTo>
                    <a:pt x="1193" y="521"/>
                    <a:pt x="1186" y="514"/>
                    <a:pt x="1176" y="514"/>
                  </a:cubicBezTo>
                  <a:moveTo>
                    <a:pt x="4833" y="513"/>
                  </a:moveTo>
                  <a:cubicBezTo>
                    <a:pt x="4824" y="513"/>
                    <a:pt x="4816" y="521"/>
                    <a:pt x="4816" y="530"/>
                  </a:cubicBezTo>
                  <a:cubicBezTo>
                    <a:pt x="4816" y="540"/>
                    <a:pt x="4824" y="547"/>
                    <a:pt x="4833" y="547"/>
                  </a:cubicBezTo>
                  <a:cubicBezTo>
                    <a:pt x="4843" y="547"/>
                    <a:pt x="4850" y="540"/>
                    <a:pt x="4850" y="530"/>
                  </a:cubicBezTo>
                  <a:cubicBezTo>
                    <a:pt x="4850" y="521"/>
                    <a:pt x="4843" y="513"/>
                    <a:pt x="4833" y="513"/>
                  </a:cubicBezTo>
                  <a:moveTo>
                    <a:pt x="1307" y="512"/>
                  </a:moveTo>
                  <a:cubicBezTo>
                    <a:pt x="1297" y="512"/>
                    <a:pt x="1288" y="520"/>
                    <a:pt x="1288" y="530"/>
                  </a:cubicBezTo>
                  <a:cubicBezTo>
                    <a:pt x="1288" y="541"/>
                    <a:pt x="1297" y="549"/>
                    <a:pt x="1307" y="549"/>
                  </a:cubicBezTo>
                  <a:cubicBezTo>
                    <a:pt x="1317" y="549"/>
                    <a:pt x="1325" y="541"/>
                    <a:pt x="1325" y="530"/>
                  </a:cubicBezTo>
                  <a:cubicBezTo>
                    <a:pt x="1325" y="520"/>
                    <a:pt x="1317" y="512"/>
                    <a:pt x="1307" y="512"/>
                  </a:cubicBezTo>
                  <a:moveTo>
                    <a:pt x="4703" y="512"/>
                  </a:moveTo>
                  <a:cubicBezTo>
                    <a:pt x="4692" y="512"/>
                    <a:pt x="4684" y="520"/>
                    <a:pt x="4684" y="530"/>
                  </a:cubicBezTo>
                  <a:cubicBezTo>
                    <a:pt x="4684" y="541"/>
                    <a:pt x="4692" y="549"/>
                    <a:pt x="4703" y="549"/>
                  </a:cubicBezTo>
                  <a:cubicBezTo>
                    <a:pt x="4713" y="549"/>
                    <a:pt x="4722" y="541"/>
                    <a:pt x="4722" y="530"/>
                  </a:cubicBezTo>
                  <a:cubicBezTo>
                    <a:pt x="4722" y="520"/>
                    <a:pt x="4713" y="512"/>
                    <a:pt x="4703" y="512"/>
                  </a:cubicBezTo>
                  <a:moveTo>
                    <a:pt x="1438" y="510"/>
                  </a:moveTo>
                  <a:cubicBezTo>
                    <a:pt x="1426" y="510"/>
                    <a:pt x="1417" y="519"/>
                    <a:pt x="1417" y="530"/>
                  </a:cubicBezTo>
                  <a:cubicBezTo>
                    <a:pt x="1417" y="542"/>
                    <a:pt x="1426" y="551"/>
                    <a:pt x="1438" y="551"/>
                  </a:cubicBezTo>
                  <a:cubicBezTo>
                    <a:pt x="1449" y="551"/>
                    <a:pt x="1458" y="542"/>
                    <a:pt x="1458" y="530"/>
                  </a:cubicBezTo>
                  <a:cubicBezTo>
                    <a:pt x="1458" y="519"/>
                    <a:pt x="1449" y="510"/>
                    <a:pt x="1438" y="510"/>
                  </a:cubicBezTo>
                  <a:moveTo>
                    <a:pt x="4572" y="510"/>
                  </a:moveTo>
                  <a:cubicBezTo>
                    <a:pt x="4561" y="510"/>
                    <a:pt x="4551" y="519"/>
                    <a:pt x="4551" y="530"/>
                  </a:cubicBezTo>
                  <a:cubicBezTo>
                    <a:pt x="4551" y="542"/>
                    <a:pt x="4561" y="551"/>
                    <a:pt x="4572" y="551"/>
                  </a:cubicBezTo>
                  <a:cubicBezTo>
                    <a:pt x="4583" y="551"/>
                    <a:pt x="4593" y="542"/>
                    <a:pt x="4593" y="530"/>
                  </a:cubicBezTo>
                  <a:cubicBezTo>
                    <a:pt x="4593" y="519"/>
                    <a:pt x="4583" y="510"/>
                    <a:pt x="4572" y="510"/>
                  </a:cubicBezTo>
                  <a:moveTo>
                    <a:pt x="1568" y="508"/>
                  </a:moveTo>
                  <a:cubicBezTo>
                    <a:pt x="1556" y="508"/>
                    <a:pt x="1546" y="518"/>
                    <a:pt x="1546" y="530"/>
                  </a:cubicBezTo>
                  <a:cubicBezTo>
                    <a:pt x="1546" y="543"/>
                    <a:pt x="1556" y="553"/>
                    <a:pt x="1568" y="553"/>
                  </a:cubicBezTo>
                  <a:cubicBezTo>
                    <a:pt x="1580" y="553"/>
                    <a:pt x="1590" y="543"/>
                    <a:pt x="1590" y="530"/>
                  </a:cubicBezTo>
                  <a:cubicBezTo>
                    <a:pt x="1590" y="518"/>
                    <a:pt x="1580" y="508"/>
                    <a:pt x="1568" y="508"/>
                  </a:cubicBezTo>
                  <a:moveTo>
                    <a:pt x="4441" y="508"/>
                  </a:moveTo>
                  <a:cubicBezTo>
                    <a:pt x="4429" y="508"/>
                    <a:pt x="4419" y="518"/>
                    <a:pt x="4419" y="530"/>
                  </a:cubicBezTo>
                  <a:cubicBezTo>
                    <a:pt x="4419" y="543"/>
                    <a:pt x="4429" y="553"/>
                    <a:pt x="4441" y="553"/>
                  </a:cubicBezTo>
                  <a:cubicBezTo>
                    <a:pt x="4454" y="553"/>
                    <a:pt x="4464" y="543"/>
                    <a:pt x="4464" y="530"/>
                  </a:cubicBezTo>
                  <a:cubicBezTo>
                    <a:pt x="4464" y="518"/>
                    <a:pt x="4454" y="508"/>
                    <a:pt x="4441" y="508"/>
                  </a:cubicBezTo>
                  <a:moveTo>
                    <a:pt x="1699" y="507"/>
                  </a:moveTo>
                  <a:cubicBezTo>
                    <a:pt x="1686" y="507"/>
                    <a:pt x="1675" y="517"/>
                    <a:pt x="1675" y="530"/>
                  </a:cubicBezTo>
                  <a:cubicBezTo>
                    <a:pt x="1675" y="544"/>
                    <a:pt x="1686" y="554"/>
                    <a:pt x="1699" y="554"/>
                  </a:cubicBezTo>
                  <a:cubicBezTo>
                    <a:pt x="1712" y="554"/>
                    <a:pt x="1723" y="544"/>
                    <a:pt x="1723" y="530"/>
                  </a:cubicBezTo>
                  <a:cubicBezTo>
                    <a:pt x="1723" y="517"/>
                    <a:pt x="1712" y="507"/>
                    <a:pt x="1699" y="507"/>
                  </a:cubicBezTo>
                  <a:moveTo>
                    <a:pt x="4311" y="506"/>
                  </a:moveTo>
                  <a:cubicBezTo>
                    <a:pt x="4297" y="506"/>
                    <a:pt x="4287" y="517"/>
                    <a:pt x="4287" y="530"/>
                  </a:cubicBezTo>
                  <a:cubicBezTo>
                    <a:pt x="4287" y="544"/>
                    <a:pt x="4297" y="555"/>
                    <a:pt x="4311" y="555"/>
                  </a:cubicBezTo>
                  <a:cubicBezTo>
                    <a:pt x="4324" y="555"/>
                    <a:pt x="4335" y="544"/>
                    <a:pt x="4335" y="530"/>
                  </a:cubicBezTo>
                  <a:cubicBezTo>
                    <a:pt x="4335" y="517"/>
                    <a:pt x="4324" y="506"/>
                    <a:pt x="4311" y="506"/>
                  </a:cubicBezTo>
                  <a:moveTo>
                    <a:pt x="1829" y="505"/>
                  </a:moveTo>
                  <a:cubicBezTo>
                    <a:pt x="1815" y="505"/>
                    <a:pt x="1804" y="516"/>
                    <a:pt x="1804" y="530"/>
                  </a:cubicBezTo>
                  <a:cubicBezTo>
                    <a:pt x="1804" y="545"/>
                    <a:pt x="1815" y="556"/>
                    <a:pt x="1829" y="556"/>
                  </a:cubicBezTo>
                  <a:cubicBezTo>
                    <a:pt x="1844" y="556"/>
                    <a:pt x="1855" y="545"/>
                    <a:pt x="1855" y="530"/>
                  </a:cubicBezTo>
                  <a:cubicBezTo>
                    <a:pt x="1855" y="516"/>
                    <a:pt x="1844" y="505"/>
                    <a:pt x="1829" y="505"/>
                  </a:cubicBezTo>
                  <a:moveTo>
                    <a:pt x="4180" y="504"/>
                  </a:moveTo>
                  <a:cubicBezTo>
                    <a:pt x="4166" y="504"/>
                    <a:pt x="4154" y="516"/>
                    <a:pt x="4154" y="530"/>
                  </a:cubicBezTo>
                  <a:cubicBezTo>
                    <a:pt x="4154" y="545"/>
                    <a:pt x="4166" y="557"/>
                    <a:pt x="4180" y="557"/>
                  </a:cubicBezTo>
                  <a:cubicBezTo>
                    <a:pt x="4195" y="557"/>
                    <a:pt x="4206" y="545"/>
                    <a:pt x="4206" y="530"/>
                  </a:cubicBezTo>
                  <a:cubicBezTo>
                    <a:pt x="4206" y="516"/>
                    <a:pt x="4195" y="504"/>
                    <a:pt x="4180" y="504"/>
                  </a:cubicBezTo>
                  <a:moveTo>
                    <a:pt x="1960" y="503"/>
                  </a:moveTo>
                  <a:cubicBezTo>
                    <a:pt x="1945" y="503"/>
                    <a:pt x="1932" y="515"/>
                    <a:pt x="1932" y="530"/>
                  </a:cubicBezTo>
                  <a:cubicBezTo>
                    <a:pt x="1932" y="546"/>
                    <a:pt x="1945" y="558"/>
                    <a:pt x="1960" y="558"/>
                  </a:cubicBezTo>
                  <a:cubicBezTo>
                    <a:pt x="1975" y="558"/>
                    <a:pt x="1987" y="546"/>
                    <a:pt x="1987" y="530"/>
                  </a:cubicBezTo>
                  <a:cubicBezTo>
                    <a:pt x="1987" y="515"/>
                    <a:pt x="1975" y="503"/>
                    <a:pt x="1960" y="503"/>
                  </a:cubicBezTo>
                  <a:moveTo>
                    <a:pt x="4050" y="503"/>
                  </a:moveTo>
                  <a:cubicBezTo>
                    <a:pt x="4034" y="503"/>
                    <a:pt x="4022" y="515"/>
                    <a:pt x="4022" y="530"/>
                  </a:cubicBezTo>
                  <a:cubicBezTo>
                    <a:pt x="4022" y="546"/>
                    <a:pt x="4034" y="558"/>
                    <a:pt x="4050" y="558"/>
                  </a:cubicBezTo>
                  <a:cubicBezTo>
                    <a:pt x="4065" y="558"/>
                    <a:pt x="4078" y="546"/>
                    <a:pt x="4078" y="530"/>
                  </a:cubicBezTo>
                  <a:cubicBezTo>
                    <a:pt x="4078" y="515"/>
                    <a:pt x="4065" y="503"/>
                    <a:pt x="4050" y="503"/>
                  </a:cubicBezTo>
                  <a:moveTo>
                    <a:pt x="131" y="398"/>
                  </a:moveTo>
                  <a:cubicBezTo>
                    <a:pt x="131" y="398"/>
                    <a:pt x="130" y="399"/>
                    <a:pt x="130" y="400"/>
                  </a:cubicBezTo>
                  <a:cubicBezTo>
                    <a:pt x="130" y="401"/>
                    <a:pt x="131" y="401"/>
                    <a:pt x="131" y="401"/>
                  </a:cubicBezTo>
                  <a:cubicBezTo>
                    <a:pt x="132" y="401"/>
                    <a:pt x="133" y="401"/>
                    <a:pt x="133" y="400"/>
                  </a:cubicBezTo>
                  <a:cubicBezTo>
                    <a:pt x="133" y="399"/>
                    <a:pt x="132" y="398"/>
                    <a:pt x="131" y="398"/>
                  </a:cubicBezTo>
                  <a:moveTo>
                    <a:pt x="5878" y="398"/>
                  </a:moveTo>
                  <a:cubicBezTo>
                    <a:pt x="5877" y="398"/>
                    <a:pt x="5876" y="399"/>
                    <a:pt x="5876" y="400"/>
                  </a:cubicBezTo>
                  <a:cubicBezTo>
                    <a:pt x="5876" y="401"/>
                    <a:pt x="5877" y="402"/>
                    <a:pt x="5878" y="402"/>
                  </a:cubicBezTo>
                  <a:cubicBezTo>
                    <a:pt x="5879" y="402"/>
                    <a:pt x="5880" y="401"/>
                    <a:pt x="5880" y="400"/>
                  </a:cubicBezTo>
                  <a:cubicBezTo>
                    <a:pt x="5880" y="399"/>
                    <a:pt x="5879" y="398"/>
                    <a:pt x="5878" y="398"/>
                  </a:cubicBezTo>
                  <a:moveTo>
                    <a:pt x="262" y="396"/>
                  </a:moveTo>
                  <a:cubicBezTo>
                    <a:pt x="260" y="396"/>
                    <a:pt x="258" y="398"/>
                    <a:pt x="258" y="400"/>
                  </a:cubicBezTo>
                  <a:cubicBezTo>
                    <a:pt x="258" y="402"/>
                    <a:pt x="260" y="403"/>
                    <a:pt x="262" y="403"/>
                  </a:cubicBezTo>
                  <a:cubicBezTo>
                    <a:pt x="264" y="403"/>
                    <a:pt x="266" y="402"/>
                    <a:pt x="266" y="400"/>
                  </a:cubicBezTo>
                  <a:cubicBezTo>
                    <a:pt x="266" y="398"/>
                    <a:pt x="264" y="396"/>
                    <a:pt x="262" y="396"/>
                  </a:cubicBezTo>
                  <a:moveTo>
                    <a:pt x="5748" y="396"/>
                  </a:moveTo>
                  <a:cubicBezTo>
                    <a:pt x="5746" y="396"/>
                    <a:pt x="5744" y="398"/>
                    <a:pt x="5744" y="400"/>
                  </a:cubicBezTo>
                  <a:cubicBezTo>
                    <a:pt x="5744" y="402"/>
                    <a:pt x="5746" y="403"/>
                    <a:pt x="5748" y="403"/>
                  </a:cubicBezTo>
                  <a:cubicBezTo>
                    <a:pt x="5750" y="403"/>
                    <a:pt x="5751" y="402"/>
                    <a:pt x="5751" y="400"/>
                  </a:cubicBezTo>
                  <a:cubicBezTo>
                    <a:pt x="5751" y="398"/>
                    <a:pt x="5750" y="396"/>
                    <a:pt x="5748" y="396"/>
                  </a:cubicBezTo>
                  <a:moveTo>
                    <a:pt x="393" y="394"/>
                  </a:moveTo>
                  <a:cubicBezTo>
                    <a:pt x="390" y="394"/>
                    <a:pt x="387" y="397"/>
                    <a:pt x="387" y="400"/>
                  </a:cubicBezTo>
                  <a:cubicBezTo>
                    <a:pt x="387" y="403"/>
                    <a:pt x="390" y="405"/>
                    <a:pt x="393" y="405"/>
                  </a:cubicBezTo>
                  <a:cubicBezTo>
                    <a:pt x="396" y="405"/>
                    <a:pt x="398" y="403"/>
                    <a:pt x="398" y="400"/>
                  </a:cubicBezTo>
                  <a:cubicBezTo>
                    <a:pt x="398" y="397"/>
                    <a:pt x="396" y="394"/>
                    <a:pt x="393" y="394"/>
                  </a:cubicBezTo>
                  <a:moveTo>
                    <a:pt x="5617" y="394"/>
                  </a:moveTo>
                  <a:cubicBezTo>
                    <a:pt x="5614" y="394"/>
                    <a:pt x="5611" y="397"/>
                    <a:pt x="5611" y="400"/>
                  </a:cubicBezTo>
                  <a:cubicBezTo>
                    <a:pt x="5611" y="403"/>
                    <a:pt x="5614" y="406"/>
                    <a:pt x="5617" y="406"/>
                  </a:cubicBezTo>
                  <a:cubicBezTo>
                    <a:pt x="5620" y="406"/>
                    <a:pt x="5623" y="403"/>
                    <a:pt x="5623" y="400"/>
                  </a:cubicBezTo>
                  <a:cubicBezTo>
                    <a:pt x="5623" y="397"/>
                    <a:pt x="5620" y="394"/>
                    <a:pt x="5617" y="394"/>
                  </a:cubicBezTo>
                  <a:moveTo>
                    <a:pt x="523" y="393"/>
                  </a:moveTo>
                  <a:cubicBezTo>
                    <a:pt x="519" y="393"/>
                    <a:pt x="516" y="396"/>
                    <a:pt x="516" y="400"/>
                  </a:cubicBezTo>
                  <a:cubicBezTo>
                    <a:pt x="516" y="404"/>
                    <a:pt x="519" y="407"/>
                    <a:pt x="523" y="407"/>
                  </a:cubicBezTo>
                  <a:cubicBezTo>
                    <a:pt x="527" y="407"/>
                    <a:pt x="531" y="404"/>
                    <a:pt x="531" y="400"/>
                  </a:cubicBezTo>
                  <a:cubicBezTo>
                    <a:pt x="531" y="396"/>
                    <a:pt x="527" y="393"/>
                    <a:pt x="523" y="393"/>
                  </a:cubicBezTo>
                  <a:moveTo>
                    <a:pt x="5486" y="392"/>
                  </a:moveTo>
                  <a:cubicBezTo>
                    <a:pt x="5482" y="392"/>
                    <a:pt x="5479" y="396"/>
                    <a:pt x="5479" y="400"/>
                  </a:cubicBezTo>
                  <a:cubicBezTo>
                    <a:pt x="5479" y="404"/>
                    <a:pt x="5482" y="407"/>
                    <a:pt x="5486" y="407"/>
                  </a:cubicBezTo>
                  <a:cubicBezTo>
                    <a:pt x="5491" y="407"/>
                    <a:pt x="5494" y="404"/>
                    <a:pt x="5494" y="400"/>
                  </a:cubicBezTo>
                  <a:cubicBezTo>
                    <a:pt x="5494" y="396"/>
                    <a:pt x="5491" y="392"/>
                    <a:pt x="5486" y="392"/>
                  </a:cubicBezTo>
                  <a:moveTo>
                    <a:pt x="654" y="390"/>
                  </a:moveTo>
                  <a:cubicBezTo>
                    <a:pt x="649" y="390"/>
                    <a:pt x="644" y="395"/>
                    <a:pt x="644" y="400"/>
                  </a:cubicBezTo>
                  <a:cubicBezTo>
                    <a:pt x="644" y="405"/>
                    <a:pt x="649" y="409"/>
                    <a:pt x="654" y="409"/>
                  </a:cubicBezTo>
                  <a:cubicBezTo>
                    <a:pt x="659" y="409"/>
                    <a:pt x="663" y="405"/>
                    <a:pt x="663" y="400"/>
                  </a:cubicBezTo>
                  <a:cubicBezTo>
                    <a:pt x="663" y="395"/>
                    <a:pt x="659" y="390"/>
                    <a:pt x="654" y="390"/>
                  </a:cubicBezTo>
                  <a:moveTo>
                    <a:pt x="5356" y="390"/>
                  </a:moveTo>
                  <a:cubicBezTo>
                    <a:pt x="5351" y="390"/>
                    <a:pt x="5346" y="395"/>
                    <a:pt x="5346" y="400"/>
                  </a:cubicBezTo>
                  <a:cubicBezTo>
                    <a:pt x="5346" y="405"/>
                    <a:pt x="5351" y="409"/>
                    <a:pt x="5356" y="409"/>
                  </a:cubicBezTo>
                  <a:cubicBezTo>
                    <a:pt x="5361" y="409"/>
                    <a:pt x="5365" y="405"/>
                    <a:pt x="5365" y="400"/>
                  </a:cubicBezTo>
                  <a:cubicBezTo>
                    <a:pt x="5365" y="395"/>
                    <a:pt x="5361" y="390"/>
                    <a:pt x="5356" y="390"/>
                  </a:cubicBezTo>
                  <a:moveTo>
                    <a:pt x="784" y="389"/>
                  </a:moveTo>
                  <a:cubicBezTo>
                    <a:pt x="778" y="389"/>
                    <a:pt x="773" y="394"/>
                    <a:pt x="773" y="400"/>
                  </a:cubicBezTo>
                  <a:cubicBezTo>
                    <a:pt x="773" y="406"/>
                    <a:pt x="778" y="411"/>
                    <a:pt x="784" y="411"/>
                  </a:cubicBezTo>
                  <a:cubicBezTo>
                    <a:pt x="791" y="411"/>
                    <a:pt x="796" y="406"/>
                    <a:pt x="796" y="400"/>
                  </a:cubicBezTo>
                  <a:cubicBezTo>
                    <a:pt x="796" y="394"/>
                    <a:pt x="791" y="389"/>
                    <a:pt x="784" y="389"/>
                  </a:cubicBezTo>
                  <a:moveTo>
                    <a:pt x="5225" y="388"/>
                  </a:moveTo>
                  <a:cubicBezTo>
                    <a:pt x="5219" y="388"/>
                    <a:pt x="5214" y="393"/>
                    <a:pt x="5214" y="400"/>
                  </a:cubicBezTo>
                  <a:cubicBezTo>
                    <a:pt x="5214" y="406"/>
                    <a:pt x="5219" y="411"/>
                    <a:pt x="5225" y="411"/>
                  </a:cubicBezTo>
                  <a:cubicBezTo>
                    <a:pt x="5232" y="411"/>
                    <a:pt x="5237" y="406"/>
                    <a:pt x="5237" y="400"/>
                  </a:cubicBezTo>
                  <a:cubicBezTo>
                    <a:pt x="5237" y="393"/>
                    <a:pt x="5232" y="388"/>
                    <a:pt x="5225" y="388"/>
                  </a:cubicBezTo>
                  <a:moveTo>
                    <a:pt x="915" y="386"/>
                  </a:moveTo>
                  <a:cubicBezTo>
                    <a:pt x="908" y="386"/>
                    <a:pt x="902" y="392"/>
                    <a:pt x="902" y="400"/>
                  </a:cubicBezTo>
                  <a:cubicBezTo>
                    <a:pt x="902" y="407"/>
                    <a:pt x="908" y="413"/>
                    <a:pt x="915" y="413"/>
                  </a:cubicBezTo>
                  <a:cubicBezTo>
                    <a:pt x="923" y="413"/>
                    <a:pt x="928" y="407"/>
                    <a:pt x="928" y="400"/>
                  </a:cubicBezTo>
                  <a:cubicBezTo>
                    <a:pt x="928" y="392"/>
                    <a:pt x="923" y="386"/>
                    <a:pt x="915" y="386"/>
                  </a:cubicBezTo>
                  <a:moveTo>
                    <a:pt x="5095" y="386"/>
                  </a:moveTo>
                  <a:cubicBezTo>
                    <a:pt x="5087" y="386"/>
                    <a:pt x="5081" y="392"/>
                    <a:pt x="5081" y="400"/>
                  </a:cubicBezTo>
                  <a:cubicBezTo>
                    <a:pt x="5081" y="407"/>
                    <a:pt x="5087" y="413"/>
                    <a:pt x="5095" y="413"/>
                  </a:cubicBezTo>
                  <a:cubicBezTo>
                    <a:pt x="5102" y="413"/>
                    <a:pt x="5108" y="407"/>
                    <a:pt x="5108" y="400"/>
                  </a:cubicBezTo>
                  <a:cubicBezTo>
                    <a:pt x="5108" y="392"/>
                    <a:pt x="5102" y="386"/>
                    <a:pt x="5095" y="386"/>
                  </a:cubicBezTo>
                  <a:moveTo>
                    <a:pt x="1046" y="385"/>
                  </a:moveTo>
                  <a:cubicBezTo>
                    <a:pt x="1037" y="385"/>
                    <a:pt x="1030" y="391"/>
                    <a:pt x="1030" y="400"/>
                  </a:cubicBezTo>
                  <a:cubicBezTo>
                    <a:pt x="1030" y="408"/>
                    <a:pt x="1037" y="415"/>
                    <a:pt x="1046" y="415"/>
                  </a:cubicBezTo>
                  <a:cubicBezTo>
                    <a:pt x="1054" y="415"/>
                    <a:pt x="1061" y="408"/>
                    <a:pt x="1061" y="400"/>
                  </a:cubicBezTo>
                  <a:cubicBezTo>
                    <a:pt x="1061" y="391"/>
                    <a:pt x="1054" y="385"/>
                    <a:pt x="1046" y="385"/>
                  </a:cubicBezTo>
                  <a:moveTo>
                    <a:pt x="4964" y="384"/>
                  </a:moveTo>
                  <a:cubicBezTo>
                    <a:pt x="4955" y="384"/>
                    <a:pt x="4948" y="391"/>
                    <a:pt x="4948" y="400"/>
                  </a:cubicBezTo>
                  <a:cubicBezTo>
                    <a:pt x="4948" y="408"/>
                    <a:pt x="4955" y="415"/>
                    <a:pt x="4964" y="415"/>
                  </a:cubicBezTo>
                  <a:cubicBezTo>
                    <a:pt x="4973" y="415"/>
                    <a:pt x="4979" y="408"/>
                    <a:pt x="4979" y="400"/>
                  </a:cubicBezTo>
                  <a:cubicBezTo>
                    <a:pt x="4979" y="391"/>
                    <a:pt x="4973" y="384"/>
                    <a:pt x="4964" y="384"/>
                  </a:cubicBezTo>
                  <a:moveTo>
                    <a:pt x="1176" y="382"/>
                  </a:moveTo>
                  <a:cubicBezTo>
                    <a:pt x="1167" y="382"/>
                    <a:pt x="1159" y="390"/>
                    <a:pt x="1159" y="400"/>
                  </a:cubicBezTo>
                  <a:cubicBezTo>
                    <a:pt x="1159" y="409"/>
                    <a:pt x="1167" y="417"/>
                    <a:pt x="1176" y="417"/>
                  </a:cubicBezTo>
                  <a:cubicBezTo>
                    <a:pt x="1186" y="417"/>
                    <a:pt x="1194" y="409"/>
                    <a:pt x="1194" y="400"/>
                  </a:cubicBezTo>
                  <a:cubicBezTo>
                    <a:pt x="1194" y="390"/>
                    <a:pt x="1186" y="382"/>
                    <a:pt x="1176" y="382"/>
                  </a:cubicBezTo>
                  <a:moveTo>
                    <a:pt x="4833" y="382"/>
                  </a:moveTo>
                  <a:cubicBezTo>
                    <a:pt x="4824" y="382"/>
                    <a:pt x="4816" y="390"/>
                    <a:pt x="4816" y="400"/>
                  </a:cubicBezTo>
                  <a:cubicBezTo>
                    <a:pt x="4816" y="409"/>
                    <a:pt x="4824" y="417"/>
                    <a:pt x="4833" y="417"/>
                  </a:cubicBezTo>
                  <a:cubicBezTo>
                    <a:pt x="4843" y="417"/>
                    <a:pt x="4851" y="409"/>
                    <a:pt x="4851" y="400"/>
                  </a:cubicBezTo>
                  <a:cubicBezTo>
                    <a:pt x="4851" y="390"/>
                    <a:pt x="4843" y="382"/>
                    <a:pt x="4833" y="382"/>
                  </a:cubicBezTo>
                  <a:moveTo>
                    <a:pt x="1307" y="381"/>
                  </a:moveTo>
                  <a:cubicBezTo>
                    <a:pt x="1296" y="381"/>
                    <a:pt x="1288" y="389"/>
                    <a:pt x="1288" y="400"/>
                  </a:cubicBezTo>
                  <a:cubicBezTo>
                    <a:pt x="1288" y="410"/>
                    <a:pt x="1296" y="419"/>
                    <a:pt x="1307" y="419"/>
                  </a:cubicBezTo>
                  <a:cubicBezTo>
                    <a:pt x="1318" y="419"/>
                    <a:pt x="1326" y="410"/>
                    <a:pt x="1326" y="400"/>
                  </a:cubicBezTo>
                  <a:cubicBezTo>
                    <a:pt x="1326" y="389"/>
                    <a:pt x="1318" y="381"/>
                    <a:pt x="1307" y="381"/>
                  </a:cubicBezTo>
                  <a:moveTo>
                    <a:pt x="4703" y="381"/>
                  </a:moveTo>
                  <a:cubicBezTo>
                    <a:pt x="4692" y="381"/>
                    <a:pt x="4683" y="389"/>
                    <a:pt x="4683" y="400"/>
                  </a:cubicBezTo>
                  <a:cubicBezTo>
                    <a:pt x="4683" y="410"/>
                    <a:pt x="4692" y="419"/>
                    <a:pt x="4703" y="419"/>
                  </a:cubicBezTo>
                  <a:cubicBezTo>
                    <a:pt x="4713" y="419"/>
                    <a:pt x="4722" y="410"/>
                    <a:pt x="4722" y="400"/>
                  </a:cubicBezTo>
                  <a:cubicBezTo>
                    <a:pt x="4722" y="389"/>
                    <a:pt x="4713" y="381"/>
                    <a:pt x="4703" y="381"/>
                  </a:cubicBezTo>
                  <a:moveTo>
                    <a:pt x="1438" y="379"/>
                  </a:moveTo>
                  <a:cubicBezTo>
                    <a:pt x="1426" y="379"/>
                    <a:pt x="1417" y="388"/>
                    <a:pt x="1417" y="400"/>
                  </a:cubicBezTo>
                  <a:cubicBezTo>
                    <a:pt x="1417" y="411"/>
                    <a:pt x="1426" y="421"/>
                    <a:pt x="1438" y="421"/>
                  </a:cubicBezTo>
                  <a:cubicBezTo>
                    <a:pt x="1449" y="421"/>
                    <a:pt x="1459" y="411"/>
                    <a:pt x="1459" y="400"/>
                  </a:cubicBezTo>
                  <a:cubicBezTo>
                    <a:pt x="1459" y="388"/>
                    <a:pt x="1449" y="379"/>
                    <a:pt x="1438" y="379"/>
                  </a:cubicBezTo>
                  <a:moveTo>
                    <a:pt x="4572" y="378"/>
                  </a:moveTo>
                  <a:cubicBezTo>
                    <a:pt x="4560" y="378"/>
                    <a:pt x="4551" y="388"/>
                    <a:pt x="4551" y="400"/>
                  </a:cubicBezTo>
                  <a:cubicBezTo>
                    <a:pt x="4551" y="412"/>
                    <a:pt x="4560" y="421"/>
                    <a:pt x="4572" y="421"/>
                  </a:cubicBezTo>
                  <a:cubicBezTo>
                    <a:pt x="4584" y="421"/>
                    <a:pt x="4593" y="412"/>
                    <a:pt x="4593" y="400"/>
                  </a:cubicBezTo>
                  <a:cubicBezTo>
                    <a:pt x="4593" y="388"/>
                    <a:pt x="4584" y="378"/>
                    <a:pt x="4572" y="378"/>
                  </a:cubicBezTo>
                  <a:moveTo>
                    <a:pt x="1568" y="377"/>
                  </a:moveTo>
                  <a:cubicBezTo>
                    <a:pt x="1556" y="377"/>
                    <a:pt x="1545" y="387"/>
                    <a:pt x="1545" y="400"/>
                  </a:cubicBezTo>
                  <a:cubicBezTo>
                    <a:pt x="1545" y="412"/>
                    <a:pt x="1556" y="423"/>
                    <a:pt x="1568" y="423"/>
                  </a:cubicBezTo>
                  <a:cubicBezTo>
                    <a:pt x="1581" y="423"/>
                    <a:pt x="1591" y="412"/>
                    <a:pt x="1591" y="400"/>
                  </a:cubicBezTo>
                  <a:cubicBezTo>
                    <a:pt x="1591" y="387"/>
                    <a:pt x="1581" y="377"/>
                    <a:pt x="1568" y="377"/>
                  </a:cubicBezTo>
                  <a:moveTo>
                    <a:pt x="4441" y="377"/>
                  </a:moveTo>
                  <a:cubicBezTo>
                    <a:pt x="4429" y="377"/>
                    <a:pt x="4418" y="387"/>
                    <a:pt x="4418" y="400"/>
                  </a:cubicBezTo>
                  <a:cubicBezTo>
                    <a:pt x="4418" y="413"/>
                    <a:pt x="4429" y="423"/>
                    <a:pt x="4441" y="423"/>
                  </a:cubicBezTo>
                  <a:cubicBezTo>
                    <a:pt x="4454" y="423"/>
                    <a:pt x="4465" y="413"/>
                    <a:pt x="4465" y="400"/>
                  </a:cubicBezTo>
                  <a:cubicBezTo>
                    <a:pt x="4465" y="387"/>
                    <a:pt x="4454" y="377"/>
                    <a:pt x="4441" y="377"/>
                  </a:cubicBezTo>
                  <a:moveTo>
                    <a:pt x="1699" y="375"/>
                  </a:moveTo>
                  <a:cubicBezTo>
                    <a:pt x="1685" y="375"/>
                    <a:pt x="1674" y="386"/>
                    <a:pt x="1674" y="400"/>
                  </a:cubicBezTo>
                  <a:cubicBezTo>
                    <a:pt x="1674" y="414"/>
                    <a:pt x="1685" y="425"/>
                    <a:pt x="1699" y="425"/>
                  </a:cubicBezTo>
                  <a:cubicBezTo>
                    <a:pt x="1713" y="425"/>
                    <a:pt x="1724" y="414"/>
                    <a:pt x="1724" y="400"/>
                  </a:cubicBezTo>
                  <a:cubicBezTo>
                    <a:pt x="1724" y="386"/>
                    <a:pt x="1713" y="375"/>
                    <a:pt x="1699" y="375"/>
                  </a:cubicBezTo>
                  <a:moveTo>
                    <a:pt x="4311" y="375"/>
                  </a:moveTo>
                  <a:cubicBezTo>
                    <a:pt x="4297" y="375"/>
                    <a:pt x="4286" y="386"/>
                    <a:pt x="4286" y="400"/>
                  </a:cubicBezTo>
                  <a:cubicBezTo>
                    <a:pt x="4286" y="414"/>
                    <a:pt x="4297" y="425"/>
                    <a:pt x="4311" y="425"/>
                  </a:cubicBezTo>
                  <a:cubicBezTo>
                    <a:pt x="4325" y="425"/>
                    <a:pt x="4336" y="414"/>
                    <a:pt x="4336" y="400"/>
                  </a:cubicBezTo>
                  <a:cubicBezTo>
                    <a:pt x="4336" y="386"/>
                    <a:pt x="4325" y="375"/>
                    <a:pt x="4311" y="375"/>
                  </a:cubicBezTo>
                  <a:moveTo>
                    <a:pt x="1829" y="373"/>
                  </a:moveTo>
                  <a:cubicBezTo>
                    <a:pt x="1815" y="373"/>
                    <a:pt x="1803" y="385"/>
                    <a:pt x="1803" y="400"/>
                  </a:cubicBezTo>
                  <a:cubicBezTo>
                    <a:pt x="1803" y="415"/>
                    <a:pt x="1815" y="427"/>
                    <a:pt x="1829" y="427"/>
                  </a:cubicBezTo>
                  <a:cubicBezTo>
                    <a:pt x="1844" y="427"/>
                    <a:pt x="1856" y="415"/>
                    <a:pt x="1856" y="400"/>
                  </a:cubicBezTo>
                  <a:cubicBezTo>
                    <a:pt x="1856" y="385"/>
                    <a:pt x="1844" y="373"/>
                    <a:pt x="1829" y="373"/>
                  </a:cubicBezTo>
                  <a:moveTo>
                    <a:pt x="4180" y="373"/>
                  </a:moveTo>
                  <a:cubicBezTo>
                    <a:pt x="4165" y="373"/>
                    <a:pt x="4153" y="385"/>
                    <a:pt x="4153" y="400"/>
                  </a:cubicBezTo>
                  <a:cubicBezTo>
                    <a:pt x="4153" y="415"/>
                    <a:pt x="4165" y="427"/>
                    <a:pt x="4180" y="427"/>
                  </a:cubicBezTo>
                  <a:cubicBezTo>
                    <a:pt x="4195" y="427"/>
                    <a:pt x="4207" y="415"/>
                    <a:pt x="4207" y="400"/>
                  </a:cubicBezTo>
                  <a:cubicBezTo>
                    <a:pt x="4207" y="385"/>
                    <a:pt x="4195" y="373"/>
                    <a:pt x="4180" y="373"/>
                  </a:cubicBezTo>
                  <a:moveTo>
                    <a:pt x="1960" y="371"/>
                  </a:moveTo>
                  <a:cubicBezTo>
                    <a:pt x="1944" y="371"/>
                    <a:pt x="1931" y="384"/>
                    <a:pt x="1931" y="400"/>
                  </a:cubicBezTo>
                  <a:cubicBezTo>
                    <a:pt x="1931" y="416"/>
                    <a:pt x="1944" y="428"/>
                    <a:pt x="1960" y="428"/>
                  </a:cubicBezTo>
                  <a:cubicBezTo>
                    <a:pt x="1976" y="428"/>
                    <a:pt x="1989" y="416"/>
                    <a:pt x="1989" y="400"/>
                  </a:cubicBezTo>
                  <a:cubicBezTo>
                    <a:pt x="1989" y="384"/>
                    <a:pt x="1976" y="371"/>
                    <a:pt x="1960" y="371"/>
                  </a:cubicBezTo>
                  <a:moveTo>
                    <a:pt x="4050" y="371"/>
                  </a:moveTo>
                  <a:cubicBezTo>
                    <a:pt x="4034" y="371"/>
                    <a:pt x="4021" y="384"/>
                    <a:pt x="4021" y="400"/>
                  </a:cubicBezTo>
                  <a:cubicBezTo>
                    <a:pt x="4021" y="416"/>
                    <a:pt x="4034" y="428"/>
                    <a:pt x="4050" y="428"/>
                  </a:cubicBezTo>
                  <a:cubicBezTo>
                    <a:pt x="4065" y="428"/>
                    <a:pt x="4078" y="416"/>
                    <a:pt x="4078" y="400"/>
                  </a:cubicBezTo>
                  <a:cubicBezTo>
                    <a:pt x="4078" y="384"/>
                    <a:pt x="4065" y="371"/>
                    <a:pt x="4050" y="371"/>
                  </a:cubicBezTo>
                  <a:moveTo>
                    <a:pt x="6009" y="269"/>
                  </a:moveTo>
                  <a:cubicBezTo>
                    <a:pt x="6008" y="269"/>
                    <a:pt x="6008" y="269"/>
                    <a:pt x="6008" y="269"/>
                  </a:cubicBezTo>
                  <a:cubicBezTo>
                    <a:pt x="6009" y="270"/>
                    <a:pt x="6009" y="270"/>
                    <a:pt x="6009" y="270"/>
                  </a:cubicBezTo>
                  <a:cubicBezTo>
                    <a:pt x="6009" y="269"/>
                    <a:pt x="6009" y="269"/>
                    <a:pt x="6009" y="269"/>
                  </a:cubicBezTo>
                  <a:cubicBezTo>
                    <a:pt x="6009" y="269"/>
                    <a:pt x="6009" y="269"/>
                    <a:pt x="6009" y="269"/>
                  </a:cubicBezTo>
                  <a:moveTo>
                    <a:pt x="131" y="267"/>
                  </a:moveTo>
                  <a:cubicBezTo>
                    <a:pt x="130" y="267"/>
                    <a:pt x="130" y="268"/>
                    <a:pt x="130" y="269"/>
                  </a:cubicBezTo>
                  <a:cubicBezTo>
                    <a:pt x="130" y="270"/>
                    <a:pt x="130" y="271"/>
                    <a:pt x="131" y="271"/>
                  </a:cubicBezTo>
                  <a:cubicBezTo>
                    <a:pt x="132" y="271"/>
                    <a:pt x="133" y="270"/>
                    <a:pt x="133" y="269"/>
                  </a:cubicBezTo>
                  <a:cubicBezTo>
                    <a:pt x="133" y="268"/>
                    <a:pt x="132" y="267"/>
                    <a:pt x="131" y="267"/>
                  </a:cubicBezTo>
                  <a:moveTo>
                    <a:pt x="5878" y="267"/>
                  </a:moveTo>
                  <a:cubicBezTo>
                    <a:pt x="5877" y="267"/>
                    <a:pt x="5876" y="268"/>
                    <a:pt x="5876" y="269"/>
                  </a:cubicBezTo>
                  <a:cubicBezTo>
                    <a:pt x="5876" y="270"/>
                    <a:pt x="5877" y="271"/>
                    <a:pt x="5878" y="271"/>
                  </a:cubicBezTo>
                  <a:cubicBezTo>
                    <a:pt x="5879" y="271"/>
                    <a:pt x="5880" y="270"/>
                    <a:pt x="5880" y="269"/>
                  </a:cubicBezTo>
                  <a:cubicBezTo>
                    <a:pt x="5880" y="268"/>
                    <a:pt x="5879" y="267"/>
                    <a:pt x="5878" y="267"/>
                  </a:cubicBezTo>
                  <a:moveTo>
                    <a:pt x="262" y="266"/>
                  </a:moveTo>
                  <a:cubicBezTo>
                    <a:pt x="260" y="266"/>
                    <a:pt x="258" y="267"/>
                    <a:pt x="258" y="269"/>
                  </a:cubicBezTo>
                  <a:cubicBezTo>
                    <a:pt x="258" y="271"/>
                    <a:pt x="260" y="273"/>
                    <a:pt x="262" y="273"/>
                  </a:cubicBezTo>
                  <a:cubicBezTo>
                    <a:pt x="264" y="273"/>
                    <a:pt x="266" y="271"/>
                    <a:pt x="266" y="269"/>
                  </a:cubicBezTo>
                  <a:cubicBezTo>
                    <a:pt x="266" y="267"/>
                    <a:pt x="264" y="266"/>
                    <a:pt x="262" y="266"/>
                  </a:cubicBezTo>
                  <a:moveTo>
                    <a:pt x="5748" y="265"/>
                  </a:moveTo>
                  <a:cubicBezTo>
                    <a:pt x="5745" y="265"/>
                    <a:pt x="5744" y="267"/>
                    <a:pt x="5744" y="269"/>
                  </a:cubicBezTo>
                  <a:cubicBezTo>
                    <a:pt x="5744" y="271"/>
                    <a:pt x="5745" y="273"/>
                    <a:pt x="5748" y="273"/>
                  </a:cubicBezTo>
                  <a:cubicBezTo>
                    <a:pt x="5750" y="273"/>
                    <a:pt x="5752" y="271"/>
                    <a:pt x="5752" y="269"/>
                  </a:cubicBezTo>
                  <a:cubicBezTo>
                    <a:pt x="5752" y="267"/>
                    <a:pt x="5750" y="265"/>
                    <a:pt x="5748" y="265"/>
                  </a:cubicBezTo>
                  <a:moveTo>
                    <a:pt x="393" y="263"/>
                  </a:moveTo>
                  <a:cubicBezTo>
                    <a:pt x="389" y="263"/>
                    <a:pt x="387" y="266"/>
                    <a:pt x="387" y="269"/>
                  </a:cubicBezTo>
                  <a:cubicBezTo>
                    <a:pt x="387" y="272"/>
                    <a:pt x="389" y="275"/>
                    <a:pt x="393" y="275"/>
                  </a:cubicBezTo>
                  <a:cubicBezTo>
                    <a:pt x="396" y="275"/>
                    <a:pt x="398" y="272"/>
                    <a:pt x="398" y="269"/>
                  </a:cubicBezTo>
                  <a:cubicBezTo>
                    <a:pt x="398" y="266"/>
                    <a:pt x="396" y="263"/>
                    <a:pt x="393" y="263"/>
                  </a:cubicBezTo>
                  <a:moveTo>
                    <a:pt x="5617" y="263"/>
                  </a:moveTo>
                  <a:cubicBezTo>
                    <a:pt x="5614" y="263"/>
                    <a:pt x="5611" y="266"/>
                    <a:pt x="5611" y="269"/>
                  </a:cubicBezTo>
                  <a:cubicBezTo>
                    <a:pt x="5611" y="273"/>
                    <a:pt x="5614" y="275"/>
                    <a:pt x="5617" y="275"/>
                  </a:cubicBezTo>
                  <a:cubicBezTo>
                    <a:pt x="5620" y="275"/>
                    <a:pt x="5623" y="273"/>
                    <a:pt x="5623" y="269"/>
                  </a:cubicBezTo>
                  <a:cubicBezTo>
                    <a:pt x="5623" y="266"/>
                    <a:pt x="5620" y="263"/>
                    <a:pt x="5617" y="263"/>
                  </a:cubicBezTo>
                  <a:moveTo>
                    <a:pt x="523" y="262"/>
                  </a:moveTo>
                  <a:cubicBezTo>
                    <a:pt x="519" y="262"/>
                    <a:pt x="516" y="265"/>
                    <a:pt x="516" y="269"/>
                  </a:cubicBezTo>
                  <a:cubicBezTo>
                    <a:pt x="516" y="273"/>
                    <a:pt x="519" y="277"/>
                    <a:pt x="523" y="277"/>
                  </a:cubicBezTo>
                  <a:cubicBezTo>
                    <a:pt x="527" y="277"/>
                    <a:pt x="531" y="273"/>
                    <a:pt x="531" y="269"/>
                  </a:cubicBezTo>
                  <a:cubicBezTo>
                    <a:pt x="531" y="265"/>
                    <a:pt x="527" y="262"/>
                    <a:pt x="523" y="262"/>
                  </a:cubicBezTo>
                  <a:moveTo>
                    <a:pt x="5486" y="261"/>
                  </a:moveTo>
                  <a:cubicBezTo>
                    <a:pt x="5482" y="261"/>
                    <a:pt x="5478" y="265"/>
                    <a:pt x="5478" y="269"/>
                  </a:cubicBezTo>
                  <a:cubicBezTo>
                    <a:pt x="5478" y="274"/>
                    <a:pt x="5482" y="277"/>
                    <a:pt x="5486" y="277"/>
                  </a:cubicBezTo>
                  <a:cubicBezTo>
                    <a:pt x="5491" y="277"/>
                    <a:pt x="5494" y="274"/>
                    <a:pt x="5494" y="269"/>
                  </a:cubicBezTo>
                  <a:cubicBezTo>
                    <a:pt x="5494" y="265"/>
                    <a:pt x="5491" y="261"/>
                    <a:pt x="5486" y="261"/>
                  </a:cubicBezTo>
                  <a:moveTo>
                    <a:pt x="654" y="259"/>
                  </a:moveTo>
                  <a:cubicBezTo>
                    <a:pt x="648" y="259"/>
                    <a:pt x="644" y="264"/>
                    <a:pt x="644" y="269"/>
                  </a:cubicBezTo>
                  <a:cubicBezTo>
                    <a:pt x="644" y="275"/>
                    <a:pt x="648" y="279"/>
                    <a:pt x="654" y="279"/>
                  </a:cubicBezTo>
                  <a:cubicBezTo>
                    <a:pt x="659" y="279"/>
                    <a:pt x="664" y="275"/>
                    <a:pt x="664" y="269"/>
                  </a:cubicBezTo>
                  <a:cubicBezTo>
                    <a:pt x="664" y="264"/>
                    <a:pt x="659" y="259"/>
                    <a:pt x="654" y="259"/>
                  </a:cubicBezTo>
                  <a:moveTo>
                    <a:pt x="5356" y="259"/>
                  </a:moveTo>
                  <a:cubicBezTo>
                    <a:pt x="5350" y="259"/>
                    <a:pt x="5346" y="264"/>
                    <a:pt x="5346" y="269"/>
                  </a:cubicBezTo>
                  <a:cubicBezTo>
                    <a:pt x="5346" y="275"/>
                    <a:pt x="5350" y="279"/>
                    <a:pt x="5356" y="279"/>
                  </a:cubicBezTo>
                  <a:cubicBezTo>
                    <a:pt x="5361" y="279"/>
                    <a:pt x="5366" y="275"/>
                    <a:pt x="5366" y="269"/>
                  </a:cubicBezTo>
                  <a:cubicBezTo>
                    <a:pt x="5366" y="264"/>
                    <a:pt x="5361" y="259"/>
                    <a:pt x="5356" y="259"/>
                  </a:cubicBezTo>
                  <a:moveTo>
                    <a:pt x="784" y="258"/>
                  </a:moveTo>
                  <a:cubicBezTo>
                    <a:pt x="778" y="258"/>
                    <a:pt x="773" y="263"/>
                    <a:pt x="773" y="269"/>
                  </a:cubicBezTo>
                  <a:cubicBezTo>
                    <a:pt x="773" y="276"/>
                    <a:pt x="778" y="281"/>
                    <a:pt x="784" y="281"/>
                  </a:cubicBezTo>
                  <a:cubicBezTo>
                    <a:pt x="791" y="281"/>
                    <a:pt x="796" y="276"/>
                    <a:pt x="796" y="269"/>
                  </a:cubicBezTo>
                  <a:cubicBezTo>
                    <a:pt x="796" y="263"/>
                    <a:pt x="791" y="258"/>
                    <a:pt x="784" y="258"/>
                  </a:cubicBezTo>
                  <a:moveTo>
                    <a:pt x="5225" y="257"/>
                  </a:moveTo>
                  <a:cubicBezTo>
                    <a:pt x="5219" y="257"/>
                    <a:pt x="5213" y="263"/>
                    <a:pt x="5213" y="269"/>
                  </a:cubicBezTo>
                  <a:cubicBezTo>
                    <a:pt x="5213" y="276"/>
                    <a:pt x="5219" y="281"/>
                    <a:pt x="5225" y="281"/>
                  </a:cubicBezTo>
                  <a:cubicBezTo>
                    <a:pt x="5232" y="281"/>
                    <a:pt x="5237" y="276"/>
                    <a:pt x="5237" y="269"/>
                  </a:cubicBezTo>
                  <a:cubicBezTo>
                    <a:pt x="5237" y="263"/>
                    <a:pt x="5232" y="257"/>
                    <a:pt x="5225" y="257"/>
                  </a:cubicBezTo>
                  <a:moveTo>
                    <a:pt x="915" y="255"/>
                  </a:moveTo>
                  <a:cubicBezTo>
                    <a:pt x="908" y="255"/>
                    <a:pt x="901" y="262"/>
                    <a:pt x="901" y="269"/>
                  </a:cubicBezTo>
                  <a:cubicBezTo>
                    <a:pt x="901" y="277"/>
                    <a:pt x="908" y="283"/>
                    <a:pt x="915" y="283"/>
                  </a:cubicBezTo>
                  <a:cubicBezTo>
                    <a:pt x="923" y="283"/>
                    <a:pt x="929" y="277"/>
                    <a:pt x="929" y="269"/>
                  </a:cubicBezTo>
                  <a:cubicBezTo>
                    <a:pt x="929" y="262"/>
                    <a:pt x="923" y="255"/>
                    <a:pt x="915" y="255"/>
                  </a:cubicBezTo>
                  <a:moveTo>
                    <a:pt x="5095" y="255"/>
                  </a:moveTo>
                  <a:cubicBezTo>
                    <a:pt x="5087" y="255"/>
                    <a:pt x="5081" y="262"/>
                    <a:pt x="5081" y="269"/>
                  </a:cubicBezTo>
                  <a:cubicBezTo>
                    <a:pt x="5081" y="277"/>
                    <a:pt x="5087" y="283"/>
                    <a:pt x="5095" y="283"/>
                  </a:cubicBezTo>
                  <a:cubicBezTo>
                    <a:pt x="5102" y="283"/>
                    <a:pt x="5108" y="277"/>
                    <a:pt x="5108" y="269"/>
                  </a:cubicBezTo>
                  <a:cubicBezTo>
                    <a:pt x="5108" y="262"/>
                    <a:pt x="5102" y="255"/>
                    <a:pt x="5095" y="255"/>
                  </a:cubicBezTo>
                  <a:moveTo>
                    <a:pt x="1046" y="254"/>
                  </a:moveTo>
                  <a:cubicBezTo>
                    <a:pt x="1037" y="254"/>
                    <a:pt x="1030" y="261"/>
                    <a:pt x="1030" y="269"/>
                  </a:cubicBezTo>
                  <a:cubicBezTo>
                    <a:pt x="1030" y="278"/>
                    <a:pt x="1037" y="285"/>
                    <a:pt x="1046" y="285"/>
                  </a:cubicBezTo>
                  <a:cubicBezTo>
                    <a:pt x="1054" y="285"/>
                    <a:pt x="1061" y="278"/>
                    <a:pt x="1061" y="269"/>
                  </a:cubicBezTo>
                  <a:cubicBezTo>
                    <a:pt x="1061" y="261"/>
                    <a:pt x="1054" y="254"/>
                    <a:pt x="1046" y="254"/>
                  </a:cubicBezTo>
                  <a:moveTo>
                    <a:pt x="4964" y="253"/>
                  </a:moveTo>
                  <a:cubicBezTo>
                    <a:pt x="4955" y="253"/>
                    <a:pt x="4948" y="260"/>
                    <a:pt x="4948" y="269"/>
                  </a:cubicBezTo>
                  <a:cubicBezTo>
                    <a:pt x="4948" y="278"/>
                    <a:pt x="4955" y="285"/>
                    <a:pt x="4964" y="285"/>
                  </a:cubicBezTo>
                  <a:cubicBezTo>
                    <a:pt x="4973" y="285"/>
                    <a:pt x="4980" y="278"/>
                    <a:pt x="4980" y="269"/>
                  </a:cubicBezTo>
                  <a:cubicBezTo>
                    <a:pt x="4980" y="260"/>
                    <a:pt x="4973" y="253"/>
                    <a:pt x="4964" y="253"/>
                  </a:cubicBezTo>
                  <a:moveTo>
                    <a:pt x="1176" y="252"/>
                  </a:moveTo>
                  <a:cubicBezTo>
                    <a:pt x="1167" y="252"/>
                    <a:pt x="1159" y="259"/>
                    <a:pt x="1159" y="269"/>
                  </a:cubicBezTo>
                  <a:cubicBezTo>
                    <a:pt x="1159" y="279"/>
                    <a:pt x="1167" y="287"/>
                    <a:pt x="1176" y="287"/>
                  </a:cubicBezTo>
                  <a:cubicBezTo>
                    <a:pt x="1186" y="287"/>
                    <a:pt x="1194" y="279"/>
                    <a:pt x="1194" y="269"/>
                  </a:cubicBezTo>
                  <a:cubicBezTo>
                    <a:pt x="1194" y="259"/>
                    <a:pt x="1186" y="252"/>
                    <a:pt x="1176" y="252"/>
                  </a:cubicBezTo>
                  <a:moveTo>
                    <a:pt x="4833" y="252"/>
                  </a:moveTo>
                  <a:cubicBezTo>
                    <a:pt x="4824" y="252"/>
                    <a:pt x="4816" y="259"/>
                    <a:pt x="4816" y="269"/>
                  </a:cubicBezTo>
                  <a:cubicBezTo>
                    <a:pt x="4816" y="279"/>
                    <a:pt x="4824" y="287"/>
                    <a:pt x="4833" y="287"/>
                  </a:cubicBezTo>
                  <a:cubicBezTo>
                    <a:pt x="4843" y="287"/>
                    <a:pt x="4851" y="279"/>
                    <a:pt x="4851" y="269"/>
                  </a:cubicBezTo>
                  <a:cubicBezTo>
                    <a:pt x="4851" y="259"/>
                    <a:pt x="4843" y="252"/>
                    <a:pt x="4833" y="252"/>
                  </a:cubicBezTo>
                  <a:moveTo>
                    <a:pt x="1307" y="250"/>
                  </a:moveTo>
                  <a:cubicBezTo>
                    <a:pt x="1296" y="250"/>
                    <a:pt x="1287" y="258"/>
                    <a:pt x="1287" y="269"/>
                  </a:cubicBezTo>
                  <a:cubicBezTo>
                    <a:pt x="1287" y="280"/>
                    <a:pt x="1296" y="289"/>
                    <a:pt x="1307" y="289"/>
                  </a:cubicBezTo>
                  <a:cubicBezTo>
                    <a:pt x="1318" y="289"/>
                    <a:pt x="1326" y="280"/>
                    <a:pt x="1326" y="269"/>
                  </a:cubicBezTo>
                  <a:cubicBezTo>
                    <a:pt x="1326" y="258"/>
                    <a:pt x="1318" y="250"/>
                    <a:pt x="1307" y="250"/>
                  </a:cubicBezTo>
                  <a:moveTo>
                    <a:pt x="4703" y="249"/>
                  </a:moveTo>
                  <a:cubicBezTo>
                    <a:pt x="4692" y="249"/>
                    <a:pt x="4683" y="258"/>
                    <a:pt x="4683" y="269"/>
                  </a:cubicBezTo>
                  <a:cubicBezTo>
                    <a:pt x="4683" y="280"/>
                    <a:pt x="4692" y="289"/>
                    <a:pt x="4703" y="289"/>
                  </a:cubicBezTo>
                  <a:cubicBezTo>
                    <a:pt x="4714" y="289"/>
                    <a:pt x="4723" y="280"/>
                    <a:pt x="4723" y="269"/>
                  </a:cubicBezTo>
                  <a:cubicBezTo>
                    <a:pt x="4723" y="258"/>
                    <a:pt x="4714" y="249"/>
                    <a:pt x="4703" y="249"/>
                  </a:cubicBezTo>
                  <a:moveTo>
                    <a:pt x="1438" y="248"/>
                  </a:moveTo>
                  <a:cubicBezTo>
                    <a:pt x="1426" y="248"/>
                    <a:pt x="1416" y="257"/>
                    <a:pt x="1416" y="269"/>
                  </a:cubicBezTo>
                  <a:cubicBezTo>
                    <a:pt x="1416" y="281"/>
                    <a:pt x="1426" y="291"/>
                    <a:pt x="1438" y="291"/>
                  </a:cubicBezTo>
                  <a:cubicBezTo>
                    <a:pt x="1450" y="291"/>
                    <a:pt x="1459" y="281"/>
                    <a:pt x="1459" y="269"/>
                  </a:cubicBezTo>
                  <a:cubicBezTo>
                    <a:pt x="1459" y="257"/>
                    <a:pt x="1450" y="248"/>
                    <a:pt x="1438" y="248"/>
                  </a:cubicBezTo>
                  <a:moveTo>
                    <a:pt x="4572" y="248"/>
                  </a:moveTo>
                  <a:cubicBezTo>
                    <a:pt x="4560" y="248"/>
                    <a:pt x="4550" y="257"/>
                    <a:pt x="4550" y="269"/>
                  </a:cubicBezTo>
                  <a:cubicBezTo>
                    <a:pt x="4550" y="281"/>
                    <a:pt x="4560" y="291"/>
                    <a:pt x="4572" y="291"/>
                  </a:cubicBezTo>
                  <a:cubicBezTo>
                    <a:pt x="4584" y="291"/>
                    <a:pt x="4594" y="281"/>
                    <a:pt x="4594" y="269"/>
                  </a:cubicBezTo>
                  <a:cubicBezTo>
                    <a:pt x="4594" y="257"/>
                    <a:pt x="4584" y="248"/>
                    <a:pt x="4572" y="248"/>
                  </a:cubicBezTo>
                  <a:moveTo>
                    <a:pt x="1568" y="246"/>
                  </a:moveTo>
                  <a:cubicBezTo>
                    <a:pt x="1555" y="246"/>
                    <a:pt x="1545" y="256"/>
                    <a:pt x="1545" y="269"/>
                  </a:cubicBezTo>
                  <a:cubicBezTo>
                    <a:pt x="1545" y="282"/>
                    <a:pt x="1555" y="293"/>
                    <a:pt x="1568" y="293"/>
                  </a:cubicBezTo>
                  <a:cubicBezTo>
                    <a:pt x="1581" y="293"/>
                    <a:pt x="1592" y="282"/>
                    <a:pt x="1592" y="269"/>
                  </a:cubicBezTo>
                  <a:cubicBezTo>
                    <a:pt x="1592" y="256"/>
                    <a:pt x="1581" y="246"/>
                    <a:pt x="1568" y="246"/>
                  </a:cubicBezTo>
                  <a:moveTo>
                    <a:pt x="4441" y="245"/>
                  </a:moveTo>
                  <a:cubicBezTo>
                    <a:pt x="4428" y="245"/>
                    <a:pt x="4418" y="256"/>
                    <a:pt x="4418" y="269"/>
                  </a:cubicBezTo>
                  <a:cubicBezTo>
                    <a:pt x="4418" y="282"/>
                    <a:pt x="4428" y="293"/>
                    <a:pt x="4441" y="293"/>
                  </a:cubicBezTo>
                  <a:cubicBezTo>
                    <a:pt x="4455" y="293"/>
                    <a:pt x="4465" y="282"/>
                    <a:pt x="4465" y="269"/>
                  </a:cubicBezTo>
                  <a:cubicBezTo>
                    <a:pt x="4465" y="256"/>
                    <a:pt x="4455" y="245"/>
                    <a:pt x="4441" y="245"/>
                  </a:cubicBezTo>
                  <a:moveTo>
                    <a:pt x="1699" y="244"/>
                  </a:moveTo>
                  <a:cubicBezTo>
                    <a:pt x="1685" y="244"/>
                    <a:pt x="1673" y="255"/>
                    <a:pt x="1673" y="269"/>
                  </a:cubicBezTo>
                  <a:cubicBezTo>
                    <a:pt x="1673" y="283"/>
                    <a:pt x="1685" y="295"/>
                    <a:pt x="1699" y="295"/>
                  </a:cubicBezTo>
                  <a:cubicBezTo>
                    <a:pt x="1713" y="295"/>
                    <a:pt x="1724" y="283"/>
                    <a:pt x="1724" y="269"/>
                  </a:cubicBezTo>
                  <a:cubicBezTo>
                    <a:pt x="1724" y="255"/>
                    <a:pt x="1713" y="244"/>
                    <a:pt x="1699" y="244"/>
                  </a:cubicBezTo>
                  <a:moveTo>
                    <a:pt x="4311" y="244"/>
                  </a:moveTo>
                  <a:cubicBezTo>
                    <a:pt x="4297" y="244"/>
                    <a:pt x="4285" y="255"/>
                    <a:pt x="4285" y="269"/>
                  </a:cubicBezTo>
                  <a:cubicBezTo>
                    <a:pt x="4285" y="283"/>
                    <a:pt x="4297" y="295"/>
                    <a:pt x="4311" y="295"/>
                  </a:cubicBezTo>
                  <a:cubicBezTo>
                    <a:pt x="4325" y="295"/>
                    <a:pt x="4337" y="283"/>
                    <a:pt x="4337" y="269"/>
                  </a:cubicBezTo>
                  <a:cubicBezTo>
                    <a:pt x="4337" y="255"/>
                    <a:pt x="4325" y="244"/>
                    <a:pt x="4311" y="244"/>
                  </a:cubicBezTo>
                  <a:moveTo>
                    <a:pt x="1829" y="242"/>
                  </a:moveTo>
                  <a:cubicBezTo>
                    <a:pt x="1814" y="242"/>
                    <a:pt x="1802" y="254"/>
                    <a:pt x="1802" y="269"/>
                  </a:cubicBezTo>
                  <a:cubicBezTo>
                    <a:pt x="1802" y="284"/>
                    <a:pt x="1814" y="297"/>
                    <a:pt x="1829" y="297"/>
                  </a:cubicBezTo>
                  <a:cubicBezTo>
                    <a:pt x="1845" y="297"/>
                    <a:pt x="1857" y="284"/>
                    <a:pt x="1857" y="269"/>
                  </a:cubicBezTo>
                  <a:cubicBezTo>
                    <a:pt x="1857" y="254"/>
                    <a:pt x="1845" y="242"/>
                    <a:pt x="1829" y="242"/>
                  </a:cubicBezTo>
                  <a:moveTo>
                    <a:pt x="4180" y="242"/>
                  </a:moveTo>
                  <a:cubicBezTo>
                    <a:pt x="4165" y="242"/>
                    <a:pt x="4153" y="254"/>
                    <a:pt x="4153" y="269"/>
                  </a:cubicBezTo>
                  <a:cubicBezTo>
                    <a:pt x="4153" y="284"/>
                    <a:pt x="4165" y="297"/>
                    <a:pt x="4180" y="297"/>
                  </a:cubicBezTo>
                  <a:cubicBezTo>
                    <a:pt x="4195" y="297"/>
                    <a:pt x="4208" y="284"/>
                    <a:pt x="4208" y="269"/>
                  </a:cubicBezTo>
                  <a:cubicBezTo>
                    <a:pt x="4208" y="254"/>
                    <a:pt x="4195" y="242"/>
                    <a:pt x="4180" y="242"/>
                  </a:cubicBezTo>
                  <a:moveTo>
                    <a:pt x="1960" y="240"/>
                  </a:moveTo>
                  <a:cubicBezTo>
                    <a:pt x="1944" y="240"/>
                    <a:pt x="1931" y="253"/>
                    <a:pt x="1931" y="269"/>
                  </a:cubicBezTo>
                  <a:cubicBezTo>
                    <a:pt x="1931" y="285"/>
                    <a:pt x="1944" y="299"/>
                    <a:pt x="1960" y="299"/>
                  </a:cubicBezTo>
                  <a:cubicBezTo>
                    <a:pt x="1976" y="299"/>
                    <a:pt x="1989" y="285"/>
                    <a:pt x="1989" y="269"/>
                  </a:cubicBezTo>
                  <a:cubicBezTo>
                    <a:pt x="1989" y="253"/>
                    <a:pt x="1976" y="240"/>
                    <a:pt x="1960" y="240"/>
                  </a:cubicBezTo>
                  <a:moveTo>
                    <a:pt x="4050" y="240"/>
                  </a:moveTo>
                  <a:cubicBezTo>
                    <a:pt x="4033" y="240"/>
                    <a:pt x="4020" y="253"/>
                    <a:pt x="4020" y="269"/>
                  </a:cubicBezTo>
                  <a:cubicBezTo>
                    <a:pt x="4020" y="285"/>
                    <a:pt x="4033" y="299"/>
                    <a:pt x="4050" y="299"/>
                  </a:cubicBezTo>
                  <a:cubicBezTo>
                    <a:pt x="4066" y="299"/>
                    <a:pt x="4079" y="285"/>
                    <a:pt x="4079" y="269"/>
                  </a:cubicBezTo>
                  <a:cubicBezTo>
                    <a:pt x="4079" y="253"/>
                    <a:pt x="4066" y="240"/>
                    <a:pt x="4050" y="240"/>
                  </a:cubicBezTo>
                  <a:moveTo>
                    <a:pt x="1" y="138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8"/>
                    <a:pt x="1" y="138"/>
                    <a:pt x="1" y="138"/>
                  </a:cubicBezTo>
                  <a:moveTo>
                    <a:pt x="6009" y="138"/>
                  </a:moveTo>
                  <a:cubicBezTo>
                    <a:pt x="6008" y="139"/>
                    <a:pt x="6008" y="139"/>
                    <a:pt x="6008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8"/>
                    <a:pt x="6009" y="138"/>
                    <a:pt x="6009" y="138"/>
                  </a:cubicBezTo>
                  <a:moveTo>
                    <a:pt x="131" y="136"/>
                  </a:moveTo>
                  <a:cubicBezTo>
                    <a:pt x="130" y="136"/>
                    <a:pt x="129" y="137"/>
                    <a:pt x="129" y="139"/>
                  </a:cubicBezTo>
                  <a:cubicBezTo>
                    <a:pt x="129" y="140"/>
                    <a:pt x="130" y="141"/>
                    <a:pt x="131" y="141"/>
                  </a:cubicBezTo>
                  <a:cubicBezTo>
                    <a:pt x="133" y="141"/>
                    <a:pt x="134" y="140"/>
                    <a:pt x="134" y="139"/>
                  </a:cubicBezTo>
                  <a:cubicBezTo>
                    <a:pt x="134" y="137"/>
                    <a:pt x="133" y="136"/>
                    <a:pt x="131" y="136"/>
                  </a:cubicBezTo>
                  <a:moveTo>
                    <a:pt x="5878" y="136"/>
                  </a:moveTo>
                  <a:cubicBezTo>
                    <a:pt x="5877" y="136"/>
                    <a:pt x="5876" y="137"/>
                    <a:pt x="5876" y="139"/>
                  </a:cubicBezTo>
                  <a:cubicBezTo>
                    <a:pt x="5876" y="140"/>
                    <a:pt x="5877" y="141"/>
                    <a:pt x="5878" y="141"/>
                  </a:cubicBezTo>
                  <a:cubicBezTo>
                    <a:pt x="5879" y="141"/>
                    <a:pt x="5880" y="140"/>
                    <a:pt x="5880" y="139"/>
                  </a:cubicBezTo>
                  <a:cubicBezTo>
                    <a:pt x="5880" y="137"/>
                    <a:pt x="5879" y="136"/>
                    <a:pt x="5878" y="136"/>
                  </a:cubicBezTo>
                  <a:moveTo>
                    <a:pt x="262" y="135"/>
                  </a:moveTo>
                  <a:cubicBezTo>
                    <a:pt x="260" y="135"/>
                    <a:pt x="258" y="136"/>
                    <a:pt x="258" y="139"/>
                  </a:cubicBezTo>
                  <a:cubicBezTo>
                    <a:pt x="258" y="141"/>
                    <a:pt x="260" y="143"/>
                    <a:pt x="262" y="143"/>
                  </a:cubicBezTo>
                  <a:cubicBezTo>
                    <a:pt x="264" y="143"/>
                    <a:pt x="266" y="141"/>
                    <a:pt x="266" y="139"/>
                  </a:cubicBezTo>
                  <a:cubicBezTo>
                    <a:pt x="266" y="136"/>
                    <a:pt x="264" y="135"/>
                    <a:pt x="262" y="135"/>
                  </a:cubicBezTo>
                  <a:moveTo>
                    <a:pt x="5748" y="134"/>
                  </a:moveTo>
                  <a:cubicBezTo>
                    <a:pt x="5745" y="134"/>
                    <a:pt x="5743" y="136"/>
                    <a:pt x="5743" y="139"/>
                  </a:cubicBezTo>
                  <a:cubicBezTo>
                    <a:pt x="5743" y="141"/>
                    <a:pt x="5745" y="143"/>
                    <a:pt x="5748" y="143"/>
                  </a:cubicBezTo>
                  <a:cubicBezTo>
                    <a:pt x="5750" y="143"/>
                    <a:pt x="5752" y="141"/>
                    <a:pt x="5752" y="139"/>
                  </a:cubicBezTo>
                  <a:cubicBezTo>
                    <a:pt x="5752" y="136"/>
                    <a:pt x="5750" y="134"/>
                    <a:pt x="5748" y="134"/>
                  </a:cubicBezTo>
                  <a:moveTo>
                    <a:pt x="393" y="132"/>
                  </a:moveTo>
                  <a:cubicBezTo>
                    <a:pt x="389" y="132"/>
                    <a:pt x="387" y="135"/>
                    <a:pt x="387" y="139"/>
                  </a:cubicBezTo>
                  <a:cubicBezTo>
                    <a:pt x="387" y="142"/>
                    <a:pt x="389" y="145"/>
                    <a:pt x="393" y="145"/>
                  </a:cubicBezTo>
                  <a:cubicBezTo>
                    <a:pt x="396" y="145"/>
                    <a:pt x="399" y="142"/>
                    <a:pt x="399" y="139"/>
                  </a:cubicBezTo>
                  <a:cubicBezTo>
                    <a:pt x="399" y="135"/>
                    <a:pt x="396" y="132"/>
                    <a:pt x="393" y="132"/>
                  </a:cubicBezTo>
                  <a:moveTo>
                    <a:pt x="5617" y="132"/>
                  </a:moveTo>
                  <a:cubicBezTo>
                    <a:pt x="5614" y="132"/>
                    <a:pt x="5611" y="135"/>
                    <a:pt x="5611" y="139"/>
                  </a:cubicBezTo>
                  <a:cubicBezTo>
                    <a:pt x="5611" y="142"/>
                    <a:pt x="5614" y="145"/>
                    <a:pt x="5617" y="145"/>
                  </a:cubicBezTo>
                  <a:cubicBezTo>
                    <a:pt x="5620" y="145"/>
                    <a:pt x="5623" y="142"/>
                    <a:pt x="5623" y="139"/>
                  </a:cubicBezTo>
                  <a:cubicBezTo>
                    <a:pt x="5623" y="135"/>
                    <a:pt x="5620" y="132"/>
                    <a:pt x="5617" y="132"/>
                  </a:cubicBezTo>
                  <a:moveTo>
                    <a:pt x="523" y="131"/>
                  </a:moveTo>
                  <a:cubicBezTo>
                    <a:pt x="519" y="131"/>
                    <a:pt x="515" y="134"/>
                    <a:pt x="515" y="139"/>
                  </a:cubicBezTo>
                  <a:cubicBezTo>
                    <a:pt x="515" y="143"/>
                    <a:pt x="519" y="147"/>
                    <a:pt x="523" y="147"/>
                  </a:cubicBezTo>
                  <a:cubicBezTo>
                    <a:pt x="528" y="147"/>
                    <a:pt x="531" y="143"/>
                    <a:pt x="531" y="139"/>
                  </a:cubicBezTo>
                  <a:cubicBezTo>
                    <a:pt x="531" y="134"/>
                    <a:pt x="528" y="131"/>
                    <a:pt x="523" y="131"/>
                  </a:cubicBezTo>
                  <a:moveTo>
                    <a:pt x="5486" y="130"/>
                  </a:moveTo>
                  <a:cubicBezTo>
                    <a:pt x="5482" y="130"/>
                    <a:pt x="5478" y="134"/>
                    <a:pt x="5478" y="139"/>
                  </a:cubicBezTo>
                  <a:cubicBezTo>
                    <a:pt x="5478" y="143"/>
                    <a:pt x="5482" y="147"/>
                    <a:pt x="5486" y="147"/>
                  </a:cubicBezTo>
                  <a:cubicBezTo>
                    <a:pt x="5491" y="147"/>
                    <a:pt x="5495" y="143"/>
                    <a:pt x="5495" y="139"/>
                  </a:cubicBezTo>
                  <a:cubicBezTo>
                    <a:pt x="5495" y="134"/>
                    <a:pt x="5491" y="130"/>
                    <a:pt x="5486" y="130"/>
                  </a:cubicBezTo>
                  <a:moveTo>
                    <a:pt x="654" y="129"/>
                  </a:moveTo>
                  <a:cubicBezTo>
                    <a:pt x="648" y="129"/>
                    <a:pt x="644" y="133"/>
                    <a:pt x="644" y="139"/>
                  </a:cubicBezTo>
                  <a:cubicBezTo>
                    <a:pt x="644" y="144"/>
                    <a:pt x="648" y="149"/>
                    <a:pt x="654" y="149"/>
                  </a:cubicBezTo>
                  <a:cubicBezTo>
                    <a:pt x="659" y="149"/>
                    <a:pt x="664" y="144"/>
                    <a:pt x="664" y="139"/>
                  </a:cubicBezTo>
                  <a:cubicBezTo>
                    <a:pt x="664" y="133"/>
                    <a:pt x="659" y="129"/>
                    <a:pt x="654" y="129"/>
                  </a:cubicBezTo>
                  <a:moveTo>
                    <a:pt x="5356" y="129"/>
                  </a:moveTo>
                  <a:cubicBezTo>
                    <a:pt x="5350" y="129"/>
                    <a:pt x="5346" y="133"/>
                    <a:pt x="5346" y="139"/>
                  </a:cubicBezTo>
                  <a:cubicBezTo>
                    <a:pt x="5346" y="144"/>
                    <a:pt x="5350" y="149"/>
                    <a:pt x="5356" y="149"/>
                  </a:cubicBezTo>
                  <a:cubicBezTo>
                    <a:pt x="5361" y="149"/>
                    <a:pt x="5366" y="144"/>
                    <a:pt x="5366" y="139"/>
                  </a:cubicBezTo>
                  <a:cubicBezTo>
                    <a:pt x="5366" y="133"/>
                    <a:pt x="5361" y="129"/>
                    <a:pt x="5356" y="129"/>
                  </a:cubicBezTo>
                  <a:moveTo>
                    <a:pt x="784" y="127"/>
                  </a:moveTo>
                  <a:cubicBezTo>
                    <a:pt x="778" y="127"/>
                    <a:pt x="773" y="132"/>
                    <a:pt x="773" y="139"/>
                  </a:cubicBezTo>
                  <a:cubicBezTo>
                    <a:pt x="773" y="145"/>
                    <a:pt x="778" y="151"/>
                    <a:pt x="784" y="151"/>
                  </a:cubicBezTo>
                  <a:cubicBezTo>
                    <a:pt x="791" y="151"/>
                    <a:pt x="796" y="145"/>
                    <a:pt x="796" y="139"/>
                  </a:cubicBezTo>
                  <a:cubicBezTo>
                    <a:pt x="796" y="132"/>
                    <a:pt x="791" y="127"/>
                    <a:pt x="784" y="127"/>
                  </a:cubicBezTo>
                  <a:moveTo>
                    <a:pt x="5225" y="126"/>
                  </a:moveTo>
                  <a:cubicBezTo>
                    <a:pt x="5218" y="126"/>
                    <a:pt x="5213" y="132"/>
                    <a:pt x="5213" y="139"/>
                  </a:cubicBezTo>
                  <a:cubicBezTo>
                    <a:pt x="5213" y="145"/>
                    <a:pt x="5218" y="151"/>
                    <a:pt x="5225" y="151"/>
                  </a:cubicBezTo>
                  <a:cubicBezTo>
                    <a:pt x="5232" y="151"/>
                    <a:pt x="5237" y="145"/>
                    <a:pt x="5237" y="139"/>
                  </a:cubicBezTo>
                  <a:cubicBezTo>
                    <a:pt x="5237" y="132"/>
                    <a:pt x="5232" y="126"/>
                    <a:pt x="5225" y="126"/>
                  </a:cubicBezTo>
                  <a:moveTo>
                    <a:pt x="915" y="125"/>
                  </a:moveTo>
                  <a:cubicBezTo>
                    <a:pt x="908" y="125"/>
                    <a:pt x="901" y="131"/>
                    <a:pt x="901" y="139"/>
                  </a:cubicBezTo>
                  <a:cubicBezTo>
                    <a:pt x="901" y="146"/>
                    <a:pt x="908" y="152"/>
                    <a:pt x="915" y="152"/>
                  </a:cubicBezTo>
                  <a:cubicBezTo>
                    <a:pt x="923" y="152"/>
                    <a:pt x="929" y="146"/>
                    <a:pt x="929" y="139"/>
                  </a:cubicBezTo>
                  <a:cubicBezTo>
                    <a:pt x="929" y="131"/>
                    <a:pt x="923" y="125"/>
                    <a:pt x="915" y="125"/>
                  </a:cubicBezTo>
                  <a:moveTo>
                    <a:pt x="5095" y="125"/>
                  </a:moveTo>
                  <a:cubicBezTo>
                    <a:pt x="5087" y="125"/>
                    <a:pt x="5080" y="131"/>
                    <a:pt x="5080" y="139"/>
                  </a:cubicBezTo>
                  <a:cubicBezTo>
                    <a:pt x="5080" y="146"/>
                    <a:pt x="5087" y="153"/>
                    <a:pt x="5095" y="153"/>
                  </a:cubicBezTo>
                  <a:cubicBezTo>
                    <a:pt x="5102" y="153"/>
                    <a:pt x="5109" y="146"/>
                    <a:pt x="5109" y="139"/>
                  </a:cubicBezTo>
                  <a:cubicBezTo>
                    <a:pt x="5109" y="131"/>
                    <a:pt x="5102" y="125"/>
                    <a:pt x="5095" y="125"/>
                  </a:cubicBezTo>
                  <a:moveTo>
                    <a:pt x="1046" y="123"/>
                  </a:moveTo>
                  <a:cubicBezTo>
                    <a:pt x="1037" y="123"/>
                    <a:pt x="1030" y="130"/>
                    <a:pt x="1030" y="139"/>
                  </a:cubicBezTo>
                  <a:cubicBezTo>
                    <a:pt x="1030" y="147"/>
                    <a:pt x="1037" y="155"/>
                    <a:pt x="1046" y="155"/>
                  </a:cubicBezTo>
                  <a:cubicBezTo>
                    <a:pt x="1055" y="155"/>
                    <a:pt x="1062" y="147"/>
                    <a:pt x="1062" y="139"/>
                  </a:cubicBezTo>
                  <a:cubicBezTo>
                    <a:pt x="1062" y="130"/>
                    <a:pt x="1055" y="123"/>
                    <a:pt x="1046" y="123"/>
                  </a:cubicBezTo>
                  <a:moveTo>
                    <a:pt x="4964" y="122"/>
                  </a:moveTo>
                  <a:cubicBezTo>
                    <a:pt x="4955" y="122"/>
                    <a:pt x="4948" y="130"/>
                    <a:pt x="4948" y="139"/>
                  </a:cubicBezTo>
                  <a:cubicBezTo>
                    <a:pt x="4948" y="148"/>
                    <a:pt x="4955" y="155"/>
                    <a:pt x="4964" y="155"/>
                  </a:cubicBezTo>
                  <a:cubicBezTo>
                    <a:pt x="4973" y="155"/>
                    <a:pt x="4980" y="148"/>
                    <a:pt x="4980" y="139"/>
                  </a:cubicBezTo>
                  <a:cubicBezTo>
                    <a:pt x="4980" y="130"/>
                    <a:pt x="4973" y="122"/>
                    <a:pt x="4964" y="122"/>
                  </a:cubicBezTo>
                  <a:moveTo>
                    <a:pt x="1176" y="121"/>
                  </a:moveTo>
                  <a:cubicBezTo>
                    <a:pt x="1166" y="121"/>
                    <a:pt x="1158" y="129"/>
                    <a:pt x="1158" y="139"/>
                  </a:cubicBezTo>
                  <a:cubicBezTo>
                    <a:pt x="1158" y="149"/>
                    <a:pt x="1166" y="157"/>
                    <a:pt x="1176" y="157"/>
                  </a:cubicBezTo>
                  <a:cubicBezTo>
                    <a:pt x="1186" y="157"/>
                    <a:pt x="1194" y="149"/>
                    <a:pt x="1194" y="139"/>
                  </a:cubicBezTo>
                  <a:cubicBezTo>
                    <a:pt x="1194" y="129"/>
                    <a:pt x="1186" y="121"/>
                    <a:pt x="1176" y="121"/>
                  </a:cubicBezTo>
                  <a:moveTo>
                    <a:pt x="4833" y="120"/>
                  </a:moveTo>
                  <a:cubicBezTo>
                    <a:pt x="4823" y="120"/>
                    <a:pt x="4815" y="128"/>
                    <a:pt x="4815" y="139"/>
                  </a:cubicBezTo>
                  <a:cubicBezTo>
                    <a:pt x="4815" y="149"/>
                    <a:pt x="4823" y="157"/>
                    <a:pt x="4833" y="157"/>
                  </a:cubicBezTo>
                  <a:cubicBezTo>
                    <a:pt x="4844" y="157"/>
                    <a:pt x="4852" y="149"/>
                    <a:pt x="4852" y="139"/>
                  </a:cubicBezTo>
                  <a:cubicBezTo>
                    <a:pt x="4852" y="128"/>
                    <a:pt x="4844" y="120"/>
                    <a:pt x="4833" y="120"/>
                  </a:cubicBezTo>
                  <a:moveTo>
                    <a:pt x="1307" y="119"/>
                  </a:moveTo>
                  <a:cubicBezTo>
                    <a:pt x="1296" y="119"/>
                    <a:pt x="1287" y="128"/>
                    <a:pt x="1287" y="139"/>
                  </a:cubicBezTo>
                  <a:cubicBezTo>
                    <a:pt x="1287" y="150"/>
                    <a:pt x="1296" y="159"/>
                    <a:pt x="1307" y="159"/>
                  </a:cubicBezTo>
                  <a:cubicBezTo>
                    <a:pt x="1318" y="159"/>
                    <a:pt x="1327" y="150"/>
                    <a:pt x="1327" y="139"/>
                  </a:cubicBezTo>
                  <a:cubicBezTo>
                    <a:pt x="1327" y="128"/>
                    <a:pt x="1318" y="119"/>
                    <a:pt x="1307" y="119"/>
                  </a:cubicBezTo>
                  <a:moveTo>
                    <a:pt x="4703" y="118"/>
                  </a:moveTo>
                  <a:cubicBezTo>
                    <a:pt x="4691" y="118"/>
                    <a:pt x="4682" y="127"/>
                    <a:pt x="4682" y="139"/>
                  </a:cubicBezTo>
                  <a:cubicBezTo>
                    <a:pt x="4682" y="150"/>
                    <a:pt x="4691" y="159"/>
                    <a:pt x="4703" y="159"/>
                  </a:cubicBezTo>
                  <a:cubicBezTo>
                    <a:pt x="4714" y="159"/>
                    <a:pt x="4723" y="150"/>
                    <a:pt x="4723" y="139"/>
                  </a:cubicBezTo>
                  <a:cubicBezTo>
                    <a:pt x="4723" y="127"/>
                    <a:pt x="4714" y="118"/>
                    <a:pt x="4703" y="118"/>
                  </a:cubicBezTo>
                  <a:moveTo>
                    <a:pt x="1438" y="117"/>
                  </a:moveTo>
                  <a:cubicBezTo>
                    <a:pt x="1425" y="117"/>
                    <a:pt x="1415" y="126"/>
                    <a:pt x="1415" y="139"/>
                  </a:cubicBezTo>
                  <a:cubicBezTo>
                    <a:pt x="1415" y="151"/>
                    <a:pt x="1425" y="161"/>
                    <a:pt x="1438" y="161"/>
                  </a:cubicBezTo>
                  <a:cubicBezTo>
                    <a:pt x="1450" y="161"/>
                    <a:pt x="1460" y="151"/>
                    <a:pt x="1460" y="139"/>
                  </a:cubicBezTo>
                  <a:cubicBezTo>
                    <a:pt x="1460" y="126"/>
                    <a:pt x="1450" y="117"/>
                    <a:pt x="1438" y="117"/>
                  </a:cubicBezTo>
                  <a:moveTo>
                    <a:pt x="4572" y="117"/>
                  </a:moveTo>
                  <a:cubicBezTo>
                    <a:pt x="4560" y="117"/>
                    <a:pt x="4550" y="126"/>
                    <a:pt x="4550" y="139"/>
                  </a:cubicBezTo>
                  <a:cubicBezTo>
                    <a:pt x="4550" y="151"/>
                    <a:pt x="4560" y="161"/>
                    <a:pt x="4572" y="161"/>
                  </a:cubicBezTo>
                  <a:cubicBezTo>
                    <a:pt x="4584" y="161"/>
                    <a:pt x="4594" y="151"/>
                    <a:pt x="4594" y="139"/>
                  </a:cubicBezTo>
                  <a:cubicBezTo>
                    <a:pt x="4594" y="126"/>
                    <a:pt x="4584" y="117"/>
                    <a:pt x="4572" y="117"/>
                  </a:cubicBezTo>
                  <a:moveTo>
                    <a:pt x="1568" y="115"/>
                  </a:moveTo>
                  <a:cubicBezTo>
                    <a:pt x="1555" y="115"/>
                    <a:pt x="1544" y="125"/>
                    <a:pt x="1544" y="139"/>
                  </a:cubicBezTo>
                  <a:cubicBezTo>
                    <a:pt x="1544" y="152"/>
                    <a:pt x="1555" y="163"/>
                    <a:pt x="1568" y="163"/>
                  </a:cubicBezTo>
                  <a:cubicBezTo>
                    <a:pt x="1581" y="163"/>
                    <a:pt x="1592" y="152"/>
                    <a:pt x="1592" y="139"/>
                  </a:cubicBezTo>
                  <a:cubicBezTo>
                    <a:pt x="1592" y="125"/>
                    <a:pt x="1581" y="115"/>
                    <a:pt x="1568" y="115"/>
                  </a:cubicBezTo>
                  <a:moveTo>
                    <a:pt x="4441" y="114"/>
                  </a:moveTo>
                  <a:cubicBezTo>
                    <a:pt x="4428" y="114"/>
                    <a:pt x="4417" y="125"/>
                    <a:pt x="4417" y="139"/>
                  </a:cubicBezTo>
                  <a:cubicBezTo>
                    <a:pt x="4417" y="152"/>
                    <a:pt x="4428" y="163"/>
                    <a:pt x="4441" y="163"/>
                  </a:cubicBezTo>
                  <a:cubicBezTo>
                    <a:pt x="4455" y="163"/>
                    <a:pt x="4466" y="152"/>
                    <a:pt x="4466" y="139"/>
                  </a:cubicBezTo>
                  <a:cubicBezTo>
                    <a:pt x="4466" y="125"/>
                    <a:pt x="4455" y="114"/>
                    <a:pt x="4441" y="114"/>
                  </a:cubicBezTo>
                  <a:moveTo>
                    <a:pt x="1699" y="113"/>
                  </a:moveTo>
                  <a:cubicBezTo>
                    <a:pt x="1684" y="113"/>
                    <a:pt x="1673" y="124"/>
                    <a:pt x="1673" y="139"/>
                  </a:cubicBezTo>
                  <a:cubicBezTo>
                    <a:pt x="1673" y="153"/>
                    <a:pt x="1684" y="165"/>
                    <a:pt x="1699" y="165"/>
                  </a:cubicBezTo>
                  <a:cubicBezTo>
                    <a:pt x="1713" y="165"/>
                    <a:pt x="1725" y="153"/>
                    <a:pt x="1725" y="139"/>
                  </a:cubicBezTo>
                  <a:cubicBezTo>
                    <a:pt x="1725" y="124"/>
                    <a:pt x="1713" y="113"/>
                    <a:pt x="1699" y="113"/>
                  </a:cubicBezTo>
                  <a:moveTo>
                    <a:pt x="4311" y="113"/>
                  </a:moveTo>
                  <a:cubicBezTo>
                    <a:pt x="4296" y="113"/>
                    <a:pt x="4285" y="124"/>
                    <a:pt x="4285" y="139"/>
                  </a:cubicBezTo>
                  <a:cubicBezTo>
                    <a:pt x="4285" y="153"/>
                    <a:pt x="4296" y="165"/>
                    <a:pt x="4311" y="165"/>
                  </a:cubicBezTo>
                  <a:cubicBezTo>
                    <a:pt x="4325" y="165"/>
                    <a:pt x="4337" y="153"/>
                    <a:pt x="4337" y="139"/>
                  </a:cubicBezTo>
                  <a:cubicBezTo>
                    <a:pt x="4337" y="124"/>
                    <a:pt x="4325" y="113"/>
                    <a:pt x="4311" y="113"/>
                  </a:cubicBezTo>
                  <a:moveTo>
                    <a:pt x="1829" y="111"/>
                  </a:moveTo>
                  <a:cubicBezTo>
                    <a:pt x="1814" y="111"/>
                    <a:pt x="1801" y="123"/>
                    <a:pt x="1801" y="139"/>
                  </a:cubicBezTo>
                  <a:cubicBezTo>
                    <a:pt x="1801" y="154"/>
                    <a:pt x="1814" y="167"/>
                    <a:pt x="1829" y="167"/>
                  </a:cubicBezTo>
                  <a:cubicBezTo>
                    <a:pt x="1845" y="167"/>
                    <a:pt x="1857" y="154"/>
                    <a:pt x="1857" y="139"/>
                  </a:cubicBezTo>
                  <a:cubicBezTo>
                    <a:pt x="1857" y="123"/>
                    <a:pt x="1845" y="111"/>
                    <a:pt x="1829" y="111"/>
                  </a:cubicBezTo>
                  <a:moveTo>
                    <a:pt x="4180" y="110"/>
                  </a:moveTo>
                  <a:cubicBezTo>
                    <a:pt x="4165" y="110"/>
                    <a:pt x="4152" y="123"/>
                    <a:pt x="4152" y="139"/>
                  </a:cubicBezTo>
                  <a:cubicBezTo>
                    <a:pt x="4152" y="154"/>
                    <a:pt x="4165" y="167"/>
                    <a:pt x="4180" y="167"/>
                  </a:cubicBezTo>
                  <a:cubicBezTo>
                    <a:pt x="4196" y="167"/>
                    <a:pt x="4209" y="154"/>
                    <a:pt x="4209" y="139"/>
                  </a:cubicBezTo>
                  <a:cubicBezTo>
                    <a:pt x="4209" y="123"/>
                    <a:pt x="4196" y="110"/>
                    <a:pt x="4180" y="110"/>
                  </a:cubicBezTo>
                  <a:moveTo>
                    <a:pt x="1960" y="109"/>
                  </a:moveTo>
                  <a:cubicBezTo>
                    <a:pt x="1943" y="109"/>
                    <a:pt x="1930" y="122"/>
                    <a:pt x="1930" y="139"/>
                  </a:cubicBezTo>
                  <a:cubicBezTo>
                    <a:pt x="1930" y="155"/>
                    <a:pt x="1943" y="169"/>
                    <a:pt x="1960" y="169"/>
                  </a:cubicBezTo>
                  <a:cubicBezTo>
                    <a:pt x="1977" y="169"/>
                    <a:pt x="1990" y="155"/>
                    <a:pt x="1990" y="139"/>
                  </a:cubicBezTo>
                  <a:cubicBezTo>
                    <a:pt x="1990" y="122"/>
                    <a:pt x="1977" y="109"/>
                    <a:pt x="1960" y="109"/>
                  </a:cubicBezTo>
                  <a:moveTo>
                    <a:pt x="4050" y="109"/>
                  </a:moveTo>
                  <a:cubicBezTo>
                    <a:pt x="4033" y="109"/>
                    <a:pt x="4020" y="122"/>
                    <a:pt x="4020" y="139"/>
                  </a:cubicBezTo>
                  <a:cubicBezTo>
                    <a:pt x="4020" y="155"/>
                    <a:pt x="4033" y="169"/>
                    <a:pt x="4050" y="169"/>
                  </a:cubicBezTo>
                  <a:cubicBezTo>
                    <a:pt x="4066" y="169"/>
                    <a:pt x="4080" y="155"/>
                    <a:pt x="4080" y="139"/>
                  </a:cubicBezTo>
                  <a:cubicBezTo>
                    <a:pt x="4080" y="122"/>
                    <a:pt x="4066" y="109"/>
                    <a:pt x="4050" y="109"/>
                  </a:cubicBezTo>
                  <a:moveTo>
                    <a:pt x="1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6009" y="8"/>
                  </a:moveTo>
                  <a:cubicBezTo>
                    <a:pt x="6008" y="8"/>
                    <a:pt x="6008" y="8"/>
                    <a:pt x="6008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moveTo>
                    <a:pt x="131" y="6"/>
                  </a:moveTo>
                  <a:cubicBezTo>
                    <a:pt x="130" y="6"/>
                    <a:pt x="129" y="7"/>
                    <a:pt x="129" y="8"/>
                  </a:cubicBezTo>
                  <a:cubicBezTo>
                    <a:pt x="129" y="9"/>
                    <a:pt x="130" y="10"/>
                    <a:pt x="131" y="10"/>
                  </a:cubicBezTo>
                  <a:cubicBezTo>
                    <a:pt x="133" y="10"/>
                    <a:pt x="134" y="9"/>
                    <a:pt x="134" y="8"/>
                  </a:cubicBezTo>
                  <a:cubicBezTo>
                    <a:pt x="134" y="7"/>
                    <a:pt x="133" y="6"/>
                    <a:pt x="131" y="6"/>
                  </a:cubicBezTo>
                  <a:moveTo>
                    <a:pt x="5878" y="6"/>
                  </a:moveTo>
                  <a:cubicBezTo>
                    <a:pt x="5877" y="6"/>
                    <a:pt x="5876" y="7"/>
                    <a:pt x="5876" y="8"/>
                  </a:cubicBezTo>
                  <a:cubicBezTo>
                    <a:pt x="5876" y="9"/>
                    <a:pt x="5877" y="11"/>
                    <a:pt x="5878" y="11"/>
                  </a:cubicBezTo>
                  <a:cubicBezTo>
                    <a:pt x="5880" y="11"/>
                    <a:pt x="5881" y="9"/>
                    <a:pt x="5881" y="8"/>
                  </a:cubicBezTo>
                  <a:cubicBezTo>
                    <a:pt x="5881" y="7"/>
                    <a:pt x="5880" y="6"/>
                    <a:pt x="5878" y="6"/>
                  </a:cubicBezTo>
                  <a:moveTo>
                    <a:pt x="262" y="4"/>
                  </a:moveTo>
                  <a:cubicBezTo>
                    <a:pt x="260" y="4"/>
                    <a:pt x="258" y="6"/>
                    <a:pt x="258" y="8"/>
                  </a:cubicBezTo>
                  <a:cubicBezTo>
                    <a:pt x="258" y="10"/>
                    <a:pt x="260" y="12"/>
                    <a:pt x="262" y="12"/>
                  </a:cubicBezTo>
                  <a:cubicBezTo>
                    <a:pt x="264" y="12"/>
                    <a:pt x="266" y="10"/>
                    <a:pt x="266" y="8"/>
                  </a:cubicBezTo>
                  <a:cubicBezTo>
                    <a:pt x="266" y="6"/>
                    <a:pt x="264" y="4"/>
                    <a:pt x="262" y="4"/>
                  </a:cubicBezTo>
                  <a:moveTo>
                    <a:pt x="5748" y="4"/>
                  </a:moveTo>
                  <a:cubicBezTo>
                    <a:pt x="5745" y="4"/>
                    <a:pt x="5743" y="6"/>
                    <a:pt x="5743" y="8"/>
                  </a:cubicBezTo>
                  <a:cubicBezTo>
                    <a:pt x="5743" y="10"/>
                    <a:pt x="5745" y="12"/>
                    <a:pt x="5748" y="12"/>
                  </a:cubicBezTo>
                  <a:cubicBezTo>
                    <a:pt x="5750" y="12"/>
                    <a:pt x="5752" y="10"/>
                    <a:pt x="5752" y="8"/>
                  </a:cubicBezTo>
                  <a:cubicBezTo>
                    <a:pt x="5752" y="6"/>
                    <a:pt x="5750" y="4"/>
                    <a:pt x="5748" y="4"/>
                  </a:cubicBezTo>
                  <a:moveTo>
                    <a:pt x="393" y="2"/>
                  </a:moveTo>
                  <a:cubicBezTo>
                    <a:pt x="389" y="2"/>
                    <a:pt x="387" y="5"/>
                    <a:pt x="387" y="8"/>
                  </a:cubicBezTo>
                  <a:cubicBezTo>
                    <a:pt x="387" y="11"/>
                    <a:pt x="389" y="14"/>
                    <a:pt x="393" y="14"/>
                  </a:cubicBezTo>
                  <a:cubicBezTo>
                    <a:pt x="396" y="14"/>
                    <a:pt x="399" y="11"/>
                    <a:pt x="399" y="8"/>
                  </a:cubicBezTo>
                  <a:cubicBezTo>
                    <a:pt x="399" y="5"/>
                    <a:pt x="396" y="2"/>
                    <a:pt x="393" y="2"/>
                  </a:cubicBezTo>
                  <a:moveTo>
                    <a:pt x="5617" y="2"/>
                  </a:moveTo>
                  <a:cubicBezTo>
                    <a:pt x="5613" y="2"/>
                    <a:pt x="5610" y="4"/>
                    <a:pt x="5610" y="8"/>
                  </a:cubicBezTo>
                  <a:cubicBezTo>
                    <a:pt x="5610" y="12"/>
                    <a:pt x="5613" y="15"/>
                    <a:pt x="5617" y="15"/>
                  </a:cubicBezTo>
                  <a:cubicBezTo>
                    <a:pt x="5621" y="15"/>
                    <a:pt x="5623" y="12"/>
                    <a:pt x="5623" y="8"/>
                  </a:cubicBezTo>
                  <a:cubicBezTo>
                    <a:pt x="5623" y="4"/>
                    <a:pt x="5621" y="2"/>
                    <a:pt x="5617" y="2"/>
                  </a:cubicBezTo>
                  <a:moveTo>
                    <a:pt x="523" y="0"/>
                  </a:moveTo>
                  <a:cubicBezTo>
                    <a:pt x="519" y="0"/>
                    <a:pt x="515" y="4"/>
                    <a:pt x="515" y="8"/>
                  </a:cubicBezTo>
                  <a:cubicBezTo>
                    <a:pt x="515" y="12"/>
                    <a:pt x="519" y="16"/>
                    <a:pt x="523" y="16"/>
                  </a:cubicBezTo>
                  <a:cubicBezTo>
                    <a:pt x="528" y="16"/>
                    <a:pt x="531" y="12"/>
                    <a:pt x="531" y="8"/>
                  </a:cubicBezTo>
                  <a:cubicBezTo>
                    <a:pt x="531" y="4"/>
                    <a:pt x="528" y="0"/>
                    <a:pt x="523" y="0"/>
                  </a:cubicBezTo>
                  <a:moveTo>
                    <a:pt x="5486" y="0"/>
                  </a:moveTo>
                  <a:cubicBezTo>
                    <a:pt x="5482" y="0"/>
                    <a:pt x="5478" y="3"/>
                    <a:pt x="5478" y="8"/>
                  </a:cubicBezTo>
                  <a:cubicBezTo>
                    <a:pt x="5478" y="13"/>
                    <a:pt x="5482" y="16"/>
                    <a:pt x="5486" y="16"/>
                  </a:cubicBezTo>
                  <a:cubicBezTo>
                    <a:pt x="5491" y="16"/>
                    <a:pt x="5495" y="13"/>
                    <a:pt x="5495" y="8"/>
                  </a:cubicBezTo>
                  <a:cubicBezTo>
                    <a:pt x="5495" y="3"/>
                    <a:pt x="5491" y="0"/>
                    <a:pt x="5486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423" name="Google Shape;423;p1"/>
          <p:cNvSpPr/>
          <p:nvPr/>
        </p:nvSpPr>
        <p:spPr>
          <a:xfrm>
            <a:off x="6339187" y="3434965"/>
            <a:ext cx="3311021" cy="3311021"/>
          </a:xfrm>
          <a:custGeom>
            <a:avLst/>
            <a:gdLst/>
            <a:ahLst/>
            <a:cxnLst/>
            <a:rect l="l" t="t" r="r" b="b"/>
            <a:pathLst>
              <a:path w="820" h="819" extrusionOk="0">
                <a:moveTo>
                  <a:pt x="568" y="32"/>
                </a:moveTo>
                <a:cubicBezTo>
                  <a:pt x="30" y="563"/>
                  <a:pt x="30" y="563"/>
                  <a:pt x="30" y="563"/>
                </a:cubicBezTo>
                <a:cubicBezTo>
                  <a:pt x="28" y="560"/>
                  <a:pt x="27" y="557"/>
                  <a:pt x="26" y="554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63" y="30"/>
                  <a:pt x="566" y="31"/>
                  <a:pt x="568" y="32"/>
                </a:cubicBezTo>
                <a:close/>
                <a:moveTo>
                  <a:pt x="609" y="51"/>
                </a:moveTo>
                <a:cubicBezTo>
                  <a:pt x="606" y="50"/>
                  <a:pt x="604" y="49"/>
                  <a:pt x="601" y="47"/>
                </a:cubicBezTo>
                <a:cubicBezTo>
                  <a:pt x="45" y="596"/>
                  <a:pt x="45" y="596"/>
                  <a:pt x="45" y="596"/>
                </a:cubicBezTo>
                <a:cubicBezTo>
                  <a:pt x="46" y="598"/>
                  <a:pt x="47" y="601"/>
                  <a:pt x="49" y="603"/>
                </a:cubicBezTo>
                <a:lnTo>
                  <a:pt x="609" y="51"/>
                </a:lnTo>
                <a:close/>
                <a:moveTo>
                  <a:pt x="675" y="98"/>
                </a:moveTo>
                <a:cubicBezTo>
                  <a:pt x="94" y="671"/>
                  <a:pt x="94" y="671"/>
                  <a:pt x="94" y="671"/>
                </a:cubicBezTo>
                <a:cubicBezTo>
                  <a:pt x="95" y="673"/>
                  <a:pt x="97" y="675"/>
                  <a:pt x="99" y="677"/>
                </a:cubicBezTo>
                <a:cubicBezTo>
                  <a:pt x="681" y="103"/>
                  <a:pt x="681" y="103"/>
                  <a:pt x="681" y="103"/>
                </a:cubicBezTo>
                <a:cubicBezTo>
                  <a:pt x="679" y="101"/>
                  <a:pt x="677" y="99"/>
                  <a:pt x="675" y="98"/>
                </a:cubicBezTo>
                <a:close/>
                <a:moveTo>
                  <a:pt x="648" y="77"/>
                </a:moveTo>
                <a:cubicBezTo>
                  <a:pt x="646" y="75"/>
                  <a:pt x="644" y="73"/>
                  <a:pt x="642" y="72"/>
                </a:cubicBezTo>
                <a:cubicBezTo>
                  <a:pt x="68" y="637"/>
                  <a:pt x="68" y="637"/>
                  <a:pt x="68" y="637"/>
                </a:cubicBezTo>
                <a:cubicBezTo>
                  <a:pt x="70" y="639"/>
                  <a:pt x="72" y="641"/>
                  <a:pt x="73" y="643"/>
                </a:cubicBezTo>
                <a:lnTo>
                  <a:pt x="648" y="77"/>
                </a:lnTo>
                <a:close/>
                <a:moveTo>
                  <a:pt x="352" y="4"/>
                </a:moveTo>
                <a:cubicBezTo>
                  <a:pt x="347" y="5"/>
                  <a:pt x="343" y="6"/>
                  <a:pt x="338" y="7"/>
                </a:cubicBezTo>
                <a:cubicBezTo>
                  <a:pt x="8" y="332"/>
                  <a:pt x="8" y="332"/>
                  <a:pt x="8" y="332"/>
                </a:cubicBezTo>
                <a:cubicBezTo>
                  <a:pt x="7" y="336"/>
                  <a:pt x="6" y="341"/>
                  <a:pt x="5" y="346"/>
                </a:cubicBezTo>
                <a:lnTo>
                  <a:pt x="352" y="4"/>
                </a:lnTo>
                <a:close/>
                <a:moveTo>
                  <a:pt x="712" y="132"/>
                </a:moveTo>
                <a:cubicBezTo>
                  <a:pt x="710" y="130"/>
                  <a:pt x="708" y="128"/>
                  <a:pt x="706" y="127"/>
                </a:cubicBezTo>
                <a:cubicBezTo>
                  <a:pt x="122" y="702"/>
                  <a:pt x="122" y="702"/>
                  <a:pt x="122" y="702"/>
                </a:cubicBezTo>
                <a:cubicBezTo>
                  <a:pt x="124" y="704"/>
                  <a:pt x="126" y="706"/>
                  <a:pt x="128" y="707"/>
                </a:cubicBezTo>
                <a:lnTo>
                  <a:pt x="712" y="132"/>
                </a:lnTo>
                <a:close/>
                <a:moveTo>
                  <a:pt x="471" y="5"/>
                </a:moveTo>
                <a:cubicBezTo>
                  <a:pt x="468" y="4"/>
                  <a:pt x="464" y="4"/>
                  <a:pt x="461" y="3"/>
                </a:cubicBezTo>
                <a:cubicBezTo>
                  <a:pt x="3" y="455"/>
                  <a:pt x="3" y="455"/>
                  <a:pt x="3" y="455"/>
                </a:cubicBezTo>
                <a:cubicBezTo>
                  <a:pt x="3" y="458"/>
                  <a:pt x="3" y="462"/>
                  <a:pt x="4" y="465"/>
                </a:cubicBezTo>
                <a:lnTo>
                  <a:pt x="471" y="5"/>
                </a:lnTo>
                <a:close/>
                <a:moveTo>
                  <a:pt x="263" y="27"/>
                </a:moveTo>
                <a:cubicBezTo>
                  <a:pt x="257" y="30"/>
                  <a:pt x="250" y="33"/>
                  <a:pt x="244" y="36"/>
                </a:cubicBezTo>
                <a:cubicBezTo>
                  <a:pt x="38" y="238"/>
                  <a:pt x="38" y="238"/>
                  <a:pt x="38" y="238"/>
                </a:cubicBezTo>
                <a:cubicBezTo>
                  <a:pt x="35" y="244"/>
                  <a:pt x="32" y="251"/>
                  <a:pt x="30" y="257"/>
                </a:cubicBezTo>
                <a:lnTo>
                  <a:pt x="263" y="27"/>
                </a:lnTo>
                <a:close/>
                <a:moveTo>
                  <a:pt x="0" y="409"/>
                </a:moveTo>
                <a:cubicBezTo>
                  <a:pt x="415" y="0"/>
                  <a:pt x="415" y="0"/>
                  <a:pt x="415" y="0"/>
                </a:cubicBezTo>
                <a:cubicBezTo>
                  <a:pt x="414" y="0"/>
                  <a:pt x="412" y="0"/>
                  <a:pt x="410" y="0"/>
                </a:cubicBezTo>
                <a:cubicBezTo>
                  <a:pt x="408" y="0"/>
                  <a:pt x="406" y="0"/>
                  <a:pt x="404" y="0"/>
                </a:cubicBezTo>
                <a:cubicBezTo>
                  <a:pt x="0" y="398"/>
                  <a:pt x="0" y="398"/>
                  <a:pt x="0" y="398"/>
                </a:cubicBezTo>
                <a:cubicBezTo>
                  <a:pt x="0" y="402"/>
                  <a:pt x="0" y="405"/>
                  <a:pt x="0" y="409"/>
                </a:cubicBezTo>
                <a:close/>
                <a:moveTo>
                  <a:pt x="524" y="16"/>
                </a:moveTo>
                <a:cubicBezTo>
                  <a:pt x="521" y="16"/>
                  <a:pt x="518" y="15"/>
                  <a:pt x="516" y="14"/>
                </a:cubicBezTo>
                <a:cubicBezTo>
                  <a:pt x="12" y="510"/>
                  <a:pt x="12" y="510"/>
                  <a:pt x="12" y="510"/>
                </a:cubicBezTo>
                <a:cubicBezTo>
                  <a:pt x="13" y="513"/>
                  <a:pt x="14" y="516"/>
                  <a:pt x="15" y="519"/>
                </a:cubicBezTo>
                <a:lnTo>
                  <a:pt x="524" y="16"/>
                </a:lnTo>
                <a:close/>
                <a:moveTo>
                  <a:pt x="820" y="391"/>
                </a:moveTo>
                <a:cubicBezTo>
                  <a:pt x="819" y="387"/>
                  <a:pt x="819" y="383"/>
                  <a:pt x="819" y="380"/>
                </a:cubicBezTo>
                <a:cubicBezTo>
                  <a:pt x="374" y="818"/>
                  <a:pt x="374" y="818"/>
                  <a:pt x="374" y="818"/>
                </a:cubicBezTo>
                <a:cubicBezTo>
                  <a:pt x="377" y="819"/>
                  <a:pt x="381" y="819"/>
                  <a:pt x="384" y="819"/>
                </a:cubicBezTo>
                <a:lnTo>
                  <a:pt x="820" y="391"/>
                </a:lnTo>
                <a:close/>
                <a:moveTo>
                  <a:pt x="741" y="168"/>
                </a:moveTo>
                <a:cubicBezTo>
                  <a:pt x="739" y="166"/>
                  <a:pt x="737" y="163"/>
                  <a:pt x="736" y="161"/>
                </a:cubicBezTo>
                <a:cubicBezTo>
                  <a:pt x="157" y="732"/>
                  <a:pt x="157" y="732"/>
                  <a:pt x="157" y="732"/>
                </a:cubicBezTo>
                <a:cubicBezTo>
                  <a:pt x="159" y="734"/>
                  <a:pt x="161" y="735"/>
                  <a:pt x="163" y="737"/>
                </a:cubicBezTo>
                <a:lnTo>
                  <a:pt x="741" y="168"/>
                </a:lnTo>
                <a:close/>
                <a:moveTo>
                  <a:pt x="806" y="515"/>
                </a:moveTo>
                <a:cubicBezTo>
                  <a:pt x="509" y="808"/>
                  <a:pt x="509" y="808"/>
                  <a:pt x="509" y="808"/>
                </a:cubicBezTo>
                <a:cubicBezTo>
                  <a:pt x="514" y="807"/>
                  <a:pt x="520" y="805"/>
                  <a:pt x="525" y="804"/>
                </a:cubicBezTo>
                <a:cubicBezTo>
                  <a:pt x="802" y="531"/>
                  <a:pt x="802" y="531"/>
                  <a:pt x="802" y="531"/>
                </a:cubicBezTo>
                <a:cubicBezTo>
                  <a:pt x="804" y="525"/>
                  <a:pt x="805" y="520"/>
                  <a:pt x="806" y="515"/>
                </a:cubicBezTo>
                <a:close/>
                <a:moveTo>
                  <a:pt x="746" y="646"/>
                </a:moveTo>
                <a:cubicBezTo>
                  <a:pt x="753" y="636"/>
                  <a:pt x="759" y="626"/>
                  <a:pt x="765" y="615"/>
                </a:cubicBezTo>
                <a:cubicBezTo>
                  <a:pt x="610" y="768"/>
                  <a:pt x="610" y="768"/>
                  <a:pt x="610" y="768"/>
                </a:cubicBezTo>
                <a:cubicBezTo>
                  <a:pt x="620" y="762"/>
                  <a:pt x="631" y="756"/>
                  <a:pt x="641" y="749"/>
                </a:cubicBezTo>
                <a:lnTo>
                  <a:pt x="746" y="646"/>
                </a:lnTo>
                <a:close/>
                <a:moveTo>
                  <a:pt x="817" y="457"/>
                </a:moveTo>
                <a:cubicBezTo>
                  <a:pt x="818" y="453"/>
                  <a:pt x="818" y="449"/>
                  <a:pt x="819" y="444"/>
                </a:cubicBezTo>
                <a:cubicBezTo>
                  <a:pt x="438" y="819"/>
                  <a:pt x="438" y="819"/>
                  <a:pt x="438" y="819"/>
                </a:cubicBezTo>
                <a:cubicBezTo>
                  <a:pt x="442" y="819"/>
                  <a:pt x="447" y="818"/>
                  <a:pt x="451" y="818"/>
                </a:cubicBezTo>
                <a:lnTo>
                  <a:pt x="817" y="457"/>
                </a:lnTo>
                <a:close/>
                <a:moveTo>
                  <a:pt x="812" y="328"/>
                </a:moveTo>
                <a:cubicBezTo>
                  <a:pt x="322" y="810"/>
                  <a:pt x="322" y="810"/>
                  <a:pt x="322" y="810"/>
                </a:cubicBezTo>
                <a:cubicBezTo>
                  <a:pt x="325" y="811"/>
                  <a:pt x="328" y="812"/>
                  <a:pt x="331" y="812"/>
                </a:cubicBezTo>
                <a:cubicBezTo>
                  <a:pt x="813" y="337"/>
                  <a:pt x="813" y="337"/>
                  <a:pt x="813" y="337"/>
                </a:cubicBezTo>
                <a:cubicBezTo>
                  <a:pt x="813" y="334"/>
                  <a:pt x="812" y="331"/>
                  <a:pt x="812" y="328"/>
                </a:cubicBezTo>
                <a:close/>
                <a:moveTo>
                  <a:pt x="784" y="243"/>
                </a:moveTo>
                <a:cubicBezTo>
                  <a:pt x="783" y="240"/>
                  <a:pt x="782" y="238"/>
                  <a:pt x="781" y="235"/>
                </a:cubicBezTo>
                <a:cubicBezTo>
                  <a:pt x="230" y="778"/>
                  <a:pt x="230" y="778"/>
                  <a:pt x="230" y="778"/>
                </a:cubicBezTo>
                <a:cubicBezTo>
                  <a:pt x="232" y="779"/>
                  <a:pt x="235" y="781"/>
                  <a:pt x="237" y="782"/>
                </a:cubicBezTo>
                <a:lnTo>
                  <a:pt x="784" y="243"/>
                </a:lnTo>
                <a:close/>
                <a:moveTo>
                  <a:pt x="760" y="196"/>
                </a:moveTo>
                <a:cubicBezTo>
                  <a:pt x="191" y="757"/>
                  <a:pt x="191" y="757"/>
                  <a:pt x="191" y="757"/>
                </a:cubicBezTo>
                <a:cubicBezTo>
                  <a:pt x="194" y="758"/>
                  <a:pt x="196" y="760"/>
                  <a:pt x="198" y="761"/>
                </a:cubicBezTo>
                <a:cubicBezTo>
                  <a:pt x="764" y="203"/>
                  <a:pt x="764" y="203"/>
                  <a:pt x="764" y="203"/>
                </a:cubicBezTo>
                <a:cubicBezTo>
                  <a:pt x="763" y="201"/>
                  <a:pt x="761" y="199"/>
                  <a:pt x="760" y="196"/>
                </a:cubicBezTo>
                <a:close/>
                <a:moveTo>
                  <a:pt x="802" y="290"/>
                </a:moveTo>
                <a:cubicBezTo>
                  <a:pt x="801" y="287"/>
                  <a:pt x="800" y="284"/>
                  <a:pt x="799" y="281"/>
                </a:cubicBezTo>
                <a:cubicBezTo>
                  <a:pt x="275" y="797"/>
                  <a:pt x="275" y="797"/>
                  <a:pt x="275" y="797"/>
                </a:cubicBezTo>
                <a:cubicBezTo>
                  <a:pt x="278" y="798"/>
                  <a:pt x="281" y="799"/>
                  <a:pt x="284" y="800"/>
                </a:cubicBezTo>
                <a:lnTo>
                  <a:pt x="802" y="29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24" name="Google Shape;424;p1"/>
          <p:cNvSpPr/>
          <p:nvPr/>
        </p:nvSpPr>
        <p:spPr>
          <a:xfrm>
            <a:off x="3352803" y="686499"/>
            <a:ext cx="5486394" cy="5485002"/>
          </a:xfrm>
          <a:custGeom>
            <a:avLst/>
            <a:gdLst/>
            <a:ahLst/>
            <a:cxnLst/>
            <a:rect l="l" t="t" r="r" b="b"/>
            <a:pathLst>
              <a:path w="5460480" h="5459099" extrusionOk="0">
                <a:moveTo>
                  <a:pt x="2730240" y="286"/>
                </a:moveTo>
                <a:cubicBezTo>
                  <a:pt x="3314745" y="-13304"/>
                  <a:pt x="3921904" y="457806"/>
                  <a:pt x="4470160" y="990068"/>
                </a:cubicBezTo>
                <a:cubicBezTo>
                  <a:pt x="5002558" y="1538186"/>
                  <a:pt x="5473786" y="2145192"/>
                  <a:pt x="5460193" y="2729549"/>
                </a:cubicBezTo>
                <a:cubicBezTo>
                  <a:pt x="5473786" y="3313906"/>
                  <a:pt x="5002558" y="3920912"/>
                  <a:pt x="4470160" y="4469030"/>
                </a:cubicBezTo>
                <a:cubicBezTo>
                  <a:pt x="3921904" y="5001293"/>
                  <a:pt x="3314745" y="5472402"/>
                  <a:pt x="2730240" y="5458813"/>
                </a:cubicBezTo>
                <a:cubicBezTo>
                  <a:pt x="2145736" y="5472402"/>
                  <a:pt x="1538576" y="5001293"/>
                  <a:pt x="990320" y="4469030"/>
                </a:cubicBezTo>
                <a:cubicBezTo>
                  <a:pt x="457923" y="3920912"/>
                  <a:pt x="-13306" y="3313906"/>
                  <a:pt x="287" y="2729549"/>
                </a:cubicBezTo>
                <a:cubicBezTo>
                  <a:pt x="-13306" y="2145192"/>
                  <a:pt x="457923" y="1538186"/>
                  <a:pt x="990320" y="990068"/>
                </a:cubicBezTo>
                <a:cubicBezTo>
                  <a:pt x="1538576" y="457806"/>
                  <a:pt x="2145736" y="-13304"/>
                  <a:pt x="2730240" y="2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25" name="Google Shape;425;p1"/>
          <p:cNvSpPr txBox="1"/>
          <p:nvPr/>
        </p:nvSpPr>
        <p:spPr>
          <a:xfrm>
            <a:off x="3396220" y="4123758"/>
            <a:ext cx="5486394" cy="68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цифровая революция в производстве ортопедической обуви</a:t>
            </a: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6" name="Google Shape;426;p1"/>
          <p:cNvSpPr/>
          <p:nvPr/>
        </p:nvSpPr>
        <p:spPr>
          <a:xfrm>
            <a:off x="-2038607" y="4894267"/>
            <a:ext cx="3869865" cy="3795683"/>
          </a:xfrm>
          <a:custGeom>
            <a:avLst/>
            <a:gdLst/>
            <a:ahLst/>
            <a:cxnLst/>
            <a:rect l="l" t="t" r="r" b="b"/>
            <a:pathLst>
              <a:path w="1565" h="1535" extrusionOk="0">
                <a:moveTo>
                  <a:pt x="1420" y="31"/>
                </a:moveTo>
                <a:lnTo>
                  <a:pt x="8" y="1421"/>
                </a:lnTo>
                <a:lnTo>
                  <a:pt x="0" y="1411"/>
                </a:lnTo>
                <a:lnTo>
                  <a:pt x="1410" y="21"/>
                </a:lnTo>
                <a:lnTo>
                  <a:pt x="1420" y="31"/>
                </a:lnTo>
                <a:close/>
                <a:moveTo>
                  <a:pt x="154" y="1400"/>
                </a:moveTo>
                <a:lnTo>
                  <a:pt x="1565" y="9"/>
                </a:lnTo>
                <a:lnTo>
                  <a:pt x="1556" y="0"/>
                </a:lnTo>
                <a:lnTo>
                  <a:pt x="144" y="1390"/>
                </a:lnTo>
                <a:lnTo>
                  <a:pt x="154" y="1400"/>
                </a:lnTo>
                <a:close/>
                <a:moveTo>
                  <a:pt x="131" y="1526"/>
                </a:moveTo>
                <a:lnTo>
                  <a:pt x="141" y="1535"/>
                </a:lnTo>
                <a:lnTo>
                  <a:pt x="1552" y="145"/>
                </a:lnTo>
                <a:lnTo>
                  <a:pt x="1543" y="135"/>
                </a:lnTo>
                <a:lnTo>
                  <a:pt x="131" y="1526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27" name="Google Shape;427;p1"/>
          <p:cNvSpPr/>
          <p:nvPr/>
        </p:nvSpPr>
        <p:spPr>
          <a:xfrm>
            <a:off x="10254594" y="-856263"/>
            <a:ext cx="3874811" cy="3798155"/>
          </a:xfrm>
          <a:custGeom>
            <a:avLst/>
            <a:gdLst/>
            <a:ahLst/>
            <a:cxnLst/>
            <a:rect l="l" t="t" r="r" b="b"/>
            <a:pathLst>
              <a:path w="1567" h="1536" extrusionOk="0">
                <a:moveTo>
                  <a:pt x="1422" y="31"/>
                </a:moveTo>
                <a:lnTo>
                  <a:pt x="10" y="1423"/>
                </a:lnTo>
                <a:lnTo>
                  <a:pt x="0" y="1414"/>
                </a:lnTo>
                <a:lnTo>
                  <a:pt x="1412" y="23"/>
                </a:lnTo>
                <a:lnTo>
                  <a:pt x="1422" y="31"/>
                </a:lnTo>
                <a:close/>
                <a:moveTo>
                  <a:pt x="155" y="1401"/>
                </a:moveTo>
                <a:lnTo>
                  <a:pt x="1567" y="10"/>
                </a:lnTo>
                <a:lnTo>
                  <a:pt x="1557" y="0"/>
                </a:lnTo>
                <a:lnTo>
                  <a:pt x="145" y="1392"/>
                </a:lnTo>
                <a:lnTo>
                  <a:pt x="155" y="1401"/>
                </a:lnTo>
                <a:close/>
                <a:moveTo>
                  <a:pt x="132" y="1528"/>
                </a:moveTo>
                <a:lnTo>
                  <a:pt x="142" y="1536"/>
                </a:lnTo>
                <a:lnTo>
                  <a:pt x="1554" y="146"/>
                </a:lnTo>
                <a:lnTo>
                  <a:pt x="1544" y="138"/>
                </a:lnTo>
                <a:lnTo>
                  <a:pt x="132" y="1528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28" name="Google Shape;428;p1"/>
          <p:cNvSpPr/>
          <p:nvPr/>
        </p:nvSpPr>
        <p:spPr>
          <a:xfrm>
            <a:off x="10439400" y="145087"/>
            <a:ext cx="803646" cy="793755"/>
          </a:xfrm>
          <a:custGeom>
            <a:avLst/>
            <a:gdLst/>
            <a:ahLst/>
            <a:cxnLst/>
            <a:rect l="l" t="t" r="r" b="b"/>
            <a:pathLst>
              <a:path w="199" h="196" extrusionOk="0">
                <a:moveTo>
                  <a:pt x="6" y="196"/>
                </a:moveTo>
                <a:cubicBezTo>
                  <a:pt x="0" y="190"/>
                  <a:pt x="0" y="190"/>
                  <a:pt x="0" y="190"/>
                </a:cubicBezTo>
                <a:cubicBezTo>
                  <a:pt x="20" y="170"/>
                  <a:pt x="41" y="150"/>
                  <a:pt x="61" y="131"/>
                </a:cubicBezTo>
                <a:cubicBezTo>
                  <a:pt x="104" y="88"/>
                  <a:pt x="149" y="43"/>
                  <a:pt x="193" y="0"/>
                </a:cubicBezTo>
                <a:cubicBezTo>
                  <a:pt x="199" y="6"/>
                  <a:pt x="199" y="6"/>
                  <a:pt x="199" y="6"/>
                </a:cubicBezTo>
                <a:cubicBezTo>
                  <a:pt x="155" y="49"/>
                  <a:pt x="110" y="93"/>
                  <a:pt x="66" y="136"/>
                </a:cubicBezTo>
                <a:cubicBezTo>
                  <a:pt x="46" y="156"/>
                  <a:pt x="26" y="176"/>
                  <a:pt x="6" y="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9411"/>
                </a:srgbClr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29" name="Google Shape;429;p1"/>
          <p:cNvSpPr/>
          <p:nvPr/>
        </p:nvSpPr>
        <p:spPr>
          <a:xfrm>
            <a:off x="1182306" y="-1779431"/>
            <a:ext cx="3313494" cy="3308550"/>
          </a:xfrm>
          <a:custGeom>
            <a:avLst/>
            <a:gdLst/>
            <a:ahLst/>
            <a:cxnLst/>
            <a:rect l="l" t="t" r="r" b="b"/>
            <a:pathLst>
              <a:path w="820" h="819" extrusionOk="0">
                <a:moveTo>
                  <a:pt x="569" y="31"/>
                </a:moveTo>
                <a:cubicBezTo>
                  <a:pt x="30" y="562"/>
                  <a:pt x="30" y="562"/>
                  <a:pt x="30" y="562"/>
                </a:cubicBezTo>
                <a:cubicBezTo>
                  <a:pt x="29" y="559"/>
                  <a:pt x="28" y="557"/>
                  <a:pt x="27" y="554"/>
                </a:cubicBezTo>
                <a:cubicBezTo>
                  <a:pt x="560" y="28"/>
                  <a:pt x="560" y="28"/>
                  <a:pt x="560" y="28"/>
                </a:cubicBezTo>
                <a:cubicBezTo>
                  <a:pt x="563" y="29"/>
                  <a:pt x="566" y="30"/>
                  <a:pt x="569" y="31"/>
                </a:cubicBezTo>
                <a:close/>
                <a:moveTo>
                  <a:pt x="609" y="51"/>
                </a:moveTo>
                <a:cubicBezTo>
                  <a:pt x="606" y="50"/>
                  <a:pt x="604" y="48"/>
                  <a:pt x="602" y="47"/>
                </a:cubicBezTo>
                <a:cubicBezTo>
                  <a:pt x="45" y="595"/>
                  <a:pt x="45" y="595"/>
                  <a:pt x="45" y="595"/>
                </a:cubicBezTo>
                <a:cubicBezTo>
                  <a:pt x="46" y="598"/>
                  <a:pt x="47" y="600"/>
                  <a:pt x="49" y="603"/>
                </a:cubicBezTo>
                <a:lnTo>
                  <a:pt x="609" y="51"/>
                </a:lnTo>
                <a:close/>
                <a:moveTo>
                  <a:pt x="675" y="97"/>
                </a:moveTo>
                <a:cubicBezTo>
                  <a:pt x="94" y="670"/>
                  <a:pt x="94" y="670"/>
                  <a:pt x="94" y="670"/>
                </a:cubicBezTo>
                <a:cubicBezTo>
                  <a:pt x="96" y="672"/>
                  <a:pt x="97" y="674"/>
                  <a:pt x="99" y="676"/>
                </a:cubicBezTo>
                <a:cubicBezTo>
                  <a:pt x="682" y="102"/>
                  <a:pt x="682" y="102"/>
                  <a:pt x="682" y="102"/>
                </a:cubicBezTo>
                <a:cubicBezTo>
                  <a:pt x="680" y="101"/>
                  <a:pt x="677" y="99"/>
                  <a:pt x="675" y="97"/>
                </a:cubicBezTo>
                <a:close/>
                <a:moveTo>
                  <a:pt x="649" y="76"/>
                </a:moveTo>
                <a:cubicBezTo>
                  <a:pt x="646" y="74"/>
                  <a:pt x="644" y="73"/>
                  <a:pt x="642" y="71"/>
                </a:cubicBezTo>
                <a:cubicBezTo>
                  <a:pt x="69" y="636"/>
                  <a:pt x="69" y="636"/>
                  <a:pt x="69" y="636"/>
                </a:cubicBezTo>
                <a:cubicBezTo>
                  <a:pt x="70" y="638"/>
                  <a:pt x="72" y="641"/>
                  <a:pt x="73" y="643"/>
                </a:cubicBezTo>
                <a:lnTo>
                  <a:pt x="649" y="76"/>
                </a:lnTo>
                <a:close/>
                <a:moveTo>
                  <a:pt x="352" y="4"/>
                </a:moveTo>
                <a:cubicBezTo>
                  <a:pt x="347" y="5"/>
                  <a:pt x="343" y="5"/>
                  <a:pt x="338" y="6"/>
                </a:cubicBezTo>
                <a:cubicBezTo>
                  <a:pt x="8" y="332"/>
                  <a:pt x="8" y="332"/>
                  <a:pt x="8" y="332"/>
                </a:cubicBezTo>
                <a:cubicBezTo>
                  <a:pt x="7" y="336"/>
                  <a:pt x="6" y="341"/>
                  <a:pt x="6" y="345"/>
                </a:cubicBezTo>
                <a:lnTo>
                  <a:pt x="352" y="4"/>
                </a:lnTo>
                <a:close/>
                <a:moveTo>
                  <a:pt x="712" y="132"/>
                </a:moveTo>
                <a:cubicBezTo>
                  <a:pt x="710" y="130"/>
                  <a:pt x="708" y="128"/>
                  <a:pt x="706" y="126"/>
                </a:cubicBezTo>
                <a:cubicBezTo>
                  <a:pt x="122" y="701"/>
                  <a:pt x="122" y="701"/>
                  <a:pt x="122" y="701"/>
                </a:cubicBezTo>
                <a:cubicBezTo>
                  <a:pt x="124" y="703"/>
                  <a:pt x="126" y="705"/>
                  <a:pt x="128" y="707"/>
                </a:cubicBezTo>
                <a:lnTo>
                  <a:pt x="712" y="132"/>
                </a:lnTo>
                <a:close/>
                <a:moveTo>
                  <a:pt x="471" y="4"/>
                </a:moveTo>
                <a:cubicBezTo>
                  <a:pt x="468" y="4"/>
                  <a:pt x="465" y="3"/>
                  <a:pt x="461" y="3"/>
                </a:cubicBezTo>
                <a:cubicBezTo>
                  <a:pt x="3" y="455"/>
                  <a:pt x="3" y="455"/>
                  <a:pt x="3" y="455"/>
                </a:cubicBezTo>
                <a:cubicBezTo>
                  <a:pt x="3" y="458"/>
                  <a:pt x="4" y="461"/>
                  <a:pt x="4" y="465"/>
                </a:cubicBezTo>
                <a:lnTo>
                  <a:pt x="471" y="4"/>
                </a:lnTo>
                <a:close/>
                <a:moveTo>
                  <a:pt x="263" y="27"/>
                </a:moveTo>
                <a:cubicBezTo>
                  <a:pt x="257" y="29"/>
                  <a:pt x="250" y="32"/>
                  <a:pt x="244" y="35"/>
                </a:cubicBezTo>
                <a:cubicBezTo>
                  <a:pt x="38" y="237"/>
                  <a:pt x="38" y="237"/>
                  <a:pt x="38" y="237"/>
                </a:cubicBezTo>
                <a:cubicBezTo>
                  <a:pt x="35" y="244"/>
                  <a:pt x="32" y="250"/>
                  <a:pt x="30" y="257"/>
                </a:cubicBezTo>
                <a:lnTo>
                  <a:pt x="263" y="27"/>
                </a:lnTo>
                <a:close/>
                <a:moveTo>
                  <a:pt x="0" y="409"/>
                </a:moveTo>
                <a:cubicBezTo>
                  <a:pt x="416" y="0"/>
                  <a:pt x="416" y="0"/>
                  <a:pt x="416" y="0"/>
                </a:cubicBezTo>
                <a:cubicBezTo>
                  <a:pt x="414" y="0"/>
                  <a:pt x="412" y="0"/>
                  <a:pt x="410" y="0"/>
                </a:cubicBezTo>
                <a:cubicBezTo>
                  <a:pt x="408" y="0"/>
                  <a:pt x="406" y="0"/>
                  <a:pt x="404" y="0"/>
                </a:cubicBezTo>
                <a:cubicBezTo>
                  <a:pt x="1" y="397"/>
                  <a:pt x="1" y="397"/>
                  <a:pt x="1" y="397"/>
                </a:cubicBezTo>
                <a:cubicBezTo>
                  <a:pt x="1" y="401"/>
                  <a:pt x="0" y="405"/>
                  <a:pt x="0" y="409"/>
                </a:cubicBezTo>
                <a:close/>
                <a:moveTo>
                  <a:pt x="525" y="16"/>
                </a:moveTo>
                <a:cubicBezTo>
                  <a:pt x="522" y="15"/>
                  <a:pt x="519" y="14"/>
                  <a:pt x="516" y="13"/>
                </a:cubicBezTo>
                <a:cubicBezTo>
                  <a:pt x="13" y="509"/>
                  <a:pt x="13" y="509"/>
                  <a:pt x="13" y="509"/>
                </a:cubicBezTo>
                <a:cubicBezTo>
                  <a:pt x="13" y="512"/>
                  <a:pt x="14" y="515"/>
                  <a:pt x="15" y="518"/>
                </a:cubicBezTo>
                <a:lnTo>
                  <a:pt x="525" y="16"/>
                </a:lnTo>
                <a:close/>
                <a:moveTo>
                  <a:pt x="820" y="390"/>
                </a:moveTo>
                <a:cubicBezTo>
                  <a:pt x="820" y="386"/>
                  <a:pt x="819" y="383"/>
                  <a:pt x="819" y="379"/>
                </a:cubicBezTo>
                <a:cubicBezTo>
                  <a:pt x="374" y="818"/>
                  <a:pt x="374" y="818"/>
                  <a:pt x="374" y="818"/>
                </a:cubicBezTo>
                <a:cubicBezTo>
                  <a:pt x="378" y="818"/>
                  <a:pt x="381" y="818"/>
                  <a:pt x="385" y="819"/>
                </a:cubicBezTo>
                <a:lnTo>
                  <a:pt x="820" y="390"/>
                </a:lnTo>
                <a:close/>
                <a:moveTo>
                  <a:pt x="741" y="167"/>
                </a:moveTo>
                <a:cubicBezTo>
                  <a:pt x="739" y="165"/>
                  <a:pt x="738" y="163"/>
                  <a:pt x="736" y="161"/>
                </a:cubicBezTo>
                <a:cubicBezTo>
                  <a:pt x="157" y="732"/>
                  <a:pt x="157" y="732"/>
                  <a:pt x="157" y="732"/>
                </a:cubicBezTo>
                <a:cubicBezTo>
                  <a:pt x="159" y="733"/>
                  <a:pt x="161" y="735"/>
                  <a:pt x="163" y="737"/>
                </a:cubicBezTo>
                <a:lnTo>
                  <a:pt x="741" y="167"/>
                </a:lnTo>
                <a:close/>
                <a:moveTo>
                  <a:pt x="807" y="515"/>
                </a:moveTo>
                <a:cubicBezTo>
                  <a:pt x="509" y="807"/>
                  <a:pt x="509" y="807"/>
                  <a:pt x="509" y="807"/>
                </a:cubicBezTo>
                <a:cubicBezTo>
                  <a:pt x="515" y="806"/>
                  <a:pt x="520" y="805"/>
                  <a:pt x="525" y="803"/>
                </a:cubicBezTo>
                <a:cubicBezTo>
                  <a:pt x="802" y="530"/>
                  <a:pt x="802" y="530"/>
                  <a:pt x="802" y="530"/>
                </a:cubicBezTo>
                <a:cubicBezTo>
                  <a:pt x="804" y="525"/>
                  <a:pt x="805" y="520"/>
                  <a:pt x="807" y="515"/>
                </a:cubicBezTo>
                <a:close/>
                <a:moveTo>
                  <a:pt x="746" y="645"/>
                </a:moveTo>
                <a:cubicBezTo>
                  <a:pt x="753" y="635"/>
                  <a:pt x="759" y="625"/>
                  <a:pt x="765" y="615"/>
                </a:cubicBezTo>
                <a:cubicBezTo>
                  <a:pt x="610" y="768"/>
                  <a:pt x="610" y="768"/>
                  <a:pt x="610" y="768"/>
                </a:cubicBezTo>
                <a:cubicBezTo>
                  <a:pt x="621" y="762"/>
                  <a:pt x="631" y="755"/>
                  <a:pt x="641" y="749"/>
                </a:cubicBezTo>
                <a:lnTo>
                  <a:pt x="746" y="645"/>
                </a:lnTo>
                <a:close/>
                <a:moveTo>
                  <a:pt x="818" y="456"/>
                </a:moveTo>
                <a:cubicBezTo>
                  <a:pt x="818" y="452"/>
                  <a:pt x="818" y="448"/>
                  <a:pt x="819" y="444"/>
                </a:cubicBezTo>
                <a:cubicBezTo>
                  <a:pt x="439" y="819"/>
                  <a:pt x="439" y="819"/>
                  <a:pt x="439" y="819"/>
                </a:cubicBezTo>
                <a:cubicBezTo>
                  <a:pt x="443" y="818"/>
                  <a:pt x="447" y="818"/>
                  <a:pt x="451" y="817"/>
                </a:cubicBezTo>
                <a:lnTo>
                  <a:pt x="818" y="456"/>
                </a:lnTo>
                <a:close/>
                <a:moveTo>
                  <a:pt x="812" y="327"/>
                </a:moveTo>
                <a:cubicBezTo>
                  <a:pt x="322" y="810"/>
                  <a:pt x="322" y="810"/>
                  <a:pt x="322" y="810"/>
                </a:cubicBezTo>
                <a:cubicBezTo>
                  <a:pt x="325" y="811"/>
                  <a:pt x="328" y="811"/>
                  <a:pt x="331" y="812"/>
                </a:cubicBezTo>
                <a:cubicBezTo>
                  <a:pt x="814" y="337"/>
                  <a:pt x="814" y="337"/>
                  <a:pt x="814" y="337"/>
                </a:cubicBezTo>
                <a:cubicBezTo>
                  <a:pt x="813" y="333"/>
                  <a:pt x="813" y="330"/>
                  <a:pt x="812" y="327"/>
                </a:cubicBezTo>
                <a:close/>
                <a:moveTo>
                  <a:pt x="785" y="242"/>
                </a:moveTo>
                <a:cubicBezTo>
                  <a:pt x="783" y="240"/>
                  <a:pt x="782" y="237"/>
                  <a:pt x="781" y="235"/>
                </a:cubicBezTo>
                <a:cubicBezTo>
                  <a:pt x="230" y="778"/>
                  <a:pt x="230" y="778"/>
                  <a:pt x="230" y="778"/>
                </a:cubicBezTo>
                <a:cubicBezTo>
                  <a:pt x="232" y="779"/>
                  <a:pt x="235" y="780"/>
                  <a:pt x="238" y="781"/>
                </a:cubicBezTo>
                <a:lnTo>
                  <a:pt x="785" y="242"/>
                </a:lnTo>
                <a:close/>
                <a:moveTo>
                  <a:pt x="760" y="196"/>
                </a:moveTo>
                <a:cubicBezTo>
                  <a:pt x="191" y="756"/>
                  <a:pt x="191" y="756"/>
                  <a:pt x="191" y="756"/>
                </a:cubicBezTo>
                <a:cubicBezTo>
                  <a:pt x="194" y="758"/>
                  <a:pt x="196" y="759"/>
                  <a:pt x="198" y="761"/>
                </a:cubicBezTo>
                <a:cubicBezTo>
                  <a:pt x="764" y="203"/>
                  <a:pt x="764" y="203"/>
                  <a:pt x="764" y="203"/>
                </a:cubicBezTo>
                <a:cubicBezTo>
                  <a:pt x="763" y="201"/>
                  <a:pt x="762" y="198"/>
                  <a:pt x="760" y="196"/>
                </a:cubicBezTo>
                <a:close/>
                <a:moveTo>
                  <a:pt x="802" y="289"/>
                </a:moveTo>
                <a:cubicBezTo>
                  <a:pt x="801" y="286"/>
                  <a:pt x="800" y="283"/>
                  <a:pt x="799" y="281"/>
                </a:cubicBezTo>
                <a:cubicBezTo>
                  <a:pt x="276" y="797"/>
                  <a:pt x="276" y="797"/>
                  <a:pt x="276" y="797"/>
                </a:cubicBezTo>
                <a:cubicBezTo>
                  <a:pt x="278" y="798"/>
                  <a:pt x="281" y="799"/>
                  <a:pt x="284" y="800"/>
                </a:cubicBezTo>
                <a:lnTo>
                  <a:pt x="802" y="289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30" name="Google Shape;430;p1"/>
          <p:cNvSpPr/>
          <p:nvPr/>
        </p:nvSpPr>
        <p:spPr>
          <a:xfrm>
            <a:off x="1953746" y="5396856"/>
            <a:ext cx="803646" cy="793755"/>
          </a:xfrm>
          <a:custGeom>
            <a:avLst/>
            <a:gdLst/>
            <a:ahLst/>
            <a:cxnLst/>
            <a:rect l="l" t="t" r="r" b="b"/>
            <a:pathLst>
              <a:path w="199" h="196" extrusionOk="0">
                <a:moveTo>
                  <a:pt x="6" y="196"/>
                </a:moveTo>
                <a:cubicBezTo>
                  <a:pt x="0" y="190"/>
                  <a:pt x="0" y="190"/>
                  <a:pt x="0" y="190"/>
                </a:cubicBezTo>
                <a:cubicBezTo>
                  <a:pt x="20" y="170"/>
                  <a:pt x="41" y="150"/>
                  <a:pt x="61" y="131"/>
                </a:cubicBezTo>
                <a:cubicBezTo>
                  <a:pt x="104" y="88"/>
                  <a:pt x="149" y="43"/>
                  <a:pt x="193" y="0"/>
                </a:cubicBezTo>
                <a:cubicBezTo>
                  <a:pt x="199" y="6"/>
                  <a:pt x="199" y="6"/>
                  <a:pt x="199" y="6"/>
                </a:cubicBezTo>
                <a:cubicBezTo>
                  <a:pt x="155" y="49"/>
                  <a:pt x="110" y="93"/>
                  <a:pt x="66" y="136"/>
                </a:cubicBezTo>
                <a:cubicBezTo>
                  <a:pt x="46" y="156"/>
                  <a:pt x="26" y="176"/>
                  <a:pt x="6" y="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9411"/>
                </a:srgbClr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31" name="Google Shape;43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3336" y="1524783"/>
            <a:ext cx="1647042" cy="164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5900" y="3446945"/>
            <a:ext cx="4140200" cy="714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3896975" y="1751643"/>
            <a:ext cx="4256158" cy="4248659"/>
            <a:chOff x="7794965" y="3502850"/>
            <a:chExt cx="8513424" cy="8498424"/>
          </a:xfrm>
        </p:grpSpPr>
        <p:sp>
          <p:nvSpPr>
            <p:cNvPr id="13" name="Oval 12"/>
            <p:cNvSpPr>
              <a:spLocks noEditPoints="1"/>
            </p:cNvSpPr>
            <p:nvPr/>
          </p:nvSpPr>
          <p:spPr bwMode="auto">
            <a:xfrm>
              <a:off x="7794965" y="3502850"/>
              <a:ext cx="8513424" cy="84984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sz="3599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0116611" y="5820212"/>
              <a:ext cx="3870129" cy="3863698"/>
            </a:xfrm>
            <a:custGeom>
              <a:avLst/>
              <a:gdLst>
                <a:gd name="T0" fmla="*/ 2894 w 5788"/>
                <a:gd name="T1" fmla="*/ 5788 h 5788"/>
                <a:gd name="T2" fmla="*/ 0 w 5788"/>
                <a:gd name="T3" fmla="*/ 2894 h 5788"/>
                <a:gd name="T4" fmla="*/ 2894 w 5788"/>
                <a:gd name="T5" fmla="*/ 0 h 5788"/>
                <a:gd name="T6" fmla="*/ 5788 w 5788"/>
                <a:gd name="T7" fmla="*/ 2894 h 5788"/>
                <a:gd name="T8" fmla="*/ 2894 w 5788"/>
                <a:gd name="T9" fmla="*/ 5788 h 5788"/>
                <a:gd name="T10" fmla="*/ 2894 w 5788"/>
                <a:gd name="T11" fmla="*/ 809 h 5788"/>
                <a:gd name="T12" fmla="*/ 809 w 5788"/>
                <a:gd name="T13" fmla="*/ 2894 h 5788"/>
                <a:gd name="T14" fmla="*/ 2894 w 5788"/>
                <a:gd name="T15" fmla="*/ 4979 h 5788"/>
                <a:gd name="T16" fmla="*/ 4979 w 5788"/>
                <a:gd name="T17" fmla="*/ 2894 h 5788"/>
                <a:gd name="T18" fmla="*/ 2894 w 5788"/>
                <a:gd name="T19" fmla="*/ 809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88" h="5788">
                  <a:moveTo>
                    <a:pt x="2894" y="5788"/>
                  </a:moveTo>
                  <a:cubicBezTo>
                    <a:pt x="1298" y="5788"/>
                    <a:pt x="0" y="4490"/>
                    <a:pt x="0" y="2894"/>
                  </a:cubicBezTo>
                  <a:cubicBezTo>
                    <a:pt x="0" y="1298"/>
                    <a:pt x="1298" y="0"/>
                    <a:pt x="2894" y="0"/>
                  </a:cubicBezTo>
                  <a:cubicBezTo>
                    <a:pt x="4490" y="0"/>
                    <a:pt x="5788" y="1298"/>
                    <a:pt x="5788" y="2894"/>
                  </a:cubicBezTo>
                  <a:cubicBezTo>
                    <a:pt x="5788" y="4490"/>
                    <a:pt x="4490" y="5788"/>
                    <a:pt x="2894" y="5788"/>
                  </a:cubicBezTo>
                  <a:close/>
                  <a:moveTo>
                    <a:pt x="2894" y="809"/>
                  </a:moveTo>
                  <a:cubicBezTo>
                    <a:pt x="1744" y="809"/>
                    <a:pt x="809" y="1744"/>
                    <a:pt x="809" y="2894"/>
                  </a:cubicBezTo>
                  <a:cubicBezTo>
                    <a:pt x="809" y="4043"/>
                    <a:pt x="1744" y="4979"/>
                    <a:pt x="2894" y="4979"/>
                  </a:cubicBezTo>
                  <a:cubicBezTo>
                    <a:pt x="4044" y="4979"/>
                    <a:pt x="4979" y="4043"/>
                    <a:pt x="4979" y="2894"/>
                  </a:cubicBezTo>
                  <a:cubicBezTo>
                    <a:pt x="4979" y="1744"/>
                    <a:pt x="4044" y="809"/>
                    <a:pt x="2894" y="8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sz="3599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7794965" y="3502850"/>
              <a:ext cx="8513424" cy="8498424"/>
            </a:xfrm>
            <a:custGeom>
              <a:avLst/>
              <a:gdLst>
                <a:gd name="T0" fmla="*/ 6367 w 12734"/>
                <a:gd name="T1" fmla="*/ 12735 h 12735"/>
                <a:gd name="T2" fmla="*/ 1865 w 12734"/>
                <a:gd name="T3" fmla="*/ 10870 h 12735"/>
                <a:gd name="T4" fmla="*/ 0 w 12734"/>
                <a:gd name="T5" fmla="*/ 6368 h 12735"/>
                <a:gd name="T6" fmla="*/ 1865 w 12734"/>
                <a:gd name="T7" fmla="*/ 1865 h 12735"/>
                <a:gd name="T8" fmla="*/ 6367 w 12734"/>
                <a:gd name="T9" fmla="*/ 0 h 12735"/>
                <a:gd name="T10" fmla="*/ 10869 w 12734"/>
                <a:gd name="T11" fmla="*/ 1865 h 12735"/>
                <a:gd name="T12" fmla="*/ 12734 w 12734"/>
                <a:gd name="T13" fmla="*/ 6368 h 12735"/>
                <a:gd name="T14" fmla="*/ 10869 w 12734"/>
                <a:gd name="T15" fmla="*/ 10870 h 12735"/>
                <a:gd name="T16" fmla="*/ 6367 w 12734"/>
                <a:gd name="T17" fmla="*/ 12735 h 12735"/>
                <a:gd name="T18" fmla="*/ 6367 w 12734"/>
                <a:gd name="T19" fmla="*/ 778 h 12735"/>
                <a:gd name="T20" fmla="*/ 777 w 12734"/>
                <a:gd name="T21" fmla="*/ 6368 h 12735"/>
                <a:gd name="T22" fmla="*/ 6367 w 12734"/>
                <a:gd name="T23" fmla="*/ 11958 h 12735"/>
                <a:gd name="T24" fmla="*/ 11957 w 12734"/>
                <a:gd name="T25" fmla="*/ 6368 h 12735"/>
                <a:gd name="T26" fmla="*/ 6367 w 12734"/>
                <a:gd name="T27" fmla="*/ 778 h 12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34" h="12735">
                  <a:moveTo>
                    <a:pt x="6367" y="12735"/>
                  </a:moveTo>
                  <a:cubicBezTo>
                    <a:pt x="4666" y="12735"/>
                    <a:pt x="3067" y="12073"/>
                    <a:pt x="1865" y="10870"/>
                  </a:cubicBezTo>
                  <a:cubicBezTo>
                    <a:pt x="662" y="9667"/>
                    <a:pt x="0" y="8068"/>
                    <a:pt x="0" y="6368"/>
                  </a:cubicBezTo>
                  <a:cubicBezTo>
                    <a:pt x="0" y="4667"/>
                    <a:pt x="662" y="3068"/>
                    <a:pt x="1865" y="1865"/>
                  </a:cubicBezTo>
                  <a:cubicBezTo>
                    <a:pt x="3067" y="663"/>
                    <a:pt x="4666" y="0"/>
                    <a:pt x="6367" y="0"/>
                  </a:cubicBezTo>
                  <a:cubicBezTo>
                    <a:pt x="8068" y="0"/>
                    <a:pt x="9667" y="663"/>
                    <a:pt x="10869" y="1865"/>
                  </a:cubicBezTo>
                  <a:cubicBezTo>
                    <a:pt x="12072" y="3068"/>
                    <a:pt x="12734" y="4667"/>
                    <a:pt x="12734" y="6368"/>
                  </a:cubicBezTo>
                  <a:cubicBezTo>
                    <a:pt x="12734" y="8068"/>
                    <a:pt x="12072" y="9667"/>
                    <a:pt x="10869" y="10870"/>
                  </a:cubicBezTo>
                  <a:cubicBezTo>
                    <a:pt x="9667" y="12073"/>
                    <a:pt x="8068" y="12735"/>
                    <a:pt x="6367" y="12735"/>
                  </a:cubicBezTo>
                  <a:close/>
                  <a:moveTo>
                    <a:pt x="6367" y="778"/>
                  </a:moveTo>
                  <a:cubicBezTo>
                    <a:pt x="3285" y="778"/>
                    <a:pt x="777" y="3285"/>
                    <a:pt x="777" y="6368"/>
                  </a:cubicBezTo>
                  <a:cubicBezTo>
                    <a:pt x="777" y="9450"/>
                    <a:pt x="3285" y="11958"/>
                    <a:pt x="6367" y="11958"/>
                  </a:cubicBezTo>
                  <a:cubicBezTo>
                    <a:pt x="9449" y="11958"/>
                    <a:pt x="11957" y="9450"/>
                    <a:pt x="11957" y="6368"/>
                  </a:cubicBezTo>
                  <a:cubicBezTo>
                    <a:pt x="11957" y="3285"/>
                    <a:pt x="9449" y="778"/>
                    <a:pt x="6367" y="7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sz="3599">
                <a:solidFill>
                  <a:schemeClr val="tx1"/>
                </a:solidFill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8955787" y="4661531"/>
              <a:ext cx="6191775" cy="6181062"/>
            </a:xfrm>
            <a:custGeom>
              <a:avLst/>
              <a:gdLst>
                <a:gd name="T0" fmla="*/ 4631 w 9262"/>
                <a:gd name="T1" fmla="*/ 9261 h 9261"/>
                <a:gd name="T2" fmla="*/ 0 w 9262"/>
                <a:gd name="T3" fmla="*/ 4631 h 9261"/>
                <a:gd name="T4" fmla="*/ 4631 w 9262"/>
                <a:gd name="T5" fmla="*/ 0 h 9261"/>
                <a:gd name="T6" fmla="*/ 9262 w 9262"/>
                <a:gd name="T7" fmla="*/ 4631 h 9261"/>
                <a:gd name="T8" fmla="*/ 4631 w 9262"/>
                <a:gd name="T9" fmla="*/ 9261 h 9261"/>
                <a:gd name="T10" fmla="*/ 4631 w 9262"/>
                <a:gd name="T11" fmla="*/ 787 h 9261"/>
                <a:gd name="T12" fmla="*/ 787 w 9262"/>
                <a:gd name="T13" fmla="*/ 4631 h 9261"/>
                <a:gd name="T14" fmla="*/ 4631 w 9262"/>
                <a:gd name="T15" fmla="*/ 8475 h 9261"/>
                <a:gd name="T16" fmla="*/ 8475 w 9262"/>
                <a:gd name="T17" fmla="*/ 4631 h 9261"/>
                <a:gd name="T18" fmla="*/ 4631 w 9262"/>
                <a:gd name="T19" fmla="*/ 787 h 9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62" h="9261">
                  <a:moveTo>
                    <a:pt x="4631" y="9261"/>
                  </a:moveTo>
                  <a:cubicBezTo>
                    <a:pt x="2078" y="9261"/>
                    <a:pt x="0" y="7184"/>
                    <a:pt x="0" y="4631"/>
                  </a:cubicBezTo>
                  <a:cubicBezTo>
                    <a:pt x="0" y="2077"/>
                    <a:pt x="2078" y="0"/>
                    <a:pt x="4631" y="0"/>
                  </a:cubicBezTo>
                  <a:cubicBezTo>
                    <a:pt x="7184" y="0"/>
                    <a:pt x="9262" y="2077"/>
                    <a:pt x="9262" y="4631"/>
                  </a:cubicBezTo>
                  <a:cubicBezTo>
                    <a:pt x="9262" y="7184"/>
                    <a:pt x="7184" y="9261"/>
                    <a:pt x="4631" y="9261"/>
                  </a:cubicBezTo>
                  <a:close/>
                  <a:moveTo>
                    <a:pt x="4631" y="787"/>
                  </a:moveTo>
                  <a:cubicBezTo>
                    <a:pt x="2512" y="787"/>
                    <a:pt x="787" y="2511"/>
                    <a:pt x="787" y="4631"/>
                  </a:cubicBezTo>
                  <a:cubicBezTo>
                    <a:pt x="787" y="6750"/>
                    <a:pt x="2512" y="8475"/>
                    <a:pt x="4631" y="8475"/>
                  </a:cubicBezTo>
                  <a:cubicBezTo>
                    <a:pt x="6750" y="8475"/>
                    <a:pt x="8475" y="6750"/>
                    <a:pt x="8475" y="4631"/>
                  </a:cubicBezTo>
                  <a:cubicBezTo>
                    <a:pt x="8475" y="2511"/>
                    <a:pt x="6750" y="787"/>
                    <a:pt x="4631" y="7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sz="3599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1277436" y="6978895"/>
              <a:ext cx="1548480" cy="15463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sz="3599">
                <a:solidFill>
                  <a:schemeClr val="tx1"/>
                </a:solidFill>
              </a:endParaRPr>
            </a:p>
          </p:txBody>
        </p:sp>
      </p:grpSp>
      <p:sp>
        <p:nvSpPr>
          <p:cNvPr id="11" name="Freeform 10"/>
          <p:cNvSpPr>
            <a:spLocks/>
          </p:cNvSpPr>
          <p:nvPr/>
        </p:nvSpPr>
        <p:spPr bwMode="auto">
          <a:xfrm>
            <a:off x="6025589" y="2134456"/>
            <a:ext cx="1748784" cy="1745800"/>
          </a:xfrm>
          <a:custGeom>
            <a:avLst/>
            <a:gdLst>
              <a:gd name="T0" fmla="*/ 2026 w 2344"/>
              <a:gd name="T1" fmla="*/ 668 h 2340"/>
              <a:gd name="T2" fmla="*/ 2344 w 2344"/>
              <a:gd name="T3" fmla="*/ 351 h 2340"/>
              <a:gd name="T4" fmla="*/ 1992 w 2344"/>
              <a:gd name="T5" fmla="*/ 351 h 2340"/>
              <a:gd name="T6" fmla="*/ 1992 w 2344"/>
              <a:gd name="T7" fmla="*/ 0 h 2340"/>
              <a:gd name="T8" fmla="*/ 1674 w 2344"/>
              <a:gd name="T9" fmla="*/ 317 h 2340"/>
              <a:gd name="T10" fmla="*/ 1586 w 2344"/>
              <a:gd name="T11" fmla="*/ 675 h 2340"/>
              <a:gd name="T12" fmla="*/ 293 w 2344"/>
              <a:gd name="T13" fmla="*/ 1965 h 2340"/>
              <a:gd name="T14" fmla="*/ 240 w 2344"/>
              <a:gd name="T15" fmla="*/ 1768 h 2340"/>
              <a:gd name="T16" fmla="*/ 0 w 2344"/>
              <a:gd name="T17" fmla="*/ 2340 h 2340"/>
              <a:gd name="T18" fmla="*/ 573 w 2344"/>
              <a:gd name="T19" fmla="*/ 2100 h 2340"/>
              <a:gd name="T20" fmla="*/ 375 w 2344"/>
              <a:gd name="T21" fmla="*/ 2047 h 2340"/>
              <a:gd name="T22" fmla="*/ 1668 w 2344"/>
              <a:gd name="T23" fmla="*/ 756 h 2340"/>
              <a:gd name="T24" fmla="*/ 2026 w 2344"/>
              <a:gd name="T25" fmla="*/ 668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44" h="2340">
                <a:moveTo>
                  <a:pt x="2026" y="668"/>
                </a:moveTo>
                <a:lnTo>
                  <a:pt x="2344" y="351"/>
                </a:lnTo>
                <a:lnTo>
                  <a:pt x="1992" y="351"/>
                </a:lnTo>
                <a:lnTo>
                  <a:pt x="1992" y="0"/>
                </a:lnTo>
                <a:lnTo>
                  <a:pt x="1674" y="317"/>
                </a:lnTo>
                <a:lnTo>
                  <a:pt x="1586" y="675"/>
                </a:lnTo>
                <a:lnTo>
                  <a:pt x="293" y="1965"/>
                </a:lnTo>
                <a:lnTo>
                  <a:pt x="240" y="1768"/>
                </a:lnTo>
                <a:lnTo>
                  <a:pt x="0" y="2340"/>
                </a:lnTo>
                <a:lnTo>
                  <a:pt x="573" y="2100"/>
                </a:lnTo>
                <a:lnTo>
                  <a:pt x="375" y="2047"/>
                </a:lnTo>
                <a:lnTo>
                  <a:pt x="1668" y="756"/>
                </a:lnTo>
                <a:lnTo>
                  <a:pt x="2026" y="668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 sz="3599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38200" y="335948"/>
            <a:ext cx="10515601" cy="737574"/>
            <a:chOff x="838200" y="335948"/>
            <a:chExt cx="10515601" cy="737574"/>
          </a:xfrm>
        </p:grpSpPr>
        <p:sp>
          <p:nvSpPr>
            <p:cNvPr id="41" name="TextBox 40"/>
            <p:cNvSpPr txBox="1"/>
            <p:nvPr/>
          </p:nvSpPr>
          <p:spPr>
            <a:xfrm>
              <a:off x="838200" y="335948"/>
              <a:ext cx="10515601" cy="73757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КАНАЛЫ</a:t>
              </a:r>
              <a:r>
                <a:rPr lang="ru-RU" sz="3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ПРОДАЖ</a:t>
              </a:r>
              <a:endParaRPr lang="en-US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2" y="360751"/>
              <a:ext cx="5943596" cy="37907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38200" y="2346764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B2C: c</a:t>
            </a:r>
            <a:r>
              <a:rPr lang="ru-RU" sz="2400" dirty="0" err="1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обственная</a:t>
            </a:r>
            <a:r>
              <a:rPr lang="ru-RU" sz="2400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 розничная сеть</a:t>
            </a:r>
            <a:endParaRPr lang="en-US" sz="2400" dirty="0">
              <a:solidFill>
                <a:schemeClr val="tx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8200" y="4974692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B2C: o</a:t>
            </a:r>
            <a:r>
              <a:rPr lang="ru-RU" sz="2400" dirty="0" err="1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нлайн</a:t>
            </a:r>
            <a:r>
              <a:rPr lang="ru-RU" sz="2400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 продажи на сайте и </a:t>
            </a:r>
            <a:r>
              <a:rPr lang="ru-RU" sz="2400" dirty="0" err="1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маркетплейсах</a:t>
            </a:r>
            <a:endParaRPr lang="en-US" sz="2400" dirty="0">
              <a:solidFill>
                <a:schemeClr val="tx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10600" y="2346764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B2B </a:t>
            </a:r>
            <a:r>
              <a:rPr lang="ru-RU" sz="2400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продажи в России</a:t>
            </a:r>
            <a:endParaRPr lang="en-US" sz="2400" dirty="0">
              <a:solidFill>
                <a:schemeClr val="tx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610600" y="497469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Экспорт</a:t>
            </a:r>
            <a:endParaRPr lang="en-US" sz="2400" dirty="0">
              <a:solidFill>
                <a:schemeClr val="tx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1821180" y="1375322"/>
            <a:ext cx="777240" cy="777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9593580" y="4003250"/>
            <a:ext cx="777240" cy="7772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1821180" y="4003250"/>
            <a:ext cx="777240" cy="7772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3580" y="1375322"/>
            <a:ext cx="777240" cy="777240"/>
            <a:chOff x="9593580" y="1375322"/>
            <a:chExt cx="777240" cy="777240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9593580" y="1375322"/>
              <a:ext cx="777240" cy="7772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205"/>
            <p:cNvSpPr>
              <a:spLocks noEditPoints="1"/>
            </p:cNvSpPr>
            <p:nvPr/>
          </p:nvSpPr>
          <p:spPr bwMode="auto">
            <a:xfrm>
              <a:off x="9774889" y="1556631"/>
              <a:ext cx="414622" cy="414622"/>
            </a:xfrm>
            <a:custGeom>
              <a:avLst/>
              <a:gdLst>
                <a:gd name="T0" fmla="*/ 1469 w 1752"/>
                <a:gd name="T1" fmla="*/ 1520 h 1752"/>
                <a:gd name="T2" fmla="*/ 1521 w 1752"/>
                <a:gd name="T3" fmla="*/ 1469 h 1752"/>
                <a:gd name="T4" fmla="*/ 1678 w 1752"/>
                <a:gd name="T5" fmla="*/ 126 h 1752"/>
                <a:gd name="T6" fmla="*/ 876 w 1752"/>
                <a:gd name="T7" fmla="*/ 0 h 1752"/>
                <a:gd name="T8" fmla="*/ 75 w 1752"/>
                <a:gd name="T9" fmla="*/ 126 h 1752"/>
                <a:gd name="T10" fmla="*/ 232 w 1752"/>
                <a:gd name="T11" fmla="*/ 1469 h 1752"/>
                <a:gd name="T12" fmla="*/ 283 w 1752"/>
                <a:gd name="T13" fmla="*/ 1520 h 1752"/>
                <a:gd name="T14" fmla="*/ 335 w 1752"/>
                <a:gd name="T15" fmla="*/ 1469 h 1752"/>
                <a:gd name="T16" fmla="*/ 503 w 1752"/>
                <a:gd name="T17" fmla="*/ 1324 h 1752"/>
                <a:gd name="T18" fmla="*/ 552 w 1752"/>
                <a:gd name="T19" fmla="*/ 1361 h 1752"/>
                <a:gd name="T20" fmla="*/ 754 w 1752"/>
                <a:gd name="T21" fmla="*/ 1447 h 1752"/>
                <a:gd name="T22" fmla="*/ 826 w 1752"/>
                <a:gd name="T23" fmla="*/ 1457 h 1752"/>
                <a:gd name="T24" fmla="*/ 913 w 1752"/>
                <a:gd name="T25" fmla="*/ 1678 h 1752"/>
                <a:gd name="T26" fmla="*/ 946 w 1752"/>
                <a:gd name="T27" fmla="*/ 1455 h 1752"/>
                <a:gd name="T28" fmla="*/ 1154 w 1752"/>
                <a:gd name="T29" fmla="*/ 1389 h 1752"/>
                <a:gd name="T30" fmla="*/ 1206 w 1752"/>
                <a:gd name="T31" fmla="*/ 1358 h 1752"/>
                <a:gd name="T32" fmla="*/ 1263 w 1752"/>
                <a:gd name="T33" fmla="*/ 1314 h 1752"/>
                <a:gd name="T34" fmla="*/ 1418 w 1752"/>
                <a:gd name="T35" fmla="*/ 1469 h 1752"/>
                <a:gd name="T36" fmla="*/ 1451 w 1752"/>
                <a:gd name="T37" fmla="*/ 1399 h 1752"/>
                <a:gd name="T38" fmla="*/ 1325 w 1752"/>
                <a:gd name="T39" fmla="*/ 1249 h 1752"/>
                <a:gd name="T40" fmla="*/ 1362 w 1752"/>
                <a:gd name="T41" fmla="*/ 1200 h 1752"/>
                <a:gd name="T42" fmla="*/ 1447 w 1752"/>
                <a:gd name="T43" fmla="*/ 998 h 1752"/>
                <a:gd name="T44" fmla="*/ 1458 w 1752"/>
                <a:gd name="T45" fmla="*/ 927 h 1752"/>
                <a:gd name="T46" fmla="*/ 1470 w 1752"/>
                <a:gd name="T47" fmla="*/ 1417 h 1752"/>
                <a:gd name="T48" fmla="*/ 1459 w 1752"/>
                <a:gd name="T49" fmla="*/ 839 h 1752"/>
                <a:gd name="T50" fmla="*/ 1450 w 1752"/>
                <a:gd name="T51" fmla="*/ 767 h 1752"/>
                <a:gd name="T52" fmla="*/ 1390 w 1752"/>
                <a:gd name="T53" fmla="*/ 597 h 1752"/>
                <a:gd name="T54" fmla="*/ 1329 w 1752"/>
                <a:gd name="T55" fmla="*/ 508 h 1752"/>
                <a:gd name="T56" fmla="*/ 1336 w 1752"/>
                <a:gd name="T57" fmla="*/ 467 h 1752"/>
                <a:gd name="T58" fmla="*/ 1418 w 1752"/>
                <a:gd name="T59" fmla="*/ 283 h 1752"/>
                <a:gd name="T60" fmla="*/ 1250 w 1752"/>
                <a:gd name="T61" fmla="*/ 427 h 1752"/>
                <a:gd name="T62" fmla="*/ 1201 w 1752"/>
                <a:gd name="T63" fmla="*/ 391 h 1752"/>
                <a:gd name="T64" fmla="*/ 998 w 1752"/>
                <a:gd name="T65" fmla="*/ 305 h 1752"/>
                <a:gd name="T66" fmla="*/ 928 w 1752"/>
                <a:gd name="T67" fmla="*/ 294 h 1752"/>
                <a:gd name="T68" fmla="*/ 876 w 1752"/>
                <a:gd name="T69" fmla="*/ 365 h 1752"/>
                <a:gd name="T70" fmla="*/ 1384 w 1752"/>
                <a:gd name="T71" fmla="*/ 817 h 1752"/>
                <a:gd name="T72" fmla="*/ 1387 w 1752"/>
                <a:gd name="T73" fmla="*/ 876 h 1752"/>
                <a:gd name="T74" fmla="*/ 1377 w 1752"/>
                <a:gd name="T75" fmla="*/ 979 h 1752"/>
                <a:gd name="T76" fmla="*/ 979 w 1752"/>
                <a:gd name="T77" fmla="*/ 1376 h 1752"/>
                <a:gd name="T78" fmla="*/ 887 w 1752"/>
                <a:gd name="T79" fmla="*/ 1386 h 1752"/>
                <a:gd name="T80" fmla="*/ 825 w 1752"/>
                <a:gd name="T81" fmla="*/ 1384 h 1752"/>
                <a:gd name="T82" fmla="*/ 771 w 1752"/>
                <a:gd name="T83" fmla="*/ 1376 h 1752"/>
                <a:gd name="T84" fmla="*/ 369 w 1752"/>
                <a:gd name="T85" fmla="*/ 935 h 1752"/>
                <a:gd name="T86" fmla="*/ 368 w 1752"/>
                <a:gd name="T87" fmla="*/ 824 h 1752"/>
                <a:gd name="T88" fmla="*/ 376 w 1752"/>
                <a:gd name="T89" fmla="*/ 771 h 1752"/>
                <a:gd name="T90" fmla="*/ 818 w 1752"/>
                <a:gd name="T91" fmla="*/ 368 h 1752"/>
                <a:gd name="T92" fmla="*/ 840 w 1752"/>
                <a:gd name="T93" fmla="*/ 74 h 1752"/>
                <a:gd name="T94" fmla="*/ 807 w 1752"/>
                <a:gd name="T95" fmla="*/ 296 h 1752"/>
                <a:gd name="T96" fmla="*/ 599 w 1752"/>
                <a:gd name="T97" fmla="*/ 362 h 1752"/>
                <a:gd name="T98" fmla="*/ 548 w 1752"/>
                <a:gd name="T99" fmla="*/ 394 h 1752"/>
                <a:gd name="T100" fmla="*/ 490 w 1752"/>
                <a:gd name="T101" fmla="*/ 438 h 1752"/>
                <a:gd name="T102" fmla="*/ 283 w 1752"/>
                <a:gd name="T103" fmla="*/ 334 h 1752"/>
                <a:gd name="T104" fmla="*/ 423 w 1752"/>
                <a:gd name="T105" fmla="*/ 508 h 1752"/>
                <a:gd name="T106" fmla="*/ 364 w 1752"/>
                <a:gd name="T107" fmla="*/ 597 h 1752"/>
                <a:gd name="T108" fmla="*/ 303 w 1752"/>
                <a:gd name="T109" fmla="*/ 767 h 1752"/>
                <a:gd name="T110" fmla="*/ 294 w 1752"/>
                <a:gd name="T111" fmla="*/ 839 h 1752"/>
                <a:gd name="T112" fmla="*/ 74 w 1752"/>
                <a:gd name="T113" fmla="*/ 912 h 1752"/>
                <a:gd name="T114" fmla="*/ 297 w 1752"/>
                <a:gd name="T115" fmla="*/ 945 h 1752"/>
                <a:gd name="T116" fmla="*/ 363 w 1752"/>
                <a:gd name="T117" fmla="*/ 1154 h 1752"/>
                <a:gd name="T118" fmla="*/ 394 w 1752"/>
                <a:gd name="T119" fmla="*/ 1205 h 1752"/>
                <a:gd name="T120" fmla="*/ 438 w 1752"/>
                <a:gd name="T121" fmla="*/ 126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52" h="1752">
                  <a:moveTo>
                    <a:pt x="876" y="1752"/>
                  </a:moveTo>
                  <a:cubicBezTo>
                    <a:pt x="876" y="1752"/>
                    <a:pt x="876" y="1752"/>
                    <a:pt x="876" y="1752"/>
                  </a:cubicBezTo>
                  <a:cubicBezTo>
                    <a:pt x="1098" y="1752"/>
                    <a:pt x="1307" y="1670"/>
                    <a:pt x="1469" y="1520"/>
                  </a:cubicBezTo>
                  <a:cubicBezTo>
                    <a:pt x="1627" y="1678"/>
                    <a:pt x="1627" y="1678"/>
                    <a:pt x="1627" y="1678"/>
                  </a:cubicBezTo>
                  <a:cubicBezTo>
                    <a:pt x="1678" y="1626"/>
                    <a:pt x="1678" y="1626"/>
                    <a:pt x="1678" y="1626"/>
                  </a:cubicBezTo>
                  <a:cubicBezTo>
                    <a:pt x="1521" y="1469"/>
                    <a:pt x="1521" y="1469"/>
                    <a:pt x="1521" y="1469"/>
                  </a:cubicBezTo>
                  <a:cubicBezTo>
                    <a:pt x="1670" y="1307"/>
                    <a:pt x="1752" y="1098"/>
                    <a:pt x="1752" y="876"/>
                  </a:cubicBezTo>
                  <a:cubicBezTo>
                    <a:pt x="1752" y="654"/>
                    <a:pt x="1670" y="445"/>
                    <a:pt x="1521" y="283"/>
                  </a:cubicBezTo>
                  <a:cubicBezTo>
                    <a:pt x="1678" y="126"/>
                    <a:pt x="1678" y="126"/>
                    <a:pt x="1678" y="126"/>
                  </a:cubicBezTo>
                  <a:cubicBezTo>
                    <a:pt x="1627" y="74"/>
                    <a:pt x="1627" y="74"/>
                    <a:pt x="1627" y="74"/>
                  </a:cubicBezTo>
                  <a:cubicBezTo>
                    <a:pt x="1469" y="231"/>
                    <a:pt x="1469" y="231"/>
                    <a:pt x="1469" y="231"/>
                  </a:cubicBezTo>
                  <a:cubicBezTo>
                    <a:pt x="1307" y="82"/>
                    <a:pt x="1098" y="0"/>
                    <a:pt x="876" y="0"/>
                  </a:cubicBezTo>
                  <a:cubicBezTo>
                    <a:pt x="655" y="0"/>
                    <a:pt x="446" y="82"/>
                    <a:pt x="283" y="231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232" y="283"/>
                    <a:pt x="232" y="283"/>
                    <a:pt x="232" y="283"/>
                  </a:cubicBezTo>
                  <a:cubicBezTo>
                    <a:pt x="82" y="445"/>
                    <a:pt x="0" y="654"/>
                    <a:pt x="0" y="876"/>
                  </a:cubicBezTo>
                  <a:cubicBezTo>
                    <a:pt x="0" y="1098"/>
                    <a:pt x="82" y="1307"/>
                    <a:pt x="232" y="1469"/>
                  </a:cubicBezTo>
                  <a:cubicBezTo>
                    <a:pt x="75" y="1626"/>
                    <a:pt x="75" y="1626"/>
                    <a:pt x="75" y="1626"/>
                  </a:cubicBezTo>
                  <a:cubicBezTo>
                    <a:pt x="126" y="1678"/>
                    <a:pt x="126" y="1678"/>
                    <a:pt x="126" y="1678"/>
                  </a:cubicBezTo>
                  <a:cubicBezTo>
                    <a:pt x="283" y="1520"/>
                    <a:pt x="283" y="1520"/>
                    <a:pt x="283" y="1520"/>
                  </a:cubicBezTo>
                  <a:cubicBezTo>
                    <a:pt x="446" y="1670"/>
                    <a:pt x="655" y="1752"/>
                    <a:pt x="876" y="1752"/>
                  </a:cubicBezTo>
                  <a:close/>
                  <a:moveTo>
                    <a:pt x="840" y="1678"/>
                  </a:moveTo>
                  <a:cubicBezTo>
                    <a:pt x="651" y="1670"/>
                    <a:pt x="474" y="1596"/>
                    <a:pt x="335" y="1469"/>
                  </a:cubicBezTo>
                  <a:cubicBezTo>
                    <a:pt x="413" y="1390"/>
                    <a:pt x="413" y="1390"/>
                    <a:pt x="413" y="1390"/>
                  </a:cubicBezTo>
                  <a:cubicBezTo>
                    <a:pt x="490" y="1314"/>
                    <a:pt x="490" y="1314"/>
                    <a:pt x="490" y="1314"/>
                  </a:cubicBezTo>
                  <a:cubicBezTo>
                    <a:pt x="494" y="1317"/>
                    <a:pt x="499" y="1321"/>
                    <a:pt x="503" y="1324"/>
                  </a:cubicBezTo>
                  <a:cubicBezTo>
                    <a:pt x="505" y="1326"/>
                    <a:pt x="507" y="1327"/>
                    <a:pt x="509" y="1329"/>
                  </a:cubicBezTo>
                  <a:cubicBezTo>
                    <a:pt x="521" y="1339"/>
                    <a:pt x="534" y="1349"/>
                    <a:pt x="547" y="1358"/>
                  </a:cubicBezTo>
                  <a:cubicBezTo>
                    <a:pt x="549" y="1359"/>
                    <a:pt x="551" y="1360"/>
                    <a:pt x="552" y="1361"/>
                  </a:cubicBezTo>
                  <a:cubicBezTo>
                    <a:pt x="567" y="1371"/>
                    <a:pt x="582" y="1380"/>
                    <a:pt x="597" y="1389"/>
                  </a:cubicBezTo>
                  <a:cubicBezTo>
                    <a:pt x="598" y="1389"/>
                    <a:pt x="598" y="1389"/>
                    <a:pt x="599" y="1389"/>
                  </a:cubicBezTo>
                  <a:cubicBezTo>
                    <a:pt x="647" y="1416"/>
                    <a:pt x="700" y="1435"/>
                    <a:pt x="754" y="1447"/>
                  </a:cubicBezTo>
                  <a:cubicBezTo>
                    <a:pt x="759" y="1448"/>
                    <a:pt x="764" y="1449"/>
                    <a:pt x="769" y="1449"/>
                  </a:cubicBezTo>
                  <a:cubicBezTo>
                    <a:pt x="781" y="1452"/>
                    <a:pt x="794" y="1454"/>
                    <a:pt x="807" y="1455"/>
                  </a:cubicBezTo>
                  <a:cubicBezTo>
                    <a:pt x="813" y="1456"/>
                    <a:pt x="820" y="1457"/>
                    <a:pt x="826" y="1457"/>
                  </a:cubicBezTo>
                  <a:cubicBezTo>
                    <a:pt x="831" y="1458"/>
                    <a:pt x="835" y="1458"/>
                    <a:pt x="840" y="1459"/>
                  </a:cubicBezTo>
                  <a:lnTo>
                    <a:pt x="840" y="1678"/>
                  </a:lnTo>
                  <a:close/>
                  <a:moveTo>
                    <a:pt x="913" y="1678"/>
                  </a:moveTo>
                  <a:cubicBezTo>
                    <a:pt x="913" y="1459"/>
                    <a:pt x="913" y="1459"/>
                    <a:pt x="913" y="1459"/>
                  </a:cubicBezTo>
                  <a:cubicBezTo>
                    <a:pt x="918" y="1458"/>
                    <a:pt x="922" y="1458"/>
                    <a:pt x="927" y="1457"/>
                  </a:cubicBezTo>
                  <a:cubicBezTo>
                    <a:pt x="933" y="1457"/>
                    <a:pt x="939" y="1456"/>
                    <a:pt x="946" y="1455"/>
                  </a:cubicBezTo>
                  <a:cubicBezTo>
                    <a:pt x="959" y="1454"/>
                    <a:pt x="972" y="1452"/>
                    <a:pt x="984" y="1449"/>
                  </a:cubicBezTo>
                  <a:cubicBezTo>
                    <a:pt x="989" y="1449"/>
                    <a:pt x="994" y="1448"/>
                    <a:pt x="999" y="1447"/>
                  </a:cubicBezTo>
                  <a:cubicBezTo>
                    <a:pt x="1053" y="1435"/>
                    <a:pt x="1105" y="1416"/>
                    <a:pt x="1154" y="1389"/>
                  </a:cubicBezTo>
                  <a:cubicBezTo>
                    <a:pt x="1155" y="1389"/>
                    <a:pt x="1155" y="1389"/>
                    <a:pt x="1156" y="1389"/>
                  </a:cubicBezTo>
                  <a:cubicBezTo>
                    <a:pt x="1171" y="1380"/>
                    <a:pt x="1186" y="1371"/>
                    <a:pt x="1200" y="1361"/>
                  </a:cubicBezTo>
                  <a:cubicBezTo>
                    <a:pt x="1202" y="1360"/>
                    <a:pt x="1204" y="1359"/>
                    <a:pt x="1206" y="1358"/>
                  </a:cubicBezTo>
                  <a:cubicBezTo>
                    <a:pt x="1219" y="1349"/>
                    <a:pt x="1232" y="1339"/>
                    <a:pt x="1244" y="1329"/>
                  </a:cubicBezTo>
                  <a:cubicBezTo>
                    <a:pt x="1246" y="1327"/>
                    <a:pt x="1248" y="1326"/>
                    <a:pt x="1250" y="1324"/>
                  </a:cubicBezTo>
                  <a:cubicBezTo>
                    <a:pt x="1254" y="1321"/>
                    <a:pt x="1259" y="1317"/>
                    <a:pt x="1263" y="1314"/>
                  </a:cubicBezTo>
                  <a:cubicBezTo>
                    <a:pt x="1370" y="1421"/>
                    <a:pt x="1370" y="1421"/>
                    <a:pt x="1370" y="1421"/>
                  </a:cubicBezTo>
                  <a:cubicBezTo>
                    <a:pt x="1379" y="1430"/>
                    <a:pt x="1379" y="1430"/>
                    <a:pt x="1379" y="1430"/>
                  </a:cubicBezTo>
                  <a:cubicBezTo>
                    <a:pt x="1418" y="1469"/>
                    <a:pt x="1418" y="1469"/>
                    <a:pt x="1418" y="1469"/>
                  </a:cubicBezTo>
                  <a:cubicBezTo>
                    <a:pt x="1279" y="1596"/>
                    <a:pt x="1102" y="1670"/>
                    <a:pt x="913" y="1678"/>
                  </a:cubicBezTo>
                  <a:close/>
                  <a:moveTo>
                    <a:pt x="1470" y="1417"/>
                  </a:moveTo>
                  <a:cubicBezTo>
                    <a:pt x="1451" y="1399"/>
                    <a:pt x="1451" y="1399"/>
                    <a:pt x="1451" y="1399"/>
                  </a:cubicBezTo>
                  <a:cubicBezTo>
                    <a:pt x="1424" y="1372"/>
                    <a:pt x="1424" y="1372"/>
                    <a:pt x="1424" y="1372"/>
                  </a:cubicBezTo>
                  <a:cubicBezTo>
                    <a:pt x="1314" y="1262"/>
                    <a:pt x="1314" y="1262"/>
                    <a:pt x="1314" y="1262"/>
                  </a:cubicBezTo>
                  <a:cubicBezTo>
                    <a:pt x="1318" y="1258"/>
                    <a:pt x="1321" y="1254"/>
                    <a:pt x="1325" y="1249"/>
                  </a:cubicBezTo>
                  <a:cubicBezTo>
                    <a:pt x="1326" y="1248"/>
                    <a:pt x="1328" y="1246"/>
                    <a:pt x="1330" y="1244"/>
                  </a:cubicBezTo>
                  <a:cubicBezTo>
                    <a:pt x="1340" y="1231"/>
                    <a:pt x="1349" y="1218"/>
                    <a:pt x="1359" y="1205"/>
                  </a:cubicBezTo>
                  <a:cubicBezTo>
                    <a:pt x="1360" y="1203"/>
                    <a:pt x="1361" y="1202"/>
                    <a:pt x="1362" y="1200"/>
                  </a:cubicBezTo>
                  <a:cubicBezTo>
                    <a:pt x="1372" y="1185"/>
                    <a:pt x="1381" y="1170"/>
                    <a:pt x="1389" y="1155"/>
                  </a:cubicBezTo>
                  <a:cubicBezTo>
                    <a:pt x="1390" y="1154"/>
                    <a:pt x="1390" y="1154"/>
                    <a:pt x="1390" y="1154"/>
                  </a:cubicBezTo>
                  <a:cubicBezTo>
                    <a:pt x="1417" y="1105"/>
                    <a:pt x="1436" y="1052"/>
                    <a:pt x="1447" y="998"/>
                  </a:cubicBezTo>
                  <a:cubicBezTo>
                    <a:pt x="1448" y="993"/>
                    <a:pt x="1449" y="989"/>
                    <a:pt x="1450" y="984"/>
                  </a:cubicBezTo>
                  <a:cubicBezTo>
                    <a:pt x="1452" y="971"/>
                    <a:pt x="1454" y="958"/>
                    <a:pt x="1456" y="945"/>
                  </a:cubicBezTo>
                  <a:cubicBezTo>
                    <a:pt x="1457" y="939"/>
                    <a:pt x="1457" y="933"/>
                    <a:pt x="1458" y="927"/>
                  </a:cubicBezTo>
                  <a:cubicBezTo>
                    <a:pt x="1458" y="922"/>
                    <a:pt x="1459" y="917"/>
                    <a:pt x="1459" y="912"/>
                  </a:cubicBezTo>
                  <a:cubicBezTo>
                    <a:pt x="1679" y="912"/>
                    <a:pt x="1679" y="912"/>
                    <a:pt x="1679" y="912"/>
                  </a:cubicBezTo>
                  <a:cubicBezTo>
                    <a:pt x="1670" y="1101"/>
                    <a:pt x="1597" y="1278"/>
                    <a:pt x="1470" y="1417"/>
                  </a:cubicBezTo>
                  <a:close/>
                  <a:moveTo>
                    <a:pt x="1470" y="334"/>
                  </a:moveTo>
                  <a:cubicBezTo>
                    <a:pt x="1597" y="474"/>
                    <a:pt x="1670" y="651"/>
                    <a:pt x="1679" y="839"/>
                  </a:cubicBezTo>
                  <a:cubicBezTo>
                    <a:pt x="1459" y="839"/>
                    <a:pt x="1459" y="839"/>
                    <a:pt x="1459" y="839"/>
                  </a:cubicBezTo>
                  <a:cubicBezTo>
                    <a:pt x="1459" y="834"/>
                    <a:pt x="1458" y="830"/>
                    <a:pt x="1458" y="825"/>
                  </a:cubicBezTo>
                  <a:cubicBezTo>
                    <a:pt x="1457" y="819"/>
                    <a:pt x="1457" y="813"/>
                    <a:pt x="1456" y="807"/>
                  </a:cubicBezTo>
                  <a:cubicBezTo>
                    <a:pt x="1454" y="794"/>
                    <a:pt x="1452" y="780"/>
                    <a:pt x="1450" y="767"/>
                  </a:cubicBezTo>
                  <a:cubicBezTo>
                    <a:pt x="1449" y="763"/>
                    <a:pt x="1448" y="758"/>
                    <a:pt x="1447" y="754"/>
                  </a:cubicBezTo>
                  <a:cubicBezTo>
                    <a:pt x="1436" y="699"/>
                    <a:pt x="1417" y="647"/>
                    <a:pt x="1390" y="598"/>
                  </a:cubicBezTo>
                  <a:cubicBezTo>
                    <a:pt x="1390" y="598"/>
                    <a:pt x="1390" y="597"/>
                    <a:pt x="1390" y="597"/>
                  </a:cubicBezTo>
                  <a:cubicBezTo>
                    <a:pt x="1381" y="582"/>
                    <a:pt x="1372" y="566"/>
                    <a:pt x="1362" y="552"/>
                  </a:cubicBezTo>
                  <a:cubicBezTo>
                    <a:pt x="1361" y="550"/>
                    <a:pt x="1360" y="549"/>
                    <a:pt x="1359" y="547"/>
                  </a:cubicBezTo>
                  <a:cubicBezTo>
                    <a:pt x="1350" y="534"/>
                    <a:pt x="1340" y="521"/>
                    <a:pt x="1329" y="508"/>
                  </a:cubicBezTo>
                  <a:cubicBezTo>
                    <a:pt x="1328" y="506"/>
                    <a:pt x="1326" y="504"/>
                    <a:pt x="1325" y="502"/>
                  </a:cubicBezTo>
                  <a:cubicBezTo>
                    <a:pt x="1321" y="498"/>
                    <a:pt x="1318" y="494"/>
                    <a:pt x="1314" y="489"/>
                  </a:cubicBezTo>
                  <a:cubicBezTo>
                    <a:pt x="1336" y="467"/>
                    <a:pt x="1336" y="467"/>
                    <a:pt x="1336" y="467"/>
                  </a:cubicBezTo>
                  <a:lnTo>
                    <a:pt x="1470" y="334"/>
                  </a:lnTo>
                  <a:close/>
                  <a:moveTo>
                    <a:pt x="913" y="74"/>
                  </a:moveTo>
                  <a:cubicBezTo>
                    <a:pt x="1102" y="82"/>
                    <a:pt x="1279" y="155"/>
                    <a:pt x="1418" y="283"/>
                  </a:cubicBezTo>
                  <a:cubicBezTo>
                    <a:pt x="1336" y="365"/>
                    <a:pt x="1336" y="365"/>
                    <a:pt x="1336" y="365"/>
                  </a:cubicBezTo>
                  <a:cubicBezTo>
                    <a:pt x="1263" y="438"/>
                    <a:pt x="1263" y="438"/>
                    <a:pt x="1263" y="438"/>
                  </a:cubicBezTo>
                  <a:cubicBezTo>
                    <a:pt x="1259" y="434"/>
                    <a:pt x="1254" y="431"/>
                    <a:pt x="1250" y="427"/>
                  </a:cubicBezTo>
                  <a:cubicBezTo>
                    <a:pt x="1248" y="426"/>
                    <a:pt x="1246" y="424"/>
                    <a:pt x="1245" y="423"/>
                  </a:cubicBezTo>
                  <a:cubicBezTo>
                    <a:pt x="1232" y="413"/>
                    <a:pt x="1219" y="403"/>
                    <a:pt x="1205" y="393"/>
                  </a:cubicBezTo>
                  <a:cubicBezTo>
                    <a:pt x="1204" y="392"/>
                    <a:pt x="1202" y="391"/>
                    <a:pt x="1201" y="391"/>
                  </a:cubicBezTo>
                  <a:cubicBezTo>
                    <a:pt x="1186" y="380"/>
                    <a:pt x="1170" y="371"/>
                    <a:pt x="1155" y="362"/>
                  </a:cubicBezTo>
                  <a:cubicBezTo>
                    <a:pt x="1155" y="362"/>
                    <a:pt x="1155" y="362"/>
                    <a:pt x="1155" y="362"/>
                  </a:cubicBezTo>
                  <a:cubicBezTo>
                    <a:pt x="1105" y="336"/>
                    <a:pt x="1053" y="316"/>
                    <a:pt x="998" y="305"/>
                  </a:cubicBezTo>
                  <a:cubicBezTo>
                    <a:pt x="994" y="304"/>
                    <a:pt x="990" y="303"/>
                    <a:pt x="986" y="302"/>
                  </a:cubicBezTo>
                  <a:cubicBezTo>
                    <a:pt x="972" y="300"/>
                    <a:pt x="959" y="298"/>
                    <a:pt x="945" y="296"/>
                  </a:cubicBezTo>
                  <a:cubicBezTo>
                    <a:pt x="939" y="296"/>
                    <a:pt x="933" y="295"/>
                    <a:pt x="928" y="294"/>
                  </a:cubicBezTo>
                  <a:cubicBezTo>
                    <a:pt x="923" y="294"/>
                    <a:pt x="918" y="293"/>
                    <a:pt x="913" y="293"/>
                  </a:cubicBezTo>
                  <a:lnTo>
                    <a:pt x="913" y="74"/>
                  </a:lnTo>
                  <a:close/>
                  <a:moveTo>
                    <a:pt x="876" y="365"/>
                  </a:moveTo>
                  <a:cubicBezTo>
                    <a:pt x="1123" y="365"/>
                    <a:pt x="1329" y="540"/>
                    <a:pt x="1377" y="772"/>
                  </a:cubicBezTo>
                  <a:cubicBezTo>
                    <a:pt x="1377" y="772"/>
                    <a:pt x="1377" y="773"/>
                    <a:pt x="1377" y="773"/>
                  </a:cubicBezTo>
                  <a:cubicBezTo>
                    <a:pt x="1380" y="787"/>
                    <a:pt x="1382" y="802"/>
                    <a:pt x="1384" y="817"/>
                  </a:cubicBezTo>
                  <a:cubicBezTo>
                    <a:pt x="1384" y="819"/>
                    <a:pt x="1385" y="822"/>
                    <a:pt x="1385" y="824"/>
                  </a:cubicBezTo>
                  <a:cubicBezTo>
                    <a:pt x="1387" y="841"/>
                    <a:pt x="1387" y="858"/>
                    <a:pt x="1387" y="876"/>
                  </a:cubicBezTo>
                  <a:cubicBezTo>
                    <a:pt x="1387" y="876"/>
                    <a:pt x="1387" y="876"/>
                    <a:pt x="1387" y="876"/>
                  </a:cubicBezTo>
                  <a:cubicBezTo>
                    <a:pt x="1387" y="894"/>
                    <a:pt x="1387" y="911"/>
                    <a:pt x="1385" y="928"/>
                  </a:cubicBezTo>
                  <a:cubicBezTo>
                    <a:pt x="1385" y="930"/>
                    <a:pt x="1384" y="933"/>
                    <a:pt x="1384" y="936"/>
                  </a:cubicBezTo>
                  <a:cubicBezTo>
                    <a:pt x="1382" y="950"/>
                    <a:pt x="1380" y="964"/>
                    <a:pt x="1377" y="979"/>
                  </a:cubicBezTo>
                  <a:cubicBezTo>
                    <a:pt x="1377" y="979"/>
                    <a:pt x="1377" y="979"/>
                    <a:pt x="1377" y="980"/>
                  </a:cubicBezTo>
                  <a:cubicBezTo>
                    <a:pt x="1336" y="1177"/>
                    <a:pt x="1180" y="1333"/>
                    <a:pt x="984" y="1375"/>
                  </a:cubicBezTo>
                  <a:cubicBezTo>
                    <a:pt x="982" y="1376"/>
                    <a:pt x="981" y="1376"/>
                    <a:pt x="979" y="1376"/>
                  </a:cubicBezTo>
                  <a:cubicBezTo>
                    <a:pt x="966" y="1379"/>
                    <a:pt x="953" y="1381"/>
                    <a:pt x="940" y="1382"/>
                  </a:cubicBezTo>
                  <a:cubicBezTo>
                    <a:pt x="936" y="1383"/>
                    <a:pt x="932" y="1384"/>
                    <a:pt x="928" y="1384"/>
                  </a:cubicBezTo>
                  <a:cubicBezTo>
                    <a:pt x="915" y="1386"/>
                    <a:pt x="901" y="1386"/>
                    <a:pt x="887" y="1386"/>
                  </a:cubicBezTo>
                  <a:cubicBezTo>
                    <a:pt x="884" y="1386"/>
                    <a:pt x="880" y="1387"/>
                    <a:pt x="876" y="1387"/>
                  </a:cubicBezTo>
                  <a:cubicBezTo>
                    <a:pt x="874" y="1387"/>
                    <a:pt x="871" y="1386"/>
                    <a:pt x="869" y="1386"/>
                  </a:cubicBezTo>
                  <a:cubicBezTo>
                    <a:pt x="854" y="1386"/>
                    <a:pt x="839" y="1386"/>
                    <a:pt x="825" y="1384"/>
                  </a:cubicBezTo>
                  <a:cubicBezTo>
                    <a:pt x="821" y="1384"/>
                    <a:pt x="818" y="1383"/>
                    <a:pt x="814" y="1383"/>
                  </a:cubicBezTo>
                  <a:cubicBezTo>
                    <a:pt x="801" y="1381"/>
                    <a:pt x="787" y="1379"/>
                    <a:pt x="774" y="1376"/>
                  </a:cubicBezTo>
                  <a:cubicBezTo>
                    <a:pt x="773" y="1376"/>
                    <a:pt x="772" y="1376"/>
                    <a:pt x="771" y="1376"/>
                  </a:cubicBezTo>
                  <a:cubicBezTo>
                    <a:pt x="573" y="1334"/>
                    <a:pt x="417" y="1178"/>
                    <a:pt x="376" y="980"/>
                  </a:cubicBezTo>
                  <a:cubicBezTo>
                    <a:pt x="376" y="979"/>
                    <a:pt x="376" y="979"/>
                    <a:pt x="376" y="979"/>
                  </a:cubicBezTo>
                  <a:cubicBezTo>
                    <a:pt x="373" y="964"/>
                    <a:pt x="371" y="950"/>
                    <a:pt x="369" y="935"/>
                  </a:cubicBezTo>
                  <a:cubicBezTo>
                    <a:pt x="369" y="933"/>
                    <a:pt x="368" y="930"/>
                    <a:pt x="368" y="928"/>
                  </a:cubicBezTo>
                  <a:cubicBezTo>
                    <a:pt x="366" y="911"/>
                    <a:pt x="365" y="893"/>
                    <a:pt x="365" y="876"/>
                  </a:cubicBezTo>
                  <a:cubicBezTo>
                    <a:pt x="365" y="858"/>
                    <a:pt x="366" y="841"/>
                    <a:pt x="368" y="824"/>
                  </a:cubicBezTo>
                  <a:cubicBezTo>
                    <a:pt x="368" y="821"/>
                    <a:pt x="369" y="819"/>
                    <a:pt x="369" y="816"/>
                  </a:cubicBezTo>
                  <a:cubicBezTo>
                    <a:pt x="371" y="802"/>
                    <a:pt x="373" y="787"/>
                    <a:pt x="376" y="773"/>
                  </a:cubicBezTo>
                  <a:cubicBezTo>
                    <a:pt x="376" y="772"/>
                    <a:pt x="376" y="772"/>
                    <a:pt x="376" y="771"/>
                  </a:cubicBezTo>
                  <a:cubicBezTo>
                    <a:pt x="418" y="573"/>
                    <a:pt x="575" y="416"/>
                    <a:pt x="773" y="375"/>
                  </a:cubicBezTo>
                  <a:cubicBezTo>
                    <a:pt x="773" y="375"/>
                    <a:pt x="773" y="375"/>
                    <a:pt x="774" y="375"/>
                  </a:cubicBezTo>
                  <a:cubicBezTo>
                    <a:pt x="788" y="372"/>
                    <a:pt x="803" y="370"/>
                    <a:pt x="818" y="368"/>
                  </a:cubicBezTo>
                  <a:cubicBezTo>
                    <a:pt x="820" y="368"/>
                    <a:pt x="822" y="368"/>
                    <a:pt x="825" y="367"/>
                  </a:cubicBezTo>
                  <a:cubicBezTo>
                    <a:pt x="842" y="366"/>
                    <a:pt x="859" y="365"/>
                    <a:pt x="876" y="365"/>
                  </a:cubicBezTo>
                  <a:close/>
                  <a:moveTo>
                    <a:pt x="840" y="74"/>
                  </a:moveTo>
                  <a:cubicBezTo>
                    <a:pt x="840" y="293"/>
                    <a:pt x="840" y="293"/>
                    <a:pt x="840" y="293"/>
                  </a:cubicBezTo>
                  <a:cubicBezTo>
                    <a:pt x="835" y="293"/>
                    <a:pt x="831" y="294"/>
                    <a:pt x="826" y="294"/>
                  </a:cubicBezTo>
                  <a:cubicBezTo>
                    <a:pt x="820" y="295"/>
                    <a:pt x="814" y="296"/>
                    <a:pt x="807" y="296"/>
                  </a:cubicBezTo>
                  <a:cubicBezTo>
                    <a:pt x="794" y="298"/>
                    <a:pt x="781" y="300"/>
                    <a:pt x="768" y="302"/>
                  </a:cubicBezTo>
                  <a:cubicBezTo>
                    <a:pt x="764" y="303"/>
                    <a:pt x="759" y="304"/>
                    <a:pt x="754" y="305"/>
                  </a:cubicBezTo>
                  <a:cubicBezTo>
                    <a:pt x="700" y="316"/>
                    <a:pt x="647" y="336"/>
                    <a:pt x="599" y="362"/>
                  </a:cubicBezTo>
                  <a:cubicBezTo>
                    <a:pt x="598" y="362"/>
                    <a:pt x="598" y="363"/>
                    <a:pt x="598" y="363"/>
                  </a:cubicBezTo>
                  <a:cubicBezTo>
                    <a:pt x="582" y="371"/>
                    <a:pt x="567" y="381"/>
                    <a:pt x="552" y="390"/>
                  </a:cubicBezTo>
                  <a:cubicBezTo>
                    <a:pt x="551" y="391"/>
                    <a:pt x="549" y="392"/>
                    <a:pt x="548" y="394"/>
                  </a:cubicBezTo>
                  <a:cubicBezTo>
                    <a:pt x="534" y="403"/>
                    <a:pt x="521" y="413"/>
                    <a:pt x="508" y="423"/>
                  </a:cubicBezTo>
                  <a:cubicBezTo>
                    <a:pt x="507" y="424"/>
                    <a:pt x="505" y="426"/>
                    <a:pt x="503" y="427"/>
                  </a:cubicBezTo>
                  <a:cubicBezTo>
                    <a:pt x="499" y="431"/>
                    <a:pt x="494" y="434"/>
                    <a:pt x="490" y="438"/>
                  </a:cubicBezTo>
                  <a:cubicBezTo>
                    <a:pt x="335" y="283"/>
                    <a:pt x="335" y="283"/>
                    <a:pt x="335" y="283"/>
                  </a:cubicBezTo>
                  <a:cubicBezTo>
                    <a:pt x="474" y="155"/>
                    <a:pt x="651" y="82"/>
                    <a:pt x="840" y="74"/>
                  </a:cubicBezTo>
                  <a:close/>
                  <a:moveTo>
                    <a:pt x="283" y="334"/>
                  </a:moveTo>
                  <a:cubicBezTo>
                    <a:pt x="438" y="489"/>
                    <a:pt x="438" y="489"/>
                    <a:pt x="438" y="489"/>
                  </a:cubicBezTo>
                  <a:cubicBezTo>
                    <a:pt x="435" y="494"/>
                    <a:pt x="432" y="498"/>
                    <a:pt x="428" y="502"/>
                  </a:cubicBezTo>
                  <a:cubicBezTo>
                    <a:pt x="427" y="504"/>
                    <a:pt x="425" y="506"/>
                    <a:pt x="423" y="508"/>
                  </a:cubicBezTo>
                  <a:cubicBezTo>
                    <a:pt x="413" y="521"/>
                    <a:pt x="403" y="534"/>
                    <a:pt x="394" y="547"/>
                  </a:cubicBezTo>
                  <a:cubicBezTo>
                    <a:pt x="393" y="548"/>
                    <a:pt x="392" y="550"/>
                    <a:pt x="391" y="552"/>
                  </a:cubicBezTo>
                  <a:cubicBezTo>
                    <a:pt x="381" y="566"/>
                    <a:pt x="372" y="581"/>
                    <a:pt x="364" y="597"/>
                  </a:cubicBezTo>
                  <a:cubicBezTo>
                    <a:pt x="363" y="597"/>
                    <a:pt x="363" y="598"/>
                    <a:pt x="363" y="598"/>
                  </a:cubicBezTo>
                  <a:cubicBezTo>
                    <a:pt x="336" y="647"/>
                    <a:pt x="317" y="699"/>
                    <a:pt x="305" y="754"/>
                  </a:cubicBezTo>
                  <a:cubicBezTo>
                    <a:pt x="305" y="758"/>
                    <a:pt x="304" y="763"/>
                    <a:pt x="303" y="767"/>
                  </a:cubicBezTo>
                  <a:cubicBezTo>
                    <a:pt x="300" y="781"/>
                    <a:pt x="298" y="794"/>
                    <a:pt x="297" y="807"/>
                  </a:cubicBezTo>
                  <a:cubicBezTo>
                    <a:pt x="296" y="813"/>
                    <a:pt x="296" y="819"/>
                    <a:pt x="295" y="825"/>
                  </a:cubicBezTo>
                  <a:cubicBezTo>
                    <a:pt x="295" y="830"/>
                    <a:pt x="294" y="835"/>
                    <a:pt x="294" y="839"/>
                  </a:cubicBezTo>
                  <a:cubicBezTo>
                    <a:pt x="74" y="839"/>
                    <a:pt x="74" y="839"/>
                    <a:pt x="74" y="839"/>
                  </a:cubicBezTo>
                  <a:cubicBezTo>
                    <a:pt x="83" y="651"/>
                    <a:pt x="156" y="474"/>
                    <a:pt x="283" y="334"/>
                  </a:cubicBezTo>
                  <a:close/>
                  <a:moveTo>
                    <a:pt x="74" y="912"/>
                  </a:moveTo>
                  <a:cubicBezTo>
                    <a:pt x="294" y="912"/>
                    <a:pt x="294" y="912"/>
                    <a:pt x="294" y="912"/>
                  </a:cubicBezTo>
                  <a:cubicBezTo>
                    <a:pt x="294" y="917"/>
                    <a:pt x="295" y="922"/>
                    <a:pt x="295" y="927"/>
                  </a:cubicBezTo>
                  <a:cubicBezTo>
                    <a:pt x="296" y="933"/>
                    <a:pt x="296" y="939"/>
                    <a:pt x="297" y="945"/>
                  </a:cubicBezTo>
                  <a:cubicBezTo>
                    <a:pt x="298" y="958"/>
                    <a:pt x="300" y="971"/>
                    <a:pt x="303" y="984"/>
                  </a:cubicBezTo>
                  <a:cubicBezTo>
                    <a:pt x="304" y="989"/>
                    <a:pt x="305" y="993"/>
                    <a:pt x="305" y="998"/>
                  </a:cubicBezTo>
                  <a:cubicBezTo>
                    <a:pt x="317" y="1052"/>
                    <a:pt x="336" y="1105"/>
                    <a:pt x="363" y="1154"/>
                  </a:cubicBezTo>
                  <a:cubicBezTo>
                    <a:pt x="363" y="1154"/>
                    <a:pt x="363" y="1154"/>
                    <a:pt x="363" y="1155"/>
                  </a:cubicBezTo>
                  <a:cubicBezTo>
                    <a:pt x="372" y="1170"/>
                    <a:pt x="381" y="1185"/>
                    <a:pt x="391" y="1200"/>
                  </a:cubicBezTo>
                  <a:cubicBezTo>
                    <a:pt x="392" y="1202"/>
                    <a:pt x="393" y="1203"/>
                    <a:pt x="394" y="1205"/>
                  </a:cubicBezTo>
                  <a:cubicBezTo>
                    <a:pt x="403" y="1218"/>
                    <a:pt x="413" y="1231"/>
                    <a:pt x="423" y="1244"/>
                  </a:cubicBezTo>
                  <a:cubicBezTo>
                    <a:pt x="425" y="1246"/>
                    <a:pt x="427" y="1248"/>
                    <a:pt x="428" y="1249"/>
                  </a:cubicBezTo>
                  <a:cubicBezTo>
                    <a:pt x="432" y="1254"/>
                    <a:pt x="435" y="1258"/>
                    <a:pt x="438" y="1262"/>
                  </a:cubicBezTo>
                  <a:cubicBezTo>
                    <a:pt x="283" y="1417"/>
                    <a:pt x="283" y="1417"/>
                    <a:pt x="283" y="1417"/>
                  </a:cubicBezTo>
                  <a:cubicBezTo>
                    <a:pt x="156" y="1278"/>
                    <a:pt x="83" y="1101"/>
                    <a:pt x="74" y="9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6" name="Freeform 205">
            <a:extLst>
              <a:ext uri="{FF2B5EF4-FFF2-40B4-BE49-F238E27FC236}">
                <a16:creationId xmlns:a16="http://schemas.microsoft.com/office/drawing/2014/main" id="{9DB5081F-D30B-2845-A7BC-73E51BB8ADE9}"/>
              </a:ext>
            </a:extLst>
          </p:cNvPr>
          <p:cNvSpPr>
            <a:spLocks noEditPoints="1"/>
          </p:cNvSpPr>
          <p:nvPr/>
        </p:nvSpPr>
        <p:spPr bwMode="auto">
          <a:xfrm>
            <a:off x="1995854" y="1569883"/>
            <a:ext cx="414622" cy="414622"/>
          </a:xfrm>
          <a:custGeom>
            <a:avLst/>
            <a:gdLst>
              <a:gd name="T0" fmla="*/ 1469 w 1752"/>
              <a:gd name="T1" fmla="*/ 1520 h 1752"/>
              <a:gd name="T2" fmla="*/ 1521 w 1752"/>
              <a:gd name="T3" fmla="*/ 1469 h 1752"/>
              <a:gd name="T4" fmla="*/ 1678 w 1752"/>
              <a:gd name="T5" fmla="*/ 126 h 1752"/>
              <a:gd name="T6" fmla="*/ 876 w 1752"/>
              <a:gd name="T7" fmla="*/ 0 h 1752"/>
              <a:gd name="T8" fmla="*/ 75 w 1752"/>
              <a:gd name="T9" fmla="*/ 126 h 1752"/>
              <a:gd name="T10" fmla="*/ 232 w 1752"/>
              <a:gd name="T11" fmla="*/ 1469 h 1752"/>
              <a:gd name="T12" fmla="*/ 283 w 1752"/>
              <a:gd name="T13" fmla="*/ 1520 h 1752"/>
              <a:gd name="T14" fmla="*/ 335 w 1752"/>
              <a:gd name="T15" fmla="*/ 1469 h 1752"/>
              <a:gd name="T16" fmla="*/ 503 w 1752"/>
              <a:gd name="T17" fmla="*/ 1324 h 1752"/>
              <a:gd name="T18" fmla="*/ 552 w 1752"/>
              <a:gd name="T19" fmla="*/ 1361 h 1752"/>
              <a:gd name="T20" fmla="*/ 754 w 1752"/>
              <a:gd name="T21" fmla="*/ 1447 h 1752"/>
              <a:gd name="T22" fmla="*/ 826 w 1752"/>
              <a:gd name="T23" fmla="*/ 1457 h 1752"/>
              <a:gd name="T24" fmla="*/ 913 w 1752"/>
              <a:gd name="T25" fmla="*/ 1678 h 1752"/>
              <a:gd name="T26" fmla="*/ 946 w 1752"/>
              <a:gd name="T27" fmla="*/ 1455 h 1752"/>
              <a:gd name="T28" fmla="*/ 1154 w 1752"/>
              <a:gd name="T29" fmla="*/ 1389 h 1752"/>
              <a:gd name="T30" fmla="*/ 1206 w 1752"/>
              <a:gd name="T31" fmla="*/ 1358 h 1752"/>
              <a:gd name="T32" fmla="*/ 1263 w 1752"/>
              <a:gd name="T33" fmla="*/ 1314 h 1752"/>
              <a:gd name="T34" fmla="*/ 1418 w 1752"/>
              <a:gd name="T35" fmla="*/ 1469 h 1752"/>
              <a:gd name="T36" fmla="*/ 1451 w 1752"/>
              <a:gd name="T37" fmla="*/ 1399 h 1752"/>
              <a:gd name="T38" fmla="*/ 1325 w 1752"/>
              <a:gd name="T39" fmla="*/ 1249 h 1752"/>
              <a:gd name="T40" fmla="*/ 1362 w 1752"/>
              <a:gd name="T41" fmla="*/ 1200 h 1752"/>
              <a:gd name="T42" fmla="*/ 1447 w 1752"/>
              <a:gd name="T43" fmla="*/ 998 h 1752"/>
              <a:gd name="T44" fmla="*/ 1458 w 1752"/>
              <a:gd name="T45" fmla="*/ 927 h 1752"/>
              <a:gd name="T46" fmla="*/ 1470 w 1752"/>
              <a:gd name="T47" fmla="*/ 1417 h 1752"/>
              <a:gd name="T48" fmla="*/ 1459 w 1752"/>
              <a:gd name="T49" fmla="*/ 839 h 1752"/>
              <a:gd name="T50" fmla="*/ 1450 w 1752"/>
              <a:gd name="T51" fmla="*/ 767 h 1752"/>
              <a:gd name="T52" fmla="*/ 1390 w 1752"/>
              <a:gd name="T53" fmla="*/ 597 h 1752"/>
              <a:gd name="T54" fmla="*/ 1329 w 1752"/>
              <a:gd name="T55" fmla="*/ 508 h 1752"/>
              <a:gd name="T56" fmla="*/ 1336 w 1752"/>
              <a:gd name="T57" fmla="*/ 467 h 1752"/>
              <a:gd name="T58" fmla="*/ 1418 w 1752"/>
              <a:gd name="T59" fmla="*/ 283 h 1752"/>
              <a:gd name="T60" fmla="*/ 1250 w 1752"/>
              <a:gd name="T61" fmla="*/ 427 h 1752"/>
              <a:gd name="T62" fmla="*/ 1201 w 1752"/>
              <a:gd name="T63" fmla="*/ 391 h 1752"/>
              <a:gd name="T64" fmla="*/ 998 w 1752"/>
              <a:gd name="T65" fmla="*/ 305 h 1752"/>
              <a:gd name="T66" fmla="*/ 928 w 1752"/>
              <a:gd name="T67" fmla="*/ 294 h 1752"/>
              <a:gd name="T68" fmla="*/ 876 w 1752"/>
              <a:gd name="T69" fmla="*/ 365 h 1752"/>
              <a:gd name="T70" fmla="*/ 1384 w 1752"/>
              <a:gd name="T71" fmla="*/ 817 h 1752"/>
              <a:gd name="T72" fmla="*/ 1387 w 1752"/>
              <a:gd name="T73" fmla="*/ 876 h 1752"/>
              <a:gd name="T74" fmla="*/ 1377 w 1752"/>
              <a:gd name="T75" fmla="*/ 979 h 1752"/>
              <a:gd name="T76" fmla="*/ 979 w 1752"/>
              <a:gd name="T77" fmla="*/ 1376 h 1752"/>
              <a:gd name="T78" fmla="*/ 887 w 1752"/>
              <a:gd name="T79" fmla="*/ 1386 h 1752"/>
              <a:gd name="T80" fmla="*/ 825 w 1752"/>
              <a:gd name="T81" fmla="*/ 1384 h 1752"/>
              <a:gd name="T82" fmla="*/ 771 w 1752"/>
              <a:gd name="T83" fmla="*/ 1376 h 1752"/>
              <a:gd name="T84" fmla="*/ 369 w 1752"/>
              <a:gd name="T85" fmla="*/ 935 h 1752"/>
              <a:gd name="T86" fmla="*/ 368 w 1752"/>
              <a:gd name="T87" fmla="*/ 824 h 1752"/>
              <a:gd name="T88" fmla="*/ 376 w 1752"/>
              <a:gd name="T89" fmla="*/ 771 h 1752"/>
              <a:gd name="T90" fmla="*/ 818 w 1752"/>
              <a:gd name="T91" fmla="*/ 368 h 1752"/>
              <a:gd name="T92" fmla="*/ 840 w 1752"/>
              <a:gd name="T93" fmla="*/ 74 h 1752"/>
              <a:gd name="T94" fmla="*/ 807 w 1752"/>
              <a:gd name="T95" fmla="*/ 296 h 1752"/>
              <a:gd name="T96" fmla="*/ 599 w 1752"/>
              <a:gd name="T97" fmla="*/ 362 h 1752"/>
              <a:gd name="T98" fmla="*/ 548 w 1752"/>
              <a:gd name="T99" fmla="*/ 394 h 1752"/>
              <a:gd name="T100" fmla="*/ 490 w 1752"/>
              <a:gd name="T101" fmla="*/ 438 h 1752"/>
              <a:gd name="T102" fmla="*/ 283 w 1752"/>
              <a:gd name="T103" fmla="*/ 334 h 1752"/>
              <a:gd name="T104" fmla="*/ 423 w 1752"/>
              <a:gd name="T105" fmla="*/ 508 h 1752"/>
              <a:gd name="T106" fmla="*/ 364 w 1752"/>
              <a:gd name="T107" fmla="*/ 597 h 1752"/>
              <a:gd name="T108" fmla="*/ 303 w 1752"/>
              <a:gd name="T109" fmla="*/ 767 h 1752"/>
              <a:gd name="T110" fmla="*/ 294 w 1752"/>
              <a:gd name="T111" fmla="*/ 839 h 1752"/>
              <a:gd name="T112" fmla="*/ 74 w 1752"/>
              <a:gd name="T113" fmla="*/ 912 h 1752"/>
              <a:gd name="T114" fmla="*/ 297 w 1752"/>
              <a:gd name="T115" fmla="*/ 945 h 1752"/>
              <a:gd name="T116" fmla="*/ 363 w 1752"/>
              <a:gd name="T117" fmla="*/ 1154 h 1752"/>
              <a:gd name="T118" fmla="*/ 394 w 1752"/>
              <a:gd name="T119" fmla="*/ 1205 h 1752"/>
              <a:gd name="T120" fmla="*/ 438 w 1752"/>
              <a:gd name="T121" fmla="*/ 1262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52" h="1752">
                <a:moveTo>
                  <a:pt x="876" y="1752"/>
                </a:moveTo>
                <a:cubicBezTo>
                  <a:pt x="876" y="1752"/>
                  <a:pt x="876" y="1752"/>
                  <a:pt x="876" y="1752"/>
                </a:cubicBezTo>
                <a:cubicBezTo>
                  <a:pt x="1098" y="1752"/>
                  <a:pt x="1307" y="1670"/>
                  <a:pt x="1469" y="1520"/>
                </a:cubicBezTo>
                <a:cubicBezTo>
                  <a:pt x="1627" y="1678"/>
                  <a:pt x="1627" y="1678"/>
                  <a:pt x="1627" y="1678"/>
                </a:cubicBezTo>
                <a:cubicBezTo>
                  <a:pt x="1678" y="1626"/>
                  <a:pt x="1678" y="1626"/>
                  <a:pt x="1678" y="1626"/>
                </a:cubicBezTo>
                <a:cubicBezTo>
                  <a:pt x="1521" y="1469"/>
                  <a:pt x="1521" y="1469"/>
                  <a:pt x="1521" y="1469"/>
                </a:cubicBezTo>
                <a:cubicBezTo>
                  <a:pt x="1670" y="1307"/>
                  <a:pt x="1752" y="1098"/>
                  <a:pt x="1752" y="876"/>
                </a:cubicBezTo>
                <a:cubicBezTo>
                  <a:pt x="1752" y="654"/>
                  <a:pt x="1670" y="445"/>
                  <a:pt x="1521" y="283"/>
                </a:cubicBezTo>
                <a:cubicBezTo>
                  <a:pt x="1678" y="126"/>
                  <a:pt x="1678" y="126"/>
                  <a:pt x="1678" y="126"/>
                </a:cubicBezTo>
                <a:cubicBezTo>
                  <a:pt x="1627" y="74"/>
                  <a:pt x="1627" y="74"/>
                  <a:pt x="1627" y="74"/>
                </a:cubicBezTo>
                <a:cubicBezTo>
                  <a:pt x="1469" y="231"/>
                  <a:pt x="1469" y="231"/>
                  <a:pt x="1469" y="231"/>
                </a:cubicBezTo>
                <a:cubicBezTo>
                  <a:pt x="1307" y="82"/>
                  <a:pt x="1098" y="0"/>
                  <a:pt x="876" y="0"/>
                </a:cubicBezTo>
                <a:cubicBezTo>
                  <a:pt x="655" y="0"/>
                  <a:pt x="446" y="82"/>
                  <a:pt x="283" y="231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232" y="283"/>
                  <a:pt x="232" y="283"/>
                  <a:pt x="232" y="283"/>
                </a:cubicBezTo>
                <a:cubicBezTo>
                  <a:pt x="82" y="445"/>
                  <a:pt x="0" y="654"/>
                  <a:pt x="0" y="876"/>
                </a:cubicBezTo>
                <a:cubicBezTo>
                  <a:pt x="0" y="1098"/>
                  <a:pt x="82" y="1307"/>
                  <a:pt x="232" y="1469"/>
                </a:cubicBezTo>
                <a:cubicBezTo>
                  <a:pt x="75" y="1626"/>
                  <a:pt x="75" y="1626"/>
                  <a:pt x="75" y="1626"/>
                </a:cubicBezTo>
                <a:cubicBezTo>
                  <a:pt x="126" y="1678"/>
                  <a:pt x="126" y="1678"/>
                  <a:pt x="126" y="1678"/>
                </a:cubicBezTo>
                <a:cubicBezTo>
                  <a:pt x="283" y="1520"/>
                  <a:pt x="283" y="1520"/>
                  <a:pt x="283" y="1520"/>
                </a:cubicBezTo>
                <a:cubicBezTo>
                  <a:pt x="446" y="1670"/>
                  <a:pt x="655" y="1752"/>
                  <a:pt x="876" y="1752"/>
                </a:cubicBezTo>
                <a:close/>
                <a:moveTo>
                  <a:pt x="840" y="1678"/>
                </a:moveTo>
                <a:cubicBezTo>
                  <a:pt x="651" y="1670"/>
                  <a:pt x="474" y="1596"/>
                  <a:pt x="335" y="1469"/>
                </a:cubicBezTo>
                <a:cubicBezTo>
                  <a:pt x="413" y="1390"/>
                  <a:pt x="413" y="1390"/>
                  <a:pt x="413" y="1390"/>
                </a:cubicBezTo>
                <a:cubicBezTo>
                  <a:pt x="490" y="1314"/>
                  <a:pt x="490" y="1314"/>
                  <a:pt x="490" y="1314"/>
                </a:cubicBezTo>
                <a:cubicBezTo>
                  <a:pt x="494" y="1317"/>
                  <a:pt x="499" y="1321"/>
                  <a:pt x="503" y="1324"/>
                </a:cubicBezTo>
                <a:cubicBezTo>
                  <a:pt x="505" y="1326"/>
                  <a:pt x="507" y="1327"/>
                  <a:pt x="509" y="1329"/>
                </a:cubicBezTo>
                <a:cubicBezTo>
                  <a:pt x="521" y="1339"/>
                  <a:pt x="534" y="1349"/>
                  <a:pt x="547" y="1358"/>
                </a:cubicBezTo>
                <a:cubicBezTo>
                  <a:pt x="549" y="1359"/>
                  <a:pt x="551" y="1360"/>
                  <a:pt x="552" y="1361"/>
                </a:cubicBezTo>
                <a:cubicBezTo>
                  <a:pt x="567" y="1371"/>
                  <a:pt x="582" y="1380"/>
                  <a:pt x="597" y="1389"/>
                </a:cubicBezTo>
                <a:cubicBezTo>
                  <a:pt x="598" y="1389"/>
                  <a:pt x="598" y="1389"/>
                  <a:pt x="599" y="1389"/>
                </a:cubicBezTo>
                <a:cubicBezTo>
                  <a:pt x="647" y="1416"/>
                  <a:pt x="700" y="1435"/>
                  <a:pt x="754" y="1447"/>
                </a:cubicBezTo>
                <a:cubicBezTo>
                  <a:pt x="759" y="1448"/>
                  <a:pt x="764" y="1449"/>
                  <a:pt x="769" y="1449"/>
                </a:cubicBezTo>
                <a:cubicBezTo>
                  <a:pt x="781" y="1452"/>
                  <a:pt x="794" y="1454"/>
                  <a:pt x="807" y="1455"/>
                </a:cubicBezTo>
                <a:cubicBezTo>
                  <a:pt x="813" y="1456"/>
                  <a:pt x="820" y="1457"/>
                  <a:pt x="826" y="1457"/>
                </a:cubicBezTo>
                <a:cubicBezTo>
                  <a:pt x="831" y="1458"/>
                  <a:pt x="835" y="1458"/>
                  <a:pt x="840" y="1459"/>
                </a:cubicBezTo>
                <a:lnTo>
                  <a:pt x="840" y="1678"/>
                </a:lnTo>
                <a:close/>
                <a:moveTo>
                  <a:pt x="913" y="1678"/>
                </a:moveTo>
                <a:cubicBezTo>
                  <a:pt x="913" y="1459"/>
                  <a:pt x="913" y="1459"/>
                  <a:pt x="913" y="1459"/>
                </a:cubicBezTo>
                <a:cubicBezTo>
                  <a:pt x="918" y="1458"/>
                  <a:pt x="922" y="1458"/>
                  <a:pt x="927" y="1457"/>
                </a:cubicBezTo>
                <a:cubicBezTo>
                  <a:pt x="933" y="1457"/>
                  <a:pt x="939" y="1456"/>
                  <a:pt x="946" y="1455"/>
                </a:cubicBezTo>
                <a:cubicBezTo>
                  <a:pt x="959" y="1454"/>
                  <a:pt x="972" y="1452"/>
                  <a:pt x="984" y="1449"/>
                </a:cubicBezTo>
                <a:cubicBezTo>
                  <a:pt x="989" y="1449"/>
                  <a:pt x="994" y="1448"/>
                  <a:pt x="999" y="1447"/>
                </a:cubicBezTo>
                <a:cubicBezTo>
                  <a:pt x="1053" y="1435"/>
                  <a:pt x="1105" y="1416"/>
                  <a:pt x="1154" y="1389"/>
                </a:cubicBezTo>
                <a:cubicBezTo>
                  <a:pt x="1155" y="1389"/>
                  <a:pt x="1155" y="1389"/>
                  <a:pt x="1156" y="1389"/>
                </a:cubicBezTo>
                <a:cubicBezTo>
                  <a:pt x="1171" y="1380"/>
                  <a:pt x="1186" y="1371"/>
                  <a:pt x="1200" y="1361"/>
                </a:cubicBezTo>
                <a:cubicBezTo>
                  <a:pt x="1202" y="1360"/>
                  <a:pt x="1204" y="1359"/>
                  <a:pt x="1206" y="1358"/>
                </a:cubicBezTo>
                <a:cubicBezTo>
                  <a:pt x="1219" y="1349"/>
                  <a:pt x="1232" y="1339"/>
                  <a:pt x="1244" y="1329"/>
                </a:cubicBezTo>
                <a:cubicBezTo>
                  <a:pt x="1246" y="1327"/>
                  <a:pt x="1248" y="1326"/>
                  <a:pt x="1250" y="1324"/>
                </a:cubicBezTo>
                <a:cubicBezTo>
                  <a:pt x="1254" y="1321"/>
                  <a:pt x="1259" y="1317"/>
                  <a:pt x="1263" y="1314"/>
                </a:cubicBezTo>
                <a:cubicBezTo>
                  <a:pt x="1370" y="1421"/>
                  <a:pt x="1370" y="1421"/>
                  <a:pt x="1370" y="1421"/>
                </a:cubicBezTo>
                <a:cubicBezTo>
                  <a:pt x="1379" y="1430"/>
                  <a:pt x="1379" y="1430"/>
                  <a:pt x="1379" y="1430"/>
                </a:cubicBezTo>
                <a:cubicBezTo>
                  <a:pt x="1418" y="1469"/>
                  <a:pt x="1418" y="1469"/>
                  <a:pt x="1418" y="1469"/>
                </a:cubicBezTo>
                <a:cubicBezTo>
                  <a:pt x="1279" y="1596"/>
                  <a:pt x="1102" y="1670"/>
                  <a:pt x="913" y="1678"/>
                </a:cubicBezTo>
                <a:close/>
                <a:moveTo>
                  <a:pt x="1470" y="1417"/>
                </a:moveTo>
                <a:cubicBezTo>
                  <a:pt x="1451" y="1399"/>
                  <a:pt x="1451" y="1399"/>
                  <a:pt x="1451" y="1399"/>
                </a:cubicBezTo>
                <a:cubicBezTo>
                  <a:pt x="1424" y="1372"/>
                  <a:pt x="1424" y="1372"/>
                  <a:pt x="1424" y="1372"/>
                </a:cubicBezTo>
                <a:cubicBezTo>
                  <a:pt x="1314" y="1262"/>
                  <a:pt x="1314" y="1262"/>
                  <a:pt x="1314" y="1262"/>
                </a:cubicBezTo>
                <a:cubicBezTo>
                  <a:pt x="1318" y="1258"/>
                  <a:pt x="1321" y="1254"/>
                  <a:pt x="1325" y="1249"/>
                </a:cubicBezTo>
                <a:cubicBezTo>
                  <a:pt x="1326" y="1248"/>
                  <a:pt x="1328" y="1246"/>
                  <a:pt x="1330" y="1244"/>
                </a:cubicBezTo>
                <a:cubicBezTo>
                  <a:pt x="1340" y="1231"/>
                  <a:pt x="1349" y="1218"/>
                  <a:pt x="1359" y="1205"/>
                </a:cubicBezTo>
                <a:cubicBezTo>
                  <a:pt x="1360" y="1203"/>
                  <a:pt x="1361" y="1202"/>
                  <a:pt x="1362" y="1200"/>
                </a:cubicBezTo>
                <a:cubicBezTo>
                  <a:pt x="1372" y="1185"/>
                  <a:pt x="1381" y="1170"/>
                  <a:pt x="1389" y="1155"/>
                </a:cubicBezTo>
                <a:cubicBezTo>
                  <a:pt x="1390" y="1154"/>
                  <a:pt x="1390" y="1154"/>
                  <a:pt x="1390" y="1154"/>
                </a:cubicBezTo>
                <a:cubicBezTo>
                  <a:pt x="1417" y="1105"/>
                  <a:pt x="1436" y="1052"/>
                  <a:pt x="1447" y="998"/>
                </a:cubicBezTo>
                <a:cubicBezTo>
                  <a:pt x="1448" y="993"/>
                  <a:pt x="1449" y="989"/>
                  <a:pt x="1450" y="984"/>
                </a:cubicBezTo>
                <a:cubicBezTo>
                  <a:pt x="1452" y="971"/>
                  <a:pt x="1454" y="958"/>
                  <a:pt x="1456" y="945"/>
                </a:cubicBezTo>
                <a:cubicBezTo>
                  <a:pt x="1457" y="939"/>
                  <a:pt x="1457" y="933"/>
                  <a:pt x="1458" y="927"/>
                </a:cubicBezTo>
                <a:cubicBezTo>
                  <a:pt x="1458" y="922"/>
                  <a:pt x="1459" y="917"/>
                  <a:pt x="1459" y="912"/>
                </a:cubicBezTo>
                <a:cubicBezTo>
                  <a:pt x="1679" y="912"/>
                  <a:pt x="1679" y="912"/>
                  <a:pt x="1679" y="912"/>
                </a:cubicBezTo>
                <a:cubicBezTo>
                  <a:pt x="1670" y="1101"/>
                  <a:pt x="1597" y="1278"/>
                  <a:pt x="1470" y="1417"/>
                </a:cubicBezTo>
                <a:close/>
                <a:moveTo>
                  <a:pt x="1470" y="334"/>
                </a:moveTo>
                <a:cubicBezTo>
                  <a:pt x="1597" y="474"/>
                  <a:pt x="1670" y="651"/>
                  <a:pt x="1679" y="839"/>
                </a:cubicBezTo>
                <a:cubicBezTo>
                  <a:pt x="1459" y="839"/>
                  <a:pt x="1459" y="839"/>
                  <a:pt x="1459" y="839"/>
                </a:cubicBezTo>
                <a:cubicBezTo>
                  <a:pt x="1459" y="834"/>
                  <a:pt x="1458" y="830"/>
                  <a:pt x="1458" y="825"/>
                </a:cubicBezTo>
                <a:cubicBezTo>
                  <a:pt x="1457" y="819"/>
                  <a:pt x="1457" y="813"/>
                  <a:pt x="1456" y="807"/>
                </a:cubicBezTo>
                <a:cubicBezTo>
                  <a:pt x="1454" y="794"/>
                  <a:pt x="1452" y="780"/>
                  <a:pt x="1450" y="767"/>
                </a:cubicBezTo>
                <a:cubicBezTo>
                  <a:pt x="1449" y="763"/>
                  <a:pt x="1448" y="758"/>
                  <a:pt x="1447" y="754"/>
                </a:cubicBezTo>
                <a:cubicBezTo>
                  <a:pt x="1436" y="699"/>
                  <a:pt x="1417" y="647"/>
                  <a:pt x="1390" y="598"/>
                </a:cubicBezTo>
                <a:cubicBezTo>
                  <a:pt x="1390" y="598"/>
                  <a:pt x="1390" y="597"/>
                  <a:pt x="1390" y="597"/>
                </a:cubicBezTo>
                <a:cubicBezTo>
                  <a:pt x="1381" y="582"/>
                  <a:pt x="1372" y="566"/>
                  <a:pt x="1362" y="552"/>
                </a:cubicBezTo>
                <a:cubicBezTo>
                  <a:pt x="1361" y="550"/>
                  <a:pt x="1360" y="549"/>
                  <a:pt x="1359" y="547"/>
                </a:cubicBezTo>
                <a:cubicBezTo>
                  <a:pt x="1350" y="534"/>
                  <a:pt x="1340" y="521"/>
                  <a:pt x="1329" y="508"/>
                </a:cubicBezTo>
                <a:cubicBezTo>
                  <a:pt x="1328" y="506"/>
                  <a:pt x="1326" y="504"/>
                  <a:pt x="1325" y="502"/>
                </a:cubicBezTo>
                <a:cubicBezTo>
                  <a:pt x="1321" y="498"/>
                  <a:pt x="1318" y="494"/>
                  <a:pt x="1314" y="489"/>
                </a:cubicBezTo>
                <a:cubicBezTo>
                  <a:pt x="1336" y="467"/>
                  <a:pt x="1336" y="467"/>
                  <a:pt x="1336" y="467"/>
                </a:cubicBezTo>
                <a:lnTo>
                  <a:pt x="1470" y="334"/>
                </a:lnTo>
                <a:close/>
                <a:moveTo>
                  <a:pt x="913" y="74"/>
                </a:moveTo>
                <a:cubicBezTo>
                  <a:pt x="1102" y="82"/>
                  <a:pt x="1279" y="155"/>
                  <a:pt x="1418" y="283"/>
                </a:cubicBezTo>
                <a:cubicBezTo>
                  <a:pt x="1336" y="365"/>
                  <a:pt x="1336" y="365"/>
                  <a:pt x="1336" y="365"/>
                </a:cubicBezTo>
                <a:cubicBezTo>
                  <a:pt x="1263" y="438"/>
                  <a:pt x="1263" y="438"/>
                  <a:pt x="1263" y="438"/>
                </a:cubicBezTo>
                <a:cubicBezTo>
                  <a:pt x="1259" y="434"/>
                  <a:pt x="1254" y="431"/>
                  <a:pt x="1250" y="427"/>
                </a:cubicBezTo>
                <a:cubicBezTo>
                  <a:pt x="1248" y="426"/>
                  <a:pt x="1246" y="424"/>
                  <a:pt x="1245" y="423"/>
                </a:cubicBezTo>
                <a:cubicBezTo>
                  <a:pt x="1232" y="413"/>
                  <a:pt x="1219" y="403"/>
                  <a:pt x="1205" y="393"/>
                </a:cubicBezTo>
                <a:cubicBezTo>
                  <a:pt x="1204" y="392"/>
                  <a:pt x="1202" y="391"/>
                  <a:pt x="1201" y="391"/>
                </a:cubicBezTo>
                <a:cubicBezTo>
                  <a:pt x="1186" y="380"/>
                  <a:pt x="1170" y="371"/>
                  <a:pt x="1155" y="362"/>
                </a:cubicBezTo>
                <a:cubicBezTo>
                  <a:pt x="1155" y="362"/>
                  <a:pt x="1155" y="362"/>
                  <a:pt x="1155" y="362"/>
                </a:cubicBezTo>
                <a:cubicBezTo>
                  <a:pt x="1105" y="336"/>
                  <a:pt x="1053" y="316"/>
                  <a:pt x="998" y="305"/>
                </a:cubicBezTo>
                <a:cubicBezTo>
                  <a:pt x="994" y="304"/>
                  <a:pt x="990" y="303"/>
                  <a:pt x="986" y="302"/>
                </a:cubicBezTo>
                <a:cubicBezTo>
                  <a:pt x="972" y="300"/>
                  <a:pt x="959" y="298"/>
                  <a:pt x="945" y="296"/>
                </a:cubicBezTo>
                <a:cubicBezTo>
                  <a:pt x="939" y="296"/>
                  <a:pt x="933" y="295"/>
                  <a:pt x="928" y="294"/>
                </a:cubicBezTo>
                <a:cubicBezTo>
                  <a:pt x="923" y="294"/>
                  <a:pt x="918" y="293"/>
                  <a:pt x="913" y="293"/>
                </a:cubicBezTo>
                <a:lnTo>
                  <a:pt x="913" y="74"/>
                </a:lnTo>
                <a:close/>
                <a:moveTo>
                  <a:pt x="876" y="365"/>
                </a:moveTo>
                <a:cubicBezTo>
                  <a:pt x="1123" y="365"/>
                  <a:pt x="1329" y="540"/>
                  <a:pt x="1377" y="772"/>
                </a:cubicBezTo>
                <a:cubicBezTo>
                  <a:pt x="1377" y="772"/>
                  <a:pt x="1377" y="773"/>
                  <a:pt x="1377" y="773"/>
                </a:cubicBezTo>
                <a:cubicBezTo>
                  <a:pt x="1380" y="787"/>
                  <a:pt x="1382" y="802"/>
                  <a:pt x="1384" y="817"/>
                </a:cubicBezTo>
                <a:cubicBezTo>
                  <a:pt x="1384" y="819"/>
                  <a:pt x="1385" y="822"/>
                  <a:pt x="1385" y="824"/>
                </a:cubicBezTo>
                <a:cubicBezTo>
                  <a:pt x="1387" y="841"/>
                  <a:pt x="1387" y="858"/>
                  <a:pt x="1387" y="876"/>
                </a:cubicBezTo>
                <a:cubicBezTo>
                  <a:pt x="1387" y="876"/>
                  <a:pt x="1387" y="876"/>
                  <a:pt x="1387" y="876"/>
                </a:cubicBezTo>
                <a:cubicBezTo>
                  <a:pt x="1387" y="894"/>
                  <a:pt x="1387" y="911"/>
                  <a:pt x="1385" y="928"/>
                </a:cubicBezTo>
                <a:cubicBezTo>
                  <a:pt x="1385" y="930"/>
                  <a:pt x="1384" y="933"/>
                  <a:pt x="1384" y="936"/>
                </a:cubicBezTo>
                <a:cubicBezTo>
                  <a:pt x="1382" y="950"/>
                  <a:pt x="1380" y="964"/>
                  <a:pt x="1377" y="979"/>
                </a:cubicBezTo>
                <a:cubicBezTo>
                  <a:pt x="1377" y="979"/>
                  <a:pt x="1377" y="979"/>
                  <a:pt x="1377" y="980"/>
                </a:cubicBezTo>
                <a:cubicBezTo>
                  <a:pt x="1336" y="1177"/>
                  <a:pt x="1180" y="1333"/>
                  <a:pt x="984" y="1375"/>
                </a:cubicBezTo>
                <a:cubicBezTo>
                  <a:pt x="982" y="1376"/>
                  <a:pt x="981" y="1376"/>
                  <a:pt x="979" y="1376"/>
                </a:cubicBezTo>
                <a:cubicBezTo>
                  <a:pt x="966" y="1379"/>
                  <a:pt x="953" y="1381"/>
                  <a:pt x="940" y="1382"/>
                </a:cubicBezTo>
                <a:cubicBezTo>
                  <a:pt x="936" y="1383"/>
                  <a:pt x="932" y="1384"/>
                  <a:pt x="928" y="1384"/>
                </a:cubicBezTo>
                <a:cubicBezTo>
                  <a:pt x="915" y="1386"/>
                  <a:pt x="901" y="1386"/>
                  <a:pt x="887" y="1386"/>
                </a:cubicBezTo>
                <a:cubicBezTo>
                  <a:pt x="884" y="1386"/>
                  <a:pt x="880" y="1387"/>
                  <a:pt x="876" y="1387"/>
                </a:cubicBezTo>
                <a:cubicBezTo>
                  <a:pt x="874" y="1387"/>
                  <a:pt x="871" y="1386"/>
                  <a:pt x="869" y="1386"/>
                </a:cubicBezTo>
                <a:cubicBezTo>
                  <a:pt x="854" y="1386"/>
                  <a:pt x="839" y="1386"/>
                  <a:pt x="825" y="1384"/>
                </a:cubicBezTo>
                <a:cubicBezTo>
                  <a:pt x="821" y="1384"/>
                  <a:pt x="818" y="1383"/>
                  <a:pt x="814" y="1383"/>
                </a:cubicBezTo>
                <a:cubicBezTo>
                  <a:pt x="801" y="1381"/>
                  <a:pt x="787" y="1379"/>
                  <a:pt x="774" y="1376"/>
                </a:cubicBezTo>
                <a:cubicBezTo>
                  <a:pt x="773" y="1376"/>
                  <a:pt x="772" y="1376"/>
                  <a:pt x="771" y="1376"/>
                </a:cubicBezTo>
                <a:cubicBezTo>
                  <a:pt x="573" y="1334"/>
                  <a:pt x="417" y="1178"/>
                  <a:pt x="376" y="980"/>
                </a:cubicBezTo>
                <a:cubicBezTo>
                  <a:pt x="376" y="979"/>
                  <a:pt x="376" y="979"/>
                  <a:pt x="376" y="979"/>
                </a:cubicBezTo>
                <a:cubicBezTo>
                  <a:pt x="373" y="964"/>
                  <a:pt x="371" y="950"/>
                  <a:pt x="369" y="935"/>
                </a:cubicBezTo>
                <a:cubicBezTo>
                  <a:pt x="369" y="933"/>
                  <a:pt x="368" y="930"/>
                  <a:pt x="368" y="928"/>
                </a:cubicBezTo>
                <a:cubicBezTo>
                  <a:pt x="366" y="911"/>
                  <a:pt x="365" y="893"/>
                  <a:pt x="365" y="876"/>
                </a:cubicBezTo>
                <a:cubicBezTo>
                  <a:pt x="365" y="858"/>
                  <a:pt x="366" y="841"/>
                  <a:pt x="368" y="824"/>
                </a:cubicBezTo>
                <a:cubicBezTo>
                  <a:pt x="368" y="821"/>
                  <a:pt x="369" y="819"/>
                  <a:pt x="369" y="816"/>
                </a:cubicBezTo>
                <a:cubicBezTo>
                  <a:pt x="371" y="802"/>
                  <a:pt x="373" y="787"/>
                  <a:pt x="376" y="773"/>
                </a:cubicBezTo>
                <a:cubicBezTo>
                  <a:pt x="376" y="772"/>
                  <a:pt x="376" y="772"/>
                  <a:pt x="376" y="771"/>
                </a:cubicBezTo>
                <a:cubicBezTo>
                  <a:pt x="418" y="573"/>
                  <a:pt x="575" y="416"/>
                  <a:pt x="773" y="375"/>
                </a:cubicBezTo>
                <a:cubicBezTo>
                  <a:pt x="773" y="375"/>
                  <a:pt x="773" y="375"/>
                  <a:pt x="774" y="375"/>
                </a:cubicBezTo>
                <a:cubicBezTo>
                  <a:pt x="788" y="372"/>
                  <a:pt x="803" y="370"/>
                  <a:pt x="818" y="368"/>
                </a:cubicBezTo>
                <a:cubicBezTo>
                  <a:pt x="820" y="368"/>
                  <a:pt x="822" y="368"/>
                  <a:pt x="825" y="367"/>
                </a:cubicBezTo>
                <a:cubicBezTo>
                  <a:pt x="842" y="366"/>
                  <a:pt x="859" y="365"/>
                  <a:pt x="876" y="365"/>
                </a:cubicBezTo>
                <a:close/>
                <a:moveTo>
                  <a:pt x="840" y="74"/>
                </a:moveTo>
                <a:cubicBezTo>
                  <a:pt x="840" y="293"/>
                  <a:pt x="840" y="293"/>
                  <a:pt x="840" y="293"/>
                </a:cubicBezTo>
                <a:cubicBezTo>
                  <a:pt x="835" y="293"/>
                  <a:pt x="831" y="294"/>
                  <a:pt x="826" y="294"/>
                </a:cubicBezTo>
                <a:cubicBezTo>
                  <a:pt x="820" y="295"/>
                  <a:pt x="814" y="296"/>
                  <a:pt x="807" y="296"/>
                </a:cubicBezTo>
                <a:cubicBezTo>
                  <a:pt x="794" y="298"/>
                  <a:pt x="781" y="300"/>
                  <a:pt x="768" y="302"/>
                </a:cubicBezTo>
                <a:cubicBezTo>
                  <a:pt x="764" y="303"/>
                  <a:pt x="759" y="304"/>
                  <a:pt x="754" y="305"/>
                </a:cubicBezTo>
                <a:cubicBezTo>
                  <a:pt x="700" y="316"/>
                  <a:pt x="647" y="336"/>
                  <a:pt x="599" y="362"/>
                </a:cubicBezTo>
                <a:cubicBezTo>
                  <a:pt x="598" y="362"/>
                  <a:pt x="598" y="363"/>
                  <a:pt x="598" y="363"/>
                </a:cubicBezTo>
                <a:cubicBezTo>
                  <a:pt x="582" y="371"/>
                  <a:pt x="567" y="381"/>
                  <a:pt x="552" y="390"/>
                </a:cubicBezTo>
                <a:cubicBezTo>
                  <a:pt x="551" y="391"/>
                  <a:pt x="549" y="392"/>
                  <a:pt x="548" y="394"/>
                </a:cubicBezTo>
                <a:cubicBezTo>
                  <a:pt x="534" y="403"/>
                  <a:pt x="521" y="413"/>
                  <a:pt x="508" y="423"/>
                </a:cubicBezTo>
                <a:cubicBezTo>
                  <a:pt x="507" y="424"/>
                  <a:pt x="505" y="426"/>
                  <a:pt x="503" y="427"/>
                </a:cubicBezTo>
                <a:cubicBezTo>
                  <a:pt x="499" y="431"/>
                  <a:pt x="494" y="434"/>
                  <a:pt x="490" y="438"/>
                </a:cubicBezTo>
                <a:cubicBezTo>
                  <a:pt x="335" y="283"/>
                  <a:pt x="335" y="283"/>
                  <a:pt x="335" y="283"/>
                </a:cubicBezTo>
                <a:cubicBezTo>
                  <a:pt x="474" y="155"/>
                  <a:pt x="651" y="82"/>
                  <a:pt x="840" y="74"/>
                </a:cubicBezTo>
                <a:close/>
                <a:moveTo>
                  <a:pt x="283" y="334"/>
                </a:moveTo>
                <a:cubicBezTo>
                  <a:pt x="438" y="489"/>
                  <a:pt x="438" y="489"/>
                  <a:pt x="438" y="489"/>
                </a:cubicBezTo>
                <a:cubicBezTo>
                  <a:pt x="435" y="494"/>
                  <a:pt x="432" y="498"/>
                  <a:pt x="428" y="502"/>
                </a:cubicBezTo>
                <a:cubicBezTo>
                  <a:pt x="427" y="504"/>
                  <a:pt x="425" y="506"/>
                  <a:pt x="423" y="508"/>
                </a:cubicBezTo>
                <a:cubicBezTo>
                  <a:pt x="413" y="521"/>
                  <a:pt x="403" y="534"/>
                  <a:pt x="394" y="547"/>
                </a:cubicBezTo>
                <a:cubicBezTo>
                  <a:pt x="393" y="548"/>
                  <a:pt x="392" y="550"/>
                  <a:pt x="391" y="552"/>
                </a:cubicBezTo>
                <a:cubicBezTo>
                  <a:pt x="381" y="566"/>
                  <a:pt x="372" y="581"/>
                  <a:pt x="364" y="597"/>
                </a:cubicBezTo>
                <a:cubicBezTo>
                  <a:pt x="363" y="597"/>
                  <a:pt x="363" y="598"/>
                  <a:pt x="363" y="598"/>
                </a:cubicBezTo>
                <a:cubicBezTo>
                  <a:pt x="336" y="647"/>
                  <a:pt x="317" y="699"/>
                  <a:pt x="305" y="754"/>
                </a:cubicBezTo>
                <a:cubicBezTo>
                  <a:pt x="305" y="758"/>
                  <a:pt x="304" y="763"/>
                  <a:pt x="303" y="767"/>
                </a:cubicBezTo>
                <a:cubicBezTo>
                  <a:pt x="300" y="781"/>
                  <a:pt x="298" y="794"/>
                  <a:pt x="297" y="807"/>
                </a:cubicBezTo>
                <a:cubicBezTo>
                  <a:pt x="296" y="813"/>
                  <a:pt x="296" y="819"/>
                  <a:pt x="295" y="825"/>
                </a:cubicBezTo>
                <a:cubicBezTo>
                  <a:pt x="295" y="830"/>
                  <a:pt x="294" y="835"/>
                  <a:pt x="294" y="839"/>
                </a:cubicBezTo>
                <a:cubicBezTo>
                  <a:pt x="74" y="839"/>
                  <a:pt x="74" y="839"/>
                  <a:pt x="74" y="839"/>
                </a:cubicBezTo>
                <a:cubicBezTo>
                  <a:pt x="83" y="651"/>
                  <a:pt x="156" y="474"/>
                  <a:pt x="283" y="334"/>
                </a:cubicBezTo>
                <a:close/>
                <a:moveTo>
                  <a:pt x="74" y="912"/>
                </a:moveTo>
                <a:cubicBezTo>
                  <a:pt x="294" y="912"/>
                  <a:pt x="294" y="912"/>
                  <a:pt x="294" y="912"/>
                </a:cubicBezTo>
                <a:cubicBezTo>
                  <a:pt x="294" y="917"/>
                  <a:pt x="295" y="922"/>
                  <a:pt x="295" y="927"/>
                </a:cubicBezTo>
                <a:cubicBezTo>
                  <a:pt x="296" y="933"/>
                  <a:pt x="296" y="939"/>
                  <a:pt x="297" y="945"/>
                </a:cubicBezTo>
                <a:cubicBezTo>
                  <a:pt x="298" y="958"/>
                  <a:pt x="300" y="971"/>
                  <a:pt x="303" y="984"/>
                </a:cubicBezTo>
                <a:cubicBezTo>
                  <a:pt x="304" y="989"/>
                  <a:pt x="305" y="993"/>
                  <a:pt x="305" y="998"/>
                </a:cubicBezTo>
                <a:cubicBezTo>
                  <a:pt x="317" y="1052"/>
                  <a:pt x="336" y="1105"/>
                  <a:pt x="363" y="1154"/>
                </a:cubicBezTo>
                <a:cubicBezTo>
                  <a:pt x="363" y="1154"/>
                  <a:pt x="363" y="1154"/>
                  <a:pt x="363" y="1155"/>
                </a:cubicBezTo>
                <a:cubicBezTo>
                  <a:pt x="372" y="1170"/>
                  <a:pt x="381" y="1185"/>
                  <a:pt x="391" y="1200"/>
                </a:cubicBezTo>
                <a:cubicBezTo>
                  <a:pt x="392" y="1202"/>
                  <a:pt x="393" y="1203"/>
                  <a:pt x="394" y="1205"/>
                </a:cubicBezTo>
                <a:cubicBezTo>
                  <a:pt x="403" y="1218"/>
                  <a:pt x="413" y="1231"/>
                  <a:pt x="423" y="1244"/>
                </a:cubicBezTo>
                <a:cubicBezTo>
                  <a:pt x="425" y="1246"/>
                  <a:pt x="427" y="1248"/>
                  <a:pt x="428" y="1249"/>
                </a:cubicBezTo>
                <a:cubicBezTo>
                  <a:pt x="432" y="1254"/>
                  <a:pt x="435" y="1258"/>
                  <a:pt x="438" y="1262"/>
                </a:cubicBezTo>
                <a:cubicBezTo>
                  <a:pt x="283" y="1417"/>
                  <a:pt x="283" y="1417"/>
                  <a:pt x="283" y="1417"/>
                </a:cubicBezTo>
                <a:cubicBezTo>
                  <a:pt x="156" y="1278"/>
                  <a:pt x="83" y="1101"/>
                  <a:pt x="74" y="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205">
            <a:extLst>
              <a:ext uri="{FF2B5EF4-FFF2-40B4-BE49-F238E27FC236}">
                <a16:creationId xmlns:a16="http://schemas.microsoft.com/office/drawing/2014/main" id="{FDAAAC53-03F8-BA43-85E2-38E7FCF66EA6}"/>
              </a:ext>
            </a:extLst>
          </p:cNvPr>
          <p:cNvSpPr>
            <a:spLocks noEditPoints="1"/>
          </p:cNvSpPr>
          <p:nvPr/>
        </p:nvSpPr>
        <p:spPr bwMode="auto">
          <a:xfrm>
            <a:off x="9788141" y="4173936"/>
            <a:ext cx="414622" cy="414622"/>
          </a:xfrm>
          <a:custGeom>
            <a:avLst/>
            <a:gdLst>
              <a:gd name="T0" fmla="*/ 1469 w 1752"/>
              <a:gd name="T1" fmla="*/ 1520 h 1752"/>
              <a:gd name="T2" fmla="*/ 1521 w 1752"/>
              <a:gd name="T3" fmla="*/ 1469 h 1752"/>
              <a:gd name="T4" fmla="*/ 1678 w 1752"/>
              <a:gd name="T5" fmla="*/ 126 h 1752"/>
              <a:gd name="T6" fmla="*/ 876 w 1752"/>
              <a:gd name="T7" fmla="*/ 0 h 1752"/>
              <a:gd name="T8" fmla="*/ 75 w 1752"/>
              <a:gd name="T9" fmla="*/ 126 h 1752"/>
              <a:gd name="T10" fmla="*/ 232 w 1752"/>
              <a:gd name="T11" fmla="*/ 1469 h 1752"/>
              <a:gd name="T12" fmla="*/ 283 w 1752"/>
              <a:gd name="T13" fmla="*/ 1520 h 1752"/>
              <a:gd name="T14" fmla="*/ 335 w 1752"/>
              <a:gd name="T15" fmla="*/ 1469 h 1752"/>
              <a:gd name="T16" fmla="*/ 503 w 1752"/>
              <a:gd name="T17" fmla="*/ 1324 h 1752"/>
              <a:gd name="T18" fmla="*/ 552 w 1752"/>
              <a:gd name="T19" fmla="*/ 1361 h 1752"/>
              <a:gd name="T20" fmla="*/ 754 w 1752"/>
              <a:gd name="T21" fmla="*/ 1447 h 1752"/>
              <a:gd name="T22" fmla="*/ 826 w 1752"/>
              <a:gd name="T23" fmla="*/ 1457 h 1752"/>
              <a:gd name="T24" fmla="*/ 913 w 1752"/>
              <a:gd name="T25" fmla="*/ 1678 h 1752"/>
              <a:gd name="T26" fmla="*/ 946 w 1752"/>
              <a:gd name="T27" fmla="*/ 1455 h 1752"/>
              <a:gd name="T28" fmla="*/ 1154 w 1752"/>
              <a:gd name="T29" fmla="*/ 1389 h 1752"/>
              <a:gd name="T30" fmla="*/ 1206 w 1752"/>
              <a:gd name="T31" fmla="*/ 1358 h 1752"/>
              <a:gd name="T32" fmla="*/ 1263 w 1752"/>
              <a:gd name="T33" fmla="*/ 1314 h 1752"/>
              <a:gd name="T34" fmla="*/ 1418 w 1752"/>
              <a:gd name="T35" fmla="*/ 1469 h 1752"/>
              <a:gd name="T36" fmla="*/ 1451 w 1752"/>
              <a:gd name="T37" fmla="*/ 1399 h 1752"/>
              <a:gd name="T38" fmla="*/ 1325 w 1752"/>
              <a:gd name="T39" fmla="*/ 1249 h 1752"/>
              <a:gd name="T40" fmla="*/ 1362 w 1752"/>
              <a:gd name="T41" fmla="*/ 1200 h 1752"/>
              <a:gd name="T42" fmla="*/ 1447 w 1752"/>
              <a:gd name="T43" fmla="*/ 998 h 1752"/>
              <a:gd name="T44" fmla="*/ 1458 w 1752"/>
              <a:gd name="T45" fmla="*/ 927 h 1752"/>
              <a:gd name="T46" fmla="*/ 1470 w 1752"/>
              <a:gd name="T47" fmla="*/ 1417 h 1752"/>
              <a:gd name="T48" fmla="*/ 1459 w 1752"/>
              <a:gd name="T49" fmla="*/ 839 h 1752"/>
              <a:gd name="T50" fmla="*/ 1450 w 1752"/>
              <a:gd name="T51" fmla="*/ 767 h 1752"/>
              <a:gd name="T52" fmla="*/ 1390 w 1752"/>
              <a:gd name="T53" fmla="*/ 597 h 1752"/>
              <a:gd name="T54" fmla="*/ 1329 w 1752"/>
              <a:gd name="T55" fmla="*/ 508 h 1752"/>
              <a:gd name="T56" fmla="*/ 1336 w 1752"/>
              <a:gd name="T57" fmla="*/ 467 h 1752"/>
              <a:gd name="T58" fmla="*/ 1418 w 1752"/>
              <a:gd name="T59" fmla="*/ 283 h 1752"/>
              <a:gd name="T60" fmla="*/ 1250 w 1752"/>
              <a:gd name="T61" fmla="*/ 427 h 1752"/>
              <a:gd name="T62" fmla="*/ 1201 w 1752"/>
              <a:gd name="T63" fmla="*/ 391 h 1752"/>
              <a:gd name="T64" fmla="*/ 998 w 1752"/>
              <a:gd name="T65" fmla="*/ 305 h 1752"/>
              <a:gd name="T66" fmla="*/ 928 w 1752"/>
              <a:gd name="T67" fmla="*/ 294 h 1752"/>
              <a:gd name="T68" fmla="*/ 876 w 1752"/>
              <a:gd name="T69" fmla="*/ 365 h 1752"/>
              <a:gd name="T70" fmla="*/ 1384 w 1752"/>
              <a:gd name="T71" fmla="*/ 817 h 1752"/>
              <a:gd name="T72" fmla="*/ 1387 w 1752"/>
              <a:gd name="T73" fmla="*/ 876 h 1752"/>
              <a:gd name="T74" fmla="*/ 1377 w 1752"/>
              <a:gd name="T75" fmla="*/ 979 h 1752"/>
              <a:gd name="T76" fmla="*/ 979 w 1752"/>
              <a:gd name="T77" fmla="*/ 1376 h 1752"/>
              <a:gd name="T78" fmla="*/ 887 w 1752"/>
              <a:gd name="T79" fmla="*/ 1386 h 1752"/>
              <a:gd name="T80" fmla="*/ 825 w 1752"/>
              <a:gd name="T81" fmla="*/ 1384 h 1752"/>
              <a:gd name="T82" fmla="*/ 771 w 1752"/>
              <a:gd name="T83" fmla="*/ 1376 h 1752"/>
              <a:gd name="T84" fmla="*/ 369 w 1752"/>
              <a:gd name="T85" fmla="*/ 935 h 1752"/>
              <a:gd name="T86" fmla="*/ 368 w 1752"/>
              <a:gd name="T87" fmla="*/ 824 h 1752"/>
              <a:gd name="T88" fmla="*/ 376 w 1752"/>
              <a:gd name="T89" fmla="*/ 771 h 1752"/>
              <a:gd name="T90" fmla="*/ 818 w 1752"/>
              <a:gd name="T91" fmla="*/ 368 h 1752"/>
              <a:gd name="T92" fmla="*/ 840 w 1752"/>
              <a:gd name="T93" fmla="*/ 74 h 1752"/>
              <a:gd name="T94" fmla="*/ 807 w 1752"/>
              <a:gd name="T95" fmla="*/ 296 h 1752"/>
              <a:gd name="T96" fmla="*/ 599 w 1752"/>
              <a:gd name="T97" fmla="*/ 362 h 1752"/>
              <a:gd name="T98" fmla="*/ 548 w 1752"/>
              <a:gd name="T99" fmla="*/ 394 h 1752"/>
              <a:gd name="T100" fmla="*/ 490 w 1752"/>
              <a:gd name="T101" fmla="*/ 438 h 1752"/>
              <a:gd name="T102" fmla="*/ 283 w 1752"/>
              <a:gd name="T103" fmla="*/ 334 h 1752"/>
              <a:gd name="T104" fmla="*/ 423 w 1752"/>
              <a:gd name="T105" fmla="*/ 508 h 1752"/>
              <a:gd name="T106" fmla="*/ 364 w 1752"/>
              <a:gd name="T107" fmla="*/ 597 h 1752"/>
              <a:gd name="T108" fmla="*/ 303 w 1752"/>
              <a:gd name="T109" fmla="*/ 767 h 1752"/>
              <a:gd name="T110" fmla="*/ 294 w 1752"/>
              <a:gd name="T111" fmla="*/ 839 h 1752"/>
              <a:gd name="T112" fmla="*/ 74 w 1752"/>
              <a:gd name="T113" fmla="*/ 912 h 1752"/>
              <a:gd name="T114" fmla="*/ 297 w 1752"/>
              <a:gd name="T115" fmla="*/ 945 h 1752"/>
              <a:gd name="T116" fmla="*/ 363 w 1752"/>
              <a:gd name="T117" fmla="*/ 1154 h 1752"/>
              <a:gd name="T118" fmla="*/ 394 w 1752"/>
              <a:gd name="T119" fmla="*/ 1205 h 1752"/>
              <a:gd name="T120" fmla="*/ 438 w 1752"/>
              <a:gd name="T121" fmla="*/ 1262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52" h="1752">
                <a:moveTo>
                  <a:pt x="876" y="1752"/>
                </a:moveTo>
                <a:cubicBezTo>
                  <a:pt x="876" y="1752"/>
                  <a:pt x="876" y="1752"/>
                  <a:pt x="876" y="1752"/>
                </a:cubicBezTo>
                <a:cubicBezTo>
                  <a:pt x="1098" y="1752"/>
                  <a:pt x="1307" y="1670"/>
                  <a:pt x="1469" y="1520"/>
                </a:cubicBezTo>
                <a:cubicBezTo>
                  <a:pt x="1627" y="1678"/>
                  <a:pt x="1627" y="1678"/>
                  <a:pt x="1627" y="1678"/>
                </a:cubicBezTo>
                <a:cubicBezTo>
                  <a:pt x="1678" y="1626"/>
                  <a:pt x="1678" y="1626"/>
                  <a:pt x="1678" y="1626"/>
                </a:cubicBezTo>
                <a:cubicBezTo>
                  <a:pt x="1521" y="1469"/>
                  <a:pt x="1521" y="1469"/>
                  <a:pt x="1521" y="1469"/>
                </a:cubicBezTo>
                <a:cubicBezTo>
                  <a:pt x="1670" y="1307"/>
                  <a:pt x="1752" y="1098"/>
                  <a:pt x="1752" y="876"/>
                </a:cubicBezTo>
                <a:cubicBezTo>
                  <a:pt x="1752" y="654"/>
                  <a:pt x="1670" y="445"/>
                  <a:pt x="1521" y="283"/>
                </a:cubicBezTo>
                <a:cubicBezTo>
                  <a:pt x="1678" y="126"/>
                  <a:pt x="1678" y="126"/>
                  <a:pt x="1678" y="126"/>
                </a:cubicBezTo>
                <a:cubicBezTo>
                  <a:pt x="1627" y="74"/>
                  <a:pt x="1627" y="74"/>
                  <a:pt x="1627" y="74"/>
                </a:cubicBezTo>
                <a:cubicBezTo>
                  <a:pt x="1469" y="231"/>
                  <a:pt x="1469" y="231"/>
                  <a:pt x="1469" y="231"/>
                </a:cubicBezTo>
                <a:cubicBezTo>
                  <a:pt x="1307" y="82"/>
                  <a:pt x="1098" y="0"/>
                  <a:pt x="876" y="0"/>
                </a:cubicBezTo>
                <a:cubicBezTo>
                  <a:pt x="655" y="0"/>
                  <a:pt x="446" y="82"/>
                  <a:pt x="283" y="231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232" y="283"/>
                  <a:pt x="232" y="283"/>
                  <a:pt x="232" y="283"/>
                </a:cubicBezTo>
                <a:cubicBezTo>
                  <a:pt x="82" y="445"/>
                  <a:pt x="0" y="654"/>
                  <a:pt x="0" y="876"/>
                </a:cubicBezTo>
                <a:cubicBezTo>
                  <a:pt x="0" y="1098"/>
                  <a:pt x="82" y="1307"/>
                  <a:pt x="232" y="1469"/>
                </a:cubicBezTo>
                <a:cubicBezTo>
                  <a:pt x="75" y="1626"/>
                  <a:pt x="75" y="1626"/>
                  <a:pt x="75" y="1626"/>
                </a:cubicBezTo>
                <a:cubicBezTo>
                  <a:pt x="126" y="1678"/>
                  <a:pt x="126" y="1678"/>
                  <a:pt x="126" y="1678"/>
                </a:cubicBezTo>
                <a:cubicBezTo>
                  <a:pt x="283" y="1520"/>
                  <a:pt x="283" y="1520"/>
                  <a:pt x="283" y="1520"/>
                </a:cubicBezTo>
                <a:cubicBezTo>
                  <a:pt x="446" y="1670"/>
                  <a:pt x="655" y="1752"/>
                  <a:pt x="876" y="1752"/>
                </a:cubicBezTo>
                <a:close/>
                <a:moveTo>
                  <a:pt x="840" y="1678"/>
                </a:moveTo>
                <a:cubicBezTo>
                  <a:pt x="651" y="1670"/>
                  <a:pt x="474" y="1596"/>
                  <a:pt x="335" y="1469"/>
                </a:cubicBezTo>
                <a:cubicBezTo>
                  <a:pt x="413" y="1390"/>
                  <a:pt x="413" y="1390"/>
                  <a:pt x="413" y="1390"/>
                </a:cubicBezTo>
                <a:cubicBezTo>
                  <a:pt x="490" y="1314"/>
                  <a:pt x="490" y="1314"/>
                  <a:pt x="490" y="1314"/>
                </a:cubicBezTo>
                <a:cubicBezTo>
                  <a:pt x="494" y="1317"/>
                  <a:pt x="499" y="1321"/>
                  <a:pt x="503" y="1324"/>
                </a:cubicBezTo>
                <a:cubicBezTo>
                  <a:pt x="505" y="1326"/>
                  <a:pt x="507" y="1327"/>
                  <a:pt x="509" y="1329"/>
                </a:cubicBezTo>
                <a:cubicBezTo>
                  <a:pt x="521" y="1339"/>
                  <a:pt x="534" y="1349"/>
                  <a:pt x="547" y="1358"/>
                </a:cubicBezTo>
                <a:cubicBezTo>
                  <a:pt x="549" y="1359"/>
                  <a:pt x="551" y="1360"/>
                  <a:pt x="552" y="1361"/>
                </a:cubicBezTo>
                <a:cubicBezTo>
                  <a:pt x="567" y="1371"/>
                  <a:pt x="582" y="1380"/>
                  <a:pt x="597" y="1389"/>
                </a:cubicBezTo>
                <a:cubicBezTo>
                  <a:pt x="598" y="1389"/>
                  <a:pt x="598" y="1389"/>
                  <a:pt x="599" y="1389"/>
                </a:cubicBezTo>
                <a:cubicBezTo>
                  <a:pt x="647" y="1416"/>
                  <a:pt x="700" y="1435"/>
                  <a:pt x="754" y="1447"/>
                </a:cubicBezTo>
                <a:cubicBezTo>
                  <a:pt x="759" y="1448"/>
                  <a:pt x="764" y="1449"/>
                  <a:pt x="769" y="1449"/>
                </a:cubicBezTo>
                <a:cubicBezTo>
                  <a:pt x="781" y="1452"/>
                  <a:pt x="794" y="1454"/>
                  <a:pt x="807" y="1455"/>
                </a:cubicBezTo>
                <a:cubicBezTo>
                  <a:pt x="813" y="1456"/>
                  <a:pt x="820" y="1457"/>
                  <a:pt x="826" y="1457"/>
                </a:cubicBezTo>
                <a:cubicBezTo>
                  <a:pt x="831" y="1458"/>
                  <a:pt x="835" y="1458"/>
                  <a:pt x="840" y="1459"/>
                </a:cubicBezTo>
                <a:lnTo>
                  <a:pt x="840" y="1678"/>
                </a:lnTo>
                <a:close/>
                <a:moveTo>
                  <a:pt x="913" y="1678"/>
                </a:moveTo>
                <a:cubicBezTo>
                  <a:pt x="913" y="1459"/>
                  <a:pt x="913" y="1459"/>
                  <a:pt x="913" y="1459"/>
                </a:cubicBezTo>
                <a:cubicBezTo>
                  <a:pt x="918" y="1458"/>
                  <a:pt x="922" y="1458"/>
                  <a:pt x="927" y="1457"/>
                </a:cubicBezTo>
                <a:cubicBezTo>
                  <a:pt x="933" y="1457"/>
                  <a:pt x="939" y="1456"/>
                  <a:pt x="946" y="1455"/>
                </a:cubicBezTo>
                <a:cubicBezTo>
                  <a:pt x="959" y="1454"/>
                  <a:pt x="972" y="1452"/>
                  <a:pt x="984" y="1449"/>
                </a:cubicBezTo>
                <a:cubicBezTo>
                  <a:pt x="989" y="1449"/>
                  <a:pt x="994" y="1448"/>
                  <a:pt x="999" y="1447"/>
                </a:cubicBezTo>
                <a:cubicBezTo>
                  <a:pt x="1053" y="1435"/>
                  <a:pt x="1105" y="1416"/>
                  <a:pt x="1154" y="1389"/>
                </a:cubicBezTo>
                <a:cubicBezTo>
                  <a:pt x="1155" y="1389"/>
                  <a:pt x="1155" y="1389"/>
                  <a:pt x="1156" y="1389"/>
                </a:cubicBezTo>
                <a:cubicBezTo>
                  <a:pt x="1171" y="1380"/>
                  <a:pt x="1186" y="1371"/>
                  <a:pt x="1200" y="1361"/>
                </a:cubicBezTo>
                <a:cubicBezTo>
                  <a:pt x="1202" y="1360"/>
                  <a:pt x="1204" y="1359"/>
                  <a:pt x="1206" y="1358"/>
                </a:cubicBezTo>
                <a:cubicBezTo>
                  <a:pt x="1219" y="1349"/>
                  <a:pt x="1232" y="1339"/>
                  <a:pt x="1244" y="1329"/>
                </a:cubicBezTo>
                <a:cubicBezTo>
                  <a:pt x="1246" y="1327"/>
                  <a:pt x="1248" y="1326"/>
                  <a:pt x="1250" y="1324"/>
                </a:cubicBezTo>
                <a:cubicBezTo>
                  <a:pt x="1254" y="1321"/>
                  <a:pt x="1259" y="1317"/>
                  <a:pt x="1263" y="1314"/>
                </a:cubicBezTo>
                <a:cubicBezTo>
                  <a:pt x="1370" y="1421"/>
                  <a:pt x="1370" y="1421"/>
                  <a:pt x="1370" y="1421"/>
                </a:cubicBezTo>
                <a:cubicBezTo>
                  <a:pt x="1379" y="1430"/>
                  <a:pt x="1379" y="1430"/>
                  <a:pt x="1379" y="1430"/>
                </a:cubicBezTo>
                <a:cubicBezTo>
                  <a:pt x="1418" y="1469"/>
                  <a:pt x="1418" y="1469"/>
                  <a:pt x="1418" y="1469"/>
                </a:cubicBezTo>
                <a:cubicBezTo>
                  <a:pt x="1279" y="1596"/>
                  <a:pt x="1102" y="1670"/>
                  <a:pt x="913" y="1678"/>
                </a:cubicBezTo>
                <a:close/>
                <a:moveTo>
                  <a:pt x="1470" y="1417"/>
                </a:moveTo>
                <a:cubicBezTo>
                  <a:pt x="1451" y="1399"/>
                  <a:pt x="1451" y="1399"/>
                  <a:pt x="1451" y="1399"/>
                </a:cubicBezTo>
                <a:cubicBezTo>
                  <a:pt x="1424" y="1372"/>
                  <a:pt x="1424" y="1372"/>
                  <a:pt x="1424" y="1372"/>
                </a:cubicBezTo>
                <a:cubicBezTo>
                  <a:pt x="1314" y="1262"/>
                  <a:pt x="1314" y="1262"/>
                  <a:pt x="1314" y="1262"/>
                </a:cubicBezTo>
                <a:cubicBezTo>
                  <a:pt x="1318" y="1258"/>
                  <a:pt x="1321" y="1254"/>
                  <a:pt x="1325" y="1249"/>
                </a:cubicBezTo>
                <a:cubicBezTo>
                  <a:pt x="1326" y="1248"/>
                  <a:pt x="1328" y="1246"/>
                  <a:pt x="1330" y="1244"/>
                </a:cubicBezTo>
                <a:cubicBezTo>
                  <a:pt x="1340" y="1231"/>
                  <a:pt x="1349" y="1218"/>
                  <a:pt x="1359" y="1205"/>
                </a:cubicBezTo>
                <a:cubicBezTo>
                  <a:pt x="1360" y="1203"/>
                  <a:pt x="1361" y="1202"/>
                  <a:pt x="1362" y="1200"/>
                </a:cubicBezTo>
                <a:cubicBezTo>
                  <a:pt x="1372" y="1185"/>
                  <a:pt x="1381" y="1170"/>
                  <a:pt x="1389" y="1155"/>
                </a:cubicBezTo>
                <a:cubicBezTo>
                  <a:pt x="1390" y="1154"/>
                  <a:pt x="1390" y="1154"/>
                  <a:pt x="1390" y="1154"/>
                </a:cubicBezTo>
                <a:cubicBezTo>
                  <a:pt x="1417" y="1105"/>
                  <a:pt x="1436" y="1052"/>
                  <a:pt x="1447" y="998"/>
                </a:cubicBezTo>
                <a:cubicBezTo>
                  <a:pt x="1448" y="993"/>
                  <a:pt x="1449" y="989"/>
                  <a:pt x="1450" y="984"/>
                </a:cubicBezTo>
                <a:cubicBezTo>
                  <a:pt x="1452" y="971"/>
                  <a:pt x="1454" y="958"/>
                  <a:pt x="1456" y="945"/>
                </a:cubicBezTo>
                <a:cubicBezTo>
                  <a:pt x="1457" y="939"/>
                  <a:pt x="1457" y="933"/>
                  <a:pt x="1458" y="927"/>
                </a:cubicBezTo>
                <a:cubicBezTo>
                  <a:pt x="1458" y="922"/>
                  <a:pt x="1459" y="917"/>
                  <a:pt x="1459" y="912"/>
                </a:cubicBezTo>
                <a:cubicBezTo>
                  <a:pt x="1679" y="912"/>
                  <a:pt x="1679" y="912"/>
                  <a:pt x="1679" y="912"/>
                </a:cubicBezTo>
                <a:cubicBezTo>
                  <a:pt x="1670" y="1101"/>
                  <a:pt x="1597" y="1278"/>
                  <a:pt x="1470" y="1417"/>
                </a:cubicBezTo>
                <a:close/>
                <a:moveTo>
                  <a:pt x="1470" y="334"/>
                </a:moveTo>
                <a:cubicBezTo>
                  <a:pt x="1597" y="474"/>
                  <a:pt x="1670" y="651"/>
                  <a:pt x="1679" y="839"/>
                </a:cubicBezTo>
                <a:cubicBezTo>
                  <a:pt x="1459" y="839"/>
                  <a:pt x="1459" y="839"/>
                  <a:pt x="1459" y="839"/>
                </a:cubicBezTo>
                <a:cubicBezTo>
                  <a:pt x="1459" y="834"/>
                  <a:pt x="1458" y="830"/>
                  <a:pt x="1458" y="825"/>
                </a:cubicBezTo>
                <a:cubicBezTo>
                  <a:pt x="1457" y="819"/>
                  <a:pt x="1457" y="813"/>
                  <a:pt x="1456" y="807"/>
                </a:cubicBezTo>
                <a:cubicBezTo>
                  <a:pt x="1454" y="794"/>
                  <a:pt x="1452" y="780"/>
                  <a:pt x="1450" y="767"/>
                </a:cubicBezTo>
                <a:cubicBezTo>
                  <a:pt x="1449" y="763"/>
                  <a:pt x="1448" y="758"/>
                  <a:pt x="1447" y="754"/>
                </a:cubicBezTo>
                <a:cubicBezTo>
                  <a:pt x="1436" y="699"/>
                  <a:pt x="1417" y="647"/>
                  <a:pt x="1390" y="598"/>
                </a:cubicBezTo>
                <a:cubicBezTo>
                  <a:pt x="1390" y="598"/>
                  <a:pt x="1390" y="597"/>
                  <a:pt x="1390" y="597"/>
                </a:cubicBezTo>
                <a:cubicBezTo>
                  <a:pt x="1381" y="582"/>
                  <a:pt x="1372" y="566"/>
                  <a:pt x="1362" y="552"/>
                </a:cubicBezTo>
                <a:cubicBezTo>
                  <a:pt x="1361" y="550"/>
                  <a:pt x="1360" y="549"/>
                  <a:pt x="1359" y="547"/>
                </a:cubicBezTo>
                <a:cubicBezTo>
                  <a:pt x="1350" y="534"/>
                  <a:pt x="1340" y="521"/>
                  <a:pt x="1329" y="508"/>
                </a:cubicBezTo>
                <a:cubicBezTo>
                  <a:pt x="1328" y="506"/>
                  <a:pt x="1326" y="504"/>
                  <a:pt x="1325" y="502"/>
                </a:cubicBezTo>
                <a:cubicBezTo>
                  <a:pt x="1321" y="498"/>
                  <a:pt x="1318" y="494"/>
                  <a:pt x="1314" y="489"/>
                </a:cubicBezTo>
                <a:cubicBezTo>
                  <a:pt x="1336" y="467"/>
                  <a:pt x="1336" y="467"/>
                  <a:pt x="1336" y="467"/>
                </a:cubicBezTo>
                <a:lnTo>
                  <a:pt x="1470" y="334"/>
                </a:lnTo>
                <a:close/>
                <a:moveTo>
                  <a:pt x="913" y="74"/>
                </a:moveTo>
                <a:cubicBezTo>
                  <a:pt x="1102" y="82"/>
                  <a:pt x="1279" y="155"/>
                  <a:pt x="1418" y="283"/>
                </a:cubicBezTo>
                <a:cubicBezTo>
                  <a:pt x="1336" y="365"/>
                  <a:pt x="1336" y="365"/>
                  <a:pt x="1336" y="365"/>
                </a:cubicBezTo>
                <a:cubicBezTo>
                  <a:pt x="1263" y="438"/>
                  <a:pt x="1263" y="438"/>
                  <a:pt x="1263" y="438"/>
                </a:cubicBezTo>
                <a:cubicBezTo>
                  <a:pt x="1259" y="434"/>
                  <a:pt x="1254" y="431"/>
                  <a:pt x="1250" y="427"/>
                </a:cubicBezTo>
                <a:cubicBezTo>
                  <a:pt x="1248" y="426"/>
                  <a:pt x="1246" y="424"/>
                  <a:pt x="1245" y="423"/>
                </a:cubicBezTo>
                <a:cubicBezTo>
                  <a:pt x="1232" y="413"/>
                  <a:pt x="1219" y="403"/>
                  <a:pt x="1205" y="393"/>
                </a:cubicBezTo>
                <a:cubicBezTo>
                  <a:pt x="1204" y="392"/>
                  <a:pt x="1202" y="391"/>
                  <a:pt x="1201" y="391"/>
                </a:cubicBezTo>
                <a:cubicBezTo>
                  <a:pt x="1186" y="380"/>
                  <a:pt x="1170" y="371"/>
                  <a:pt x="1155" y="362"/>
                </a:cubicBezTo>
                <a:cubicBezTo>
                  <a:pt x="1155" y="362"/>
                  <a:pt x="1155" y="362"/>
                  <a:pt x="1155" y="362"/>
                </a:cubicBezTo>
                <a:cubicBezTo>
                  <a:pt x="1105" y="336"/>
                  <a:pt x="1053" y="316"/>
                  <a:pt x="998" y="305"/>
                </a:cubicBezTo>
                <a:cubicBezTo>
                  <a:pt x="994" y="304"/>
                  <a:pt x="990" y="303"/>
                  <a:pt x="986" y="302"/>
                </a:cubicBezTo>
                <a:cubicBezTo>
                  <a:pt x="972" y="300"/>
                  <a:pt x="959" y="298"/>
                  <a:pt x="945" y="296"/>
                </a:cubicBezTo>
                <a:cubicBezTo>
                  <a:pt x="939" y="296"/>
                  <a:pt x="933" y="295"/>
                  <a:pt x="928" y="294"/>
                </a:cubicBezTo>
                <a:cubicBezTo>
                  <a:pt x="923" y="294"/>
                  <a:pt x="918" y="293"/>
                  <a:pt x="913" y="293"/>
                </a:cubicBezTo>
                <a:lnTo>
                  <a:pt x="913" y="74"/>
                </a:lnTo>
                <a:close/>
                <a:moveTo>
                  <a:pt x="876" y="365"/>
                </a:moveTo>
                <a:cubicBezTo>
                  <a:pt x="1123" y="365"/>
                  <a:pt x="1329" y="540"/>
                  <a:pt x="1377" y="772"/>
                </a:cubicBezTo>
                <a:cubicBezTo>
                  <a:pt x="1377" y="772"/>
                  <a:pt x="1377" y="773"/>
                  <a:pt x="1377" y="773"/>
                </a:cubicBezTo>
                <a:cubicBezTo>
                  <a:pt x="1380" y="787"/>
                  <a:pt x="1382" y="802"/>
                  <a:pt x="1384" y="817"/>
                </a:cubicBezTo>
                <a:cubicBezTo>
                  <a:pt x="1384" y="819"/>
                  <a:pt x="1385" y="822"/>
                  <a:pt x="1385" y="824"/>
                </a:cubicBezTo>
                <a:cubicBezTo>
                  <a:pt x="1387" y="841"/>
                  <a:pt x="1387" y="858"/>
                  <a:pt x="1387" y="876"/>
                </a:cubicBezTo>
                <a:cubicBezTo>
                  <a:pt x="1387" y="876"/>
                  <a:pt x="1387" y="876"/>
                  <a:pt x="1387" y="876"/>
                </a:cubicBezTo>
                <a:cubicBezTo>
                  <a:pt x="1387" y="894"/>
                  <a:pt x="1387" y="911"/>
                  <a:pt x="1385" y="928"/>
                </a:cubicBezTo>
                <a:cubicBezTo>
                  <a:pt x="1385" y="930"/>
                  <a:pt x="1384" y="933"/>
                  <a:pt x="1384" y="936"/>
                </a:cubicBezTo>
                <a:cubicBezTo>
                  <a:pt x="1382" y="950"/>
                  <a:pt x="1380" y="964"/>
                  <a:pt x="1377" y="979"/>
                </a:cubicBezTo>
                <a:cubicBezTo>
                  <a:pt x="1377" y="979"/>
                  <a:pt x="1377" y="979"/>
                  <a:pt x="1377" y="980"/>
                </a:cubicBezTo>
                <a:cubicBezTo>
                  <a:pt x="1336" y="1177"/>
                  <a:pt x="1180" y="1333"/>
                  <a:pt x="984" y="1375"/>
                </a:cubicBezTo>
                <a:cubicBezTo>
                  <a:pt x="982" y="1376"/>
                  <a:pt x="981" y="1376"/>
                  <a:pt x="979" y="1376"/>
                </a:cubicBezTo>
                <a:cubicBezTo>
                  <a:pt x="966" y="1379"/>
                  <a:pt x="953" y="1381"/>
                  <a:pt x="940" y="1382"/>
                </a:cubicBezTo>
                <a:cubicBezTo>
                  <a:pt x="936" y="1383"/>
                  <a:pt x="932" y="1384"/>
                  <a:pt x="928" y="1384"/>
                </a:cubicBezTo>
                <a:cubicBezTo>
                  <a:pt x="915" y="1386"/>
                  <a:pt x="901" y="1386"/>
                  <a:pt x="887" y="1386"/>
                </a:cubicBezTo>
                <a:cubicBezTo>
                  <a:pt x="884" y="1386"/>
                  <a:pt x="880" y="1387"/>
                  <a:pt x="876" y="1387"/>
                </a:cubicBezTo>
                <a:cubicBezTo>
                  <a:pt x="874" y="1387"/>
                  <a:pt x="871" y="1386"/>
                  <a:pt x="869" y="1386"/>
                </a:cubicBezTo>
                <a:cubicBezTo>
                  <a:pt x="854" y="1386"/>
                  <a:pt x="839" y="1386"/>
                  <a:pt x="825" y="1384"/>
                </a:cubicBezTo>
                <a:cubicBezTo>
                  <a:pt x="821" y="1384"/>
                  <a:pt x="818" y="1383"/>
                  <a:pt x="814" y="1383"/>
                </a:cubicBezTo>
                <a:cubicBezTo>
                  <a:pt x="801" y="1381"/>
                  <a:pt x="787" y="1379"/>
                  <a:pt x="774" y="1376"/>
                </a:cubicBezTo>
                <a:cubicBezTo>
                  <a:pt x="773" y="1376"/>
                  <a:pt x="772" y="1376"/>
                  <a:pt x="771" y="1376"/>
                </a:cubicBezTo>
                <a:cubicBezTo>
                  <a:pt x="573" y="1334"/>
                  <a:pt x="417" y="1178"/>
                  <a:pt x="376" y="980"/>
                </a:cubicBezTo>
                <a:cubicBezTo>
                  <a:pt x="376" y="979"/>
                  <a:pt x="376" y="979"/>
                  <a:pt x="376" y="979"/>
                </a:cubicBezTo>
                <a:cubicBezTo>
                  <a:pt x="373" y="964"/>
                  <a:pt x="371" y="950"/>
                  <a:pt x="369" y="935"/>
                </a:cubicBezTo>
                <a:cubicBezTo>
                  <a:pt x="369" y="933"/>
                  <a:pt x="368" y="930"/>
                  <a:pt x="368" y="928"/>
                </a:cubicBezTo>
                <a:cubicBezTo>
                  <a:pt x="366" y="911"/>
                  <a:pt x="365" y="893"/>
                  <a:pt x="365" y="876"/>
                </a:cubicBezTo>
                <a:cubicBezTo>
                  <a:pt x="365" y="858"/>
                  <a:pt x="366" y="841"/>
                  <a:pt x="368" y="824"/>
                </a:cubicBezTo>
                <a:cubicBezTo>
                  <a:pt x="368" y="821"/>
                  <a:pt x="369" y="819"/>
                  <a:pt x="369" y="816"/>
                </a:cubicBezTo>
                <a:cubicBezTo>
                  <a:pt x="371" y="802"/>
                  <a:pt x="373" y="787"/>
                  <a:pt x="376" y="773"/>
                </a:cubicBezTo>
                <a:cubicBezTo>
                  <a:pt x="376" y="772"/>
                  <a:pt x="376" y="772"/>
                  <a:pt x="376" y="771"/>
                </a:cubicBezTo>
                <a:cubicBezTo>
                  <a:pt x="418" y="573"/>
                  <a:pt x="575" y="416"/>
                  <a:pt x="773" y="375"/>
                </a:cubicBezTo>
                <a:cubicBezTo>
                  <a:pt x="773" y="375"/>
                  <a:pt x="773" y="375"/>
                  <a:pt x="774" y="375"/>
                </a:cubicBezTo>
                <a:cubicBezTo>
                  <a:pt x="788" y="372"/>
                  <a:pt x="803" y="370"/>
                  <a:pt x="818" y="368"/>
                </a:cubicBezTo>
                <a:cubicBezTo>
                  <a:pt x="820" y="368"/>
                  <a:pt x="822" y="368"/>
                  <a:pt x="825" y="367"/>
                </a:cubicBezTo>
                <a:cubicBezTo>
                  <a:pt x="842" y="366"/>
                  <a:pt x="859" y="365"/>
                  <a:pt x="876" y="365"/>
                </a:cubicBezTo>
                <a:close/>
                <a:moveTo>
                  <a:pt x="840" y="74"/>
                </a:moveTo>
                <a:cubicBezTo>
                  <a:pt x="840" y="293"/>
                  <a:pt x="840" y="293"/>
                  <a:pt x="840" y="293"/>
                </a:cubicBezTo>
                <a:cubicBezTo>
                  <a:pt x="835" y="293"/>
                  <a:pt x="831" y="294"/>
                  <a:pt x="826" y="294"/>
                </a:cubicBezTo>
                <a:cubicBezTo>
                  <a:pt x="820" y="295"/>
                  <a:pt x="814" y="296"/>
                  <a:pt x="807" y="296"/>
                </a:cubicBezTo>
                <a:cubicBezTo>
                  <a:pt x="794" y="298"/>
                  <a:pt x="781" y="300"/>
                  <a:pt x="768" y="302"/>
                </a:cubicBezTo>
                <a:cubicBezTo>
                  <a:pt x="764" y="303"/>
                  <a:pt x="759" y="304"/>
                  <a:pt x="754" y="305"/>
                </a:cubicBezTo>
                <a:cubicBezTo>
                  <a:pt x="700" y="316"/>
                  <a:pt x="647" y="336"/>
                  <a:pt x="599" y="362"/>
                </a:cubicBezTo>
                <a:cubicBezTo>
                  <a:pt x="598" y="362"/>
                  <a:pt x="598" y="363"/>
                  <a:pt x="598" y="363"/>
                </a:cubicBezTo>
                <a:cubicBezTo>
                  <a:pt x="582" y="371"/>
                  <a:pt x="567" y="381"/>
                  <a:pt x="552" y="390"/>
                </a:cubicBezTo>
                <a:cubicBezTo>
                  <a:pt x="551" y="391"/>
                  <a:pt x="549" y="392"/>
                  <a:pt x="548" y="394"/>
                </a:cubicBezTo>
                <a:cubicBezTo>
                  <a:pt x="534" y="403"/>
                  <a:pt x="521" y="413"/>
                  <a:pt x="508" y="423"/>
                </a:cubicBezTo>
                <a:cubicBezTo>
                  <a:pt x="507" y="424"/>
                  <a:pt x="505" y="426"/>
                  <a:pt x="503" y="427"/>
                </a:cubicBezTo>
                <a:cubicBezTo>
                  <a:pt x="499" y="431"/>
                  <a:pt x="494" y="434"/>
                  <a:pt x="490" y="438"/>
                </a:cubicBezTo>
                <a:cubicBezTo>
                  <a:pt x="335" y="283"/>
                  <a:pt x="335" y="283"/>
                  <a:pt x="335" y="283"/>
                </a:cubicBezTo>
                <a:cubicBezTo>
                  <a:pt x="474" y="155"/>
                  <a:pt x="651" y="82"/>
                  <a:pt x="840" y="74"/>
                </a:cubicBezTo>
                <a:close/>
                <a:moveTo>
                  <a:pt x="283" y="334"/>
                </a:moveTo>
                <a:cubicBezTo>
                  <a:pt x="438" y="489"/>
                  <a:pt x="438" y="489"/>
                  <a:pt x="438" y="489"/>
                </a:cubicBezTo>
                <a:cubicBezTo>
                  <a:pt x="435" y="494"/>
                  <a:pt x="432" y="498"/>
                  <a:pt x="428" y="502"/>
                </a:cubicBezTo>
                <a:cubicBezTo>
                  <a:pt x="427" y="504"/>
                  <a:pt x="425" y="506"/>
                  <a:pt x="423" y="508"/>
                </a:cubicBezTo>
                <a:cubicBezTo>
                  <a:pt x="413" y="521"/>
                  <a:pt x="403" y="534"/>
                  <a:pt x="394" y="547"/>
                </a:cubicBezTo>
                <a:cubicBezTo>
                  <a:pt x="393" y="548"/>
                  <a:pt x="392" y="550"/>
                  <a:pt x="391" y="552"/>
                </a:cubicBezTo>
                <a:cubicBezTo>
                  <a:pt x="381" y="566"/>
                  <a:pt x="372" y="581"/>
                  <a:pt x="364" y="597"/>
                </a:cubicBezTo>
                <a:cubicBezTo>
                  <a:pt x="363" y="597"/>
                  <a:pt x="363" y="598"/>
                  <a:pt x="363" y="598"/>
                </a:cubicBezTo>
                <a:cubicBezTo>
                  <a:pt x="336" y="647"/>
                  <a:pt x="317" y="699"/>
                  <a:pt x="305" y="754"/>
                </a:cubicBezTo>
                <a:cubicBezTo>
                  <a:pt x="305" y="758"/>
                  <a:pt x="304" y="763"/>
                  <a:pt x="303" y="767"/>
                </a:cubicBezTo>
                <a:cubicBezTo>
                  <a:pt x="300" y="781"/>
                  <a:pt x="298" y="794"/>
                  <a:pt x="297" y="807"/>
                </a:cubicBezTo>
                <a:cubicBezTo>
                  <a:pt x="296" y="813"/>
                  <a:pt x="296" y="819"/>
                  <a:pt x="295" y="825"/>
                </a:cubicBezTo>
                <a:cubicBezTo>
                  <a:pt x="295" y="830"/>
                  <a:pt x="294" y="835"/>
                  <a:pt x="294" y="839"/>
                </a:cubicBezTo>
                <a:cubicBezTo>
                  <a:pt x="74" y="839"/>
                  <a:pt x="74" y="839"/>
                  <a:pt x="74" y="839"/>
                </a:cubicBezTo>
                <a:cubicBezTo>
                  <a:pt x="83" y="651"/>
                  <a:pt x="156" y="474"/>
                  <a:pt x="283" y="334"/>
                </a:cubicBezTo>
                <a:close/>
                <a:moveTo>
                  <a:pt x="74" y="912"/>
                </a:moveTo>
                <a:cubicBezTo>
                  <a:pt x="294" y="912"/>
                  <a:pt x="294" y="912"/>
                  <a:pt x="294" y="912"/>
                </a:cubicBezTo>
                <a:cubicBezTo>
                  <a:pt x="294" y="917"/>
                  <a:pt x="295" y="922"/>
                  <a:pt x="295" y="927"/>
                </a:cubicBezTo>
                <a:cubicBezTo>
                  <a:pt x="296" y="933"/>
                  <a:pt x="296" y="939"/>
                  <a:pt x="297" y="945"/>
                </a:cubicBezTo>
                <a:cubicBezTo>
                  <a:pt x="298" y="958"/>
                  <a:pt x="300" y="971"/>
                  <a:pt x="303" y="984"/>
                </a:cubicBezTo>
                <a:cubicBezTo>
                  <a:pt x="304" y="989"/>
                  <a:pt x="305" y="993"/>
                  <a:pt x="305" y="998"/>
                </a:cubicBezTo>
                <a:cubicBezTo>
                  <a:pt x="317" y="1052"/>
                  <a:pt x="336" y="1105"/>
                  <a:pt x="363" y="1154"/>
                </a:cubicBezTo>
                <a:cubicBezTo>
                  <a:pt x="363" y="1154"/>
                  <a:pt x="363" y="1154"/>
                  <a:pt x="363" y="1155"/>
                </a:cubicBezTo>
                <a:cubicBezTo>
                  <a:pt x="372" y="1170"/>
                  <a:pt x="381" y="1185"/>
                  <a:pt x="391" y="1200"/>
                </a:cubicBezTo>
                <a:cubicBezTo>
                  <a:pt x="392" y="1202"/>
                  <a:pt x="393" y="1203"/>
                  <a:pt x="394" y="1205"/>
                </a:cubicBezTo>
                <a:cubicBezTo>
                  <a:pt x="403" y="1218"/>
                  <a:pt x="413" y="1231"/>
                  <a:pt x="423" y="1244"/>
                </a:cubicBezTo>
                <a:cubicBezTo>
                  <a:pt x="425" y="1246"/>
                  <a:pt x="427" y="1248"/>
                  <a:pt x="428" y="1249"/>
                </a:cubicBezTo>
                <a:cubicBezTo>
                  <a:pt x="432" y="1254"/>
                  <a:pt x="435" y="1258"/>
                  <a:pt x="438" y="1262"/>
                </a:cubicBezTo>
                <a:cubicBezTo>
                  <a:pt x="283" y="1417"/>
                  <a:pt x="283" y="1417"/>
                  <a:pt x="283" y="1417"/>
                </a:cubicBezTo>
                <a:cubicBezTo>
                  <a:pt x="156" y="1278"/>
                  <a:pt x="83" y="1101"/>
                  <a:pt x="74" y="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reeform 205">
            <a:extLst>
              <a:ext uri="{FF2B5EF4-FFF2-40B4-BE49-F238E27FC236}">
                <a16:creationId xmlns:a16="http://schemas.microsoft.com/office/drawing/2014/main" id="{01BDFD5E-DF5A-A643-8371-61816148CB2D}"/>
              </a:ext>
            </a:extLst>
          </p:cNvPr>
          <p:cNvSpPr>
            <a:spLocks noEditPoints="1"/>
          </p:cNvSpPr>
          <p:nvPr/>
        </p:nvSpPr>
        <p:spPr bwMode="auto">
          <a:xfrm>
            <a:off x="2007575" y="4176215"/>
            <a:ext cx="414622" cy="414622"/>
          </a:xfrm>
          <a:custGeom>
            <a:avLst/>
            <a:gdLst>
              <a:gd name="T0" fmla="*/ 1469 w 1752"/>
              <a:gd name="T1" fmla="*/ 1520 h 1752"/>
              <a:gd name="T2" fmla="*/ 1521 w 1752"/>
              <a:gd name="T3" fmla="*/ 1469 h 1752"/>
              <a:gd name="T4" fmla="*/ 1678 w 1752"/>
              <a:gd name="T5" fmla="*/ 126 h 1752"/>
              <a:gd name="T6" fmla="*/ 876 w 1752"/>
              <a:gd name="T7" fmla="*/ 0 h 1752"/>
              <a:gd name="T8" fmla="*/ 75 w 1752"/>
              <a:gd name="T9" fmla="*/ 126 h 1752"/>
              <a:gd name="T10" fmla="*/ 232 w 1752"/>
              <a:gd name="T11" fmla="*/ 1469 h 1752"/>
              <a:gd name="T12" fmla="*/ 283 w 1752"/>
              <a:gd name="T13" fmla="*/ 1520 h 1752"/>
              <a:gd name="T14" fmla="*/ 335 w 1752"/>
              <a:gd name="T15" fmla="*/ 1469 h 1752"/>
              <a:gd name="T16" fmla="*/ 503 w 1752"/>
              <a:gd name="T17" fmla="*/ 1324 h 1752"/>
              <a:gd name="T18" fmla="*/ 552 w 1752"/>
              <a:gd name="T19" fmla="*/ 1361 h 1752"/>
              <a:gd name="T20" fmla="*/ 754 w 1752"/>
              <a:gd name="T21" fmla="*/ 1447 h 1752"/>
              <a:gd name="T22" fmla="*/ 826 w 1752"/>
              <a:gd name="T23" fmla="*/ 1457 h 1752"/>
              <a:gd name="T24" fmla="*/ 913 w 1752"/>
              <a:gd name="T25" fmla="*/ 1678 h 1752"/>
              <a:gd name="T26" fmla="*/ 946 w 1752"/>
              <a:gd name="T27" fmla="*/ 1455 h 1752"/>
              <a:gd name="T28" fmla="*/ 1154 w 1752"/>
              <a:gd name="T29" fmla="*/ 1389 h 1752"/>
              <a:gd name="T30" fmla="*/ 1206 w 1752"/>
              <a:gd name="T31" fmla="*/ 1358 h 1752"/>
              <a:gd name="T32" fmla="*/ 1263 w 1752"/>
              <a:gd name="T33" fmla="*/ 1314 h 1752"/>
              <a:gd name="T34" fmla="*/ 1418 w 1752"/>
              <a:gd name="T35" fmla="*/ 1469 h 1752"/>
              <a:gd name="T36" fmla="*/ 1451 w 1752"/>
              <a:gd name="T37" fmla="*/ 1399 h 1752"/>
              <a:gd name="T38" fmla="*/ 1325 w 1752"/>
              <a:gd name="T39" fmla="*/ 1249 h 1752"/>
              <a:gd name="T40" fmla="*/ 1362 w 1752"/>
              <a:gd name="T41" fmla="*/ 1200 h 1752"/>
              <a:gd name="T42" fmla="*/ 1447 w 1752"/>
              <a:gd name="T43" fmla="*/ 998 h 1752"/>
              <a:gd name="T44" fmla="*/ 1458 w 1752"/>
              <a:gd name="T45" fmla="*/ 927 h 1752"/>
              <a:gd name="T46" fmla="*/ 1470 w 1752"/>
              <a:gd name="T47" fmla="*/ 1417 h 1752"/>
              <a:gd name="T48" fmla="*/ 1459 w 1752"/>
              <a:gd name="T49" fmla="*/ 839 h 1752"/>
              <a:gd name="T50" fmla="*/ 1450 w 1752"/>
              <a:gd name="T51" fmla="*/ 767 h 1752"/>
              <a:gd name="T52" fmla="*/ 1390 w 1752"/>
              <a:gd name="T53" fmla="*/ 597 h 1752"/>
              <a:gd name="T54" fmla="*/ 1329 w 1752"/>
              <a:gd name="T55" fmla="*/ 508 h 1752"/>
              <a:gd name="T56" fmla="*/ 1336 w 1752"/>
              <a:gd name="T57" fmla="*/ 467 h 1752"/>
              <a:gd name="T58" fmla="*/ 1418 w 1752"/>
              <a:gd name="T59" fmla="*/ 283 h 1752"/>
              <a:gd name="T60" fmla="*/ 1250 w 1752"/>
              <a:gd name="T61" fmla="*/ 427 h 1752"/>
              <a:gd name="T62" fmla="*/ 1201 w 1752"/>
              <a:gd name="T63" fmla="*/ 391 h 1752"/>
              <a:gd name="T64" fmla="*/ 998 w 1752"/>
              <a:gd name="T65" fmla="*/ 305 h 1752"/>
              <a:gd name="T66" fmla="*/ 928 w 1752"/>
              <a:gd name="T67" fmla="*/ 294 h 1752"/>
              <a:gd name="T68" fmla="*/ 876 w 1752"/>
              <a:gd name="T69" fmla="*/ 365 h 1752"/>
              <a:gd name="T70" fmla="*/ 1384 w 1752"/>
              <a:gd name="T71" fmla="*/ 817 h 1752"/>
              <a:gd name="T72" fmla="*/ 1387 w 1752"/>
              <a:gd name="T73" fmla="*/ 876 h 1752"/>
              <a:gd name="T74" fmla="*/ 1377 w 1752"/>
              <a:gd name="T75" fmla="*/ 979 h 1752"/>
              <a:gd name="T76" fmla="*/ 979 w 1752"/>
              <a:gd name="T77" fmla="*/ 1376 h 1752"/>
              <a:gd name="T78" fmla="*/ 887 w 1752"/>
              <a:gd name="T79" fmla="*/ 1386 h 1752"/>
              <a:gd name="T80" fmla="*/ 825 w 1752"/>
              <a:gd name="T81" fmla="*/ 1384 h 1752"/>
              <a:gd name="T82" fmla="*/ 771 w 1752"/>
              <a:gd name="T83" fmla="*/ 1376 h 1752"/>
              <a:gd name="T84" fmla="*/ 369 w 1752"/>
              <a:gd name="T85" fmla="*/ 935 h 1752"/>
              <a:gd name="T86" fmla="*/ 368 w 1752"/>
              <a:gd name="T87" fmla="*/ 824 h 1752"/>
              <a:gd name="T88" fmla="*/ 376 w 1752"/>
              <a:gd name="T89" fmla="*/ 771 h 1752"/>
              <a:gd name="T90" fmla="*/ 818 w 1752"/>
              <a:gd name="T91" fmla="*/ 368 h 1752"/>
              <a:gd name="T92" fmla="*/ 840 w 1752"/>
              <a:gd name="T93" fmla="*/ 74 h 1752"/>
              <a:gd name="T94" fmla="*/ 807 w 1752"/>
              <a:gd name="T95" fmla="*/ 296 h 1752"/>
              <a:gd name="T96" fmla="*/ 599 w 1752"/>
              <a:gd name="T97" fmla="*/ 362 h 1752"/>
              <a:gd name="T98" fmla="*/ 548 w 1752"/>
              <a:gd name="T99" fmla="*/ 394 h 1752"/>
              <a:gd name="T100" fmla="*/ 490 w 1752"/>
              <a:gd name="T101" fmla="*/ 438 h 1752"/>
              <a:gd name="T102" fmla="*/ 283 w 1752"/>
              <a:gd name="T103" fmla="*/ 334 h 1752"/>
              <a:gd name="T104" fmla="*/ 423 w 1752"/>
              <a:gd name="T105" fmla="*/ 508 h 1752"/>
              <a:gd name="T106" fmla="*/ 364 w 1752"/>
              <a:gd name="T107" fmla="*/ 597 h 1752"/>
              <a:gd name="T108" fmla="*/ 303 w 1752"/>
              <a:gd name="T109" fmla="*/ 767 h 1752"/>
              <a:gd name="T110" fmla="*/ 294 w 1752"/>
              <a:gd name="T111" fmla="*/ 839 h 1752"/>
              <a:gd name="T112" fmla="*/ 74 w 1752"/>
              <a:gd name="T113" fmla="*/ 912 h 1752"/>
              <a:gd name="T114" fmla="*/ 297 w 1752"/>
              <a:gd name="T115" fmla="*/ 945 h 1752"/>
              <a:gd name="T116" fmla="*/ 363 w 1752"/>
              <a:gd name="T117" fmla="*/ 1154 h 1752"/>
              <a:gd name="T118" fmla="*/ 394 w 1752"/>
              <a:gd name="T119" fmla="*/ 1205 h 1752"/>
              <a:gd name="T120" fmla="*/ 438 w 1752"/>
              <a:gd name="T121" fmla="*/ 1262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52" h="1752">
                <a:moveTo>
                  <a:pt x="876" y="1752"/>
                </a:moveTo>
                <a:cubicBezTo>
                  <a:pt x="876" y="1752"/>
                  <a:pt x="876" y="1752"/>
                  <a:pt x="876" y="1752"/>
                </a:cubicBezTo>
                <a:cubicBezTo>
                  <a:pt x="1098" y="1752"/>
                  <a:pt x="1307" y="1670"/>
                  <a:pt x="1469" y="1520"/>
                </a:cubicBezTo>
                <a:cubicBezTo>
                  <a:pt x="1627" y="1678"/>
                  <a:pt x="1627" y="1678"/>
                  <a:pt x="1627" y="1678"/>
                </a:cubicBezTo>
                <a:cubicBezTo>
                  <a:pt x="1678" y="1626"/>
                  <a:pt x="1678" y="1626"/>
                  <a:pt x="1678" y="1626"/>
                </a:cubicBezTo>
                <a:cubicBezTo>
                  <a:pt x="1521" y="1469"/>
                  <a:pt x="1521" y="1469"/>
                  <a:pt x="1521" y="1469"/>
                </a:cubicBezTo>
                <a:cubicBezTo>
                  <a:pt x="1670" y="1307"/>
                  <a:pt x="1752" y="1098"/>
                  <a:pt x="1752" y="876"/>
                </a:cubicBezTo>
                <a:cubicBezTo>
                  <a:pt x="1752" y="654"/>
                  <a:pt x="1670" y="445"/>
                  <a:pt x="1521" y="283"/>
                </a:cubicBezTo>
                <a:cubicBezTo>
                  <a:pt x="1678" y="126"/>
                  <a:pt x="1678" y="126"/>
                  <a:pt x="1678" y="126"/>
                </a:cubicBezTo>
                <a:cubicBezTo>
                  <a:pt x="1627" y="74"/>
                  <a:pt x="1627" y="74"/>
                  <a:pt x="1627" y="74"/>
                </a:cubicBezTo>
                <a:cubicBezTo>
                  <a:pt x="1469" y="231"/>
                  <a:pt x="1469" y="231"/>
                  <a:pt x="1469" y="231"/>
                </a:cubicBezTo>
                <a:cubicBezTo>
                  <a:pt x="1307" y="82"/>
                  <a:pt x="1098" y="0"/>
                  <a:pt x="876" y="0"/>
                </a:cubicBezTo>
                <a:cubicBezTo>
                  <a:pt x="655" y="0"/>
                  <a:pt x="446" y="82"/>
                  <a:pt x="283" y="231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232" y="283"/>
                  <a:pt x="232" y="283"/>
                  <a:pt x="232" y="283"/>
                </a:cubicBezTo>
                <a:cubicBezTo>
                  <a:pt x="82" y="445"/>
                  <a:pt x="0" y="654"/>
                  <a:pt x="0" y="876"/>
                </a:cubicBezTo>
                <a:cubicBezTo>
                  <a:pt x="0" y="1098"/>
                  <a:pt x="82" y="1307"/>
                  <a:pt x="232" y="1469"/>
                </a:cubicBezTo>
                <a:cubicBezTo>
                  <a:pt x="75" y="1626"/>
                  <a:pt x="75" y="1626"/>
                  <a:pt x="75" y="1626"/>
                </a:cubicBezTo>
                <a:cubicBezTo>
                  <a:pt x="126" y="1678"/>
                  <a:pt x="126" y="1678"/>
                  <a:pt x="126" y="1678"/>
                </a:cubicBezTo>
                <a:cubicBezTo>
                  <a:pt x="283" y="1520"/>
                  <a:pt x="283" y="1520"/>
                  <a:pt x="283" y="1520"/>
                </a:cubicBezTo>
                <a:cubicBezTo>
                  <a:pt x="446" y="1670"/>
                  <a:pt x="655" y="1752"/>
                  <a:pt x="876" y="1752"/>
                </a:cubicBezTo>
                <a:close/>
                <a:moveTo>
                  <a:pt x="840" y="1678"/>
                </a:moveTo>
                <a:cubicBezTo>
                  <a:pt x="651" y="1670"/>
                  <a:pt x="474" y="1596"/>
                  <a:pt x="335" y="1469"/>
                </a:cubicBezTo>
                <a:cubicBezTo>
                  <a:pt x="413" y="1390"/>
                  <a:pt x="413" y="1390"/>
                  <a:pt x="413" y="1390"/>
                </a:cubicBezTo>
                <a:cubicBezTo>
                  <a:pt x="490" y="1314"/>
                  <a:pt x="490" y="1314"/>
                  <a:pt x="490" y="1314"/>
                </a:cubicBezTo>
                <a:cubicBezTo>
                  <a:pt x="494" y="1317"/>
                  <a:pt x="499" y="1321"/>
                  <a:pt x="503" y="1324"/>
                </a:cubicBezTo>
                <a:cubicBezTo>
                  <a:pt x="505" y="1326"/>
                  <a:pt x="507" y="1327"/>
                  <a:pt x="509" y="1329"/>
                </a:cubicBezTo>
                <a:cubicBezTo>
                  <a:pt x="521" y="1339"/>
                  <a:pt x="534" y="1349"/>
                  <a:pt x="547" y="1358"/>
                </a:cubicBezTo>
                <a:cubicBezTo>
                  <a:pt x="549" y="1359"/>
                  <a:pt x="551" y="1360"/>
                  <a:pt x="552" y="1361"/>
                </a:cubicBezTo>
                <a:cubicBezTo>
                  <a:pt x="567" y="1371"/>
                  <a:pt x="582" y="1380"/>
                  <a:pt x="597" y="1389"/>
                </a:cubicBezTo>
                <a:cubicBezTo>
                  <a:pt x="598" y="1389"/>
                  <a:pt x="598" y="1389"/>
                  <a:pt x="599" y="1389"/>
                </a:cubicBezTo>
                <a:cubicBezTo>
                  <a:pt x="647" y="1416"/>
                  <a:pt x="700" y="1435"/>
                  <a:pt x="754" y="1447"/>
                </a:cubicBezTo>
                <a:cubicBezTo>
                  <a:pt x="759" y="1448"/>
                  <a:pt x="764" y="1449"/>
                  <a:pt x="769" y="1449"/>
                </a:cubicBezTo>
                <a:cubicBezTo>
                  <a:pt x="781" y="1452"/>
                  <a:pt x="794" y="1454"/>
                  <a:pt x="807" y="1455"/>
                </a:cubicBezTo>
                <a:cubicBezTo>
                  <a:pt x="813" y="1456"/>
                  <a:pt x="820" y="1457"/>
                  <a:pt x="826" y="1457"/>
                </a:cubicBezTo>
                <a:cubicBezTo>
                  <a:pt x="831" y="1458"/>
                  <a:pt x="835" y="1458"/>
                  <a:pt x="840" y="1459"/>
                </a:cubicBezTo>
                <a:lnTo>
                  <a:pt x="840" y="1678"/>
                </a:lnTo>
                <a:close/>
                <a:moveTo>
                  <a:pt x="913" y="1678"/>
                </a:moveTo>
                <a:cubicBezTo>
                  <a:pt x="913" y="1459"/>
                  <a:pt x="913" y="1459"/>
                  <a:pt x="913" y="1459"/>
                </a:cubicBezTo>
                <a:cubicBezTo>
                  <a:pt x="918" y="1458"/>
                  <a:pt x="922" y="1458"/>
                  <a:pt x="927" y="1457"/>
                </a:cubicBezTo>
                <a:cubicBezTo>
                  <a:pt x="933" y="1457"/>
                  <a:pt x="939" y="1456"/>
                  <a:pt x="946" y="1455"/>
                </a:cubicBezTo>
                <a:cubicBezTo>
                  <a:pt x="959" y="1454"/>
                  <a:pt x="972" y="1452"/>
                  <a:pt x="984" y="1449"/>
                </a:cubicBezTo>
                <a:cubicBezTo>
                  <a:pt x="989" y="1449"/>
                  <a:pt x="994" y="1448"/>
                  <a:pt x="999" y="1447"/>
                </a:cubicBezTo>
                <a:cubicBezTo>
                  <a:pt x="1053" y="1435"/>
                  <a:pt x="1105" y="1416"/>
                  <a:pt x="1154" y="1389"/>
                </a:cubicBezTo>
                <a:cubicBezTo>
                  <a:pt x="1155" y="1389"/>
                  <a:pt x="1155" y="1389"/>
                  <a:pt x="1156" y="1389"/>
                </a:cubicBezTo>
                <a:cubicBezTo>
                  <a:pt x="1171" y="1380"/>
                  <a:pt x="1186" y="1371"/>
                  <a:pt x="1200" y="1361"/>
                </a:cubicBezTo>
                <a:cubicBezTo>
                  <a:pt x="1202" y="1360"/>
                  <a:pt x="1204" y="1359"/>
                  <a:pt x="1206" y="1358"/>
                </a:cubicBezTo>
                <a:cubicBezTo>
                  <a:pt x="1219" y="1349"/>
                  <a:pt x="1232" y="1339"/>
                  <a:pt x="1244" y="1329"/>
                </a:cubicBezTo>
                <a:cubicBezTo>
                  <a:pt x="1246" y="1327"/>
                  <a:pt x="1248" y="1326"/>
                  <a:pt x="1250" y="1324"/>
                </a:cubicBezTo>
                <a:cubicBezTo>
                  <a:pt x="1254" y="1321"/>
                  <a:pt x="1259" y="1317"/>
                  <a:pt x="1263" y="1314"/>
                </a:cubicBezTo>
                <a:cubicBezTo>
                  <a:pt x="1370" y="1421"/>
                  <a:pt x="1370" y="1421"/>
                  <a:pt x="1370" y="1421"/>
                </a:cubicBezTo>
                <a:cubicBezTo>
                  <a:pt x="1379" y="1430"/>
                  <a:pt x="1379" y="1430"/>
                  <a:pt x="1379" y="1430"/>
                </a:cubicBezTo>
                <a:cubicBezTo>
                  <a:pt x="1418" y="1469"/>
                  <a:pt x="1418" y="1469"/>
                  <a:pt x="1418" y="1469"/>
                </a:cubicBezTo>
                <a:cubicBezTo>
                  <a:pt x="1279" y="1596"/>
                  <a:pt x="1102" y="1670"/>
                  <a:pt x="913" y="1678"/>
                </a:cubicBezTo>
                <a:close/>
                <a:moveTo>
                  <a:pt x="1470" y="1417"/>
                </a:moveTo>
                <a:cubicBezTo>
                  <a:pt x="1451" y="1399"/>
                  <a:pt x="1451" y="1399"/>
                  <a:pt x="1451" y="1399"/>
                </a:cubicBezTo>
                <a:cubicBezTo>
                  <a:pt x="1424" y="1372"/>
                  <a:pt x="1424" y="1372"/>
                  <a:pt x="1424" y="1372"/>
                </a:cubicBezTo>
                <a:cubicBezTo>
                  <a:pt x="1314" y="1262"/>
                  <a:pt x="1314" y="1262"/>
                  <a:pt x="1314" y="1262"/>
                </a:cubicBezTo>
                <a:cubicBezTo>
                  <a:pt x="1318" y="1258"/>
                  <a:pt x="1321" y="1254"/>
                  <a:pt x="1325" y="1249"/>
                </a:cubicBezTo>
                <a:cubicBezTo>
                  <a:pt x="1326" y="1248"/>
                  <a:pt x="1328" y="1246"/>
                  <a:pt x="1330" y="1244"/>
                </a:cubicBezTo>
                <a:cubicBezTo>
                  <a:pt x="1340" y="1231"/>
                  <a:pt x="1349" y="1218"/>
                  <a:pt x="1359" y="1205"/>
                </a:cubicBezTo>
                <a:cubicBezTo>
                  <a:pt x="1360" y="1203"/>
                  <a:pt x="1361" y="1202"/>
                  <a:pt x="1362" y="1200"/>
                </a:cubicBezTo>
                <a:cubicBezTo>
                  <a:pt x="1372" y="1185"/>
                  <a:pt x="1381" y="1170"/>
                  <a:pt x="1389" y="1155"/>
                </a:cubicBezTo>
                <a:cubicBezTo>
                  <a:pt x="1390" y="1154"/>
                  <a:pt x="1390" y="1154"/>
                  <a:pt x="1390" y="1154"/>
                </a:cubicBezTo>
                <a:cubicBezTo>
                  <a:pt x="1417" y="1105"/>
                  <a:pt x="1436" y="1052"/>
                  <a:pt x="1447" y="998"/>
                </a:cubicBezTo>
                <a:cubicBezTo>
                  <a:pt x="1448" y="993"/>
                  <a:pt x="1449" y="989"/>
                  <a:pt x="1450" y="984"/>
                </a:cubicBezTo>
                <a:cubicBezTo>
                  <a:pt x="1452" y="971"/>
                  <a:pt x="1454" y="958"/>
                  <a:pt x="1456" y="945"/>
                </a:cubicBezTo>
                <a:cubicBezTo>
                  <a:pt x="1457" y="939"/>
                  <a:pt x="1457" y="933"/>
                  <a:pt x="1458" y="927"/>
                </a:cubicBezTo>
                <a:cubicBezTo>
                  <a:pt x="1458" y="922"/>
                  <a:pt x="1459" y="917"/>
                  <a:pt x="1459" y="912"/>
                </a:cubicBezTo>
                <a:cubicBezTo>
                  <a:pt x="1679" y="912"/>
                  <a:pt x="1679" y="912"/>
                  <a:pt x="1679" y="912"/>
                </a:cubicBezTo>
                <a:cubicBezTo>
                  <a:pt x="1670" y="1101"/>
                  <a:pt x="1597" y="1278"/>
                  <a:pt x="1470" y="1417"/>
                </a:cubicBezTo>
                <a:close/>
                <a:moveTo>
                  <a:pt x="1470" y="334"/>
                </a:moveTo>
                <a:cubicBezTo>
                  <a:pt x="1597" y="474"/>
                  <a:pt x="1670" y="651"/>
                  <a:pt x="1679" y="839"/>
                </a:cubicBezTo>
                <a:cubicBezTo>
                  <a:pt x="1459" y="839"/>
                  <a:pt x="1459" y="839"/>
                  <a:pt x="1459" y="839"/>
                </a:cubicBezTo>
                <a:cubicBezTo>
                  <a:pt x="1459" y="834"/>
                  <a:pt x="1458" y="830"/>
                  <a:pt x="1458" y="825"/>
                </a:cubicBezTo>
                <a:cubicBezTo>
                  <a:pt x="1457" y="819"/>
                  <a:pt x="1457" y="813"/>
                  <a:pt x="1456" y="807"/>
                </a:cubicBezTo>
                <a:cubicBezTo>
                  <a:pt x="1454" y="794"/>
                  <a:pt x="1452" y="780"/>
                  <a:pt x="1450" y="767"/>
                </a:cubicBezTo>
                <a:cubicBezTo>
                  <a:pt x="1449" y="763"/>
                  <a:pt x="1448" y="758"/>
                  <a:pt x="1447" y="754"/>
                </a:cubicBezTo>
                <a:cubicBezTo>
                  <a:pt x="1436" y="699"/>
                  <a:pt x="1417" y="647"/>
                  <a:pt x="1390" y="598"/>
                </a:cubicBezTo>
                <a:cubicBezTo>
                  <a:pt x="1390" y="598"/>
                  <a:pt x="1390" y="597"/>
                  <a:pt x="1390" y="597"/>
                </a:cubicBezTo>
                <a:cubicBezTo>
                  <a:pt x="1381" y="582"/>
                  <a:pt x="1372" y="566"/>
                  <a:pt x="1362" y="552"/>
                </a:cubicBezTo>
                <a:cubicBezTo>
                  <a:pt x="1361" y="550"/>
                  <a:pt x="1360" y="549"/>
                  <a:pt x="1359" y="547"/>
                </a:cubicBezTo>
                <a:cubicBezTo>
                  <a:pt x="1350" y="534"/>
                  <a:pt x="1340" y="521"/>
                  <a:pt x="1329" y="508"/>
                </a:cubicBezTo>
                <a:cubicBezTo>
                  <a:pt x="1328" y="506"/>
                  <a:pt x="1326" y="504"/>
                  <a:pt x="1325" y="502"/>
                </a:cubicBezTo>
                <a:cubicBezTo>
                  <a:pt x="1321" y="498"/>
                  <a:pt x="1318" y="494"/>
                  <a:pt x="1314" y="489"/>
                </a:cubicBezTo>
                <a:cubicBezTo>
                  <a:pt x="1336" y="467"/>
                  <a:pt x="1336" y="467"/>
                  <a:pt x="1336" y="467"/>
                </a:cubicBezTo>
                <a:lnTo>
                  <a:pt x="1470" y="334"/>
                </a:lnTo>
                <a:close/>
                <a:moveTo>
                  <a:pt x="913" y="74"/>
                </a:moveTo>
                <a:cubicBezTo>
                  <a:pt x="1102" y="82"/>
                  <a:pt x="1279" y="155"/>
                  <a:pt x="1418" y="283"/>
                </a:cubicBezTo>
                <a:cubicBezTo>
                  <a:pt x="1336" y="365"/>
                  <a:pt x="1336" y="365"/>
                  <a:pt x="1336" y="365"/>
                </a:cubicBezTo>
                <a:cubicBezTo>
                  <a:pt x="1263" y="438"/>
                  <a:pt x="1263" y="438"/>
                  <a:pt x="1263" y="438"/>
                </a:cubicBezTo>
                <a:cubicBezTo>
                  <a:pt x="1259" y="434"/>
                  <a:pt x="1254" y="431"/>
                  <a:pt x="1250" y="427"/>
                </a:cubicBezTo>
                <a:cubicBezTo>
                  <a:pt x="1248" y="426"/>
                  <a:pt x="1246" y="424"/>
                  <a:pt x="1245" y="423"/>
                </a:cubicBezTo>
                <a:cubicBezTo>
                  <a:pt x="1232" y="413"/>
                  <a:pt x="1219" y="403"/>
                  <a:pt x="1205" y="393"/>
                </a:cubicBezTo>
                <a:cubicBezTo>
                  <a:pt x="1204" y="392"/>
                  <a:pt x="1202" y="391"/>
                  <a:pt x="1201" y="391"/>
                </a:cubicBezTo>
                <a:cubicBezTo>
                  <a:pt x="1186" y="380"/>
                  <a:pt x="1170" y="371"/>
                  <a:pt x="1155" y="362"/>
                </a:cubicBezTo>
                <a:cubicBezTo>
                  <a:pt x="1155" y="362"/>
                  <a:pt x="1155" y="362"/>
                  <a:pt x="1155" y="362"/>
                </a:cubicBezTo>
                <a:cubicBezTo>
                  <a:pt x="1105" y="336"/>
                  <a:pt x="1053" y="316"/>
                  <a:pt x="998" y="305"/>
                </a:cubicBezTo>
                <a:cubicBezTo>
                  <a:pt x="994" y="304"/>
                  <a:pt x="990" y="303"/>
                  <a:pt x="986" y="302"/>
                </a:cubicBezTo>
                <a:cubicBezTo>
                  <a:pt x="972" y="300"/>
                  <a:pt x="959" y="298"/>
                  <a:pt x="945" y="296"/>
                </a:cubicBezTo>
                <a:cubicBezTo>
                  <a:pt x="939" y="296"/>
                  <a:pt x="933" y="295"/>
                  <a:pt x="928" y="294"/>
                </a:cubicBezTo>
                <a:cubicBezTo>
                  <a:pt x="923" y="294"/>
                  <a:pt x="918" y="293"/>
                  <a:pt x="913" y="293"/>
                </a:cubicBezTo>
                <a:lnTo>
                  <a:pt x="913" y="74"/>
                </a:lnTo>
                <a:close/>
                <a:moveTo>
                  <a:pt x="876" y="365"/>
                </a:moveTo>
                <a:cubicBezTo>
                  <a:pt x="1123" y="365"/>
                  <a:pt x="1329" y="540"/>
                  <a:pt x="1377" y="772"/>
                </a:cubicBezTo>
                <a:cubicBezTo>
                  <a:pt x="1377" y="772"/>
                  <a:pt x="1377" y="773"/>
                  <a:pt x="1377" y="773"/>
                </a:cubicBezTo>
                <a:cubicBezTo>
                  <a:pt x="1380" y="787"/>
                  <a:pt x="1382" y="802"/>
                  <a:pt x="1384" y="817"/>
                </a:cubicBezTo>
                <a:cubicBezTo>
                  <a:pt x="1384" y="819"/>
                  <a:pt x="1385" y="822"/>
                  <a:pt x="1385" y="824"/>
                </a:cubicBezTo>
                <a:cubicBezTo>
                  <a:pt x="1387" y="841"/>
                  <a:pt x="1387" y="858"/>
                  <a:pt x="1387" y="876"/>
                </a:cubicBezTo>
                <a:cubicBezTo>
                  <a:pt x="1387" y="876"/>
                  <a:pt x="1387" y="876"/>
                  <a:pt x="1387" y="876"/>
                </a:cubicBezTo>
                <a:cubicBezTo>
                  <a:pt x="1387" y="894"/>
                  <a:pt x="1387" y="911"/>
                  <a:pt x="1385" y="928"/>
                </a:cubicBezTo>
                <a:cubicBezTo>
                  <a:pt x="1385" y="930"/>
                  <a:pt x="1384" y="933"/>
                  <a:pt x="1384" y="936"/>
                </a:cubicBezTo>
                <a:cubicBezTo>
                  <a:pt x="1382" y="950"/>
                  <a:pt x="1380" y="964"/>
                  <a:pt x="1377" y="979"/>
                </a:cubicBezTo>
                <a:cubicBezTo>
                  <a:pt x="1377" y="979"/>
                  <a:pt x="1377" y="979"/>
                  <a:pt x="1377" y="980"/>
                </a:cubicBezTo>
                <a:cubicBezTo>
                  <a:pt x="1336" y="1177"/>
                  <a:pt x="1180" y="1333"/>
                  <a:pt x="984" y="1375"/>
                </a:cubicBezTo>
                <a:cubicBezTo>
                  <a:pt x="982" y="1376"/>
                  <a:pt x="981" y="1376"/>
                  <a:pt x="979" y="1376"/>
                </a:cubicBezTo>
                <a:cubicBezTo>
                  <a:pt x="966" y="1379"/>
                  <a:pt x="953" y="1381"/>
                  <a:pt x="940" y="1382"/>
                </a:cubicBezTo>
                <a:cubicBezTo>
                  <a:pt x="936" y="1383"/>
                  <a:pt x="932" y="1384"/>
                  <a:pt x="928" y="1384"/>
                </a:cubicBezTo>
                <a:cubicBezTo>
                  <a:pt x="915" y="1386"/>
                  <a:pt x="901" y="1386"/>
                  <a:pt x="887" y="1386"/>
                </a:cubicBezTo>
                <a:cubicBezTo>
                  <a:pt x="884" y="1386"/>
                  <a:pt x="880" y="1387"/>
                  <a:pt x="876" y="1387"/>
                </a:cubicBezTo>
                <a:cubicBezTo>
                  <a:pt x="874" y="1387"/>
                  <a:pt x="871" y="1386"/>
                  <a:pt x="869" y="1386"/>
                </a:cubicBezTo>
                <a:cubicBezTo>
                  <a:pt x="854" y="1386"/>
                  <a:pt x="839" y="1386"/>
                  <a:pt x="825" y="1384"/>
                </a:cubicBezTo>
                <a:cubicBezTo>
                  <a:pt x="821" y="1384"/>
                  <a:pt x="818" y="1383"/>
                  <a:pt x="814" y="1383"/>
                </a:cubicBezTo>
                <a:cubicBezTo>
                  <a:pt x="801" y="1381"/>
                  <a:pt x="787" y="1379"/>
                  <a:pt x="774" y="1376"/>
                </a:cubicBezTo>
                <a:cubicBezTo>
                  <a:pt x="773" y="1376"/>
                  <a:pt x="772" y="1376"/>
                  <a:pt x="771" y="1376"/>
                </a:cubicBezTo>
                <a:cubicBezTo>
                  <a:pt x="573" y="1334"/>
                  <a:pt x="417" y="1178"/>
                  <a:pt x="376" y="980"/>
                </a:cubicBezTo>
                <a:cubicBezTo>
                  <a:pt x="376" y="979"/>
                  <a:pt x="376" y="979"/>
                  <a:pt x="376" y="979"/>
                </a:cubicBezTo>
                <a:cubicBezTo>
                  <a:pt x="373" y="964"/>
                  <a:pt x="371" y="950"/>
                  <a:pt x="369" y="935"/>
                </a:cubicBezTo>
                <a:cubicBezTo>
                  <a:pt x="369" y="933"/>
                  <a:pt x="368" y="930"/>
                  <a:pt x="368" y="928"/>
                </a:cubicBezTo>
                <a:cubicBezTo>
                  <a:pt x="366" y="911"/>
                  <a:pt x="365" y="893"/>
                  <a:pt x="365" y="876"/>
                </a:cubicBezTo>
                <a:cubicBezTo>
                  <a:pt x="365" y="858"/>
                  <a:pt x="366" y="841"/>
                  <a:pt x="368" y="824"/>
                </a:cubicBezTo>
                <a:cubicBezTo>
                  <a:pt x="368" y="821"/>
                  <a:pt x="369" y="819"/>
                  <a:pt x="369" y="816"/>
                </a:cubicBezTo>
                <a:cubicBezTo>
                  <a:pt x="371" y="802"/>
                  <a:pt x="373" y="787"/>
                  <a:pt x="376" y="773"/>
                </a:cubicBezTo>
                <a:cubicBezTo>
                  <a:pt x="376" y="772"/>
                  <a:pt x="376" y="772"/>
                  <a:pt x="376" y="771"/>
                </a:cubicBezTo>
                <a:cubicBezTo>
                  <a:pt x="418" y="573"/>
                  <a:pt x="575" y="416"/>
                  <a:pt x="773" y="375"/>
                </a:cubicBezTo>
                <a:cubicBezTo>
                  <a:pt x="773" y="375"/>
                  <a:pt x="773" y="375"/>
                  <a:pt x="774" y="375"/>
                </a:cubicBezTo>
                <a:cubicBezTo>
                  <a:pt x="788" y="372"/>
                  <a:pt x="803" y="370"/>
                  <a:pt x="818" y="368"/>
                </a:cubicBezTo>
                <a:cubicBezTo>
                  <a:pt x="820" y="368"/>
                  <a:pt x="822" y="368"/>
                  <a:pt x="825" y="367"/>
                </a:cubicBezTo>
                <a:cubicBezTo>
                  <a:pt x="842" y="366"/>
                  <a:pt x="859" y="365"/>
                  <a:pt x="876" y="365"/>
                </a:cubicBezTo>
                <a:close/>
                <a:moveTo>
                  <a:pt x="840" y="74"/>
                </a:moveTo>
                <a:cubicBezTo>
                  <a:pt x="840" y="293"/>
                  <a:pt x="840" y="293"/>
                  <a:pt x="840" y="293"/>
                </a:cubicBezTo>
                <a:cubicBezTo>
                  <a:pt x="835" y="293"/>
                  <a:pt x="831" y="294"/>
                  <a:pt x="826" y="294"/>
                </a:cubicBezTo>
                <a:cubicBezTo>
                  <a:pt x="820" y="295"/>
                  <a:pt x="814" y="296"/>
                  <a:pt x="807" y="296"/>
                </a:cubicBezTo>
                <a:cubicBezTo>
                  <a:pt x="794" y="298"/>
                  <a:pt x="781" y="300"/>
                  <a:pt x="768" y="302"/>
                </a:cubicBezTo>
                <a:cubicBezTo>
                  <a:pt x="764" y="303"/>
                  <a:pt x="759" y="304"/>
                  <a:pt x="754" y="305"/>
                </a:cubicBezTo>
                <a:cubicBezTo>
                  <a:pt x="700" y="316"/>
                  <a:pt x="647" y="336"/>
                  <a:pt x="599" y="362"/>
                </a:cubicBezTo>
                <a:cubicBezTo>
                  <a:pt x="598" y="362"/>
                  <a:pt x="598" y="363"/>
                  <a:pt x="598" y="363"/>
                </a:cubicBezTo>
                <a:cubicBezTo>
                  <a:pt x="582" y="371"/>
                  <a:pt x="567" y="381"/>
                  <a:pt x="552" y="390"/>
                </a:cubicBezTo>
                <a:cubicBezTo>
                  <a:pt x="551" y="391"/>
                  <a:pt x="549" y="392"/>
                  <a:pt x="548" y="394"/>
                </a:cubicBezTo>
                <a:cubicBezTo>
                  <a:pt x="534" y="403"/>
                  <a:pt x="521" y="413"/>
                  <a:pt x="508" y="423"/>
                </a:cubicBezTo>
                <a:cubicBezTo>
                  <a:pt x="507" y="424"/>
                  <a:pt x="505" y="426"/>
                  <a:pt x="503" y="427"/>
                </a:cubicBezTo>
                <a:cubicBezTo>
                  <a:pt x="499" y="431"/>
                  <a:pt x="494" y="434"/>
                  <a:pt x="490" y="438"/>
                </a:cubicBezTo>
                <a:cubicBezTo>
                  <a:pt x="335" y="283"/>
                  <a:pt x="335" y="283"/>
                  <a:pt x="335" y="283"/>
                </a:cubicBezTo>
                <a:cubicBezTo>
                  <a:pt x="474" y="155"/>
                  <a:pt x="651" y="82"/>
                  <a:pt x="840" y="74"/>
                </a:cubicBezTo>
                <a:close/>
                <a:moveTo>
                  <a:pt x="283" y="334"/>
                </a:moveTo>
                <a:cubicBezTo>
                  <a:pt x="438" y="489"/>
                  <a:pt x="438" y="489"/>
                  <a:pt x="438" y="489"/>
                </a:cubicBezTo>
                <a:cubicBezTo>
                  <a:pt x="435" y="494"/>
                  <a:pt x="432" y="498"/>
                  <a:pt x="428" y="502"/>
                </a:cubicBezTo>
                <a:cubicBezTo>
                  <a:pt x="427" y="504"/>
                  <a:pt x="425" y="506"/>
                  <a:pt x="423" y="508"/>
                </a:cubicBezTo>
                <a:cubicBezTo>
                  <a:pt x="413" y="521"/>
                  <a:pt x="403" y="534"/>
                  <a:pt x="394" y="547"/>
                </a:cubicBezTo>
                <a:cubicBezTo>
                  <a:pt x="393" y="548"/>
                  <a:pt x="392" y="550"/>
                  <a:pt x="391" y="552"/>
                </a:cubicBezTo>
                <a:cubicBezTo>
                  <a:pt x="381" y="566"/>
                  <a:pt x="372" y="581"/>
                  <a:pt x="364" y="597"/>
                </a:cubicBezTo>
                <a:cubicBezTo>
                  <a:pt x="363" y="597"/>
                  <a:pt x="363" y="598"/>
                  <a:pt x="363" y="598"/>
                </a:cubicBezTo>
                <a:cubicBezTo>
                  <a:pt x="336" y="647"/>
                  <a:pt x="317" y="699"/>
                  <a:pt x="305" y="754"/>
                </a:cubicBezTo>
                <a:cubicBezTo>
                  <a:pt x="305" y="758"/>
                  <a:pt x="304" y="763"/>
                  <a:pt x="303" y="767"/>
                </a:cubicBezTo>
                <a:cubicBezTo>
                  <a:pt x="300" y="781"/>
                  <a:pt x="298" y="794"/>
                  <a:pt x="297" y="807"/>
                </a:cubicBezTo>
                <a:cubicBezTo>
                  <a:pt x="296" y="813"/>
                  <a:pt x="296" y="819"/>
                  <a:pt x="295" y="825"/>
                </a:cubicBezTo>
                <a:cubicBezTo>
                  <a:pt x="295" y="830"/>
                  <a:pt x="294" y="835"/>
                  <a:pt x="294" y="839"/>
                </a:cubicBezTo>
                <a:cubicBezTo>
                  <a:pt x="74" y="839"/>
                  <a:pt x="74" y="839"/>
                  <a:pt x="74" y="839"/>
                </a:cubicBezTo>
                <a:cubicBezTo>
                  <a:pt x="83" y="651"/>
                  <a:pt x="156" y="474"/>
                  <a:pt x="283" y="334"/>
                </a:cubicBezTo>
                <a:close/>
                <a:moveTo>
                  <a:pt x="74" y="912"/>
                </a:moveTo>
                <a:cubicBezTo>
                  <a:pt x="294" y="912"/>
                  <a:pt x="294" y="912"/>
                  <a:pt x="294" y="912"/>
                </a:cubicBezTo>
                <a:cubicBezTo>
                  <a:pt x="294" y="917"/>
                  <a:pt x="295" y="922"/>
                  <a:pt x="295" y="927"/>
                </a:cubicBezTo>
                <a:cubicBezTo>
                  <a:pt x="296" y="933"/>
                  <a:pt x="296" y="939"/>
                  <a:pt x="297" y="945"/>
                </a:cubicBezTo>
                <a:cubicBezTo>
                  <a:pt x="298" y="958"/>
                  <a:pt x="300" y="971"/>
                  <a:pt x="303" y="984"/>
                </a:cubicBezTo>
                <a:cubicBezTo>
                  <a:pt x="304" y="989"/>
                  <a:pt x="305" y="993"/>
                  <a:pt x="305" y="998"/>
                </a:cubicBezTo>
                <a:cubicBezTo>
                  <a:pt x="317" y="1052"/>
                  <a:pt x="336" y="1105"/>
                  <a:pt x="363" y="1154"/>
                </a:cubicBezTo>
                <a:cubicBezTo>
                  <a:pt x="363" y="1154"/>
                  <a:pt x="363" y="1154"/>
                  <a:pt x="363" y="1155"/>
                </a:cubicBezTo>
                <a:cubicBezTo>
                  <a:pt x="372" y="1170"/>
                  <a:pt x="381" y="1185"/>
                  <a:pt x="391" y="1200"/>
                </a:cubicBezTo>
                <a:cubicBezTo>
                  <a:pt x="392" y="1202"/>
                  <a:pt x="393" y="1203"/>
                  <a:pt x="394" y="1205"/>
                </a:cubicBezTo>
                <a:cubicBezTo>
                  <a:pt x="403" y="1218"/>
                  <a:pt x="413" y="1231"/>
                  <a:pt x="423" y="1244"/>
                </a:cubicBezTo>
                <a:cubicBezTo>
                  <a:pt x="425" y="1246"/>
                  <a:pt x="427" y="1248"/>
                  <a:pt x="428" y="1249"/>
                </a:cubicBezTo>
                <a:cubicBezTo>
                  <a:pt x="432" y="1254"/>
                  <a:pt x="435" y="1258"/>
                  <a:pt x="438" y="1262"/>
                </a:cubicBezTo>
                <a:cubicBezTo>
                  <a:pt x="283" y="1417"/>
                  <a:pt x="283" y="1417"/>
                  <a:pt x="283" y="1417"/>
                </a:cubicBezTo>
                <a:cubicBezTo>
                  <a:pt x="156" y="1278"/>
                  <a:pt x="83" y="1101"/>
                  <a:pt x="74" y="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95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3"/>
          <p:cNvSpPr txBox="1"/>
          <p:nvPr/>
        </p:nvSpPr>
        <p:spPr>
          <a:xfrm>
            <a:off x="1530752" y="444295"/>
            <a:ext cx="6585495" cy="64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rPr lang="ru-RU" sz="3599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КОНКУРЕНТЫ</a:t>
            </a:r>
            <a:endParaRPr sz="3599" b="1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6" name="Google Shape;576;p13"/>
          <p:cNvSpPr/>
          <p:nvPr/>
        </p:nvSpPr>
        <p:spPr>
          <a:xfrm>
            <a:off x="2646027" y="5326797"/>
            <a:ext cx="7420929" cy="94910"/>
          </a:xfrm>
          <a:custGeom>
            <a:avLst/>
            <a:gdLst/>
            <a:ahLst/>
            <a:cxnLst/>
            <a:rect l="l" t="t" r="r" b="b"/>
            <a:pathLst>
              <a:path w="602" h="25" extrusionOk="0">
                <a:moveTo>
                  <a:pt x="590" y="25"/>
                </a:moveTo>
                <a:cubicBezTo>
                  <a:pt x="12" y="25"/>
                  <a:pt x="12" y="25"/>
                  <a:pt x="12" y="25"/>
                </a:cubicBezTo>
                <a:cubicBezTo>
                  <a:pt x="5" y="25"/>
                  <a:pt x="0" y="19"/>
                  <a:pt x="0" y="12"/>
                </a:cubicBezTo>
                <a:cubicBezTo>
                  <a:pt x="0" y="6"/>
                  <a:pt x="5" y="0"/>
                  <a:pt x="12" y="0"/>
                </a:cubicBezTo>
                <a:cubicBezTo>
                  <a:pt x="590" y="0"/>
                  <a:pt x="590" y="0"/>
                  <a:pt x="590" y="0"/>
                </a:cubicBezTo>
                <a:cubicBezTo>
                  <a:pt x="597" y="0"/>
                  <a:pt x="602" y="6"/>
                  <a:pt x="602" y="12"/>
                </a:cubicBezTo>
                <a:cubicBezTo>
                  <a:pt x="602" y="19"/>
                  <a:pt x="597" y="25"/>
                  <a:pt x="590" y="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77" name="Google Shape;577;p13"/>
          <p:cNvSpPr txBox="1"/>
          <p:nvPr/>
        </p:nvSpPr>
        <p:spPr>
          <a:xfrm flipH="1">
            <a:off x="7813915" y="5410890"/>
            <a:ext cx="274363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Доступность по цене</a:t>
            </a:r>
            <a:endParaRPr sz="2000" b="0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79" name="Google Shape;57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5317" y="2392707"/>
            <a:ext cx="2931141" cy="66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8765" y="3658565"/>
            <a:ext cx="25273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0500" y="4493173"/>
            <a:ext cx="1651000" cy="6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3"/>
          <p:cNvSpPr txBox="1"/>
          <p:nvPr/>
        </p:nvSpPr>
        <p:spPr>
          <a:xfrm rot="16200000" flipH="1">
            <a:off x="1586114" y="2892795"/>
            <a:ext cx="29815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Конструктивные элементы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для «российских» стоп</a:t>
            </a:r>
            <a:endParaRPr sz="2000" b="0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" name="Google Shape;576;p13">
            <a:extLst>
              <a:ext uri="{FF2B5EF4-FFF2-40B4-BE49-F238E27FC236}">
                <a16:creationId xmlns:a16="http://schemas.microsoft.com/office/drawing/2014/main" id="{F17115C0-1C54-7241-8271-E24BA25A375B}"/>
              </a:ext>
            </a:extLst>
          </p:cNvPr>
          <p:cNvSpPr/>
          <p:nvPr/>
        </p:nvSpPr>
        <p:spPr>
          <a:xfrm rot="16200000">
            <a:off x="1773283" y="3996996"/>
            <a:ext cx="3740628" cy="85138"/>
          </a:xfrm>
          <a:custGeom>
            <a:avLst/>
            <a:gdLst/>
            <a:ahLst/>
            <a:cxnLst/>
            <a:rect l="l" t="t" r="r" b="b"/>
            <a:pathLst>
              <a:path w="602" h="25" extrusionOk="0">
                <a:moveTo>
                  <a:pt x="590" y="25"/>
                </a:moveTo>
                <a:cubicBezTo>
                  <a:pt x="12" y="25"/>
                  <a:pt x="12" y="25"/>
                  <a:pt x="12" y="25"/>
                </a:cubicBezTo>
                <a:cubicBezTo>
                  <a:pt x="5" y="25"/>
                  <a:pt x="0" y="19"/>
                  <a:pt x="0" y="12"/>
                </a:cubicBezTo>
                <a:cubicBezTo>
                  <a:pt x="0" y="6"/>
                  <a:pt x="5" y="0"/>
                  <a:pt x="12" y="0"/>
                </a:cubicBezTo>
                <a:cubicBezTo>
                  <a:pt x="590" y="0"/>
                  <a:pt x="590" y="0"/>
                  <a:pt x="590" y="0"/>
                </a:cubicBezTo>
                <a:cubicBezTo>
                  <a:pt x="597" y="0"/>
                  <a:pt x="602" y="6"/>
                  <a:pt x="602" y="12"/>
                </a:cubicBezTo>
                <a:cubicBezTo>
                  <a:pt x="602" y="19"/>
                  <a:pt x="597" y="25"/>
                  <a:pt x="590" y="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8" name="Google Shape;576;p13">
            <a:extLst>
              <a:ext uri="{FF2B5EF4-FFF2-40B4-BE49-F238E27FC236}">
                <a16:creationId xmlns:a16="http://schemas.microsoft.com/office/drawing/2014/main" id="{E8241754-9E65-2146-B5C8-619964142AEE}"/>
              </a:ext>
            </a:extLst>
          </p:cNvPr>
          <p:cNvSpPr/>
          <p:nvPr/>
        </p:nvSpPr>
        <p:spPr>
          <a:xfrm rot="16200000">
            <a:off x="1773283" y="3221640"/>
            <a:ext cx="3740628" cy="85138"/>
          </a:xfrm>
          <a:custGeom>
            <a:avLst/>
            <a:gdLst/>
            <a:ahLst/>
            <a:cxnLst/>
            <a:rect l="l" t="t" r="r" b="b"/>
            <a:pathLst>
              <a:path w="602" h="25" extrusionOk="0">
                <a:moveTo>
                  <a:pt x="590" y="25"/>
                </a:moveTo>
                <a:cubicBezTo>
                  <a:pt x="12" y="25"/>
                  <a:pt x="12" y="25"/>
                  <a:pt x="12" y="25"/>
                </a:cubicBezTo>
                <a:cubicBezTo>
                  <a:pt x="5" y="25"/>
                  <a:pt x="0" y="19"/>
                  <a:pt x="0" y="12"/>
                </a:cubicBezTo>
                <a:cubicBezTo>
                  <a:pt x="0" y="6"/>
                  <a:pt x="5" y="0"/>
                  <a:pt x="12" y="0"/>
                </a:cubicBezTo>
                <a:cubicBezTo>
                  <a:pt x="590" y="0"/>
                  <a:pt x="590" y="0"/>
                  <a:pt x="590" y="0"/>
                </a:cubicBezTo>
                <a:cubicBezTo>
                  <a:pt x="597" y="0"/>
                  <a:pt x="602" y="6"/>
                  <a:pt x="602" y="12"/>
                </a:cubicBezTo>
                <a:cubicBezTo>
                  <a:pt x="602" y="19"/>
                  <a:pt x="597" y="25"/>
                  <a:pt x="590" y="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4"/>
          <p:cNvSpPr/>
          <p:nvPr/>
        </p:nvSpPr>
        <p:spPr>
          <a:xfrm>
            <a:off x="838885" y="1556421"/>
            <a:ext cx="5028545" cy="2056653"/>
          </a:xfrm>
          <a:prstGeom prst="roundRect">
            <a:avLst>
              <a:gd name="adj" fmla="val 5743"/>
            </a:avLst>
          </a:prstGeom>
          <a:solidFill>
            <a:schemeClr val="lt2"/>
          </a:solidFill>
          <a:ln>
            <a:noFill/>
          </a:ln>
          <a:effectLst>
            <a:outerShdw blurRad="381000" sx="102000" sy="102000" algn="ctr" rotWithShape="0">
              <a:schemeClr val="dk2">
                <a:alpha val="941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92" name="Google Shape;592;p14"/>
          <p:cNvSpPr/>
          <p:nvPr/>
        </p:nvSpPr>
        <p:spPr>
          <a:xfrm>
            <a:off x="6324571" y="1556421"/>
            <a:ext cx="5028545" cy="2056653"/>
          </a:xfrm>
          <a:prstGeom prst="roundRect">
            <a:avLst>
              <a:gd name="adj" fmla="val 5743"/>
            </a:avLst>
          </a:prstGeom>
          <a:solidFill>
            <a:schemeClr val="lt2"/>
          </a:solidFill>
          <a:ln>
            <a:noFill/>
          </a:ln>
          <a:effectLst>
            <a:outerShdw blurRad="381000" sx="102000" sy="102000" algn="ctr" rotWithShape="0">
              <a:schemeClr val="dk2">
                <a:alpha val="941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93" name="Google Shape;593;p14"/>
          <p:cNvSpPr/>
          <p:nvPr/>
        </p:nvSpPr>
        <p:spPr>
          <a:xfrm>
            <a:off x="838885" y="3940722"/>
            <a:ext cx="5028545" cy="2056653"/>
          </a:xfrm>
          <a:prstGeom prst="roundRect">
            <a:avLst>
              <a:gd name="adj" fmla="val 5743"/>
            </a:avLst>
          </a:prstGeom>
          <a:solidFill>
            <a:schemeClr val="lt2"/>
          </a:solidFill>
          <a:ln>
            <a:noFill/>
          </a:ln>
          <a:effectLst>
            <a:outerShdw blurRad="381000" sx="102000" sy="102000" algn="ctr" rotWithShape="0">
              <a:schemeClr val="dk2">
                <a:alpha val="941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94" name="Google Shape;594;p14"/>
          <p:cNvSpPr/>
          <p:nvPr/>
        </p:nvSpPr>
        <p:spPr>
          <a:xfrm>
            <a:off x="6324571" y="3940722"/>
            <a:ext cx="5028545" cy="2056653"/>
          </a:xfrm>
          <a:prstGeom prst="roundRect">
            <a:avLst>
              <a:gd name="adj" fmla="val 5743"/>
            </a:avLst>
          </a:prstGeom>
          <a:solidFill>
            <a:schemeClr val="lt2"/>
          </a:solidFill>
          <a:ln>
            <a:noFill/>
          </a:ln>
          <a:effectLst>
            <a:outerShdw blurRad="381000" sx="102000" sy="102000" algn="ctr" rotWithShape="0">
              <a:schemeClr val="dk2">
                <a:alpha val="941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95" name="Google Shape;5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298" y="1728259"/>
            <a:ext cx="1617513" cy="163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4"/>
          <p:cNvSpPr txBox="1"/>
          <p:nvPr/>
        </p:nvSpPr>
        <p:spPr>
          <a:xfrm>
            <a:off x="838200" y="372688"/>
            <a:ext cx="10515601" cy="73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НАША </a:t>
            </a:r>
            <a:r>
              <a:rPr lang="ru-RU" sz="3600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КОМАНДА</a:t>
            </a:r>
            <a:endParaRPr sz="3600" b="1" i="0" u="none" strike="noStrike" cap="none" dirty="0">
              <a:solidFill>
                <a:schemeClr val="accent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7" name="Google Shape;597;p14"/>
          <p:cNvSpPr txBox="1"/>
          <p:nvPr/>
        </p:nvSpPr>
        <p:spPr>
          <a:xfrm>
            <a:off x="2863933" y="1749576"/>
            <a:ext cx="2629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rPr>
              <a:t>ГАЛИНА</a:t>
            </a:r>
            <a:r>
              <a:rPr lang="ru-RU" sz="20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ВОЛКОВА</a:t>
            </a:r>
            <a:endParaRPr sz="2000" b="1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8" name="Google Shape;598;p14"/>
          <p:cNvSpPr txBox="1"/>
          <p:nvPr/>
        </p:nvSpPr>
        <p:spPr>
          <a:xfrm>
            <a:off x="2861796" y="2414638"/>
            <a:ext cx="2957507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Основатель, генеральный директор, гуру технологий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4"/>
          <p:cNvSpPr txBox="1"/>
          <p:nvPr/>
        </p:nvSpPr>
        <p:spPr>
          <a:xfrm>
            <a:off x="2835766" y="1952973"/>
            <a:ext cx="2288058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д.э.н., к.т.н.</a:t>
            </a:r>
            <a:endParaRPr sz="1800" b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00" name="Google Shape;6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54" y="4088910"/>
            <a:ext cx="1752195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4"/>
          <p:cNvSpPr txBox="1"/>
          <p:nvPr/>
        </p:nvSpPr>
        <p:spPr>
          <a:xfrm>
            <a:off x="2850003" y="4175823"/>
            <a:ext cx="28409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rPr>
              <a:t>НАТАЛИЯ</a:t>
            </a:r>
            <a:r>
              <a:rPr lang="ru-RU" sz="20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ВОЛКОВА</a:t>
            </a:r>
            <a:endParaRPr sz="2000" b="1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2" name="Google Shape;602;p14"/>
          <p:cNvSpPr txBox="1"/>
          <p:nvPr/>
        </p:nvSpPr>
        <p:spPr>
          <a:xfrm>
            <a:off x="2853709" y="4861678"/>
            <a:ext cx="3102021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Сооснователь,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директор по развитию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4"/>
          <p:cNvSpPr txBox="1"/>
          <p:nvPr/>
        </p:nvSpPr>
        <p:spPr>
          <a:xfrm>
            <a:off x="2854917" y="4376754"/>
            <a:ext cx="2288058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u="none" strike="noStrike" cap="none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к.ю.н</a:t>
            </a:r>
            <a:r>
              <a:rPr lang="ru-RU" sz="1800" b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1800" b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4" name="Google Shape;604;p14"/>
          <p:cNvSpPr txBox="1"/>
          <p:nvPr/>
        </p:nvSpPr>
        <p:spPr>
          <a:xfrm>
            <a:off x="8980227" y="4592488"/>
            <a:ext cx="241682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 еще 80 человек в нашей команде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4"/>
          <p:cNvSpPr txBox="1"/>
          <p:nvPr/>
        </p:nvSpPr>
        <p:spPr>
          <a:xfrm>
            <a:off x="8361744" y="1784127"/>
            <a:ext cx="325181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rPr>
              <a:t>АЛЕКСАНДР</a:t>
            </a:r>
            <a:r>
              <a:rPr lang="ru-RU" sz="20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МАКСИМЕНКО</a:t>
            </a:r>
            <a:endParaRPr sz="2000" b="1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6" name="Google Shape;606;p14"/>
          <p:cNvSpPr txBox="1"/>
          <p:nvPr/>
        </p:nvSpPr>
        <p:spPr>
          <a:xfrm>
            <a:off x="8359608" y="2417105"/>
            <a:ext cx="2404646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Лидер направления IT технологий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4"/>
          <p:cNvSpPr txBox="1"/>
          <p:nvPr/>
        </p:nvSpPr>
        <p:spPr>
          <a:xfrm>
            <a:off x="8333577" y="1987524"/>
            <a:ext cx="2288058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к.т.н.</a:t>
            </a:r>
            <a:endParaRPr sz="1800" b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08" name="Google Shape;60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657" y="1714674"/>
            <a:ext cx="1649594" cy="164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5451" y="4170002"/>
            <a:ext cx="2349674" cy="1566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887" y="734582"/>
            <a:ext cx="10514232" cy="64619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ru-RU" sz="35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  <a:endParaRPr lang="en-US" sz="35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1148560" y="1695732"/>
            <a:ext cx="4425604" cy="2131686"/>
          </a:xfrm>
          <a:custGeom>
            <a:avLst/>
            <a:gdLst>
              <a:gd name="T0" fmla="*/ 1537 w 1551"/>
              <a:gd name="T1" fmla="*/ 0 h 745"/>
              <a:gd name="T2" fmla="*/ 1535 w 1551"/>
              <a:gd name="T3" fmla="*/ 0 h 745"/>
              <a:gd name="T4" fmla="*/ 1327 w 1551"/>
              <a:gd name="T5" fmla="*/ 52 h 745"/>
              <a:gd name="T6" fmla="*/ 1322 w 1551"/>
              <a:gd name="T7" fmla="*/ 73 h 745"/>
              <a:gd name="T8" fmla="*/ 1356 w 1551"/>
              <a:gd name="T9" fmla="*/ 106 h 745"/>
              <a:gd name="T10" fmla="*/ 0 w 1551"/>
              <a:gd name="T11" fmla="*/ 745 h 745"/>
              <a:gd name="T12" fmla="*/ 1450 w 1551"/>
              <a:gd name="T13" fmla="*/ 199 h 745"/>
              <a:gd name="T14" fmla="*/ 1480 w 1551"/>
              <a:gd name="T15" fmla="*/ 228 h 745"/>
              <a:gd name="T16" fmla="*/ 1500 w 1551"/>
              <a:gd name="T17" fmla="*/ 223 h 745"/>
              <a:gd name="T18" fmla="*/ 1549 w 1551"/>
              <a:gd name="T19" fmla="*/ 15 h 745"/>
              <a:gd name="T20" fmla="*/ 1538 w 1551"/>
              <a:gd name="T21" fmla="*/ 0 h 745"/>
              <a:gd name="T22" fmla="*/ 1537 w 1551"/>
              <a:gd name="T23" fmla="*/ 0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51" h="745">
                <a:moveTo>
                  <a:pt x="1537" y="0"/>
                </a:moveTo>
                <a:cubicBezTo>
                  <a:pt x="1536" y="0"/>
                  <a:pt x="1535" y="0"/>
                  <a:pt x="1535" y="0"/>
                </a:cubicBezTo>
                <a:cubicBezTo>
                  <a:pt x="1327" y="52"/>
                  <a:pt x="1327" y="52"/>
                  <a:pt x="1327" y="52"/>
                </a:cubicBezTo>
                <a:cubicBezTo>
                  <a:pt x="1318" y="55"/>
                  <a:pt x="1315" y="66"/>
                  <a:pt x="1322" y="73"/>
                </a:cubicBezTo>
                <a:cubicBezTo>
                  <a:pt x="1356" y="106"/>
                  <a:pt x="1356" y="106"/>
                  <a:pt x="1356" y="106"/>
                </a:cubicBezTo>
                <a:cubicBezTo>
                  <a:pt x="738" y="722"/>
                  <a:pt x="0" y="745"/>
                  <a:pt x="0" y="745"/>
                </a:cubicBezTo>
                <a:cubicBezTo>
                  <a:pt x="827" y="744"/>
                  <a:pt x="1401" y="243"/>
                  <a:pt x="1450" y="199"/>
                </a:cubicBezTo>
                <a:cubicBezTo>
                  <a:pt x="1480" y="228"/>
                  <a:pt x="1480" y="228"/>
                  <a:pt x="1480" y="228"/>
                </a:cubicBezTo>
                <a:cubicBezTo>
                  <a:pt x="1487" y="235"/>
                  <a:pt x="1498" y="232"/>
                  <a:pt x="1500" y="223"/>
                </a:cubicBezTo>
                <a:cubicBezTo>
                  <a:pt x="1549" y="15"/>
                  <a:pt x="1549" y="15"/>
                  <a:pt x="1549" y="15"/>
                </a:cubicBezTo>
                <a:cubicBezTo>
                  <a:pt x="1551" y="7"/>
                  <a:pt x="1545" y="0"/>
                  <a:pt x="1538" y="0"/>
                </a:cubicBezTo>
                <a:lnTo>
                  <a:pt x="153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630062" y="1378807"/>
            <a:ext cx="2971413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+mj-lt"/>
              </a:rPr>
              <a:t>ИНВЕСТИЦИИ: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48560" y="4348604"/>
            <a:ext cx="833176" cy="1293170"/>
          </a:xfrm>
          <a:prstGeom prst="roundRect">
            <a:avLst>
              <a:gd name="adj" fmla="val 958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" name="Rounded Rectangle 7"/>
          <p:cNvSpPr/>
          <p:nvPr/>
        </p:nvSpPr>
        <p:spPr>
          <a:xfrm>
            <a:off x="2099964" y="4237272"/>
            <a:ext cx="833175" cy="1404501"/>
          </a:xfrm>
          <a:prstGeom prst="roundRect">
            <a:avLst>
              <a:gd name="adj" fmla="val 958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9" name="Rounded Rectangle 8"/>
          <p:cNvSpPr/>
          <p:nvPr/>
        </p:nvSpPr>
        <p:spPr>
          <a:xfrm>
            <a:off x="3051367" y="3853875"/>
            <a:ext cx="833176" cy="1787898"/>
          </a:xfrm>
          <a:prstGeom prst="roundRect">
            <a:avLst>
              <a:gd name="adj" fmla="val 958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0" name="Rounded Rectangle 9"/>
          <p:cNvSpPr/>
          <p:nvPr/>
        </p:nvSpPr>
        <p:spPr>
          <a:xfrm>
            <a:off x="4002770" y="3491235"/>
            <a:ext cx="833175" cy="2150538"/>
          </a:xfrm>
          <a:prstGeom prst="roundRect">
            <a:avLst>
              <a:gd name="adj" fmla="val 95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grpSp>
        <p:nvGrpSpPr>
          <p:cNvPr id="31" name="Group 30"/>
          <p:cNvGrpSpPr/>
          <p:nvPr/>
        </p:nvGrpSpPr>
        <p:grpSpPr>
          <a:xfrm>
            <a:off x="4954173" y="2875590"/>
            <a:ext cx="833177" cy="2766183"/>
            <a:chOff x="9909636" y="5751037"/>
            <a:chExt cx="1666570" cy="5533086"/>
          </a:xfrm>
        </p:grpSpPr>
        <p:sp>
          <p:nvSpPr>
            <p:cNvPr id="11" name="Rounded Rectangle 10"/>
            <p:cNvSpPr/>
            <p:nvPr/>
          </p:nvSpPr>
          <p:spPr>
            <a:xfrm>
              <a:off x="9909636" y="5751037"/>
              <a:ext cx="1666567" cy="5533086"/>
            </a:xfrm>
            <a:prstGeom prst="roundRect">
              <a:avLst>
                <a:gd name="adj" fmla="val 958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9909638" y="10111338"/>
              <a:ext cx="1666568" cy="832106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b="1" dirty="0">
                  <a:solidFill>
                    <a:schemeClr val="tx1"/>
                  </a:solidFill>
                </a:rPr>
                <a:t>+</a:t>
              </a:r>
              <a:r>
                <a:rPr lang="ru-RU" sz="1600" b="1" dirty="0">
                  <a:solidFill>
                    <a:schemeClr val="tx1"/>
                  </a:solidFill>
                </a:rPr>
                <a:t>300%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838885" y="5575414"/>
            <a:ext cx="5257115" cy="66359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74E167-22AB-9347-AA88-6367220B64AB}"/>
              </a:ext>
            </a:extLst>
          </p:cNvPr>
          <p:cNvSpPr txBox="1"/>
          <p:nvPr/>
        </p:nvSpPr>
        <p:spPr>
          <a:xfrm flipH="1">
            <a:off x="1181857" y="5521150"/>
            <a:ext cx="833176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</a:rPr>
              <a:t>2022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A7017C-E925-DD4C-99E7-9BB7737D6483}"/>
              </a:ext>
            </a:extLst>
          </p:cNvPr>
          <p:cNvSpPr txBox="1"/>
          <p:nvPr/>
        </p:nvSpPr>
        <p:spPr>
          <a:xfrm flipH="1">
            <a:off x="2096415" y="5546177"/>
            <a:ext cx="833176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</a:rPr>
              <a:t>2023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FA2658-9EE6-714A-A7F0-0F4836C01FFD}"/>
              </a:ext>
            </a:extLst>
          </p:cNvPr>
          <p:cNvSpPr txBox="1"/>
          <p:nvPr/>
        </p:nvSpPr>
        <p:spPr>
          <a:xfrm flipH="1">
            <a:off x="3025351" y="5521150"/>
            <a:ext cx="833176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</a:rPr>
              <a:t>2024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A315A4E-E7C9-9C47-8F7E-BC580856092C}"/>
              </a:ext>
            </a:extLst>
          </p:cNvPr>
          <p:cNvSpPr txBox="1"/>
          <p:nvPr/>
        </p:nvSpPr>
        <p:spPr>
          <a:xfrm flipH="1">
            <a:off x="3991887" y="5546177"/>
            <a:ext cx="833176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</a:rPr>
              <a:t>2025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CE66CA-8A60-A24C-A33C-1DDCE6DAAF4A}"/>
              </a:ext>
            </a:extLst>
          </p:cNvPr>
          <p:cNvSpPr txBox="1"/>
          <p:nvPr/>
        </p:nvSpPr>
        <p:spPr>
          <a:xfrm flipH="1">
            <a:off x="4970997" y="5535701"/>
            <a:ext cx="833176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</a:rPr>
              <a:t>2026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32D32C-F571-9547-96C6-367BEFDCE3C2}"/>
              </a:ext>
            </a:extLst>
          </p:cNvPr>
          <p:cNvSpPr txBox="1"/>
          <p:nvPr/>
        </p:nvSpPr>
        <p:spPr>
          <a:xfrm flipH="1">
            <a:off x="8606560" y="1127955"/>
            <a:ext cx="2971413" cy="82066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70 млн руб.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2C480F-EB33-0844-B4E1-C73DAC0CED6C}"/>
              </a:ext>
            </a:extLst>
          </p:cNvPr>
          <p:cNvSpPr txBox="1"/>
          <p:nvPr/>
        </p:nvSpPr>
        <p:spPr>
          <a:xfrm flipH="1">
            <a:off x="6630062" y="2812219"/>
            <a:ext cx="2971413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+mj-lt"/>
              </a:rPr>
              <a:t>ДОЛЯ ИНВЕСТОРА: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355DBA-FE13-3048-8DF5-EC71CD4043AD}"/>
              </a:ext>
            </a:extLst>
          </p:cNvPr>
          <p:cNvSpPr txBox="1"/>
          <p:nvPr/>
        </p:nvSpPr>
        <p:spPr>
          <a:xfrm flipH="1">
            <a:off x="9337602" y="2549172"/>
            <a:ext cx="2971413" cy="82066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20%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9A0BD5-1192-874F-B4A6-13B3240FA414}"/>
              </a:ext>
            </a:extLst>
          </p:cNvPr>
          <p:cNvSpPr txBox="1"/>
          <p:nvPr/>
        </p:nvSpPr>
        <p:spPr>
          <a:xfrm flipH="1">
            <a:off x="6630062" y="3397553"/>
            <a:ext cx="3394474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+mj-lt"/>
              </a:rPr>
              <a:t>ВОЗВРАТ ИНВЕСТИЦИЙ: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030E11-372B-954B-88A8-01E1D5036DED}"/>
              </a:ext>
            </a:extLst>
          </p:cNvPr>
          <p:cNvSpPr txBox="1"/>
          <p:nvPr/>
        </p:nvSpPr>
        <p:spPr>
          <a:xfrm flipH="1">
            <a:off x="9916459" y="3135088"/>
            <a:ext cx="2971413" cy="82066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4-й год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18829A-9018-BA42-B94F-E58C7C130E7A}"/>
              </a:ext>
            </a:extLst>
          </p:cNvPr>
          <p:cNvSpPr txBox="1"/>
          <p:nvPr/>
        </p:nvSpPr>
        <p:spPr>
          <a:xfrm flipH="1">
            <a:off x="4825063" y="2920768"/>
            <a:ext cx="1175324" cy="9699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</a:rPr>
              <a:t>650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млн руб.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98308D-A404-E84C-AA35-2343F84F4962}"/>
              </a:ext>
            </a:extLst>
          </p:cNvPr>
          <p:cNvSpPr txBox="1"/>
          <p:nvPr/>
        </p:nvSpPr>
        <p:spPr>
          <a:xfrm flipH="1">
            <a:off x="7522813" y="1836481"/>
            <a:ext cx="4425602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- на производство обуви – 70%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59F9D3-C858-CB43-8E5D-8B632EDA4E2E}"/>
              </a:ext>
            </a:extLst>
          </p:cNvPr>
          <p:cNvSpPr txBox="1"/>
          <p:nvPr/>
        </p:nvSpPr>
        <p:spPr>
          <a:xfrm flipH="1">
            <a:off x="7522813" y="2271485"/>
            <a:ext cx="4425602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- на продвижение – 30%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F864B8-5B8D-BE41-BF56-0794FCA16810}"/>
              </a:ext>
            </a:extLst>
          </p:cNvPr>
          <p:cNvSpPr txBox="1"/>
          <p:nvPr/>
        </p:nvSpPr>
        <p:spPr>
          <a:xfrm flipH="1">
            <a:off x="6621549" y="4653402"/>
            <a:ext cx="2971413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+mj-lt"/>
              </a:rPr>
              <a:t>ВЫРУЧКА: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3ED66F7-3543-9442-872E-4076B60ED713}"/>
              </a:ext>
            </a:extLst>
          </p:cNvPr>
          <p:cNvSpPr txBox="1"/>
          <p:nvPr/>
        </p:nvSpPr>
        <p:spPr>
          <a:xfrm flipH="1">
            <a:off x="8157782" y="4402550"/>
            <a:ext cx="3593953" cy="82066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650 млн руб.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85A42A2-0EBD-6C47-B2A8-DE7562AB6E62}"/>
              </a:ext>
            </a:extLst>
          </p:cNvPr>
          <p:cNvSpPr txBox="1"/>
          <p:nvPr/>
        </p:nvSpPr>
        <p:spPr>
          <a:xfrm flipH="1">
            <a:off x="6621549" y="5207737"/>
            <a:ext cx="2971413" cy="49698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+mj-lt"/>
              </a:rPr>
              <a:t>РЕНТАБЕЛЬНОСТЬ: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09259E7-2530-2746-AE8C-DE5BFF09FA2F}"/>
              </a:ext>
            </a:extLst>
          </p:cNvPr>
          <p:cNvSpPr txBox="1"/>
          <p:nvPr/>
        </p:nvSpPr>
        <p:spPr>
          <a:xfrm flipH="1">
            <a:off x="9309243" y="4956885"/>
            <a:ext cx="1493989" cy="82066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20%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2192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95000"/>
                </a:schemeClr>
              </a:gs>
              <a:gs pos="100000">
                <a:schemeClr val="accent3">
                  <a:alpha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1E4ADE-07D6-4A47-BB6F-D2C3980C055B}"/>
              </a:ext>
            </a:extLst>
          </p:cNvPr>
          <p:cNvSpPr txBox="1"/>
          <p:nvPr/>
        </p:nvSpPr>
        <p:spPr>
          <a:xfrm>
            <a:off x="911089" y="825295"/>
            <a:ext cx="10406269" cy="52792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9600" b="1" dirty="0">
                <a:solidFill>
                  <a:schemeClr val="bg1"/>
                </a:solidFill>
                <a:latin typeface="+mj-lt"/>
              </a:rPr>
              <a:t>100 000</a:t>
            </a:r>
          </a:p>
          <a:p>
            <a:pPr algn="ctr">
              <a:lnSpc>
                <a:spcPct val="110000"/>
              </a:lnSpc>
            </a:pPr>
            <a:r>
              <a:rPr lang="ru-RU" sz="7200" b="1" dirty="0">
                <a:solidFill>
                  <a:schemeClr val="bg1"/>
                </a:solidFill>
                <a:latin typeface="+mj-lt"/>
              </a:rPr>
              <a:t>счастливых пар ног</a:t>
            </a:r>
          </a:p>
          <a:p>
            <a:pPr algn="ctr">
              <a:lnSpc>
                <a:spcPct val="110000"/>
              </a:lnSpc>
            </a:pPr>
            <a:r>
              <a:rPr lang="ru-RU" sz="7200" b="1" dirty="0">
                <a:solidFill>
                  <a:schemeClr val="bg1"/>
                </a:solidFill>
                <a:latin typeface="+mj-lt"/>
              </a:rPr>
              <a:t>скажут вам:</a:t>
            </a:r>
          </a:p>
          <a:p>
            <a:pPr algn="ctr">
              <a:lnSpc>
                <a:spcPct val="110000"/>
              </a:lnSpc>
            </a:pPr>
            <a:r>
              <a:rPr lang="ru-RU" sz="7200" b="1" dirty="0">
                <a:solidFill>
                  <a:schemeClr val="bg1"/>
                </a:solidFill>
                <a:latin typeface="+mj-lt"/>
              </a:rPr>
              <a:t>«Спасибо»!</a:t>
            </a:r>
            <a:endParaRPr lang="en-US" sz="7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4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95000"/>
                </a:schemeClr>
              </a:gs>
              <a:gs pos="100000">
                <a:schemeClr val="accent3">
                  <a:alpha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660000">
            <a:off x="6411485" y="420153"/>
            <a:ext cx="3957838" cy="39196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E531CF-11DF-4943-9EB0-F5EF684A35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60000">
            <a:off x="6540257" y="525096"/>
            <a:ext cx="3724141" cy="3724142"/>
          </a:xfrm>
        </p:spPr>
      </p:pic>
      <p:sp>
        <p:nvSpPr>
          <p:cNvPr id="25" name="Rectangle 24"/>
          <p:cNvSpPr/>
          <p:nvPr/>
        </p:nvSpPr>
        <p:spPr>
          <a:xfrm rot="20640000">
            <a:off x="1956741" y="1078697"/>
            <a:ext cx="4952719" cy="5252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2C204D-FED8-DC45-98B2-5424E1D7C1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8"/>
          <a:stretch/>
        </p:blipFill>
        <p:spPr>
          <a:xfrm rot="20640000">
            <a:off x="2131727" y="1239527"/>
            <a:ext cx="4666538" cy="4947506"/>
          </a:xfr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0000">
            <a:off x="8201884" y="228611"/>
            <a:ext cx="1307495" cy="6149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0000">
            <a:off x="2952666" y="839006"/>
            <a:ext cx="1427498" cy="67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3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A0B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"/>
          <p:cNvGrpSpPr/>
          <p:nvPr/>
        </p:nvGrpSpPr>
        <p:grpSpPr>
          <a:xfrm>
            <a:off x="-3352800" y="-3446320"/>
            <a:ext cx="8077200" cy="8075554"/>
            <a:chOff x="-1066" y="-2745"/>
            <a:chExt cx="9816" cy="9814"/>
          </a:xfrm>
        </p:grpSpPr>
        <p:sp>
          <p:nvSpPr>
            <p:cNvPr id="450" name="Google Shape;450;p2"/>
            <p:cNvSpPr/>
            <p:nvPr/>
          </p:nvSpPr>
          <p:spPr>
            <a:xfrm>
              <a:off x="-640" y="-2321"/>
              <a:ext cx="8965" cy="4978"/>
            </a:xfrm>
            <a:custGeom>
              <a:avLst/>
              <a:gdLst/>
              <a:ahLst/>
              <a:cxnLst/>
              <a:rect l="l" t="t" r="r" b="b"/>
              <a:pathLst>
                <a:path w="5488" h="3048" extrusionOk="0">
                  <a:moveTo>
                    <a:pt x="3658" y="2973"/>
                  </a:moveTo>
                  <a:cubicBezTo>
                    <a:pt x="3640" y="2973"/>
                    <a:pt x="3626" y="2988"/>
                    <a:pt x="3626" y="3006"/>
                  </a:cubicBezTo>
                  <a:cubicBezTo>
                    <a:pt x="3626" y="3023"/>
                    <a:pt x="3640" y="3038"/>
                    <a:pt x="3658" y="3038"/>
                  </a:cubicBezTo>
                  <a:cubicBezTo>
                    <a:pt x="3676" y="3038"/>
                    <a:pt x="3690" y="3023"/>
                    <a:pt x="3690" y="3006"/>
                  </a:cubicBezTo>
                  <a:cubicBezTo>
                    <a:pt x="3690" y="2988"/>
                    <a:pt x="3676" y="2973"/>
                    <a:pt x="3658" y="2973"/>
                  </a:cubicBezTo>
                  <a:moveTo>
                    <a:pt x="1960" y="2972"/>
                  </a:moveTo>
                  <a:cubicBezTo>
                    <a:pt x="1941" y="2972"/>
                    <a:pt x="1926" y="2987"/>
                    <a:pt x="1926" y="3006"/>
                  </a:cubicBezTo>
                  <a:cubicBezTo>
                    <a:pt x="1926" y="3024"/>
                    <a:pt x="1941" y="3040"/>
                    <a:pt x="1960" y="3040"/>
                  </a:cubicBezTo>
                  <a:cubicBezTo>
                    <a:pt x="1979" y="3040"/>
                    <a:pt x="1994" y="3024"/>
                    <a:pt x="1994" y="3006"/>
                  </a:cubicBezTo>
                  <a:cubicBezTo>
                    <a:pt x="1994" y="2987"/>
                    <a:pt x="1979" y="2972"/>
                    <a:pt x="1960" y="2972"/>
                  </a:cubicBezTo>
                  <a:moveTo>
                    <a:pt x="3527" y="2972"/>
                  </a:moveTo>
                  <a:cubicBezTo>
                    <a:pt x="3509" y="2972"/>
                    <a:pt x="3493" y="2987"/>
                    <a:pt x="3493" y="3006"/>
                  </a:cubicBezTo>
                  <a:cubicBezTo>
                    <a:pt x="3493" y="3024"/>
                    <a:pt x="3509" y="3040"/>
                    <a:pt x="3527" y="3040"/>
                  </a:cubicBezTo>
                  <a:cubicBezTo>
                    <a:pt x="3546" y="3040"/>
                    <a:pt x="3561" y="3024"/>
                    <a:pt x="3561" y="3006"/>
                  </a:cubicBezTo>
                  <a:cubicBezTo>
                    <a:pt x="3561" y="2987"/>
                    <a:pt x="3546" y="2972"/>
                    <a:pt x="3527" y="2972"/>
                  </a:cubicBezTo>
                  <a:moveTo>
                    <a:pt x="2091" y="2970"/>
                  </a:moveTo>
                  <a:cubicBezTo>
                    <a:pt x="2071" y="2970"/>
                    <a:pt x="2055" y="2986"/>
                    <a:pt x="2055" y="3006"/>
                  </a:cubicBezTo>
                  <a:cubicBezTo>
                    <a:pt x="2055" y="3025"/>
                    <a:pt x="2071" y="3042"/>
                    <a:pt x="2091" y="3042"/>
                  </a:cubicBezTo>
                  <a:cubicBezTo>
                    <a:pt x="2111" y="3042"/>
                    <a:pt x="2127" y="3025"/>
                    <a:pt x="2127" y="3006"/>
                  </a:cubicBezTo>
                  <a:cubicBezTo>
                    <a:pt x="2127" y="2986"/>
                    <a:pt x="2111" y="2970"/>
                    <a:pt x="2091" y="2970"/>
                  </a:cubicBezTo>
                  <a:moveTo>
                    <a:pt x="3397" y="2970"/>
                  </a:moveTo>
                  <a:cubicBezTo>
                    <a:pt x="3377" y="2970"/>
                    <a:pt x="3361" y="2986"/>
                    <a:pt x="3361" y="3006"/>
                  </a:cubicBezTo>
                  <a:cubicBezTo>
                    <a:pt x="3361" y="3025"/>
                    <a:pt x="3377" y="3042"/>
                    <a:pt x="3397" y="3042"/>
                  </a:cubicBezTo>
                  <a:cubicBezTo>
                    <a:pt x="3417" y="3042"/>
                    <a:pt x="3433" y="3025"/>
                    <a:pt x="3433" y="3006"/>
                  </a:cubicBezTo>
                  <a:cubicBezTo>
                    <a:pt x="3433" y="2986"/>
                    <a:pt x="3417" y="2970"/>
                    <a:pt x="3397" y="2970"/>
                  </a:cubicBezTo>
                  <a:moveTo>
                    <a:pt x="2221" y="2968"/>
                  </a:moveTo>
                  <a:cubicBezTo>
                    <a:pt x="2201" y="2968"/>
                    <a:pt x="2184" y="2985"/>
                    <a:pt x="2184" y="3006"/>
                  </a:cubicBezTo>
                  <a:cubicBezTo>
                    <a:pt x="2184" y="3026"/>
                    <a:pt x="2201" y="3043"/>
                    <a:pt x="2221" y="3043"/>
                  </a:cubicBezTo>
                  <a:cubicBezTo>
                    <a:pt x="2242" y="3043"/>
                    <a:pt x="2259" y="3026"/>
                    <a:pt x="2259" y="3006"/>
                  </a:cubicBezTo>
                  <a:cubicBezTo>
                    <a:pt x="2259" y="2985"/>
                    <a:pt x="2242" y="2968"/>
                    <a:pt x="2221" y="2968"/>
                  </a:cubicBezTo>
                  <a:moveTo>
                    <a:pt x="3266" y="2968"/>
                  </a:moveTo>
                  <a:cubicBezTo>
                    <a:pt x="3245" y="2968"/>
                    <a:pt x="3229" y="2985"/>
                    <a:pt x="3229" y="3006"/>
                  </a:cubicBezTo>
                  <a:cubicBezTo>
                    <a:pt x="3229" y="3026"/>
                    <a:pt x="3245" y="3043"/>
                    <a:pt x="3266" y="3043"/>
                  </a:cubicBezTo>
                  <a:cubicBezTo>
                    <a:pt x="3287" y="3043"/>
                    <a:pt x="3304" y="3026"/>
                    <a:pt x="3304" y="3006"/>
                  </a:cubicBezTo>
                  <a:cubicBezTo>
                    <a:pt x="3304" y="2985"/>
                    <a:pt x="3287" y="2968"/>
                    <a:pt x="3266" y="2968"/>
                  </a:cubicBezTo>
                  <a:moveTo>
                    <a:pt x="2352" y="2966"/>
                  </a:moveTo>
                  <a:cubicBezTo>
                    <a:pt x="2330" y="2966"/>
                    <a:pt x="2313" y="2984"/>
                    <a:pt x="2313" y="3006"/>
                  </a:cubicBezTo>
                  <a:cubicBezTo>
                    <a:pt x="2313" y="3027"/>
                    <a:pt x="2330" y="3045"/>
                    <a:pt x="2352" y="3045"/>
                  </a:cubicBezTo>
                  <a:cubicBezTo>
                    <a:pt x="2374" y="3045"/>
                    <a:pt x="2391" y="3027"/>
                    <a:pt x="2391" y="3006"/>
                  </a:cubicBezTo>
                  <a:cubicBezTo>
                    <a:pt x="2391" y="2984"/>
                    <a:pt x="2374" y="2966"/>
                    <a:pt x="2352" y="2966"/>
                  </a:cubicBezTo>
                  <a:moveTo>
                    <a:pt x="3136" y="2966"/>
                  </a:moveTo>
                  <a:cubicBezTo>
                    <a:pt x="3114" y="2966"/>
                    <a:pt x="3096" y="2984"/>
                    <a:pt x="3096" y="3006"/>
                  </a:cubicBezTo>
                  <a:cubicBezTo>
                    <a:pt x="3096" y="3027"/>
                    <a:pt x="3114" y="3045"/>
                    <a:pt x="3136" y="3045"/>
                  </a:cubicBezTo>
                  <a:cubicBezTo>
                    <a:pt x="3157" y="3045"/>
                    <a:pt x="3175" y="3027"/>
                    <a:pt x="3175" y="3006"/>
                  </a:cubicBezTo>
                  <a:cubicBezTo>
                    <a:pt x="3175" y="2984"/>
                    <a:pt x="3157" y="2966"/>
                    <a:pt x="3136" y="2966"/>
                  </a:cubicBezTo>
                  <a:moveTo>
                    <a:pt x="2483" y="2965"/>
                  </a:moveTo>
                  <a:cubicBezTo>
                    <a:pt x="2460" y="2965"/>
                    <a:pt x="2442" y="2983"/>
                    <a:pt x="2442" y="3006"/>
                  </a:cubicBezTo>
                  <a:cubicBezTo>
                    <a:pt x="2442" y="3028"/>
                    <a:pt x="2460" y="3047"/>
                    <a:pt x="2483" y="3047"/>
                  </a:cubicBezTo>
                  <a:cubicBezTo>
                    <a:pt x="2505" y="3047"/>
                    <a:pt x="2524" y="3028"/>
                    <a:pt x="2524" y="3006"/>
                  </a:cubicBezTo>
                  <a:cubicBezTo>
                    <a:pt x="2524" y="2983"/>
                    <a:pt x="2505" y="2965"/>
                    <a:pt x="2483" y="2965"/>
                  </a:cubicBezTo>
                  <a:moveTo>
                    <a:pt x="3005" y="2965"/>
                  </a:moveTo>
                  <a:cubicBezTo>
                    <a:pt x="2982" y="2965"/>
                    <a:pt x="2964" y="2983"/>
                    <a:pt x="2964" y="3006"/>
                  </a:cubicBezTo>
                  <a:cubicBezTo>
                    <a:pt x="2964" y="3028"/>
                    <a:pt x="2982" y="3047"/>
                    <a:pt x="3005" y="3047"/>
                  </a:cubicBezTo>
                  <a:cubicBezTo>
                    <a:pt x="3028" y="3047"/>
                    <a:pt x="3046" y="3028"/>
                    <a:pt x="3046" y="3006"/>
                  </a:cubicBezTo>
                  <a:cubicBezTo>
                    <a:pt x="3046" y="2983"/>
                    <a:pt x="3028" y="2965"/>
                    <a:pt x="3005" y="2965"/>
                  </a:cubicBezTo>
                  <a:moveTo>
                    <a:pt x="2613" y="2964"/>
                  </a:moveTo>
                  <a:cubicBezTo>
                    <a:pt x="2590" y="2964"/>
                    <a:pt x="2571" y="2982"/>
                    <a:pt x="2571" y="3006"/>
                  </a:cubicBezTo>
                  <a:cubicBezTo>
                    <a:pt x="2571" y="3029"/>
                    <a:pt x="2590" y="3048"/>
                    <a:pt x="2613" y="3048"/>
                  </a:cubicBezTo>
                  <a:cubicBezTo>
                    <a:pt x="2636" y="3048"/>
                    <a:pt x="2655" y="3029"/>
                    <a:pt x="2655" y="3006"/>
                  </a:cubicBezTo>
                  <a:cubicBezTo>
                    <a:pt x="2655" y="2982"/>
                    <a:pt x="2636" y="2964"/>
                    <a:pt x="2613" y="2964"/>
                  </a:cubicBezTo>
                  <a:moveTo>
                    <a:pt x="2874" y="2963"/>
                  </a:moveTo>
                  <a:cubicBezTo>
                    <a:pt x="2851" y="2963"/>
                    <a:pt x="2832" y="2982"/>
                    <a:pt x="2832" y="3006"/>
                  </a:cubicBezTo>
                  <a:cubicBezTo>
                    <a:pt x="2832" y="3029"/>
                    <a:pt x="2851" y="3048"/>
                    <a:pt x="2874" y="3048"/>
                  </a:cubicBezTo>
                  <a:cubicBezTo>
                    <a:pt x="2898" y="3048"/>
                    <a:pt x="2917" y="3029"/>
                    <a:pt x="2917" y="3006"/>
                  </a:cubicBezTo>
                  <a:cubicBezTo>
                    <a:pt x="2917" y="2982"/>
                    <a:pt x="2898" y="2963"/>
                    <a:pt x="2874" y="2963"/>
                  </a:cubicBezTo>
                  <a:moveTo>
                    <a:pt x="2744" y="2963"/>
                  </a:moveTo>
                  <a:cubicBezTo>
                    <a:pt x="2720" y="2963"/>
                    <a:pt x="2701" y="2982"/>
                    <a:pt x="2701" y="3006"/>
                  </a:cubicBezTo>
                  <a:cubicBezTo>
                    <a:pt x="2701" y="3029"/>
                    <a:pt x="2720" y="3048"/>
                    <a:pt x="2744" y="3048"/>
                  </a:cubicBezTo>
                  <a:cubicBezTo>
                    <a:pt x="2767" y="3048"/>
                    <a:pt x="2787" y="3029"/>
                    <a:pt x="2787" y="3006"/>
                  </a:cubicBezTo>
                  <a:cubicBezTo>
                    <a:pt x="2787" y="2982"/>
                    <a:pt x="2767" y="2963"/>
                    <a:pt x="2744" y="2963"/>
                  </a:cubicBezTo>
                  <a:moveTo>
                    <a:pt x="1830" y="2843"/>
                  </a:moveTo>
                  <a:cubicBezTo>
                    <a:pt x="1812" y="2843"/>
                    <a:pt x="1797" y="2857"/>
                    <a:pt x="1797" y="2875"/>
                  </a:cubicBezTo>
                  <a:cubicBezTo>
                    <a:pt x="1797" y="2893"/>
                    <a:pt x="1812" y="2907"/>
                    <a:pt x="1830" y="2907"/>
                  </a:cubicBezTo>
                  <a:cubicBezTo>
                    <a:pt x="1847" y="2907"/>
                    <a:pt x="1862" y="2893"/>
                    <a:pt x="1862" y="2875"/>
                  </a:cubicBezTo>
                  <a:cubicBezTo>
                    <a:pt x="1862" y="2857"/>
                    <a:pt x="1847" y="2843"/>
                    <a:pt x="1830" y="2843"/>
                  </a:cubicBezTo>
                  <a:moveTo>
                    <a:pt x="3658" y="2842"/>
                  </a:moveTo>
                  <a:cubicBezTo>
                    <a:pt x="3640" y="2842"/>
                    <a:pt x="3625" y="2857"/>
                    <a:pt x="3625" y="2875"/>
                  </a:cubicBezTo>
                  <a:cubicBezTo>
                    <a:pt x="3625" y="2893"/>
                    <a:pt x="3640" y="2908"/>
                    <a:pt x="3658" y="2908"/>
                  </a:cubicBezTo>
                  <a:cubicBezTo>
                    <a:pt x="3676" y="2908"/>
                    <a:pt x="3691" y="2893"/>
                    <a:pt x="3691" y="2875"/>
                  </a:cubicBezTo>
                  <a:cubicBezTo>
                    <a:pt x="3691" y="2857"/>
                    <a:pt x="3676" y="2842"/>
                    <a:pt x="3658" y="2842"/>
                  </a:cubicBezTo>
                  <a:moveTo>
                    <a:pt x="1960" y="2841"/>
                  </a:moveTo>
                  <a:cubicBezTo>
                    <a:pt x="1941" y="2841"/>
                    <a:pt x="1926" y="2856"/>
                    <a:pt x="1926" y="2875"/>
                  </a:cubicBezTo>
                  <a:cubicBezTo>
                    <a:pt x="1926" y="2894"/>
                    <a:pt x="1941" y="2909"/>
                    <a:pt x="1960" y="2909"/>
                  </a:cubicBezTo>
                  <a:cubicBezTo>
                    <a:pt x="1979" y="2909"/>
                    <a:pt x="1995" y="2894"/>
                    <a:pt x="1995" y="2875"/>
                  </a:cubicBezTo>
                  <a:cubicBezTo>
                    <a:pt x="1995" y="2856"/>
                    <a:pt x="1979" y="2841"/>
                    <a:pt x="1960" y="2841"/>
                  </a:cubicBezTo>
                  <a:moveTo>
                    <a:pt x="3527" y="2841"/>
                  </a:moveTo>
                  <a:cubicBezTo>
                    <a:pt x="3508" y="2841"/>
                    <a:pt x="3493" y="2856"/>
                    <a:pt x="3493" y="2875"/>
                  </a:cubicBezTo>
                  <a:cubicBezTo>
                    <a:pt x="3493" y="2894"/>
                    <a:pt x="3508" y="2909"/>
                    <a:pt x="3527" y="2909"/>
                  </a:cubicBezTo>
                  <a:cubicBezTo>
                    <a:pt x="3546" y="2909"/>
                    <a:pt x="3562" y="2894"/>
                    <a:pt x="3562" y="2875"/>
                  </a:cubicBezTo>
                  <a:cubicBezTo>
                    <a:pt x="3562" y="2856"/>
                    <a:pt x="3546" y="2841"/>
                    <a:pt x="3527" y="2841"/>
                  </a:cubicBezTo>
                  <a:moveTo>
                    <a:pt x="2091" y="2839"/>
                  </a:moveTo>
                  <a:cubicBezTo>
                    <a:pt x="2071" y="2839"/>
                    <a:pt x="2055" y="2855"/>
                    <a:pt x="2055" y="2875"/>
                  </a:cubicBezTo>
                  <a:cubicBezTo>
                    <a:pt x="2055" y="2895"/>
                    <a:pt x="2071" y="2911"/>
                    <a:pt x="2091" y="2911"/>
                  </a:cubicBezTo>
                  <a:cubicBezTo>
                    <a:pt x="2111" y="2911"/>
                    <a:pt x="2127" y="2895"/>
                    <a:pt x="2127" y="2875"/>
                  </a:cubicBezTo>
                  <a:cubicBezTo>
                    <a:pt x="2127" y="2855"/>
                    <a:pt x="2111" y="2839"/>
                    <a:pt x="2091" y="2839"/>
                  </a:cubicBezTo>
                  <a:moveTo>
                    <a:pt x="3397" y="2838"/>
                  </a:moveTo>
                  <a:cubicBezTo>
                    <a:pt x="3377" y="2838"/>
                    <a:pt x="3360" y="2855"/>
                    <a:pt x="3360" y="2875"/>
                  </a:cubicBezTo>
                  <a:cubicBezTo>
                    <a:pt x="3360" y="2895"/>
                    <a:pt x="3377" y="2912"/>
                    <a:pt x="3397" y="2912"/>
                  </a:cubicBezTo>
                  <a:cubicBezTo>
                    <a:pt x="3417" y="2912"/>
                    <a:pt x="3433" y="2895"/>
                    <a:pt x="3433" y="2875"/>
                  </a:cubicBezTo>
                  <a:cubicBezTo>
                    <a:pt x="3433" y="2855"/>
                    <a:pt x="3417" y="2838"/>
                    <a:pt x="3397" y="2838"/>
                  </a:cubicBezTo>
                  <a:moveTo>
                    <a:pt x="2221" y="2837"/>
                  </a:moveTo>
                  <a:cubicBezTo>
                    <a:pt x="2200" y="2837"/>
                    <a:pt x="2183" y="2854"/>
                    <a:pt x="2183" y="2875"/>
                  </a:cubicBezTo>
                  <a:cubicBezTo>
                    <a:pt x="2183" y="2896"/>
                    <a:pt x="2200" y="2913"/>
                    <a:pt x="2221" y="2913"/>
                  </a:cubicBezTo>
                  <a:cubicBezTo>
                    <a:pt x="2243" y="2913"/>
                    <a:pt x="2260" y="2896"/>
                    <a:pt x="2260" y="2875"/>
                  </a:cubicBezTo>
                  <a:cubicBezTo>
                    <a:pt x="2260" y="2854"/>
                    <a:pt x="2243" y="2837"/>
                    <a:pt x="2221" y="2837"/>
                  </a:cubicBezTo>
                  <a:moveTo>
                    <a:pt x="3266" y="2837"/>
                  </a:moveTo>
                  <a:cubicBezTo>
                    <a:pt x="3245" y="2837"/>
                    <a:pt x="3228" y="2854"/>
                    <a:pt x="3228" y="2875"/>
                  </a:cubicBezTo>
                  <a:cubicBezTo>
                    <a:pt x="3228" y="2896"/>
                    <a:pt x="3245" y="2913"/>
                    <a:pt x="3266" y="2913"/>
                  </a:cubicBezTo>
                  <a:cubicBezTo>
                    <a:pt x="3287" y="2913"/>
                    <a:pt x="3305" y="2896"/>
                    <a:pt x="3305" y="2875"/>
                  </a:cubicBezTo>
                  <a:cubicBezTo>
                    <a:pt x="3305" y="2854"/>
                    <a:pt x="3287" y="2837"/>
                    <a:pt x="3266" y="2837"/>
                  </a:cubicBezTo>
                  <a:moveTo>
                    <a:pt x="2352" y="2835"/>
                  </a:moveTo>
                  <a:cubicBezTo>
                    <a:pt x="2330" y="2835"/>
                    <a:pt x="2312" y="2853"/>
                    <a:pt x="2312" y="2875"/>
                  </a:cubicBezTo>
                  <a:cubicBezTo>
                    <a:pt x="2312" y="2897"/>
                    <a:pt x="2330" y="2915"/>
                    <a:pt x="2352" y="2915"/>
                  </a:cubicBezTo>
                  <a:cubicBezTo>
                    <a:pt x="2374" y="2915"/>
                    <a:pt x="2392" y="2897"/>
                    <a:pt x="2392" y="2875"/>
                  </a:cubicBezTo>
                  <a:cubicBezTo>
                    <a:pt x="2392" y="2853"/>
                    <a:pt x="2374" y="2835"/>
                    <a:pt x="2352" y="2835"/>
                  </a:cubicBezTo>
                  <a:moveTo>
                    <a:pt x="3136" y="2834"/>
                  </a:moveTo>
                  <a:cubicBezTo>
                    <a:pt x="3113" y="2834"/>
                    <a:pt x="3095" y="2853"/>
                    <a:pt x="3095" y="2875"/>
                  </a:cubicBezTo>
                  <a:cubicBezTo>
                    <a:pt x="3095" y="2897"/>
                    <a:pt x="3113" y="2916"/>
                    <a:pt x="3136" y="2916"/>
                  </a:cubicBezTo>
                  <a:cubicBezTo>
                    <a:pt x="3158" y="2916"/>
                    <a:pt x="3176" y="2897"/>
                    <a:pt x="3176" y="2875"/>
                  </a:cubicBezTo>
                  <a:cubicBezTo>
                    <a:pt x="3176" y="2853"/>
                    <a:pt x="3158" y="2834"/>
                    <a:pt x="3136" y="2834"/>
                  </a:cubicBezTo>
                  <a:moveTo>
                    <a:pt x="2483" y="2833"/>
                  </a:moveTo>
                  <a:cubicBezTo>
                    <a:pt x="2459" y="2833"/>
                    <a:pt x="2441" y="2852"/>
                    <a:pt x="2441" y="2875"/>
                  </a:cubicBezTo>
                  <a:cubicBezTo>
                    <a:pt x="2441" y="2898"/>
                    <a:pt x="2459" y="2917"/>
                    <a:pt x="2483" y="2917"/>
                  </a:cubicBezTo>
                  <a:cubicBezTo>
                    <a:pt x="2506" y="2917"/>
                    <a:pt x="2525" y="2898"/>
                    <a:pt x="2525" y="2875"/>
                  </a:cubicBezTo>
                  <a:cubicBezTo>
                    <a:pt x="2525" y="2852"/>
                    <a:pt x="2506" y="2833"/>
                    <a:pt x="2483" y="2833"/>
                  </a:cubicBezTo>
                  <a:moveTo>
                    <a:pt x="3005" y="2833"/>
                  </a:moveTo>
                  <a:cubicBezTo>
                    <a:pt x="2982" y="2833"/>
                    <a:pt x="2963" y="2852"/>
                    <a:pt x="2963" y="2875"/>
                  </a:cubicBezTo>
                  <a:cubicBezTo>
                    <a:pt x="2963" y="2898"/>
                    <a:pt x="2982" y="2917"/>
                    <a:pt x="3005" y="2917"/>
                  </a:cubicBezTo>
                  <a:cubicBezTo>
                    <a:pt x="3028" y="2917"/>
                    <a:pt x="3047" y="2898"/>
                    <a:pt x="3047" y="2875"/>
                  </a:cubicBezTo>
                  <a:cubicBezTo>
                    <a:pt x="3047" y="2852"/>
                    <a:pt x="3028" y="2833"/>
                    <a:pt x="3005" y="2833"/>
                  </a:cubicBezTo>
                  <a:moveTo>
                    <a:pt x="2613" y="2831"/>
                  </a:moveTo>
                  <a:cubicBezTo>
                    <a:pt x="2589" y="2831"/>
                    <a:pt x="2569" y="2851"/>
                    <a:pt x="2569" y="2875"/>
                  </a:cubicBezTo>
                  <a:cubicBezTo>
                    <a:pt x="2569" y="2899"/>
                    <a:pt x="2589" y="2919"/>
                    <a:pt x="2613" y="2919"/>
                  </a:cubicBezTo>
                  <a:cubicBezTo>
                    <a:pt x="2637" y="2919"/>
                    <a:pt x="2657" y="2899"/>
                    <a:pt x="2657" y="2875"/>
                  </a:cubicBezTo>
                  <a:cubicBezTo>
                    <a:pt x="2657" y="2851"/>
                    <a:pt x="2637" y="2831"/>
                    <a:pt x="2613" y="2831"/>
                  </a:cubicBezTo>
                  <a:moveTo>
                    <a:pt x="2874" y="2831"/>
                  </a:moveTo>
                  <a:cubicBezTo>
                    <a:pt x="2850" y="2831"/>
                    <a:pt x="2831" y="2851"/>
                    <a:pt x="2831" y="2875"/>
                  </a:cubicBezTo>
                  <a:cubicBezTo>
                    <a:pt x="2831" y="2899"/>
                    <a:pt x="2850" y="2919"/>
                    <a:pt x="2874" y="2919"/>
                  </a:cubicBezTo>
                  <a:cubicBezTo>
                    <a:pt x="2899" y="2919"/>
                    <a:pt x="2918" y="2899"/>
                    <a:pt x="2918" y="2875"/>
                  </a:cubicBezTo>
                  <a:cubicBezTo>
                    <a:pt x="2918" y="2851"/>
                    <a:pt x="2899" y="2831"/>
                    <a:pt x="2874" y="2831"/>
                  </a:cubicBezTo>
                  <a:moveTo>
                    <a:pt x="2744" y="2830"/>
                  </a:moveTo>
                  <a:cubicBezTo>
                    <a:pt x="2719" y="2830"/>
                    <a:pt x="2699" y="2850"/>
                    <a:pt x="2699" y="2875"/>
                  </a:cubicBezTo>
                  <a:cubicBezTo>
                    <a:pt x="2699" y="2900"/>
                    <a:pt x="2719" y="2920"/>
                    <a:pt x="2744" y="2920"/>
                  </a:cubicBezTo>
                  <a:cubicBezTo>
                    <a:pt x="2768" y="2920"/>
                    <a:pt x="2788" y="2900"/>
                    <a:pt x="2788" y="2875"/>
                  </a:cubicBezTo>
                  <a:cubicBezTo>
                    <a:pt x="2788" y="2850"/>
                    <a:pt x="2768" y="2830"/>
                    <a:pt x="2744" y="2830"/>
                  </a:cubicBezTo>
                  <a:moveTo>
                    <a:pt x="1830" y="2712"/>
                  </a:moveTo>
                  <a:cubicBezTo>
                    <a:pt x="1812" y="2712"/>
                    <a:pt x="1797" y="2726"/>
                    <a:pt x="1797" y="2744"/>
                  </a:cubicBezTo>
                  <a:cubicBezTo>
                    <a:pt x="1797" y="2762"/>
                    <a:pt x="1812" y="2777"/>
                    <a:pt x="1830" y="2777"/>
                  </a:cubicBezTo>
                  <a:cubicBezTo>
                    <a:pt x="1848" y="2777"/>
                    <a:pt x="1862" y="2762"/>
                    <a:pt x="1862" y="2744"/>
                  </a:cubicBezTo>
                  <a:cubicBezTo>
                    <a:pt x="1862" y="2726"/>
                    <a:pt x="1848" y="2712"/>
                    <a:pt x="1830" y="2712"/>
                  </a:cubicBezTo>
                  <a:moveTo>
                    <a:pt x="3658" y="2712"/>
                  </a:moveTo>
                  <a:cubicBezTo>
                    <a:pt x="3640" y="2712"/>
                    <a:pt x="3625" y="2726"/>
                    <a:pt x="3625" y="2744"/>
                  </a:cubicBezTo>
                  <a:cubicBezTo>
                    <a:pt x="3625" y="2762"/>
                    <a:pt x="3640" y="2777"/>
                    <a:pt x="3658" y="2777"/>
                  </a:cubicBezTo>
                  <a:cubicBezTo>
                    <a:pt x="3676" y="2777"/>
                    <a:pt x="3691" y="2762"/>
                    <a:pt x="3691" y="2744"/>
                  </a:cubicBezTo>
                  <a:cubicBezTo>
                    <a:pt x="3691" y="2726"/>
                    <a:pt x="3676" y="2712"/>
                    <a:pt x="3658" y="2712"/>
                  </a:cubicBezTo>
                  <a:moveTo>
                    <a:pt x="1960" y="2710"/>
                  </a:moveTo>
                  <a:cubicBezTo>
                    <a:pt x="1941" y="2710"/>
                    <a:pt x="1926" y="2725"/>
                    <a:pt x="1926" y="2744"/>
                  </a:cubicBezTo>
                  <a:cubicBezTo>
                    <a:pt x="1926" y="2763"/>
                    <a:pt x="1941" y="2779"/>
                    <a:pt x="1960" y="2779"/>
                  </a:cubicBezTo>
                  <a:cubicBezTo>
                    <a:pt x="1979" y="2779"/>
                    <a:pt x="1995" y="2763"/>
                    <a:pt x="1995" y="2744"/>
                  </a:cubicBezTo>
                  <a:cubicBezTo>
                    <a:pt x="1995" y="2725"/>
                    <a:pt x="1979" y="2710"/>
                    <a:pt x="1960" y="2710"/>
                  </a:cubicBezTo>
                  <a:moveTo>
                    <a:pt x="3527" y="2710"/>
                  </a:moveTo>
                  <a:cubicBezTo>
                    <a:pt x="3508" y="2710"/>
                    <a:pt x="3493" y="2725"/>
                    <a:pt x="3493" y="2744"/>
                  </a:cubicBezTo>
                  <a:cubicBezTo>
                    <a:pt x="3493" y="2764"/>
                    <a:pt x="3508" y="2779"/>
                    <a:pt x="3527" y="2779"/>
                  </a:cubicBezTo>
                  <a:cubicBezTo>
                    <a:pt x="3547" y="2779"/>
                    <a:pt x="3562" y="2764"/>
                    <a:pt x="3562" y="2744"/>
                  </a:cubicBezTo>
                  <a:cubicBezTo>
                    <a:pt x="3562" y="2725"/>
                    <a:pt x="3547" y="2710"/>
                    <a:pt x="3527" y="2710"/>
                  </a:cubicBezTo>
                  <a:moveTo>
                    <a:pt x="2091" y="2708"/>
                  </a:moveTo>
                  <a:cubicBezTo>
                    <a:pt x="2071" y="2708"/>
                    <a:pt x="2054" y="2724"/>
                    <a:pt x="2054" y="2744"/>
                  </a:cubicBezTo>
                  <a:cubicBezTo>
                    <a:pt x="2054" y="2765"/>
                    <a:pt x="2071" y="2781"/>
                    <a:pt x="2091" y="2781"/>
                  </a:cubicBezTo>
                  <a:cubicBezTo>
                    <a:pt x="2111" y="2781"/>
                    <a:pt x="2127" y="2765"/>
                    <a:pt x="2127" y="2744"/>
                  </a:cubicBezTo>
                  <a:cubicBezTo>
                    <a:pt x="2127" y="2724"/>
                    <a:pt x="2111" y="2708"/>
                    <a:pt x="2091" y="2708"/>
                  </a:cubicBezTo>
                  <a:moveTo>
                    <a:pt x="3397" y="2708"/>
                  </a:moveTo>
                  <a:cubicBezTo>
                    <a:pt x="3377" y="2708"/>
                    <a:pt x="3360" y="2724"/>
                    <a:pt x="3360" y="2744"/>
                  </a:cubicBezTo>
                  <a:cubicBezTo>
                    <a:pt x="3360" y="2765"/>
                    <a:pt x="3377" y="2781"/>
                    <a:pt x="3397" y="2781"/>
                  </a:cubicBezTo>
                  <a:cubicBezTo>
                    <a:pt x="3417" y="2781"/>
                    <a:pt x="3433" y="2765"/>
                    <a:pt x="3433" y="2744"/>
                  </a:cubicBezTo>
                  <a:cubicBezTo>
                    <a:pt x="3433" y="2724"/>
                    <a:pt x="3417" y="2708"/>
                    <a:pt x="3397" y="2708"/>
                  </a:cubicBezTo>
                  <a:moveTo>
                    <a:pt x="2221" y="2706"/>
                  </a:moveTo>
                  <a:cubicBezTo>
                    <a:pt x="2200" y="2706"/>
                    <a:pt x="2183" y="2723"/>
                    <a:pt x="2183" y="2744"/>
                  </a:cubicBezTo>
                  <a:cubicBezTo>
                    <a:pt x="2183" y="2766"/>
                    <a:pt x="2200" y="2783"/>
                    <a:pt x="2221" y="2783"/>
                  </a:cubicBezTo>
                  <a:cubicBezTo>
                    <a:pt x="2243" y="2783"/>
                    <a:pt x="2260" y="2766"/>
                    <a:pt x="2260" y="2744"/>
                  </a:cubicBezTo>
                  <a:cubicBezTo>
                    <a:pt x="2260" y="2723"/>
                    <a:pt x="2243" y="2706"/>
                    <a:pt x="2221" y="2706"/>
                  </a:cubicBezTo>
                  <a:moveTo>
                    <a:pt x="3266" y="2706"/>
                  </a:moveTo>
                  <a:cubicBezTo>
                    <a:pt x="3245" y="2706"/>
                    <a:pt x="3227" y="2723"/>
                    <a:pt x="3227" y="2744"/>
                  </a:cubicBezTo>
                  <a:cubicBezTo>
                    <a:pt x="3227" y="2766"/>
                    <a:pt x="3245" y="2783"/>
                    <a:pt x="3266" y="2783"/>
                  </a:cubicBezTo>
                  <a:cubicBezTo>
                    <a:pt x="3288" y="2783"/>
                    <a:pt x="3305" y="2766"/>
                    <a:pt x="3305" y="2744"/>
                  </a:cubicBezTo>
                  <a:cubicBezTo>
                    <a:pt x="3305" y="2723"/>
                    <a:pt x="3288" y="2706"/>
                    <a:pt x="3266" y="2706"/>
                  </a:cubicBezTo>
                  <a:moveTo>
                    <a:pt x="2352" y="2704"/>
                  </a:moveTo>
                  <a:cubicBezTo>
                    <a:pt x="2330" y="2704"/>
                    <a:pt x="2311" y="2722"/>
                    <a:pt x="2311" y="2744"/>
                  </a:cubicBezTo>
                  <a:cubicBezTo>
                    <a:pt x="2311" y="2767"/>
                    <a:pt x="2330" y="2785"/>
                    <a:pt x="2352" y="2785"/>
                  </a:cubicBezTo>
                  <a:cubicBezTo>
                    <a:pt x="2374" y="2785"/>
                    <a:pt x="2393" y="2767"/>
                    <a:pt x="2393" y="2744"/>
                  </a:cubicBezTo>
                  <a:cubicBezTo>
                    <a:pt x="2393" y="2722"/>
                    <a:pt x="2374" y="2704"/>
                    <a:pt x="2352" y="2704"/>
                  </a:cubicBezTo>
                  <a:moveTo>
                    <a:pt x="3136" y="2704"/>
                  </a:moveTo>
                  <a:cubicBezTo>
                    <a:pt x="3113" y="2704"/>
                    <a:pt x="3095" y="2722"/>
                    <a:pt x="3095" y="2744"/>
                  </a:cubicBezTo>
                  <a:cubicBezTo>
                    <a:pt x="3095" y="2767"/>
                    <a:pt x="3113" y="2785"/>
                    <a:pt x="3136" y="2785"/>
                  </a:cubicBezTo>
                  <a:cubicBezTo>
                    <a:pt x="3158" y="2785"/>
                    <a:pt x="3176" y="2767"/>
                    <a:pt x="3176" y="2744"/>
                  </a:cubicBezTo>
                  <a:cubicBezTo>
                    <a:pt x="3176" y="2722"/>
                    <a:pt x="3158" y="2704"/>
                    <a:pt x="3136" y="2704"/>
                  </a:cubicBezTo>
                  <a:moveTo>
                    <a:pt x="2483" y="2702"/>
                  </a:moveTo>
                  <a:cubicBezTo>
                    <a:pt x="2459" y="2702"/>
                    <a:pt x="2440" y="2721"/>
                    <a:pt x="2440" y="2744"/>
                  </a:cubicBezTo>
                  <a:cubicBezTo>
                    <a:pt x="2440" y="2768"/>
                    <a:pt x="2459" y="2787"/>
                    <a:pt x="2483" y="2787"/>
                  </a:cubicBezTo>
                  <a:cubicBezTo>
                    <a:pt x="2506" y="2787"/>
                    <a:pt x="2525" y="2768"/>
                    <a:pt x="2525" y="2744"/>
                  </a:cubicBezTo>
                  <a:cubicBezTo>
                    <a:pt x="2525" y="2721"/>
                    <a:pt x="2506" y="2702"/>
                    <a:pt x="2483" y="2702"/>
                  </a:cubicBezTo>
                  <a:moveTo>
                    <a:pt x="3005" y="2702"/>
                  </a:moveTo>
                  <a:cubicBezTo>
                    <a:pt x="2981" y="2702"/>
                    <a:pt x="2962" y="2721"/>
                    <a:pt x="2962" y="2744"/>
                  </a:cubicBezTo>
                  <a:cubicBezTo>
                    <a:pt x="2962" y="2768"/>
                    <a:pt x="2981" y="2787"/>
                    <a:pt x="3005" y="2787"/>
                  </a:cubicBezTo>
                  <a:cubicBezTo>
                    <a:pt x="3029" y="2787"/>
                    <a:pt x="3048" y="2768"/>
                    <a:pt x="3048" y="2744"/>
                  </a:cubicBezTo>
                  <a:cubicBezTo>
                    <a:pt x="3048" y="2721"/>
                    <a:pt x="3029" y="2702"/>
                    <a:pt x="3005" y="2702"/>
                  </a:cubicBezTo>
                  <a:moveTo>
                    <a:pt x="2613" y="2700"/>
                  </a:moveTo>
                  <a:cubicBezTo>
                    <a:pt x="2589" y="2700"/>
                    <a:pt x="2569" y="2720"/>
                    <a:pt x="2569" y="2744"/>
                  </a:cubicBezTo>
                  <a:cubicBezTo>
                    <a:pt x="2569" y="2769"/>
                    <a:pt x="2589" y="2789"/>
                    <a:pt x="2613" y="2789"/>
                  </a:cubicBezTo>
                  <a:cubicBezTo>
                    <a:pt x="2638" y="2789"/>
                    <a:pt x="2658" y="2769"/>
                    <a:pt x="2658" y="2744"/>
                  </a:cubicBezTo>
                  <a:cubicBezTo>
                    <a:pt x="2658" y="2720"/>
                    <a:pt x="2638" y="2700"/>
                    <a:pt x="2613" y="2700"/>
                  </a:cubicBezTo>
                  <a:moveTo>
                    <a:pt x="2874" y="2700"/>
                  </a:moveTo>
                  <a:cubicBezTo>
                    <a:pt x="2850" y="2700"/>
                    <a:pt x="2830" y="2720"/>
                    <a:pt x="2830" y="2744"/>
                  </a:cubicBezTo>
                  <a:cubicBezTo>
                    <a:pt x="2830" y="2769"/>
                    <a:pt x="2850" y="2789"/>
                    <a:pt x="2874" y="2789"/>
                  </a:cubicBezTo>
                  <a:cubicBezTo>
                    <a:pt x="2899" y="2789"/>
                    <a:pt x="2919" y="2769"/>
                    <a:pt x="2919" y="2744"/>
                  </a:cubicBezTo>
                  <a:cubicBezTo>
                    <a:pt x="2919" y="2720"/>
                    <a:pt x="2899" y="2700"/>
                    <a:pt x="2874" y="2700"/>
                  </a:cubicBezTo>
                  <a:moveTo>
                    <a:pt x="2744" y="2699"/>
                  </a:moveTo>
                  <a:cubicBezTo>
                    <a:pt x="2719" y="2699"/>
                    <a:pt x="2698" y="2719"/>
                    <a:pt x="2698" y="2744"/>
                  </a:cubicBezTo>
                  <a:cubicBezTo>
                    <a:pt x="2698" y="2770"/>
                    <a:pt x="2719" y="2790"/>
                    <a:pt x="2744" y="2790"/>
                  </a:cubicBezTo>
                  <a:cubicBezTo>
                    <a:pt x="2769" y="2790"/>
                    <a:pt x="2789" y="2770"/>
                    <a:pt x="2789" y="2744"/>
                  </a:cubicBezTo>
                  <a:cubicBezTo>
                    <a:pt x="2789" y="2719"/>
                    <a:pt x="2769" y="2699"/>
                    <a:pt x="2744" y="2699"/>
                  </a:cubicBezTo>
                  <a:moveTo>
                    <a:pt x="1830" y="2582"/>
                  </a:moveTo>
                  <a:cubicBezTo>
                    <a:pt x="1812" y="2582"/>
                    <a:pt x="1797" y="2596"/>
                    <a:pt x="1797" y="2614"/>
                  </a:cubicBezTo>
                  <a:cubicBezTo>
                    <a:pt x="1797" y="2632"/>
                    <a:pt x="1812" y="2646"/>
                    <a:pt x="1830" y="2646"/>
                  </a:cubicBezTo>
                  <a:cubicBezTo>
                    <a:pt x="1847" y="2646"/>
                    <a:pt x="1862" y="2632"/>
                    <a:pt x="1862" y="2614"/>
                  </a:cubicBezTo>
                  <a:cubicBezTo>
                    <a:pt x="1862" y="2596"/>
                    <a:pt x="1847" y="2582"/>
                    <a:pt x="1830" y="2582"/>
                  </a:cubicBezTo>
                  <a:moveTo>
                    <a:pt x="3658" y="2581"/>
                  </a:moveTo>
                  <a:cubicBezTo>
                    <a:pt x="3640" y="2581"/>
                    <a:pt x="3625" y="2596"/>
                    <a:pt x="3625" y="2614"/>
                  </a:cubicBezTo>
                  <a:cubicBezTo>
                    <a:pt x="3625" y="2632"/>
                    <a:pt x="3640" y="2646"/>
                    <a:pt x="3658" y="2646"/>
                  </a:cubicBezTo>
                  <a:cubicBezTo>
                    <a:pt x="3676" y="2646"/>
                    <a:pt x="3691" y="2632"/>
                    <a:pt x="3691" y="2614"/>
                  </a:cubicBezTo>
                  <a:cubicBezTo>
                    <a:pt x="3691" y="2596"/>
                    <a:pt x="3676" y="2581"/>
                    <a:pt x="3658" y="2581"/>
                  </a:cubicBezTo>
                  <a:moveTo>
                    <a:pt x="1960" y="2579"/>
                  </a:moveTo>
                  <a:cubicBezTo>
                    <a:pt x="1941" y="2579"/>
                    <a:pt x="1926" y="2595"/>
                    <a:pt x="1926" y="2614"/>
                  </a:cubicBezTo>
                  <a:cubicBezTo>
                    <a:pt x="1926" y="2633"/>
                    <a:pt x="1941" y="2648"/>
                    <a:pt x="1960" y="2648"/>
                  </a:cubicBezTo>
                  <a:cubicBezTo>
                    <a:pt x="1979" y="2648"/>
                    <a:pt x="1995" y="2633"/>
                    <a:pt x="1995" y="2614"/>
                  </a:cubicBezTo>
                  <a:cubicBezTo>
                    <a:pt x="1995" y="2595"/>
                    <a:pt x="1979" y="2579"/>
                    <a:pt x="1960" y="2579"/>
                  </a:cubicBezTo>
                  <a:moveTo>
                    <a:pt x="3527" y="2579"/>
                  </a:moveTo>
                  <a:cubicBezTo>
                    <a:pt x="3508" y="2579"/>
                    <a:pt x="3493" y="2595"/>
                    <a:pt x="3493" y="2614"/>
                  </a:cubicBezTo>
                  <a:cubicBezTo>
                    <a:pt x="3493" y="2633"/>
                    <a:pt x="3508" y="2648"/>
                    <a:pt x="3527" y="2648"/>
                  </a:cubicBezTo>
                  <a:cubicBezTo>
                    <a:pt x="3546" y="2648"/>
                    <a:pt x="3562" y="2633"/>
                    <a:pt x="3562" y="2614"/>
                  </a:cubicBezTo>
                  <a:cubicBezTo>
                    <a:pt x="3562" y="2595"/>
                    <a:pt x="3546" y="2579"/>
                    <a:pt x="3527" y="2579"/>
                  </a:cubicBezTo>
                  <a:moveTo>
                    <a:pt x="2091" y="2578"/>
                  </a:moveTo>
                  <a:cubicBezTo>
                    <a:pt x="2071" y="2578"/>
                    <a:pt x="2055" y="2594"/>
                    <a:pt x="2055" y="2614"/>
                  </a:cubicBezTo>
                  <a:cubicBezTo>
                    <a:pt x="2055" y="2634"/>
                    <a:pt x="2071" y="2650"/>
                    <a:pt x="2091" y="2650"/>
                  </a:cubicBezTo>
                  <a:cubicBezTo>
                    <a:pt x="2111" y="2650"/>
                    <a:pt x="2127" y="2634"/>
                    <a:pt x="2127" y="2614"/>
                  </a:cubicBezTo>
                  <a:cubicBezTo>
                    <a:pt x="2127" y="2594"/>
                    <a:pt x="2111" y="2578"/>
                    <a:pt x="2091" y="2578"/>
                  </a:cubicBezTo>
                  <a:moveTo>
                    <a:pt x="3397" y="2577"/>
                  </a:moveTo>
                  <a:cubicBezTo>
                    <a:pt x="3377" y="2577"/>
                    <a:pt x="3360" y="2594"/>
                    <a:pt x="3360" y="2614"/>
                  </a:cubicBezTo>
                  <a:cubicBezTo>
                    <a:pt x="3360" y="2634"/>
                    <a:pt x="3377" y="2650"/>
                    <a:pt x="3397" y="2650"/>
                  </a:cubicBezTo>
                  <a:cubicBezTo>
                    <a:pt x="3417" y="2650"/>
                    <a:pt x="3433" y="2634"/>
                    <a:pt x="3433" y="2614"/>
                  </a:cubicBezTo>
                  <a:cubicBezTo>
                    <a:pt x="3433" y="2594"/>
                    <a:pt x="3417" y="2577"/>
                    <a:pt x="3397" y="2577"/>
                  </a:cubicBezTo>
                  <a:moveTo>
                    <a:pt x="2221" y="2575"/>
                  </a:moveTo>
                  <a:cubicBezTo>
                    <a:pt x="2200" y="2575"/>
                    <a:pt x="2183" y="2593"/>
                    <a:pt x="2183" y="2614"/>
                  </a:cubicBezTo>
                  <a:cubicBezTo>
                    <a:pt x="2183" y="2635"/>
                    <a:pt x="2200" y="2652"/>
                    <a:pt x="2221" y="2652"/>
                  </a:cubicBezTo>
                  <a:cubicBezTo>
                    <a:pt x="2243" y="2652"/>
                    <a:pt x="2260" y="2635"/>
                    <a:pt x="2260" y="2614"/>
                  </a:cubicBezTo>
                  <a:cubicBezTo>
                    <a:pt x="2260" y="2593"/>
                    <a:pt x="2243" y="2575"/>
                    <a:pt x="2221" y="2575"/>
                  </a:cubicBezTo>
                  <a:moveTo>
                    <a:pt x="3266" y="2575"/>
                  </a:moveTo>
                  <a:cubicBezTo>
                    <a:pt x="3245" y="2575"/>
                    <a:pt x="3228" y="2593"/>
                    <a:pt x="3228" y="2614"/>
                  </a:cubicBezTo>
                  <a:cubicBezTo>
                    <a:pt x="3228" y="2635"/>
                    <a:pt x="3245" y="2652"/>
                    <a:pt x="3266" y="2652"/>
                  </a:cubicBezTo>
                  <a:cubicBezTo>
                    <a:pt x="3287" y="2652"/>
                    <a:pt x="3305" y="2635"/>
                    <a:pt x="3305" y="2614"/>
                  </a:cubicBezTo>
                  <a:cubicBezTo>
                    <a:pt x="3305" y="2593"/>
                    <a:pt x="3287" y="2575"/>
                    <a:pt x="3266" y="2575"/>
                  </a:cubicBezTo>
                  <a:moveTo>
                    <a:pt x="2352" y="2574"/>
                  </a:moveTo>
                  <a:cubicBezTo>
                    <a:pt x="2330" y="2574"/>
                    <a:pt x="2312" y="2592"/>
                    <a:pt x="2312" y="2614"/>
                  </a:cubicBezTo>
                  <a:cubicBezTo>
                    <a:pt x="2312" y="2636"/>
                    <a:pt x="2330" y="2654"/>
                    <a:pt x="2352" y="2654"/>
                  </a:cubicBezTo>
                  <a:cubicBezTo>
                    <a:pt x="2374" y="2654"/>
                    <a:pt x="2392" y="2636"/>
                    <a:pt x="2392" y="2614"/>
                  </a:cubicBezTo>
                  <a:cubicBezTo>
                    <a:pt x="2392" y="2592"/>
                    <a:pt x="2374" y="2574"/>
                    <a:pt x="2352" y="2574"/>
                  </a:cubicBezTo>
                  <a:moveTo>
                    <a:pt x="3136" y="2574"/>
                  </a:moveTo>
                  <a:cubicBezTo>
                    <a:pt x="3113" y="2574"/>
                    <a:pt x="3095" y="2592"/>
                    <a:pt x="3095" y="2614"/>
                  </a:cubicBezTo>
                  <a:cubicBezTo>
                    <a:pt x="3095" y="2636"/>
                    <a:pt x="3113" y="2654"/>
                    <a:pt x="3136" y="2654"/>
                  </a:cubicBezTo>
                  <a:cubicBezTo>
                    <a:pt x="3158" y="2654"/>
                    <a:pt x="3176" y="2636"/>
                    <a:pt x="3176" y="2614"/>
                  </a:cubicBezTo>
                  <a:cubicBezTo>
                    <a:pt x="3176" y="2592"/>
                    <a:pt x="3158" y="2574"/>
                    <a:pt x="3136" y="2574"/>
                  </a:cubicBezTo>
                  <a:moveTo>
                    <a:pt x="2483" y="2572"/>
                  </a:moveTo>
                  <a:cubicBezTo>
                    <a:pt x="2459" y="2572"/>
                    <a:pt x="2441" y="2591"/>
                    <a:pt x="2441" y="2614"/>
                  </a:cubicBezTo>
                  <a:cubicBezTo>
                    <a:pt x="2441" y="2637"/>
                    <a:pt x="2459" y="2656"/>
                    <a:pt x="2483" y="2656"/>
                  </a:cubicBezTo>
                  <a:cubicBezTo>
                    <a:pt x="2506" y="2656"/>
                    <a:pt x="2525" y="2637"/>
                    <a:pt x="2525" y="2614"/>
                  </a:cubicBezTo>
                  <a:cubicBezTo>
                    <a:pt x="2525" y="2591"/>
                    <a:pt x="2506" y="2572"/>
                    <a:pt x="2483" y="2572"/>
                  </a:cubicBezTo>
                  <a:moveTo>
                    <a:pt x="3005" y="2572"/>
                  </a:moveTo>
                  <a:cubicBezTo>
                    <a:pt x="2982" y="2572"/>
                    <a:pt x="2963" y="2591"/>
                    <a:pt x="2963" y="2614"/>
                  </a:cubicBezTo>
                  <a:cubicBezTo>
                    <a:pt x="2963" y="2637"/>
                    <a:pt x="2982" y="2656"/>
                    <a:pt x="3005" y="2656"/>
                  </a:cubicBezTo>
                  <a:cubicBezTo>
                    <a:pt x="3028" y="2656"/>
                    <a:pt x="3047" y="2637"/>
                    <a:pt x="3047" y="2614"/>
                  </a:cubicBezTo>
                  <a:cubicBezTo>
                    <a:pt x="3047" y="2591"/>
                    <a:pt x="3028" y="2572"/>
                    <a:pt x="3005" y="2572"/>
                  </a:cubicBezTo>
                  <a:moveTo>
                    <a:pt x="2613" y="2570"/>
                  </a:moveTo>
                  <a:cubicBezTo>
                    <a:pt x="2589" y="2570"/>
                    <a:pt x="2570" y="2590"/>
                    <a:pt x="2570" y="2614"/>
                  </a:cubicBezTo>
                  <a:cubicBezTo>
                    <a:pt x="2570" y="2638"/>
                    <a:pt x="2589" y="2657"/>
                    <a:pt x="2613" y="2657"/>
                  </a:cubicBezTo>
                  <a:cubicBezTo>
                    <a:pt x="2637" y="2657"/>
                    <a:pt x="2657" y="2638"/>
                    <a:pt x="2657" y="2614"/>
                  </a:cubicBezTo>
                  <a:cubicBezTo>
                    <a:pt x="2657" y="2590"/>
                    <a:pt x="2637" y="2570"/>
                    <a:pt x="2613" y="2570"/>
                  </a:cubicBezTo>
                  <a:moveTo>
                    <a:pt x="2874" y="2570"/>
                  </a:moveTo>
                  <a:cubicBezTo>
                    <a:pt x="2850" y="2570"/>
                    <a:pt x="2831" y="2590"/>
                    <a:pt x="2831" y="2614"/>
                  </a:cubicBezTo>
                  <a:cubicBezTo>
                    <a:pt x="2831" y="2638"/>
                    <a:pt x="2850" y="2658"/>
                    <a:pt x="2874" y="2658"/>
                  </a:cubicBezTo>
                  <a:cubicBezTo>
                    <a:pt x="2899" y="2658"/>
                    <a:pt x="2918" y="2638"/>
                    <a:pt x="2918" y="2614"/>
                  </a:cubicBezTo>
                  <a:cubicBezTo>
                    <a:pt x="2918" y="2590"/>
                    <a:pt x="2899" y="2570"/>
                    <a:pt x="2874" y="2570"/>
                  </a:cubicBezTo>
                  <a:moveTo>
                    <a:pt x="2744" y="2569"/>
                  </a:moveTo>
                  <a:cubicBezTo>
                    <a:pt x="2719" y="2569"/>
                    <a:pt x="2699" y="2589"/>
                    <a:pt x="2699" y="2614"/>
                  </a:cubicBezTo>
                  <a:cubicBezTo>
                    <a:pt x="2699" y="2638"/>
                    <a:pt x="2719" y="2658"/>
                    <a:pt x="2744" y="2658"/>
                  </a:cubicBezTo>
                  <a:cubicBezTo>
                    <a:pt x="2768" y="2658"/>
                    <a:pt x="2788" y="2638"/>
                    <a:pt x="2788" y="2614"/>
                  </a:cubicBezTo>
                  <a:cubicBezTo>
                    <a:pt x="2788" y="2589"/>
                    <a:pt x="2768" y="2569"/>
                    <a:pt x="2744" y="2569"/>
                  </a:cubicBezTo>
                  <a:moveTo>
                    <a:pt x="1830" y="2451"/>
                  </a:moveTo>
                  <a:cubicBezTo>
                    <a:pt x="1812" y="2451"/>
                    <a:pt x="1798" y="2466"/>
                    <a:pt x="1798" y="2483"/>
                  </a:cubicBezTo>
                  <a:cubicBezTo>
                    <a:pt x="1798" y="2501"/>
                    <a:pt x="1812" y="2515"/>
                    <a:pt x="1830" y="2515"/>
                  </a:cubicBezTo>
                  <a:cubicBezTo>
                    <a:pt x="1847" y="2515"/>
                    <a:pt x="1861" y="2501"/>
                    <a:pt x="1861" y="2483"/>
                  </a:cubicBezTo>
                  <a:cubicBezTo>
                    <a:pt x="1861" y="2466"/>
                    <a:pt x="1847" y="2451"/>
                    <a:pt x="1830" y="2451"/>
                  </a:cubicBezTo>
                  <a:moveTo>
                    <a:pt x="3658" y="2451"/>
                  </a:moveTo>
                  <a:cubicBezTo>
                    <a:pt x="3640" y="2451"/>
                    <a:pt x="3626" y="2465"/>
                    <a:pt x="3626" y="2483"/>
                  </a:cubicBezTo>
                  <a:cubicBezTo>
                    <a:pt x="3626" y="2501"/>
                    <a:pt x="3640" y="2515"/>
                    <a:pt x="3658" y="2515"/>
                  </a:cubicBezTo>
                  <a:cubicBezTo>
                    <a:pt x="3676" y="2515"/>
                    <a:pt x="3690" y="2501"/>
                    <a:pt x="3690" y="2483"/>
                  </a:cubicBezTo>
                  <a:cubicBezTo>
                    <a:pt x="3690" y="2465"/>
                    <a:pt x="3676" y="2451"/>
                    <a:pt x="3658" y="2451"/>
                  </a:cubicBezTo>
                  <a:moveTo>
                    <a:pt x="1960" y="2450"/>
                  </a:moveTo>
                  <a:cubicBezTo>
                    <a:pt x="1942" y="2450"/>
                    <a:pt x="1926" y="2465"/>
                    <a:pt x="1926" y="2483"/>
                  </a:cubicBezTo>
                  <a:cubicBezTo>
                    <a:pt x="1926" y="2502"/>
                    <a:pt x="1942" y="2517"/>
                    <a:pt x="1960" y="2517"/>
                  </a:cubicBezTo>
                  <a:cubicBezTo>
                    <a:pt x="1979" y="2517"/>
                    <a:pt x="1994" y="2502"/>
                    <a:pt x="1994" y="2483"/>
                  </a:cubicBezTo>
                  <a:cubicBezTo>
                    <a:pt x="1994" y="2465"/>
                    <a:pt x="1979" y="2450"/>
                    <a:pt x="1960" y="2450"/>
                  </a:cubicBezTo>
                  <a:moveTo>
                    <a:pt x="3527" y="2449"/>
                  </a:moveTo>
                  <a:cubicBezTo>
                    <a:pt x="3509" y="2449"/>
                    <a:pt x="3493" y="2464"/>
                    <a:pt x="3493" y="2483"/>
                  </a:cubicBezTo>
                  <a:cubicBezTo>
                    <a:pt x="3493" y="2502"/>
                    <a:pt x="3509" y="2517"/>
                    <a:pt x="3527" y="2517"/>
                  </a:cubicBezTo>
                  <a:cubicBezTo>
                    <a:pt x="3546" y="2517"/>
                    <a:pt x="3561" y="2502"/>
                    <a:pt x="3561" y="2483"/>
                  </a:cubicBezTo>
                  <a:cubicBezTo>
                    <a:pt x="3561" y="2464"/>
                    <a:pt x="3546" y="2449"/>
                    <a:pt x="3527" y="2449"/>
                  </a:cubicBezTo>
                  <a:moveTo>
                    <a:pt x="2091" y="2447"/>
                  </a:moveTo>
                  <a:cubicBezTo>
                    <a:pt x="2071" y="2447"/>
                    <a:pt x="2055" y="2463"/>
                    <a:pt x="2055" y="2483"/>
                  </a:cubicBezTo>
                  <a:cubicBezTo>
                    <a:pt x="2055" y="2503"/>
                    <a:pt x="2071" y="2519"/>
                    <a:pt x="2091" y="2519"/>
                  </a:cubicBezTo>
                  <a:cubicBezTo>
                    <a:pt x="2111" y="2519"/>
                    <a:pt x="2127" y="2503"/>
                    <a:pt x="2127" y="2483"/>
                  </a:cubicBezTo>
                  <a:cubicBezTo>
                    <a:pt x="2127" y="2463"/>
                    <a:pt x="2111" y="2447"/>
                    <a:pt x="2091" y="2447"/>
                  </a:cubicBezTo>
                  <a:moveTo>
                    <a:pt x="3397" y="2447"/>
                  </a:moveTo>
                  <a:cubicBezTo>
                    <a:pt x="3377" y="2447"/>
                    <a:pt x="3361" y="2463"/>
                    <a:pt x="3361" y="2483"/>
                  </a:cubicBezTo>
                  <a:cubicBezTo>
                    <a:pt x="3361" y="2503"/>
                    <a:pt x="3377" y="2519"/>
                    <a:pt x="3397" y="2519"/>
                  </a:cubicBezTo>
                  <a:cubicBezTo>
                    <a:pt x="3417" y="2519"/>
                    <a:pt x="3433" y="2503"/>
                    <a:pt x="3433" y="2483"/>
                  </a:cubicBezTo>
                  <a:cubicBezTo>
                    <a:pt x="3433" y="2463"/>
                    <a:pt x="3417" y="2447"/>
                    <a:pt x="3397" y="2447"/>
                  </a:cubicBezTo>
                  <a:moveTo>
                    <a:pt x="2221" y="2446"/>
                  </a:moveTo>
                  <a:cubicBezTo>
                    <a:pt x="2201" y="2446"/>
                    <a:pt x="2184" y="2462"/>
                    <a:pt x="2184" y="2483"/>
                  </a:cubicBezTo>
                  <a:cubicBezTo>
                    <a:pt x="2184" y="2504"/>
                    <a:pt x="2201" y="2521"/>
                    <a:pt x="2221" y="2521"/>
                  </a:cubicBezTo>
                  <a:cubicBezTo>
                    <a:pt x="2242" y="2521"/>
                    <a:pt x="2259" y="2504"/>
                    <a:pt x="2259" y="2483"/>
                  </a:cubicBezTo>
                  <a:cubicBezTo>
                    <a:pt x="2259" y="2462"/>
                    <a:pt x="2242" y="2446"/>
                    <a:pt x="2221" y="2446"/>
                  </a:cubicBezTo>
                  <a:moveTo>
                    <a:pt x="3266" y="2446"/>
                  </a:moveTo>
                  <a:cubicBezTo>
                    <a:pt x="3245" y="2446"/>
                    <a:pt x="3229" y="2462"/>
                    <a:pt x="3229" y="2483"/>
                  </a:cubicBezTo>
                  <a:cubicBezTo>
                    <a:pt x="3229" y="2504"/>
                    <a:pt x="3245" y="2521"/>
                    <a:pt x="3266" y="2521"/>
                  </a:cubicBezTo>
                  <a:cubicBezTo>
                    <a:pt x="3287" y="2521"/>
                    <a:pt x="3304" y="2504"/>
                    <a:pt x="3304" y="2483"/>
                  </a:cubicBezTo>
                  <a:cubicBezTo>
                    <a:pt x="3304" y="2462"/>
                    <a:pt x="3287" y="2446"/>
                    <a:pt x="3266" y="2446"/>
                  </a:cubicBezTo>
                  <a:moveTo>
                    <a:pt x="2352" y="2444"/>
                  </a:moveTo>
                  <a:cubicBezTo>
                    <a:pt x="2330" y="2444"/>
                    <a:pt x="2313" y="2462"/>
                    <a:pt x="2313" y="2483"/>
                  </a:cubicBezTo>
                  <a:cubicBezTo>
                    <a:pt x="2313" y="2505"/>
                    <a:pt x="2330" y="2522"/>
                    <a:pt x="2352" y="2522"/>
                  </a:cubicBezTo>
                  <a:cubicBezTo>
                    <a:pt x="2374" y="2522"/>
                    <a:pt x="2391" y="2505"/>
                    <a:pt x="2391" y="2483"/>
                  </a:cubicBezTo>
                  <a:cubicBezTo>
                    <a:pt x="2391" y="2462"/>
                    <a:pt x="2374" y="2444"/>
                    <a:pt x="2352" y="2444"/>
                  </a:cubicBezTo>
                  <a:moveTo>
                    <a:pt x="3136" y="2444"/>
                  </a:moveTo>
                  <a:cubicBezTo>
                    <a:pt x="3114" y="2444"/>
                    <a:pt x="3096" y="2461"/>
                    <a:pt x="3096" y="2483"/>
                  </a:cubicBezTo>
                  <a:cubicBezTo>
                    <a:pt x="3096" y="2505"/>
                    <a:pt x="3114" y="2523"/>
                    <a:pt x="3136" y="2523"/>
                  </a:cubicBezTo>
                  <a:cubicBezTo>
                    <a:pt x="3157" y="2523"/>
                    <a:pt x="3175" y="2505"/>
                    <a:pt x="3175" y="2483"/>
                  </a:cubicBezTo>
                  <a:cubicBezTo>
                    <a:pt x="3175" y="2461"/>
                    <a:pt x="3157" y="2444"/>
                    <a:pt x="3136" y="2444"/>
                  </a:cubicBezTo>
                  <a:moveTo>
                    <a:pt x="2483" y="2442"/>
                  </a:moveTo>
                  <a:cubicBezTo>
                    <a:pt x="2460" y="2442"/>
                    <a:pt x="2442" y="2461"/>
                    <a:pt x="2442" y="2483"/>
                  </a:cubicBezTo>
                  <a:cubicBezTo>
                    <a:pt x="2442" y="2506"/>
                    <a:pt x="2460" y="2524"/>
                    <a:pt x="2483" y="2524"/>
                  </a:cubicBezTo>
                  <a:cubicBezTo>
                    <a:pt x="2505" y="2524"/>
                    <a:pt x="2524" y="2506"/>
                    <a:pt x="2524" y="2483"/>
                  </a:cubicBezTo>
                  <a:cubicBezTo>
                    <a:pt x="2524" y="2461"/>
                    <a:pt x="2505" y="2442"/>
                    <a:pt x="2483" y="2442"/>
                  </a:cubicBezTo>
                  <a:moveTo>
                    <a:pt x="3005" y="2442"/>
                  </a:moveTo>
                  <a:cubicBezTo>
                    <a:pt x="2982" y="2442"/>
                    <a:pt x="2964" y="2461"/>
                    <a:pt x="2964" y="2483"/>
                  </a:cubicBezTo>
                  <a:cubicBezTo>
                    <a:pt x="2964" y="2506"/>
                    <a:pt x="2982" y="2524"/>
                    <a:pt x="3005" y="2524"/>
                  </a:cubicBezTo>
                  <a:cubicBezTo>
                    <a:pt x="3028" y="2524"/>
                    <a:pt x="3046" y="2506"/>
                    <a:pt x="3046" y="2483"/>
                  </a:cubicBezTo>
                  <a:cubicBezTo>
                    <a:pt x="3046" y="2461"/>
                    <a:pt x="3028" y="2442"/>
                    <a:pt x="3005" y="2442"/>
                  </a:cubicBezTo>
                  <a:moveTo>
                    <a:pt x="2613" y="2441"/>
                  </a:moveTo>
                  <a:cubicBezTo>
                    <a:pt x="2590" y="2441"/>
                    <a:pt x="2571" y="2460"/>
                    <a:pt x="2571" y="2483"/>
                  </a:cubicBezTo>
                  <a:cubicBezTo>
                    <a:pt x="2571" y="2506"/>
                    <a:pt x="2590" y="2525"/>
                    <a:pt x="2613" y="2525"/>
                  </a:cubicBezTo>
                  <a:cubicBezTo>
                    <a:pt x="2636" y="2525"/>
                    <a:pt x="2655" y="2506"/>
                    <a:pt x="2655" y="2483"/>
                  </a:cubicBezTo>
                  <a:cubicBezTo>
                    <a:pt x="2655" y="2460"/>
                    <a:pt x="2636" y="2441"/>
                    <a:pt x="2613" y="2441"/>
                  </a:cubicBezTo>
                  <a:moveTo>
                    <a:pt x="2874" y="2441"/>
                  </a:moveTo>
                  <a:cubicBezTo>
                    <a:pt x="2851" y="2441"/>
                    <a:pt x="2832" y="2460"/>
                    <a:pt x="2832" y="2483"/>
                  </a:cubicBezTo>
                  <a:cubicBezTo>
                    <a:pt x="2832" y="2506"/>
                    <a:pt x="2851" y="2525"/>
                    <a:pt x="2874" y="2525"/>
                  </a:cubicBezTo>
                  <a:cubicBezTo>
                    <a:pt x="2898" y="2525"/>
                    <a:pt x="2916" y="2506"/>
                    <a:pt x="2916" y="2483"/>
                  </a:cubicBezTo>
                  <a:cubicBezTo>
                    <a:pt x="2916" y="2460"/>
                    <a:pt x="2898" y="2441"/>
                    <a:pt x="2874" y="2441"/>
                  </a:cubicBezTo>
                  <a:moveTo>
                    <a:pt x="2744" y="2441"/>
                  </a:moveTo>
                  <a:cubicBezTo>
                    <a:pt x="2720" y="2441"/>
                    <a:pt x="2701" y="2460"/>
                    <a:pt x="2701" y="2483"/>
                  </a:cubicBezTo>
                  <a:cubicBezTo>
                    <a:pt x="2701" y="2507"/>
                    <a:pt x="2720" y="2526"/>
                    <a:pt x="2744" y="2526"/>
                  </a:cubicBezTo>
                  <a:cubicBezTo>
                    <a:pt x="2767" y="2526"/>
                    <a:pt x="2786" y="2507"/>
                    <a:pt x="2786" y="2483"/>
                  </a:cubicBezTo>
                  <a:cubicBezTo>
                    <a:pt x="2786" y="2460"/>
                    <a:pt x="2767" y="2441"/>
                    <a:pt x="2744" y="2441"/>
                  </a:cubicBezTo>
                  <a:moveTo>
                    <a:pt x="1830" y="2321"/>
                  </a:moveTo>
                  <a:cubicBezTo>
                    <a:pt x="1812" y="2321"/>
                    <a:pt x="1798" y="2335"/>
                    <a:pt x="1798" y="2353"/>
                  </a:cubicBezTo>
                  <a:cubicBezTo>
                    <a:pt x="1798" y="2370"/>
                    <a:pt x="1812" y="2384"/>
                    <a:pt x="1830" y="2384"/>
                  </a:cubicBezTo>
                  <a:cubicBezTo>
                    <a:pt x="1847" y="2384"/>
                    <a:pt x="1861" y="2370"/>
                    <a:pt x="1861" y="2353"/>
                  </a:cubicBezTo>
                  <a:cubicBezTo>
                    <a:pt x="1861" y="2335"/>
                    <a:pt x="1847" y="2321"/>
                    <a:pt x="1830" y="2321"/>
                  </a:cubicBezTo>
                  <a:moveTo>
                    <a:pt x="3658" y="2321"/>
                  </a:moveTo>
                  <a:cubicBezTo>
                    <a:pt x="3641" y="2321"/>
                    <a:pt x="3627" y="2335"/>
                    <a:pt x="3627" y="2353"/>
                  </a:cubicBezTo>
                  <a:cubicBezTo>
                    <a:pt x="3627" y="2370"/>
                    <a:pt x="3641" y="2384"/>
                    <a:pt x="3658" y="2384"/>
                  </a:cubicBezTo>
                  <a:cubicBezTo>
                    <a:pt x="3675" y="2384"/>
                    <a:pt x="3690" y="2370"/>
                    <a:pt x="3690" y="2353"/>
                  </a:cubicBezTo>
                  <a:cubicBezTo>
                    <a:pt x="3690" y="2335"/>
                    <a:pt x="3675" y="2321"/>
                    <a:pt x="3658" y="2321"/>
                  </a:cubicBezTo>
                  <a:moveTo>
                    <a:pt x="1960" y="2320"/>
                  </a:moveTo>
                  <a:cubicBezTo>
                    <a:pt x="1942" y="2320"/>
                    <a:pt x="1927" y="2334"/>
                    <a:pt x="1927" y="2353"/>
                  </a:cubicBezTo>
                  <a:cubicBezTo>
                    <a:pt x="1927" y="2371"/>
                    <a:pt x="1942" y="2386"/>
                    <a:pt x="1960" y="2386"/>
                  </a:cubicBezTo>
                  <a:cubicBezTo>
                    <a:pt x="1978" y="2386"/>
                    <a:pt x="1993" y="2371"/>
                    <a:pt x="1993" y="2353"/>
                  </a:cubicBezTo>
                  <a:cubicBezTo>
                    <a:pt x="1993" y="2334"/>
                    <a:pt x="1978" y="2320"/>
                    <a:pt x="1960" y="2320"/>
                  </a:cubicBezTo>
                  <a:moveTo>
                    <a:pt x="3527" y="2319"/>
                  </a:moveTo>
                  <a:cubicBezTo>
                    <a:pt x="3509" y="2319"/>
                    <a:pt x="3494" y="2334"/>
                    <a:pt x="3494" y="2353"/>
                  </a:cubicBezTo>
                  <a:cubicBezTo>
                    <a:pt x="3494" y="2371"/>
                    <a:pt x="3509" y="2386"/>
                    <a:pt x="3527" y="2386"/>
                  </a:cubicBezTo>
                  <a:cubicBezTo>
                    <a:pt x="3546" y="2386"/>
                    <a:pt x="3561" y="2371"/>
                    <a:pt x="3561" y="2353"/>
                  </a:cubicBezTo>
                  <a:cubicBezTo>
                    <a:pt x="3561" y="2334"/>
                    <a:pt x="3546" y="2319"/>
                    <a:pt x="3527" y="2319"/>
                  </a:cubicBezTo>
                  <a:moveTo>
                    <a:pt x="2091" y="2318"/>
                  </a:moveTo>
                  <a:cubicBezTo>
                    <a:pt x="2072" y="2318"/>
                    <a:pt x="2056" y="2333"/>
                    <a:pt x="2056" y="2353"/>
                  </a:cubicBezTo>
                  <a:cubicBezTo>
                    <a:pt x="2056" y="2372"/>
                    <a:pt x="2072" y="2387"/>
                    <a:pt x="2091" y="2387"/>
                  </a:cubicBezTo>
                  <a:cubicBezTo>
                    <a:pt x="2110" y="2387"/>
                    <a:pt x="2126" y="2372"/>
                    <a:pt x="2126" y="2353"/>
                  </a:cubicBezTo>
                  <a:cubicBezTo>
                    <a:pt x="2126" y="2333"/>
                    <a:pt x="2110" y="2318"/>
                    <a:pt x="2091" y="2318"/>
                  </a:cubicBezTo>
                  <a:moveTo>
                    <a:pt x="3397" y="2317"/>
                  </a:moveTo>
                  <a:cubicBezTo>
                    <a:pt x="3377" y="2317"/>
                    <a:pt x="3362" y="2333"/>
                    <a:pt x="3362" y="2353"/>
                  </a:cubicBezTo>
                  <a:cubicBezTo>
                    <a:pt x="3362" y="2372"/>
                    <a:pt x="3377" y="2388"/>
                    <a:pt x="3397" y="2388"/>
                  </a:cubicBezTo>
                  <a:cubicBezTo>
                    <a:pt x="3416" y="2388"/>
                    <a:pt x="3432" y="2372"/>
                    <a:pt x="3432" y="2353"/>
                  </a:cubicBezTo>
                  <a:cubicBezTo>
                    <a:pt x="3432" y="2333"/>
                    <a:pt x="3416" y="2317"/>
                    <a:pt x="3397" y="2317"/>
                  </a:cubicBezTo>
                  <a:moveTo>
                    <a:pt x="2221" y="2316"/>
                  </a:moveTo>
                  <a:cubicBezTo>
                    <a:pt x="2201" y="2316"/>
                    <a:pt x="2185" y="2332"/>
                    <a:pt x="2185" y="2353"/>
                  </a:cubicBezTo>
                  <a:cubicBezTo>
                    <a:pt x="2185" y="2373"/>
                    <a:pt x="2201" y="2389"/>
                    <a:pt x="2221" y="2389"/>
                  </a:cubicBezTo>
                  <a:cubicBezTo>
                    <a:pt x="2242" y="2389"/>
                    <a:pt x="2258" y="2373"/>
                    <a:pt x="2258" y="2353"/>
                  </a:cubicBezTo>
                  <a:cubicBezTo>
                    <a:pt x="2258" y="2332"/>
                    <a:pt x="2242" y="2316"/>
                    <a:pt x="2221" y="2316"/>
                  </a:cubicBezTo>
                  <a:moveTo>
                    <a:pt x="3266" y="2316"/>
                  </a:moveTo>
                  <a:cubicBezTo>
                    <a:pt x="3246" y="2316"/>
                    <a:pt x="3230" y="2332"/>
                    <a:pt x="3230" y="2353"/>
                  </a:cubicBezTo>
                  <a:cubicBezTo>
                    <a:pt x="3230" y="2373"/>
                    <a:pt x="3246" y="2389"/>
                    <a:pt x="3266" y="2389"/>
                  </a:cubicBezTo>
                  <a:cubicBezTo>
                    <a:pt x="3286" y="2389"/>
                    <a:pt x="3303" y="2373"/>
                    <a:pt x="3303" y="2353"/>
                  </a:cubicBezTo>
                  <a:cubicBezTo>
                    <a:pt x="3303" y="2332"/>
                    <a:pt x="3286" y="2316"/>
                    <a:pt x="3266" y="2316"/>
                  </a:cubicBezTo>
                  <a:moveTo>
                    <a:pt x="2352" y="2315"/>
                  </a:moveTo>
                  <a:cubicBezTo>
                    <a:pt x="2331" y="2315"/>
                    <a:pt x="2314" y="2332"/>
                    <a:pt x="2314" y="2353"/>
                  </a:cubicBezTo>
                  <a:cubicBezTo>
                    <a:pt x="2314" y="2374"/>
                    <a:pt x="2331" y="2391"/>
                    <a:pt x="2352" y="2391"/>
                  </a:cubicBezTo>
                  <a:cubicBezTo>
                    <a:pt x="2373" y="2391"/>
                    <a:pt x="2390" y="2374"/>
                    <a:pt x="2390" y="2353"/>
                  </a:cubicBezTo>
                  <a:cubicBezTo>
                    <a:pt x="2390" y="2332"/>
                    <a:pt x="2373" y="2315"/>
                    <a:pt x="2352" y="2315"/>
                  </a:cubicBezTo>
                  <a:moveTo>
                    <a:pt x="3136" y="2315"/>
                  </a:moveTo>
                  <a:cubicBezTo>
                    <a:pt x="3115" y="2315"/>
                    <a:pt x="3098" y="2332"/>
                    <a:pt x="3098" y="2353"/>
                  </a:cubicBezTo>
                  <a:cubicBezTo>
                    <a:pt x="3098" y="2374"/>
                    <a:pt x="3115" y="2391"/>
                    <a:pt x="3136" y="2391"/>
                  </a:cubicBezTo>
                  <a:cubicBezTo>
                    <a:pt x="3157" y="2391"/>
                    <a:pt x="3174" y="2374"/>
                    <a:pt x="3174" y="2353"/>
                  </a:cubicBezTo>
                  <a:cubicBezTo>
                    <a:pt x="3174" y="2332"/>
                    <a:pt x="3157" y="2315"/>
                    <a:pt x="3136" y="2315"/>
                  </a:cubicBezTo>
                  <a:moveTo>
                    <a:pt x="2483" y="2314"/>
                  </a:moveTo>
                  <a:cubicBezTo>
                    <a:pt x="2461" y="2314"/>
                    <a:pt x="2443" y="2331"/>
                    <a:pt x="2443" y="2353"/>
                  </a:cubicBezTo>
                  <a:cubicBezTo>
                    <a:pt x="2443" y="2374"/>
                    <a:pt x="2461" y="2392"/>
                    <a:pt x="2483" y="2392"/>
                  </a:cubicBezTo>
                  <a:cubicBezTo>
                    <a:pt x="2504" y="2392"/>
                    <a:pt x="2522" y="2374"/>
                    <a:pt x="2522" y="2353"/>
                  </a:cubicBezTo>
                  <a:cubicBezTo>
                    <a:pt x="2522" y="2331"/>
                    <a:pt x="2504" y="2314"/>
                    <a:pt x="2483" y="2314"/>
                  </a:cubicBezTo>
                  <a:moveTo>
                    <a:pt x="3005" y="2313"/>
                  </a:moveTo>
                  <a:cubicBezTo>
                    <a:pt x="2983" y="2313"/>
                    <a:pt x="2966" y="2331"/>
                    <a:pt x="2966" y="2353"/>
                  </a:cubicBezTo>
                  <a:cubicBezTo>
                    <a:pt x="2966" y="2374"/>
                    <a:pt x="2983" y="2392"/>
                    <a:pt x="3005" y="2392"/>
                  </a:cubicBezTo>
                  <a:cubicBezTo>
                    <a:pt x="3027" y="2392"/>
                    <a:pt x="3044" y="2374"/>
                    <a:pt x="3044" y="2353"/>
                  </a:cubicBezTo>
                  <a:cubicBezTo>
                    <a:pt x="3044" y="2331"/>
                    <a:pt x="3027" y="2313"/>
                    <a:pt x="3005" y="2313"/>
                  </a:cubicBezTo>
                  <a:moveTo>
                    <a:pt x="2613" y="2312"/>
                  </a:moveTo>
                  <a:cubicBezTo>
                    <a:pt x="2591" y="2312"/>
                    <a:pt x="2573" y="2330"/>
                    <a:pt x="2573" y="2353"/>
                  </a:cubicBezTo>
                  <a:cubicBezTo>
                    <a:pt x="2573" y="2375"/>
                    <a:pt x="2591" y="2393"/>
                    <a:pt x="2613" y="2393"/>
                  </a:cubicBezTo>
                  <a:cubicBezTo>
                    <a:pt x="2635" y="2393"/>
                    <a:pt x="2653" y="2375"/>
                    <a:pt x="2653" y="2353"/>
                  </a:cubicBezTo>
                  <a:cubicBezTo>
                    <a:pt x="2653" y="2330"/>
                    <a:pt x="2635" y="2312"/>
                    <a:pt x="2613" y="2312"/>
                  </a:cubicBezTo>
                  <a:moveTo>
                    <a:pt x="2874" y="2312"/>
                  </a:moveTo>
                  <a:cubicBezTo>
                    <a:pt x="2852" y="2312"/>
                    <a:pt x="2834" y="2330"/>
                    <a:pt x="2834" y="2353"/>
                  </a:cubicBezTo>
                  <a:cubicBezTo>
                    <a:pt x="2834" y="2375"/>
                    <a:pt x="2852" y="2393"/>
                    <a:pt x="2874" y="2393"/>
                  </a:cubicBezTo>
                  <a:cubicBezTo>
                    <a:pt x="2897" y="2393"/>
                    <a:pt x="2915" y="2375"/>
                    <a:pt x="2915" y="2353"/>
                  </a:cubicBezTo>
                  <a:cubicBezTo>
                    <a:pt x="2915" y="2330"/>
                    <a:pt x="2897" y="2312"/>
                    <a:pt x="2874" y="2312"/>
                  </a:cubicBezTo>
                  <a:moveTo>
                    <a:pt x="2744" y="2312"/>
                  </a:moveTo>
                  <a:cubicBezTo>
                    <a:pt x="2721" y="2312"/>
                    <a:pt x="2703" y="2330"/>
                    <a:pt x="2703" y="2353"/>
                  </a:cubicBezTo>
                  <a:cubicBezTo>
                    <a:pt x="2703" y="2375"/>
                    <a:pt x="2721" y="2393"/>
                    <a:pt x="2744" y="2393"/>
                  </a:cubicBezTo>
                  <a:cubicBezTo>
                    <a:pt x="2766" y="2393"/>
                    <a:pt x="2784" y="2375"/>
                    <a:pt x="2784" y="2353"/>
                  </a:cubicBezTo>
                  <a:cubicBezTo>
                    <a:pt x="2784" y="2330"/>
                    <a:pt x="2766" y="2312"/>
                    <a:pt x="2744" y="2312"/>
                  </a:cubicBezTo>
                  <a:moveTo>
                    <a:pt x="1830" y="2192"/>
                  </a:moveTo>
                  <a:cubicBezTo>
                    <a:pt x="1813" y="2192"/>
                    <a:pt x="1799" y="2205"/>
                    <a:pt x="1799" y="2222"/>
                  </a:cubicBezTo>
                  <a:cubicBezTo>
                    <a:pt x="1799" y="2239"/>
                    <a:pt x="1813" y="2252"/>
                    <a:pt x="1830" y="2252"/>
                  </a:cubicBezTo>
                  <a:cubicBezTo>
                    <a:pt x="1846" y="2252"/>
                    <a:pt x="1860" y="2239"/>
                    <a:pt x="1860" y="2222"/>
                  </a:cubicBezTo>
                  <a:cubicBezTo>
                    <a:pt x="1860" y="2205"/>
                    <a:pt x="1846" y="2192"/>
                    <a:pt x="1830" y="2192"/>
                  </a:cubicBezTo>
                  <a:moveTo>
                    <a:pt x="3658" y="2192"/>
                  </a:moveTo>
                  <a:cubicBezTo>
                    <a:pt x="3641" y="2192"/>
                    <a:pt x="3628" y="2205"/>
                    <a:pt x="3628" y="2222"/>
                  </a:cubicBezTo>
                  <a:cubicBezTo>
                    <a:pt x="3628" y="2239"/>
                    <a:pt x="3641" y="2252"/>
                    <a:pt x="3658" y="2252"/>
                  </a:cubicBezTo>
                  <a:cubicBezTo>
                    <a:pt x="3675" y="2252"/>
                    <a:pt x="3688" y="2239"/>
                    <a:pt x="3688" y="2222"/>
                  </a:cubicBezTo>
                  <a:cubicBezTo>
                    <a:pt x="3688" y="2205"/>
                    <a:pt x="3675" y="2192"/>
                    <a:pt x="3658" y="2192"/>
                  </a:cubicBezTo>
                  <a:moveTo>
                    <a:pt x="1960" y="2190"/>
                  </a:moveTo>
                  <a:cubicBezTo>
                    <a:pt x="1942" y="2190"/>
                    <a:pt x="1928" y="2204"/>
                    <a:pt x="1928" y="2222"/>
                  </a:cubicBezTo>
                  <a:cubicBezTo>
                    <a:pt x="1928" y="2240"/>
                    <a:pt x="1942" y="2254"/>
                    <a:pt x="1960" y="2254"/>
                  </a:cubicBezTo>
                  <a:cubicBezTo>
                    <a:pt x="1978" y="2254"/>
                    <a:pt x="1992" y="2240"/>
                    <a:pt x="1992" y="2222"/>
                  </a:cubicBezTo>
                  <a:cubicBezTo>
                    <a:pt x="1992" y="2204"/>
                    <a:pt x="1978" y="2190"/>
                    <a:pt x="1960" y="2190"/>
                  </a:cubicBezTo>
                  <a:moveTo>
                    <a:pt x="3527" y="2190"/>
                  </a:moveTo>
                  <a:cubicBezTo>
                    <a:pt x="3510" y="2190"/>
                    <a:pt x="3495" y="2204"/>
                    <a:pt x="3495" y="2222"/>
                  </a:cubicBezTo>
                  <a:cubicBezTo>
                    <a:pt x="3495" y="2240"/>
                    <a:pt x="3510" y="2254"/>
                    <a:pt x="3527" y="2254"/>
                  </a:cubicBezTo>
                  <a:cubicBezTo>
                    <a:pt x="3545" y="2254"/>
                    <a:pt x="3560" y="2240"/>
                    <a:pt x="3560" y="2222"/>
                  </a:cubicBezTo>
                  <a:cubicBezTo>
                    <a:pt x="3560" y="2204"/>
                    <a:pt x="3545" y="2190"/>
                    <a:pt x="3527" y="2190"/>
                  </a:cubicBezTo>
                  <a:moveTo>
                    <a:pt x="2091" y="2188"/>
                  </a:moveTo>
                  <a:cubicBezTo>
                    <a:pt x="2072" y="2188"/>
                    <a:pt x="2057" y="2203"/>
                    <a:pt x="2057" y="2222"/>
                  </a:cubicBezTo>
                  <a:cubicBezTo>
                    <a:pt x="2057" y="2241"/>
                    <a:pt x="2072" y="2256"/>
                    <a:pt x="2091" y="2256"/>
                  </a:cubicBezTo>
                  <a:cubicBezTo>
                    <a:pt x="2109" y="2256"/>
                    <a:pt x="2124" y="2241"/>
                    <a:pt x="2124" y="2222"/>
                  </a:cubicBezTo>
                  <a:cubicBezTo>
                    <a:pt x="2124" y="2203"/>
                    <a:pt x="2109" y="2188"/>
                    <a:pt x="2091" y="2188"/>
                  </a:cubicBezTo>
                  <a:moveTo>
                    <a:pt x="3397" y="2188"/>
                  </a:moveTo>
                  <a:cubicBezTo>
                    <a:pt x="3378" y="2188"/>
                    <a:pt x="3363" y="2203"/>
                    <a:pt x="3363" y="2222"/>
                  </a:cubicBezTo>
                  <a:cubicBezTo>
                    <a:pt x="3363" y="2241"/>
                    <a:pt x="3378" y="2256"/>
                    <a:pt x="3397" y="2256"/>
                  </a:cubicBezTo>
                  <a:cubicBezTo>
                    <a:pt x="3415" y="2256"/>
                    <a:pt x="3431" y="2241"/>
                    <a:pt x="3431" y="2222"/>
                  </a:cubicBezTo>
                  <a:cubicBezTo>
                    <a:pt x="3431" y="2203"/>
                    <a:pt x="3415" y="2188"/>
                    <a:pt x="3397" y="2188"/>
                  </a:cubicBezTo>
                  <a:moveTo>
                    <a:pt x="2221" y="2187"/>
                  </a:moveTo>
                  <a:cubicBezTo>
                    <a:pt x="2202" y="2187"/>
                    <a:pt x="2186" y="2203"/>
                    <a:pt x="2186" y="2222"/>
                  </a:cubicBezTo>
                  <a:cubicBezTo>
                    <a:pt x="2186" y="2241"/>
                    <a:pt x="2202" y="2257"/>
                    <a:pt x="2221" y="2257"/>
                  </a:cubicBezTo>
                  <a:cubicBezTo>
                    <a:pt x="2241" y="2257"/>
                    <a:pt x="2257" y="2241"/>
                    <a:pt x="2257" y="2222"/>
                  </a:cubicBezTo>
                  <a:cubicBezTo>
                    <a:pt x="2257" y="2203"/>
                    <a:pt x="2241" y="2187"/>
                    <a:pt x="2221" y="2187"/>
                  </a:cubicBezTo>
                  <a:moveTo>
                    <a:pt x="3266" y="2187"/>
                  </a:moveTo>
                  <a:cubicBezTo>
                    <a:pt x="3247" y="2187"/>
                    <a:pt x="3231" y="2203"/>
                    <a:pt x="3231" y="2222"/>
                  </a:cubicBezTo>
                  <a:cubicBezTo>
                    <a:pt x="3231" y="2241"/>
                    <a:pt x="3247" y="2257"/>
                    <a:pt x="3266" y="2257"/>
                  </a:cubicBezTo>
                  <a:cubicBezTo>
                    <a:pt x="3286" y="2257"/>
                    <a:pt x="3301" y="2241"/>
                    <a:pt x="3301" y="2222"/>
                  </a:cubicBezTo>
                  <a:cubicBezTo>
                    <a:pt x="3301" y="2203"/>
                    <a:pt x="3286" y="2187"/>
                    <a:pt x="3266" y="2187"/>
                  </a:cubicBezTo>
                  <a:moveTo>
                    <a:pt x="2352" y="2185"/>
                  </a:moveTo>
                  <a:cubicBezTo>
                    <a:pt x="2332" y="2185"/>
                    <a:pt x="2315" y="2202"/>
                    <a:pt x="2315" y="2222"/>
                  </a:cubicBezTo>
                  <a:cubicBezTo>
                    <a:pt x="2315" y="2242"/>
                    <a:pt x="2332" y="2259"/>
                    <a:pt x="2352" y="2259"/>
                  </a:cubicBezTo>
                  <a:cubicBezTo>
                    <a:pt x="2372" y="2259"/>
                    <a:pt x="2389" y="2242"/>
                    <a:pt x="2389" y="2222"/>
                  </a:cubicBezTo>
                  <a:cubicBezTo>
                    <a:pt x="2389" y="2202"/>
                    <a:pt x="2372" y="2185"/>
                    <a:pt x="2352" y="2185"/>
                  </a:cubicBezTo>
                  <a:moveTo>
                    <a:pt x="3136" y="2185"/>
                  </a:moveTo>
                  <a:cubicBezTo>
                    <a:pt x="3115" y="2185"/>
                    <a:pt x="3099" y="2202"/>
                    <a:pt x="3099" y="2222"/>
                  </a:cubicBezTo>
                  <a:cubicBezTo>
                    <a:pt x="3099" y="2242"/>
                    <a:pt x="3115" y="2259"/>
                    <a:pt x="3136" y="2259"/>
                  </a:cubicBezTo>
                  <a:cubicBezTo>
                    <a:pt x="3156" y="2259"/>
                    <a:pt x="3172" y="2242"/>
                    <a:pt x="3172" y="2222"/>
                  </a:cubicBezTo>
                  <a:cubicBezTo>
                    <a:pt x="3172" y="2202"/>
                    <a:pt x="3156" y="2185"/>
                    <a:pt x="3136" y="2185"/>
                  </a:cubicBezTo>
                  <a:moveTo>
                    <a:pt x="2483" y="2184"/>
                  </a:moveTo>
                  <a:cubicBezTo>
                    <a:pt x="2462" y="2184"/>
                    <a:pt x="2445" y="2201"/>
                    <a:pt x="2445" y="2222"/>
                  </a:cubicBezTo>
                  <a:cubicBezTo>
                    <a:pt x="2445" y="2243"/>
                    <a:pt x="2462" y="2260"/>
                    <a:pt x="2483" y="2260"/>
                  </a:cubicBezTo>
                  <a:cubicBezTo>
                    <a:pt x="2503" y="2260"/>
                    <a:pt x="2520" y="2243"/>
                    <a:pt x="2520" y="2222"/>
                  </a:cubicBezTo>
                  <a:cubicBezTo>
                    <a:pt x="2520" y="2201"/>
                    <a:pt x="2503" y="2184"/>
                    <a:pt x="2483" y="2184"/>
                  </a:cubicBezTo>
                  <a:moveTo>
                    <a:pt x="3005" y="2184"/>
                  </a:moveTo>
                  <a:cubicBezTo>
                    <a:pt x="2984" y="2184"/>
                    <a:pt x="2967" y="2201"/>
                    <a:pt x="2967" y="2222"/>
                  </a:cubicBezTo>
                  <a:cubicBezTo>
                    <a:pt x="2967" y="2243"/>
                    <a:pt x="2984" y="2260"/>
                    <a:pt x="3005" y="2260"/>
                  </a:cubicBezTo>
                  <a:cubicBezTo>
                    <a:pt x="3026" y="2260"/>
                    <a:pt x="3043" y="2243"/>
                    <a:pt x="3043" y="2222"/>
                  </a:cubicBezTo>
                  <a:cubicBezTo>
                    <a:pt x="3043" y="2201"/>
                    <a:pt x="3026" y="2184"/>
                    <a:pt x="3005" y="2184"/>
                  </a:cubicBezTo>
                  <a:moveTo>
                    <a:pt x="2613" y="2184"/>
                  </a:moveTo>
                  <a:cubicBezTo>
                    <a:pt x="2592" y="2184"/>
                    <a:pt x="2575" y="2201"/>
                    <a:pt x="2575" y="2222"/>
                  </a:cubicBezTo>
                  <a:cubicBezTo>
                    <a:pt x="2575" y="2243"/>
                    <a:pt x="2592" y="2260"/>
                    <a:pt x="2613" y="2260"/>
                  </a:cubicBezTo>
                  <a:cubicBezTo>
                    <a:pt x="2634" y="2260"/>
                    <a:pt x="2652" y="2243"/>
                    <a:pt x="2652" y="2222"/>
                  </a:cubicBezTo>
                  <a:cubicBezTo>
                    <a:pt x="2652" y="2201"/>
                    <a:pt x="2634" y="2184"/>
                    <a:pt x="2613" y="2184"/>
                  </a:cubicBezTo>
                  <a:moveTo>
                    <a:pt x="2744" y="2184"/>
                  </a:moveTo>
                  <a:cubicBezTo>
                    <a:pt x="2723" y="2184"/>
                    <a:pt x="2705" y="2201"/>
                    <a:pt x="2705" y="2222"/>
                  </a:cubicBezTo>
                  <a:cubicBezTo>
                    <a:pt x="2705" y="2243"/>
                    <a:pt x="2723" y="2260"/>
                    <a:pt x="2744" y="2260"/>
                  </a:cubicBezTo>
                  <a:cubicBezTo>
                    <a:pt x="2765" y="2260"/>
                    <a:pt x="2782" y="2243"/>
                    <a:pt x="2782" y="2222"/>
                  </a:cubicBezTo>
                  <a:cubicBezTo>
                    <a:pt x="2782" y="2201"/>
                    <a:pt x="2765" y="2184"/>
                    <a:pt x="2744" y="2184"/>
                  </a:cubicBezTo>
                  <a:moveTo>
                    <a:pt x="2874" y="2184"/>
                  </a:moveTo>
                  <a:cubicBezTo>
                    <a:pt x="2853" y="2184"/>
                    <a:pt x="2836" y="2201"/>
                    <a:pt x="2836" y="2222"/>
                  </a:cubicBezTo>
                  <a:cubicBezTo>
                    <a:pt x="2836" y="2243"/>
                    <a:pt x="2853" y="2260"/>
                    <a:pt x="2874" y="2260"/>
                  </a:cubicBezTo>
                  <a:cubicBezTo>
                    <a:pt x="2896" y="2260"/>
                    <a:pt x="2913" y="2243"/>
                    <a:pt x="2913" y="2222"/>
                  </a:cubicBezTo>
                  <a:cubicBezTo>
                    <a:pt x="2913" y="2201"/>
                    <a:pt x="2896" y="2184"/>
                    <a:pt x="2874" y="2184"/>
                  </a:cubicBezTo>
                  <a:moveTo>
                    <a:pt x="1830" y="2062"/>
                  </a:moveTo>
                  <a:cubicBezTo>
                    <a:pt x="1814" y="2062"/>
                    <a:pt x="1801" y="2075"/>
                    <a:pt x="1801" y="2091"/>
                  </a:cubicBezTo>
                  <a:cubicBezTo>
                    <a:pt x="1801" y="2107"/>
                    <a:pt x="1814" y="2120"/>
                    <a:pt x="1830" y="2120"/>
                  </a:cubicBezTo>
                  <a:cubicBezTo>
                    <a:pt x="1846" y="2120"/>
                    <a:pt x="1859" y="2107"/>
                    <a:pt x="1859" y="2091"/>
                  </a:cubicBezTo>
                  <a:cubicBezTo>
                    <a:pt x="1859" y="2075"/>
                    <a:pt x="1846" y="2062"/>
                    <a:pt x="1830" y="2062"/>
                  </a:cubicBezTo>
                  <a:moveTo>
                    <a:pt x="3658" y="2062"/>
                  </a:moveTo>
                  <a:cubicBezTo>
                    <a:pt x="3642" y="2062"/>
                    <a:pt x="3629" y="2075"/>
                    <a:pt x="3629" y="2091"/>
                  </a:cubicBezTo>
                  <a:cubicBezTo>
                    <a:pt x="3629" y="2108"/>
                    <a:pt x="3642" y="2121"/>
                    <a:pt x="3658" y="2121"/>
                  </a:cubicBezTo>
                  <a:cubicBezTo>
                    <a:pt x="3674" y="2121"/>
                    <a:pt x="3687" y="2108"/>
                    <a:pt x="3687" y="2091"/>
                  </a:cubicBezTo>
                  <a:cubicBezTo>
                    <a:pt x="3687" y="2075"/>
                    <a:pt x="3674" y="2062"/>
                    <a:pt x="3658" y="2062"/>
                  </a:cubicBezTo>
                  <a:moveTo>
                    <a:pt x="1960" y="2061"/>
                  </a:moveTo>
                  <a:cubicBezTo>
                    <a:pt x="1943" y="2061"/>
                    <a:pt x="1929" y="2074"/>
                    <a:pt x="1929" y="2091"/>
                  </a:cubicBezTo>
                  <a:cubicBezTo>
                    <a:pt x="1929" y="2108"/>
                    <a:pt x="1943" y="2122"/>
                    <a:pt x="1960" y="2122"/>
                  </a:cubicBezTo>
                  <a:cubicBezTo>
                    <a:pt x="1977" y="2122"/>
                    <a:pt x="1991" y="2108"/>
                    <a:pt x="1991" y="2091"/>
                  </a:cubicBezTo>
                  <a:cubicBezTo>
                    <a:pt x="1991" y="2074"/>
                    <a:pt x="1977" y="2061"/>
                    <a:pt x="1960" y="2061"/>
                  </a:cubicBezTo>
                  <a:moveTo>
                    <a:pt x="3527" y="2061"/>
                  </a:moveTo>
                  <a:cubicBezTo>
                    <a:pt x="3510" y="2061"/>
                    <a:pt x="3497" y="2074"/>
                    <a:pt x="3497" y="2091"/>
                  </a:cubicBezTo>
                  <a:cubicBezTo>
                    <a:pt x="3497" y="2108"/>
                    <a:pt x="3510" y="2122"/>
                    <a:pt x="3527" y="2122"/>
                  </a:cubicBezTo>
                  <a:cubicBezTo>
                    <a:pt x="3544" y="2122"/>
                    <a:pt x="3558" y="2108"/>
                    <a:pt x="3558" y="2091"/>
                  </a:cubicBezTo>
                  <a:cubicBezTo>
                    <a:pt x="3558" y="2074"/>
                    <a:pt x="3544" y="2061"/>
                    <a:pt x="3527" y="2061"/>
                  </a:cubicBezTo>
                  <a:moveTo>
                    <a:pt x="2091" y="2059"/>
                  </a:moveTo>
                  <a:cubicBezTo>
                    <a:pt x="2073" y="2059"/>
                    <a:pt x="2059" y="2074"/>
                    <a:pt x="2059" y="2091"/>
                  </a:cubicBezTo>
                  <a:cubicBezTo>
                    <a:pt x="2059" y="2109"/>
                    <a:pt x="2073" y="2124"/>
                    <a:pt x="2091" y="2124"/>
                  </a:cubicBezTo>
                  <a:cubicBezTo>
                    <a:pt x="2109" y="2124"/>
                    <a:pt x="2123" y="2109"/>
                    <a:pt x="2123" y="2091"/>
                  </a:cubicBezTo>
                  <a:cubicBezTo>
                    <a:pt x="2123" y="2074"/>
                    <a:pt x="2109" y="2059"/>
                    <a:pt x="2091" y="2059"/>
                  </a:cubicBezTo>
                  <a:moveTo>
                    <a:pt x="3397" y="2059"/>
                  </a:moveTo>
                  <a:cubicBezTo>
                    <a:pt x="3379" y="2059"/>
                    <a:pt x="3364" y="2073"/>
                    <a:pt x="3364" y="2091"/>
                  </a:cubicBezTo>
                  <a:cubicBezTo>
                    <a:pt x="3364" y="2109"/>
                    <a:pt x="3379" y="2124"/>
                    <a:pt x="3397" y="2124"/>
                  </a:cubicBezTo>
                  <a:cubicBezTo>
                    <a:pt x="3415" y="2124"/>
                    <a:pt x="3429" y="2109"/>
                    <a:pt x="3429" y="2091"/>
                  </a:cubicBezTo>
                  <a:cubicBezTo>
                    <a:pt x="3429" y="2073"/>
                    <a:pt x="3415" y="2059"/>
                    <a:pt x="3397" y="2059"/>
                  </a:cubicBezTo>
                  <a:moveTo>
                    <a:pt x="2221" y="2058"/>
                  </a:moveTo>
                  <a:cubicBezTo>
                    <a:pt x="2203" y="2058"/>
                    <a:pt x="2188" y="2073"/>
                    <a:pt x="2188" y="2091"/>
                  </a:cubicBezTo>
                  <a:cubicBezTo>
                    <a:pt x="2188" y="2110"/>
                    <a:pt x="2203" y="2125"/>
                    <a:pt x="2221" y="2125"/>
                  </a:cubicBezTo>
                  <a:cubicBezTo>
                    <a:pt x="2240" y="2125"/>
                    <a:pt x="2255" y="2110"/>
                    <a:pt x="2255" y="2091"/>
                  </a:cubicBezTo>
                  <a:cubicBezTo>
                    <a:pt x="2255" y="2073"/>
                    <a:pt x="2240" y="2058"/>
                    <a:pt x="2221" y="2058"/>
                  </a:cubicBezTo>
                  <a:moveTo>
                    <a:pt x="3266" y="2058"/>
                  </a:moveTo>
                  <a:cubicBezTo>
                    <a:pt x="3248" y="2058"/>
                    <a:pt x="3233" y="2073"/>
                    <a:pt x="3233" y="2091"/>
                  </a:cubicBezTo>
                  <a:cubicBezTo>
                    <a:pt x="3233" y="2110"/>
                    <a:pt x="3248" y="2125"/>
                    <a:pt x="3266" y="2125"/>
                  </a:cubicBezTo>
                  <a:cubicBezTo>
                    <a:pt x="3285" y="2125"/>
                    <a:pt x="3300" y="2110"/>
                    <a:pt x="3300" y="2091"/>
                  </a:cubicBezTo>
                  <a:cubicBezTo>
                    <a:pt x="3300" y="2073"/>
                    <a:pt x="3285" y="2058"/>
                    <a:pt x="3266" y="2058"/>
                  </a:cubicBezTo>
                  <a:moveTo>
                    <a:pt x="2352" y="2057"/>
                  </a:moveTo>
                  <a:cubicBezTo>
                    <a:pt x="2333" y="2057"/>
                    <a:pt x="2317" y="2072"/>
                    <a:pt x="2317" y="2091"/>
                  </a:cubicBezTo>
                  <a:cubicBezTo>
                    <a:pt x="2317" y="2111"/>
                    <a:pt x="2333" y="2126"/>
                    <a:pt x="2352" y="2126"/>
                  </a:cubicBezTo>
                  <a:cubicBezTo>
                    <a:pt x="2371" y="2126"/>
                    <a:pt x="2387" y="2111"/>
                    <a:pt x="2387" y="2091"/>
                  </a:cubicBezTo>
                  <a:cubicBezTo>
                    <a:pt x="2387" y="2072"/>
                    <a:pt x="2371" y="2057"/>
                    <a:pt x="2352" y="2057"/>
                  </a:cubicBezTo>
                  <a:moveTo>
                    <a:pt x="3136" y="2057"/>
                  </a:moveTo>
                  <a:cubicBezTo>
                    <a:pt x="3116" y="2057"/>
                    <a:pt x="3101" y="2072"/>
                    <a:pt x="3101" y="2091"/>
                  </a:cubicBezTo>
                  <a:cubicBezTo>
                    <a:pt x="3101" y="2111"/>
                    <a:pt x="3116" y="2126"/>
                    <a:pt x="3136" y="2126"/>
                  </a:cubicBezTo>
                  <a:cubicBezTo>
                    <a:pt x="3155" y="2126"/>
                    <a:pt x="3170" y="2111"/>
                    <a:pt x="3170" y="2091"/>
                  </a:cubicBezTo>
                  <a:cubicBezTo>
                    <a:pt x="3170" y="2072"/>
                    <a:pt x="3155" y="2057"/>
                    <a:pt x="3136" y="2057"/>
                  </a:cubicBezTo>
                  <a:moveTo>
                    <a:pt x="2483" y="2056"/>
                  </a:moveTo>
                  <a:cubicBezTo>
                    <a:pt x="2463" y="2056"/>
                    <a:pt x="2447" y="2072"/>
                    <a:pt x="2447" y="2091"/>
                  </a:cubicBezTo>
                  <a:cubicBezTo>
                    <a:pt x="2447" y="2111"/>
                    <a:pt x="2463" y="2127"/>
                    <a:pt x="2483" y="2127"/>
                  </a:cubicBezTo>
                  <a:cubicBezTo>
                    <a:pt x="2502" y="2127"/>
                    <a:pt x="2518" y="2111"/>
                    <a:pt x="2518" y="2091"/>
                  </a:cubicBezTo>
                  <a:cubicBezTo>
                    <a:pt x="2518" y="2072"/>
                    <a:pt x="2502" y="2056"/>
                    <a:pt x="2483" y="2056"/>
                  </a:cubicBezTo>
                  <a:moveTo>
                    <a:pt x="3005" y="2056"/>
                  </a:moveTo>
                  <a:cubicBezTo>
                    <a:pt x="2985" y="2056"/>
                    <a:pt x="2969" y="2072"/>
                    <a:pt x="2969" y="2091"/>
                  </a:cubicBezTo>
                  <a:cubicBezTo>
                    <a:pt x="2969" y="2111"/>
                    <a:pt x="2985" y="2127"/>
                    <a:pt x="3005" y="2127"/>
                  </a:cubicBezTo>
                  <a:cubicBezTo>
                    <a:pt x="3025" y="2127"/>
                    <a:pt x="3041" y="2111"/>
                    <a:pt x="3041" y="2091"/>
                  </a:cubicBezTo>
                  <a:cubicBezTo>
                    <a:pt x="3041" y="2072"/>
                    <a:pt x="3025" y="2056"/>
                    <a:pt x="3005" y="2056"/>
                  </a:cubicBezTo>
                  <a:moveTo>
                    <a:pt x="2613" y="2055"/>
                  </a:moveTo>
                  <a:cubicBezTo>
                    <a:pt x="2593" y="2055"/>
                    <a:pt x="2577" y="2071"/>
                    <a:pt x="2577" y="2091"/>
                  </a:cubicBezTo>
                  <a:cubicBezTo>
                    <a:pt x="2577" y="2111"/>
                    <a:pt x="2593" y="2128"/>
                    <a:pt x="2613" y="2128"/>
                  </a:cubicBezTo>
                  <a:cubicBezTo>
                    <a:pt x="2633" y="2128"/>
                    <a:pt x="2649" y="2111"/>
                    <a:pt x="2649" y="2091"/>
                  </a:cubicBezTo>
                  <a:cubicBezTo>
                    <a:pt x="2649" y="2071"/>
                    <a:pt x="2633" y="2055"/>
                    <a:pt x="2613" y="2055"/>
                  </a:cubicBezTo>
                  <a:moveTo>
                    <a:pt x="2874" y="2055"/>
                  </a:moveTo>
                  <a:cubicBezTo>
                    <a:pt x="2854" y="2055"/>
                    <a:pt x="2838" y="2071"/>
                    <a:pt x="2838" y="2091"/>
                  </a:cubicBezTo>
                  <a:cubicBezTo>
                    <a:pt x="2838" y="2111"/>
                    <a:pt x="2854" y="2128"/>
                    <a:pt x="2874" y="2128"/>
                  </a:cubicBezTo>
                  <a:cubicBezTo>
                    <a:pt x="2894" y="2128"/>
                    <a:pt x="2911" y="2111"/>
                    <a:pt x="2911" y="2091"/>
                  </a:cubicBezTo>
                  <a:cubicBezTo>
                    <a:pt x="2911" y="2071"/>
                    <a:pt x="2894" y="2055"/>
                    <a:pt x="2874" y="2055"/>
                  </a:cubicBezTo>
                  <a:moveTo>
                    <a:pt x="2744" y="2055"/>
                  </a:moveTo>
                  <a:cubicBezTo>
                    <a:pt x="2724" y="2055"/>
                    <a:pt x="2707" y="2071"/>
                    <a:pt x="2707" y="2091"/>
                  </a:cubicBezTo>
                  <a:cubicBezTo>
                    <a:pt x="2707" y="2112"/>
                    <a:pt x="2724" y="2128"/>
                    <a:pt x="2744" y="2128"/>
                  </a:cubicBezTo>
                  <a:cubicBezTo>
                    <a:pt x="2764" y="2128"/>
                    <a:pt x="2780" y="2112"/>
                    <a:pt x="2780" y="2091"/>
                  </a:cubicBezTo>
                  <a:cubicBezTo>
                    <a:pt x="2780" y="2071"/>
                    <a:pt x="2764" y="2055"/>
                    <a:pt x="2744" y="2055"/>
                  </a:cubicBezTo>
                  <a:moveTo>
                    <a:pt x="1830" y="1933"/>
                  </a:moveTo>
                  <a:cubicBezTo>
                    <a:pt x="1814" y="1933"/>
                    <a:pt x="1802" y="1945"/>
                    <a:pt x="1802" y="1961"/>
                  </a:cubicBezTo>
                  <a:cubicBezTo>
                    <a:pt x="1802" y="1976"/>
                    <a:pt x="1814" y="1989"/>
                    <a:pt x="1830" y="1989"/>
                  </a:cubicBezTo>
                  <a:cubicBezTo>
                    <a:pt x="1845" y="1989"/>
                    <a:pt x="1857" y="1976"/>
                    <a:pt x="1857" y="1961"/>
                  </a:cubicBezTo>
                  <a:cubicBezTo>
                    <a:pt x="1857" y="1945"/>
                    <a:pt x="1845" y="1933"/>
                    <a:pt x="1830" y="1933"/>
                  </a:cubicBezTo>
                  <a:moveTo>
                    <a:pt x="3658" y="1933"/>
                  </a:moveTo>
                  <a:cubicBezTo>
                    <a:pt x="3643" y="1933"/>
                    <a:pt x="3630" y="1945"/>
                    <a:pt x="3630" y="1961"/>
                  </a:cubicBezTo>
                  <a:cubicBezTo>
                    <a:pt x="3630" y="1976"/>
                    <a:pt x="3643" y="1989"/>
                    <a:pt x="3658" y="1989"/>
                  </a:cubicBezTo>
                  <a:cubicBezTo>
                    <a:pt x="3673" y="1989"/>
                    <a:pt x="3686" y="1976"/>
                    <a:pt x="3686" y="1961"/>
                  </a:cubicBezTo>
                  <a:cubicBezTo>
                    <a:pt x="3686" y="1945"/>
                    <a:pt x="3673" y="1933"/>
                    <a:pt x="3658" y="1933"/>
                  </a:cubicBezTo>
                  <a:moveTo>
                    <a:pt x="1960" y="1931"/>
                  </a:moveTo>
                  <a:cubicBezTo>
                    <a:pt x="1944" y="1931"/>
                    <a:pt x="1931" y="1945"/>
                    <a:pt x="1931" y="1961"/>
                  </a:cubicBezTo>
                  <a:cubicBezTo>
                    <a:pt x="1931" y="1977"/>
                    <a:pt x="1944" y="1990"/>
                    <a:pt x="1960" y="1990"/>
                  </a:cubicBezTo>
                  <a:cubicBezTo>
                    <a:pt x="1976" y="1990"/>
                    <a:pt x="1990" y="1977"/>
                    <a:pt x="1990" y="1961"/>
                  </a:cubicBezTo>
                  <a:cubicBezTo>
                    <a:pt x="1990" y="1945"/>
                    <a:pt x="1976" y="1931"/>
                    <a:pt x="1960" y="1931"/>
                  </a:cubicBezTo>
                  <a:moveTo>
                    <a:pt x="3527" y="1931"/>
                  </a:moveTo>
                  <a:cubicBezTo>
                    <a:pt x="3511" y="1931"/>
                    <a:pt x="3498" y="1945"/>
                    <a:pt x="3498" y="1961"/>
                  </a:cubicBezTo>
                  <a:cubicBezTo>
                    <a:pt x="3498" y="1977"/>
                    <a:pt x="3511" y="1990"/>
                    <a:pt x="3527" y="1990"/>
                  </a:cubicBezTo>
                  <a:cubicBezTo>
                    <a:pt x="3544" y="1990"/>
                    <a:pt x="3557" y="1977"/>
                    <a:pt x="3557" y="1961"/>
                  </a:cubicBezTo>
                  <a:cubicBezTo>
                    <a:pt x="3557" y="1945"/>
                    <a:pt x="3544" y="1931"/>
                    <a:pt x="3527" y="1931"/>
                  </a:cubicBezTo>
                  <a:moveTo>
                    <a:pt x="2091" y="1930"/>
                  </a:moveTo>
                  <a:cubicBezTo>
                    <a:pt x="2074" y="1930"/>
                    <a:pt x="2060" y="1944"/>
                    <a:pt x="2060" y="1961"/>
                  </a:cubicBezTo>
                  <a:cubicBezTo>
                    <a:pt x="2060" y="1978"/>
                    <a:pt x="2074" y="1992"/>
                    <a:pt x="2091" y="1992"/>
                  </a:cubicBezTo>
                  <a:cubicBezTo>
                    <a:pt x="2108" y="1992"/>
                    <a:pt x="2122" y="1978"/>
                    <a:pt x="2122" y="1961"/>
                  </a:cubicBezTo>
                  <a:cubicBezTo>
                    <a:pt x="2122" y="1944"/>
                    <a:pt x="2108" y="1930"/>
                    <a:pt x="2091" y="1930"/>
                  </a:cubicBezTo>
                  <a:moveTo>
                    <a:pt x="3397" y="1930"/>
                  </a:moveTo>
                  <a:cubicBezTo>
                    <a:pt x="3380" y="1930"/>
                    <a:pt x="3366" y="1944"/>
                    <a:pt x="3366" y="1961"/>
                  </a:cubicBezTo>
                  <a:cubicBezTo>
                    <a:pt x="3366" y="1978"/>
                    <a:pt x="3380" y="1992"/>
                    <a:pt x="3397" y="1992"/>
                  </a:cubicBezTo>
                  <a:cubicBezTo>
                    <a:pt x="3414" y="1992"/>
                    <a:pt x="3428" y="1978"/>
                    <a:pt x="3428" y="1961"/>
                  </a:cubicBezTo>
                  <a:cubicBezTo>
                    <a:pt x="3428" y="1944"/>
                    <a:pt x="3414" y="1930"/>
                    <a:pt x="3397" y="1930"/>
                  </a:cubicBezTo>
                  <a:moveTo>
                    <a:pt x="2221" y="1929"/>
                  </a:moveTo>
                  <a:cubicBezTo>
                    <a:pt x="2204" y="1929"/>
                    <a:pt x="2189" y="1943"/>
                    <a:pt x="2189" y="1961"/>
                  </a:cubicBezTo>
                  <a:cubicBezTo>
                    <a:pt x="2189" y="1979"/>
                    <a:pt x="2204" y="1993"/>
                    <a:pt x="2221" y="1993"/>
                  </a:cubicBezTo>
                  <a:cubicBezTo>
                    <a:pt x="2239" y="1993"/>
                    <a:pt x="2254" y="1979"/>
                    <a:pt x="2254" y="1961"/>
                  </a:cubicBezTo>
                  <a:cubicBezTo>
                    <a:pt x="2254" y="1943"/>
                    <a:pt x="2239" y="1929"/>
                    <a:pt x="2221" y="1929"/>
                  </a:cubicBezTo>
                  <a:moveTo>
                    <a:pt x="3266" y="1929"/>
                  </a:moveTo>
                  <a:cubicBezTo>
                    <a:pt x="3248" y="1929"/>
                    <a:pt x="3234" y="1943"/>
                    <a:pt x="3234" y="1961"/>
                  </a:cubicBezTo>
                  <a:cubicBezTo>
                    <a:pt x="3234" y="1979"/>
                    <a:pt x="3248" y="1993"/>
                    <a:pt x="3266" y="1993"/>
                  </a:cubicBezTo>
                  <a:cubicBezTo>
                    <a:pt x="3284" y="1993"/>
                    <a:pt x="3298" y="1979"/>
                    <a:pt x="3298" y="1961"/>
                  </a:cubicBezTo>
                  <a:cubicBezTo>
                    <a:pt x="3298" y="1943"/>
                    <a:pt x="3284" y="1929"/>
                    <a:pt x="3266" y="1929"/>
                  </a:cubicBezTo>
                  <a:moveTo>
                    <a:pt x="2352" y="1928"/>
                  </a:moveTo>
                  <a:cubicBezTo>
                    <a:pt x="2334" y="1928"/>
                    <a:pt x="2319" y="1943"/>
                    <a:pt x="2319" y="1961"/>
                  </a:cubicBezTo>
                  <a:cubicBezTo>
                    <a:pt x="2319" y="1979"/>
                    <a:pt x="2334" y="1994"/>
                    <a:pt x="2352" y="1994"/>
                  </a:cubicBezTo>
                  <a:cubicBezTo>
                    <a:pt x="2370" y="1994"/>
                    <a:pt x="2385" y="1979"/>
                    <a:pt x="2385" y="1961"/>
                  </a:cubicBezTo>
                  <a:cubicBezTo>
                    <a:pt x="2385" y="1943"/>
                    <a:pt x="2370" y="1928"/>
                    <a:pt x="2352" y="1928"/>
                  </a:cubicBezTo>
                  <a:moveTo>
                    <a:pt x="3136" y="1927"/>
                  </a:moveTo>
                  <a:cubicBezTo>
                    <a:pt x="3117" y="1927"/>
                    <a:pt x="3102" y="1942"/>
                    <a:pt x="3102" y="1961"/>
                  </a:cubicBezTo>
                  <a:cubicBezTo>
                    <a:pt x="3102" y="1979"/>
                    <a:pt x="3117" y="1994"/>
                    <a:pt x="3136" y="1994"/>
                  </a:cubicBezTo>
                  <a:cubicBezTo>
                    <a:pt x="3154" y="1994"/>
                    <a:pt x="3169" y="1979"/>
                    <a:pt x="3169" y="1961"/>
                  </a:cubicBezTo>
                  <a:cubicBezTo>
                    <a:pt x="3169" y="1942"/>
                    <a:pt x="3154" y="1927"/>
                    <a:pt x="3136" y="1927"/>
                  </a:cubicBezTo>
                  <a:moveTo>
                    <a:pt x="2483" y="1927"/>
                  </a:moveTo>
                  <a:cubicBezTo>
                    <a:pt x="2464" y="1927"/>
                    <a:pt x="2449" y="1942"/>
                    <a:pt x="2449" y="1961"/>
                  </a:cubicBezTo>
                  <a:cubicBezTo>
                    <a:pt x="2449" y="1979"/>
                    <a:pt x="2464" y="1994"/>
                    <a:pt x="2483" y="1994"/>
                  </a:cubicBezTo>
                  <a:cubicBezTo>
                    <a:pt x="2501" y="1994"/>
                    <a:pt x="2516" y="1979"/>
                    <a:pt x="2516" y="1961"/>
                  </a:cubicBezTo>
                  <a:cubicBezTo>
                    <a:pt x="2516" y="1942"/>
                    <a:pt x="2501" y="1927"/>
                    <a:pt x="2483" y="1927"/>
                  </a:cubicBezTo>
                  <a:moveTo>
                    <a:pt x="3005" y="1927"/>
                  </a:moveTo>
                  <a:cubicBezTo>
                    <a:pt x="2986" y="1927"/>
                    <a:pt x="2971" y="1942"/>
                    <a:pt x="2971" y="1961"/>
                  </a:cubicBezTo>
                  <a:cubicBezTo>
                    <a:pt x="2971" y="1980"/>
                    <a:pt x="2986" y="1995"/>
                    <a:pt x="3005" y="1995"/>
                  </a:cubicBezTo>
                  <a:cubicBezTo>
                    <a:pt x="3024" y="1995"/>
                    <a:pt x="3039" y="1980"/>
                    <a:pt x="3039" y="1961"/>
                  </a:cubicBezTo>
                  <a:cubicBezTo>
                    <a:pt x="3039" y="1942"/>
                    <a:pt x="3024" y="1927"/>
                    <a:pt x="3005" y="1927"/>
                  </a:cubicBezTo>
                  <a:moveTo>
                    <a:pt x="2613" y="1926"/>
                  </a:moveTo>
                  <a:cubicBezTo>
                    <a:pt x="2594" y="1926"/>
                    <a:pt x="2579" y="1942"/>
                    <a:pt x="2579" y="1961"/>
                  </a:cubicBezTo>
                  <a:cubicBezTo>
                    <a:pt x="2579" y="1980"/>
                    <a:pt x="2594" y="1995"/>
                    <a:pt x="2613" y="1995"/>
                  </a:cubicBezTo>
                  <a:cubicBezTo>
                    <a:pt x="2632" y="1995"/>
                    <a:pt x="2648" y="1980"/>
                    <a:pt x="2648" y="1961"/>
                  </a:cubicBezTo>
                  <a:cubicBezTo>
                    <a:pt x="2648" y="1942"/>
                    <a:pt x="2632" y="1926"/>
                    <a:pt x="2613" y="1926"/>
                  </a:cubicBezTo>
                  <a:moveTo>
                    <a:pt x="2744" y="1926"/>
                  </a:moveTo>
                  <a:cubicBezTo>
                    <a:pt x="2725" y="1926"/>
                    <a:pt x="2709" y="1942"/>
                    <a:pt x="2709" y="1961"/>
                  </a:cubicBezTo>
                  <a:cubicBezTo>
                    <a:pt x="2709" y="1980"/>
                    <a:pt x="2725" y="1995"/>
                    <a:pt x="2744" y="1995"/>
                  </a:cubicBezTo>
                  <a:cubicBezTo>
                    <a:pt x="2763" y="1995"/>
                    <a:pt x="2778" y="1980"/>
                    <a:pt x="2778" y="1961"/>
                  </a:cubicBezTo>
                  <a:cubicBezTo>
                    <a:pt x="2778" y="1942"/>
                    <a:pt x="2763" y="1926"/>
                    <a:pt x="2744" y="1926"/>
                  </a:cubicBezTo>
                  <a:moveTo>
                    <a:pt x="2874" y="1926"/>
                  </a:moveTo>
                  <a:cubicBezTo>
                    <a:pt x="2855" y="1926"/>
                    <a:pt x="2840" y="1942"/>
                    <a:pt x="2840" y="1961"/>
                  </a:cubicBezTo>
                  <a:cubicBezTo>
                    <a:pt x="2840" y="1980"/>
                    <a:pt x="2855" y="1995"/>
                    <a:pt x="2874" y="1995"/>
                  </a:cubicBezTo>
                  <a:cubicBezTo>
                    <a:pt x="2893" y="1995"/>
                    <a:pt x="2909" y="1980"/>
                    <a:pt x="2909" y="1961"/>
                  </a:cubicBezTo>
                  <a:cubicBezTo>
                    <a:pt x="2909" y="1942"/>
                    <a:pt x="2893" y="1926"/>
                    <a:pt x="2874" y="1926"/>
                  </a:cubicBezTo>
                  <a:moveTo>
                    <a:pt x="1830" y="1804"/>
                  </a:moveTo>
                  <a:cubicBezTo>
                    <a:pt x="1815" y="1804"/>
                    <a:pt x="1803" y="1816"/>
                    <a:pt x="1803" y="1830"/>
                  </a:cubicBezTo>
                  <a:cubicBezTo>
                    <a:pt x="1803" y="1845"/>
                    <a:pt x="1815" y="1857"/>
                    <a:pt x="1830" y="1857"/>
                  </a:cubicBezTo>
                  <a:cubicBezTo>
                    <a:pt x="1844" y="1857"/>
                    <a:pt x="1856" y="1845"/>
                    <a:pt x="1856" y="1830"/>
                  </a:cubicBezTo>
                  <a:cubicBezTo>
                    <a:pt x="1856" y="1816"/>
                    <a:pt x="1844" y="1804"/>
                    <a:pt x="1830" y="1804"/>
                  </a:cubicBezTo>
                  <a:moveTo>
                    <a:pt x="3658" y="1803"/>
                  </a:moveTo>
                  <a:cubicBezTo>
                    <a:pt x="3643" y="1803"/>
                    <a:pt x="3631" y="1815"/>
                    <a:pt x="3631" y="1830"/>
                  </a:cubicBezTo>
                  <a:cubicBezTo>
                    <a:pt x="3631" y="1845"/>
                    <a:pt x="3643" y="1857"/>
                    <a:pt x="3658" y="1857"/>
                  </a:cubicBezTo>
                  <a:cubicBezTo>
                    <a:pt x="3673" y="1857"/>
                    <a:pt x="3685" y="1845"/>
                    <a:pt x="3685" y="1830"/>
                  </a:cubicBezTo>
                  <a:cubicBezTo>
                    <a:pt x="3685" y="1815"/>
                    <a:pt x="3673" y="1803"/>
                    <a:pt x="3658" y="1803"/>
                  </a:cubicBezTo>
                  <a:moveTo>
                    <a:pt x="1960" y="1802"/>
                  </a:moveTo>
                  <a:cubicBezTo>
                    <a:pt x="1945" y="1802"/>
                    <a:pt x="1932" y="1815"/>
                    <a:pt x="1932" y="1830"/>
                  </a:cubicBezTo>
                  <a:cubicBezTo>
                    <a:pt x="1932" y="1846"/>
                    <a:pt x="1945" y="1858"/>
                    <a:pt x="1960" y="1858"/>
                  </a:cubicBezTo>
                  <a:cubicBezTo>
                    <a:pt x="1976" y="1858"/>
                    <a:pt x="1988" y="1846"/>
                    <a:pt x="1988" y="1830"/>
                  </a:cubicBezTo>
                  <a:cubicBezTo>
                    <a:pt x="1988" y="1815"/>
                    <a:pt x="1976" y="1802"/>
                    <a:pt x="1960" y="1802"/>
                  </a:cubicBezTo>
                  <a:moveTo>
                    <a:pt x="3527" y="1802"/>
                  </a:moveTo>
                  <a:cubicBezTo>
                    <a:pt x="3512" y="1802"/>
                    <a:pt x="3500" y="1815"/>
                    <a:pt x="3500" y="1830"/>
                  </a:cubicBezTo>
                  <a:cubicBezTo>
                    <a:pt x="3500" y="1846"/>
                    <a:pt x="3512" y="1858"/>
                    <a:pt x="3527" y="1858"/>
                  </a:cubicBezTo>
                  <a:cubicBezTo>
                    <a:pt x="3543" y="1858"/>
                    <a:pt x="3555" y="1846"/>
                    <a:pt x="3555" y="1830"/>
                  </a:cubicBezTo>
                  <a:cubicBezTo>
                    <a:pt x="3555" y="1815"/>
                    <a:pt x="3543" y="1802"/>
                    <a:pt x="3527" y="1802"/>
                  </a:cubicBezTo>
                  <a:moveTo>
                    <a:pt x="2091" y="1801"/>
                  </a:moveTo>
                  <a:cubicBezTo>
                    <a:pt x="2075" y="1801"/>
                    <a:pt x="2062" y="1814"/>
                    <a:pt x="2062" y="1830"/>
                  </a:cubicBezTo>
                  <a:cubicBezTo>
                    <a:pt x="2062" y="1846"/>
                    <a:pt x="2075" y="1859"/>
                    <a:pt x="2091" y="1859"/>
                  </a:cubicBezTo>
                  <a:cubicBezTo>
                    <a:pt x="2107" y="1859"/>
                    <a:pt x="2120" y="1846"/>
                    <a:pt x="2120" y="1830"/>
                  </a:cubicBezTo>
                  <a:cubicBezTo>
                    <a:pt x="2120" y="1814"/>
                    <a:pt x="2107" y="1801"/>
                    <a:pt x="2091" y="1801"/>
                  </a:cubicBezTo>
                  <a:moveTo>
                    <a:pt x="3397" y="1801"/>
                  </a:moveTo>
                  <a:cubicBezTo>
                    <a:pt x="3381" y="1801"/>
                    <a:pt x="3368" y="1814"/>
                    <a:pt x="3368" y="1830"/>
                  </a:cubicBezTo>
                  <a:cubicBezTo>
                    <a:pt x="3368" y="1846"/>
                    <a:pt x="3381" y="1860"/>
                    <a:pt x="3397" y="1860"/>
                  </a:cubicBezTo>
                  <a:cubicBezTo>
                    <a:pt x="3413" y="1860"/>
                    <a:pt x="3426" y="1846"/>
                    <a:pt x="3426" y="1830"/>
                  </a:cubicBezTo>
                  <a:cubicBezTo>
                    <a:pt x="3426" y="1814"/>
                    <a:pt x="3413" y="1801"/>
                    <a:pt x="3397" y="1801"/>
                  </a:cubicBezTo>
                  <a:moveTo>
                    <a:pt x="2221" y="1800"/>
                  </a:moveTo>
                  <a:cubicBezTo>
                    <a:pt x="2205" y="1800"/>
                    <a:pt x="2191" y="1814"/>
                    <a:pt x="2191" y="1830"/>
                  </a:cubicBezTo>
                  <a:cubicBezTo>
                    <a:pt x="2191" y="1847"/>
                    <a:pt x="2205" y="1860"/>
                    <a:pt x="2221" y="1860"/>
                  </a:cubicBezTo>
                  <a:cubicBezTo>
                    <a:pt x="2238" y="1860"/>
                    <a:pt x="2251" y="1847"/>
                    <a:pt x="2251" y="1830"/>
                  </a:cubicBezTo>
                  <a:cubicBezTo>
                    <a:pt x="2251" y="1814"/>
                    <a:pt x="2238" y="1800"/>
                    <a:pt x="2221" y="1800"/>
                  </a:cubicBezTo>
                  <a:moveTo>
                    <a:pt x="3266" y="1800"/>
                  </a:moveTo>
                  <a:cubicBezTo>
                    <a:pt x="3249" y="1800"/>
                    <a:pt x="3236" y="1813"/>
                    <a:pt x="3236" y="1830"/>
                  </a:cubicBezTo>
                  <a:cubicBezTo>
                    <a:pt x="3236" y="1847"/>
                    <a:pt x="3249" y="1861"/>
                    <a:pt x="3266" y="1861"/>
                  </a:cubicBezTo>
                  <a:cubicBezTo>
                    <a:pt x="3283" y="1861"/>
                    <a:pt x="3297" y="1847"/>
                    <a:pt x="3297" y="1830"/>
                  </a:cubicBezTo>
                  <a:cubicBezTo>
                    <a:pt x="3297" y="1813"/>
                    <a:pt x="3283" y="1800"/>
                    <a:pt x="3266" y="1800"/>
                  </a:cubicBezTo>
                  <a:moveTo>
                    <a:pt x="2352" y="1799"/>
                  </a:moveTo>
                  <a:cubicBezTo>
                    <a:pt x="2335" y="1799"/>
                    <a:pt x="2321" y="1813"/>
                    <a:pt x="2321" y="1830"/>
                  </a:cubicBezTo>
                  <a:cubicBezTo>
                    <a:pt x="2321" y="1847"/>
                    <a:pt x="2335" y="1861"/>
                    <a:pt x="2352" y="1861"/>
                  </a:cubicBezTo>
                  <a:cubicBezTo>
                    <a:pt x="2369" y="1861"/>
                    <a:pt x="2383" y="1847"/>
                    <a:pt x="2383" y="1830"/>
                  </a:cubicBezTo>
                  <a:cubicBezTo>
                    <a:pt x="2383" y="1813"/>
                    <a:pt x="2369" y="1799"/>
                    <a:pt x="2352" y="1799"/>
                  </a:cubicBezTo>
                  <a:moveTo>
                    <a:pt x="3136" y="1799"/>
                  </a:moveTo>
                  <a:cubicBezTo>
                    <a:pt x="3118" y="1799"/>
                    <a:pt x="3104" y="1813"/>
                    <a:pt x="3104" y="1830"/>
                  </a:cubicBezTo>
                  <a:cubicBezTo>
                    <a:pt x="3104" y="1847"/>
                    <a:pt x="3118" y="1861"/>
                    <a:pt x="3136" y="1861"/>
                  </a:cubicBezTo>
                  <a:cubicBezTo>
                    <a:pt x="3153" y="1861"/>
                    <a:pt x="3167" y="1847"/>
                    <a:pt x="3167" y="1830"/>
                  </a:cubicBezTo>
                  <a:cubicBezTo>
                    <a:pt x="3167" y="1813"/>
                    <a:pt x="3153" y="1799"/>
                    <a:pt x="3136" y="1799"/>
                  </a:cubicBezTo>
                  <a:moveTo>
                    <a:pt x="2483" y="1798"/>
                  </a:moveTo>
                  <a:cubicBezTo>
                    <a:pt x="2465" y="1798"/>
                    <a:pt x="2451" y="1813"/>
                    <a:pt x="2451" y="1830"/>
                  </a:cubicBezTo>
                  <a:cubicBezTo>
                    <a:pt x="2451" y="1848"/>
                    <a:pt x="2465" y="1862"/>
                    <a:pt x="2483" y="1862"/>
                  </a:cubicBezTo>
                  <a:cubicBezTo>
                    <a:pt x="2500" y="1862"/>
                    <a:pt x="2514" y="1848"/>
                    <a:pt x="2514" y="1830"/>
                  </a:cubicBezTo>
                  <a:cubicBezTo>
                    <a:pt x="2514" y="1813"/>
                    <a:pt x="2500" y="1798"/>
                    <a:pt x="2483" y="1798"/>
                  </a:cubicBezTo>
                  <a:moveTo>
                    <a:pt x="3005" y="1798"/>
                  </a:moveTo>
                  <a:cubicBezTo>
                    <a:pt x="2987" y="1798"/>
                    <a:pt x="2973" y="1813"/>
                    <a:pt x="2973" y="1830"/>
                  </a:cubicBezTo>
                  <a:cubicBezTo>
                    <a:pt x="2973" y="1848"/>
                    <a:pt x="2987" y="1862"/>
                    <a:pt x="3005" y="1862"/>
                  </a:cubicBezTo>
                  <a:cubicBezTo>
                    <a:pt x="3023" y="1862"/>
                    <a:pt x="3037" y="1848"/>
                    <a:pt x="3037" y="1830"/>
                  </a:cubicBezTo>
                  <a:cubicBezTo>
                    <a:pt x="3037" y="1813"/>
                    <a:pt x="3023" y="1798"/>
                    <a:pt x="3005" y="1798"/>
                  </a:cubicBezTo>
                  <a:moveTo>
                    <a:pt x="2613" y="1798"/>
                  </a:moveTo>
                  <a:cubicBezTo>
                    <a:pt x="2595" y="1798"/>
                    <a:pt x="2581" y="1812"/>
                    <a:pt x="2581" y="1830"/>
                  </a:cubicBezTo>
                  <a:cubicBezTo>
                    <a:pt x="2581" y="1848"/>
                    <a:pt x="2595" y="1862"/>
                    <a:pt x="2613" y="1862"/>
                  </a:cubicBezTo>
                  <a:cubicBezTo>
                    <a:pt x="2631" y="1862"/>
                    <a:pt x="2645" y="1848"/>
                    <a:pt x="2645" y="1830"/>
                  </a:cubicBezTo>
                  <a:cubicBezTo>
                    <a:pt x="2645" y="1812"/>
                    <a:pt x="2631" y="1798"/>
                    <a:pt x="2613" y="1798"/>
                  </a:cubicBezTo>
                  <a:moveTo>
                    <a:pt x="2874" y="1798"/>
                  </a:moveTo>
                  <a:cubicBezTo>
                    <a:pt x="2857" y="1798"/>
                    <a:pt x="2842" y="1812"/>
                    <a:pt x="2842" y="1830"/>
                  </a:cubicBezTo>
                  <a:cubicBezTo>
                    <a:pt x="2842" y="1848"/>
                    <a:pt x="2857" y="1862"/>
                    <a:pt x="2874" y="1862"/>
                  </a:cubicBezTo>
                  <a:cubicBezTo>
                    <a:pt x="2892" y="1862"/>
                    <a:pt x="2907" y="1848"/>
                    <a:pt x="2907" y="1830"/>
                  </a:cubicBezTo>
                  <a:cubicBezTo>
                    <a:pt x="2907" y="1812"/>
                    <a:pt x="2892" y="1798"/>
                    <a:pt x="2874" y="1798"/>
                  </a:cubicBezTo>
                  <a:moveTo>
                    <a:pt x="2744" y="1798"/>
                  </a:moveTo>
                  <a:cubicBezTo>
                    <a:pt x="2726" y="1798"/>
                    <a:pt x="2711" y="1812"/>
                    <a:pt x="2711" y="1830"/>
                  </a:cubicBezTo>
                  <a:cubicBezTo>
                    <a:pt x="2711" y="1848"/>
                    <a:pt x="2726" y="1863"/>
                    <a:pt x="2744" y="1863"/>
                  </a:cubicBezTo>
                  <a:cubicBezTo>
                    <a:pt x="2762" y="1863"/>
                    <a:pt x="2776" y="1848"/>
                    <a:pt x="2776" y="1830"/>
                  </a:cubicBezTo>
                  <a:cubicBezTo>
                    <a:pt x="2776" y="1812"/>
                    <a:pt x="2762" y="1798"/>
                    <a:pt x="2744" y="1798"/>
                  </a:cubicBezTo>
                  <a:moveTo>
                    <a:pt x="1" y="1698"/>
                  </a:moveTo>
                  <a:cubicBezTo>
                    <a:pt x="0" y="1698"/>
                    <a:pt x="0" y="1699"/>
                    <a:pt x="0" y="1700"/>
                  </a:cubicBezTo>
                  <a:cubicBezTo>
                    <a:pt x="0" y="1700"/>
                    <a:pt x="0" y="1701"/>
                    <a:pt x="1" y="1701"/>
                  </a:cubicBezTo>
                  <a:cubicBezTo>
                    <a:pt x="2" y="1701"/>
                    <a:pt x="2" y="1700"/>
                    <a:pt x="2" y="1700"/>
                  </a:cubicBezTo>
                  <a:cubicBezTo>
                    <a:pt x="2" y="1699"/>
                    <a:pt x="2" y="1698"/>
                    <a:pt x="1" y="1698"/>
                  </a:cubicBezTo>
                  <a:moveTo>
                    <a:pt x="5487" y="1698"/>
                  </a:moveTo>
                  <a:cubicBezTo>
                    <a:pt x="5486" y="1698"/>
                    <a:pt x="5485" y="1699"/>
                    <a:pt x="5485" y="1700"/>
                  </a:cubicBezTo>
                  <a:cubicBezTo>
                    <a:pt x="5485" y="1700"/>
                    <a:pt x="5486" y="1701"/>
                    <a:pt x="5487" y="1701"/>
                  </a:cubicBezTo>
                  <a:cubicBezTo>
                    <a:pt x="5487" y="1701"/>
                    <a:pt x="5488" y="1700"/>
                    <a:pt x="5488" y="1700"/>
                  </a:cubicBezTo>
                  <a:cubicBezTo>
                    <a:pt x="5488" y="1699"/>
                    <a:pt x="5487" y="1698"/>
                    <a:pt x="5487" y="1698"/>
                  </a:cubicBezTo>
                  <a:moveTo>
                    <a:pt x="132" y="1696"/>
                  </a:moveTo>
                  <a:cubicBezTo>
                    <a:pt x="130" y="1696"/>
                    <a:pt x="128" y="1698"/>
                    <a:pt x="128" y="1700"/>
                  </a:cubicBezTo>
                  <a:cubicBezTo>
                    <a:pt x="128" y="1701"/>
                    <a:pt x="130" y="1703"/>
                    <a:pt x="132" y="1703"/>
                  </a:cubicBezTo>
                  <a:cubicBezTo>
                    <a:pt x="133" y="1703"/>
                    <a:pt x="135" y="1701"/>
                    <a:pt x="135" y="1700"/>
                  </a:cubicBezTo>
                  <a:cubicBezTo>
                    <a:pt x="135" y="1698"/>
                    <a:pt x="133" y="1696"/>
                    <a:pt x="132" y="1696"/>
                  </a:cubicBezTo>
                  <a:moveTo>
                    <a:pt x="5356" y="1696"/>
                  </a:moveTo>
                  <a:cubicBezTo>
                    <a:pt x="5354" y="1696"/>
                    <a:pt x="5353" y="1698"/>
                    <a:pt x="5353" y="1700"/>
                  </a:cubicBezTo>
                  <a:cubicBezTo>
                    <a:pt x="5353" y="1701"/>
                    <a:pt x="5354" y="1703"/>
                    <a:pt x="5356" y="1703"/>
                  </a:cubicBezTo>
                  <a:cubicBezTo>
                    <a:pt x="5358" y="1703"/>
                    <a:pt x="5359" y="1701"/>
                    <a:pt x="5359" y="1700"/>
                  </a:cubicBezTo>
                  <a:cubicBezTo>
                    <a:pt x="5359" y="1698"/>
                    <a:pt x="5358" y="1696"/>
                    <a:pt x="5356" y="1696"/>
                  </a:cubicBezTo>
                  <a:moveTo>
                    <a:pt x="262" y="1695"/>
                  </a:moveTo>
                  <a:cubicBezTo>
                    <a:pt x="259" y="1695"/>
                    <a:pt x="257" y="1697"/>
                    <a:pt x="257" y="1700"/>
                  </a:cubicBezTo>
                  <a:cubicBezTo>
                    <a:pt x="257" y="1702"/>
                    <a:pt x="259" y="1705"/>
                    <a:pt x="262" y="1705"/>
                  </a:cubicBezTo>
                  <a:cubicBezTo>
                    <a:pt x="265" y="1705"/>
                    <a:pt x="267" y="1702"/>
                    <a:pt x="267" y="1700"/>
                  </a:cubicBezTo>
                  <a:cubicBezTo>
                    <a:pt x="267" y="1697"/>
                    <a:pt x="265" y="1695"/>
                    <a:pt x="262" y="1695"/>
                  </a:cubicBezTo>
                  <a:moveTo>
                    <a:pt x="5225" y="1695"/>
                  </a:moveTo>
                  <a:cubicBezTo>
                    <a:pt x="5223" y="1695"/>
                    <a:pt x="5220" y="1697"/>
                    <a:pt x="5220" y="1700"/>
                  </a:cubicBezTo>
                  <a:cubicBezTo>
                    <a:pt x="5220" y="1702"/>
                    <a:pt x="5223" y="1705"/>
                    <a:pt x="5225" y="1705"/>
                  </a:cubicBezTo>
                  <a:cubicBezTo>
                    <a:pt x="5228" y="1705"/>
                    <a:pt x="5230" y="1702"/>
                    <a:pt x="5230" y="1700"/>
                  </a:cubicBezTo>
                  <a:cubicBezTo>
                    <a:pt x="5230" y="1697"/>
                    <a:pt x="5228" y="1695"/>
                    <a:pt x="5225" y="1695"/>
                  </a:cubicBezTo>
                  <a:moveTo>
                    <a:pt x="393" y="1693"/>
                  </a:moveTo>
                  <a:cubicBezTo>
                    <a:pt x="389" y="1693"/>
                    <a:pt x="386" y="1696"/>
                    <a:pt x="386" y="1700"/>
                  </a:cubicBezTo>
                  <a:cubicBezTo>
                    <a:pt x="386" y="1703"/>
                    <a:pt x="389" y="1706"/>
                    <a:pt x="393" y="1706"/>
                  </a:cubicBezTo>
                  <a:cubicBezTo>
                    <a:pt x="397" y="1706"/>
                    <a:pt x="400" y="1703"/>
                    <a:pt x="400" y="1700"/>
                  </a:cubicBezTo>
                  <a:cubicBezTo>
                    <a:pt x="400" y="1696"/>
                    <a:pt x="397" y="1693"/>
                    <a:pt x="393" y="1693"/>
                  </a:cubicBezTo>
                  <a:moveTo>
                    <a:pt x="5095" y="1693"/>
                  </a:moveTo>
                  <a:cubicBezTo>
                    <a:pt x="5091" y="1693"/>
                    <a:pt x="5088" y="1696"/>
                    <a:pt x="5088" y="1700"/>
                  </a:cubicBezTo>
                  <a:cubicBezTo>
                    <a:pt x="5088" y="1703"/>
                    <a:pt x="5091" y="1706"/>
                    <a:pt x="5095" y="1706"/>
                  </a:cubicBezTo>
                  <a:cubicBezTo>
                    <a:pt x="5099" y="1706"/>
                    <a:pt x="5102" y="1703"/>
                    <a:pt x="5102" y="1700"/>
                  </a:cubicBezTo>
                  <a:cubicBezTo>
                    <a:pt x="5102" y="1696"/>
                    <a:pt x="5099" y="1693"/>
                    <a:pt x="5095" y="1693"/>
                  </a:cubicBezTo>
                  <a:moveTo>
                    <a:pt x="523" y="1691"/>
                  </a:moveTo>
                  <a:cubicBezTo>
                    <a:pt x="519" y="1691"/>
                    <a:pt x="515" y="1695"/>
                    <a:pt x="515" y="1700"/>
                  </a:cubicBezTo>
                  <a:cubicBezTo>
                    <a:pt x="515" y="1704"/>
                    <a:pt x="519" y="1708"/>
                    <a:pt x="523" y="1708"/>
                  </a:cubicBezTo>
                  <a:cubicBezTo>
                    <a:pt x="528" y="1708"/>
                    <a:pt x="532" y="1704"/>
                    <a:pt x="532" y="1700"/>
                  </a:cubicBezTo>
                  <a:cubicBezTo>
                    <a:pt x="532" y="1695"/>
                    <a:pt x="528" y="1691"/>
                    <a:pt x="523" y="1691"/>
                  </a:cubicBezTo>
                  <a:moveTo>
                    <a:pt x="4964" y="1691"/>
                  </a:moveTo>
                  <a:cubicBezTo>
                    <a:pt x="4959" y="1691"/>
                    <a:pt x="4955" y="1695"/>
                    <a:pt x="4955" y="1700"/>
                  </a:cubicBezTo>
                  <a:cubicBezTo>
                    <a:pt x="4955" y="1704"/>
                    <a:pt x="4959" y="1708"/>
                    <a:pt x="4964" y="1708"/>
                  </a:cubicBezTo>
                  <a:cubicBezTo>
                    <a:pt x="4969" y="1708"/>
                    <a:pt x="4973" y="1704"/>
                    <a:pt x="4973" y="1700"/>
                  </a:cubicBezTo>
                  <a:cubicBezTo>
                    <a:pt x="4973" y="1695"/>
                    <a:pt x="4969" y="1691"/>
                    <a:pt x="4964" y="1691"/>
                  </a:cubicBezTo>
                  <a:moveTo>
                    <a:pt x="654" y="1689"/>
                  </a:moveTo>
                  <a:cubicBezTo>
                    <a:pt x="648" y="1689"/>
                    <a:pt x="644" y="1694"/>
                    <a:pt x="644" y="1700"/>
                  </a:cubicBezTo>
                  <a:cubicBezTo>
                    <a:pt x="644" y="1705"/>
                    <a:pt x="648" y="1710"/>
                    <a:pt x="654" y="1710"/>
                  </a:cubicBezTo>
                  <a:cubicBezTo>
                    <a:pt x="660" y="1710"/>
                    <a:pt x="665" y="1705"/>
                    <a:pt x="665" y="1700"/>
                  </a:cubicBezTo>
                  <a:cubicBezTo>
                    <a:pt x="665" y="1694"/>
                    <a:pt x="660" y="1689"/>
                    <a:pt x="654" y="1689"/>
                  </a:cubicBezTo>
                  <a:moveTo>
                    <a:pt x="4834" y="1689"/>
                  </a:moveTo>
                  <a:cubicBezTo>
                    <a:pt x="4828" y="1689"/>
                    <a:pt x="4823" y="1694"/>
                    <a:pt x="4823" y="1700"/>
                  </a:cubicBezTo>
                  <a:cubicBezTo>
                    <a:pt x="4823" y="1705"/>
                    <a:pt x="4828" y="1710"/>
                    <a:pt x="4834" y="1710"/>
                  </a:cubicBezTo>
                  <a:cubicBezTo>
                    <a:pt x="4839" y="1710"/>
                    <a:pt x="4844" y="1705"/>
                    <a:pt x="4844" y="1700"/>
                  </a:cubicBezTo>
                  <a:cubicBezTo>
                    <a:pt x="4844" y="1694"/>
                    <a:pt x="4839" y="1689"/>
                    <a:pt x="4834" y="1689"/>
                  </a:cubicBezTo>
                  <a:moveTo>
                    <a:pt x="785" y="1687"/>
                  </a:moveTo>
                  <a:cubicBezTo>
                    <a:pt x="778" y="1687"/>
                    <a:pt x="772" y="1693"/>
                    <a:pt x="772" y="1700"/>
                  </a:cubicBezTo>
                  <a:cubicBezTo>
                    <a:pt x="772" y="1706"/>
                    <a:pt x="778" y="1712"/>
                    <a:pt x="785" y="1712"/>
                  </a:cubicBezTo>
                  <a:cubicBezTo>
                    <a:pt x="792" y="1712"/>
                    <a:pt x="797" y="1706"/>
                    <a:pt x="797" y="1700"/>
                  </a:cubicBezTo>
                  <a:cubicBezTo>
                    <a:pt x="797" y="1693"/>
                    <a:pt x="792" y="1687"/>
                    <a:pt x="785" y="1687"/>
                  </a:cubicBezTo>
                  <a:moveTo>
                    <a:pt x="4703" y="1687"/>
                  </a:moveTo>
                  <a:cubicBezTo>
                    <a:pt x="4696" y="1687"/>
                    <a:pt x="4691" y="1693"/>
                    <a:pt x="4691" y="1700"/>
                  </a:cubicBezTo>
                  <a:cubicBezTo>
                    <a:pt x="4691" y="1706"/>
                    <a:pt x="4696" y="1712"/>
                    <a:pt x="4703" y="1712"/>
                  </a:cubicBezTo>
                  <a:cubicBezTo>
                    <a:pt x="4710" y="1712"/>
                    <a:pt x="4715" y="1706"/>
                    <a:pt x="4715" y="1700"/>
                  </a:cubicBezTo>
                  <a:cubicBezTo>
                    <a:pt x="4715" y="1693"/>
                    <a:pt x="4710" y="1687"/>
                    <a:pt x="4703" y="1687"/>
                  </a:cubicBezTo>
                  <a:moveTo>
                    <a:pt x="915" y="1686"/>
                  </a:moveTo>
                  <a:cubicBezTo>
                    <a:pt x="908" y="1686"/>
                    <a:pt x="902" y="1692"/>
                    <a:pt x="902" y="1700"/>
                  </a:cubicBezTo>
                  <a:cubicBezTo>
                    <a:pt x="902" y="1707"/>
                    <a:pt x="908" y="1713"/>
                    <a:pt x="915" y="1713"/>
                  </a:cubicBezTo>
                  <a:cubicBezTo>
                    <a:pt x="923" y="1713"/>
                    <a:pt x="929" y="1707"/>
                    <a:pt x="929" y="1700"/>
                  </a:cubicBezTo>
                  <a:cubicBezTo>
                    <a:pt x="929" y="1692"/>
                    <a:pt x="923" y="1686"/>
                    <a:pt x="915" y="1686"/>
                  </a:cubicBezTo>
                  <a:moveTo>
                    <a:pt x="4572" y="1685"/>
                  </a:moveTo>
                  <a:cubicBezTo>
                    <a:pt x="4565" y="1685"/>
                    <a:pt x="4558" y="1692"/>
                    <a:pt x="4558" y="1700"/>
                  </a:cubicBezTo>
                  <a:cubicBezTo>
                    <a:pt x="4558" y="1707"/>
                    <a:pt x="4565" y="1714"/>
                    <a:pt x="4572" y="1714"/>
                  </a:cubicBezTo>
                  <a:cubicBezTo>
                    <a:pt x="4580" y="1714"/>
                    <a:pt x="4586" y="1707"/>
                    <a:pt x="4586" y="1700"/>
                  </a:cubicBezTo>
                  <a:cubicBezTo>
                    <a:pt x="4586" y="1692"/>
                    <a:pt x="4580" y="1685"/>
                    <a:pt x="4572" y="1685"/>
                  </a:cubicBezTo>
                  <a:moveTo>
                    <a:pt x="1046" y="1684"/>
                  </a:moveTo>
                  <a:cubicBezTo>
                    <a:pt x="1037" y="1684"/>
                    <a:pt x="1030" y="1691"/>
                    <a:pt x="1030" y="1700"/>
                  </a:cubicBezTo>
                  <a:cubicBezTo>
                    <a:pt x="1030" y="1708"/>
                    <a:pt x="1037" y="1715"/>
                    <a:pt x="1046" y="1715"/>
                  </a:cubicBezTo>
                  <a:cubicBezTo>
                    <a:pt x="1055" y="1715"/>
                    <a:pt x="1061" y="1708"/>
                    <a:pt x="1061" y="1700"/>
                  </a:cubicBezTo>
                  <a:cubicBezTo>
                    <a:pt x="1061" y="1691"/>
                    <a:pt x="1055" y="1684"/>
                    <a:pt x="1046" y="1684"/>
                  </a:cubicBezTo>
                  <a:moveTo>
                    <a:pt x="4442" y="1684"/>
                  </a:moveTo>
                  <a:cubicBezTo>
                    <a:pt x="4433" y="1684"/>
                    <a:pt x="4426" y="1691"/>
                    <a:pt x="4426" y="1700"/>
                  </a:cubicBezTo>
                  <a:cubicBezTo>
                    <a:pt x="4426" y="1708"/>
                    <a:pt x="4433" y="1716"/>
                    <a:pt x="4442" y="1716"/>
                  </a:cubicBezTo>
                  <a:cubicBezTo>
                    <a:pt x="4450" y="1716"/>
                    <a:pt x="4458" y="1708"/>
                    <a:pt x="4458" y="1700"/>
                  </a:cubicBezTo>
                  <a:cubicBezTo>
                    <a:pt x="4458" y="1691"/>
                    <a:pt x="4450" y="1684"/>
                    <a:pt x="4442" y="1684"/>
                  </a:cubicBezTo>
                  <a:moveTo>
                    <a:pt x="1177" y="1682"/>
                  </a:moveTo>
                  <a:cubicBezTo>
                    <a:pt x="1167" y="1682"/>
                    <a:pt x="1159" y="1690"/>
                    <a:pt x="1159" y="1700"/>
                  </a:cubicBezTo>
                  <a:cubicBezTo>
                    <a:pt x="1159" y="1709"/>
                    <a:pt x="1167" y="1717"/>
                    <a:pt x="1177" y="1717"/>
                  </a:cubicBezTo>
                  <a:cubicBezTo>
                    <a:pt x="1186" y="1717"/>
                    <a:pt x="1194" y="1709"/>
                    <a:pt x="1194" y="1700"/>
                  </a:cubicBezTo>
                  <a:cubicBezTo>
                    <a:pt x="1194" y="1690"/>
                    <a:pt x="1186" y="1682"/>
                    <a:pt x="1177" y="1682"/>
                  </a:cubicBezTo>
                  <a:moveTo>
                    <a:pt x="4311" y="1682"/>
                  </a:moveTo>
                  <a:cubicBezTo>
                    <a:pt x="4301" y="1682"/>
                    <a:pt x="4293" y="1690"/>
                    <a:pt x="4293" y="1700"/>
                  </a:cubicBezTo>
                  <a:cubicBezTo>
                    <a:pt x="4293" y="1709"/>
                    <a:pt x="4301" y="1717"/>
                    <a:pt x="4311" y="1717"/>
                  </a:cubicBezTo>
                  <a:cubicBezTo>
                    <a:pt x="4321" y="1717"/>
                    <a:pt x="4329" y="1709"/>
                    <a:pt x="4329" y="1700"/>
                  </a:cubicBezTo>
                  <a:cubicBezTo>
                    <a:pt x="4329" y="1690"/>
                    <a:pt x="4321" y="1682"/>
                    <a:pt x="4311" y="1682"/>
                  </a:cubicBezTo>
                  <a:moveTo>
                    <a:pt x="1307" y="1680"/>
                  </a:moveTo>
                  <a:cubicBezTo>
                    <a:pt x="1297" y="1680"/>
                    <a:pt x="1288" y="1689"/>
                    <a:pt x="1288" y="1700"/>
                  </a:cubicBezTo>
                  <a:cubicBezTo>
                    <a:pt x="1288" y="1710"/>
                    <a:pt x="1297" y="1719"/>
                    <a:pt x="1307" y="1719"/>
                  </a:cubicBezTo>
                  <a:cubicBezTo>
                    <a:pt x="1318" y="1719"/>
                    <a:pt x="1326" y="1710"/>
                    <a:pt x="1326" y="1700"/>
                  </a:cubicBezTo>
                  <a:cubicBezTo>
                    <a:pt x="1326" y="1689"/>
                    <a:pt x="1318" y="1680"/>
                    <a:pt x="1307" y="1680"/>
                  </a:cubicBezTo>
                  <a:moveTo>
                    <a:pt x="4180" y="1680"/>
                  </a:moveTo>
                  <a:cubicBezTo>
                    <a:pt x="4170" y="1680"/>
                    <a:pt x="4161" y="1689"/>
                    <a:pt x="4161" y="1700"/>
                  </a:cubicBezTo>
                  <a:cubicBezTo>
                    <a:pt x="4161" y="1710"/>
                    <a:pt x="4170" y="1719"/>
                    <a:pt x="4180" y="1719"/>
                  </a:cubicBezTo>
                  <a:cubicBezTo>
                    <a:pt x="4191" y="1719"/>
                    <a:pt x="4200" y="1710"/>
                    <a:pt x="4200" y="1700"/>
                  </a:cubicBezTo>
                  <a:cubicBezTo>
                    <a:pt x="4200" y="1689"/>
                    <a:pt x="4191" y="1680"/>
                    <a:pt x="4180" y="1680"/>
                  </a:cubicBezTo>
                  <a:moveTo>
                    <a:pt x="1438" y="1679"/>
                  </a:moveTo>
                  <a:cubicBezTo>
                    <a:pt x="1426" y="1679"/>
                    <a:pt x="1417" y="1688"/>
                    <a:pt x="1417" y="1700"/>
                  </a:cubicBezTo>
                  <a:cubicBezTo>
                    <a:pt x="1417" y="1711"/>
                    <a:pt x="1426" y="1720"/>
                    <a:pt x="1438" y="1720"/>
                  </a:cubicBezTo>
                  <a:cubicBezTo>
                    <a:pt x="1449" y="1720"/>
                    <a:pt x="1458" y="1711"/>
                    <a:pt x="1458" y="1700"/>
                  </a:cubicBezTo>
                  <a:cubicBezTo>
                    <a:pt x="1458" y="1688"/>
                    <a:pt x="1449" y="1679"/>
                    <a:pt x="1438" y="1679"/>
                  </a:cubicBezTo>
                  <a:moveTo>
                    <a:pt x="4050" y="1679"/>
                  </a:moveTo>
                  <a:cubicBezTo>
                    <a:pt x="4038" y="1679"/>
                    <a:pt x="4029" y="1688"/>
                    <a:pt x="4029" y="1700"/>
                  </a:cubicBezTo>
                  <a:cubicBezTo>
                    <a:pt x="4029" y="1711"/>
                    <a:pt x="4038" y="1721"/>
                    <a:pt x="4050" y="1721"/>
                  </a:cubicBezTo>
                  <a:cubicBezTo>
                    <a:pt x="4061" y="1721"/>
                    <a:pt x="4071" y="1711"/>
                    <a:pt x="4071" y="1700"/>
                  </a:cubicBezTo>
                  <a:cubicBezTo>
                    <a:pt x="4071" y="1688"/>
                    <a:pt x="4061" y="1679"/>
                    <a:pt x="4050" y="1679"/>
                  </a:cubicBezTo>
                  <a:moveTo>
                    <a:pt x="1568" y="1677"/>
                  </a:moveTo>
                  <a:cubicBezTo>
                    <a:pt x="1556" y="1677"/>
                    <a:pt x="1546" y="1687"/>
                    <a:pt x="1546" y="1700"/>
                  </a:cubicBezTo>
                  <a:cubicBezTo>
                    <a:pt x="1546" y="1712"/>
                    <a:pt x="1556" y="1722"/>
                    <a:pt x="1568" y="1722"/>
                  </a:cubicBezTo>
                  <a:cubicBezTo>
                    <a:pt x="1581" y="1722"/>
                    <a:pt x="1591" y="1712"/>
                    <a:pt x="1591" y="1700"/>
                  </a:cubicBezTo>
                  <a:cubicBezTo>
                    <a:pt x="1591" y="1687"/>
                    <a:pt x="1581" y="1677"/>
                    <a:pt x="1568" y="1677"/>
                  </a:cubicBezTo>
                  <a:moveTo>
                    <a:pt x="3919" y="1677"/>
                  </a:moveTo>
                  <a:cubicBezTo>
                    <a:pt x="3907" y="1677"/>
                    <a:pt x="3897" y="1687"/>
                    <a:pt x="3897" y="1700"/>
                  </a:cubicBezTo>
                  <a:cubicBezTo>
                    <a:pt x="3897" y="1712"/>
                    <a:pt x="3907" y="1722"/>
                    <a:pt x="3919" y="1722"/>
                  </a:cubicBezTo>
                  <a:cubicBezTo>
                    <a:pt x="3932" y="1722"/>
                    <a:pt x="3942" y="1712"/>
                    <a:pt x="3942" y="1700"/>
                  </a:cubicBezTo>
                  <a:cubicBezTo>
                    <a:pt x="3942" y="1687"/>
                    <a:pt x="3932" y="1677"/>
                    <a:pt x="3919" y="1677"/>
                  </a:cubicBezTo>
                  <a:moveTo>
                    <a:pt x="1699" y="1676"/>
                  </a:moveTo>
                  <a:cubicBezTo>
                    <a:pt x="1686" y="1676"/>
                    <a:pt x="1675" y="1686"/>
                    <a:pt x="1675" y="1700"/>
                  </a:cubicBezTo>
                  <a:cubicBezTo>
                    <a:pt x="1675" y="1713"/>
                    <a:pt x="1686" y="1723"/>
                    <a:pt x="1699" y="1723"/>
                  </a:cubicBezTo>
                  <a:cubicBezTo>
                    <a:pt x="1712" y="1723"/>
                    <a:pt x="1723" y="1713"/>
                    <a:pt x="1723" y="1700"/>
                  </a:cubicBezTo>
                  <a:cubicBezTo>
                    <a:pt x="1723" y="1686"/>
                    <a:pt x="1712" y="1676"/>
                    <a:pt x="1699" y="1676"/>
                  </a:cubicBezTo>
                  <a:moveTo>
                    <a:pt x="3789" y="1676"/>
                  </a:moveTo>
                  <a:cubicBezTo>
                    <a:pt x="3775" y="1676"/>
                    <a:pt x="3765" y="1686"/>
                    <a:pt x="3765" y="1700"/>
                  </a:cubicBezTo>
                  <a:cubicBezTo>
                    <a:pt x="3765" y="1713"/>
                    <a:pt x="3775" y="1723"/>
                    <a:pt x="3789" y="1723"/>
                  </a:cubicBezTo>
                  <a:cubicBezTo>
                    <a:pt x="3802" y="1723"/>
                    <a:pt x="3813" y="1713"/>
                    <a:pt x="3813" y="1700"/>
                  </a:cubicBezTo>
                  <a:cubicBezTo>
                    <a:pt x="3813" y="1686"/>
                    <a:pt x="3802" y="1676"/>
                    <a:pt x="3789" y="1676"/>
                  </a:cubicBezTo>
                  <a:moveTo>
                    <a:pt x="1" y="1568"/>
                  </a:moveTo>
                  <a:cubicBezTo>
                    <a:pt x="1" y="1568"/>
                    <a:pt x="0" y="1569"/>
                    <a:pt x="0" y="1569"/>
                  </a:cubicBezTo>
                  <a:cubicBezTo>
                    <a:pt x="0" y="1569"/>
                    <a:pt x="1" y="1570"/>
                    <a:pt x="1" y="1570"/>
                  </a:cubicBezTo>
                  <a:cubicBezTo>
                    <a:pt x="1" y="1570"/>
                    <a:pt x="2" y="1569"/>
                    <a:pt x="2" y="1569"/>
                  </a:cubicBezTo>
                  <a:cubicBezTo>
                    <a:pt x="2" y="1569"/>
                    <a:pt x="1" y="1568"/>
                    <a:pt x="1" y="1568"/>
                  </a:cubicBezTo>
                  <a:moveTo>
                    <a:pt x="5487" y="1568"/>
                  </a:moveTo>
                  <a:cubicBezTo>
                    <a:pt x="5486" y="1568"/>
                    <a:pt x="5486" y="1569"/>
                    <a:pt x="5486" y="1569"/>
                  </a:cubicBezTo>
                  <a:cubicBezTo>
                    <a:pt x="5486" y="1569"/>
                    <a:pt x="5486" y="1570"/>
                    <a:pt x="5487" y="1570"/>
                  </a:cubicBezTo>
                  <a:cubicBezTo>
                    <a:pt x="5487" y="1570"/>
                    <a:pt x="5487" y="1569"/>
                    <a:pt x="5487" y="1569"/>
                  </a:cubicBezTo>
                  <a:cubicBezTo>
                    <a:pt x="5487" y="1569"/>
                    <a:pt x="5487" y="1568"/>
                    <a:pt x="5487" y="1568"/>
                  </a:cubicBezTo>
                  <a:moveTo>
                    <a:pt x="132" y="1567"/>
                  </a:moveTo>
                  <a:cubicBezTo>
                    <a:pt x="130" y="1567"/>
                    <a:pt x="130" y="1568"/>
                    <a:pt x="130" y="1569"/>
                  </a:cubicBezTo>
                  <a:cubicBezTo>
                    <a:pt x="130" y="1570"/>
                    <a:pt x="130" y="1571"/>
                    <a:pt x="132" y="1571"/>
                  </a:cubicBezTo>
                  <a:cubicBezTo>
                    <a:pt x="133" y="1571"/>
                    <a:pt x="134" y="1570"/>
                    <a:pt x="134" y="1569"/>
                  </a:cubicBezTo>
                  <a:cubicBezTo>
                    <a:pt x="134" y="1568"/>
                    <a:pt x="133" y="1567"/>
                    <a:pt x="132" y="1567"/>
                  </a:cubicBezTo>
                  <a:moveTo>
                    <a:pt x="5356" y="1566"/>
                  </a:moveTo>
                  <a:cubicBezTo>
                    <a:pt x="5355" y="1566"/>
                    <a:pt x="5353" y="1568"/>
                    <a:pt x="5353" y="1569"/>
                  </a:cubicBezTo>
                  <a:cubicBezTo>
                    <a:pt x="5353" y="1570"/>
                    <a:pt x="5355" y="1572"/>
                    <a:pt x="5356" y="1572"/>
                  </a:cubicBezTo>
                  <a:cubicBezTo>
                    <a:pt x="5357" y="1572"/>
                    <a:pt x="5358" y="1570"/>
                    <a:pt x="5358" y="1569"/>
                  </a:cubicBezTo>
                  <a:cubicBezTo>
                    <a:pt x="5358" y="1568"/>
                    <a:pt x="5357" y="1566"/>
                    <a:pt x="5356" y="1566"/>
                  </a:cubicBezTo>
                  <a:moveTo>
                    <a:pt x="262" y="1565"/>
                  </a:moveTo>
                  <a:cubicBezTo>
                    <a:pt x="260" y="1565"/>
                    <a:pt x="258" y="1567"/>
                    <a:pt x="258" y="1569"/>
                  </a:cubicBezTo>
                  <a:cubicBezTo>
                    <a:pt x="258" y="1571"/>
                    <a:pt x="260" y="1573"/>
                    <a:pt x="262" y="1573"/>
                  </a:cubicBezTo>
                  <a:cubicBezTo>
                    <a:pt x="264" y="1573"/>
                    <a:pt x="266" y="1571"/>
                    <a:pt x="266" y="1569"/>
                  </a:cubicBezTo>
                  <a:cubicBezTo>
                    <a:pt x="266" y="1567"/>
                    <a:pt x="264" y="1565"/>
                    <a:pt x="262" y="1565"/>
                  </a:cubicBezTo>
                  <a:moveTo>
                    <a:pt x="5225" y="1565"/>
                  </a:moveTo>
                  <a:cubicBezTo>
                    <a:pt x="5223" y="1565"/>
                    <a:pt x="5221" y="1567"/>
                    <a:pt x="5221" y="1569"/>
                  </a:cubicBezTo>
                  <a:cubicBezTo>
                    <a:pt x="5221" y="1571"/>
                    <a:pt x="5223" y="1573"/>
                    <a:pt x="5225" y="1573"/>
                  </a:cubicBezTo>
                  <a:cubicBezTo>
                    <a:pt x="5228" y="1573"/>
                    <a:pt x="5230" y="1571"/>
                    <a:pt x="5230" y="1569"/>
                  </a:cubicBezTo>
                  <a:cubicBezTo>
                    <a:pt x="5230" y="1567"/>
                    <a:pt x="5228" y="1565"/>
                    <a:pt x="5225" y="1565"/>
                  </a:cubicBezTo>
                  <a:moveTo>
                    <a:pt x="393" y="1563"/>
                  </a:moveTo>
                  <a:cubicBezTo>
                    <a:pt x="390" y="1563"/>
                    <a:pt x="387" y="1566"/>
                    <a:pt x="387" y="1569"/>
                  </a:cubicBezTo>
                  <a:cubicBezTo>
                    <a:pt x="387" y="1572"/>
                    <a:pt x="390" y="1575"/>
                    <a:pt x="393" y="1575"/>
                  </a:cubicBezTo>
                  <a:cubicBezTo>
                    <a:pt x="396" y="1575"/>
                    <a:pt x="399" y="1572"/>
                    <a:pt x="399" y="1569"/>
                  </a:cubicBezTo>
                  <a:cubicBezTo>
                    <a:pt x="399" y="1566"/>
                    <a:pt x="396" y="1563"/>
                    <a:pt x="393" y="1563"/>
                  </a:cubicBezTo>
                  <a:moveTo>
                    <a:pt x="5095" y="1563"/>
                  </a:moveTo>
                  <a:cubicBezTo>
                    <a:pt x="5091" y="1563"/>
                    <a:pt x="5089" y="1566"/>
                    <a:pt x="5089" y="1569"/>
                  </a:cubicBezTo>
                  <a:cubicBezTo>
                    <a:pt x="5089" y="1572"/>
                    <a:pt x="5091" y="1575"/>
                    <a:pt x="5095" y="1575"/>
                  </a:cubicBezTo>
                  <a:cubicBezTo>
                    <a:pt x="5098" y="1575"/>
                    <a:pt x="5101" y="1572"/>
                    <a:pt x="5101" y="1569"/>
                  </a:cubicBezTo>
                  <a:cubicBezTo>
                    <a:pt x="5101" y="1566"/>
                    <a:pt x="5098" y="1563"/>
                    <a:pt x="5095" y="1563"/>
                  </a:cubicBezTo>
                  <a:moveTo>
                    <a:pt x="523" y="1561"/>
                  </a:moveTo>
                  <a:cubicBezTo>
                    <a:pt x="519" y="1561"/>
                    <a:pt x="516" y="1565"/>
                    <a:pt x="516" y="1569"/>
                  </a:cubicBezTo>
                  <a:cubicBezTo>
                    <a:pt x="516" y="1573"/>
                    <a:pt x="519" y="1577"/>
                    <a:pt x="523" y="1577"/>
                  </a:cubicBezTo>
                  <a:cubicBezTo>
                    <a:pt x="528" y="1577"/>
                    <a:pt x="531" y="1573"/>
                    <a:pt x="531" y="1569"/>
                  </a:cubicBezTo>
                  <a:cubicBezTo>
                    <a:pt x="531" y="1565"/>
                    <a:pt x="528" y="1561"/>
                    <a:pt x="523" y="1561"/>
                  </a:cubicBezTo>
                  <a:moveTo>
                    <a:pt x="4964" y="1561"/>
                  </a:moveTo>
                  <a:cubicBezTo>
                    <a:pt x="4960" y="1561"/>
                    <a:pt x="4956" y="1565"/>
                    <a:pt x="4956" y="1569"/>
                  </a:cubicBezTo>
                  <a:cubicBezTo>
                    <a:pt x="4956" y="1573"/>
                    <a:pt x="4960" y="1577"/>
                    <a:pt x="4964" y="1577"/>
                  </a:cubicBezTo>
                  <a:cubicBezTo>
                    <a:pt x="4969" y="1577"/>
                    <a:pt x="4972" y="1573"/>
                    <a:pt x="4972" y="1569"/>
                  </a:cubicBezTo>
                  <a:cubicBezTo>
                    <a:pt x="4972" y="1565"/>
                    <a:pt x="4969" y="1561"/>
                    <a:pt x="4964" y="1561"/>
                  </a:cubicBezTo>
                  <a:moveTo>
                    <a:pt x="654" y="1560"/>
                  </a:moveTo>
                  <a:cubicBezTo>
                    <a:pt x="649" y="1560"/>
                    <a:pt x="645" y="1564"/>
                    <a:pt x="645" y="1569"/>
                  </a:cubicBezTo>
                  <a:cubicBezTo>
                    <a:pt x="645" y="1574"/>
                    <a:pt x="649" y="1578"/>
                    <a:pt x="654" y="1578"/>
                  </a:cubicBezTo>
                  <a:cubicBezTo>
                    <a:pt x="659" y="1578"/>
                    <a:pt x="664" y="1574"/>
                    <a:pt x="664" y="1569"/>
                  </a:cubicBezTo>
                  <a:cubicBezTo>
                    <a:pt x="664" y="1564"/>
                    <a:pt x="659" y="1560"/>
                    <a:pt x="654" y="1560"/>
                  </a:cubicBezTo>
                  <a:moveTo>
                    <a:pt x="4834" y="1559"/>
                  </a:moveTo>
                  <a:cubicBezTo>
                    <a:pt x="4828" y="1559"/>
                    <a:pt x="4824" y="1564"/>
                    <a:pt x="4824" y="1569"/>
                  </a:cubicBezTo>
                  <a:cubicBezTo>
                    <a:pt x="4824" y="1574"/>
                    <a:pt x="4828" y="1579"/>
                    <a:pt x="4834" y="1579"/>
                  </a:cubicBezTo>
                  <a:cubicBezTo>
                    <a:pt x="4839" y="1579"/>
                    <a:pt x="4843" y="1574"/>
                    <a:pt x="4843" y="1569"/>
                  </a:cubicBezTo>
                  <a:cubicBezTo>
                    <a:pt x="4843" y="1564"/>
                    <a:pt x="4839" y="1559"/>
                    <a:pt x="4834" y="1559"/>
                  </a:cubicBezTo>
                  <a:moveTo>
                    <a:pt x="785" y="1558"/>
                  </a:moveTo>
                  <a:cubicBezTo>
                    <a:pt x="779" y="1558"/>
                    <a:pt x="773" y="1563"/>
                    <a:pt x="773" y="1569"/>
                  </a:cubicBezTo>
                  <a:cubicBezTo>
                    <a:pt x="773" y="1575"/>
                    <a:pt x="779" y="1580"/>
                    <a:pt x="785" y="1580"/>
                  </a:cubicBezTo>
                  <a:cubicBezTo>
                    <a:pt x="791" y="1580"/>
                    <a:pt x="796" y="1575"/>
                    <a:pt x="796" y="1569"/>
                  </a:cubicBezTo>
                  <a:cubicBezTo>
                    <a:pt x="796" y="1563"/>
                    <a:pt x="791" y="1558"/>
                    <a:pt x="785" y="1558"/>
                  </a:cubicBezTo>
                  <a:moveTo>
                    <a:pt x="4703" y="1558"/>
                  </a:moveTo>
                  <a:cubicBezTo>
                    <a:pt x="4697" y="1558"/>
                    <a:pt x="4692" y="1563"/>
                    <a:pt x="4692" y="1569"/>
                  </a:cubicBezTo>
                  <a:cubicBezTo>
                    <a:pt x="4692" y="1575"/>
                    <a:pt x="4697" y="1580"/>
                    <a:pt x="4703" y="1580"/>
                  </a:cubicBezTo>
                  <a:cubicBezTo>
                    <a:pt x="4709" y="1580"/>
                    <a:pt x="4714" y="1575"/>
                    <a:pt x="4714" y="1569"/>
                  </a:cubicBezTo>
                  <a:cubicBezTo>
                    <a:pt x="4714" y="1563"/>
                    <a:pt x="4709" y="1558"/>
                    <a:pt x="4703" y="1558"/>
                  </a:cubicBezTo>
                  <a:moveTo>
                    <a:pt x="915" y="1556"/>
                  </a:moveTo>
                  <a:cubicBezTo>
                    <a:pt x="908" y="1556"/>
                    <a:pt x="902" y="1562"/>
                    <a:pt x="902" y="1569"/>
                  </a:cubicBezTo>
                  <a:cubicBezTo>
                    <a:pt x="902" y="1576"/>
                    <a:pt x="908" y="1582"/>
                    <a:pt x="915" y="1582"/>
                  </a:cubicBezTo>
                  <a:cubicBezTo>
                    <a:pt x="923" y="1582"/>
                    <a:pt x="928" y="1576"/>
                    <a:pt x="928" y="1569"/>
                  </a:cubicBezTo>
                  <a:cubicBezTo>
                    <a:pt x="928" y="1562"/>
                    <a:pt x="923" y="1556"/>
                    <a:pt x="915" y="1556"/>
                  </a:cubicBezTo>
                  <a:moveTo>
                    <a:pt x="4572" y="1556"/>
                  </a:moveTo>
                  <a:cubicBezTo>
                    <a:pt x="4565" y="1556"/>
                    <a:pt x="4559" y="1562"/>
                    <a:pt x="4559" y="1569"/>
                  </a:cubicBezTo>
                  <a:cubicBezTo>
                    <a:pt x="4559" y="1576"/>
                    <a:pt x="4565" y="1582"/>
                    <a:pt x="4572" y="1582"/>
                  </a:cubicBezTo>
                  <a:cubicBezTo>
                    <a:pt x="4580" y="1582"/>
                    <a:pt x="4585" y="1576"/>
                    <a:pt x="4585" y="1569"/>
                  </a:cubicBezTo>
                  <a:cubicBezTo>
                    <a:pt x="4585" y="1562"/>
                    <a:pt x="4580" y="1556"/>
                    <a:pt x="4572" y="1556"/>
                  </a:cubicBezTo>
                  <a:moveTo>
                    <a:pt x="1046" y="1554"/>
                  </a:moveTo>
                  <a:cubicBezTo>
                    <a:pt x="1038" y="1554"/>
                    <a:pt x="1031" y="1561"/>
                    <a:pt x="1031" y="1569"/>
                  </a:cubicBezTo>
                  <a:cubicBezTo>
                    <a:pt x="1031" y="1577"/>
                    <a:pt x="1038" y="1583"/>
                    <a:pt x="1046" y="1583"/>
                  </a:cubicBezTo>
                  <a:cubicBezTo>
                    <a:pt x="1054" y="1583"/>
                    <a:pt x="1060" y="1577"/>
                    <a:pt x="1060" y="1569"/>
                  </a:cubicBezTo>
                  <a:cubicBezTo>
                    <a:pt x="1060" y="1561"/>
                    <a:pt x="1054" y="1554"/>
                    <a:pt x="1046" y="1554"/>
                  </a:cubicBezTo>
                  <a:moveTo>
                    <a:pt x="4442" y="1554"/>
                  </a:moveTo>
                  <a:cubicBezTo>
                    <a:pt x="4433" y="1554"/>
                    <a:pt x="4427" y="1561"/>
                    <a:pt x="4427" y="1569"/>
                  </a:cubicBezTo>
                  <a:cubicBezTo>
                    <a:pt x="4427" y="1577"/>
                    <a:pt x="4433" y="1584"/>
                    <a:pt x="4442" y="1584"/>
                  </a:cubicBezTo>
                  <a:cubicBezTo>
                    <a:pt x="4450" y="1584"/>
                    <a:pt x="4457" y="1577"/>
                    <a:pt x="4457" y="1569"/>
                  </a:cubicBezTo>
                  <a:cubicBezTo>
                    <a:pt x="4457" y="1561"/>
                    <a:pt x="4450" y="1554"/>
                    <a:pt x="4442" y="1554"/>
                  </a:cubicBezTo>
                  <a:moveTo>
                    <a:pt x="1177" y="1553"/>
                  </a:moveTo>
                  <a:cubicBezTo>
                    <a:pt x="1168" y="1553"/>
                    <a:pt x="1160" y="1560"/>
                    <a:pt x="1160" y="1569"/>
                  </a:cubicBezTo>
                  <a:cubicBezTo>
                    <a:pt x="1160" y="1578"/>
                    <a:pt x="1168" y="1585"/>
                    <a:pt x="1177" y="1585"/>
                  </a:cubicBezTo>
                  <a:cubicBezTo>
                    <a:pt x="1186" y="1585"/>
                    <a:pt x="1193" y="1578"/>
                    <a:pt x="1193" y="1569"/>
                  </a:cubicBezTo>
                  <a:cubicBezTo>
                    <a:pt x="1193" y="1560"/>
                    <a:pt x="1186" y="1553"/>
                    <a:pt x="1177" y="1553"/>
                  </a:cubicBezTo>
                  <a:moveTo>
                    <a:pt x="4311" y="1552"/>
                  </a:moveTo>
                  <a:cubicBezTo>
                    <a:pt x="4302" y="1552"/>
                    <a:pt x="4294" y="1560"/>
                    <a:pt x="4294" y="1569"/>
                  </a:cubicBezTo>
                  <a:cubicBezTo>
                    <a:pt x="4294" y="1578"/>
                    <a:pt x="4302" y="1586"/>
                    <a:pt x="4311" y="1586"/>
                  </a:cubicBezTo>
                  <a:cubicBezTo>
                    <a:pt x="4320" y="1586"/>
                    <a:pt x="4328" y="1578"/>
                    <a:pt x="4328" y="1569"/>
                  </a:cubicBezTo>
                  <a:cubicBezTo>
                    <a:pt x="4328" y="1560"/>
                    <a:pt x="4320" y="1552"/>
                    <a:pt x="4311" y="1552"/>
                  </a:cubicBezTo>
                  <a:moveTo>
                    <a:pt x="1307" y="1551"/>
                  </a:moveTo>
                  <a:cubicBezTo>
                    <a:pt x="1297" y="1551"/>
                    <a:pt x="1289" y="1559"/>
                    <a:pt x="1289" y="1569"/>
                  </a:cubicBezTo>
                  <a:cubicBezTo>
                    <a:pt x="1289" y="1579"/>
                    <a:pt x="1297" y="1587"/>
                    <a:pt x="1307" y="1587"/>
                  </a:cubicBezTo>
                  <a:cubicBezTo>
                    <a:pt x="1317" y="1587"/>
                    <a:pt x="1325" y="1579"/>
                    <a:pt x="1325" y="1569"/>
                  </a:cubicBezTo>
                  <a:cubicBezTo>
                    <a:pt x="1325" y="1559"/>
                    <a:pt x="1317" y="1551"/>
                    <a:pt x="1307" y="1551"/>
                  </a:cubicBezTo>
                  <a:moveTo>
                    <a:pt x="4180" y="1551"/>
                  </a:moveTo>
                  <a:cubicBezTo>
                    <a:pt x="4170" y="1551"/>
                    <a:pt x="4162" y="1559"/>
                    <a:pt x="4162" y="1569"/>
                  </a:cubicBezTo>
                  <a:cubicBezTo>
                    <a:pt x="4162" y="1579"/>
                    <a:pt x="4170" y="1587"/>
                    <a:pt x="4180" y="1587"/>
                  </a:cubicBezTo>
                  <a:cubicBezTo>
                    <a:pt x="4190" y="1587"/>
                    <a:pt x="4199" y="1579"/>
                    <a:pt x="4199" y="1569"/>
                  </a:cubicBezTo>
                  <a:cubicBezTo>
                    <a:pt x="4199" y="1559"/>
                    <a:pt x="4190" y="1551"/>
                    <a:pt x="4180" y="1551"/>
                  </a:cubicBezTo>
                  <a:moveTo>
                    <a:pt x="1438" y="1549"/>
                  </a:moveTo>
                  <a:cubicBezTo>
                    <a:pt x="1427" y="1549"/>
                    <a:pt x="1418" y="1558"/>
                    <a:pt x="1418" y="1569"/>
                  </a:cubicBezTo>
                  <a:cubicBezTo>
                    <a:pt x="1418" y="1580"/>
                    <a:pt x="1427" y="1589"/>
                    <a:pt x="1438" y="1589"/>
                  </a:cubicBezTo>
                  <a:cubicBezTo>
                    <a:pt x="1449" y="1589"/>
                    <a:pt x="1457" y="1580"/>
                    <a:pt x="1457" y="1569"/>
                  </a:cubicBezTo>
                  <a:cubicBezTo>
                    <a:pt x="1457" y="1558"/>
                    <a:pt x="1449" y="1549"/>
                    <a:pt x="1438" y="1549"/>
                  </a:cubicBezTo>
                  <a:moveTo>
                    <a:pt x="4050" y="1549"/>
                  </a:moveTo>
                  <a:cubicBezTo>
                    <a:pt x="4039" y="1549"/>
                    <a:pt x="4030" y="1558"/>
                    <a:pt x="4030" y="1569"/>
                  </a:cubicBezTo>
                  <a:cubicBezTo>
                    <a:pt x="4030" y="1580"/>
                    <a:pt x="4039" y="1589"/>
                    <a:pt x="4050" y="1589"/>
                  </a:cubicBezTo>
                  <a:cubicBezTo>
                    <a:pt x="4061" y="1589"/>
                    <a:pt x="4069" y="1580"/>
                    <a:pt x="4069" y="1569"/>
                  </a:cubicBezTo>
                  <a:cubicBezTo>
                    <a:pt x="4069" y="1558"/>
                    <a:pt x="4061" y="1549"/>
                    <a:pt x="4050" y="1549"/>
                  </a:cubicBezTo>
                  <a:moveTo>
                    <a:pt x="1568" y="1548"/>
                  </a:moveTo>
                  <a:cubicBezTo>
                    <a:pt x="1557" y="1548"/>
                    <a:pt x="1547" y="1557"/>
                    <a:pt x="1547" y="1569"/>
                  </a:cubicBezTo>
                  <a:cubicBezTo>
                    <a:pt x="1547" y="1581"/>
                    <a:pt x="1557" y="1590"/>
                    <a:pt x="1568" y="1590"/>
                  </a:cubicBezTo>
                  <a:cubicBezTo>
                    <a:pt x="1580" y="1590"/>
                    <a:pt x="1589" y="1581"/>
                    <a:pt x="1589" y="1569"/>
                  </a:cubicBezTo>
                  <a:cubicBezTo>
                    <a:pt x="1589" y="1557"/>
                    <a:pt x="1580" y="1548"/>
                    <a:pt x="1568" y="1548"/>
                  </a:cubicBezTo>
                  <a:moveTo>
                    <a:pt x="3919" y="1548"/>
                  </a:moveTo>
                  <a:cubicBezTo>
                    <a:pt x="3908" y="1548"/>
                    <a:pt x="3898" y="1557"/>
                    <a:pt x="3898" y="1569"/>
                  </a:cubicBezTo>
                  <a:cubicBezTo>
                    <a:pt x="3898" y="1581"/>
                    <a:pt x="3908" y="1590"/>
                    <a:pt x="3919" y="1590"/>
                  </a:cubicBezTo>
                  <a:cubicBezTo>
                    <a:pt x="3931" y="1590"/>
                    <a:pt x="3940" y="1581"/>
                    <a:pt x="3940" y="1569"/>
                  </a:cubicBezTo>
                  <a:cubicBezTo>
                    <a:pt x="3940" y="1557"/>
                    <a:pt x="3931" y="1548"/>
                    <a:pt x="3919" y="1548"/>
                  </a:cubicBezTo>
                  <a:moveTo>
                    <a:pt x="1699" y="1547"/>
                  </a:moveTo>
                  <a:cubicBezTo>
                    <a:pt x="1687" y="1547"/>
                    <a:pt x="1677" y="1557"/>
                    <a:pt x="1677" y="1569"/>
                  </a:cubicBezTo>
                  <a:cubicBezTo>
                    <a:pt x="1677" y="1581"/>
                    <a:pt x="1687" y="1591"/>
                    <a:pt x="1699" y="1591"/>
                  </a:cubicBezTo>
                  <a:cubicBezTo>
                    <a:pt x="1711" y="1591"/>
                    <a:pt x="1721" y="1581"/>
                    <a:pt x="1721" y="1569"/>
                  </a:cubicBezTo>
                  <a:cubicBezTo>
                    <a:pt x="1721" y="1557"/>
                    <a:pt x="1711" y="1547"/>
                    <a:pt x="1699" y="1547"/>
                  </a:cubicBezTo>
                  <a:moveTo>
                    <a:pt x="3789" y="1547"/>
                  </a:moveTo>
                  <a:cubicBezTo>
                    <a:pt x="3776" y="1547"/>
                    <a:pt x="3766" y="1557"/>
                    <a:pt x="3766" y="1569"/>
                  </a:cubicBezTo>
                  <a:cubicBezTo>
                    <a:pt x="3766" y="1581"/>
                    <a:pt x="3776" y="1591"/>
                    <a:pt x="3789" y="1591"/>
                  </a:cubicBezTo>
                  <a:cubicBezTo>
                    <a:pt x="3801" y="1591"/>
                    <a:pt x="3811" y="1581"/>
                    <a:pt x="3811" y="1569"/>
                  </a:cubicBezTo>
                  <a:cubicBezTo>
                    <a:pt x="3811" y="1557"/>
                    <a:pt x="3801" y="1547"/>
                    <a:pt x="3789" y="1547"/>
                  </a:cubicBezTo>
                  <a:moveTo>
                    <a:pt x="132" y="1437"/>
                  </a:moveTo>
                  <a:cubicBezTo>
                    <a:pt x="131" y="1437"/>
                    <a:pt x="130" y="1438"/>
                    <a:pt x="130" y="1438"/>
                  </a:cubicBezTo>
                  <a:cubicBezTo>
                    <a:pt x="130" y="1439"/>
                    <a:pt x="131" y="1440"/>
                    <a:pt x="132" y="1440"/>
                  </a:cubicBezTo>
                  <a:cubicBezTo>
                    <a:pt x="132" y="1440"/>
                    <a:pt x="133" y="1439"/>
                    <a:pt x="133" y="1438"/>
                  </a:cubicBezTo>
                  <a:cubicBezTo>
                    <a:pt x="133" y="1438"/>
                    <a:pt x="132" y="1437"/>
                    <a:pt x="132" y="1437"/>
                  </a:cubicBezTo>
                  <a:moveTo>
                    <a:pt x="5356" y="1437"/>
                  </a:moveTo>
                  <a:cubicBezTo>
                    <a:pt x="5355" y="1437"/>
                    <a:pt x="5354" y="1437"/>
                    <a:pt x="5354" y="1438"/>
                  </a:cubicBezTo>
                  <a:cubicBezTo>
                    <a:pt x="5354" y="1439"/>
                    <a:pt x="5355" y="1440"/>
                    <a:pt x="5356" y="1440"/>
                  </a:cubicBezTo>
                  <a:cubicBezTo>
                    <a:pt x="5357" y="1440"/>
                    <a:pt x="5358" y="1439"/>
                    <a:pt x="5358" y="1438"/>
                  </a:cubicBezTo>
                  <a:cubicBezTo>
                    <a:pt x="5358" y="1437"/>
                    <a:pt x="5357" y="1437"/>
                    <a:pt x="5356" y="1437"/>
                  </a:cubicBezTo>
                  <a:moveTo>
                    <a:pt x="262" y="1435"/>
                  </a:moveTo>
                  <a:cubicBezTo>
                    <a:pt x="260" y="1435"/>
                    <a:pt x="259" y="1437"/>
                    <a:pt x="259" y="1438"/>
                  </a:cubicBezTo>
                  <a:cubicBezTo>
                    <a:pt x="259" y="1440"/>
                    <a:pt x="260" y="1442"/>
                    <a:pt x="262" y="1442"/>
                  </a:cubicBezTo>
                  <a:cubicBezTo>
                    <a:pt x="264" y="1442"/>
                    <a:pt x="266" y="1440"/>
                    <a:pt x="266" y="1438"/>
                  </a:cubicBezTo>
                  <a:cubicBezTo>
                    <a:pt x="266" y="1437"/>
                    <a:pt x="264" y="1435"/>
                    <a:pt x="262" y="1435"/>
                  </a:cubicBezTo>
                  <a:moveTo>
                    <a:pt x="5225" y="1435"/>
                  </a:moveTo>
                  <a:cubicBezTo>
                    <a:pt x="5224" y="1435"/>
                    <a:pt x="5222" y="1437"/>
                    <a:pt x="5222" y="1438"/>
                  </a:cubicBezTo>
                  <a:cubicBezTo>
                    <a:pt x="5222" y="1440"/>
                    <a:pt x="5224" y="1442"/>
                    <a:pt x="5225" y="1442"/>
                  </a:cubicBezTo>
                  <a:cubicBezTo>
                    <a:pt x="5227" y="1442"/>
                    <a:pt x="5229" y="1440"/>
                    <a:pt x="5229" y="1438"/>
                  </a:cubicBezTo>
                  <a:cubicBezTo>
                    <a:pt x="5229" y="1437"/>
                    <a:pt x="5227" y="1435"/>
                    <a:pt x="5225" y="1435"/>
                  </a:cubicBezTo>
                  <a:moveTo>
                    <a:pt x="393" y="1433"/>
                  </a:moveTo>
                  <a:cubicBezTo>
                    <a:pt x="390" y="1433"/>
                    <a:pt x="388" y="1436"/>
                    <a:pt x="388" y="1438"/>
                  </a:cubicBezTo>
                  <a:cubicBezTo>
                    <a:pt x="388" y="1441"/>
                    <a:pt x="390" y="1443"/>
                    <a:pt x="393" y="1443"/>
                  </a:cubicBezTo>
                  <a:cubicBezTo>
                    <a:pt x="396" y="1443"/>
                    <a:pt x="398" y="1441"/>
                    <a:pt x="398" y="1438"/>
                  </a:cubicBezTo>
                  <a:cubicBezTo>
                    <a:pt x="398" y="1436"/>
                    <a:pt x="396" y="1433"/>
                    <a:pt x="393" y="1433"/>
                  </a:cubicBezTo>
                  <a:moveTo>
                    <a:pt x="5095" y="1433"/>
                  </a:moveTo>
                  <a:cubicBezTo>
                    <a:pt x="5092" y="1433"/>
                    <a:pt x="5090" y="1436"/>
                    <a:pt x="5090" y="1438"/>
                  </a:cubicBezTo>
                  <a:cubicBezTo>
                    <a:pt x="5090" y="1441"/>
                    <a:pt x="5092" y="1443"/>
                    <a:pt x="5095" y="1443"/>
                  </a:cubicBezTo>
                  <a:cubicBezTo>
                    <a:pt x="5098" y="1443"/>
                    <a:pt x="5100" y="1441"/>
                    <a:pt x="5100" y="1438"/>
                  </a:cubicBezTo>
                  <a:cubicBezTo>
                    <a:pt x="5100" y="1436"/>
                    <a:pt x="5098" y="1433"/>
                    <a:pt x="5095" y="1433"/>
                  </a:cubicBezTo>
                  <a:moveTo>
                    <a:pt x="523" y="1431"/>
                  </a:moveTo>
                  <a:cubicBezTo>
                    <a:pt x="520" y="1431"/>
                    <a:pt x="517" y="1435"/>
                    <a:pt x="517" y="1438"/>
                  </a:cubicBezTo>
                  <a:cubicBezTo>
                    <a:pt x="517" y="1442"/>
                    <a:pt x="520" y="1445"/>
                    <a:pt x="523" y="1445"/>
                  </a:cubicBezTo>
                  <a:cubicBezTo>
                    <a:pt x="527" y="1445"/>
                    <a:pt x="530" y="1442"/>
                    <a:pt x="530" y="1438"/>
                  </a:cubicBezTo>
                  <a:cubicBezTo>
                    <a:pt x="530" y="1435"/>
                    <a:pt x="527" y="1431"/>
                    <a:pt x="523" y="1431"/>
                  </a:cubicBezTo>
                  <a:moveTo>
                    <a:pt x="4964" y="1431"/>
                  </a:moveTo>
                  <a:cubicBezTo>
                    <a:pt x="4960" y="1431"/>
                    <a:pt x="4957" y="1435"/>
                    <a:pt x="4957" y="1438"/>
                  </a:cubicBezTo>
                  <a:cubicBezTo>
                    <a:pt x="4957" y="1442"/>
                    <a:pt x="4960" y="1445"/>
                    <a:pt x="4964" y="1445"/>
                  </a:cubicBezTo>
                  <a:cubicBezTo>
                    <a:pt x="4968" y="1445"/>
                    <a:pt x="4971" y="1442"/>
                    <a:pt x="4971" y="1438"/>
                  </a:cubicBezTo>
                  <a:cubicBezTo>
                    <a:pt x="4971" y="1435"/>
                    <a:pt x="4968" y="1431"/>
                    <a:pt x="4964" y="1431"/>
                  </a:cubicBezTo>
                  <a:moveTo>
                    <a:pt x="654" y="1430"/>
                  </a:moveTo>
                  <a:cubicBezTo>
                    <a:pt x="649" y="1430"/>
                    <a:pt x="646" y="1434"/>
                    <a:pt x="646" y="1438"/>
                  </a:cubicBezTo>
                  <a:cubicBezTo>
                    <a:pt x="646" y="1443"/>
                    <a:pt x="649" y="1447"/>
                    <a:pt x="654" y="1447"/>
                  </a:cubicBezTo>
                  <a:cubicBezTo>
                    <a:pt x="659" y="1447"/>
                    <a:pt x="662" y="1443"/>
                    <a:pt x="662" y="1438"/>
                  </a:cubicBezTo>
                  <a:cubicBezTo>
                    <a:pt x="662" y="1434"/>
                    <a:pt x="659" y="1430"/>
                    <a:pt x="654" y="1430"/>
                  </a:cubicBezTo>
                  <a:moveTo>
                    <a:pt x="4834" y="1430"/>
                  </a:moveTo>
                  <a:cubicBezTo>
                    <a:pt x="4829" y="1430"/>
                    <a:pt x="4825" y="1434"/>
                    <a:pt x="4825" y="1438"/>
                  </a:cubicBezTo>
                  <a:cubicBezTo>
                    <a:pt x="4825" y="1443"/>
                    <a:pt x="4829" y="1447"/>
                    <a:pt x="4834" y="1447"/>
                  </a:cubicBezTo>
                  <a:cubicBezTo>
                    <a:pt x="4838" y="1447"/>
                    <a:pt x="4842" y="1443"/>
                    <a:pt x="4842" y="1438"/>
                  </a:cubicBezTo>
                  <a:cubicBezTo>
                    <a:pt x="4842" y="1434"/>
                    <a:pt x="4838" y="1430"/>
                    <a:pt x="4834" y="1430"/>
                  </a:cubicBezTo>
                  <a:moveTo>
                    <a:pt x="785" y="1428"/>
                  </a:moveTo>
                  <a:cubicBezTo>
                    <a:pt x="779" y="1428"/>
                    <a:pt x="775" y="1433"/>
                    <a:pt x="775" y="1438"/>
                  </a:cubicBezTo>
                  <a:cubicBezTo>
                    <a:pt x="775" y="1444"/>
                    <a:pt x="779" y="1449"/>
                    <a:pt x="785" y="1449"/>
                  </a:cubicBezTo>
                  <a:cubicBezTo>
                    <a:pt x="790" y="1449"/>
                    <a:pt x="795" y="1444"/>
                    <a:pt x="795" y="1438"/>
                  </a:cubicBezTo>
                  <a:cubicBezTo>
                    <a:pt x="795" y="1433"/>
                    <a:pt x="790" y="1428"/>
                    <a:pt x="785" y="1428"/>
                  </a:cubicBezTo>
                  <a:moveTo>
                    <a:pt x="4703" y="1428"/>
                  </a:moveTo>
                  <a:cubicBezTo>
                    <a:pt x="4697" y="1428"/>
                    <a:pt x="4693" y="1433"/>
                    <a:pt x="4693" y="1438"/>
                  </a:cubicBezTo>
                  <a:cubicBezTo>
                    <a:pt x="4693" y="1444"/>
                    <a:pt x="4697" y="1449"/>
                    <a:pt x="4703" y="1449"/>
                  </a:cubicBezTo>
                  <a:cubicBezTo>
                    <a:pt x="4709" y="1449"/>
                    <a:pt x="4713" y="1444"/>
                    <a:pt x="4713" y="1438"/>
                  </a:cubicBezTo>
                  <a:cubicBezTo>
                    <a:pt x="4713" y="1433"/>
                    <a:pt x="4709" y="1428"/>
                    <a:pt x="4703" y="1428"/>
                  </a:cubicBezTo>
                  <a:moveTo>
                    <a:pt x="915" y="1427"/>
                  </a:moveTo>
                  <a:cubicBezTo>
                    <a:pt x="909" y="1427"/>
                    <a:pt x="904" y="1432"/>
                    <a:pt x="904" y="1438"/>
                  </a:cubicBezTo>
                  <a:cubicBezTo>
                    <a:pt x="904" y="1445"/>
                    <a:pt x="909" y="1450"/>
                    <a:pt x="915" y="1450"/>
                  </a:cubicBezTo>
                  <a:cubicBezTo>
                    <a:pt x="922" y="1450"/>
                    <a:pt x="927" y="1445"/>
                    <a:pt x="927" y="1438"/>
                  </a:cubicBezTo>
                  <a:cubicBezTo>
                    <a:pt x="927" y="1432"/>
                    <a:pt x="922" y="1427"/>
                    <a:pt x="915" y="1427"/>
                  </a:cubicBezTo>
                  <a:moveTo>
                    <a:pt x="4572" y="1426"/>
                  </a:moveTo>
                  <a:cubicBezTo>
                    <a:pt x="4566" y="1426"/>
                    <a:pt x="4560" y="1432"/>
                    <a:pt x="4560" y="1438"/>
                  </a:cubicBezTo>
                  <a:cubicBezTo>
                    <a:pt x="4560" y="1445"/>
                    <a:pt x="4566" y="1450"/>
                    <a:pt x="4572" y="1450"/>
                  </a:cubicBezTo>
                  <a:cubicBezTo>
                    <a:pt x="4579" y="1450"/>
                    <a:pt x="4584" y="1445"/>
                    <a:pt x="4584" y="1438"/>
                  </a:cubicBezTo>
                  <a:cubicBezTo>
                    <a:pt x="4584" y="1432"/>
                    <a:pt x="4579" y="1426"/>
                    <a:pt x="4572" y="1426"/>
                  </a:cubicBezTo>
                  <a:moveTo>
                    <a:pt x="1046" y="1425"/>
                  </a:moveTo>
                  <a:cubicBezTo>
                    <a:pt x="1039" y="1425"/>
                    <a:pt x="1033" y="1431"/>
                    <a:pt x="1033" y="1438"/>
                  </a:cubicBezTo>
                  <a:cubicBezTo>
                    <a:pt x="1033" y="1446"/>
                    <a:pt x="1039" y="1452"/>
                    <a:pt x="1046" y="1452"/>
                  </a:cubicBezTo>
                  <a:cubicBezTo>
                    <a:pt x="1053" y="1452"/>
                    <a:pt x="1059" y="1446"/>
                    <a:pt x="1059" y="1438"/>
                  </a:cubicBezTo>
                  <a:cubicBezTo>
                    <a:pt x="1059" y="1431"/>
                    <a:pt x="1053" y="1425"/>
                    <a:pt x="1046" y="1425"/>
                  </a:cubicBezTo>
                  <a:moveTo>
                    <a:pt x="4442" y="1425"/>
                  </a:moveTo>
                  <a:cubicBezTo>
                    <a:pt x="4434" y="1425"/>
                    <a:pt x="4428" y="1431"/>
                    <a:pt x="4428" y="1438"/>
                  </a:cubicBezTo>
                  <a:cubicBezTo>
                    <a:pt x="4428" y="1446"/>
                    <a:pt x="4434" y="1452"/>
                    <a:pt x="4442" y="1452"/>
                  </a:cubicBezTo>
                  <a:cubicBezTo>
                    <a:pt x="4449" y="1452"/>
                    <a:pt x="4455" y="1446"/>
                    <a:pt x="4455" y="1438"/>
                  </a:cubicBezTo>
                  <a:cubicBezTo>
                    <a:pt x="4455" y="1431"/>
                    <a:pt x="4449" y="1425"/>
                    <a:pt x="4442" y="1425"/>
                  </a:cubicBezTo>
                  <a:moveTo>
                    <a:pt x="1177" y="1424"/>
                  </a:moveTo>
                  <a:cubicBezTo>
                    <a:pt x="1168" y="1424"/>
                    <a:pt x="1162" y="1430"/>
                    <a:pt x="1162" y="1438"/>
                  </a:cubicBezTo>
                  <a:cubicBezTo>
                    <a:pt x="1162" y="1447"/>
                    <a:pt x="1168" y="1453"/>
                    <a:pt x="1177" y="1453"/>
                  </a:cubicBezTo>
                  <a:cubicBezTo>
                    <a:pt x="1185" y="1453"/>
                    <a:pt x="1191" y="1447"/>
                    <a:pt x="1191" y="1438"/>
                  </a:cubicBezTo>
                  <a:cubicBezTo>
                    <a:pt x="1191" y="1430"/>
                    <a:pt x="1185" y="1424"/>
                    <a:pt x="1177" y="1424"/>
                  </a:cubicBezTo>
                  <a:moveTo>
                    <a:pt x="4311" y="1423"/>
                  </a:moveTo>
                  <a:cubicBezTo>
                    <a:pt x="4303" y="1423"/>
                    <a:pt x="4296" y="1430"/>
                    <a:pt x="4296" y="1438"/>
                  </a:cubicBezTo>
                  <a:cubicBezTo>
                    <a:pt x="4296" y="1447"/>
                    <a:pt x="4303" y="1454"/>
                    <a:pt x="4311" y="1454"/>
                  </a:cubicBezTo>
                  <a:cubicBezTo>
                    <a:pt x="4319" y="1454"/>
                    <a:pt x="4326" y="1447"/>
                    <a:pt x="4326" y="1438"/>
                  </a:cubicBezTo>
                  <a:cubicBezTo>
                    <a:pt x="4326" y="1430"/>
                    <a:pt x="4319" y="1423"/>
                    <a:pt x="4311" y="1423"/>
                  </a:cubicBezTo>
                  <a:moveTo>
                    <a:pt x="1307" y="1422"/>
                  </a:moveTo>
                  <a:cubicBezTo>
                    <a:pt x="1298" y="1422"/>
                    <a:pt x="1290" y="1429"/>
                    <a:pt x="1290" y="1438"/>
                  </a:cubicBezTo>
                  <a:cubicBezTo>
                    <a:pt x="1290" y="1448"/>
                    <a:pt x="1298" y="1455"/>
                    <a:pt x="1307" y="1455"/>
                  </a:cubicBezTo>
                  <a:cubicBezTo>
                    <a:pt x="1316" y="1455"/>
                    <a:pt x="1324" y="1448"/>
                    <a:pt x="1324" y="1438"/>
                  </a:cubicBezTo>
                  <a:cubicBezTo>
                    <a:pt x="1324" y="1429"/>
                    <a:pt x="1316" y="1422"/>
                    <a:pt x="1307" y="1422"/>
                  </a:cubicBezTo>
                  <a:moveTo>
                    <a:pt x="4180" y="1422"/>
                  </a:moveTo>
                  <a:cubicBezTo>
                    <a:pt x="4171" y="1422"/>
                    <a:pt x="4164" y="1429"/>
                    <a:pt x="4164" y="1438"/>
                  </a:cubicBezTo>
                  <a:cubicBezTo>
                    <a:pt x="4164" y="1448"/>
                    <a:pt x="4171" y="1455"/>
                    <a:pt x="4180" y="1455"/>
                  </a:cubicBezTo>
                  <a:cubicBezTo>
                    <a:pt x="4190" y="1455"/>
                    <a:pt x="4197" y="1448"/>
                    <a:pt x="4197" y="1438"/>
                  </a:cubicBezTo>
                  <a:cubicBezTo>
                    <a:pt x="4197" y="1429"/>
                    <a:pt x="4190" y="1422"/>
                    <a:pt x="4180" y="1422"/>
                  </a:cubicBezTo>
                  <a:moveTo>
                    <a:pt x="1438" y="1420"/>
                  </a:moveTo>
                  <a:cubicBezTo>
                    <a:pt x="1428" y="1420"/>
                    <a:pt x="1420" y="1428"/>
                    <a:pt x="1420" y="1438"/>
                  </a:cubicBezTo>
                  <a:cubicBezTo>
                    <a:pt x="1420" y="1448"/>
                    <a:pt x="1428" y="1456"/>
                    <a:pt x="1438" y="1456"/>
                  </a:cubicBezTo>
                  <a:cubicBezTo>
                    <a:pt x="1448" y="1456"/>
                    <a:pt x="1456" y="1448"/>
                    <a:pt x="1456" y="1438"/>
                  </a:cubicBezTo>
                  <a:cubicBezTo>
                    <a:pt x="1456" y="1428"/>
                    <a:pt x="1448" y="1420"/>
                    <a:pt x="1438" y="1420"/>
                  </a:cubicBezTo>
                  <a:moveTo>
                    <a:pt x="4050" y="1420"/>
                  </a:moveTo>
                  <a:cubicBezTo>
                    <a:pt x="4040" y="1420"/>
                    <a:pt x="4032" y="1428"/>
                    <a:pt x="4032" y="1438"/>
                  </a:cubicBezTo>
                  <a:cubicBezTo>
                    <a:pt x="4032" y="1448"/>
                    <a:pt x="4040" y="1456"/>
                    <a:pt x="4050" y="1456"/>
                  </a:cubicBezTo>
                  <a:cubicBezTo>
                    <a:pt x="4060" y="1456"/>
                    <a:pt x="4068" y="1448"/>
                    <a:pt x="4068" y="1438"/>
                  </a:cubicBezTo>
                  <a:cubicBezTo>
                    <a:pt x="4068" y="1428"/>
                    <a:pt x="4060" y="1420"/>
                    <a:pt x="4050" y="1420"/>
                  </a:cubicBezTo>
                  <a:moveTo>
                    <a:pt x="1568" y="1419"/>
                  </a:moveTo>
                  <a:cubicBezTo>
                    <a:pt x="1558" y="1419"/>
                    <a:pt x="1549" y="1428"/>
                    <a:pt x="1549" y="1438"/>
                  </a:cubicBezTo>
                  <a:cubicBezTo>
                    <a:pt x="1549" y="1449"/>
                    <a:pt x="1558" y="1458"/>
                    <a:pt x="1568" y="1458"/>
                  </a:cubicBezTo>
                  <a:cubicBezTo>
                    <a:pt x="1579" y="1458"/>
                    <a:pt x="1588" y="1449"/>
                    <a:pt x="1588" y="1438"/>
                  </a:cubicBezTo>
                  <a:cubicBezTo>
                    <a:pt x="1588" y="1428"/>
                    <a:pt x="1579" y="1419"/>
                    <a:pt x="1568" y="1419"/>
                  </a:cubicBezTo>
                  <a:moveTo>
                    <a:pt x="3919" y="1419"/>
                  </a:moveTo>
                  <a:cubicBezTo>
                    <a:pt x="3908" y="1419"/>
                    <a:pt x="3900" y="1428"/>
                    <a:pt x="3900" y="1438"/>
                  </a:cubicBezTo>
                  <a:cubicBezTo>
                    <a:pt x="3900" y="1449"/>
                    <a:pt x="3908" y="1458"/>
                    <a:pt x="3919" y="1458"/>
                  </a:cubicBezTo>
                  <a:cubicBezTo>
                    <a:pt x="3930" y="1458"/>
                    <a:pt x="3939" y="1449"/>
                    <a:pt x="3939" y="1438"/>
                  </a:cubicBezTo>
                  <a:cubicBezTo>
                    <a:pt x="3939" y="1428"/>
                    <a:pt x="3930" y="1419"/>
                    <a:pt x="3919" y="1419"/>
                  </a:cubicBezTo>
                  <a:moveTo>
                    <a:pt x="1699" y="1418"/>
                  </a:moveTo>
                  <a:cubicBezTo>
                    <a:pt x="1688" y="1418"/>
                    <a:pt x="1678" y="1427"/>
                    <a:pt x="1678" y="1438"/>
                  </a:cubicBezTo>
                  <a:cubicBezTo>
                    <a:pt x="1678" y="1450"/>
                    <a:pt x="1688" y="1459"/>
                    <a:pt x="1699" y="1459"/>
                  </a:cubicBezTo>
                  <a:cubicBezTo>
                    <a:pt x="1710" y="1459"/>
                    <a:pt x="1720" y="1450"/>
                    <a:pt x="1720" y="1438"/>
                  </a:cubicBezTo>
                  <a:cubicBezTo>
                    <a:pt x="1720" y="1427"/>
                    <a:pt x="1710" y="1418"/>
                    <a:pt x="1699" y="1418"/>
                  </a:cubicBezTo>
                  <a:moveTo>
                    <a:pt x="3789" y="1417"/>
                  </a:moveTo>
                  <a:cubicBezTo>
                    <a:pt x="3777" y="1417"/>
                    <a:pt x="3768" y="1427"/>
                    <a:pt x="3768" y="1438"/>
                  </a:cubicBezTo>
                  <a:cubicBezTo>
                    <a:pt x="3768" y="1450"/>
                    <a:pt x="3777" y="1459"/>
                    <a:pt x="3789" y="1459"/>
                  </a:cubicBezTo>
                  <a:cubicBezTo>
                    <a:pt x="3800" y="1459"/>
                    <a:pt x="3810" y="1450"/>
                    <a:pt x="3810" y="1438"/>
                  </a:cubicBezTo>
                  <a:cubicBezTo>
                    <a:pt x="3810" y="1427"/>
                    <a:pt x="3800" y="1417"/>
                    <a:pt x="3789" y="1417"/>
                  </a:cubicBezTo>
                  <a:moveTo>
                    <a:pt x="132" y="1307"/>
                  </a:moveTo>
                  <a:cubicBezTo>
                    <a:pt x="131" y="1307"/>
                    <a:pt x="131" y="1307"/>
                    <a:pt x="131" y="1308"/>
                  </a:cubicBezTo>
                  <a:cubicBezTo>
                    <a:pt x="131" y="1308"/>
                    <a:pt x="131" y="1308"/>
                    <a:pt x="132" y="1308"/>
                  </a:cubicBezTo>
                  <a:cubicBezTo>
                    <a:pt x="132" y="1308"/>
                    <a:pt x="132" y="1308"/>
                    <a:pt x="132" y="1308"/>
                  </a:cubicBezTo>
                  <a:cubicBezTo>
                    <a:pt x="132" y="1307"/>
                    <a:pt x="132" y="1307"/>
                    <a:pt x="132" y="1307"/>
                  </a:cubicBezTo>
                  <a:moveTo>
                    <a:pt x="5356" y="1307"/>
                  </a:moveTo>
                  <a:cubicBezTo>
                    <a:pt x="5356" y="1307"/>
                    <a:pt x="5355" y="1307"/>
                    <a:pt x="5355" y="1308"/>
                  </a:cubicBezTo>
                  <a:cubicBezTo>
                    <a:pt x="5355" y="1308"/>
                    <a:pt x="5356" y="1308"/>
                    <a:pt x="5356" y="1308"/>
                  </a:cubicBezTo>
                  <a:cubicBezTo>
                    <a:pt x="5356" y="1308"/>
                    <a:pt x="5357" y="1308"/>
                    <a:pt x="5357" y="1308"/>
                  </a:cubicBezTo>
                  <a:cubicBezTo>
                    <a:pt x="5357" y="1307"/>
                    <a:pt x="5356" y="1307"/>
                    <a:pt x="5356" y="1307"/>
                  </a:cubicBezTo>
                  <a:moveTo>
                    <a:pt x="262" y="1306"/>
                  </a:moveTo>
                  <a:cubicBezTo>
                    <a:pt x="261" y="1306"/>
                    <a:pt x="260" y="1307"/>
                    <a:pt x="260" y="1308"/>
                  </a:cubicBezTo>
                  <a:cubicBezTo>
                    <a:pt x="260" y="1309"/>
                    <a:pt x="261" y="1310"/>
                    <a:pt x="262" y="1310"/>
                  </a:cubicBezTo>
                  <a:cubicBezTo>
                    <a:pt x="263" y="1310"/>
                    <a:pt x="264" y="1309"/>
                    <a:pt x="264" y="1308"/>
                  </a:cubicBezTo>
                  <a:cubicBezTo>
                    <a:pt x="264" y="1307"/>
                    <a:pt x="263" y="1306"/>
                    <a:pt x="262" y="1306"/>
                  </a:cubicBezTo>
                  <a:moveTo>
                    <a:pt x="5225" y="1305"/>
                  </a:moveTo>
                  <a:cubicBezTo>
                    <a:pt x="5224" y="1305"/>
                    <a:pt x="5223" y="1306"/>
                    <a:pt x="5223" y="1308"/>
                  </a:cubicBezTo>
                  <a:cubicBezTo>
                    <a:pt x="5223" y="1309"/>
                    <a:pt x="5224" y="1310"/>
                    <a:pt x="5225" y="1310"/>
                  </a:cubicBezTo>
                  <a:cubicBezTo>
                    <a:pt x="5227" y="1310"/>
                    <a:pt x="5228" y="1309"/>
                    <a:pt x="5228" y="1308"/>
                  </a:cubicBezTo>
                  <a:cubicBezTo>
                    <a:pt x="5228" y="1306"/>
                    <a:pt x="5227" y="1305"/>
                    <a:pt x="5225" y="1305"/>
                  </a:cubicBezTo>
                  <a:moveTo>
                    <a:pt x="393" y="1304"/>
                  </a:moveTo>
                  <a:cubicBezTo>
                    <a:pt x="391" y="1304"/>
                    <a:pt x="389" y="1306"/>
                    <a:pt x="389" y="1308"/>
                  </a:cubicBezTo>
                  <a:cubicBezTo>
                    <a:pt x="389" y="1310"/>
                    <a:pt x="391" y="1312"/>
                    <a:pt x="393" y="1312"/>
                  </a:cubicBezTo>
                  <a:cubicBezTo>
                    <a:pt x="395" y="1312"/>
                    <a:pt x="397" y="1310"/>
                    <a:pt x="397" y="1308"/>
                  </a:cubicBezTo>
                  <a:cubicBezTo>
                    <a:pt x="397" y="1306"/>
                    <a:pt x="395" y="1304"/>
                    <a:pt x="393" y="1304"/>
                  </a:cubicBezTo>
                  <a:moveTo>
                    <a:pt x="5095" y="1304"/>
                  </a:moveTo>
                  <a:cubicBezTo>
                    <a:pt x="5093" y="1304"/>
                    <a:pt x="5091" y="1306"/>
                    <a:pt x="5091" y="1308"/>
                  </a:cubicBezTo>
                  <a:cubicBezTo>
                    <a:pt x="5091" y="1310"/>
                    <a:pt x="5093" y="1312"/>
                    <a:pt x="5095" y="1312"/>
                  </a:cubicBezTo>
                  <a:cubicBezTo>
                    <a:pt x="5097" y="1312"/>
                    <a:pt x="5099" y="1310"/>
                    <a:pt x="5099" y="1308"/>
                  </a:cubicBezTo>
                  <a:cubicBezTo>
                    <a:pt x="5099" y="1306"/>
                    <a:pt x="5097" y="1304"/>
                    <a:pt x="5095" y="1304"/>
                  </a:cubicBezTo>
                  <a:moveTo>
                    <a:pt x="523" y="1302"/>
                  </a:moveTo>
                  <a:cubicBezTo>
                    <a:pt x="520" y="1302"/>
                    <a:pt x="518" y="1305"/>
                    <a:pt x="518" y="1308"/>
                  </a:cubicBezTo>
                  <a:cubicBezTo>
                    <a:pt x="518" y="1311"/>
                    <a:pt x="520" y="1314"/>
                    <a:pt x="523" y="1314"/>
                  </a:cubicBezTo>
                  <a:cubicBezTo>
                    <a:pt x="527" y="1314"/>
                    <a:pt x="529" y="1311"/>
                    <a:pt x="529" y="1308"/>
                  </a:cubicBezTo>
                  <a:cubicBezTo>
                    <a:pt x="529" y="1305"/>
                    <a:pt x="527" y="1302"/>
                    <a:pt x="523" y="1302"/>
                  </a:cubicBezTo>
                  <a:moveTo>
                    <a:pt x="4964" y="1302"/>
                  </a:moveTo>
                  <a:cubicBezTo>
                    <a:pt x="4961" y="1302"/>
                    <a:pt x="4958" y="1305"/>
                    <a:pt x="4958" y="1308"/>
                  </a:cubicBezTo>
                  <a:cubicBezTo>
                    <a:pt x="4958" y="1311"/>
                    <a:pt x="4961" y="1314"/>
                    <a:pt x="4964" y="1314"/>
                  </a:cubicBezTo>
                  <a:cubicBezTo>
                    <a:pt x="4967" y="1314"/>
                    <a:pt x="4970" y="1311"/>
                    <a:pt x="4970" y="1308"/>
                  </a:cubicBezTo>
                  <a:cubicBezTo>
                    <a:pt x="4970" y="1305"/>
                    <a:pt x="4967" y="1302"/>
                    <a:pt x="4964" y="1302"/>
                  </a:cubicBezTo>
                  <a:moveTo>
                    <a:pt x="654" y="1301"/>
                  </a:moveTo>
                  <a:cubicBezTo>
                    <a:pt x="650" y="1301"/>
                    <a:pt x="647" y="1304"/>
                    <a:pt x="647" y="1308"/>
                  </a:cubicBezTo>
                  <a:cubicBezTo>
                    <a:pt x="647" y="1312"/>
                    <a:pt x="650" y="1315"/>
                    <a:pt x="654" y="1315"/>
                  </a:cubicBezTo>
                  <a:cubicBezTo>
                    <a:pt x="658" y="1315"/>
                    <a:pt x="661" y="1312"/>
                    <a:pt x="661" y="1308"/>
                  </a:cubicBezTo>
                  <a:cubicBezTo>
                    <a:pt x="661" y="1304"/>
                    <a:pt x="658" y="1301"/>
                    <a:pt x="654" y="1301"/>
                  </a:cubicBezTo>
                  <a:moveTo>
                    <a:pt x="4834" y="1300"/>
                  </a:moveTo>
                  <a:cubicBezTo>
                    <a:pt x="4829" y="1300"/>
                    <a:pt x="4826" y="1304"/>
                    <a:pt x="4826" y="1308"/>
                  </a:cubicBezTo>
                  <a:cubicBezTo>
                    <a:pt x="4826" y="1312"/>
                    <a:pt x="4829" y="1315"/>
                    <a:pt x="4834" y="1315"/>
                  </a:cubicBezTo>
                  <a:cubicBezTo>
                    <a:pt x="4838" y="1315"/>
                    <a:pt x="4841" y="1312"/>
                    <a:pt x="4841" y="1308"/>
                  </a:cubicBezTo>
                  <a:cubicBezTo>
                    <a:pt x="4841" y="1304"/>
                    <a:pt x="4838" y="1300"/>
                    <a:pt x="4834" y="1300"/>
                  </a:cubicBezTo>
                  <a:moveTo>
                    <a:pt x="785" y="1299"/>
                  </a:moveTo>
                  <a:cubicBezTo>
                    <a:pt x="780" y="1299"/>
                    <a:pt x="776" y="1303"/>
                    <a:pt x="776" y="1308"/>
                  </a:cubicBezTo>
                  <a:cubicBezTo>
                    <a:pt x="776" y="1313"/>
                    <a:pt x="780" y="1317"/>
                    <a:pt x="785" y="1317"/>
                  </a:cubicBezTo>
                  <a:cubicBezTo>
                    <a:pt x="790" y="1317"/>
                    <a:pt x="794" y="1313"/>
                    <a:pt x="794" y="1308"/>
                  </a:cubicBezTo>
                  <a:cubicBezTo>
                    <a:pt x="794" y="1303"/>
                    <a:pt x="790" y="1299"/>
                    <a:pt x="785" y="1299"/>
                  </a:cubicBezTo>
                  <a:moveTo>
                    <a:pt x="4703" y="1299"/>
                  </a:moveTo>
                  <a:cubicBezTo>
                    <a:pt x="4698" y="1299"/>
                    <a:pt x="4694" y="1303"/>
                    <a:pt x="4694" y="1308"/>
                  </a:cubicBezTo>
                  <a:cubicBezTo>
                    <a:pt x="4694" y="1313"/>
                    <a:pt x="4698" y="1317"/>
                    <a:pt x="4703" y="1317"/>
                  </a:cubicBezTo>
                  <a:cubicBezTo>
                    <a:pt x="4708" y="1317"/>
                    <a:pt x="4712" y="1313"/>
                    <a:pt x="4712" y="1308"/>
                  </a:cubicBezTo>
                  <a:cubicBezTo>
                    <a:pt x="4712" y="1303"/>
                    <a:pt x="4708" y="1299"/>
                    <a:pt x="4703" y="1299"/>
                  </a:cubicBezTo>
                  <a:moveTo>
                    <a:pt x="915" y="1297"/>
                  </a:moveTo>
                  <a:cubicBezTo>
                    <a:pt x="910" y="1297"/>
                    <a:pt x="905" y="1302"/>
                    <a:pt x="905" y="1308"/>
                  </a:cubicBezTo>
                  <a:cubicBezTo>
                    <a:pt x="905" y="1314"/>
                    <a:pt x="910" y="1318"/>
                    <a:pt x="915" y="1318"/>
                  </a:cubicBezTo>
                  <a:cubicBezTo>
                    <a:pt x="921" y="1318"/>
                    <a:pt x="926" y="1314"/>
                    <a:pt x="926" y="1308"/>
                  </a:cubicBezTo>
                  <a:cubicBezTo>
                    <a:pt x="926" y="1302"/>
                    <a:pt x="921" y="1297"/>
                    <a:pt x="915" y="1297"/>
                  </a:cubicBezTo>
                  <a:moveTo>
                    <a:pt x="4572" y="1297"/>
                  </a:moveTo>
                  <a:cubicBezTo>
                    <a:pt x="4566" y="1297"/>
                    <a:pt x="4561" y="1302"/>
                    <a:pt x="4561" y="1308"/>
                  </a:cubicBezTo>
                  <a:cubicBezTo>
                    <a:pt x="4561" y="1314"/>
                    <a:pt x="4566" y="1319"/>
                    <a:pt x="4572" y="1319"/>
                  </a:cubicBezTo>
                  <a:cubicBezTo>
                    <a:pt x="4578" y="1319"/>
                    <a:pt x="4583" y="1314"/>
                    <a:pt x="4583" y="1308"/>
                  </a:cubicBezTo>
                  <a:cubicBezTo>
                    <a:pt x="4583" y="1302"/>
                    <a:pt x="4578" y="1297"/>
                    <a:pt x="4572" y="1297"/>
                  </a:cubicBezTo>
                  <a:moveTo>
                    <a:pt x="1046" y="1295"/>
                  </a:moveTo>
                  <a:cubicBezTo>
                    <a:pt x="1039" y="1295"/>
                    <a:pt x="1034" y="1301"/>
                    <a:pt x="1034" y="1308"/>
                  </a:cubicBezTo>
                  <a:cubicBezTo>
                    <a:pt x="1034" y="1315"/>
                    <a:pt x="1039" y="1320"/>
                    <a:pt x="1046" y="1320"/>
                  </a:cubicBezTo>
                  <a:cubicBezTo>
                    <a:pt x="1053" y="1320"/>
                    <a:pt x="1058" y="1315"/>
                    <a:pt x="1058" y="1308"/>
                  </a:cubicBezTo>
                  <a:cubicBezTo>
                    <a:pt x="1058" y="1301"/>
                    <a:pt x="1053" y="1295"/>
                    <a:pt x="1046" y="1295"/>
                  </a:cubicBezTo>
                  <a:moveTo>
                    <a:pt x="4442" y="1295"/>
                  </a:moveTo>
                  <a:cubicBezTo>
                    <a:pt x="4435" y="1295"/>
                    <a:pt x="4429" y="1301"/>
                    <a:pt x="4429" y="1308"/>
                  </a:cubicBezTo>
                  <a:cubicBezTo>
                    <a:pt x="4429" y="1315"/>
                    <a:pt x="4435" y="1320"/>
                    <a:pt x="4442" y="1320"/>
                  </a:cubicBezTo>
                  <a:cubicBezTo>
                    <a:pt x="4448" y="1320"/>
                    <a:pt x="4454" y="1315"/>
                    <a:pt x="4454" y="1308"/>
                  </a:cubicBezTo>
                  <a:cubicBezTo>
                    <a:pt x="4454" y="1301"/>
                    <a:pt x="4448" y="1295"/>
                    <a:pt x="4442" y="1295"/>
                  </a:cubicBezTo>
                  <a:moveTo>
                    <a:pt x="1177" y="1294"/>
                  </a:moveTo>
                  <a:cubicBezTo>
                    <a:pt x="1169" y="1294"/>
                    <a:pt x="1163" y="1300"/>
                    <a:pt x="1163" y="1308"/>
                  </a:cubicBezTo>
                  <a:cubicBezTo>
                    <a:pt x="1163" y="1315"/>
                    <a:pt x="1169" y="1322"/>
                    <a:pt x="1177" y="1322"/>
                  </a:cubicBezTo>
                  <a:cubicBezTo>
                    <a:pt x="1184" y="1322"/>
                    <a:pt x="1190" y="1315"/>
                    <a:pt x="1190" y="1308"/>
                  </a:cubicBezTo>
                  <a:cubicBezTo>
                    <a:pt x="1190" y="1300"/>
                    <a:pt x="1184" y="1294"/>
                    <a:pt x="1177" y="1294"/>
                  </a:cubicBezTo>
                  <a:moveTo>
                    <a:pt x="4311" y="1294"/>
                  </a:moveTo>
                  <a:cubicBezTo>
                    <a:pt x="4303" y="1294"/>
                    <a:pt x="4297" y="1300"/>
                    <a:pt x="4297" y="1308"/>
                  </a:cubicBezTo>
                  <a:cubicBezTo>
                    <a:pt x="4297" y="1315"/>
                    <a:pt x="4303" y="1322"/>
                    <a:pt x="4311" y="1322"/>
                  </a:cubicBezTo>
                  <a:cubicBezTo>
                    <a:pt x="4319" y="1322"/>
                    <a:pt x="4325" y="1315"/>
                    <a:pt x="4325" y="1308"/>
                  </a:cubicBezTo>
                  <a:cubicBezTo>
                    <a:pt x="4325" y="1300"/>
                    <a:pt x="4319" y="1294"/>
                    <a:pt x="4311" y="1294"/>
                  </a:cubicBezTo>
                  <a:moveTo>
                    <a:pt x="1307" y="1293"/>
                  </a:moveTo>
                  <a:cubicBezTo>
                    <a:pt x="1299" y="1293"/>
                    <a:pt x="1292" y="1299"/>
                    <a:pt x="1292" y="1308"/>
                  </a:cubicBezTo>
                  <a:cubicBezTo>
                    <a:pt x="1292" y="1316"/>
                    <a:pt x="1299" y="1323"/>
                    <a:pt x="1307" y="1323"/>
                  </a:cubicBezTo>
                  <a:cubicBezTo>
                    <a:pt x="1316" y="1323"/>
                    <a:pt x="1322" y="1316"/>
                    <a:pt x="1322" y="1308"/>
                  </a:cubicBezTo>
                  <a:cubicBezTo>
                    <a:pt x="1322" y="1299"/>
                    <a:pt x="1316" y="1293"/>
                    <a:pt x="1307" y="1293"/>
                  </a:cubicBezTo>
                  <a:moveTo>
                    <a:pt x="4180" y="1293"/>
                  </a:moveTo>
                  <a:cubicBezTo>
                    <a:pt x="4172" y="1293"/>
                    <a:pt x="4165" y="1299"/>
                    <a:pt x="4165" y="1308"/>
                  </a:cubicBezTo>
                  <a:cubicBezTo>
                    <a:pt x="4165" y="1316"/>
                    <a:pt x="4172" y="1323"/>
                    <a:pt x="4180" y="1323"/>
                  </a:cubicBezTo>
                  <a:cubicBezTo>
                    <a:pt x="4189" y="1323"/>
                    <a:pt x="4196" y="1316"/>
                    <a:pt x="4196" y="1308"/>
                  </a:cubicBezTo>
                  <a:cubicBezTo>
                    <a:pt x="4196" y="1299"/>
                    <a:pt x="4189" y="1293"/>
                    <a:pt x="4180" y="1293"/>
                  </a:cubicBezTo>
                  <a:moveTo>
                    <a:pt x="1438" y="1291"/>
                  </a:moveTo>
                  <a:cubicBezTo>
                    <a:pt x="1429" y="1291"/>
                    <a:pt x="1421" y="1299"/>
                    <a:pt x="1421" y="1308"/>
                  </a:cubicBezTo>
                  <a:cubicBezTo>
                    <a:pt x="1421" y="1317"/>
                    <a:pt x="1429" y="1324"/>
                    <a:pt x="1438" y="1324"/>
                  </a:cubicBezTo>
                  <a:cubicBezTo>
                    <a:pt x="1447" y="1324"/>
                    <a:pt x="1454" y="1317"/>
                    <a:pt x="1454" y="1308"/>
                  </a:cubicBezTo>
                  <a:cubicBezTo>
                    <a:pt x="1454" y="1299"/>
                    <a:pt x="1447" y="1291"/>
                    <a:pt x="1438" y="1291"/>
                  </a:cubicBezTo>
                  <a:moveTo>
                    <a:pt x="4050" y="1291"/>
                  </a:moveTo>
                  <a:cubicBezTo>
                    <a:pt x="4041" y="1291"/>
                    <a:pt x="4033" y="1299"/>
                    <a:pt x="4033" y="1308"/>
                  </a:cubicBezTo>
                  <a:cubicBezTo>
                    <a:pt x="4033" y="1317"/>
                    <a:pt x="4041" y="1324"/>
                    <a:pt x="4050" y="1324"/>
                  </a:cubicBezTo>
                  <a:cubicBezTo>
                    <a:pt x="4059" y="1324"/>
                    <a:pt x="4067" y="1317"/>
                    <a:pt x="4067" y="1308"/>
                  </a:cubicBezTo>
                  <a:cubicBezTo>
                    <a:pt x="4067" y="1299"/>
                    <a:pt x="4059" y="1291"/>
                    <a:pt x="4050" y="1291"/>
                  </a:cubicBezTo>
                  <a:moveTo>
                    <a:pt x="1568" y="1290"/>
                  </a:moveTo>
                  <a:cubicBezTo>
                    <a:pt x="1558" y="1290"/>
                    <a:pt x="1550" y="1298"/>
                    <a:pt x="1550" y="1308"/>
                  </a:cubicBezTo>
                  <a:cubicBezTo>
                    <a:pt x="1550" y="1318"/>
                    <a:pt x="1558" y="1326"/>
                    <a:pt x="1568" y="1326"/>
                  </a:cubicBezTo>
                  <a:cubicBezTo>
                    <a:pt x="1578" y="1326"/>
                    <a:pt x="1586" y="1318"/>
                    <a:pt x="1586" y="1308"/>
                  </a:cubicBezTo>
                  <a:cubicBezTo>
                    <a:pt x="1586" y="1298"/>
                    <a:pt x="1578" y="1290"/>
                    <a:pt x="1568" y="1290"/>
                  </a:cubicBezTo>
                  <a:moveTo>
                    <a:pt x="3919" y="1290"/>
                  </a:moveTo>
                  <a:cubicBezTo>
                    <a:pt x="3909" y="1290"/>
                    <a:pt x="3901" y="1298"/>
                    <a:pt x="3901" y="1308"/>
                  </a:cubicBezTo>
                  <a:cubicBezTo>
                    <a:pt x="3901" y="1318"/>
                    <a:pt x="3909" y="1326"/>
                    <a:pt x="3919" y="1326"/>
                  </a:cubicBezTo>
                  <a:cubicBezTo>
                    <a:pt x="3929" y="1326"/>
                    <a:pt x="3937" y="1318"/>
                    <a:pt x="3937" y="1308"/>
                  </a:cubicBezTo>
                  <a:cubicBezTo>
                    <a:pt x="3937" y="1298"/>
                    <a:pt x="3929" y="1290"/>
                    <a:pt x="3919" y="1290"/>
                  </a:cubicBezTo>
                  <a:moveTo>
                    <a:pt x="1699" y="1289"/>
                  </a:moveTo>
                  <a:cubicBezTo>
                    <a:pt x="1688" y="1289"/>
                    <a:pt x="1680" y="1297"/>
                    <a:pt x="1680" y="1308"/>
                  </a:cubicBezTo>
                  <a:cubicBezTo>
                    <a:pt x="1680" y="1318"/>
                    <a:pt x="1688" y="1327"/>
                    <a:pt x="1699" y="1327"/>
                  </a:cubicBezTo>
                  <a:cubicBezTo>
                    <a:pt x="1710" y="1327"/>
                    <a:pt x="1718" y="1318"/>
                    <a:pt x="1718" y="1308"/>
                  </a:cubicBezTo>
                  <a:cubicBezTo>
                    <a:pt x="1718" y="1297"/>
                    <a:pt x="1710" y="1289"/>
                    <a:pt x="1699" y="1289"/>
                  </a:cubicBezTo>
                  <a:moveTo>
                    <a:pt x="3789" y="1289"/>
                  </a:moveTo>
                  <a:cubicBezTo>
                    <a:pt x="3778" y="1289"/>
                    <a:pt x="3769" y="1297"/>
                    <a:pt x="3769" y="1308"/>
                  </a:cubicBezTo>
                  <a:cubicBezTo>
                    <a:pt x="3769" y="1318"/>
                    <a:pt x="3778" y="1327"/>
                    <a:pt x="3789" y="1327"/>
                  </a:cubicBezTo>
                  <a:cubicBezTo>
                    <a:pt x="3799" y="1327"/>
                    <a:pt x="3808" y="1318"/>
                    <a:pt x="3808" y="1308"/>
                  </a:cubicBezTo>
                  <a:cubicBezTo>
                    <a:pt x="3808" y="1297"/>
                    <a:pt x="3799" y="1289"/>
                    <a:pt x="3789" y="1289"/>
                  </a:cubicBezTo>
                  <a:moveTo>
                    <a:pt x="262" y="1176"/>
                  </a:moveTo>
                  <a:cubicBezTo>
                    <a:pt x="262" y="1176"/>
                    <a:pt x="261" y="1177"/>
                    <a:pt x="261" y="1177"/>
                  </a:cubicBezTo>
                  <a:cubicBezTo>
                    <a:pt x="261" y="1178"/>
                    <a:pt x="262" y="1178"/>
                    <a:pt x="262" y="1178"/>
                  </a:cubicBezTo>
                  <a:cubicBezTo>
                    <a:pt x="263" y="1178"/>
                    <a:pt x="263" y="1178"/>
                    <a:pt x="263" y="1177"/>
                  </a:cubicBezTo>
                  <a:cubicBezTo>
                    <a:pt x="263" y="1177"/>
                    <a:pt x="263" y="1176"/>
                    <a:pt x="262" y="1176"/>
                  </a:cubicBezTo>
                  <a:moveTo>
                    <a:pt x="5225" y="1176"/>
                  </a:moveTo>
                  <a:cubicBezTo>
                    <a:pt x="5225" y="1176"/>
                    <a:pt x="5224" y="1176"/>
                    <a:pt x="5224" y="1177"/>
                  </a:cubicBezTo>
                  <a:cubicBezTo>
                    <a:pt x="5224" y="1178"/>
                    <a:pt x="5225" y="1179"/>
                    <a:pt x="5225" y="1179"/>
                  </a:cubicBezTo>
                  <a:cubicBezTo>
                    <a:pt x="5226" y="1179"/>
                    <a:pt x="5227" y="1178"/>
                    <a:pt x="5227" y="1177"/>
                  </a:cubicBezTo>
                  <a:cubicBezTo>
                    <a:pt x="5227" y="1176"/>
                    <a:pt x="5226" y="1176"/>
                    <a:pt x="5225" y="1176"/>
                  </a:cubicBezTo>
                  <a:moveTo>
                    <a:pt x="393" y="1174"/>
                  </a:moveTo>
                  <a:cubicBezTo>
                    <a:pt x="391" y="1174"/>
                    <a:pt x="390" y="1176"/>
                    <a:pt x="390" y="1177"/>
                  </a:cubicBezTo>
                  <a:cubicBezTo>
                    <a:pt x="390" y="1179"/>
                    <a:pt x="391" y="1180"/>
                    <a:pt x="393" y="1180"/>
                  </a:cubicBezTo>
                  <a:cubicBezTo>
                    <a:pt x="394" y="1180"/>
                    <a:pt x="396" y="1179"/>
                    <a:pt x="396" y="1177"/>
                  </a:cubicBezTo>
                  <a:cubicBezTo>
                    <a:pt x="396" y="1176"/>
                    <a:pt x="394" y="1174"/>
                    <a:pt x="393" y="1174"/>
                  </a:cubicBezTo>
                  <a:moveTo>
                    <a:pt x="5095" y="1174"/>
                  </a:moveTo>
                  <a:cubicBezTo>
                    <a:pt x="5093" y="1174"/>
                    <a:pt x="5091" y="1175"/>
                    <a:pt x="5091" y="1177"/>
                  </a:cubicBezTo>
                  <a:cubicBezTo>
                    <a:pt x="5091" y="1179"/>
                    <a:pt x="5093" y="1180"/>
                    <a:pt x="5095" y="1180"/>
                  </a:cubicBezTo>
                  <a:cubicBezTo>
                    <a:pt x="5097" y="1180"/>
                    <a:pt x="5098" y="1179"/>
                    <a:pt x="5098" y="1177"/>
                  </a:cubicBezTo>
                  <a:cubicBezTo>
                    <a:pt x="5098" y="1175"/>
                    <a:pt x="5097" y="1174"/>
                    <a:pt x="5095" y="1174"/>
                  </a:cubicBezTo>
                  <a:moveTo>
                    <a:pt x="523" y="1172"/>
                  </a:moveTo>
                  <a:cubicBezTo>
                    <a:pt x="521" y="1172"/>
                    <a:pt x="519" y="1175"/>
                    <a:pt x="519" y="1177"/>
                  </a:cubicBezTo>
                  <a:cubicBezTo>
                    <a:pt x="519" y="1180"/>
                    <a:pt x="521" y="1182"/>
                    <a:pt x="523" y="1182"/>
                  </a:cubicBezTo>
                  <a:cubicBezTo>
                    <a:pt x="526" y="1182"/>
                    <a:pt x="528" y="1180"/>
                    <a:pt x="528" y="1177"/>
                  </a:cubicBezTo>
                  <a:cubicBezTo>
                    <a:pt x="528" y="1175"/>
                    <a:pt x="526" y="1172"/>
                    <a:pt x="523" y="1172"/>
                  </a:cubicBezTo>
                  <a:moveTo>
                    <a:pt x="4964" y="1172"/>
                  </a:moveTo>
                  <a:cubicBezTo>
                    <a:pt x="4962" y="1172"/>
                    <a:pt x="4959" y="1175"/>
                    <a:pt x="4959" y="1177"/>
                  </a:cubicBezTo>
                  <a:cubicBezTo>
                    <a:pt x="4959" y="1180"/>
                    <a:pt x="4962" y="1182"/>
                    <a:pt x="4964" y="1182"/>
                  </a:cubicBezTo>
                  <a:cubicBezTo>
                    <a:pt x="4967" y="1182"/>
                    <a:pt x="4969" y="1180"/>
                    <a:pt x="4969" y="1177"/>
                  </a:cubicBezTo>
                  <a:cubicBezTo>
                    <a:pt x="4969" y="1175"/>
                    <a:pt x="4967" y="1172"/>
                    <a:pt x="4964" y="1172"/>
                  </a:cubicBezTo>
                  <a:moveTo>
                    <a:pt x="654" y="1171"/>
                  </a:moveTo>
                  <a:cubicBezTo>
                    <a:pt x="651" y="1171"/>
                    <a:pt x="648" y="1174"/>
                    <a:pt x="648" y="1177"/>
                  </a:cubicBezTo>
                  <a:cubicBezTo>
                    <a:pt x="648" y="1181"/>
                    <a:pt x="651" y="1183"/>
                    <a:pt x="654" y="1183"/>
                  </a:cubicBezTo>
                  <a:cubicBezTo>
                    <a:pt x="658" y="1183"/>
                    <a:pt x="660" y="1181"/>
                    <a:pt x="660" y="1177"/>
                  </a:cubicBezTo>
                  <a:cubicBezTo>
                    <a:pt x="660" y="1174"/>
                    <a:pt x="658" y="1171"/>
                    <a:pt x="654" y="1171"/>
                  </a:cubicBezTo>
                  <a:moveTo>
                    <a:pt x="4834" y="1171"/>
                  </a:moveTo>
                  <a:cubicBezTo>
                    <a:pt x="4830" y="1171"/>
                    <a:pt x="4827" y="1174"/>
                    <a:pt x="4827" y="1177"/>
                  </a:cubicBezTo>
                  <a:cubicBezTo>
                    <a:pt x="4827" y="1181"/>
                    <a:pt x="4830" y="1183"/>
                    <a:pt x="4834" y="1183"/>
                  </a:cubicBezTo>
                  <a:cubicBezTo>
                    <a:pt x="4837" y="1183"/>
                    <a:pt x="4840" y="1181"/>
                    <a:pt x="4840" y="1177"/>
                  </a:cubicBezTo>
                  <a:cubicBezTo>
                    <a:pt x="4840" y="1174"/>
                    <a:pt x="4837" y="1171"/>
                    <a:pt x="4834" y="1171"/>
                  </a:cubicBezTo>
                  <a:moveTo>
                    <a:pt x="785" y="1170"/>
                  </a:moveTo>
                  <a:cubicBezTo>
                    <a:pt x="781" y="1170"/>
                    <a:pt x="777" y="1173"/>
                    <a:pt x="777" y="1177"/>
                  </a:cubicBezTo>
                  <a:cubicBezTo>
                    <a:pt x="777" y="1181"/>
                    <a:pt x="781" y="1185"/>
                    <a:pt x="785" y="1185"/>
                  </a:cubicBezTo>
                  <a:cubicBezTo>
                    <a:pt x="789" y="1185"/>
                    <a:pt x="792" y="1181"/>
                    <a:pt x="792" y="1177"/>
                  </a:cubicBezTo>
                  <a:cubicBezTo>
                    <a:pt x="792" y="1173"/>
                    <a:pt x="789" y="1170"/>
                    <a:pt x="785" y="1170"/>
                  </a:cubicBezTo>
                  <a:moveTo>
                    <a:pt x="4703" y="1169"/>
                  </a:moveTo>
                  <a:cubicBezTo>
                    <a:pt x="4699" y="1169"/>
                    <a:pt x="4695" y="1173"/>
                    <a:pt x="4695" y="1177"/>
                  </a:cubicBezTo>
                  <a:cubicBezTo>
                    <a:pt x="4695" y="1182"/>
                    <a:pt x="4699" y="1185"/>
                    <a:pt x="4703" y="1185"/>
                  </a:cubicBezTo>
                  <a:cubicBezTo>
                    <a:pt x="4707" y="1185"/>
                    <a:pt x="4711" y="1182"/>
                    <a:pt x="4711" y="1177"/>
                  </a:cubicBezTo>
                  <a:cubicBezTo>
                    <a:pt x="4711" y="1173"/>
                    <a:pt x="4707" y="1169"/>
                    <a:pt x="4703" y="1169"/>
                  </a:cubicBezTo>
                  <a:moveTo>
                    <a:pt x="915" y="1168"/>
                  </a:moveTo>
                  <a:cubicBezTo>
                    <a:pt x="910" y="1168"/>
                    <a:pt x="906" y="1172"/>
                    <a:pt x="906" y="1177"/>
                  </a:cubicBezTo>
                  <a:cubicBezTo>
                    <a:pt x="906" y="1182"/>
                    <a:pt x="910" y="1187"/>
                    <a:pt x="915" y="1187"/>
                  </a:cubicBezTo>
                  <a:cubicBezTo>
                    <a:pt x="921" y="1187"/>
                    <a:pt x="925" y="1182"/>
                    <a:pt x="925" y="1177"/>
                  </a:cubicBezTo>
                  <a:cubicBezTo>
                    <a:pt x="925" y="1172"/>
                    <a:pt x="921" y="1168"/>
                    <a:pt x="915" y="1168"/>
                  </a:cubicBezTo>
                  <a:moveTo>
                    <a:pt x="4572" y="1168"/>
                  </a:moveTo>
                  <a:cubicBezTo>
                    <a:pt x="4567" y="1168"/>
                    <a:pt x="4563" y="1172"/>
                    <a:pt x="4563" y="1177"/>
                  </a:cubicBezTo>
                  <a:cubicBezTo>
                    <a:pt x="4563" y="1182"/>
                    <a:pt x="4567" y="1187"/>
                    <a:pt x="4572" y="1187"/>
                  </a:cubicBezTo>
                  <a:cubicBezTo>
                    <a:pt x="4578" y="1187"/>
                    <a:pt x="4582" y="1182"/>
                    <a:pt x="4582" y="1177"/>
                  </a:cubicBezTo>
                  <a:cubicBezTo>
                    <a:pt x="4582" y="1172"/>
                    <a:pt x="4578" y="1168"/>
                    <a:pt x="4572" y="1168"/>
                  </a:cubicBezTo>
                  <a:moveTo>
                    <a:pt x="1046" y="1166"/>
                  </a:moveTo>
                  <a:cubicBezTo>
                    <a:pt x="1040" y="1166"/>
                    <a:pt x="1035" y="1171"/>
                    <a:pt x="1035" y="1177"/>
                  </a:cubicBezTo>
                  <a:cubicBezTo>
                    <a:pt x="1035" y="1183"/>
                    <a:pt x="1040" y="1188"/>
                    <a:pt x="1046" y="1188"/>
                  </a:cubicBezTo>
                  <a:cubicBezTo>
                    <a:pt x="1052" y="1188"/>
                    <a:pt x="1057" y="1183"/>
                    <a:pt x="1057" y="1177"/>
                  </a:cubicBezTo>
                  <a:cubicBezTo>
                    <a:pt x="1057" y="1171"/>
                    <a:pt x="1052" y="1166"/>
                    <a:pt x="1046" y="1166"/>
                  </a:cubicBezTo>
                  <a:moveTo>
                    <a:pt x="4442" y="1166"/>
                  </a:moveTo>
                  <a:cubicBezTo>
                    <a:pt x="4436" y="1166"/>
                    <a:pt x="4431" y="1171"/>
                    <a:pt x="4431" y="1177"/>
                  </a:cubicBezTo>
                  <a:cubicBezTo>
                    <a:pt x="4431" y="1183"/>
                    <a:pt x="4436" y="1188"/>
                    <a:pt x="4442" y="1188"/>
                  </a:cubicBezTo>
                  <a:cubicBezTo>
                    <a:pt x="4448" y="1188"/>
                    <a:pt x="4453" y="1183"/>
                    <a:pt x="4453" y="1177"/>
                  </a:cubicBezTo>
                  <a:cubicBezTo>
                    <a:pt x="4453" y="1171"/>
                    <a:pt x="4448" y="1166"/>
                    <a:pt x="4442" y="1166"/>
                  </a:cubicBezTo>
                  <a:moveTo>
                    <a:pt x="1177" y="1165"/>
                  </a:moveTo>
                  <a:cubicBezTo>
                    <a:pt x="1170" y="1165"/>
                    <a:pt x="1164" y="1170"/>
                    <a:pt x="1164" y="1177"/>
                  </a:cubicBezTo>
                  <a:cubicBezTo>
                    <a:pt x="1164" y="1184"/>
                    <a:pt x="1170" y="1189"/>
                    <a:pt x="1177" y="1189"/>
                  </a:cubicBezTo>
                  <a:cubicBezTo>
                    <a:pt x="1183" y="1189"/>
                    <a:pt x="1189" y="1184"/>
                    <a:pt x="1189" y="1177"/>
                  </a:cubicBezTo>
                  <a:cubicBezTo>
                    <a:pt x="1189" y="1170"/>
                    <a:pt x="1183" y="1165"/>
                    <a:pt x="1177" y="1165"/>
                  </a:cubicBezTo>
                  <a:moveTo>
                    <a:pt x="4311" y="1165"/>
                  </a:moveTo>
                  <a:cubicBezTo>
                    <a:pt x="4304" y="1165"/>
                    <a:pt x="4299" y="1170"/>
                    <a:pt x="4299" y="1177"/>
                  </a:cubicBezTo>
                  <a:cubicBezTo>
                    <a:pt x="4299" y="1184"/>
                    <a:pt x="4304" y="1189"/>
                    <a:pt x="4311" y="1189"/>
                  </a:cubicBezTo>
                  <a:cubicBezTo>
                    <a:pt x="4318" y="1189"/>
                    <a:pt x="4323" y="1184"/>
                    <a:pt x="4323" y="1177"/>
                  </a:cubicBezTo>
                  <a:cubicBezTo>
                    <a:pt x="4323" y="1170"/>
                    <a:pt x="4318" y="1165"/>
                    <a:pt x="4311" y="1165"/>
                  </a:cubicBezTo>
                  <a:moveTo>
                    <a:pt x="1307" y="1163"/>
                  </a:moveTo>
                  <a:cubicBezTo>
                    <a:pt x="1300" y="1163"/>
                    <a:pt x="1293" y="1170"/>
                    <a:pt x="1293" y="1177"/>
                  </a:cubicBezTo>
                  <a:cubicBezTo>
                    <a:pt x="1293" y="1185"/>
                    <a:pt x="1300" y="1191"/>
                    <a:pt x="1307" y="1191"/>
                  </a:cubicBezTo>
                  <a:cubicBezTo>
                    <a:pt x="1315" y="1191"/>
                    <a:pt x="1321" y="1185"/>
                    <a:pt x="1321" y="1177"/>
                  </a:cubicBezTo>
                  <a:cubicBezTo>
                    <a:pt x="1321" y="1170"/>
                    <a:pt x="1315" y="1163"/>
                    <a:pt x="1307" y="1163"/>
                  </a:cubicBezTo>
                  <a:moveTo>
                    <a:pt x="4180" y="1163"/>
                  </a:moveTo>
                  <a:cubicBezTo>
                    <a:pt x="4173" y="1163"/>
                    <a:pt x="4167" y="1170"/>
                    <a:pt x="4167" y="1177"/>
                  </a:cubicBezTo>
                  <a:cubicBezTo>
                    <a:pt x="4167" y="1185"/>
                    <a:pt x="4173" y="1191"/>
                    <a:pt x="4180" y="1191"/>
                  </a:cubicBezTo>
                  <a:cubicBezTo>
                    <a:pt x="4188" y="1191"/>
                    <a:pt x="4194" y="1185"/>
                    <a:pt x="4194" y="1177"/>
                  </a:cubicBezTo>
                  <a:cubicBezTo>
                    <a:pt x="4194" y="1170"/>
                    <a:pt x="4188" y="1163"/>
                    <a:pt x="4180" y="1163"/>
                  </a:cubicBezTo>
                  <a:moveTo>
                    <a:pt x="1438" y="1162"/>
                  </a:moveTo>
                  <a:cubicBezTo>
                    <a:pt x="1430" y="1162"/>
                    <a:pt x="1423" y="1169"/>
                    <a:pt x="1423" y="1177"/>
                  </a:cubicBezTo>
                  <a:cubicBezTo>
                    <a:pt x="1423" y="1185"/>
                    <a:pt x="1430" y="1192"/>
                    <a:pt x="1438" y="1192"/>
                  </a:cubicBezTo>
                  <a:cubicBezTo>
                    <a:pt x="1446" y="1192"/>
                    <a:pt x="1453" y="1185"/>
                    <a:pt x="1453" y="1177"/>
                  </a:cubicBezTo>
                  <a:cubicBezTo>
                    <a:pt x="1453" y="1169"/>
                    <a:pt x="1446" y="1162"/>
                    <a:pt x="1438" y="1162"/>
                  </a:cubicBezTo>
                  <a:moveTo>
                    <a:pt x="4050" y="1162"/>
                  </a:moveTo>
                  <a:cubicBezTo>
                    <a:pt x="4041" y="1162"/>
                    <a:pt x="4035" y="1169"/>
                    <a:pt x="4035" y="1177"/>
                  </a:cubicBezTo>
                  <a:cubicBezTo>
                    <a:pt x="4035" y="1186"/>
                    <a:pt x="4041" y="1192"/>
                    <a:pt x="4050" y="1192"/>
                  </a:cubicBezTo>
                  <a:cubicBezTo>
                    <a:pt x="4058" y="1192"/>
                    <a:pt x="4065" y="1186"/>
                    <a:pt x="4065" y="1177"/>
                  </a:cubicBezTo>
                  <a:cubicBezTo>
                    <a:pt x="4065" y="1169"/>
                    <a:pt x="4058" y="1162"/>
                    <a:pt x="4050" y="1162"/>
                  </a:cubicBezTo>
                  <a:moveTo>
                    <a:pt x="1568" y="1161"/>
                  </a:moveTo>
                  <a:cubicBezTo>
                    <a:pt x="1559" y="1161"/>
                    <a:pt x="1552" y="1168"/>
                    <a:pt x="1552" y="1177"/>
                  </a:cubicBezTo>
                  <a:cubicBezTo>
                    <a:pt x="1552" y="1186"/>
                    <a:pt x="1559" y="1193"/>
                    <a:pt x="1568" y="1193"/>
                  </a:cubicBezTo>
                  <a:cubicBezTo>
                    <a:pt x="1577" y="1193"/>
                    <a:pt x="1585" y="1186"/>
                    <a:pt x="1585" y="1177"/>
                  </a:cubicBezTo>
                  <a:cubicBezTo>
                    <a:pt x="1585" y="1168"/>
                    <a:pt x="1577" y="1161"/>
                    <a:pt x="1568" y="1161"/>
                  </a:cubicBezTo>
                  <a:moveTo>
                    <a:pt x="3919" y="1161"/>
                  </a:moveTo>
                  <a:cubicBezTo>
                    <a:pt x="3910" y="1161"/>
                    <a:pt x="3903" y="1168"/>
                    <a:pt x="3903" y="1177"/>
                  </a:cubicBezTo>
                  <a:cubicBezTo>
                    <a:pt x="3903" y="1186"/>
                    <a:pt x="3910" y="1193"/>
                    <a:pt x="3919" y="1193"/>
                  </a:cubicBezTo>
                  <a:cubicBezTo>
                    <a:pt x="3928" y="1193"/>
                    <a:pt x="3936" y="1186"/>
                    <a:pt x="3936" y="1177"/>
                  </a:cubicBezTo>
                  <a:cubicBezTo>
                    <a:pt x="3936" y="1168"/>
                    <a:pt x="3928" y="1161"/>
                    <a:pt x="3919" y="1161"/>
                  </a:cubicBezTo>
                  <a:moveTo>
                    <a:pt x="1699" y="1160"/>
                  </a:moveTo>
                  <a:cubicBezTo>
                    <a:pt x="1689" y="1160"/>
                    <a:pt x="1682" y="1168"/>
                    <a:pt x="1682" y="1177"/>
                  </a:cubicBezTo>
                  <a:cubicBezTo>
                    <a:pt x="1682" y="1187"/>
                    <a:pt x="1689" y="1195"/>
                    <a:pt x="1699" y="1195"/>
                  </a:cubicBezTo>
                  <a:cubicBezTo>
                    <a:pt x="1709" y="1195"/>
                    <a:pt x="1716" y="1187"/>
                    <a:pt x="1716" y="1177"/>
                  </a:cubicBezTo>
                  <a:cubicBezTo>
                    <a:pt x="1716" y="1168"/>
                    <a:pt x="1709" y="1160"/>
                    <a:pt x="1699" y="1160"/>
                  </a:cubicBezTo>
                  <a:moveTo>
                    <a:pt x="3789" y="1159"/>
                  </a:moveTo>
                  <a:cubicBezTo>
                    <a:pt x="3779" y="1159"/>
                    <a:pt x="3771" y="1167"/>
                    <a:pt x="3771" y="1177"/>
                  </a:cubicBezTo>
                  <a:cubicBezTo>
                    <a:pt x="3771" y="1187"/>
                    <a:pt x="3779" y="1195"/>
                    <a:pt x="3789" y="1195"/>
                  </a:cubicBezTo>
                  <a:cubicBezTo>
                    <a:pt x="3798" y="1195"/>
                    <a:pt x="3806" y="1187"/>
                    <a:pt x="3806" y="1177"/>
                  </a:cubicBezTo>
                  <a:cubicBezTo>
                    <a:pt x="3806" y="1167"/>
                    <a:pt x="3798" y="1159"/>
                    <a:pt x="3789" y="1159"/>
                  </a:cubicBezTo>
                  <a:moveTo>
                    <a:pt x="262" y="1046"/>
                  </a:moveTo>
                  <a:cubicBezTo>
                    <a:pt x="262" y="1047"/>
                    <a:pt x="262" y="1047"/>
                    <a:pt x="262" y="1047"/>
                  </a:cubicBezTo>
                  <a:cubicBezTo>
                    <a:pt x="262" y="1047"/>
                    <a:pt x="262" y="1047"/>
                    <a:pt x="262" y="1047"/>
                  </a:cubicBezTo>
                  <a:cubicBezTo>
                    <a:pt x="263" y="1047"/>
                    <a:pt x="263" y="1047"/>
                    <a:pt x="263" y="1047"/>
                  </a:cubicBezTo>
                  <a:cubicBezTo>
                    <a:pt x="262" y="1046"/>
                    <a:pt x="262" y="1046"/>
                    <a:pt x="262" y="1046"/>
                  </a:cubicBezTo>
                  <a:moveTo>
                    <a:pt x="5225" y="1046"/>
                  </a:moveTo>
                  <a:cubicBezTo>
                    <a:pt x="5225" y="1047"/>
                    <a:pt x="5225" y="1047"/>
                    <a:pt x="5225" y="1047"/>
                  </a:cubicBezTo>
                  <a:cubicBezTo>
                    <a:pt x="5225" y="1047"/>
                    <a:pt x="5225" y="1047"/>
                    <a:pt x="5225" y="1047"/>
                  </a:cubicBezTo>
                  <a:cubicBezTo>
                    <a:pt x="5226" y="1047"/>
                    <a:pt x="5226" y="1047"/>
                    <a:pt x="5226" y="1047"/>
                  </a:cubicBezTo>
                  <a:cubicBezTo>
                    <a:pt x="5225" y="1046"/>
                    <a:pt x="5225" y="1046"/>
                    <a:pt x="5225" y="1046"/>
                  </a:cubicBezTo>
                  <a:moveTo>
                    <a:pt x="393" y="1045"/>
                  </a:moveTo>
                  <a:cubicBezTo>
                    <a:pt x="392" y="1045"/>
                    <a:pt x="391" y="1046"/>
                    <a:pt x="391" y="1047"/>
                  </a:cubicBezTo>
                  <a:cubicBezTo>
                    <a:pt x="391" y="1048"/>
                    <a:pt x="392" y="1048"/>
                    <a:pt x="393" y="1048"/>
                  </a:cubicBezTo>
                  <a:cubicBezTo>
                    <a:pt x="394" y="1048"/>
                    <a:pt x="395" y="1048"/>
                    <a:pt x="395" y="1047"/>
                  </a:cubicBezTo>
                  <a:cubicBezTo>
                    <a:pt x="395" y="1046"/>
                    <a:pt x="394" y="1045"/>
                    <a:pt x="393" y="1045"/>
                  </a:cubicBezTo>
                  <a:moveTo>
                    <a:pt x="5095" y="1045"/>
                  </a:moveTo>
                  <a:cubicBezTo>
                    <a:pt x="5094" y="1045"/>
                    <a:pt x="5093" y="1046"/>
                    <a:pt x="5093" y="1047"/>
                  </a:cubicBezTo>
                  <a:cubicBezTo>
                    <a:pt x="5093" y="1048"/>
                    <a:pt x="5094" y="1048"/>
                    <a:pt x="5095" y="1048"/>
                  </a:cubicBezTo>
                  <a:cubicBezTo>
                    <a:pt x="5096" y="1048"/>
                    <a:pt x="5097" y="1048"/>
                    <a:pt x="5097" y="1047"/>
                  </a:cubicBezTo>
                  <a:cubicBezTo>
                    <a:pt x="5097" y="1046"/>
                    <a:pt x="5096" y="1045"/>
                    <a:pt x="5095" y="1045"/>
                  </a:cubicBezTo>
                  <a:moveTo>
                    <a:pt x="523" y="1043"/>
                  </a:moveTo>
                  <a:cubicBezTo>
                    <a:pt x="522" y="1043"/>
                    <a:pt x="520" y="1045"/>
                    <a:pt x="520" y="1047"/>
                  </a:cubicBezTo>
                  <a:cubicBezTo>
                    <a:pt x="520" y="1048"/>
                    <a:pt x="522" y="1050"/>
                    <a:pt x="523" y="1050"/>
                  </a:cubicBezTo>
                  <a:cubicBezTo>
                    <a:pt x="525" y="1050"/>
                    <a:pt x="527" y="1048"/>
                    <a:pt x="527" y="1047"/>
                  </a:cubicBezTo>
                  <a:cubicBezTo>
                    <a:pt x="527" y="1045"/>
                    <a:pt x="525" y="1043"/>
                    <a:pt x="523" y="1043"/>
                  </a:cubicBezTo>
                  <a:moveTo>
                    <a:pt x="4964" y="1043"/>
                  </a:moveTo>
                  <a:cubicBezTo>
                    <a:pt x="4962" y="1043"/>
                    <a:pt x="4961" y="1045"/>
                    <a:pt x="4961" y="1047"/>
                  </a:cubicBezTo>
                  <a:cubicBezTo>
                    <a:pt x="4961" y="1049"/>
                    <a:pt x="4962" y="1050"/>
                    <a:pt x="4964" y="1050"/>
                  </a:cubicBezTo>
                  <a:cubicBezTo>
                    <a:pt x="4966" y="1050"/>
                    <a:pt x="4968" y="1049"/>
                    <a:pt x="4968" y="1047"/>
                  </a:cubicBezTo>
                  <a:cubicBezTo>
                    <a:pt x="4968" y="1045"/>
                    <a:pt x="4966" y="1043"/>
                    <a:pt x="4964" y="1043"/>
                  </a:cubicBezTo>
                  <a:moveTo>
                    <a:pt x="654" y="1041"/>
                  </a:moveTo>
                  <a:cubicBezTo>
                    <a:pt x="651" y="1041"/>
                    <a:pt x="649" y="1044"/>
                    <a:pt x="649" y="1047"/>
                  </a:cubicBezTo>
                  <a:cubicBezTo>
                    <a:pt x="649" y="1049"/>
                    <a:pt x="651" y="1052"/>
                    <a:pt x="654" y="1052"/>
                  </a:cubicBezTo>
                  <a:cubicBezTo>
                    <a:pt x="657" y="1052"/>
                    <a:pt x="659" y="1049"/>
                    <a:pt x="659" y="1047"/>
                  </a:cubicBezTo>
                  <a:cubicBezTo>
                    <a:pt x="659" y="1044"/>
                    <a:pt x="657" y="1041"/>
                    <a:pt x="654" y="1041"/>
                  </a:cubicBezTo>
                  <a:moveTo>
                    <a:pt x="4834" y="1041"/>
                  </a:moveTo>
                  <a:cubicBezTo>
                    <a:pt x="4831" y="1041"/>
                    <a:pt x="4828" y="1044"/>
                    <a:pt x="4828" y="1047"/>
                  </a:cubicBezTo>
                  <a:cubicBezTo>
                    <a:pt x="4828" y="1049"/>
                    <a:pt x="4831" y="1052"/>
                    <a:pt x="4834" y="1052"/>
                  </a:cubicBezTo>
                  <a:cubicBezTo>
                    <a:pt x="4836" y="1052"/>
                    <a:pt x="4839" y="1049"/>
                    <a:pt x="4839" y="1047"/>
                  </a:cubicBezTo>
                  <a:cubicBezTo>
                    <a:pt x="4839" y="1044"/>
                    <a:pt x="4836" y="1041"/>
                    <a:pt x="4834" y="1041"/>
                  </a:cubicBezTo>
                  <a:moveTo>
                    <a:pt x="785" y="1040"/>
                  </a:moveTo>
                  <a:cubicBezTo>
                    <a:pt x="781" y="1040"/>
                    <a:pt x="778" y="1043"/>
                    <a:pt x="778" y="1047"/>
                  </a:cubicBezTo>
                  <a:cubicBezTo>
                    <a:pt x="778" y="1050"/>
                    <a:pt x="781" y="1053"/>
                    <a:pt x="785" y="1053"/>
                  </a:cubicBezTo>
                  <a:cubicBezTo>
                    <a:pt x="788" y="1053"/>
                    <a:pt x="791" y="1050"/>
                    <a:pt x="791" y="1047"/>
                  </a:cubicBezTo>
                  <a:cubicBezTo>
                    <a:pt x="791" y="1043"/>
                    <a:pt x="788" y="1040"/>
                    <a:pt x="785" y="1040"/>
                  </a:cubicBezTo>
                  <a:moveTo>
                    <a:pt x="4703" y="1040"/>
                  </a:moveTo>
                  <a:cubicBezTo>
                    <a:pt x="4699" y="1040"/>
                    <a:pt x="4696" y="1043"/>
                    <a:pt x="4696" y="1047"/>
                  </a:cubicBezTo>
                  <a:cubicBezTo>
                    <a:pt x="4696" y="1050"/>
                    <a:pt x="4699" y="1053"/>
                    <a:pt x="4703" y="1053"/>
                  </a:cubicBezTo>
                  <a:cubicBezTo>
                    <a:pt x="4707" y="1053"/>
                    <a:pt x="4709" y="1050"/>
                    <a:pt x="4709" y="1047"/>
                  </a:cubicBezTo>
                  <a:cubicBezTo>
                    <a:pt x="4709" y="1043"/>
                    <a:pt x="4707" y="1040"/>
                    <a:pt x="4703" y="1040"/>
                  </a:cubicBezTo>
                  <a:moveTo>
                    <a:pt x="915" y="1039"/>
                  </a:moveTo>
                  <a:cubicBezTo>
                    <a:pt x="911" y="1039"/>
                    <a:pt x="907" y="1042"/>
                    <a:pt x="907" y="1047"/>
                  </a:cubicBezTo>
                  <a:cubicBezTo>
                    <a:pt x="907" y="1051"/>
                    <a:pt x="911" y="1055"/>
                    <a:pt x="915" y="1055"/>
                  </a:cubicBezTo>
                  <a:cubicBezTo>
                    <a:pt x="920" y="1055"/>
                    <a:pt x="923" y="1051"/>
                    <a:pt x="923" y="1047"/>
                  </a:cubicBezTo>
                  <a:cubicBezTo>
                    <a:pt x="923" y="1042"/>
                    <a:pt x="920" y="1039"/>
                    <a:pt x="915" y="1039"/>
                  </a:cubicBezTo>
                  <a:moveTo>
                    <a:pt x="4572" y="1039"/>
                  </a:moveTo>
                  <a:cubicBezTo>
                    <a:pt x="4568" y="1039"/>
                    <a:pt x="4564" y="1042"/>
                    <a:pt x="4564" y="1047"/>
                  </a:cubicBezTo>
                  <a:cubicBezTo>
                    <a:pt x="4564" y="1051"/>
                    <a:pt x="4568" y="1055"/>
                    <a:pt x="4572" y="1055"/>
                  </a:cubicBezTo>
                  <a:cubicBezTo>
                    <a:pt x="4577" y="1055"/>
                    <a:pt x="4580" y="1051"/>
                    <a:pt x="4580" y="1047"/>
                  </a:cubicBezTo>
                  <a:cubicBezTo>
                    <a:pt x="4580" y="1042"/>
                    <a:pt x="4577" y="1039"/>
                    <a:pt x="4572" y="1039"/>
                  </a:cubicBezTo>
                  <a:moveTo>
                    <a:pt x="1046" y="1037"/>
                  </a:moveTo>
                  <a:cubicBezTo>
                    <a:pt x="1041" y="1037"/>
                    <a:pt x="1037" y="1041"/>
                    <a:pt x="1037" y="1047"/>
                  </a:cubicBezTo>
                  <a:cubicBezTo>
                    <a:pt x="1037" y="1052"/>
                    <a:pt x="1041" y="1056"/>
                    <a:pt x="1046" y="1056"/>
                  </a:cubicBezTo>
                  <a:cubicBezTo>
                    <a:pt x="1051" y="1056"/>
                    <a:pt x="1055" y="1052"/>
                    <a:pt x="1055" y="1047"/>
                  </a:cubicBezTo>
                  <a:cubicBezTo>
                    <a:pt x="1055" y="1041"/>
                    <a:pt x="1051" y="1037"/>
                    <a:pt x="1046" y="1037"/>
                  </a:cubicBezTo>
                  <a:moveTo>
                    <a:pt x="4442" y="1037"/>
                  </a:moveTo>
                  <a:cubicBezTo>
                    <a:pt x="4436" y="1037"/>
                    <a:pt x="4432" y="1041"/>
                    <a:pt x="4432" y="1047"/>
                  </a:cubicBezTo>
                  <a:cubicBezTo>
                    <a:pt x="4432" y="1052"/>
                    <a:pt x="4436" y="1056"/>
                    <a:pt x="4442" y="1056"/>
                  </a:cubicBezTo>
                  <a:cubicBezTo>
                    <a:pt x="4447" y="1056"/>
                    <a:pt x="4451" y="1052"/>
                    <a:pt x="4451" y="1047"/>
                  </a:cubicBezTo>
                  <a:cubicBezTo>
                    <a:pt x="4451" y="1041"/>
                    <a:pt x="4447" y="1037"/>
                    <a:pt x="4442" y="1037"/>
                  </a:cubicBezTo>
                  <a:moveTo>
                    <a:pt x="1177" y="1036"/>
                  </a:moveTo>
                  <a:cubicBezTo>
                    <a:pt x="1171" y="1036"/>
                    <a:pt x="1166" y="1041"/>
                    <a:pt x="1166" y="1047"/>
                  </a:cubicBezTo>
                  <a:cubicBezTo>
                    <a:pt x="1166" y="1053"/>
                    <a:pt x="1171" y="1057"/>
                    <a:pt x="1177" y="1057"/>
                  </a:cubicBezTo>
                  <a:cubicBezTo>
                    <a:pt x="1183" y="1057"/>
                    <a:pt x="1187" y="1053"/>
                    <a:pt x="1187" y="1047"/>
                  </a:cubicBezTo>
                  <a:cubicBezTo>
                    <a:pt x="1187" y="1041"/>
                    <a:pt x="1183" y="1036"/>
                    <a:pt x="1177" y="1036"/>
                  </a:cubicBezTo>
                  <a:moveTo>
                    <a:pt x="4311" y="1036"/>
                  </a:moveTo>
                  <a:cubicBezTo>
                    <a:pt x="4305" y="1036"/>
                    <a:pt x="4300" y="1041"/>
                    <a:pt x="4300" y="1047"/>
                  </a:cubicBezTo>
                  <a:cubicBezTo>
                    <a:pt x="4300" y="1053"/>
                    <a:pt x="4305" y="1057"/>
                    <a:pt x="4311" y="1057"/>
                  </a:cubicBezTo>
                  <a:cubicBezTo>
                    <a:pt x="4317" y="1057"/>
                    <a:pt x="4322" y="1053"/>
                    <a:pt x="4322" y="1047"/>
                  </a:cubicBezTo>
                  <a:cubicBezTo>
                    <a:pt x="4322" y="1041"/>
                    <a:pt x="4317" y="1036"/>
                    <a:pt x="4311" y="1036"/>
                  </a:cubicBezTo>
                  <a:moveTo>
                    <a:pt x="1307" y="1035"/>
                  </a:moveTo>
                  <a:cubicBezTo>
                    <a:pt x="1301" y="1035"/>
                    <a:pt x="1295" y="1040"/>
                    <a:pt x="1295" y="1047"/>
                  </a:cubicBezTo>
                  <a:cubicBezTo>
                    <a:pt x="1295" y="1053"/>
                    <a:pt x="1301" y="1059"/>
                    <a:pt x="1307" y="1059"/>
                  </a:cubicBezTo>
                  <a:cubicBezTo>
                    <a:pt x="1314" y="1059"/>
                    <a:pt x="1319" y="1053"/>
                    <a:pt x="1319" y="1047"/>
                  </a:cubicBezTo>
                  <a:cubicBezTo>
                    <a:pt x="1319" y="1040"/>
                    <a:pt x="1314" y="1035"/>
                    <a:pt x="1307" y="1035"/>
                  </a:cubicBezTo>
                  <a:moveTo>
                    <a:pt x="4180" y="1034"/>
                  </a:moveTo>
                  <a:cubicBezTo>
                    <a:pt x="4174" y="1034"/>
                    <a:pt x="4168" y="1040"/>
                    <a:pt x="4168" y="1047"/>
                  </a:cubicBezTo>
                  <a:cubicBezTo>
                    <a:pt x="4168" y="1053"/>
                    <a:pt x="4174" y="1059"/>
                    <a:pt x="4180" y="1059"/>
                  </a:cubicBezTo>
                  <a:cubicBezTo>
                    <a:pt x="4187" y="1059"/>
                    <a:pt x="4193" y="1053"/>
                    <a:pt x="4193" y="1047"/>
                  </a:cubicBezTo>
                  <a:cubicBezTo>
                    <a:pt x="4193" y="1040"/>
                    <a:pt x="4187" y="1034"/>
                    <a:pt x="4180" y="1034"/>
                  </a:cubicBezTo>
                  <a:moveTo>
                    <a:pt x="1438" y="1033"/>
                  </a:moveTo>
                  <a:cubicBezTo>
                    <a:pt x="1430" y="1033"/>
                    <a:pt x="1424" y="1039"/>
                    <a:pt x="1424" y="1047"/>
                  </a:cubicBezTo>
                  <a:cubicBezTo>
                    <a:pt x="1424" y="1054"/>
                    <a:pt x="1430" y="1060"/>
                    <a:pt x="1438" y="1060"/>
                  </a:cubicBezTo>
                  <a:cubicBezTo>
                    <a:pt x="1445" y="1060"/>
                    <a:pt x="1451" y="1054"/>
                    <a:pt x="1451" y="1047"/>
                  </a:cubicBezTo>
                  <a:cubicBezTo>
                    <a:pt x="1451" y="1039"/>
                    <a:pt x="1445" y="1033"/>
                    <a:pt x="1438" y="1033"/>
                  </a:cubicBezTo>
                  <a:moveTo>
                    <a:pt x="4050" y="1033"/>
                  </a:moveTo>
                  <a:cubicBezTo>
                    <a:pt x="4042" y="1033"/>
                    <a:pt x="4036" y="1039"/>
                    <a:pt x="4036" y="1047"/>
                  </a:cubicBezTo>
                  <a:cubicBezTo>
                    <a:pt x="4036" y="1054"/>
                    <a:pt x="4042" y="1060"/>
                    <a:pt x="4050" y="1060"/>
                  </a:cubicBezTo>
                  <a:cubicBezTo>
                    <a:pt x="4057" y="1060"/>
                    <a:pt x="4063" y="1054"/>
                    <a:pt x="4063" y="1047"/>
                  </a:cubicBezTo>
                  <a:cubicBezTo>
                    <a:pt x="4063" y="1039"/>
                    <a:pt x="4057" y="1033"/>
                    <a:pt x="4050" y="1033"/>
                  </a:cubicBezTo>
                  <a:moveTo>
                    <a:pt x="1568" y="1032"/>
                  </a:moveTo>
                  <a:cubicBezTo>
                    <a:pt x="1560" y="1032"/>
                    <a:pt x="1554" y="1039"/>
                    <a:pt x="1554" y="1047"/>
                  </a:cubicBezTo>
                  <a:cubicBezTo>
                    <a:pt x="1554" y="1055"/>
                    <a:pt x="1560" y="1061"/>
                    <a:pt x="1568" y="1061"/>
                  </a:cubicBezTo>
                  <a:cubicBezTo>
                    <a:pt x="1576" y="1061"/>
                    <a:pt x="1583" y="1055"/>
                    <a:pt x="1583" y="1047"/>
                  </a:cubicBezTo>
                  <a:cubicBezTo>
                    <a:pt x="1583" y="1039"/>
                    <a:pt x="1576" y="1032"/>
                    <a:pt x="1568" y="1032"/>
                  </a:cubicBezTo>
                  <a:moveTo>
                    <a:pt x="3919" y="1032"/>
                  </a:moveTo>
                  <a:cubicBezTo>
                    <a:pt x="3911" y="1032"/>
                    <a:pt x="3904" y="1038"/>
                    <a:pt x="3904" y="1047"/>
                  </a:cubicBezTo>
                  <a:cubicBezTo>
                    <a:pt x="3904" y="1055"/>
                    <a:pt x="3911" y="1061"/>
                    <a:pt x="3919" y="1061"/>
                  </a:cubicBezTo>
                  <a:cubicBezTo>
                    <a:pt x="3927" y="1061"/>
                    <a:pt x="3934" y="1055"/>
                    <a:pt x="3934" y="1047"/>
                  </a:cubicBezTo>
                  <a:cubicBezTo>
                    <a:pt x="3934" y="1038"/>
                    <a:pt x="3927" y="1032"/>
                    <a:pt x="3919" y="1032"/>
                  </a:cubicBezTo>
                  <a:moveTo>
                    <a:pt x="1699" y="1031"/>
                  </a:moveTo>
                  <a:cubicBezTo>
                    <a:pt x="1690" y="1031"/>
                    <a:pt x="1683" y="1038"/>
                    <a:pt x="1683" y="1047"/>
                  </a:cubicBezTo>
                  <a:cubicBezTo>
                    <a:pt x="1683" y="1055"/>
                    <a:pt x="1690" y="1062"/>
                    <a:pt x="1699" y="1062"/>
                  </a:cubicBezTo>
                  <a:cubicBezTo>
                    <a:pt x="1708" y="1062"/>
                    <a:pt x="1715" y="1055"/>
                    <a:pt x="1715" y="1047"/>
                  </a:cubicBezTo>
                  <a:cubicBezTo>
                    <a:pt x="1715" y="1038"/>
                    <a:pt x="1708" y="1031"/>
                    <a:pt x="1699" y="1031"/>
                  </a:cubicBezTo>
                  <a:moveTo>
                    <a:pt x="3789" y="1031"/>
                  </a:moveTo>
                  <a:cubicBezTo>
                    <a:pt x="3780" y="1031"/>
                    <a:pt x="3773" y="1038"/>
                    <a:pt x="3773" y="1047"/>
                  </a:cubicBezTo>
                  <a:cubicBezTo>
                    <a:pt x="3773" y="1055"/>
                    <a:pt x="3780" y="1062"/>
                    <a:pt x="3789" y="1062"/>
                  </a:cubicBezTo>
                  <a:cubicBezTo>
                    <a:pt x="3797" y="1062"/>
                    <a:pt x="3805" y="1055"/>
                    <a:pt x="3805" y="1047"/>
                  </a:cubicBezTo>
                  <a:cubicBezTo>
                    <a:pt x="3805" y="1038"/>
                    <a:pt x="3797" y="1031"/>
                    <a:pt x="3789" y="1031"/>
                  </a:cubicBezTo>
                  <a:moveTo>
                    <a:pt x="393" y="915"/>
                  </a:moveTo>
                  <a:cubicBezTo>
                    <a:pt x="392" y="915"/>
                    <a:pt x="392" y="916"/>
                    <a:pt x="392" y="916"/>
                  </a:cubicBezTo>
                  <a:cubicBezTo>
                    <a:pt x="392" y="916"/>
                    <a:pt x="392" y="917"/>
                    <a:pt x="393" y="917"/>
                  </a:cubicBezTo>
                  <a:cubicBezTo>
                    <a:pt x="393" y="917"/>
                    <a:pt x="394" y="916"/>
                    <a:pt x="394" y="916"/>
                  </a:cubicBezTo>
                  <a:cubicBezTo>
                    <a:pt x="394" y="916"/>
                    <a:pt x="393" y="915"/>
                    <a:pt x="393" y="915"/>
                  </a:cubicBezTo>
                  <a:moveTo>
                    <a:pt x="5095" y="915"/>
                  </a:moveTo>
                  <a:cubicBezTo>
                    <a:pt x="5094" y="915"/>
                    <a:pt x="5094" y="916"/>
                    <a:pt x="5094" y="916"/>
                  </a:cubicBezTo>
                  <a:cubicBezTo>
                    <a:pt x="5094" y="916"/>
                    <a:pt x="5094" y="917"/>
                    <a:pt x="5095" y="917"/>
                  </a:cubicBezTo>
                  <a:cubicBezTo>
                    <a:pt x="5095" y="917"/>
                    <a:pt x="5095" y="916"/>
                    <a:pt x="5095" y="916"/>
                  </a:cubicBezTo>
                  <a:cubicBezTo>
                    <a:pt x="5095" y="916"/>
                    <a:pt x="5095" y="915"/>
                    <a:pt x="5095" y="915"/>
                  </a:cubicBezTo>
                  <a:moveTo>
                    <a:pt x="523" y="914"/>
                  </a:moveTo>
                  <a:cubicBezTo>
                    <a:pt x="522" y="914"/>
                    <a:pt x="521" y="915"/>
                    <a:pt x="521" y="916"/>
                  </a:cubicBezTo>
                  <a:cubicBezTo>
                    <a:pt x="521" y="917"/>
                    <a:pt x="522" y="918"/>
                    <a:pt x="523" y="918"/>
                  </a:cubicBezTo>
                  <a:cubicBezTo>
                    <a:pt x="525" y="918"/>
                    <a:pt x="526" y="917"/>
                    <a:pt x="526" y="916"/>
                  </a:cubicBezTo>
                  <a:cubicBezTo>
                    <a:pt x="526" y="915"/>
                    <a:pt x="525" y="914"/>
                    <a:pt x="523" y="914"/>
                  </a:cubicBezTo>
                  <a:moveTo>
                    <a:pt x="4964" y="914"/>
                  </a:moveTo>
                  <a:cubicBezTo>
                    <a:pt x="4963" y="914"/>
                    <a:pt x="4962" y="915"/>
                    <a:pt x="4962" y="916"/>
                  </a:cubicBezTo>
                  <a:cubicBezTo>
                    <a:pt x="4962" y="917"/>
                    <a:pt x="4963" y="918"/>
                    <a:pt x="4964" y="918"/>
                  </a:cubicBezTo>
                  <a:cubicBezTo>
                    <a:pt x="4965" y="918"/>
                    <a:pt x="4966" y="917"/>
                    <a:pt x="4966" y="916"/>
                  </a:cubicBezTo>
                  <a:cubicBezTo>
                    <a:pt x="4966" y="915"/>
                    <a:pt x="4965" y="914"/>
                    <a:pt x="4964" y="914"/>
                  </a:cubicBezTo>
                  <a:moveTo>
                    <a:pt x="654" y="912"/>
                  </a:moveTo>
                  <a:cubicBezTo>
                    <a:pt x="652" y="912"/>
                    <a:pt x="650" y="914"/>
                    <a:pt x="650" y="916"/>
                  </a:cubicBezTo>
                  <a:cubicBezTo>
                    <a:pt x="650" y="918"/>
                    <a:pt x="652" y="920"/>
                    <a:pt x="654" y="920"/>
                  </a:cubicBezTo>
                  <a:cubicBezTo>
                    <a:pt x="656" y="920"/>
                    <a:pt x="658" y="918"/>
                    <a:pt x="658" y="916"/>
                  </a:cubicBezTo>
                  <a:cubicBezTo>
                    <a:pt x="658" y="914"/>
                    <a:pt x="656" y="912"/>
                    <a:pt x="654" y="912"/>
                  </a:cubicBezTo>
                  <a:moveTo>
                    <a:pt x="4834" y="912"/>
                  </a:moveTo>
                  <a:cubicBezTo>
                    <a:pt x="4832" y="912"/>
                    <a:pt x="4830" y="914"/>
                    <a:pt x="4830" y="916"/>
                  </a:cubicBezTo>
                  <a:cubicBezTo>
                    <a:pt x="4830" y="918"/>
                    <a:pt x="4832" y="920"/>
                    <a:pt x="4834" y="920"/>
                  </a:cubicBezTo>
                  <a:cubicBezTo>
                    <a:pt x="4836" y="920"/>
                    <a:pt x="4837" y="918"/>
                    <a:pt x="4837" y="916"/>
                  </a:cubicBezTo>
                  <a:cubicBezTo>
                    <a:pt x="4837" y="914"/>
                    <a:pt x="4836" y="912"/>
                    <a:pt x="4834" y="912"/>
                  </a:cubicBezTo>
                  <a:moveTo>
                    <a:pt x="785" y="911"/>
                  </a:moveTo>
                  <a:cubicBezTo>
                    <a:pt x="782" y="911"/>
                    <a:pt x="780" y="913"/>
                    <a:pt x="780" y="916"/>
                  </a:cubicBezTo>
                  <a:cubicBezTo>
                    <a:pt x="780" y="919"/>
                    <a:pt x="782" y="921"/>
                    <a:pt x="785" y="921"/>
                  </a:cubicBezTo>
                  <a:cubicBezTo>
                    <a:pt x="788" y="921"/>
                    <a:pt x="790" y="919"/>
                    <a:pt x="790" y="916"/>
                  </a:cubicBezTo>
                  <a:cubicBezTo>
                    <a:pt x="790" y="913"/>
                    <a:pt x="788" y="911"/>
                    <a:pt x="785" y="911"/>
                  </a:cubicBezTo>
                  <a:moveTo>
                    <a:pt x="4703" y="911"/>
                  </a:moveTo>
                  <a:cubicBezTo>
                    <a:pt x="4700" y="911"/>
                    <a:pt x="4697" y="913"/>
                    <a:pt x="4697" y="916"/>
                  </a:cubicBezTo>
                  <a:cubicBezTo>
                    <a:pt x="4697" y="919"/>
                    <a:pt x="4700" y="921"/>
                    <a:pt x="4703" y="921"/>
                  </a:cubicBezTo>
                  <a:cubicBezTo>
                    <a:pt x="4706" y="921"/>
                    <a:pt x="4708" y="919"/>
                    <a:pt x="4708" y="916"/>
                  </a:cubicBezTo>
                  <a:cubicBezTo>
                    <a:pt x="4708" y="913"/>
                    <a:pt x="4706" y="911"/>
                    <a:pt x="4703" y="911"/>
                  </a:cubicBezTo>
                  <a:moveTo>
                    <a:pt x="915" y="909"/>
                  </a:moveTo>
                  <a:cubicBezTo>
                    <a:pt x="912" y="909"/>
                    <a:pt x="909" y="912"/>
                    <a:pt x="909" y="916"/>
                  </a:cubicBezTo>
                  <a:cubicBezTo>
                    <a:pt x="909" y="920"/>
                    <a:pt x="912" y="922"/>
                    <a:pt x="915" y="922"/>
                  </a:cubicBezTo>
                  <a:cubicBezTo>
                    <a:pt x="919" y="922"/>
                    <a:pt x="922" y="920"/>
                    <a:pt x="922" y="916"/>
                  </a:cubicBezTo>
                  <a:cubicBezTo>
                    <a:pt x="922" y="912"/>
                    <a:pt x="919" y="909"/>
                    <a:pt x="915" y="909"/>
                  </a:cubicBezTo>
                  <a:moveTo>
                    <a:pt x="4572" y="909"/>
                  </a:moveTo>
                  <a:cubicBezTo>
                    <a:pt x="4569" y="909"/>
                    <a:pt x="4565" y="912"/>
                    <a:pt x="4565" y="916"/>
                  </a:cubicBezTo>
                  <a:cubicBezTo>
                    <a:pt x="4565" y="920"/>
                    <a:pt x="4569" y="923"/>
                    <a:pt x="4572" y="923"/>
                  </a:cubicBezTo>
                  <a:cubicBezTo>
                    <a:pt x="4576" y="923"/>
                    <a:pt x="4579" y="920"/>
                    <a:pt x="4579" y="916"/>
                  </a:cubicBezTo>
                  <a:cubicBezTo>
                    <a:pt x="4579" y="912"/>
                    <a:pt x="4576" y="909"/>
                    <a:pt x="4572" y="909"/>
                  </a:cubicBezTo>
                  <a:moveTo>
                    <a:pt x="1046" y="908"/>
                  </a:moveTo>
                  <a:cubicBezTo>
                    <a:pt x="1042" y="908"/>
                    <a:pt x="1038" y="912"/>
                    <a:pt x="1038" y="916"/>
                  </a:cubicBezTo>
                  <a:cubicBezTo>
                    <a:pt x="1038" y="920"/>
                    <a:pt x="1042" y="924"/>
                    <a:pt x="1046" y="924"/>
                  </a:cubicBezTo>
                  <a:cubicBezTo>
                    <a:pt x="1050" y="924"/>
                    <a:pt x="1054" y="920"/>
                    <a:pt x="1054" y="916"/>
                  </a:cubicBezTo>
                  <a:cubicBezTo>
                    <a:pt x="1054" y="912"/>
                    <a:pt x="1050" y="908"/>
                    <a:pt x="1046" y="908"/>
                  </a:cubicBezTo>
                  <a:moveTo>
                    <a:pt x="4442" y="908"/>
                  </a:moveTo>
                  <a:cubicBezTo>
                    <a:pt x="4437" y="908"/>
                    <a:pt x="4434" y="912"/>
                    <a:pt x="4434" y="916"/>
                  </a:cubicBezTo>
                  <a:cubicBezTo>
                    <a:pt x="4434" y="920"/>
                    <a:pt x="4437" y="924"/>
                    <a:pt x="4442" y="924"/>
                  </a:cubicBezTo>
                  <a:cubicBezTo>
                    <a:pt x="4446" y="924"/>
                    <a:pt x="4450" y="920"/>
                    <a:pt x="4450" y="916"/>
                  </a:cubicBezTo>
                  <a:cubicBezTo>
                    <a:pt x="4450" y="912"/>
                    <a:pt x="4446" y="908"/>
                    <a:pt x="4442" y="908"/>
                  </a:cubicBezTo>
                  <a:moveTo>
                    <a:pt x="1177" y="907"/>
                  </a:moveTo>
                  <a:cubicBezTo>
                    <a:pt x="1171" y="907"/>
                    <a:pt x="1167" y="911"/>
                    <a:pt x="1167" y="916"/>
                  </a:cubicBezTo>
                  <a:cubicBezTo>
                    <a:pt x="1167" y="921"/>
                    <a:pt x="1171" y="925"/>
                    <a:pt x="1177" y="925"/>
                  </a:cubicBezTo>
                  <a:cubicBezTo>
                    <a:pt x="1182" y="925"/>
                    <a:pt x="1186" y="921"/>
                    <a:pt x="1186" y="916"/>
                  </a:cubicBezTo>
                  <a:cubicBezTo>
                    <a:pt x="1186" y="911"/>
                    <a:pt x="1182" y="907"/>
                    <a:pt x="1177" y="907"/>
                  </a:cubicBezTo>
                  <a:moveTo>
                    <a:pt x="4311" y="907"/>
                  </a:moveTo>
                  <a:cubicBezTo>
                    <a:pt x="4306" y="907"/>
                    <a:pt x="4302" y="911"/>
                    <a:pt x="4302" y="916"/>
                  </a:cubicBezTo>
                  <a:cubicBezTo>
                    <a:pt x="4302" y="921"/>
                    <a:pt x="4306" y="925"/>
                    <a:pt x="4311" y="925"/>
                  </a:cubicBezTo>
                  <a:cubicBezTo>
                    <a:pt x="4316" y="925"/>
                    <a:pt x="4321" y="921"/>
                    <a:pt x="4321" y="916"/>
                  </a:cubicBezTo>
                  <a:cubicBezTo>
                    <a:pt x="4321" y="911"/>
                    <a:pt x="4316" y="907"/>
                    <a:pt x="4311" y="907"/>
                  </a:cubicBezTo>
                  <a:moveTo>
                    <a:pt x="1307" y="905"/>
                  </a:moveTo>
                  <a:cubicBezTo>
                    <a:pt x="1301" y="905"/>
                    <a:pt x="1297" y="910"/>
                    <a:pt x="1297" y="916"/>
                  </a:cubicBezTo>
                  <a:cubicBezTo>
                    <a:pt x="1297" y="922"/>
                    <a:pt x="1301" y="926"/>
                    <a:pt x="1307" y="926"/>
                  </a:cubicBezTo>
                  <a:cubicBezTo>
                    <a:pt x="1313" y="926"/>
                    <a:pt x="1318" y="922"/>
                    <a:pt x="1318" y="916"/>
                  </a:cubicBezTo>
                  <a:cubicBezTo>
                    <a:pt x="1318" y="910"/>
                    <a:pt x="1313" y="905"/>
                    <a:pt x="1307" y="905"/>
                  </a:cubicBezTo>
                  <a:moveTo>
                    <a:pt x="4180" y="905"/>
                  </a:moveTo>
                  <a:cubicBezTo>
                    <a:pt x="4175" y="905"/>
                    <a:pt x="4170" y="910"/>
                    <a:pt x="4170" y="916"/>
                  </a:cubicBezTo>
                  <a:cubicBezTo>
                    <a:pt x="4170" y="922"/>
                    <a:pt x="4175" y="926"/>
                    <a:pt x="4180" y="926"/>
                  </a:cubicBezTo>
                  <a:cubicBezTo>
                    <a:pt x="4186" y="926"/>
                    <a:pt x="4191" y="922"/>
                    <a:pt x="4191" y="916"/>
                  </a:cubicBezTo>
                  <a:cubicBezTo>
                    <a:pt x="4191" y="910"/>
                    <a:pt x="4186" y="905"/>
                    <a:pt x="4180" y="905"/>
                  </a:cubicBezTo>
                  <a:moveTo>
                    <a:pt x="1438" y="904"/>
                  </a:moveTo>
                  <a:cubicBezTo>
                    <a:pt x="1431" y="904"/>
                    <a:pt x="1426" y="910"/>
                    <a:pt x="1426" y="916"/>
                  </a:cubicBezTo>
                  <a:cubicBezTo>
                    <a:pt x="1426" y="922"/>
                    <a:pt x="1431" y="928"/>
                    <a:pt x="1438" y="928"/>
                  </a:cubicBezTo>
                  <a:cubicBezTo>
                    <a:pt x="1444" y="928"/>
                    <a:pt x="1449" y="922"/>
                    <a:pt x="1449" y="916"/>
                  </a:cubicBezTo>
                  <a:cubicBezTo>
                    <a:pt x="1449" y="910"/>
                    <a:pt x="1444" y="904"/>
                    <a:pt x="1438" y="904"/>
                  </a:cubicBezTo>
                  <a:moveTo>
                    <a:pt x="4050" y="904"/>
                  </a:moveTo>
                  <a:cubicBezTo>
                    <a:pt x="4043" y="904"/>
                    <a:pt x="4038" y="909"/>
                    <a:pt x="4038" y="916"/>
                  </a:cubicBezTo>
                  <a:cubicBezTo>
                    <a:pt x="4038" y="923"/>
                    <a:pt x="4043" y="928"/>
                    <a:pt x="4050" y="928"/>
                  </a:cubicBezTo>
                  <a:cubicBezTo>
                    <a:pt x="4056" y="928"/>
                    <a:pt x="4062" y="923"/>
                    <a:pt x="4062" y="916"/>
                  </a:cubicBezTo>
                  <a:cubicBezTo>
                    <a:pt x="4062" y="909"/>
                    <a:pt x="4056" y="904"/>
                    <a:pt x="4050" y="904"/>
                  </a:cubicBezTo>
                  <a:moveTo>
                    <a:pt x="1568" y="903"/>
                  </a:moveTo>
                  <a:cubicBezTo>
                    <a:pt x="1561" y="903"/>
                    <a:pt x="1555" y="909"/>
                    <a:pt x="1555" y="916"/>
                  </a:cubicBezTo>
                  <a:cubicBezTo>
                    <a:pt x="1555" y="923"/>
                    <a:pt x="1561" y="929"/>
                    <a:pt x="1568" y="929"/>
                  </a:cubicBezTo>
                  <a:cubicBezTo>
                    <a:pt x="1576" y="929"/>
                    <a:pt x="1581" y="923"/>
                    <a:pt x="1581" y="916"/>
                  </a:cubicBezTo>
                  <a:cubicBezTo>
                    <a:pt x="1581" y="909"/>
                    <a:pt x="1576" y="903"/>
                    <a:pt x="1568" y="903"/>
                  </a:cubicBezTo>
                  <a:moveTo>
                    <a:pt x="3919" y="903"/>
                  </a:moveTo>
                  <a:cubicBezTo>
                    <a:pt x="3912" y="903"/>
                    <a:pt x="3906" y="909"/>
                    <a:pt x="3906" y="916"/>
                  </a:cubicBezTo>
                  <a:cubicBezTo>
                    <a:pt x="3906" y="923"/>
                    <a:pt x="3912" y="929"/>
                    <a:pt x="3919" y="929"/>
                  </a:cubicBezTo>
                  <a:cubicBezTo>
                    <a:pt x="3926" y="929"/>
                    <a:pt x="3932" y="923"/>
                    <a:pt x="3932" y="916"/>
                  </a:cubicBezTo>
                  <a:cubicBezTo>
                    <a:pt x="3932" y="909"/>
                    <a:pt x="3926" y="903"/>
                    <a:pt x="3919" y="903"/>
                  </a:cubicBezTo>
                  <a:moveTo>
                    <a:pt x="1699" y="902"/>
                  </a:moveTo>
                  <a:cubicBezTo>
                    <a:pt x="1691" y="902"/>
                    <a:pt x="1685" y="908"/>
                    <a:pt x="1685" y="916"/>
                  </a:cubicBezTo>
                  <a:cubicBezTo>
                    <a:pt x="1685" y="924"/>
                    <a:pt x="1691" y="930"/>
                    <a:pt x="1699" y="930"/>
                  </a:cubicBezTo>
                  <a:cubicBezTo>
                    <a:pt x="1707" y="930"/>
                    <a:pt x="1713" y="924"/>
                    <a:pt x="1713" y="916"/>
                  </a:cubicBezTo>
                  <a:cubicBezTo>
                    <a:pt x="1713" y="908"/>
                    <a:pt x="1707" y="902"/>
                    <a:pt x="1699" y="902"/>
                  </a:cubicBezTo>
                  <a:moveTo>
                    <a:pt x="3789" y="902"/>
                  </a:moveTo>
                  <a:cubicBezTo>
                    <a:pt x="3781" y="902"/>
                    <a:pt x="3775" y="908"/>
                    <a:pt x="3775" y="916"/>
                  </a:cubicBezTo>
                  <a:cubicBezTo>
                    <a:pt x="3775" y="924"/>
                    <a:pt x="3781" y="930"/>
                    <a:pt x="3789" y="930"/>
                  </a:cubicBezTo>
                  <a:cubicBezTo>
                    <a:pt x="3796" y="930"/>
                    <a:pt x="3803" y="924"/>
                    <a:pt x="3803" y="916"/>
                  </a:cubicBezTo>
                  <a:cubicBezTo>
                    <a:pt x="3803" y="908"/>
                    <a:pt x="3796" y="902"/>
                    <a:pt x="3789" y="902"/>
                  </a:cubicBezTo>
                  <a:moveTo>
                    <a:pt x="523" y="785"/>
                  </a:moveTo>
                  <a:cubicBezTo>
                    <a:pt x="523" y="785"/>
                    <a:pt x="523" y="785"/>
                    <a:pt x="523" y="785"/>
                  </a:cubicBezTo>
                  <a:cubicBezTo>
                    <a:pt x="523" y="786"/>
                    <a:pt x="523" y="786"/>
                    <a:pt x="523" y="786"/>
                  </a:cubicBezTo>
                  <a:cubicBezTo>
                    <a:pt x="524" y="786"/>
                    <a:pt x="524" y="786"/>
                    <a:pt x="524" y="785"/>
                  </a:cubicBezTo>
                  <a:cubicBezTo>
                    <a:pt x="524" y="785"/>
                    <a:pt x="524" y="785"/>
                    <a:pt x="523" y="785"/>
                  </a:cubicBezTo>
                  <a:moveTo>
                    <a:pt x="4964" y="784"/>
                  </a:moveTo>
                  <a:cubicBezTo>
                    <a:pt x="4964" y="784"/>
                    <a:pt x="4963" y="785"/>
                    <a:pt x="4963" y="785"/>
                  </a:cubicBezTo>
                  <a:cubicBezTo>
                    <a:pt x="4963" y="786"/>
                    <a:pt x="4964" y="786"/>
                    <a:pt x="4964" y="786"/>
                  </a:cubicBezTo>
                  <a:cubicBezTo>
                    <a:pt x="4965" y="786"/>
                    <a:pt x="4965" y="786"/>
                    <a:pt x="4965" y="785"/>
                  </a:cubicBezTo>
                  <a:cubicBezTo>
                    <a:pt x="4965" y="785"/>
                    <a:pt x="4965" y="784"/>
                    <a:pt x="4964" y="784"/>
                  </a:cubicBezTo>
                  <a:moveTo>
                    <a:pt x="654" y="783"/>
                  </a:moveTo>
                  <a:cubicBezTo>
                    <a:pt x="653" y="783"/>
                    <a:pt x="652" y="784"/>
                    <a:pt x="652" y="785"/>
                  </a:cubicBezTo>
                  <a:cubicBezTo>
                    <a:pt x="652" y="787"/>
                    <a:pt x="653" y="788"/>
                    <a:pt x="654" y="788"/>
                  </a:cubicBezTo>
                  <a:cubicBezTo>
                    <a:pt x="655" y="788"/>
                    <a:pt x="656" y="787"/>
                    <a:pt x="656" y="785"/>
                  </a:cubicBezTo>
                  <a:cubicBezTo>
                    <a:pt x="656" y="784"/>
                    <a:pt x="655" y="783"/>
                    <a:pt x="654" y="783"/>
                  </a:cubicBezTo>
                  <a:moveTo>
                    <a:pt x="4834" y="783"/>
                  </a:moveTo>
                  <a:cubicBezTo>
                    <a:pt x="4832" y="783"/>
                    <a:pt x="4831" y="784"/>
                    <a:pt x="4831" y="785"/>
                  </a:cubicBezTo>
                  <a:cubicBezTo>
                    <a:pt x="4831" y="787"/>
                    <a:pt x="4832" y="788"/>
                    <a:pt x="4834" y="788"/>
                  </a:cubicBezTo>
                  <a:cubicBezTo>
                    <a:pt x="4835" y="788"/>
                    <a:pt x="4836" y="787"/>
                    <a:pt x="4836" y="785"/>
                  </a:cubicBezTo>
                  <a:cubicBezTo>
                    <a:pt x="4836" y="784"/>
                    <a:pt x="4835" y="783"/>
                    <a:pt x="4834" y="783"/>
                  </a:cubicBezTo>
                  <a:moveTo>
                    <a:pt x="785" y="782"/>
                  </a:moveTo>
                  <a:cubicBezTo>
                    <a:pt x="783" y="782"/>
                    <a:pt x="781" y="783"/>
                    <a:pt x="781" y="785"/>
                  </a:cubicBezTo>
                  <a:cubicBezTo>
                    <a:pt x="781" y="787"/>
                    <a:pt x="783" y="789"/>
                    <a:pt x="785" y="789"/>
                  </a:cubicBezTo>
                  <a:cubicBezTo>
                    <a:pt x="787" y="789"/>
                    <a:pt x="788" y="787"/>
                    <a:pt x="788" y="785"/>
                  </a:cubicBezTo>
                  <a:cubicBezTo>
                    <a:pt x="788" y="783"/>
                    <a:pt x="787" y="782"/>
                    <a:pt x="785" y="782"/>
                  </a:cubicBezTo>
                  <a:moveTo>
                    <a:pt x="4703" y="781"/>
                  </a:moveTo>
                  <a:cubicBezTo>
                    <a:pt x="4701" y="781"/>
                    <a:pt x="4699" y="783"/>
                    <a:pt x="4699" y="785"/>
                  </a:cubicBezTo>
                  <a:cubicBezTo>
                    <a:pt x="4699" y="788"/>
                    <a:pt x="4701" y="789"/>
                    <a:pt x="4703" y="789"/>
                  </a:cubicBezTo>
                  <a:cubicBezTo>
                    <a:pt x="4705" y="789"/>
                    <a:pt x="4707" y="788"/>
                    <a:pt x="4707" y="785"/>
                  </a:cubicBezTo>
                  <a:cubicBezTo>
                    <a:pt x="4707" y="783"/>
                    <a:pt x="4705" y="781"/>
                    <a:pt x="4703" y="781"/>
                  </a:cubicBezTo>
                  <a:moveTo>
                    <a:pt x="915" y="780"/>
                  </a:moveTo>
                  <a:cubicBezTo>
                    <a:pt x="913" y="780"/>
                    <a:pt x="910" y="783"/>
                    <a:pt x="910" y="785"/>
                  </a:cubicBezTo>
                  <a:cubicBezTo>
                    <a:pt x="910" y="788"/>
                    <a:pt x="913" y="790"/>
                    <a:pt x="915" y="790"/>
                  </a:cubicBezTo>
                  <a:cubicBezTo>
                    <a:pt x="918" y="790"/>
                    <a:pt x="920" y="788"/>
                    <a:pt x="920" y="785"/>
                  </a:cubicBezTo>
                  <a:cubicBezTo>
                    <a:pt x="920" y="783"/>
                    <a:pt x="918" y="780"/>
                    <a:pt x="915" y="780"/>
                  </a:cubicBezTo>
                  <a:moveTo>
                    <a:pt x="4572" y="780"/>
                  </a:moveTo>
                  <a:cubicBezTo>
                    <a:pt x="4569" y="780"/>
                    <a:pt x="4567" y="782"/>
                    <a:pt x="4567" y="785"/>
                  </a:cubicBezTo>
                  <a:cubicBezTo>
                    <a:pt x="4567" y="788"/>
                    <a:pt x="4569" y="791"/>
                    <a:pt x="4572" y="791"/>
                  </a:cubicBezTo>
                  <a:cubicBezTo>
                    <a:pt x="4575" y="791"/>
                    <a:pt x="4578" y="788"/>
                    <a:pt x="4578" y="785"/>
                  </a:cubicBezTo>
                  <a:cubicBezTo>
                    <a:pt x="4578" y="782"/>
                    <a:pt x="4575" y="780"/>
                    <a:pt x="4572" y="780"/>
                  </a:cubicBezTo>
                  <a:moveTo>
                    <a:pt x="1046" y="779"/>
                  </a:moveTo>
                  <a:cubicBezTo>
                    <a:pt x="1042" y="779"/>
                    <a:pt x="1039" y="782"/>
                    <a:pt x="1039" y="785"/>
                  </a:cubicBezTo>
                  <a:cubicBezTo>
                    <a:pt x="1039" y="789"/>
                    <a:pt x="1042" y="792"/>
                    <a:pt x="1046" y="792"/>
                  </a:cubicBezTo>
                  <a:cubicBezTo>
                    <a:pt x="1050" y="792"/>
                    <a:pt x="1052" y="789"/>
                    <a:pt x="1052" y="785"/>
                  </a:cubicBezTo>
                  <a:cubicBezTo>
                    <a:pt x="1052" y="782"/>
                    <a:pt x="1050" y="779"/>
                    <a:pt x="1046" y="779"/>
                  </a:cubicBezTo>
                  <a:moveTo>
                    <a:pt x="4442" y="779"/>
                  </a:moveTo>
                  <a:cubicBezTo>
                    <a:pt x="4438" y="779"/>
                    <a:pt x="4435" y="782"/>
                    <a:pt x="4435" y="785"/>
                  </a:cubicBezTo>
                  <a:cubicBezTo>
                    <a:pt x="4435" y="789"/>
                    <a:pt x="4438" y="792"/>
                    <a:pt x="4442" y="792"/>
                  </a:cubicBezTo>
                  <a:cubicBezTo>
                    <a:pt x="4445" y="792"/>
                    <a:pt x="4448" y="789"/>
                    <a:pt x="4448" y="785"/>
                  </a:cubicBezTo>
                  <a:cubicBezTo>
                    <a:pt x="4448" y="782"/>
                    <a:pt x="4445" y="779"/>
                    <a:pt x="4442" y="779"/>
                  </a:cubicBezTo>
                  <a:moveTo>
                    <a:pt x="1177" y="778"/>
                  </a:moveTo>
                  <a:cubicBezTo>
                    <a:pt x="1172" y="778"/>
                    <a:pt x="1169" y="781"/>
                    <a:pt x="1169" y="785"/>
                  </a:cubicBezTo>
                  <a:cubicBezTo>
                    <a:pt x="1169" y="790"/>
                    <a:pt x="1172" y="793"/>
                    <a:pt x="1177" y="793"/>
                  </a:cubicBezTo>
                  <a:cubicBezTo>
                    <a:pt x="1181" y="793"/>
                    <a:pt x="1184" y="790"/>
                    <a:pt x="1184" y="785"/>
                  </a:cubicBezTo>
                  <a:cubicBezTo>
                    <a:pt x="1184" y="781"/>
                    <a:pt x="1181" y="778"/>
                    <a:pt x="1177" y="778"/>
                  </a:cubicBezTo>
                  <a:moveTo>
                    <a:pt x="4311" y="777"/>
                  </a:moveTo>
                  <a:cubicBezTo>
                    <a:pt x="4307" y="777"/>
                    <a:pt x="4303" y="781"/>
                    <a:pt x="4303" y="785"/>
                  </a:cubicBezTo>
                  <a:cubicBezTo>
                    <a:pt x="4303" y="790"/>
                    <a:pt x="4307" y="793"/>
                    <a:pt x="4311" y="793"/>
                  </a:cubicBezTo>
                  <a:cubicBezTo>
                    <a:pt x="4315" y="793"/>
                    <a:pt x="4319" y="790"/>
                    <a:pt x="4319" y="785"/>
                  </a:cubicBezTo>
                  <a:cubicBezTo>
                    <a:pt x="4319" y="781"/>
                    <a:pt x="4315" y="777"/>
                    <a:pt x="4311" y="777"/>
                  </a:cubicBezTo>
                  <a:moveTo>
                    <a:pt x="1307" y="776"/>
                  </a:moveTo>
                  <a:cubicBezTo>
                    <a:pt x="1302" y="776"/>
                    <a:pt x="1298" y="780"/>
                    <a:pt x="1298" y="785"/>
                  </a:cubicBezTo>
                  <a:cubicBezTo>
                    <a:pt x="1298" y="790"/>
                    <a:pt x="1302" y="794"/>
                    <a:pt x="1307" y="794"/>
                  </a:cubicBezTo>
                  <a:cubicBezTo>
                    <a:pt x="1312" y="794"/>
                    <a:pt x="1316" y="790"/>
                    <a:pt x="1316" y="785"/>
                  </a:cubicBezTo>
                  <a:cubicBezTo>
                    <a:pt x="1316" y="780"/>
                    <a:pt x="1312" y="776"/>
                    <a:pt x="1307" y="776"/>
                  </a:cubicBezTo>
                  <a:moveTo>
                    <a:pt x="4180" y="776"/>
                  </a:moveTo>
                  <a:cubicBezTo>
                    <a:pt x="4175" y="776"/>
                    <a:pt x="4171" y="780"/>
                    <a:pt x="4171" y="785"/>
                  </a:cubicBezTo>
                  <a:cubicBezTo>
                    <a:pt x="4171" y="790"/>
                    <a:pt x="4175" y="794"/>
                    <a:pt x="4180" y="794"/>
                  </a:cubicBezTo>
                  <a:cubicBezTo>
                    <a:pt x="4185" y="794"/>
                    <a:pt x="4190" y="790"/>
                    <a:pt x="4190" y="785"/>
                  </a:cubicBezTo>
                  <a:cubicBezTo>
                    <a:pt x="4190" y="780"/>
                    <a:pt x="4185" y="776"/>
                    <a:pt x="4180" y="776"/>
                  </a:cubicBezTo>
                  <a:moveTo>
                    <a:pt x="1438" y="775"/>
                  </a:moveTo>
                  <a:cubicBezTo>
                    <a:pt x="1432" y="775"/>
                    <a:pt x="1428" y="780"/>
                    <a:pt x="1428" y="785"/>
                  </a:cubicBezTo>
                  <a:cubicBezTo>
                    <a:pt x="1428" y="791"/>
                    <a:pt x="1432" y="795"/>
                    <a:pt x="1438" y="795"/>
                  </a:cubicBezTo>
                  <a:cubicBezTo>
                    <a:pt x="1443" y="795"/>
                    <a:pt x="1448" y="791"/>
                    <a:pt x="1448" y="785"/>
                  </a:cubicBezTo>
                  <a:cubicBezTo>
                    <a:pt x="1448" y="780"/>
                    <a:pt x="1443" y="775"/>
                    <a:pt x="1438" y="775"/>
                  </a:cubicBezTo>
                  <a:moveTo>
                    <a:pt x="4050" y="775"/>
                  </a:moveTo>
                  <a:cubicBezTo>
                    <a:pt x="4044" y="775"/>
                    <a:pt x="4040" y="780"/>
                    <a:pt x="4040" y="785"/>
                  </a:cubicBezTo>
                  <a:cubicBezTo>
                    <a:pt x="4040" y="791"/>
                    <a:pt x="4044" y="795"/>
                    <a:pt x="4050" y="795"/>
                  </a:cubicBezTo>
                  <a:cubicBezTo>
                    <a:pt x="4055" y="795"/>
                    <a:pt x="4060" y="791"/>
                    <a:pt x="4060" y="785"/>
                  </a:cubicBezTo>
                  <a:cubicBezTo>
                    <a:pt x="4060" y="780"/>
                    <a:pt x="4055" y="775"/>
                    <a:pt x="4050" y="775"/>
                  </a:cubicBezTo>
                  <a:moveTo>
                    <a:pt x="1568" y="774"/>
                  </a:moveTo>
                  <a:cubicBezTo>
                    <a:pt x="1562" y="774"/>
                    <a:pt x="1557" y="779"/>
                    <a:pt x="1557" y="785"/>
                  </a:cubicBezTo>
                  <a:cubicBezTo>
                    <a:pt x="1557" y="792"/>
                    <a:pt x="1562" y="797"/>
                    <a:pt x="1568" y="797"/>
                  </a:cubicBezTo>
                  <a:cubicBezTo>
                    <a:pt x="1575" y="797"/>
                    <a:pt x="1580" y="792"/>
                    <a:pt x="1580" y="785"/>
                  </a:cubicBezTo>
                  <a:cubicBezTo>
                    <a:pt x="1580" y="779"/>
                    <a:pt x="1575" y="774"/>
                    <a:pt x="1568" y="774"/>
                  </a:cubicBezTo>
                  <a:moveTo>
                    <a:pt x="3919" y="774"/>
                  </a:moveTo>
                  <a:cubicBezTo>
                    <a:pt x="3913" y="774"/>
                    <a:pt x="3908" y="779"/>
                    <a:pt x="3908" y="785"/>
                  </a:cubicBezTo>
                  <a:cubicBezTo>
                    <a:pt x="3908" y="792"/>
                    <a:pt x="3913" y="797"/>
                    <a:pt x="3919" y="797"/>
                  </a:cubicBezTo>
                  <a:cubicBezTo>
                    <a:pt x="3925" y="797"/>
                    <a:pt x="3930" y="792"/>
                    <a:pt x="3930" y="785"/>
                  </a:cubicBezTo>
                  <a:cubicBezTo>
                    <a:pt x="3930" y="779"/>
                    <a:pt x="3925" y="774"/>
                    <a:pt x="3919" y="774"/>
                  </a:cubicBezTo>
                  <a:moveTo>
                    <a:pt x="1699" y="773"/>
                  </a:moveTo>
                  <a:cubicBezTo>
                    <a:pt x="1692" y="773"/>
                    <a:pt x="1687" y="779"/>
                    <a:pt x="1687" y="785"/>
                  </a:cubicBezTo>
                  <a:cubicBezTo>
                    <a:pt x="1687" y="792"/>
                    <a:pt x="1692" y="798"/>
                    <a:pt x="1699" y="798"/>
                  </a:cubicBezTo>
                  <a:cubicBezTo>
                    <a:pt x="1706" y="798"/>
                    <a:pt x="1711" y="792"/>
                    <a:pt x="1711" y="785"/>
                  </a:cubicBezTo>
                  <a:cubicBezTo>
                    <a:pt x="1711" y="779"/>
                    <a:pt x="1706" y="773"/>
                    <a:pt x="1699" y="773"/>
                  </a:cubicBezTo>
                  <a:moveTo>
                    <a:pt x="3789" y="773"/>
                  </a:moveTo>
                  <a:cubicBezTo>
                    <a:pt x="3782" y="773"/>
                    <a:pt x="3776" y="779"/>
                    <a:pt x="3776" y="785"/>
                  </a:cubicBezTo>
                  <a:cubicBezTo>
                    <a:pt x="3776" y="792"/>
                    <a:pt x="3782" y="798"/>
                    <a:pt x="3789" y="798"/>
                  </a:cubicBezTo>
                  <a:cubicBezTo>
                    <a:pt x="3795" y="798"/>
                    <a:pt x="3801" y="792"/>
                    <a:pt x="3801" y="785"/>
                  </a:cubicBezTo>
                  <a:cubicBezTo>
                    <a:pt x="3801" y="779"/>
                    <a:pt x="3795" y="773"/>
                    <a:pt x="3789" y="773"/>
                  </a:cubicBezTo>
                  <a:moveTo>
                    <a:pt x="654" y="654"/>
                  </a:moveTo>
                  <a:cubicBezTo>
                    <a:pt x="653" y="654"/>
                    <a:pt x="653" y="654"/>
                    <a:pt x="653" y="655"/>
                  </a:cubicBezTo>
                  <a:cubicBezTo>
                    <a:pt x="653" y="655"/>
                    <a:pt x="653" y="656"/>
                    <a:pt x="654" y="656"/>
                  </a:cubicBezTo>
                  <a:cubicBezTo>
                    <a:pt x="655" y="656"/>
                    <a:pt x="655" y="655"/>
                    <a:pt x="655" y="655"/>
                  </a:cubicBezTo>
                  <a:cubicBezTo>
                    <a:pt x="655" y="654"/>
                    <a:pt x="655" y="654"/>
                    <a:pt x="654" y="654"/>
                  </a:cubicBezTo>
                  <a:moveTo>
                    <a:pt x="4834" y="654"/>
                  </a:moveTo>
                  <a:cubicBezTo>
                    <a:pt x="4833" y="654"/>
                    <a:pt x="4832" y="654"/>
                    <a:pt x="4832" y="655"/>
                  </a:cubicBezTo>
                  <a:cubicBezTo>
                    <a:pt x="4832" y="655"/>
                    <a:pt x="4833" y="656"/>
                    <a:pt x="4834" y="656"/>
                  </a:cubicBezTo>
                  <a:cubicBezTo>
                    <a:pt x="4834" y="656"/>
                    <a:pt x="4835" y="655"/>
                    <a:pt x="4835" y="655"/>
                  </a:cubicBezTo>
                  <a:cubicBezTo>
                    <a:pt x="4835" y="654"/>
                    <a:pt x="4834" y="654"/>
                    <a:pt x="4834" y="654"/>
                  </a:cubicBezTo>
                  <a:moveTo>
                    <a:pt x="785" y="653"/>
                  </a:moveTo>
                  <a:cubicBezTo>
                    <a:pt x="784" y="653"/>
                    <a:pt x="783" y="654"/>
                    <a:pt x="783" y="655"/>
                  </a:cubicBezTo>
                  <a:cubicBezTo>
                    <a:pt x="783" y="656"/>
                    <a:pt x="784" y="657"/>
                    <a:pt x="785" y="657"/>
                  </a:cubicBezTo>
                  <a:cubicBezTo>
                    <a:pt x="786" y="657"/>
                    <a:pt x="787" y="656"/>
                    <a:pt x="787" y="655"/>
                  </a:cubicBezTo>
                  <a:cubicBezTo>
                    <a:pt x="787" y="654"/>
                    <a:pt x="786" y="653"/>
                    <a:pt x="785" y="653"/>
                  </a:cubicBezTo>
                  <a:moveTo>
                    <a:pt x="4703" y="652"/>
                  </a:moveTo>
                  <a:cubicBezTo>
                    <a:pt x="4702" y="652"/>
                    <a:pt x="4700" y="653"/>
                    <a:pt x="4700" y="655"/>
                  </a:cubicBezTo>
                  <a:cubicBezTo>
                    <a:pt x="4700" y="656"/>
                    <a:pt x="4702" y="657"/>
                    <a:pt x="4703" y="657"/>
                  </a:cubicBezTo>
                  <a:cubicBezTo>
                    <a:pt x="4704" y="657"/>
                    <a:pt x="4705" y="656"/>
                    <a:pt x="4705" y="655"/>
                  </a:cubicBezTo>
                  <a:cubicBezTo>
                    <a:pt x="4705" y="653"/>
                    <a:pt x="4704" y="652"/>
                    <a:pt x="4703" y="652"/>
                  </a:cubicBezTo>
                  <a:moveTo>
                    <a:pt x="915" y="651"/>
                  </a:moveTo>
                  <a:cubicBezTo>
                    <a:pt x="913" y="651"/>
                    <a:pt x="912" y="653"/>
                    <a:pt x="912" y="655"/>
                  </a:cubicBezTo>
                  <a:cubicBezTo>
                    <a:pt x="912" y="657"/>
                    <a:pt x="913" y="658"/>
                    <a:pt x="915" y="658"/>
                  </a:cubicBezTo>
                  <a:cubicBezTo>
                    <a:pt x="917" y="658"/>
                    <a:pt x="919" y="657"/>
                    <a:pt x="919" y="655"/>
                  </a:cubicBezTo>
                  <a:cubicBezTo>
                    <a:pt x="919" y="653"/>
                    <a:pt x="917" y="651"/>
                    <a:pt x="915" y="651"/>
                  </a:cubicBezTo>
                  <a:moveTo>
                    <a:pt x="4572" y="651"/>
                  </a:moveTo>
                  <a:cubicBezTo>
                    <a:pt x="4570" y="651"/>
                    <a:pt x="4569" y="653"/>
                    <a:pt x="4569" y="655"/>
                  </a:cubicBezTo>
                  <a:cubicBezTo>
                    <a:pt x="4569" y="657"/>
                    <a:pt x="4570" y="658"/>
                    <a:pt x="4572" y="658"/>
                  </a:cubicBezTo>
                  <a:cubicBezTo>
                    <a:pt x="4574" y="658"/>
                    <a:pt x="4576" y="657"/>
                    <a:pt x="4576" y="655"/>
                  </a:cubicBezTo>
                  <a:cubicBezTo>
                    <a:pt x="4576" y="653"/>
                    <a:pt x="4574" y="651"/>
                    <a:pt x="4572" y="651"/>
                  </a:cubicBezTo>
                  <a:moveTo>
                    <a:pt x="1046" y="650"/>
                  </a:moveTo>
                  <a:cubicBezTo>
                    <a:pt x="1043" y="650"/>
                    <a:pt x="1041" y="652"/>
                    <a:pt x="1041" y="655"/>
                  </a:cubicBezTo>
                  <a:cubicBezTo>
                    <a:pt x="1041" y="658"/>
                    <a:pt x="1043" y="660"/>
                    <a:pt x="1046" y="660"/>
                  </a:cubicBezTo>
                  <a:cubicBezTo>
                    <a:pt x="1049" y="660"/>
                    <a:pt x="1051" y="658"/>
                    <a:pt x="1051" y="655"/>
                  </a:cubicBezTo>
                  <a:cubicBezTo>
                    <a:pt x="1051" y="652"/>
                    <a:pt x="1049" y="650"/>
                    <a:pt x="1046" y="650"/>
                  </a:cubicBezTo>
                  <a:moveTo>
                    <a:pt x="4442" y="650"/>
                  </a:moveTo>
                  <a:cubicBezTo>
                    <a:pt x="4439" y="650"/>
                    <a:pt x="4437" y="652"/>
                    <a:pt x="4437" y="655"/>
                  </a:cubicBezTo>
                  <a:cubicBezTo>
                    <a:pt x="4437" y="658"/>
                    <a:pt x="4439" y="660"/>
                    <a:pt x="4442" y="660"/>
                  </a:cubicBezTo>
                  <a:cubicBezTo>
                    <a:pt x="4445" y="660"/>
                    <a:pt x="4447" y="658"/>
                    <a:pt x="4447" y="655"/>
                  </a:cubicBezTo>
                  <a:cubicBezTo>
                    <a:pt x="4447" y="652"/>
                    <a:pt x="4445" y="650"/>
                    <a:pt x="4442" y="650"/>
                  </a:cubicBezTo>
                  <a:moveTo>
                    <a:pt x="1177" y="649"/>
                  </a:moveTo>
                  <a:cubicBezTo>
                    <a:pt x="1173" y="649"/>
                    <a:pt x="1170" y="651"/>
                    <a:pt x="1170" y="655"/>
                  </a:cubicBezTo>
                  <a:cubicBezTo>
                    <a:pt x="1170" y="658"/>
                    <a:pt x="1173" y="661"/>
                    <a:pt x="1177" y="661"/>
                  </a:cubicBezTo>
                  <a:cubicBezTo>
                    <a:pt x="1180" y="661"/>
                    <a:pt x="1183" y="658"/>
                    <a:pt x="1183" y="655"/>
                  </a:cubicBezTo>
                  <a:cubicBezTo>
                    <a:pt x="1183" y="651"/>
                    <a:pt x="1180" y="649"/>
                    <a:pt x="1177" y="649"/>
                  </a:cubicBezTo>
                  <a:moveTo>
                    <a:pt x="4311" y="649"/>
                  </a:moveTo>
                  <a:cubicBezTo>
                    <a:pt x="4308" y="649"/>
                    <a:pt x="4305" y="651"/>
                    <a:pt x="4305" y="655"/>
                  </a:cubicBezTo>
                  <a:cubicBezTo>
                    <a:pt x="4305" y="658"/>
                    <a:pt x="4308" y="661"/>
                    <a:pt x="4311" y="661"/>
                  </a:cubicBezTo>
                  <a:cubicBezTo>
                    <a:pt x="4314" y="661"/>
                    <a:pt x="4317" y="658"/>
                    <a:pt x="4317" y="655"/>
                  </a:cubicBezTo>
                  <a:cubicBezTo>
                    <a:pt x="4317" y="651"/>
                    <a:pt x="4314" y="649"/>
                    <a:pt x="4311" y="649"/>
                  </a:cubicBezTo>
                  <a:moveTo>
                    <a:pt x="1307" y="647"/>
                  </a:moveTo>
                  <a:cubicBezTo>
                    <a:pt x="1303" y="647"/>
                    <a:pt x="1300" y="651"/>
                    <a:pt x="1300" y="655"/>
                  </a:cubicBezTo>
                  <a:cubicBezTo>
                    <a:pt x="1300" y="659"/>
                    <a:pt x="1303" y="662"/>
                    <a:pt x="1307" y="662"/>
                  </a:cubicBezTo>
                  <a:cubicBezTo>
                    <a:pt x="1311" y="662"/>
                    <a:pt x="1314" y="659"/>
                    <a:pt x="1314" y="655"/>
                  </a:cubicBezTo>
                  <a:cubicBezTo>
                    <a:pt x="1314" y="651"/>
                    <a:pt x="1311" y="647"/>
                    <a:pt x="1307" y="647"/>
                  </a:cubicBezTo>
                  <a:moveTo>
                    <a:pt x="4180" y="647"/>
                  </a:moveTo>
                  <a:cubicBezTo>
                    <a:pt x="4176" y="647"/>
                    <a:pt x="4173" y="651"/>
                    <a:pt x="4173" y="655"/>
                  </a:cubicBezTo>
                  <a:cubicBezTo>
                    <a:pt x="4173" y="659"/>
                    <a:pt x="4176" y="662"/>
                    <a:pt x="4180" y="662"/>
                  </a:cubicBezTo>
                  <a:cubicBezTo>
                    <a:pt x="4185" y="662"/>
                    <a:pt x="4188" y="659"/>
                    <a:pt x="4188" y="655"/>
                  </a:cubicBezTo>
                  <a:cubicBezTo>
                    <a:pt x="4188" y="651"/>
                    <a:pt x="4185" y="647"/>
                    <a:pt x="4180" y="647"/>
                  </a:cubicBezTo>
                  <a:moveTo>
                    <a:pt x="1438" y="646"/>
                  </a:moveTo>
                  <a:cubicBezTo>
                    <a:pt x="1433" y="646"/>
                    <a:pt x="1429" y="650"/>
                    <a:pt x="1429" y="655"/>
                  </a:cubicBezTo>
                  <a:cubicBezTo>
                    <a:pt x="1429" y="659"/>
                    <a:pt x="1433" y="663"/>
                    <a:pt x="1438" y="663"/>
                  </a:cubicBezTo>
                  <a:cubicBezTo>
                    <a:pt x="1442" y="663"/>
                    <a:pt x="1446" y="659"/>
                    <a:pt x="1446" y="655"/>
                  </a:cubicBezTo>
                  <a:cubicBezTo>
                    <a:pt x="1446" y="650"/>
                    <a:pt x="1442" y="646"/>
                    <a:pt x="1438" y="646"/>
                  </a:cubicBezTo>
                  <a:moveTo>
                    <a:pt x="4050" y="646"/>
                  </a:moveTo>
                  <a:cubicBezTo>
                    <a:pt x="4045" y="646"/>
                    <a:pt x="4041" y="650"/>
                    <a:pt x="4041" y="655"/>
                  </a:cubicBezTo>
                  <a:cubicBezTo>
                    <a:pt x="4041" y="660"/>
                    <a:pt x="4045" y="663"/>
                    <a:pt x="4050" y="663"/>
                  </a:cubicBezTo>
                  <a:cubicBezTo>
                    <a:pt x="4055" y="663"/>
                    <a:pt x="4059" y="660"/>
                    <a:pt x="4059" y="655"/>
                  </a:cubicBezTo>
                  <a:cubicBezTo>
                    <a:pt x="4059" y="650"/>
                    <a:pt x="4055" y="646"/>
                    <a:pt x="4050" y="646"/>
                  </a:cubicBezTo>
                  <a:moveTo>
                    <a:pt x="1568" y="645"/>
                  </a:moveTo>
                  <a:cubicBezTo>
                    <a:pt x="1563" y="645"/>
                    <a:pt x="1559" y="650"/>
                    <a:pt x="1559" y="655"/>
                  </a:cubicBezTo>
                  <a:cubicBezTo>
                    <a:pt x="1559" y="660"/>
                    <a:pt x="1563" y="664"/>
                    <a:pt x="1568" y="664"/>
                  </a:cubicBezTo>
                  <a:cubicBezTo>
                    <a:pt x="1574" y="664"/>
                    <a:pt x="1578" y="660"/>
                    <a:pt x="1578" y="655"/>
                  </a:cubicBezTo>
                  <a:cubicBezTo>
                    <a:pt x="1578" y="650"/>
                    <a:pt x="1574" y="645"/>
                    <a:pt x="1568" y="645"/>
                  </a:cubicBezTo>
                  <a:moveTo>
                    <a:pt x="3919" y="645"/>
                  </a:moveTo>
                  <a:cubicBezTo>
                    <a:pt x="3914" y="645"/>
                    <a:pt x="3910" y="650"/>
                    <a:pt x="3910" y="655"/>
                  </a:cubicBezTo>
                  <a:cubicBezTo>
                    <a:pt x="3910" y="660"/>
                    <a:pt x="3914" y="664"/>
                    <a:pt x="3919" y="664"/>
                  </a:cubicBezTo>
                  <a:cubicBezTo>
                    <a:pt x="3924" y="664"/>
                    <a:pt x="3929" y="660"/>
                    <a:pt x="3929" y="655"/>
                  </a:cubicBezTo>
                  <a:cubicBezTo>
                    <a:pt x="3929" y="650"/>
                    <a:pt x="3924" y="645"/>
                    <a:pt x="3919" y="645"/>
                  </a:cubicBezTo>
                  <a:moveTo>
                    <a:pt x="1699" y="644"/>
                  </a:moveTo>
                  <a:cubicBezTo>
                    <a:pt x="1693" y="644"/>
                    <a:pt x="1688" y="649"/>
                    <a:pt x="1688" y="655"/>
                  </a:cubicBezTo>
                  <a:cubicBezTo>
                    <a:pt x="1688" y="661"/>
                    <a:pt x="1693" y="665"/>
                    <a:pt x="1699" y="665"/>
                  </a:cubicBezTo>
                  <a:cubicBezTo>
                    <a:pt x="1705" y="665"/>
                    <a:pt x="1709" y="661"/>
                    <a:pt x="1709" y="655"/>
                  </a:cubicBezTo>
                  <a:cubicBezTo>
                    <a:pt x="1709" y="649"/>
                    <a:pt x="1705" y="644"/>
                    <a:pt x="1699" y="644"/>
                  </a:cubicBezTo>
                  <a:moveTo>
                    <a:pt x="3789" y="644"/>
                  </a:moveTo>
                  <a:cubicBezTo>
                    <a:pt x="3783" y="644"/>
                    <a:pt x="3778" y="649"/>
                    <a:pt x="3778" y="655"/>
                  </a:cubicBezTo>
                  <a:cubicBezTo>
                    <a:pt x="3778" y="661"/>
                    <a:pt x="3783" y="665"/>
                    <a:pt x="3789" y="665"/>
                  </a:cubicBezTo>
                  <a:cubicBezTo>
                    <a:pt x="3794" y="665"/>
                    <a:pt x="3799" y="661"/>
                    <a:pt x="3799" y="655"/>
                  </a:cubicBezTo>
                  <a:cubicBezTo>
                    <a:pt x="3799" y="649"/>
                    <a:pt x="3794" y="644"/>
                    <a:pt x="3789" y="644"/>
                  </a:cubicBezTo>
                  <a:moveTo>
                    <a:pt x="785" y="523"/>
                  </a:moveTo>
                  <a:cubicBezTo>
                    <a:pt x="784" y="523"/>
                    <a:pt x="784" y="524"/>
                    <a:pt x="784" y="524"/>
                  </a:cubicBezTo>
                  <a:cubicBezTo>
                    <a:pt x="784" y="525"/>
                    <a:pt x="784" y="525"/>
                    <a:pt x="785" y="525"/>
                  </a:cubicBezTo>
                  <a:cubicBezTo>
                    <a:pt x="785" y="525"/>
                    <a:pt x="785" y="525"/>
                    <a:pt x="785" y="524"/>
                  </a:cubicBezTo>
                  <a:cubicBezTo>
                    <a:pt x="785" y="524"/>
                    <a:pt x="785" y="523"/>
                    <a:pt x="785" y="523"/>
                  </a:cubicBezTo>
                  <a:moveTo>
                    <a:pt x="4703" y="523"/>
                  </a:moveTo>
                  <a:cubicBezTo>
                    <a:pt x="4702" y="523"/>
                    <a:pt x="4702" y="524"/>
                    <a:pt x="4702" y="524"/>
                  </a:cubicBezTo>
                  <a:cubicBezTo>
                    <a:pt x="4702" y="525"/>
                    <a:pt x="4702" y="525"/>
                    <a:pt x="4703" y="525"/>
                  </a:cubicBezTo>
                  <a:cubicBezTo>
                    <a:pt x="4704" y="525"/>
                    <a:pt x="4704" y="525"/>
                    <a:pt x="4704" y="524"/>
                  </a:cubicBezTo>
                  <a:cubicBezTo>
                    <a:pt x="4704" y="524"/>
                    <a:pt x="4704" y="523"/>
                    <a:pt x="4703" y="523"/>
                  </a:cubicBezTo>
                  <a:moveTo>
                    <a:pt x="915" y="522"/>
                  </a:moveTo>
                  <a:cubicBezTo>
                    <a:pt x="914" y="522"/>
                    <a:pt x="913" y="523"/>
                    <a:pt x="913" y="524"/>
                  </a:cubicBezTo>
                  <a:cubicBezTo>
                    <a:pt x="913" y="525"/>
                    <a:pt x="914" y="526"/>
                    <a:pt x="915" y="526"/>
                  </a:cubicBezTo>
                  <a:cubicBezTo>
                    <a:pt x="917" y="526"/>
                    <a:pt x="917" y="525"/>
                    <a:pt x="917" y="524"/>
                  </a:cubicBezTo>
                  <a:cubicBezTo>
                    <a:pt x="917" y="523"/>
                    <a:pt x="917" y="522"/>
                    <a:pt x="915" y="522"/>
                  </a:cubicBezTo>
                  <a:moveTo>
                    <a:pt x="4572" y="522"/>
                  </a:moveTo>
                  <a:cubicBezTo>
                    <a:pt x="4571" y="522"/>
                    <a:pt x="4570" y="523"/>
                    <a:pt x="4570" y="524"/>
                  </a:cubicBezTo>
                  <a:cubicBezTo>
                    <a:pt x="4570" y="525"/>
                    <a:pt x="4571" y="526"/>
                    <a:pt x="4572" y="526"/>
                  </a:cubicBezTo>
                  <a:cubicBezTo>
                    <a:pt x="4574" y="526"/>
                    <a:pt x="4574" y="525"/>
                    <a:pt x="4574" y="524"/>
                  </a:cubicBezTo>
                  <a:cubicBezTo>
                    <a:pt x="4574" y="523"/>
                    <a:pt x="4574" y="522"/>
                    <a:pt x="4572" y="522"/>
                  </a:cubicBezTo>
                  <a:moveTo>
                    <a:pt x="1046" y="521"/>
                  </a:moveTo>
                  <a:cubicBezTo>
                    <a:pt x="1044" y="521"/>
                    <a:pt x="1043" y="522"/>
                    <a:pt x="1043" y="524"/>
                  </a:cubicBezTo>
                  <a:cubicBezTo>
                    <a:pt x="1043" y="526"/>
                    <a:pt x="1044" y="527"/>
                    <a:pt x="1046" y="527"/>
                  </a:cubicBezTo>
                  <a:cubicBezTo>
                    <a:pt x="1048" y="527"/>
                    <a:pt x="1049" y="526"/>
                    <a:pt x="1049" y="524"/>
                  </a:cubicBezTo>
                  <a:cubicBezTo>
                    <a:pt x="1049" y="522"/>
                    <a:pt x="1048" y="521"/>
                    <a:pt x="1046" y="521"/>
                  </a:cubicBezTo>
                  <a:moveTo>
                    <a:pt x="4442" y="521"/>
                  </a:moveTo>
                  <a:cubicBezTo>
                    <a:pt x="4440" y="521"/>
                    <a:pt x="4438" y="522"/>
                    <a:pt x="4438" y="524"/>
                  </a:cubicBezTo>
                  <a:cubicBezTo>
                    <a:pt x="4438" y="526"/>
                    <a:pt x="4440" y="528"/>
                    <a:pt x="4442" y="528"/>
                  </a:cubicBezTo>
                  <a:cubicBezTo>
                    <a:pt x="4444" y="528"/>
                    <a:pt x="4445" y="526"/>
                    <a:pt x="4445" y="524"/>
                  </a:cubicBezTo>
                  <a:cubicBezTo>
                    <a:pt x="4445" y="522"/>
                    <a:pt x="4444" y="521"/>
                    <a:pt x="4442" y="521"/>
                  </a:cubicBezTo>
                  <a:moveTo>
                    <a:pt x="1177" y="519"/>
                  </a:moveTo>
                  <a:cubicBezTo>
                    <a:pt x="1174" y="519"/>
                    <a:pt x="1172" y="522"/>
                    <a:pt x="1172" y="524"/>
                  </a:cubicBezTo>
                  <a:cubicBezTo>
                    <a:pt x="1172" y="527"/>
                    <a:pt x="1174" y="529"/>
                    <a:pt x="1177" y="529"/>
                  </a:cubicBezTo>
                  <a:cubicBezTo>
                    <a:pt x="1179" y="529"/>
                    <a:pt x="1181" y="527"/>
                    <a:pt x="1181" y="524"/>
                  </a:cubicBezTo>
                  <a:cubicBezTo>
                    <a:pt x="1181" y="522"/>
                    <a:pt x="1179" y="519"/>
                    <a:pt x="1177" y="519"/>
                  </a:cubicBezTo>
                  <a:moveTo>
                    <a:pt x="4311" y="519"/>
                  </a:moveTo>
                  <a:cubicBezTo>
                    <a:pt x="4308" y="519"/>
                    <a:pt x="4306" y="522"/>
                    <a:pt x="4306" y="524"/>
                  </a:cubicBezTo>
                  <a:cubicBezTo>
                    <a:pt x="4306" y="527"/>
                    <a:pt x="4308" y="529"/>
                    <a:pt x="4311" y="529"/>
                  </a:cubicBezTo>
                  <a:cubicBezTo>
                    <a:pt x="4314" y="529"/>
                    <a:pt x="4316" y="527"/>
                    <a:pt x="4316" y="524"/>
                  </a:cubicBezTo>
                  <a:cubicBezTo>
                    <a:pt x="4316" y="522"/>
                    <a:pt x="4314" y="519"/>
                    <a:pt x="4311" y="519"/>
                  </a:cubicBezTo>
                  <a:moveTo>
                    <a:pt x="1307" y="518"/>
                  </a:moveTo>
                  <a:cubicBezTo>
                    <a:pt x="1304" y="518"/>
                    <a:pt x="1301" y="521"/>
                    <a:pt x="1301" y="524"/>
                  </a:cubicBezTo>
                  <a:cubicBezTo>
                    <a:pt x="1301" y="527"/>
                    <a:pt x="1304" y="530"/>
                    <a:pt x="1307" y="530"/>
                  </a:cubicBezTo>
                  <a:cubicBezTo>
                    <a:pt x="1310" y="530"/>
                    <a:pt x="1313" y="527"/>
                    <a:pt x="1313" y="524"/>
                  </a:cubicBezTo>
                  <a:cubicBezTo>
                    <a:pt x="1313" y="521"/>
                    <a:pt x="1310" y="518"/>
                    <a:pt x="1307" y="518"/>
                  </a:cubicBezTo>
                  <a:moveTo>
                    <a:pt x="4180" y="518"/>
                  </a:moveTo>
                  <a:cubicBezTo>
                    <a:pt x="4177" y="518"/>
                    <a:pt x="4175" y="521"/>
                    <a:pt x="4175" y="524"/>
                  </a:cubicBezTo>
                  <a:cubicBezTo>
                    <a:pt x="4175" y="527"/>
                    <a:pt x="4177" y="530"/>
                    <a:pt x="4180" y="530"/>
                  </a:cubicBezTo>
                  <a:cubicBezTo>
                    <a:pt x="4184" y="530"/>
                    <a:pt x="4186" y="527"/>
                    <a:pt x="4186" y="524"/>
                  </a:cubicBezTo>
                  <a:cubicBezTo>
                    <a:pt x="4186" y="521"/>
                    <a:pt x="4184" y="518"/>
                    <a:pt x="4180" y="518"/>
                  </a:cubicBezTo>
                  <a:moveTo>
                    <a:pt x="1438" y="517"/>
                  </a:moveTo>
                  <a:cubicBezTo>
                    <a:pt x="1434" y="517"/>
                    <a:pt x="1431" y="520"/>
                    <a:pt x="1431" y="524"/>
                  </a:cubicBezTo>
                  <a:cubicBezTo>
                    <a:pt x="1431" y="528"/>
                    <a:pt x="1434" y="531"/>
                    <a:pt x="1438" y="531"/>
                  </a:cubicBezTo>
                  <a:cubicBezTo>
                    <a:pt x="1442" y="531"/>
                    <a:pt x="1445" y="528"/>
                    <a:pt x="1445" y="524"/>
                  </a:cubicBezTo>
                  <a:cubicBezTo>
                    <a:pt x="1445" y="520"/>
                    <a:pt x="1442" y="517"/>
                    <a:pt x="1438" y="517"/>
                  </a:cubicBezTo>
                  <a:moveTo>
                    <a:pt x="4050" y="517"/>
                  </a:moveTo>
                  <a:cubicBezTo>
                    <a:pt x="4046" y="517"/>
                    <a:pt x="4043" y="520"/>
                    <a:pt x="4043" y="524"/>
                  </a:cubicBezTo>
                  <a:cubicBezTo>
                    <a:pt x="4043" y="528"/>
                    <a:pt x="4046" y="531"/>
                    <a:pt x="4050" y="531"/>
                  </a:cubicBezTo>
                  <a:cubicBezTo>
                    <a:pt x="4054" y="531"/>
                    <a:pt x="4057" y="528"/>
                    <a:pt x="4057" y="524"/>
                  </a:cubicBezTo>
                  <a:cubicBezTo>
                    <a:pt x="4057" y="520"/>
                    <a:pt x="4054" y="517"/>
                    <a:pt x="4050" y="517"/>
                  </a:cubicBezTo>
                  <a:moveTo>
                    <a:pt x="1568" y="517"/>
                  </a:moveTo>
                  <a:cubicBezTo>
                    <a:pt x="1564" y="517"/>
                    <a:pt x="1561" y="520"/>
                    <a:pt x="1561" y="524"/>
                  </a:cubicBezTo>
                  <a:cubicBezTo>
                    <a:pt x="1561" y="528"/>
                    <a:pt x="1564" y="532"/>
                    <a:pt x="1568" y="532"/>
                  </a:cubicBezTo>
                  <a:cubicBezTo>
                    <a:pt x="1573" y="532"/>
                    <a:pt x="1576" y="528"/>
                    <a:pt x="1576" y="524"/>
                  </a:cubicBezTo>
                  <a:cubicBezTo>
                    <a:pt x="1576" y="520"/>
                    <a:pt x="1573" y="517"/>
                    <a:pt x="1568" y="517"/>
                  </a:cubicBezTo>
                  <a:moveTo>
                    <a:pt x="3919" y="517"/>
                  </a:moveTo>
                  <a:cubicBezTo>
                    <a:pt x="3915" y="517"/>
                    <a:pt x="3912" y="520"/>
                    <a:pt x="3912" y="524"/>
                  </a:cubicBezTo>
                  <a:cubicBezTo>
                    <a:pt x="3912" y="528"/>
                    <a:pt x="3915" y="532"/>
                    <a:pt x="3919" y="532"/>
                  </a:cubicBezTo>
                  <a:cubicBezTo>
                    <a:pt x="3923" y="532"/>
                    <a:pt x="3927" y="528"/>
                    <a:pt x="3927" y="524"/>
                  </a:cubicBezTo>
                  <a:cubicBezTo>
                    <a:pt x="3927" y="520"/>
                    <a:pt x="3923" y="517"/>
                    <a:pt x="3919" y="517"/>
                  </a:cubicBezTo>
                  <a:moveTo>
                    <a:pt x="1699" y="515"/>
                  </a:moveTo>
                  <a:cubicBezTo>
                    <a:pt x="1694" y="515"/>
                    <a:pt x="1690" y="519"/>
                    <a:pt x="1690" y="524"/>
                  </a:cubicBezTo>
                  <a:cubicBezTo>
                    <a:pt x="1690" y="529"/>
                    <a:pt x="1694" y="533"/>
                    <a:pt x="1699" y="533"/>
                  </a:cubicBezTo>
                  <a:cubicBezTo>
                    <a:pt x="1704" y="533"/>
                    <a:pt x="1708" y="529"/>
                    <a:pt x="1708" y="524"/>
                  </a:cubicBezTo>
                  <a:cubicBezTo>
                    <a:pt x="1708" y="519"/>
                    <a:pt x="1704" y="515"/>
                    <a:pt x="1699" y="515"/>
                  </a:cubicBezTo>
                  <a:moveTo>
                    <a:pt x="3789" y="515"/>
                  </a:moveTo>
                  <a:cubicBezTo>
                    <a:pt x="3784" y="515"/>
                    <a:pt x="3780" y="519"/>
                    <a:pt x="3780" y="524"/>
                  </a:cubicBezTo>
                  <a:cubicBezTo>
                    <a:pt x="3780" y="529"/>
                    <a:pt x="3784" y="533"/>
                    <a:pt x="3789" y="533"/>
                  </a:cubicBezTo>
                  <a:cubicBezTo>
                    <a:pt x="3793" y="533"/>
                    <a:pt x="3797" y="529"/>
                    <a:pt x="3797" y="524"/>
                  </a:cubicBezTo>
                  <a:cubicBezTo>
                    <a:pt x="3797" y="519"/>
                    <a:pt x="3793" y="515"/>
                    <a:pt x="3789" y="515"/>
                  </a:cubicBezTo>
                  <a:moveTo>
                    <a:pt x="915" y="393"/>
                  </a:moveTo>
                  <a:cubicBezTo>
                    <a:pt x="915" y="393"/>
                    <a:pt x="915" y="393"/>
                    <a:pt x="915" y="394"/>
                  </a:cubicBezTo>
                  <a:cubicBezTo>
                    <a:pt x="915" y="394"/>
                    <a:pt x="915" y="394"/>
                    <a:pt x="915" y="394"/>
                  </a:cubicBezTo>
                  <a:cubicBezTo>
                    <a:pt x="916" y="394"/>
                    <a:pt x="916" y="394"/>
                    <a:pt x="916" y="394"/>
                  </a:cubicBezTo>
                  <a:cubicBezTo>
                    <a:pt x="916" y="393"/>
                    <a:pt x="916" y="393"/>
                    <a:pt x="915" y="393"/>
                  </a:cubicBezTo>
                  <a:moveTo>
                    <a:pt x="4572" y="393"/>
                  </a:moveTo>
                  <a:cubicBezTo>
                    <a:pt x="4572" y="393"/>
                    <a:pt x="4572" y="393"/>
                    <a:pt x="4572" y="394"/>
                  </a:cubicBezTo>
                  <a:cubicBezTo>
                    <a:pt x="4572" y="394"/>
                    <a:pt x="4572" y="394"/>
                    <a:pt x="4572" y="394"/>
                  </a:cubicBezTo>
                  <a:cubicBezTo>
                    <a:pt x="4573" y="394"/>
                    <a:pt x="4573" y="394"/>
                    <a:pt x="4573" y="394"/>
                  </a:cubicBezTo>
                  <a:cubicBezTo>
                    <a:pt x="4573" y="393"/>
                    <a:pt x="4573" y="393"/>
                    <a:pt x="4572" y="393"/>
                  </a:cubicBezTo>
                  <a:moveTo>
                    <a:pt x="1046" y="392"/>
                  </a:moveTo>
                  <a:cubicBezTo>
                    <a:pt x="1045" y="392"/>
                    <a:pt x="1044" y="393"/>
                    <a:pt x="1044" y="394"/>
                  </a:cubicBezTo>
                  <a:cubicBezTo>
                    <a:pt x="1044" y="395"/>
                    <a:pt x="1045" y="395"/>
                    <a:pt x="1046" y="395"/>
                  </a:cubicBezTo>
                  <a:cubicBezTo>
                    <a:pt x="1047" y="395"/>
                    <a:pt x="1048" y="395"/>
                    <a:pt x="1048" y="394"/>
                  </a:cubicBezTo>
                  <a:cubicBezTo>
                    <a:pt x="1048" y="393"/>
                    <a:pt x="1047" y="392"/>
                    <a:pt x="1046" y="392"/>
                  </a:cubicBezTo>
                  <a:moveTo>
                    <a:pt x="4442" y="392"/>
                  </a:moveTo>
                  <a:cubicBezTo>
                    <a:pt x="4441" y="392"/>
                    <a:pt x="4440" y="393"/>
                    <a:pt x="4440" y="394"/>
                  </a:cubicBezTo>
                  <a:cubicBezTo>
                    <a:pt x="4440" y="395"/>
                    <a:pt x="4441" y="395"/>
                    <a:pt x="4442" y="395"/>
                  </a:cubicBezTo>
                  <a:cubicBezTo>
                    <a:pt x="4443" y="395"/>
                    <a:pt x="4444" y="395"/>
                    <a:pt x="4444" y="394"/>
                  </a:cubicBezTo>
                  <a:cubicBezTo>
                    <a:pt x="4444" y="393"/>
                    <a:pt x="4443" y="392"/>
                    <a:pt x="4442" y="392"/>
                  </a:cubicBezTo>
                  <a:moveTo>
                    <a:pt x="1177" y="391"/>
                  </a:moveTo>
                  <a:cubicBezTo>
                    <a:pt x="1175" y="391"/>
                    <a:pt x="1174" y="392"/>
                    <a:pt x="1174" y="394"/>
                  </a:cubicBezTo>
                  <a:cubicBezTo>
                    <a:pt x="1174" y="395"/>
                    <a:pt x="1175" y="396"/>
                    <a:pt x="1177" y="396"/>
                  </a:cubicBezTo>
                  <a:cubicBezTo>
                    <a:pt x="1178" y="396"/>
                    <a:pt x="1179" y="395"/>
                    <a:pt x="1179" y="394"/>
                  </a:cubicBezTo>
                  <a:cubicBezTo>
                    <a:pt x="1179" y="392"/>
                    <a:pt x="1178" y="391"/>
                    <a:pt x="1177" y="391"/>
                  </a:cubicBezTo>
                  <a:moveTo>
                    <a:pt x="4311" y="391"/>
                  </a:moveTo>
                  <a:cubicBezTo>
                    <a:pt x="4309" y="391"/>
                    <a:pt x="4308" y="392"/>
                    <a:pt x="4308" y="394"/>
                  </a:cubicBezTo>
                  <a:cubicBezTo>
                    <a:pt x="4308" y="395"/>
                    <a:pt x="4309" y="396"/>
                    <a:pt x="4311" y="396"/>
                  </a:cubicBezTo>
                  <a:cubicBezTo>
                    <a:pt x="4313" y="396"/>
                    <a:pt x="4314" y="395"/>
                    <a:pt x="4314" y="394"/>
                  </a:cubicBezTo>
                  <a:cubicBezTo>
                    <a:pt x="4314" y="392"/>
                    <a:pt x="4313" y="391"/>
                    <a:pt x="4311" y="391"/>
                  </a:cubicBezTo>
                  <a:moveTo>
                    <a:pt x="1307" y="390"/>
                  </a:moveTo>
                  <a:cubicBezTo>
                    <a:pt x="1305" y="390"/>
                    <a:pt x="1303" y="391"/>
                    <a:pt x="1303" y="394"/>
                  </a:cubicBezTo>
                  <a:cubicBezTo>
                    <a:pt x="1303" y="396"/>
                    <a:pt x="1305" y="397"/>
                    <a:pt x="1307" y="397"/>
                  </a:cubicBezTo>
                  <a:cubicBezTo>
                    <a:pt x="1309" y="397"/>
                    <a:pt x="1311" y="396"/>
                    <a:pt x="1311" y="394"/>
                  </a:cubicBezTo>
                  <a:cubicBezTo>
                    <a:pt x="1311" y="391"/>
                    <a:pt x="1309" y="390"/>
                    <a:pt x="1307" y="390"/>
                  </a:cubicBezTo>
                  <a:moveTo>
                    <a:pt x="4180" y="390"/>
                  </a:moveTo>
                  <a:cubicBezTo>
                    <a:pt x="4178" y="390"/>
                    <a:pt x="4176" y="391"/>
                    <a:pt x="4176" y="394"/>
                  </a:cubicBezTo>
                  <a:cubicBezTo>
                    <a:pt x="4176" y="396"/>
                    <a:pt x="4178" y="397"/>
                    <a:pt x="4180" y="397"/>
                  </a:cubicBezTo>
                  <a:cubicBezTo>
                    <a:pt x="4183" y="397"/>
                    <a:pt x="4184" y="396"/>
                    <a:pt x="4184" y="394"/>
                  </a:cubicBezTo>
                  <a:cubicBezTo>
                    <a:pt x="4184" y="391"/>
                    <a:pt x="4183" y="390"/>
                    <a:pt x="4180" y="390"/>
                  </a:cubicBezTo>
                  <a:moveTo>
                    <a:pt x="1438" y="388"/>
                  </a:moveTo>
                  <a:cubicBezTo>
                    <a:pt x="1435" y="388"/>
                    <a:pt x="1433" y="391"/>
                    <a:pt x="1433" y="394"/>
                  </a:cubicBezTo>
                  <a:cubicBezTo>
                    <a:pt x="1433" y="396"/>
                    <a:pt x="1435" y="399"/>
                    <a:pt x="1438" y="399"/>
                  </a:cubicBezTo>
                  <a:cubicBezTo>
                    <a:pt x="1441" y="399"/>
                    <a:pt x="1443" y="396"/>
                    <a:pt x="1443" y="394"/>
                  </a:cubicBezTo>
                  <a:cubicBezTo>
                    <a:pt x="1443" y="391"/>
                    <a:pt x="1441" y="388"/>
                    <a:pt x="1438" y="388"/>
                  </a:cubicBezTo>
                  <a:moveTo>
                    <a:pt x="4050" y="388"/>
                  </a:moveTo>
                  <a:cubicBezTo>
                    <a:pt x="4047" y="388"/>
                    <a:pt x="4045" y="391"/>
                    <a:pt x="4045" y="394"/>
                  </a:cubicBezTo>
                  <a:cubicBezTo>
                    <a:pt x="4045" y="396"/>
                    <a:pt x="4047" y="399"/>
                    <a:pt x="4050" y="399"/>
                  </a:cubicBezTo>
                  <a:cubicBezTo>
                    <a:pt x="4053" y="399"/>
                    <a:pt x="4055" y="396"/>
                    <a:pt x="4055" y="394"/>
                  </a:cubicBezTo>
                  <a:cubicBezTo>
                    <a:pt x="4055" y="391"/>
                    <a:pt x="4053" y="388"/>
                    <a:pt x="4050" y="388"/>
                  </a:cubicBezTo>
                  <a:moveTo>
                    <a:pt x="1568" y="388"/>
                  </a:moveTo>
                  <a:cubicBezTo>
                    <a:pt x="1565" y="388"/>
                    <a:pt x="1563" y="390"/>
                    <a:pt x="1563" y="394"/>
                  </a:cubicBezTo>
                  <a:cubicBezTo>
                    <a:pt x="1563" y="397"/>
                    <a:pt x="1565" y="399"/>
                    <a:pt x="1568" y="399"/>
                  </a:cubicBezTo>
                  <a:cubicBezTo>
                    <a:pt x="1572" y="399"/>
                    <a:pt x="1574" y="397"/>
                    <a:pt x="1574" y="394"/>
                  </a:cubicBezTo>
                  <a:cubicBezTo>
                    <a:pt x="1574" y="390"/>
                    <a:pt x="1572" y="388"/>
                    <a:pt x="1568" y="388"/>
                  </a:cubicBezTo>
                  <a:moveTo>
                    <a:pt x="3919" y="387"/>
                  </a:moveTo>
                  <a:cubicBezTo>
                    <a:pt x="3916" y="387"/>
                    <a:pt x="3913" y="390"/>
                    <a:pt x="3913" y="394"/>
                  </a:cubicBezTo>
                  <a:cubicBezTo>
                    <a:pt x="3913" y="397"/>
                    <a:pt x="3916" y="400"/>
                    <a:pt x="3919" y="400"/>
                  </a:cubicBezTo>
                  <a:cubicBezTo>
                    <a:pt x="3923" y="400"/>
                    <a:pt x="3925" y="397"/>
                    <a:pt x="3925" y="394"/>
                  </a:cubicBezTo>
                  <a:cubicBezTo>
                    <a:pt x="3925" y="390"/>
                    <a:pt x="3923" y="387"/>
                    <a:pt x="3919" y="387"/>
                  </a:cubicBezTo>
                  <a:moveTo>
                    <a:pt x="1699" y="387"/>
                  </a:moveTo>
                  <a:cubicBezTo>
                    <a:pt x="1695" y="387"/>
                    <a:pt x="1692" y="390"/>
                    <a:pt x="1692" y="394"/>
                  </a:cubicBezTo>
                  <a:cubicBezTo>
                    <a:pt x="1692" y="397"/>
                    <a:pt x="1695" y="400"/>
                    <a:pt x="1699" y="400"/>
                  </a:cubicBezTo>
                  <a:cubicBezTo>
                    <a:pt x="1703" y="400"/>
                    <a:pt x="1706" y="397"/>
                    <a:pt x="1706" y="394"/>
                  </a:cubicBezTo>
                  <a:cubicBezTo>
                    <a:pt x="1706" y="390"/>
                    <a:pt x="1703" y="387"/>
                    <a:pt x="1699" y="387"/>
                  </a:cubicBezTo>
                  <a:moveTo>
                    <a:pt x="3789" y="387"/>
                  </a:moveTo>
                  <a:cubicBezTo>
                    <a:pt x="3785" y="387"/>
                    <a:pt x="3782" y="390"/>
                    <a:pt x="3782" y="394"/>
                  </a:cubicBezTo>
                  <a:cubicBezTo>
                    <a:pt x="3782" y="397"/>
                    <a:pt x="3785" y="400"/>
                    <a:pt x="3789" y="400"/>
                  </a:cubicBezTo>
                  <a:cubicBezTo>
                    <a:pt x="3792" y="400"/>
                    <a:pt x="3796" y="397"/>
                    <a:pt x="3796" y="394"/>
                  </a:cubicBezTo>
                  <a:cubicBezTo>
                    <a:pt x="3796" y="390"/>
                    <a:pt x="3792" y="387"/>
                    <a:pt x="3789" y="387"/>
                  </a:cubicBezTo>
                  <a:moveTo>
                    <a:pt x="1046" y="263"/>
                  </a:move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moveTo>
                    <a:pt x="4442" y="263"/>
                  </a:moveTo>
                  <a:cubicBezTo>
                    <a:pt x="4441" y="263"/>
                    <a:pt x="4441" y="263"/>
                    <a:pt x="4441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moveTo>
                    <a:pt x="1177" y="262"/>
                  </a:moveTo>
                  <a:cubicBezTo>
                    <a:pt x="1176" y="262"/>
                    <a:pt x="1175" y="262"/>
                    <a:pt x="1175" y="263"/>
                  </a:cubicBezTo>
                  <a:cubicBezTo>
                    <a:pt x="1175" y="264"/>
                    <a:pt x="1176" y="264"/>
                    <a:pt x="1177" y="264"/>
                  </a:cubicBezTo>
                  <a:cubicBezTo>
                    <a:pt x="1177" y="264"/>
                    <a:pt x="1178" y="264"/>
                    <a:pt x="1178" y="263"/>
                  </a:cubicBezTo>
                  <a:cubicBezTo>
                    <a:pt x="1178" y="262"/>
                    <a:pt x="1177" y="262"/>
                    <a:pt x="1177" y="262"/>
                  </a:cubicBezTo>
                  <a:moveTo>
                    <a:pt x="4311" y="261"/>
                  </a:moveTo>
                  <a:cubicBezTo>
                    <a:pt x="4310" y="261"/>
                    <a:pt x="4310" y="262"/>
                    <a:pt x="4310" y="263"/>
                  </a:cubicBezTo>
                  <a:cubicBezTo>
                    <a:pt x="4310" y="264"/>
                    <a:pt x="4310" y="264"/>
                    <a:pt x="4311" y="264"/>
                  </a:cubicBezTo>
                  <a:cubicBezTo>
                    <a:pt x="4312" y="264"/>
                    <a:pt x="4313" y="264"/>
                    <a:pt x="4313" y="263"/>
                  </a:cubicBezTo>
                  <a:cubicBezTo>
                    <a:pt x="4313" y="262"/>
                    <a:pt x="4312" y="261"/>
                    <a:pt x="4311" y="261"/>
                  </a:cubicBezTo>
                  <a:moveTo>
                    <a:pt x="1307" y="261"/>
                  </a:moveTo>
                  <a:cubicBezTo>
                    <a:pt x="1306" y="261"/>
                    <a:pt x="1305" y="262"/>
                    <a:pt x="1305" y="263"/>
                  </a:cubicBezTo>
                  <a:cubicBezTo>
                    <a:pt x="1305" y="264"/>
                    <a:pt x="1306" y="265"/>
                    <a:pt x="1307" y="265"/>
                  </a:cubicBezTo>
                  <a:cubicBezTo>
                    <a:pt x="1308" y="265"/>
                    <a:pt x="1309" y="264"/>
                    <a:pt x="1309" y="263"/>
                  </a:cubicBezTo>
                  <a:cubicBezTo>
                    <a:pt x="1309" y="262"/>
                    <a:pt x="1308" y="261"/>
                    <a:pt x="1307" y="261"/>
                  </a:cubicBezTo>
                  <a:moveTo>
                    <a:pt x="4180" y="261"/>
                  </a:moveTo>
                  <a:cubicBezTo>
                    <a:pt x="4179" y="261"/>
                    <a:pt x="4178" y="262"/>
                    <a:pt x="4178" y="263"/>
                  </a:cubicBezTo>
                  <a:cubicBezTo>
                    <a:pt x="4178" y="264"/>
                    <a:pt x="4179" y="265"/>
                    <a:pt x="4180" y="265"/>
                  </a:cubicBezTo>
                  <a:cubicBezTo>
                    <a:pt x="4182" y="265"/>
                    <a:pt x="4183" y="264"/>
                    <a:pt x="4183" y="263"/>
                  </a:cubicBezTo>
                  <a:cubicBezTo>
                    <a:pt x="4183" y="262"/>
                    <a:pt x="4182" y="261"/>
                    <a:pt x="4180" y="261"/>
                  </a:cubicBezTo>
                  <a:moveTo>
                    <a:pt x="1438" y="260"/>
                  </a:moveTo>
                  <a:cubicBezTo>
                    <a:pt x="1436" y="260"/>
                    <a:pt x="1434" y="261"/>
                    <a:pt x="1434" y="263"/>
                  </a:cubicBezTo>
                  <a:cubicBezTo>
                    <a:pt x="1434" y="265"/>
                    <a:pt x="1436" y="266"/>
                    <a:pt x="1438" y="266"/>
                  </a:cubicBezTo>
                  <a:cubicBezTo>
                    <a:pt x="1440" y="266"/>
                    <a:pt x="1441" y="265"/>
                    <a:pt x="1441" y="263"/>
                  </a:cubicBezTo>
                  <a:cubicBezTo>
                    <a:pt x="1441" y="261"/>
                    <a:pt x="1440" y="260"/>
                    <a:pt x="1438" y="260"/>
                  </a:cubicBezTo>
                  <a:moveTo>
                    <a:pt x="4050" y="260"/>
                  </a:moveTo>
                  <a:cubicBezTo>
                    <a:pt x="4048" y="260"/>
                    <a:pt x="4047" y="261"/>
                    <a:pt x="4047" y="263"/>
                  </a:cubicBezTo>
                  <a:cubicBezTo>
                    <a:pt x="4047" y="265"/>
                    <a:pt x="4048" y="266"/>
                    <a:pt x="4050" y="266"/>
                  </a:cubicBezTo>
                  <a:cubicBezTo>
                    <a:pt x="4052" y="266"/>
                    <a:pt x="4053" y="265"/>
                    <a:pt x="4053" y="263"/>
                  </a:cubicBezTo>
                  <a:cubicBezTo>
                    <a:pt x="4053" y="261"/>
                    <a:pt x="4052" y="260"/>
                    <a:pt x="4050" y="260"/>
                  </a:cubicBezTo>
                  <a:moveTo>
                    <a:pt x="1568" y="259"/>
                  </a:moveTo>
                  <a:cubicBezTo>
                    <a:pt x="1566" y="259"/>
                    <a:pt x="1564" y="261"/>
                    <a:pt x="1564" y="263"/>
                  </a:cubicBezTo>
                  <a:cubicBezTo>
                    <a:pt x="1564" y="265"/>
                    <a:pt x="1566" y="267"/>
                    <a:pt x="1568" y="267"/>
                  </a:cubicBezTo>
                  <a:cubicBezTo>
                    <a:pt x="1571" y="267"/>
                    <a:pt x="1572" y="265"/>
                    <a:pt x="1572" y="263"/>
                  </a:cubicBezTo>
                  <a:cubicBezTo>
                    <a:pt x="1572" y="261"/>
                    <a:pt x="1571" y="259"/>
                    <a:pt x="1568" y="259"/>
                  </a:cubicBezTo>
                  <a:moveTo>
                    <a:pt x="3919" y="259"/>
                  </a:moveTo>
                  <a:cubicBezTo>
                    <a:pt x="3917" y="259"/>
                    <a:pt x="3915" y="261"/>
                    <a:pt x="3915" y="263"/>
                  </a:cubicBezTo>
                  <a:cubicBezTo>
                    <a:pt x="3915" y="265"/>
                    <a:pt x="3917" y="267"/>
                    <a:pt x="3919" y="267"/>
                  </a:cubicBezTo>
                  <a:cubicBezTo>
                    <a:pt x="3922" y="267"/>
                    <a:pt x="3924" y="265"/>
                    <a:pt x="3924" y="263"/>
                  </a:cubicBezTo>
                  <a:cubicBezTo>
                    <a:pt x="3924" y="261"/>
                    <a:pt x="3922" y="259"/>
                    <a:pt x="3919" y="259"/>
                  </a:cubicBezTo>
                  <a:moveTo>
                    <a:pt x="1699" y="258"/>
                  </a:moveTo>
                  <a:cubicBezTo>
                    <a:pt x="1696" y="258"/>
                    <a:pt x="1694" y="260"/>
                    <a:pt x="1694" y="263"/>
                  </a:cubicBezTo>
                  <a:cubicBezTo>
                    <a:pt x="1694" y="266"/>
                    <a:pt x="1696" y="268"/>
                    <a:pt x="1699" y="268"/>
                  </a:cubicBezTo>
                  <a:cubicBezTo>
                    <a:pt x="1702" y="268"/>
                    <a:pt x="1704" y="266"/>
                    <a:pt x="1704" y="263"/>
                  </a:cubicBezTo>
                  <a:cubicBezTo>
                    <a:pt x="1704" y="260"/>
                    <a:pt x="1702" y="258"/>
                    <a:pt x="1699" y="258"/>
                  </a:cubicBezTo>
                  <a:moveTo>
                    <a:pt x="3789" y="258"/>
                  </a:moveTo>
                  <a:cubicBezTo>
                    <a:pt x="3786" y="258"/>
                    <a:pt x="3784" y="260"/>
                    <a:pt x="3784" y="263"/>
                  </a:cubicBezTo>
                  <a:cubicBezTo>
                    <a:pt x="3784" y="266"/>
                    <a:pt x="3786" y="268"/>
                    <a:pt x="3789" y="268"/>
                  </a:cubicBezTo>
                  <a:cubicBezTo>
                    <a:pt x="3791" y="268"/>
                    <a:pt x="3794" y="266"/>
                    <a:pt x="3794" y="263"/>
                  </a:cubicBezTo>
                  <a:cubicBezTo>
                    <a:pt x="3794" y="260"/>
                    <a:pt x="3791" y="258"/>
                    <a:pt x="3789" y="258"/>
                  </a:cubicBezTo>
                  <a:moveTo>
                    <a:pt x="1307" y="132"/>
                  </a:moveTo>
                  <a:cubicBezTo>
                    <a:pt x="1307" y="132"/>
                    <a:pt x="1306" y="132"/>
                    <a:pt x="1306" y="132"/>
                  </a:cubicBezTo>
                  <a:cubicBezTo>
                    <a:pt x="1306" y="133"/>
                    <a:pt x="1307" y="133"/>
                    <a:pt x="1307" y="133"/>
                  </a:cubicBezTo>
                  <a:cubicBezTo>
                    <a:pt x="1308" y="133"/>
                    <a:pt x="1308" y="133"/>
                    <a:pt x="1308" y="132"/>
                  </a:cubicBezTo>
                  <a:cubicBezTo>
                    <a:pt x="1308" y="132"/>
                    <a:pt x="1308" y="132"/>
                    <a:pt x="1307" y="132"/>
                  </a:cubicBezTo>
                  <a:moveTo>
                    <a:pt x="4180" y="132"/>
                  </a:moveTo>
                  <a:cubicBezTo>
                    <a:pt x="4180" y="132"/>
                    <a:pt x="4180" y="132"/>
                    <a:pt x="4180" y="132"/>
                  </a:cubicBezTo>
                  <a:cubicBezTo>
                    <a:pt x="4180" y="133"/>
                    <a:pt x="4180" y="133"/>
                    <a:pt x="4180" y="133"/>
                  </a:cubicBezTo>
                  <a:cubicBezTo>
                    <a:pt x="4181" y="133"/>
                    <a:pt x="4181" y="133"/>
                    <a:pt x="4181" y="132"/>
                  </a:cubicBezTo>
                  <a:cubicBezTo>
                    <a:pt x="4181" y="132"/>
                    <a:pt x="4181" y="132"/>
                    <a:pt x="4180" y="132"/>
                  </a:cubicBezTo>
                  <a:moveTo>
                    <a:pt x="1438" y="131"/>
                  </a:moveTo>
                  <a:cubicBezTo>
                    <a:pt x="1437" y="131"/>
                    <a:pt x="1436" y="132"/>
                    <a:pt x="1436" y="132"/>
                  </a:cubicBezTo>
                  <a:cubicBezTo>
                    <a:pt x="1436" y="133"/>
                    <a:pt x="1437" y="134"/>
                    <a:pt x="1438" y="134"/>
                  </a:cubicBezTo>
                  <a:cubicBezTo>
                    <a:pt x="1439" y="134"/>
                    <a:pt x="1439" y="133"/>
                    <a:pt x="1439" y="132"/>
                  </a:cubicBezTo>
                  <a:cubicBezTo>
                    <a:pt x="1439" y="132"/>
                    <a:pt x="1439" y="131"/>
                    <a:pt x="1438" y="131"/>
                  </a:cubicBezTo>
                  <a:moveTo>
                    <a:pt x="4050" y="131"/>
                  </a:moveTo>
                  <a:cubicBezTo>
                    <a:pt x="4049" y="131"/>
                    <a:pt x="4048" y="132"/>
                    <a:pt x="4048" y="132"/>
                  </a:cubicBezTo>
                  <a:cubicBezTo>
                    <a:pt x="4048" y="133"/>
                    <a:pt x="4049" y="134"/>
                    <a:pt x="4050" y="134"/>
                  </a:cubicBezTo>
                  <a:cubicBezTo>
                    <a:pt x="4051" y="134"/>
                    <a:pt x="4051" y="133"/>
                    <a:pt x="4051" y="132"/>
                  </a:cubicBezTo>
                  <a:cubicBezTo>
                    <a:pt x="4051" y="132"/>
                    <a:pt x="4051" y="131"/>
                    <a:pt x="4050" y="131"/>
                  </a:cubicBezTo>
                  <a:moveTo>
                    <a:pt x="1568" y="130"/>
                  </a:moveTo>
                  <a:cubicBezTo>
                    <a:pt x="1567" y="130"/>
                    <a:pt x="1566" y="131"/>
                    <a:pt x="1566" y="132"/>
                  </a:cubicBezTo>
                  <a:cubicBezTo>
                    <a:pt x="1566" y="134"/>
                    <a:pt x="1567" y="134"/>
                    <a:pt x="1568" y="134"/>
                  </a:cubicBezTo>
                  <a:cubicBezTo>
                    <a:pt x="1570" y="134"/>
                    <a:pt x="1571" y="134"/>
                    <a:pt x="1571" y="132"/>
                  </a:cubicBezTo>
                  <a:cubicBezTo>
                    <a:pt x="1571" y="131"/>
                    <a:pt x="1570" y="130"/>
                    <a:pt x="1568" y="130"/>
                  </a:cubicBezTo>
                  <a:moveTo>
                    <a:pt x="3919" y="130"/>
                  </a:moveTo>
                  <a:cubicBezTo>
                    <a:pt x="3918" y="130"/>
                    <a:pt x="3917" y="131"/>
                    <a:pt x="3917" y="132"/>
                  </a:cubicBezTo>
                  <a:cubicBezTo>
                    <a:pt x="3917" y="134"/>
                    <a:pt x="3918" y="135"/>
                    <a:pt x="3919" y="135"/>
                  </a:cubicBezTo>
                  <a:cubicBezTo>
                    <a:pt x="3921" y="135"/>
                    <a:pt x="3922" y="134"/>
                    <a:pt x="3922" y="132"/>
                  </a:cubicBezTo>
                  <a:cubicBezTo>
                    <a:pt x="3922" y="131"/>
                    <a:pt x="3921" y="130"/>
                    <a:pt x="3919" y="130"/>
                  </a:cubicBezTo>
                  <a:moveTo>
                    <a:pt x="1699" y="129"/>
                  </a:moveTo>
                  <a:cubicBezTo>
                    <a:pt x="1697" y="129"/>
                    <a:pt x="1696" y="130"/>
                    <a:pt x="1696" y="132"/>
                  </a:cubicBezTo>
                  <a:cubicBezTo>
                    <a:pt x="1696" y="134"/>
                    <a:pt x="1697" y="136"/>
                    <a:pt x="1699" y="136"/>
                  </a:cubicBezTo>
                  <a:cubicBezTo>
                    <a:pt x="1701" y="136"/>
                    <a:pt x="1702" y="134"/>
                    <a:pt x="1702" y="132"/>
                  </a:cubicBezTo>
                  <a:cubicBezTo>
                    <a:pt x="1702" y="130"/>
                    <a:pt x="1701" y="129"/>
                    <a:pt x="1699" y="129"/>
                  </a:cubicBezTo>
                  <a:moveTo>
                    <a:pt x="3789" y="129"/>
                  </a:moveTo>
                  <a:cubicBezTo>
                    <a:pt x="3787" y="129"/>
                    <a:pt x="3785" y="130"/>
                    <a:pt x="3785" y="132"/>
                  </a:cubicBezTo>
                  <a:cubicBezTo>
                    <a:pt x="3785" y="134"/>
                    <a:pt x="3787" y="136"/>
                    <a:pt x="3789" y="136"/>
                  </a:cubicBezTo>
                  <a:cubicBezTo>
                    <a:pt x="3790" y="136"/>
                    <a:pt x="3792" y="134"/>
                    <a:pt x="3792" y="132"/>
                  </a:cubicBezTo>
                  <a:cubicBezTo>
                    <a:pt x="3792" y="130"/>
                    <a:pt x="3790" y="129"/>
                    <a:pt x="3789" y="129"/>
                  </a:cubicBezTo>
                  <a:moveTo>
                    <a:pt x="1568" y="1"/>
                  </a:moveTo>
                  <a:cubicBezTo>
                    <a:pt x="1568" y="1"/>
                    <a:pt x="1568" y="1"/>
                    <a:pt x="1568" y="2"/>
                  </a:cubicBezTo>
                  <a:cubicBezTo>
                    <a:pt x="1568" y="2"/>
                    <a:pt x="1568" y="2"/>
                    <a:pt x="1568" y="2"/>
                  </a:cubicBezTo>
                  <a:cubicBezTo>
                    <a:pt x="1569" y="2"/>
                    <a:pt x="1569" y="2"/>
                    <a:pt x="1569" y="2"/>
                  </a:cubicBezTo>
                  <a:cubicBezTo>
                    <a:pt x="1569" y="1"/>
                    <a:pt x="1569" y="1"/>
                    <a:pt x="1568" y="1"/>
                  </a:cubicBezTo>
                  <a:moveTo>
                    <a:pt x="3919" y="1"/>
                  </a:moveTo>
                  <a:cubicBezTo>
                    <a:pt x="3919" y="1"/>
                    <a:pt x="3919" y="1"/>
                    <a:pt x="3919" y="2"/>
                  </a:cubicBezTo>
                  <a:cubicBezTo>
                    <a:pt x="3919" y="2"/>
                    <a:pt x="3919" y="2"/>
                    <a:pt x="3919" y="2"/>
                  </a:cubicBezTo>
                  <a:cubicBezTo>
                    <a:pt x="3920" y="2"/>
                    <a:pt x="3920" y="2"/>
                    <a:pt x="3920" y="2"/>
                  </a:cubicBezTo>
                  <a:cubicBezTo>
                    <a:pt x="3920" y="1"/>
                    <a:pt x="3920" y="1"/>
                    <a:pt x="3919" y="1"/>
                  </a:cubicBezTo>
                  <a:moveTo>
                    <a:pt x="1699" y="1"/>
                  </a:moveTo>
                  <a:cubicBezTo>
                    <a:pt x="1698" y="1"/>
                    <a:pt x="1698" y="1"/>
                    <a:pt x="1698" y="2"/>
                  </a:cubicBezTo>
                  <a:cubicBezTo>
                    <a:pt x="1698" y="2"/>
                    <a:pt x="1698" y="3"/>
                    <a:pt x="1699" y="3"/>
                  </a:cubicBezTo>
                  <a:cubicBezTo>
                    <a:pt x="1700" y="3"/>
                    <a:pt x="1700" y="2"/>
                    <a:pt x="1700" y="2"/>
                  </a:cubicBezTo>
                  <a:cubicBezTo>
                    <a:pt x="1700" y="1"/>
                    <a:pt x="1700" y="1"/>
                    <a:pt x="1699" y="1"/>
                  </a:cubicBezTo>
                  <a:moveTo>
                    <a:pt x="3789" y="0"/>
                  </a:moveTo>
                  <a:cubicBezTo>
                    <a:pt x="3788" y="0"/>
                    <a:pt x="3787" y="1"/>
                    <a:pt x="3787" y="2"/>
                  </a:cubicBezTo>
                  <a:cubicBezTo>
                    <a:pt x="3787" y="2"/>
                    <a:pt x="3788" y="3"/>
                    <a:pt x="3789" y="3"/>
                  </a:cubicBezTo>
                  <a:cubicBezTo>
                    <a:pt x="3789" y="3"/>
                    <a:pt x="3790" y="2"/>
                    <a:pt x="3790" y="2"/>
                  </a:cubicBezTo>
                  <a:cubicBezTo>
                    <a:pt x="3790" y="1"/>
                    <a:pt x="3789" y="0"/>
                    <a:pt x="3789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-640" y="-2745"/>
              <a:ext cx="8965" cy="9389"/>
            </a:xfrm>
            <a:custGeom>
              <a:avLst/>
              <a:gdLst/>
              <a:ahLst/>
              <a:cxnLst/>
              <a:rect l="l" t="t" r="r" b="b"/>
              <a:pathLst>
                <a:path w="5488" h="5749" extrusionOk="0">
                  <a:moveTo>
                    <a:pt x="3527" y="645"/>
                  </a:moveTo>
                  <a:cubicBezTo>
                    <a:pt x="3523" y="645"/>
                    <a:pt x="3519" y="649"/>
                    <a:pt x="3519" y="654"/>
                  </a:cubicBezTo>
                  <a:cubicBezTo>
                    <a:pt x="3519" y="658"/>
                    <a:pt x="3523" y="662"/>
                    <a:pt x="3527" y="662"/>
                  </a:cubicBezTo>
                  <a:cubicBezTo>
                    <a:pt x="3532" y="662"/>
                    <a:pt x="3536" y="658"/>
                    <a:pt x="3536" y="654"/>
                  </a:cubicBezTo>
                  <a:cubicBezTo>
                    <a:pt x="3536" y="649"/>
                    <a:pt x="3532" y="645"/>
                    <a:pt x="3527" y="645"/>
                  </a:cubicBezTo>
                  <a:moveTo>
                    <a:pt x="2091" y="645"/>
                  </a:moveTo>
                  <a:cubicBezTo>
                    <a:pt x="2086" y="645"/>
                    <a:pt x="2082" y="649"/>
                    <a:pt x="2082" y="654"/>
                  </a:cubicBezTo>
                  <a:cubicBezTo>
                    <a:pt x="2082" y="658"/>
                    <a:pt x="2086" y="662"/>
                    <a:pt x="2091" y="662"/>
                  </a:cubicBezTo>
                  <a:cubicBezTo>
                    <a:pt x="2096" y="662"/>
                    <a:pt x="2099" y="658"/>
                    <a:pt x="2099" y="654"/>
                  </a:cubicBezTo>
                  <a:cubicBezTo>
                    <a:pt x="2099" y="649"/>
                    <a:pt x="2096" y="645"/>
                    <a:pt x="2091" y="645"/>
                  </a:cubicBezTo>
                  <a:moveTo>
                    <a:pt x="3397" y="644"/>
                  </a:moveTo>
                  <a:cubicBezTo>
                    <a:pt x="3392" y="644"/>
                    <a:pt x="3388" y="649"/>
                    <a:pt x="3388" y="654"/>
                  </a:cubicBezTo>
                  <a:cubicBezTo>
                    <a:pt x="3388" y="659"/>
                    <a:pt x="3392" y="663"/>
                    <a:pt x="3397" y="663"/>
                  </a:cubicBezTo>
                  <a:cubicBezTo>
                    <a:pt x="3402" y="663"/>
                    <a:pt x="3406" y="659"/>
                    <a:pt x="3406" y="654"/>
                  </a:cubicBezTo>
                  <a:cubicBezTo>
                    <a:pt x="3406" y="649"/>
                    <a:pt x="3402" y="644"/>
                    <a:pt x="3397" y="644"/>
                  </a:cubicBezTo>
                  <a:moveTo>
                    <a:pt x="2221" y="644"/>
                  </a:moveTo>
                  <a:cubicBezTo>
                    <a:pt x="2216" y="644"/>
                    <a:pt x="2212" y="648"/>
                    <a:pt x="2212" y="654"/>
                  </a:cubicBezTo>
                  <a:cubicBezTo>
                    <a:pt x="2212" y="659"/>
                    <a:pt x="2216" y="663"/>
                    <a:pt x="2221" y="663"/>
                  </a:cubicBezTo>
                  <a:cubicBezTo>
                    <a:pt x="2227" y="663"/>
                    <a:pt x="2231" y="659"/>
                    <a:pt x="2231" y="654"/>
                  </a:cubicBezTo>
                  <a:cubicBezTo>
                    <a:pt x="2231" y="648"/>
                    <a:pt x="2227" y="644"/>
                    <a:pt x="2221" y="644"/>
                  </a:cubicBezTo>
                  <a:moveTo>
                    <a:pt x="3266" y="644"/>
                  </a:moveTo>
                  <a:cubicBezTo>
                    <a:pt x="3261" y="644"/>
                    <a:pt x="3257" y="648"/>
                    <a:pt x="3257" y="654"/>
                  </a:cubicBezTo>
                  <a:cubicBezTo>
                    <a:pt x="3257" y="659"/>
                    <a:pt x="3261" y="663"/>
                    <a:pt x="3266" y="663"/>
                  </a:cubicBezTo>
                  <a:cubicBezTo>
                    <a:pt x="3271" y="663"/>
                    <a:pt x="3276" y="659"/>
                    <a:pt x="3276" y="654"/>
                  </a:cubicBezTo>
                  <a:cubicBezTo>
                    <a:pt x="3276" y="648"/>
                    <a:pt x="3271" y="644"/>
                    <a:pt x="3266" y="644"/>
                  </a:cubicBezTo>
                  <a:moveTo>
                    <a:pt x="2352" y="644"/>
                  </a:moveTo>
                  <a:cubicBezTo>
                    <a:pt x="2347" y="644"/>
                    <a:pt x="2342" y="648"/>
                    <a:pt x="2342" y="654"/>
                  </a:cubicBezTo>
                  <a:cubicBezTo>
                    <a:pt x="2342" y="659"/>
                    <a:pt x="2347" y="663"/>
                    <a:pt x="2352" y="663"/>
                  </a:cubicBezTo>
                  <a:cubicBezTo>
                    <a:pt x="2357" y="663"/>
                    <a:pt x="2362" y="659"/>
                    <a:pt x="2362" y="654"/>
                  </a:cubicBezTo>
                  <a:cubicBezTo>
                    <a:pt x="2362" y="648"/>
                    <a:pt x="2357" y="644"/>
                    <a:pt x="2352" y="644"/>
                  </a:cubicBezTo>
                  <a:moveTo>
                    <a:pt x="3136" y="644"/>
                  </a:moveTo>
                  <a:cubicBezTo>
                    <a:pt x="3130" y="644"/>
                    <a:pt x="3126" y="648"/>
                    <a:pt x="3126" y="654"/>
                  </a:cubicBezTo>
                  <a:cubicBezTo>
                    <a:pt x="3126" y="659"/>
                    <a:pt x="3130" y="663"/>
                    <a:pt x="3136" y="663"/>
                  </a:cubicBezTo>
                  <a:cubicBezTo>
                    <a:pt x="3141" y="663"/>
                    <a:pt x="3145" y="659"/>
                    <a:pt x="3145" y="654"/>
                  </a:cubicBezTo>
                  <a:cubicBezTo>
                    <a:pt x="3145" y="648"/>
                    <a:pt x="3141" y="644"/>
                    <a:pt x="3136" y="644"/>
                  </a:cubicBezTo>
                  <a:moveTo>
                    <a:pt x="2483" y="643"/>
                  </a:moveTo>
                  <a:cubicBezTo>
                    <a:pt x="2477" y="643"/>
                    <a:pt x="2472" y="648"/>
                    <a:pt x="2472" y="654"/>
                  </a:cubicBezTo>
                  <a:cubicBezTo>
                    <a:pt x="2472" y="659"/>
                    <a:pt x="2477" y="664"/>
                    <a:pt x="2483" y="664"/>
                  </a:cubicBezTo>
                  <a:cubicBezTo>
                    <a:pt x="2488" y="664"/>
                    <a:pt x="2493" y="659"/>
                    <a:pt x="2493" y="654"/>
                  </a:cubicBezTo>
                  <a:cubicBezTo>
                    <a:pt x="2493" y="648"/>
                    <a:pt x="2488" y="643"/>
                    <a:pt x="2483" y="643"/>
                  </a:cubicBezTo>
                  <a:moveTo>
                    <a:pt x="2613" y="643"/>
                  </a:moveTo>
                  <a:cubicBezTo>
                    <a:pt x="2608" y="643"/>
                    <a:pt x="2603" y="648"/>
                    <a:pt x="2603" y="654"/>
                  </a:cubicBezTo>
                  <a:cubicBezTo>
                    <a:pt x="2603" y="659"/>
                    <a:pt x="2608" y="664"/>
                    <a:pt x="2613" y="664"/>
                  </a:cubicBezTo>
                  <a:cubicBezTo>
                    <a:pt x="2619" y="664"/>
                    <a:pt x="2623" y="659"/>
                    <a:pt x="2623" y="654"/>
                  </a:cubicBezTo>
                  <a:cubicBezTo>
                    <a:pt x="2623" y="648"/>
                    <a:pt x="2619" y="643"/>
                    <a:pt x="2613" y="643"/>
                  </a:cubicBezTo>
                  <a:moveTo>
                    <a:pt x="2744" y="643"/>
                  </a:moveTo>
                  <a:cubicBezTo>
                    <a:pt x="2738" y="643"/>
                    <a:pt x="2734" y="648"/>
                    <a:pt x="2734" y="654"/>
                  </a:cubicBezTo>
                  <a:cubicBezTo>
                    <a:pt x="2734" y="659"/>
                    <a:pt x="2738" y="664"/>
                    <a:pt x="2744" y="664"/>
                  </a:cubicBezTo>
                  <a:cubicBezTo>
                    <a:pt x="2749" y="664"/>
                    <a:pt x="2754" y="659"/>
                    <a:pt x="2754" y="654"/>
                  </a:cubicBezTo>
                  <a:cubicBezTo>
                    <a:pt x="2754" y="648"/>
                    <a:pt x="2749" y="643"/>
                    <a:pt x="2744" y="643"/>
                  </a:cubicBezTo>
                  <a:moveTo>
                    <a:pt x="2874" y="643"/>
                  </a:moveTo>
                  <a:cubicBezTo>
                    <a:pt x="2869" y="643"/>
                    <a:pt x="2864" y="648"/>
                    <a:pt x="2864" y="654"/>
                  </a:cubicBezTo>
                  <a:cubicBezTo>
                    <a:pt x="2864" y="659"/>
                    <a:pt x="2869" y="664"/>
                    <a:pt x="2874" y="664"/>
                  </a:cubicBezTo>
                  <a:cubicBezTo>
                    <a:pt x="2880" y="664"/>
                    <a:pt x="2885" y="659"/>
                    <a:pt x="2885" y="654"/>
                  </a:cubicBezTo>
                  <a:cubicBezTo>
                    <a:pt x="2885" y="648"/>
                    <a:pt x="2880" y="643"/>
                    <a:pt x="2874" y="643"/>
                  </a:cubicBezTo>
                  <a:moveTo>
                    <a:pt x="3005" y="643"/>
                  </a:moveTo>
                  <a:cubicBezTo>
                    <a:pt x="2999" y="643"/>
                    <a:pt x="2995" y="648"/>
                    <a:pt x="2995" y="654"/>
                  </a:cubicBezTo>
                  <a:cubicBezTo>
                    <a:pt x="2995" y="659"/>
                    <a:pt x="2999" y="664"/>
                    <a:pt x="3005" y="664"/>
                  </a:cubicBezTo>
                  <a:cubicBezTo>
                    <a:pt x="3011" y="664"/>
                    <a:pt x="3015" y="659"/>
                    <a:pt x="3015" y="654"/>
                  </a:cubicBezTo>
                  <a:cubicBezTo>
                    <a:pt x="3015" y="648"/>
                    <a:pt x="3011" y="643"/>
                    <a:pt x="3005" y="643"/>
                  </a:cubicBezTo>
                  <a:moveTo>
                    <a:pt x="1830" y="517"/>
                  </a:moveTo>
                  <a:cubicBezTo>
                    <a:pt x="1826" y="517"/>
                    <a:pt x="1824" y="520"/>
                    <a:pt x="1824" y="523"/>
                  </a:cubicBezTo>
                  <a:cubicBezTo>
                    <a:pt x="1824" y="526"/>
                    <a:pt x="1826" y="529"/>
                    <a:pt x="1830" y="529"/>
                  </a:cubicBezTo>
                  <a:cubicBezTo>
                    <a:pt x="1833" y="529"/>
                    <a:pt x="1835" y="526"/>
                    <a:pt x="1835" y="523"/>
                  </a:cubicBezTo>
                  <a:cubicBezTo>
                    <a:pt x="1835" y="520"/>
                    <a:pt x="1833" y="517"/>
                    <a:pt x="1830" y="517"/>
                  </a:cubicBezTo>
                  <a:moveTo>
                    <a:pt x="3658" y="517"/>
                  </a:moveTo>
                  <a:cubicBezTo>
                    <a:pt x="3655" y="517"/>
                    <a:pt x="3652" y="520"/>
                    <a:pt x="3652" y="523"/>
                  </a:cubicBezTo>
                  <a:cubicBezTo>
                    <a:pt x="3652" y="526"/>
                    <a:pt x="3655" y="529"/>
                    <a:pt x="3658" y="529"/>
                  </a:cubicBezTo>
                  <a:cubicBezTo>
                    <a:pt x="3661" y="529"/>
                    <a:pt x="3664" y="526"/>
                    <a:pt x="3664" y="523"/>
                  </a:cubicBezTo>
                  <a:cubicBezTo>
                    <a:pt x="3664" y="520"/>
                    <a:pt x="3661" y="517"/>
                    <a:pt x="3658" y="517"/>
                  </a:cubicBezTo>
                  <a:moveTo>
                    <a:pt x="1960" y="517"/>
                  </a:moveTo>
                  <a:cubicBezTo>
                    <a:pt x="1957" y="517"/>
                    <a:pt x="1954" y="520"/>
                    <a:pt x="1954" y="523"/>
                  </a:cubicBezTo>
                  <a:cubicBezTo>
                    <a:pt x="1954" y="526"/>
                    <a:pt x="1957" y="529"/>
                    <a:pt x="1960" y="529"/>
                  </a:cubicBezTo>
                  <a:cubicBezTo>
                    <a:pt x="1964" y="529"/>
                    <a:pt x="1966" y="526"/>
                    <a:pt x="1966" y="523"/>
                  </a:cubicBezTo>
                  <a:cubicBezTo>
                    <a:pt x="1966" y="520"/>
                    <a:pt x="1964" y="517"/>
                    <a:pt x="1960" y="517"/>
                  </a:cubicBezTo>
                  <a:moveTo>
                    <a:pt x="3527" y="516"/>
                  </a:moveTo>
                  <a:cubicBezTo>
                    <a:pt x="3524" y="516"/>
                    <a:pt x="3521" y="519"/>
                    <a:pt x="3521" y="523"/>
                  </a:cubicBezTo>
                  <a:cubicBezTo>
                    <a:pt x="3521" y="527"/>
                    <a:pt x="3524" y="529"/>
                    <a:pt x="3527" y="529"/>
                  </a:cubicBezTo>
                  <a:cubicBezTo>
                    <a:pt x="3531" y="529"/>
                    <a:pt x="3534" y="527"/>
                    <a:pt x="3534" y="523"/>
                  </a:cubicBezTo>
                  <a:cubicBezTo>
                    <a:pt x="3534" y="519"/>
                    <a:pt x="3531" y="516"/>
                    <a:pt x="3527" y="516"/>
                  </a:cubicBezTo>
                  <a:moveTo>
                    <a:pt x="2091" y="516"/>
                  </a:moveTo>
                  <a:cubicBezTo>
                    <a:pt x="2087" y="516"/>
                    <a:pt x="2084" y="519"/>
                    <a:pt x="2084" y="523"/>
                  </a:cubicBezTo>
                  <a:cubicBezTo>
                    <a:pt x="2084" y="527"/>
                    <a:pt x="2087" y="530"/>
                    <a:pt x="2091" y="530"/>
                  </a:cubicBezTo>
                  <a:cubicBezTo>
                    <a:pt x="2095" y="530"/>
                    <a:pt x="2098" y="527"/>
                    <a:pt x="2098" y="523"/>
                  </a:cubicBezTo>
                  <a:cubicBezTo>
                    <a:pt x="2098" y="519"/>
                    <a:pt x="2095" y="516"/>
                    <a:pt x="2091" y="516"/>
                  </a:cubicBezTo>
                  <a:moveTo>
                    <a:pt x="3397" y="516"/>
                  </a:moveTo>
                  <a:cubicBezTo>
                    <a:pt x="3393" y="516"/>
                    <a:pt x="3390" y="519"/>
                    <a:pt x="3390" y="523"/>
                  </a:cubicBezTo>
                  <a:cubicBezTo>
                    <a:pt x="3390" y="527"/>
                    <a:pt x="3393" y="530"/>
                    <a:pt x="3397" y="530"/>
                  </a:cubicBezTo>
                  <a:cubicBezTo>
                    <a:pt x="3401" y="530"/>
                    <a:pt x="3404" y="527"/>
                    <a:pt x="3404" y="523"/>
                  </a:cubicBezTo>
                  <a:cubicBezTo>
                    <a:pt x="3404" y="519"/>
                    <a:pt x="3401" y="516"/>
                    <a:pt x="3397" y="516"/>
                  </a:cubicBezTo>
                  <a:moveTo>
                    <a:pt x="2221" y="516"/>
                  </a:moveTo>
                  <a:cubicBezTo>
                    <a:pt x="2217" y="516"/>
                    <a:pt x="2214" y="519"/>
                    <a:pt x="2214" y="523"/>
                  </a:cubicBezTo>
                  <a:cubicBezTo>
                    <a:pt x="2214" y="527"/>
                    <a:pt x="2217" y="530"/>
                    <a:pt x="2221" y="530"/>
                  </a:cubicBezTo>
                  <a:cubicBezTo>
                    <a:pt x="2225" y="530"/>
                    <a:pt x="2229" y="527"/>
                    <a:pt x="2229" y="523"/>
                  </a:cubicBezTo>
                  <a:cubicBezTo>
                    <a:pt x="2229" y="519"/>
                    <a:pt x="2225" y="516"/>
                    <a:pt x="2221" y="516"/>
                  </a:cubicBezTo>
                  <a:moveTo>
                    <a:pt x="3266" y="516"/>
                  </a:moveTo>
                  <a:cubicBezTo>
                    <a:pt x="3262" y="516"/>
                    <a:pt x="3259" y="519"/>
                    <a:pt x="3259" y="523"/>
                  </a:cubicBezTo>
                  <a:cubicBezTo>
                    <a:pt x="3259" y="527"/>
                    <a:pt x="3262" y="530"/>
                    <a:pt x="3266" y="530"/>
                  </a:cubicBezTo>
                  <a:cubicBezTo>
                    <a:pt x="3270" y="530"/>
                    <a:pt x="3273" y="527"/>
                    <a:pt x="3273" y="523"/>
                  </a:cubicBezTo>
                  <a:cubicBezTo>
                    <a:pt x="3273" y="519"/>
                    <a:pt x="3270" y="516"/>
                    <a:pt x="3266" y="516"/>
                  </a:cubicBezTo>
                  <a:moveTo>
                    <a:pt x="2352" y="515"/>
                  </a:moveTo>
                  <a:cubicBezTo>
                    <a:pt x="2348" y="515"/>
                    <a:pt x="2344" y="519"/>
                    <a:pt x="2344" y="523"/>
                  </a:cubicBezTo>
                  <a:cubicBezTo>
                    <a:pt x="2344" y="527"/>
                    <a:pt x="2348" y="531"/>
                    <a:pt x="2352" y="531"/>
                  </a:cubicBezTo>
                  <a:cubicBezTo>
                    <a:pt x="2356" y="531"/>
                    <a:pt x="2360" y="527"/>
                    <a:pt x="2360" y="523"/>
                  </a:cubicBezTo>
                  <a:cubicBezTo>
                    <a:pt x="2360" y="519"/>
                    <a:pt x="2356" y="515"/>
                    <a:pt x="2352" y="515"/>
                  </a:cubicBezTo>
                  <a:moveTo>
                    <a:pt x="3136" y="515"/>
                  </a:moveTo>
                  <a:cubicBezTo>
                    <a:pt x="3131" y="515"/>
                    <a:pt x="3128" y="519"/>
                    <a:pt x="3128" y="523"/>
                  </a:cubicBezTo>
                  <a:cubicBezTo>
                    <a:pt x="3128" y="527"/>
                    <a:pt x="3131" y="531"/>
                    <a:pt x="3136" y="531"/>
                  </a:cubicBezTo>
                  <a:cubicBezTo>
                    <a:pt x="3140" y="531"/>
                    <a:pt x="3143" y="527"/>
                    <a:pt x="3143" y="523"/>
                  </a:cubicBezTo>
                  <a:cubicBezTo>
                    <a:pt x="3143" y="519"/>
                    <a:pt x="3140" y="515"/>
                    <a:pt x="3136" y="515"/>
                  </a:cubicBezTo>
                  <a:moveTo>
                    <a:pt x="2483" y="515"/>
                  </a:moveTo>
                  <a:cubicBezTo>
                    <a:pt x="2478" y="515"/>
                    <a:pt x="2475" y="519"/>
                    <a:pt x="2475" y="523"/>
                  </a:cubicBezTo>
                  <a:cubicBezTo>
                    <a:pt x="2475" y="527"/>
                    <a:pt x="2478" y="531"/>
                    <a:pt x="2483" y="531"/>
                  </a:cubicBezTo>
                  <a:cubicBezTo>
                    <a:pt x="2487" y="531"/>
                    <a:pt x="2491" y="527"/>
                    <a:pt x="2491" y="523"/>
                  </a:cubicBezTo>
                  <a:cubicBezTo>
                    <a:pt x="2491" y="519"/>
                    <a:pt x="2487" y="515"/>
                    <a:pt x="2483" y="515"/>
                  </a:cubicBezTo>
                  <a:moveTo>
                    <a:pt x="2613" y="515"/>
                  </a:moveTo>
                  <a:cubicBezTo>
                    <a:pt x="2609" y="515"/>
                    <a:pt x="2605" y="519"/>
                    <a:pt x="2605" y="523"/>
                  </a:cubicBezTo>
                  <a:cubicBezTo>
                    <a:pt x="2605" y="527"/>
                    <a:pt x="2609" y="531"/>
                    <a:pt x="2613" y="531"/>
                  </a:cubicBezTo>
                  <a:cubicBezTo>
                    <a:pt x="2618" y="531"/>
                    <a:pt x="2621" y="527"/>
                    <a:pt x="2621" y="523"/>
                  </a:cubicBezTo>
                  <a:cubicBezTo>
                    <a:pt x="2621" y="519"/>
                    <a:pt x="2618" y="515"/>
                    <a:pt x="2613" y="515"/>
                  </a:cubicBezTo>
                  <a:moveTo>
                    <a:pt x="2874" y="515"/>
                  </a:moveTo>
                  <a:cubicBezTo>
                    <a:pt x="2870" y="515"/>
                    <a:pt x="2866" y="519"/>
                    <a:pt x="2866" y="523"/>
                  </a:cubicBezTo>
                  <a:cubicBezTo>
                    <a:pt x="2866" y="527"/>
                    <a:pt x="2870" y="531"/>
                    <a:pt x="2874" y="531"/>
                  </a:cubicBezTo>
                  <a:cubicBezTo>
                    <a:pt x="2879" y="531"/>
                    <a:pt x="2882" y="527"/>
                    <a:pt x="2882" y="523"/>
                  </a:cubicBezTo>
                  <a:cubicBezTo>
                    <a:pt x="2882" y="519"/>
                    <a:pt x="2879" y="515"/>
                    <a:pt x="2874" y="515"/>
                  </a:cubicBezTo>
                  <a:moveTo>
                    <a:pt x="3005" y="515"/>
                  </a:moveTo>
                  <a:cubicBezTo>
                    <a:pt x="3001" y="515"/>
                    <a:pt x="2997" y="519"/>
                    <a:pt x="2997" y="523"/>
                  </a:cubicBezTo>
                  <a:cubicBezTo>
                    <a:pt x="2997" y="527"/>
                    <a:pt x="3001" y="531"/>
                    <a:pt x="3005" y="531"/>
                  </a:cubicBezTo>
                  <a:cubicBezTo>
                    <a:pt x="3009" y="531"/>
                    <a:pt x="3013" y="527"/>
                    <a:pt x="3013" y="523"/>
                  </a:cubicBezTo>
                  <a:cubicBezTo>
                    <a:pt x="3013" y="519"/>
                    <a:pt x="3009" y="515"/>
                    <a:pt x="3005" y="515"/>
                  </a:cubicBezTo>
                  <a:moveTo>
                    <a:pt x="2744" y="515"/>
                  </a:moveTo>
                  <a:cubicBezTo>
                    <a:pt x="2739" y="515"/>
                    <a:pt x="2735" y="518"/>
                    <a:pt x="2735" y="523"/>
                  </a:cubicBezTo>
                  <a:cubicBezTo>
                    <a:pt x="2735" y="528"/>
                    <a:pt x="2739" y="531"/>
                    <a:pt x="2744" y="531"/>
                  </a:cubicBezTo>
                  <a:cubicBezTo>
                    <a:pt x="2748" y="531"/>
                    <a:pt x="2752" y="528"/>
                    <a:pt x="2752" y="523"/>
                  </a:cubicBezTo>
                  <a:cubicBezTo>
                    <a:pt x="2752" y="518"/>
                    <a:pt x="2748" y="515"/>
                    <a:pt x="2744" y="515"/>
                  </a:cubicBezTo>
                  <a:moveTo>
                    <a:pt x="1830" y="389"/>
                  </a:moveTo>
                  <a:cubicBezTo>
                    <a:pt x="1828" y="389"/>
                    <a:pt x="1826" y="390"/>
                    <a:pt x="1826" y="392"/>
                  </a:cubicBezTo>
                  <a:cubicBezTo>
                    <a:pt x="1826" y="394"/>
                    <a:pt x="1828" y="396"/>
                    <a:pt x="1830" y="396"/>
                  </a:cubicBezTo>
                  <a:cubicBezTo>
                    <a:pt x="1832" y="396"/>
                    <a:pt x="1833" y="394"/>
                    <a:pt x="1833" y="392"/>
                  </a:cubicBezTo>
                  <a:cubicBezTo>
                    <a:pt x="1833" y="390"/>
                    <a:pt x="1832" y="389"/>
                    <a:pt x="1830" y="389"/>
                  </a:cubicBezTo>
                  <a:moveTo>
                    <a:pt x="3658" y="388"/>
                  </a:moveTo>
                  <a:cubicBezTo>
                    <a:pt x="3656" y="388"/>
                    <a:pt x="3654" y="390"/>
                    <a:pt x="3654" y="392"/>
                  </a:cubicBezTo>
                  <a:cubicBezTo>
                    <a:pt x="3654" y="394"/>
                    <a:pt x="3656" y="396"/>
                    <a:pt x="3658" y="396"/>
                  </a:cubicBezTo>
                  <a:cubicBezTo>
                    <a:pt x="3660" y="396"/>
                    <a:pt x="3662" y="394"/>
                    <a:pt x="3662" y="392"/>
                  </a:cubicBezTo>
                  <a:cubicBezTo>
                    <a:pt x="3662" y="390"/>
                    <a:pt x="3660" y="388"/>
                    <a:pt x="3658" y="388"/>
                  </a:cubicBezTo>
                  <a:moveTo>
                    <a:pt x="1960" y="388"/>
                  </a:moveTo>
                  <a:cubicBezTo>
                    <a:pt x="1958" y="388"/>
                    <a:pt x="1956" y="390"/>
                    <a:pt x="1956" y="392"/>
                  </a:cubicBezTo>
                  <a:cubicBezTo>
                    <a:pt x="1956" y="395"/>
                    <a:pt x="1958" y="397"/>
                    <a:pt x="1960" y="397"/>
                  </a:cubicBezTo>
                  <a:cubicBezTo>
                    <a:pt x="1963" y="397"/>
                    <a:pt x="1965" y="395"/>
                    <a:pt x="1965" y="392"/>
                  </a:cubicBezTo>
                  <a:cubicBezTo>
                    <a:pt x="1965" y="390"/>
                    <a:pt x="1963" y="388"/>
                    <a:pt x="1960" y="388"/>
                  </a:cubicBezTo>
                  <a:moveTo>
                    <a:pt x="3527" y="388"/>
                  </a:moveTo>
                  <a:cubicBezTo>
                    <a:pt x="3525" y="388"/>
                    <a:pt x="3523" y="390"/>
                    <a:pt x="3523" y="392"/>
                  </a:cubicBezTo>
                  <a:cubicBezTo>
                    <a:pt x="3523" y="395"/>
                    <a:pt x="3525" y="397"/>
                    <a:pt x="3527" y="397"/>
                  </a:cubicBezTo>
                  <a:cubicBezTo>
                    <a:pt x="3530" y="397"/>
                    <a:pt x="3532" y="395"/>
                    <a:pt x="3532" y="392"/>
                  </a:cubicBezTo>
                  <a:cubicBezTo>
                    <a:pt x="3532" y="390"/>
                    <a:pt x="3530" y="388"/>
                    <a:pt x="3527" y="388"/>
                  </a:cubicBezTo>
                  <a:moveTo>
                    <a:pt x="2091" y="387"/>
                  </a:moveTo>
                  <a:cubicBezTo>
                    <a:pt x="2088" y="387"/>
                    <a:pt x="2086" y="390"/>
                    <a:pt x="2086" y="392"/>
                  </a:cubicBezTo>
                  <a:cubicBezTo>
                    <a:pt x="2086" y="395"/>
                    <a:pt x="2088" y="397"/>
                    <a:pt x="2091" y="397"/>
                  </a:cubicBezTo>
                  <a:cubicBezTo>
                    <a:pt x="2094" y="397"/>
                    <a:pt x="2096" y="395"/>
                    <a:pt x="2096" y="392"/>
                  </a:cubicBezTo>
                  <a:cubicBezTo>
                    <a:pt x="2096" y="390"/>
                    <a:pt x="2094" y="387"/>
                    <a:pt x="2091" y="387"/>
                  </a:cubicBezTo>
                  <a:moveTo>
                    <a:pt x="3397" y="387"/>
                  </a:moveTo>
                  <a:cubicBezTo>
                    <a:pt x="3394" y="387"/>
                    <a:pt x="3392" y="390"/>
                    <a:pt x="3392" y="392"/>
                  </a:cubicBezTo>
                  <a:cubicBezTo>
                    <a:pt x="3392" y="395"/>
                    <a:pt x="3394" y="397"/>
                    <a:pt x="3397" y="397"/>
                  </a:cubicBezTo>
                  <a:cubicBezTo>
                    <a:pt x="3400" y="397"/>
                    <a:pt x="3402" y="395"/>
                    <a:pt x="3402" y="392"/>
                  </a:cubicBezTo>
                  <a:cubicBezTo>
                    <a:pt x="3402" y="390"/>
                    <a:pt x="3400" y="387"/>
                    <a:pt x="3397" y="387"/>
                  </a:cubicBezTo>
                  <a:moveTo>
                    <a:pt x="2221" y="387"/>
                  </a:moveTo>
                  <a:cubicBezTo>
                    <a:pt x="2218" y="387"/>
                    <a:pt x="2216" y="389"/>
                    <a:pt x="2216" y="392"/>
                  </a:cubicBezTo>
                  <a:cubicBezTo>
                    <a:pt x="2216" y="395"/>
                    <a:pt x="2218" y="398"/>
                    <a:pt x="2221" y="398"/>
                  </a:cubicBezTo>
                  <a:cubicBezTo>
                    <a:pt x="2224" y="398"/>
                    <a:pt x="2227" y="395"/>
                    <a:pt x="2227" y="392"/>
                  </a:cubicBezTo>
                  <a:cubicBezTo>
                    <a:pt x="2227" y="389"/>
                    <a:pt x="2224" y="387"/>
                    <a:pt x="2221" y="387"/>
                  </a:cubicBezTo>
                  <a:moveTo>
                    <a:pt x="3266" y="387"/>
                  </a:moveTo>
                  <a:cubicBezTo>
                    <a:pt x="3263" y="387"/>
                    <a:pt x="3261" y="389"/>
                    <a:pt x="3261" y="392"/>
                  </a:cubicBezTo>
                  <a:cubicBezTo>
                    <a:pt x="3261" y="395"/>
                    <a:pt x="3263" y="398"/>
                    <a:pt x="3266" y="398"/>
                  </a:cubicBezTo>
                  <a:cubicBezTo>
                    <a:pt x="3269" y="398"/>
                    <a:pt x="3272" y="395"/>
                    <a:pt x="3272" y="392"/>
                  </a:cubicBezTo>
                  <a:cubicBezTo>
                    <a:pt x="3272" y="389"/>
                    <a:pt x="3269" y="387"/>
                    <a:pt x="3266" y="387"/>
                  </a:cubicBezTo>
                  <a:moveTo>
                    <a:pt x="2352" y="387"/>
                  </a:moveTo>
                  <a:cubicBezTo>
                    <a:pt x="2349" y="387"/>
                    <a:pt x="2346" y="389"/>
                    <a:pt x="2346" y="392"/>
                  </a:cubicBezTo>
                  <a:cubicBezTo>
                    <a:pt x="2346" y="396"/>
                    <a:pt x="2349" y="398"/>
                    <a:pt x="2352" y="398"/>
                  </a:cubicBezTo>
                  <a:cubicBezTo>
                    <a:pt x="2355" y="398"/>
                    <a:pt x="2358" y="396"/>
                    <a:pt x="2358" y="392"/>
                  </a:cubicBezTo>
                  <a:cubicBezTo>
                    <a:pt x="2358" y="389"/>
                    <a:pt x="2355" y="387"/>
                    <a:pt x="2352" y="387"/>
                  </a:cubicBezTo>
                  <a:moveTo>
                    <a:pt x="3136" y="387"/>
                  </a:moveTo>
                  <a:cubicBezTo>
                    <a:pt x="3132" y="387"/>
                    <a:pt x="3130" y="389"/>
                    <a:pt x="3130" y="392"/>
                  </a:cubicBezTo>
                  <a:cubicBezTo>
                    <a:pt x="3130" y="396"/>
                    <a:pt x="3132" y="398"/>
                    <a:pt x="3136" y="398"/>
                  </a:cubicBezTo>
                  <a:cubicBezTo>
                    <a:pt x="3139" y="398"/>
                    <a:pt x="3141" y="396"/>
                    <a:pt x="3141" y="392"/>
                  </a:cubicBezTo>
                  <a:cubicBezTo>
                    <a:pt x="3141" y="389"/>
                    <a:pt x="3139" y="387"/>
                    <a:pt x="3136" y="387"/>
                  </a:cubicBezTo>
                  <a:moveTo>
                    <a:pt x="2483" y="386"/>
                  </a:moveTo>
                  <a:cubicBezTo>
                    <a:pt x="2479" y="386"/>
                    <a:pt x="2476" y="389"/>
                    <a:pt x="2476" y="392"/>
                  </a:cubicBezTo>
                  <a:cubicBezTo>
                    <a:pt x="2476" y="396"/>
                    <a:pt x="2479" y="398"/>
                    <a:pt x="2483" y="398"/>
                  </a:cubicBezTo>
                  <a:cubicBezTo>
                    <a:pt x="2486" y="398"/>
                    <a:pt x="2489" y="396"/>
                    <a:pt x="2489" y="392"/>
                  </a:cubicBezTo>
                  <a:cubicBezTo>
                    <a:pt x="2489" y="389"/>
                    <a:pt x="2486" y="386"/>
                    <a:pt x="2483" y="386"/>
                  </a:cubicBezTo>
                  <a:moveTo>
                    <a:pt x="2613" y="386"/>
                  </a:moveTo>
                  <a:cubicBezTo>
                    <a:pt x="2610" y="386"/>
                    <a:pt x="2607" y="389"/>
                    <a:pt x="2607" y="392"/>
                  </a:cubicBezTo>
                  <a:cubicBezTo>
                    <a:pt x="2607" y="396"/>
                    <a:pt x="2610" y="398"/>
                    <a:pt x="2613" y="398"/>
                  </a:cubicBezTo>
                  <a:cubicBezTo>
                    <a:pt x="2617" y="398"/>
                    <a:pt x="2619" y="396"/>
                    <a:pt x="2619" y="392"/>
                  </a:cubicBezTo>
                  <a:cubicBezTo>
                    <a:pt x="2619" y="389"/>
                    <a:pt x="2617" y="386"/>
                    <a:pt x="2613" y="386"/>
                  </a:cubicBezTo>
                  <a:moveTo>
                    <a:pt x="2744" y="386"/>
                  </a:moveTo>
                  <a:cubicBezTo>
                    <a:pt x="2740" y="386"/>
                    <a:pt x="2738" y="389"/>
                    <a:pt x="2738" y="392"/>
                  </a:cubicBezTo>
                  <a:cubicBezTo>
                    <a:pt x="2738" y="396"/>
                    <a:pt x="2740" y="398"/>
                    <a:pt x="2744" y="398"/>
                  </a:cubicBezTo>
                  <a:cubicBezTo>
                    <a:pt x="2747" y="398"/>
                    <a:pt x="2750" y="396"/>
                    <a:pt x="2750" y="392"/>
                  </a:cubicBezTo>
                  <a:cubicBezTo>
                    <a:pt x="2750" y="389"/>
                    <a:pt x="2747" y="386"/>
                    <a:pt x="2744" y="386"/>
                  </a:cubicBezTo>
                  <a:moveTo>
                    <a:pt x="2874" y="386"/>
                  </a:moveTo>
                  <a:cubicBezTo>
                    <a:pt x="2871" y="386"/>
                    <a:pt x="2868" y="389"/>
                    <a:pt x="2868" y="392"/>
                  </a:cubicBezTo>
                  <a:cubicBezTo>
                    <a:pt x="2868" y="396"/>
                    <a:pt x="2871" y="398"/>
                    <a:pt x="2874" y="398"/>
                  </a:cubicBezTo>
                  <a:cubicBezTo>
                    <a:pt x="2878" y="398"/>
                    <a:pt x="2881" y="396"/>
                    <a:pt x="2881" y="392"/>
                  </a:cubicBezTo>
                  <a:cubicBezTo>
                    <a:pt x="2881" y="389"/>
                    <a:pt x="2878" y="386"/>
                    <a:pt x="2874" y="386"/>
                  </a:cubicBezTo>
                  <a:moveTo>
                    <a:pt x="3005" y="386"/>
                  </a:moveTo>
                  <a:cubicBezTo>
                    <a:pt x="3002" y="386"/>
                    <a:pt x="2999" y="389"/>
                    <a:pt x="2999" y="392"/>
                  </a:cubicBezTo>
                  <a:cubicBezTo>
                    <a:pt x="2999" y="396"/>
                    <a:pt x="3002" y="398"/>
                    <a:pt x="3005" y="398"/>
                  </a:cubicBezTo>
                  <a:cubicBezTo>
                    <a:pt x="3008" y="398"/>
                    <a:pt x="3011" y="396"/>
                    <a:pt x="3011" y="392"/>
                  </a:cubicBezTo>
                  <a:cubicBezTo>
                    <a:pt x="3011" y="389"/>
                    <a:pt x="3008" y="386"/>
                    <a:pt x="3005" y="386"/>
                  </a:cubicBezTo>
                  <a:moveTo>
                    <a:pt x="1830" y="260"/>
                  </a:moveTo>
                  <a:cubicBezTo>
                    <a:pt x="1829" y="260"/>
                    <a:pt x="1828" y="261"/>
                    <a:pt x="1828" y="262"/>
                  </a:cubicBezTo>
                  <a:cubicBezTo>
                    <a:pt x="1828" y="263"/>
                    <a:pt x="1829" y="264"/>
                    <a:pt x="1830" y="264"/>
                  </a:cubicBezTo>
                  <a:cubicBezTo>
                    <a:pt x="1831" y="264"/>
                    <a:pt x="1831" y="263"/>
                    <a:pt x="1831" y="262"/>
                  </a:cubicBezTo>
                  <a:cubicBezTo>
                    <a:pt x="1831" y="261"/>
                    <a:pt x="1831" y="260"/>
                    <a:pt x="1830" y="260"/>
                  </a:cubicBezTo>
                  <a:moveTo>
                    <a:pt x="3658" y="260"/>
                  </a:moveTo>
                  <a:cubicBezTo>
                    <a:pt x="3657" y="260"/>
                    <a:pt x="3656" y="261"/>
                    <a:pt x="3656" y="262"/>
                  </a:cubicBezTo>
                  <a:cubicBezTo>
                    <a:pt x="3656" y="263"/>
                    <a:pt x="3657" y="264"/>
                    <a:pt x="3658" y="264"/>
                  </a:cubicBezTo>
                  <a:cubicBezTo>
                    <a:pt x="3659" y="264"/>
                    <a:pt x="3660" y="263"/>
                    <a:pt x="3660" y="262"/>
                  </a:cubicBezTo>
                  <a:cubicBezTo>
                    <a:pt x="3660" y="261"/>
                    <a:pt x="3659" y="260"/>
                    <a:pt x="3658" y="260"/>
                  </a:cubicBezTo>
                  <a:moveTo>
                    <a:pt x="1960" y="259"/>
                  </a:moveTo>
                  <a:cubicBezTo>
                    <a:pt x="1959" y="259"/>
                    <a:pt x="1958" y="260"/>
                    <a:pt x="1958" y="262"/>
                  </a:cubicBezTo>
                  <a:cubicBezTo>
                    <a:pt x="1958" y="263"/>
                    <a:pt x="1959" y="264"/>
                    <a:pt x="1960" y="264"/>
                  </a:cubicBezTo>
                  <a:cubicBezTo>
                    <a:pt x="1962" y="264"/>
                    <a:pt x="1963" y="263"/>
                    <a:pt x="1963" y="262"/>
                  </a:cubicBezTo>
                  <a:cubicBezTo>
                    <a:pt x="1963" y="260"/>
                    <a:pt x="1962" y="259"/>
                    <a:pt x="1960" y="259"/>
                  </a:cubicBezTo>
                  <a:moveTo>
                    <a:pt x="3527" y="259"/>
                  </a:moveTo>
                  <a:cubicBezTo>
                    <a:pt x="3526" y="259"/>
                    <a:pt x="3525" y="260"/>
                    <a:pt x="3525" y="262"/>
                  </a:cubicBezTo>
                  <a:cubicBezTo>
                    <a:pt x="3525" y="263"/>
                    <a:pt x="3526" y="264"/>
                    <a:pt x="3527" y="264"/>
                  </a:cubicBezTo>
                  <a:cubicBezTo>
                    <a:pt x="3529" y="264"/>
                    <a:pt x="3530" y="263"/>
                    <a:pt x="3530" y="262"/>
                  </a:cubicBezTo>
                  <a:cubicBezTo>
                    <a:pt x="3530" y="260"/>
                    <a:pt x="3529" y="259"/>
                    <a:pt x="3527" y="259"/>
                  </a:cubicBezTo>
                  <a:moveTo>
                    <a:pt x="2091" y="259"/>
                  </a:moveTo>
                  <a:cubicBezTo>
                    <a:pt x="2089" y="259"/>
                    <a:pt x="2088" y="260"/>
                    <a:pt x="2088" y="262"/>
                  </a:cubicBezTo>
                  <a:cubicBezTo>
                    <a:pt x="2088" y="263"/>
                    <a:pt x="2089" y="265"/>
                    <a:pt x="2091" y="265"/>
                  </a:cubicBezTo>
                  <a:cubicBezTo>
                    <a:pt x="2092" y="265"/>
                    <a:pt x="2094" y="263"/>
                    <a:pt x="2094" y="262"/>
                  </a:cubicBezTo>
                  <a:cubicBezTo>
                    <a:pt x="2094" y="260"/>
                    <a:pt x="2092" y="259"/>
                    <a:pt x="2091" y="259"/>
                  </a:cubicBezTo>
                  <a:moveTo>
                    <a:pt x="2221" y="258"/>
                  </a:moveTo>
                  <a:cubicBezTo>
                    <a:pt x="2220" y="258"/>
                    <a:pt x="2218" y="260"/>
                    <a:pt x="2218" y="262"/>
                  </a:cubicBezTo>
                  <a:cubicBezTo>
                    <a:pt x="2218" y="263"/>
                    <a:pt x="2220" y="265"/>
                    <a:pt x="2221" y="265"/>
                  </a:cubicBezTo>
                  <a:cubicBezTo>
                    <a:pt x="2223" y="265"/>
                    <a:pt x="2225" y="263"/>
                    <a:pt x="2225" y="262"/>
                  </a:cubicBezTo>
                  <a:cubicBezTo>
                    <a:pt x="2225" y="260"/>
                    <a:pt x="2223" y="258"/>
                    <a:pt x="2221" y="258"/>
                  </a:cubicBezTo>
                  <a:moveTo>
                    <a:pt x="3397" y="258"/>
                  </a:moveTo>
                  <a:cubicBezTo>
                    <a:pt x="3395" y="258"/>
                    <a:pt x="3394" y="260"/>
                    <a:pt x="3394" y="262"/>
                  </a:cubicBezTo>
                  <a:cubicBezTo>
                    <a:pt x="3394" y="263"/>
                    <a:pt x="3395" y="265"/>
                    <a:pt x="3397" y="265"/>
                  </a:cubicBezTo>
                  <a:cubicBezTo>
                    <a:pt x="3399" y="265"/>
                    <a:pt x="3400" y="263"/>
                    <a:pt x="3400" y="262"/>
                  </a:cubicBezTo>
                  <a:cubicBezTo>
                    <a:pt x="3400" y="260"/>
                    <a:pt x="3399" y="258"/>
                    <a:pt x="3397" y="258"/>
                  </a:cubicBezTo>
                  <a:moveTo>
                    <a:pt x="2352" y="258"/>
                  </a:moveTo>
                  <a:cubicBezTo>
                    <a:pt x="2350" y="258"/>
                    <a:pt x="2348" y="260"/>
                    <a:pt x="2348" y="262"/>
                  </a:cubicBezTo>
                  <a:cubicBezTo>
                    <a:pt x="2348" y="264"/>
                    <a:pt x="2350" y="265"/>
                    <a:pt x="2352" y="265"/>
                  </a:cubicBezTo>
                  <a:cubicBezTo>
                    <a:pt x="2354" y="265"/>
                    <a:pt x="2356" y="264"/>
                    <a:pt x="2356" y="262"/>
                  </a:cubicBezTo>
                  <a:cubicBezTo>
                    <a:pt x="2356" y="260"/>
                    <a:pt x="2354" y="258"/>
                    <a:pt x="2352" y="258"/>
                  </a:cubicBezTo>
                  <a:moveTo>
                    <a:pt x="3136" y="258"/>
                  </a:moveTo>
                  <a:cubicBezTo>
                    <a:pt x="3134" y="258"/>
                    <a:pt x="3132" y="260"/>
                    <a:pt x="3132" y="262"/>
                  </a:cubicBezTo>
                  <a:cubicBezTo>
                    <a:pt x="3132" y="264"/>
                    <a:pt x="3134" y="265"/>
                    <a:pt x="3136" y="265"/>
                  </a:cubicBezTo>
                  <a:cubicBezTo>
                    <a:pt x="3138" y="265"/>
                    <a:pt x="3139" y="264"/>
                    <a:pt x="3139" y="262"/>
                  </a:cubicBezTo>
                  <a:cubicBezTo>
                    <a:pt x="3139" y="260"/>
                    <a:pt x="3138" y="258"/>
                    <a:pt x="3136" y="258"/>
                  </a:cubicBezTo>
                  <a:moveTo>
                    <a:pt x="3266" y="258"/>
                  </a:moveTo>
                  <a:cubicBezTo>
                    <a:pt x="3264" y="258"/>
                    <a:pt x="3263" y="260"/>
                    <a:pt x="3263" y="262"/>
                  </a:cubicBezTo>
                  <a:cubicBezTo>
                    <a:pt x="3263" y="264"/>
                    <a:pt x="3264" y="265"/>
                    <a:pt x="3266" y="265"/>
                  </a:cubicBezTo>
                  <a:cubicBezTo>
                    <a:pt x="3268" y="265"/>
                    <a:pt x="3270" y="264"/>
                    <a:pt x="3270" y="262"/>
                  </a:cubicBezTo>
                  <a:cubicBezTo>
                    <a:pt x="3270" y="260"/>
                    <a:pt x="3268" y="258"/>
                    <a:pt x="3266" y="258"/>
                  </a:cubicBezTo>
                  <a:moveTo>
                    <a:pt x="2483" y="258"/>
                  </a:moveTo>
                  <a:cubicBezTo>
                    <a:pt x="2480" y="258"/>
                    <a:pt x="2479" y="259"/>
                    <a:pt x="2479" y="262"/>
                  </a:cubicBezTo>
                  <a:cubicBezTo>
                    <a:pt x="2479" y="264"/>
                    <a:pt x="2480" y="266"/>
                    <a:pt x="2483" y="266"/>
                  </a:cubicBezTo>
                  <a:cubicBezTo>
                    <a:pt x="2485" y="266"/>
                    <a:pt x="2487" y="264"/>
                    <a:pt x="2487" y="262"/>
                  </a:cubicBezTo>
                  <a:cubicBezTo>
                    <a:pt x="2487" y="259"/>
                    <a:pt x="2485" y="258"/>
                    <a:pt x="2483" y="258"/>
                  </a:cubicBezTo>
                  <a:moveTo>
                    <a:pt x="2613" y="258"/>
                  </a:moveTo>
                  <a:cubicBezTo>
                    <a:pt x="2611" y="258"/>
                    <a:pt x="2609" y="259"/>
                    <a:pt x="2609" y="262"/>
                  </a:cubicBezTo>
                  <a:cubicBezTo>
                    <a:pt x="2609" y="264"/>
                    <a:pt x="2611" y="266"/>
                    <a:pt x="2613" y="266"/>
                  </a:cubicBezTo>
                  <a:cubicBezTo>
                    <a:pt x="2615" y="266"/>
                    <a:pt x="2617" y="264"/>
                    <a:pt x="2617" y="262"/>
                  </a:cubicBezTo>
                  <a:cubicBezTo>
                    <a:pt x="2617" y="259"/>
                    <a:pt x="2615" y="258"/>
                    <a:pt x="2613" y="258"/>
                  </a:cubicBezTo>
                  <a:moveTo>
                    <a:pt x="2874" y="258"/>
                  </a:moveTo>
                  <a:cubicBezTo>
                    <a:pt x="2872" y="258"/>
                    <a:pt x="2870" y="259"/>
                    <a:pt x="2870" y="262"/>
                  </a:cubicBezTo>
                  <a:cubicBezTo>
                    <a:pt x="2870" y="264"/>
                    <a:pt x="2872" y="266"/>
                    <a:pt x="2874" y="266"/>
                  </a:cubicBezTo>
                  <a:cubicBezTo>
                    <a:pt x="2877" y="266"/>
                    <a:pt x="2878" y="264"/>
                    <a:pt x="2878" y="262"/>
                  </a:cubicBezTo>
                  <a:cubicBezTo>
                    <a:pt x="2878" y="259"/>
                    <a:pt x="2877" y="258"/>
                    <a:pt x="2874" y="258"/>
                  </a:cubicBezTo>
                  <a:moveTo>
                    <a:pt x="3005" y="258"/>
                  </a:moveTo>
                  <a:cubicBezTo>
                    <a:pt x="3003" y="258"/>
                    <a:pt x="3001" y="259"/>
                    <a:pt x="3001" y="262"/>
                  </a:cubicBezTo>
                  <a:cubicBezTo>
                    <a:pt x="3001" y="264"/>
                    <a:pt x="3003" y="266"/>
                    <a:pt x="3005" y="266"/>
                  </a:cubicBezTo>
                  <a:cubicBezTo>
                    <a:pt x="3007" y="266"/>
                    <a:pt x="3009" y="264"/>
                    <a:pt x="3009" y="262"/>
                  </a:cubicBezTo>
                  <a:cubicBezTo>
                    <a:pt x="3009" y="259"/>
                    <a:pt x="3007" y="258"/>
                    <a:pt x="3005" y="258"/>
                  </a:cubicBezTo>
                  <a:moveTo>
                    <a:pt x="2744" y="257"/>
                  </a:moveTo>
                  <a:cubicBezTo>
                    <a:pt x="2741" y="257"/>
                    <a:pt x="2739" y="259"/>
                    <a:pt x="2739" y="262"/>
                  </a:cubicBezTo>
                  <a:cubicBezTo>
                    <a:pt x="2739" y="264"/>
                    <a:pt x="2741" y="266"/>
                    <a:pt x="2744" y="266"/>
                  </a:cubicBezTo>
                  <a:cubicBezTo>
                    <a:pt x="2746" y="266"/>
                    <a:pt x="2748" y="264"/>
                    <a:pt x="2748" y="262"/>
                  </a:cubicBezTo>
                  <a:cubicBezTo>
                    <a:pt x="2748" y="259"/>
                    <a:pt x="2746" y="257"/>
                    <a:pt x="2744" y="257"/>
                  </a:cubicBezTo>
                  <a:moveTo>
                    <a:pt x="1830" y="131"/>
                  </a:moveTo>
                  <a:cubicBezTo>
                    <a:pt x="1829" y="131"/>
                    <a:pt x="1829" y="131"/>
                    <a:pt x="1829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moveTo>
                    <a:pt x="3658" y="131"/>
                  </a:move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moveTo>
                    <a:pt x="1960" y="130"/>
                  </a:moveTo>
                  <a:cubicBezTo>
                    <a:pt x="1960" y="130"/>
                    <a:pt x="1959" y="131"/>
                    <a:pt x="1959" y="131"/>
                  </a:cubicBezTo>
                  <a:cubicBezTo>
                    <a:pt x="1959" y="131"/>
                    <a:pt x="1960" y="132"/>
                    <a:pt x="1960" y="132"/>
                  </a:cubicBezTo>
                  <a:cubicBezTo>
                    <a:pt x="1961" y="132"/>
                    <a:pt x="1961" y="131"/>
                    <a:pt x="1961" y="131"/>
                  </a:cubicBezTo>
                  <a:cubicBezTo>
                    <a:pt x="1961" y="131"/>
                    <a:pt x="1961" y="130"/>
                    <a:pt x="1960" y="130"/>
                  </a:cubicBezTo>
                  <a:moveTo>
                    <a:pt x="3527" y="130"/>
                  </a:moveTo>
                  <a:cubicBezTo>
                    <a:pt x="3527" y="130"/>
                    <a:pt x="3527" y="131"/>
                    <a:pt x="3527" y="131"/>
                  </a:cubicBezTo>
                  <a:cubicBezTo>
                    <a:pt x="3527" y="131"/>
                    <a:pt x="3527" y="132"/>
                    <a:pt x="3527" y="132"/>
                  </a:cubicBezTo>
                  <a:cubicBezTo>
                    <a:pt x="3528" y="132"/>
                    <a:pt x="3528" y="131"/>
                    <a:pt x="3528" y="131"/>
                  </a:cubicBezTo>
                  <a:cubicBezTo>
                    <a:pt x="3528" y="131"/>
                    <a:pt x="3528" y="130"/>
                    <a:pt x="3527" y="130"/>
                  </a:cubicBezTo>
                  <a:moveTo>
                    <a:pt x="2091" y="130"/>
                  </a:moveTo>
                  <a:cubicBezTo>
                    <a:pt x="2090" y="130"/>
                    <a:pt x="2090" y="130"/>
                    <a:pt x="2090" y="131"/>
                  </a:cubicBezTo>
                  <a:cubicBezTo>
                    <a:pt x="2090" y="132"/>
                    <a:pt x="2090" y="132"/>
                    <a:pt x="2091" y="132"/>
                  </a:cubicBezTo>
                  <a:cubicBezTo>
                    <a:pt x="2091" y="132"/>
                    <a:pt x="2092" y="132"/>
                    <a:pt x="2092" y="131"/>
                  </a:cubicBezTo>
                  <a:cubicBezTo>
                    <a:pt x="2092" y="130"/>
                    <a:pt x="2091" y="130"/>
                    <a:pt x="2091" y="130"/>
                  </a:cubicBezTo>
                  <a:moveTo>
                    <a:pt x="3397" y="130"/>
                  </a:moveTo>
                  <a:cubicBezTo>
                    <a:pt x="3396" y="130"/>
                    <a:pt x="3396" y="130"/>
                    <a:pt x="3396" y="131"/>
                  </a:cubicBezTo>
                  <a:cubicBezTo>
                    <a:pt x="3396" y="132"/>
                    <a:pt x="3396" y="132"/>
                    <a:pt x="3397" y="132"/>
                  </a:cubicBezTo>
                  <a:cubicBezTo>
                    <a:pt x="3397" y="132"/>
                    <a:pt x="3398" y="132"/>
                    <a:pt x="3398" y="131"/>
                  </a:cubicBezTo>
                  <a:cubicBezTo>
                    <a:pt x="3398" y="130"/>
                    <a:pt x="3397" y="130"/>
                    <a:pt x="3397" y="130"/>
                  </a:cubicBezTo>
                  <a:moveTo>
                    <a:pt x="2221" y="130"/>
                  </a:moveTo>
                  <a:cubicBezTo>
                    <a:pt x="2221" y="130"/>
                    <a:pt x="2220" y="130"/>
                    <a:pt x="2220" y="131"/>
                  </a:cubicBezTo>
                  <a:cubicBezTo>
                    <a:pt x="2220" y="132"/>
                    <a:pt x="2221" y="133"/>
                    <a:pt x="2221" y="133"/>
                  </a:cubicBezTo>
                  <a:cubicBezTo>
                    <a:pt x="2222" y="133"/>
                    <a:pt x="2223" y="132"/>
                    <a:pt x="2223" y="131"/>
                  </a:cubicBezTo>
                  <a:cubicBezTo>
                    <a:pt x="2223" y="130"/>
                    <a:pt x="2222" y="130"/>
                    <a:pt x="2221" y="130"/>
                  </a:cubicBezTo>
                  <a:moveTo>
                    <a:pt x="3266" y="130"/>
                  </a:moveTo>
                  <a:cubicBezTo>
                    <a:pt x="3265" y="130"/>
                    <a:pt x="3265" y="130"/>
                    <a:pt x="3265" y="131"/>
                  </a:cubicBezTo>
                  <a:cubicBezTo>
                    <a:pt x="3265" y="132"/>
                    <a:pt x="3265" y="133"/>
                    <a:pt x="3266" y="133"/>
                  </a:cubicBezTo>
                  <a:cubicBezTo>
                    <a:pt x="3267" y="133"/>
                    <a:pt x="3268" y="132"/>
                    <a:pt x="3268" y="131"/>
                  </a:cubicBezTo>
                  <a:cubicBezTo>
                    <a:pt x="3268" y="130"/>
                    <a:pt x="3267" y="130"/>
                    <a:pt x="3266" y="130"/>
                  </a:cubicBezTo>
                  <a:moveTo>
                    <a:pt x="2352" y="129"/>
                  </a:moveTo>
                  <a:cubicBezTo>
                    <a:pt x="2351" y="129"/>
                    <a:pt x="2350" y="130"/>
                    <a:pt x="2350" y="131"/>
                  </a:cubicBezTo>
                  <a:cubicBezTo>
                    <a:pt x="2350" y="132"/>
                    <a:pt x="2351" y="133"/>
                    <a:pt x="2352" y="133"/>
                  </a:cubicBezTo>
                  <a:cubicBezTo>
                    <a:pt x="2353" y="133"/>
                    <a:pt x="2354" y="132"/>
                    <a:pt x="2354" y="131"/>
                  </a:cubicBezTo>
                  <a:cubicBezTo>
                    <a:pt x="2354" y="130"/>
                    <a:pt x="2353" y="129"/>
                    <a:pt x="2352" y="129"/>
                  </a:cubicBezTo>
                  <a:moveTo>
                    <a:pt x="3136" y="129"/>
                  </a:moveTo>
                  <a:cubicBezTo>
                    <a:pt x="3135" y="129"/>
                    <a:pt x="3134" y="130"/>
                    <a:pt x="3134" y="131"/>
                  </a:cubicBezTo>
                  <a:cubicBezTo>
                    <a:pt x="3134" y="132"/>
                    <a:pt x="3135" y="133"/>
                    <a:pt x="3136" y="133"/>
                  </a:cubicBezTo>
                  <a:cubicBezTo>
                    <a:pt x="3137" y="133"/>
                    <a:pt x="3137" y="132"/>
                    <a:pt x="3137" y="131"/>
                  </a:cubicBezTo>
                  <a:cubicBezTo>
                    <a:pt x="3137" y="130"/>
                    <a:pt x="3137" y="129"/>
                    <a:pt x="3136" y="129"/>
                  </a:cubicBezTo>
                  <a:moveTo>
                    <a:pt x="2483" y="129"/>
                  </a:moveTo>
                  <a:cubicBezTo>
                    <a:pt x="2481" y="129"/>
                    <a:pt x="2480" y="130"/>
                    <a:pt x="2480" y="131"/>
                  </a:cubicBezTo>
                  <a:cubicBezTo>
                    <a:pt x="2480" y="132"/>
                    <a:pt x="2481" y="133"/>
                    <a:pt x="2483" y="133"/>
                  </a:cubicBezTo>
                  <a:cubicBezTo>
                    <a:pt x="2484" y="133"/>
                    <a:pt x="2485" y="132"/>
                    <a:pt x="2485" y="131"/>
                  </a:cubicBezTo>
                  <a:cubicBezTo>
                    <a:pt x="2485" y="130"/>
                    <a:pt x="2484" y="129"/>
                    <a:pt x="2483" y="129"/>
                  </a:cubicBezTo>
                  <a:moveTo>
                    <a:pt x="2613" y="129"/>
                  </a:moveTo>
                  <a:cubicBezTo>
                    <a:pt x="2612" y="129"/>
                    <a:pt x="2611" y="130"/>
                    <a:pt x="2611" y="131"/>
                  </a:cubicBezTo>
                  <a:cubicBezTo>
                    <a:pt x="2611" y="132"/>
                    <a:pt x="2612" y="133"/>
                    <a:pt x="2613" y="133"/>
                  </a:cubicBezTo>
                  <a:cubicBezTo>
                    <a:pt x="2614" y="133"/>
                    <a:pt x="2615" y="132"/>
                    <a:pt x="2615" y="131"/>
                  </a:cubicBezTo>
                  <a:cubicBezTo>
                    <a:pt x="2615" y="130"/>
                    <a:pt x="2614" y="129"/>
                    <a:pt x="2613" y="129"/>
                  </a:cubicBezTo>
                  <a:moveTo>
                    <a:pt x="2744" y="129"/>
                  </a:moveTo>
                  <a:cubicBezTo>
                    <a:pt x="2743" y="129"/>
                    <a:pt x="2742" y="130"/>
                    <a:pt x="2742" y="131"/>
                  </a:cubicBezTo>
                  <a:cubicBezTo>
                    <a:pt x="2742" y="132"/>
                    <a:pt x="2743" y="133"/>
                    <a:pt x="2744" y="133"/>
                  </a:cubicBezTo>
                  <a:cubicBezTo>
                    <a:pt x="2745" y="133"/>
                    <a:pt x="2746" y="132"/>
                    <a:pt x="2746" y="131"/>
                  </a:cubicBezTo>
                  <a:cubicBezTo>
                    <a:pt x="2746" y="130"/>
                    <a:pt x="2745" y="129"/>
                    <a:pt x="2744" y="129"/>
                  </a:cubicBezTo>
                  <a:moveTo>
                    <a:pt x="2874" y="129"/>
                  </a:moveTo>
                  <a:cubicBezTo>
                    <a:pt x="2873" y="129"/>
                    <a:pt x="2872" y="130"/>
                    <a:pt x="2872" y="131"/>
                  </a:cubicBezTo>
                  <a:cubicBezTo>
                    <a:pt x="2872" y="132"/>
                    <a:pt x="2873" y="133"/>
                    <a:pt x="2874" y="133"/>
                  </a:cubicBezTo>
                  <a:cubicBezTo>
                    <a:pt x="2876" y="133"/>
                    <a:pt x="2877" y="132"/>
                    <a:pt x="2877" y="131"/>
                  </a:cubicBezTo>
                  <a:cubicBezTo>
                    <a:pt x="2877" y="130"/>
                    <a:pt x="2876" y="129"/>
                    <a:pt x="2874" y="129"/>
                  </a:cubicBezTo>
                  <a:moveTo>
                    <a:pt x="3005" y="129"/>
                  </a:moveTo>
                  <a:cubicBezTo>
                    <a:pt x="3004" y="129"/>
                    <a:pt x="3003" y="130"/>
                    <a:pt x="3003" y="131"/>
                  </a:cubicBezTo>
                  <a:cubicBezTo>
                    <a:pt x="3003" y="132"/>
                    <a:pt x="3004" y="133"/>
                    <a:pt x="3005" y="133"/>
                  </a:cubicBezTo>
                  <a:cubicBezTo>
                    <a:pt x="3006" y="133"/>
                    <a:pt x="3007" y="132"/>
                    <a:pt x="3007" y="131"/>
                  </a:cubicBezTo>
                  <a:cubicBezTo>
                    <a:pt x="3007" y="130"/>
                    <a:pt x="3006" y="129"/>
                    <a:pt x="3005" y="129"/>
                  </a:cubicBezTo>
                  <a:moveTo>
                    <a:pt x="2483" y="0"/>
                  </a:moveTo>
                  <a:cubicBezTo>
                    <a:pt x="2482" y="0"/>
                    <a:pt x="2482" y="0"/>
                    <a:pt x="2482" y="0"/>
                  </a:cubicBezTo>
                  <a:cubicBezTo>
                    <a:pt x="2483" y="1"/>
                    <a:pt x="2483" y="1"/>
                    <a:pt x="2483" y="1"/>
                  </a:cubicBezTo>
                  <a:cubicBezTo>
                    <a:pt x="2483" y="0"/>
                    <a:pt x="2483" y="0"/>
                    <a:pt x="2483" y="0"/>
                  </a:cubicBezTo>
                  <a:cubicBezTo>
                    <a:pt x="2483" y="0"/>
                    <a:pt x="2483" y="0"/>
                    <a:pt x="2483" y="0"/>
                  </a:cubicBezTo>
                  <a:moveTo>
                    <a:pt x="2613" y="0"/>
                  </a:moveTo>
                  <a:cubicBezTo>
                    <a:pt x="2613" y="0"/>
                    <a:pt x="2613" y="0"/>
                    <a:pt x="2613" y="0"/>
                  </a:cubicBezTo>
                  <a:cubicBezTo>
                    <a:pt x="2613" y="1"/>
                    <a:pt x="2613" y="1"/>
                    <a:pt x="2613" y="1"/>
                  </a:cubicBezTo>
                  <a:cubicBezTo>
                    <a:pt x="2614" y="0"/>
                    <a:pt x="2614" y="0"/>
                    <a:pt x="2614" y="0"/>
                  </a:cubicBezTo>
                  <a:cubicBezTo>
                    <a:pt x="2613" y="0"/>
                    <a:pt x="2613" y="0"/>
                    <a:pt x="2613" y="0"/>
                  </a:cubicBezTo>
                  <a:moveTo>
                    <a:pt x="2744" y="0"/>
                  </a:moveTo>
                  <a:cubicBezTo>
                    <a:pt x="2743" y="0"/>
                    <a:pt x="2743" y="0"/>
                    <a:pt x="2743" y="0"/>
                  </a:cubicBezTo>
                  <a:cubicBezTo>
                    <a:pt x="2744" y="1"/>
                    <a:pt x="2744" y="1"/>
                    <a:pt x="2744" y="1"/>
                  </a:cubicBezTo>
                  <a:cubicBezTo>
                    <a:pt x="2744" y="0"/>
                    <a:pt x="2744" y="0"/>
                    <a:pt x="2744" y="0"/>
                  </a:cubicBezTo>
                  <a:cubicBezTo>
                    <a:pt x="2744" y="0"/>
                    <a:pt x="2744" y="0"/>
                    <a:pt x="2744" y="0"/>
                  </a:cubicBezTo>
                  <a:moveTo>
                    <a:pt x="2874" y="0"/>
                  </a:moveTo>
                  <a:cubicBezTo>
                    <a:pt x="2874" y="0"/>
                    <a:pt x="2874" y="0"/>
                    <a:pt x="2874" y="0"/>
                  </a:cubicBezTo>
                  <a:cubicBezTo>
                    <a:pt x="2874" y="1"/>
                    <a:pt x="2874" y="1"/>
                    <a:pt x="2874" y="1"/>
                  </a:cubicBezTo>
                  <a:cubicBezTo>
                    <a:pt x="2875" y="0"/>
                    <a:pt x="2875" y="0"/>
                    <a:pt x="2875" y="0"/>
                  </a:cubicBezTo>
                  <a:cubicBezTo>
                    <a:pt x="2874" y="0"/>
                    <a:pt x="2874" y="0"/>
                    <a:pt x="2874" y="0"/>
                  </a:cubicBezTo>
                  <a:moveTo>
                    <a:pt x="3005" y="0"/>
                  </a:moveTo>
                  <a:cubicBezTo>
                    <a:pt x="3005" y="0"/>
                    <a:pt x="3005" y="0"/>
                    <a:pt x="3005" y="0"/>
                  </a:cubicBezTo>
                  <a:cubicBezTo>
                    <a:pt x="3005" y="1"/>
                    <a:pt x="3005" y="1"/>
                    <a:pt x="3005" y="1"/>
                  </a:cubicBezTo>
                  <a:cubicBezTo>
                    <a:pt x="3005" y="0"/>
                    <a:pt x="3005" y="0"/>
                    <a:pt x="3005" y="0"/>
                  </a:cubicBezTo>
                  <a:cubicBezTo>
                    <a:pt x="3005" y="0"/>
                    <a:pt x="3005" y="0"/>
                    <a:pt x="3005" y="0"/>
                  </a:cubicBezTo>
                  <a:moveTo>
                    <a:pt x="4050" y="5747"/>
                  </a:move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8"/>
                    <a:pt x="4050" y="5748"/>
                    <a:pt x="4050" y="5748"/>
                  </a:cubicBez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7"/>
                    <a:pt x="4050" y="5747"/>
                    <a:pt x="4050" y="5747"/>
                  </a:cubicBezTo>
                  <a:moveTo>
                    <a:pt x="1568" y="5746"/>
                  </a:moveTo>
                  <a:cubicBezTo>
                    <a:pt x="1568" y="5746"/>
                    <a:pt x="1568" y="5747"/>
                    <a:pt x="1568" y="5747"/>
                  </a:cubicBezTo>
                  <a:cubicBezTo>
                    <a:pt x="1568" y="5748"/>
                    <a:pt x="1568" y="5748"/>
                    <a:pt x="1568" y="5748"/>
                  </a:cubicBezTo>
                  <a:cubicBezTo>
                    <a:pt x="1569" y="5748"/>
                    <a:pt x="1569" y="5748"/>
                    <a:pt x="1569" y="5747"/>
                  </a:cubicBezTo>
                  <a:cubicBezTo>
                    <a:pt x="1569" y="5747"/>
                    <a:pt x="1569" y="5746"/>
                    <a:pt x="1568" y="5746"/>
                  </a:cubicBezTo>
                  <a:moveTo>
                    <a:pt x="3919" y="5746"/>
                  </a:moveTo>
                  <a:cubicBezTo>
                    <a:pt x="3919" y="5746"/>
                    <a:pt x="3919" y="5747"/>
                    <a:pt x="3919" y="5747"/>
                  </a:cubicBezTo>
                  <a:cubicBezTo>
                    <a:pt x="3919" y="5748"/>
                    <a:pt x="3919" y="5748"/>
                    <a:pt x="3919" y="5748"/>
                  </a:cubicBezTo>
                  <a:cubicBezTo>
                    <a:pt x="3920" y="5748"/>
                    <a:pt x="3920" y="5748"/>
                    <a:pt x="3920" y="5747"/>
                  </a:cubicBezTo>
                  <a:cubicBezTo>
                    <a:pt x="3920" y="5747"/>
                    <a:pt x="3920" y="5746"/>
                    <a:pt x="3919" y="5746"/>
                  </a:cubicBezTo>
                  <a:moveTo>
                    <a:pt x="1699" y="5746"/>
                  </a:moveTo>
                  <a:cubicBezTo>
                    <a:pt x="1698" y="5746"/>
                    <a:pt x="1698" y="5746"/>
                    <a:pt x="1698" y="5747"/>
                  </a:cubicBezTo>
                  <a:cubicBezTo>
                    <a:pt x="1698" y="5748"/>
                    <a:pt x="1698" y="5749"/>
                    <a:pt x="1699" y="5749"/>
                  </a:cubicBezTo>
                  <a:cubicBezTo>
                    <a:pt x="1700" y="5749"/>
                    <a:pt x="1700" y="5748"/>
                    <a:pt x="1700" y="5747"/>
                  </a:cubicBezTo>
                  <a:cubicBezTo>
                    <a:pt x="1700" y="5746"/>
                    <a:pt x="1700" y="5746"/>
                    <a:pt x="1699" y="5746"/>
                  </a:cubicBezTo>
                  <a:moveTo>
                    <a:pt x="3789" y="5746"/>
                  </a:moveTo>
                  <a:cubicBezTo>
                    <a:pt x="3788" y="5746"/>
                    <a:pt x="3787" y="5746"/>
                    <a:pt x="3787" y="5747"/>
                  </a:cubicBezTo>
                  <a:cubicBezTo>
                    <a:pt x="3787" y="5748"/>
                    <a:pt x="3788" y="5749"/>
                    <a:pt x="3789" y="5749"/>
                  </a:cubicBezTo>
                  <a:cubicBezTo>
                    <a:pt x="3789" y="5749"/>
                    <a:pt x="3790" y="5748"/>
                    <a:pt x="3790" y="5747"/>
                  </a:cubicBezTo>
                  <a:cubicBezTo>
                    <a:pt x="3790" y="5746"/>
                    <a:pt x="3789" y="5746"/>
                    <a:pt x="3789" y="5746"/>
                  </a:cubicBezTo>
                  <a:moveTo>
                    <a:pt x="1307" y="5616"/>
                  </a:moveTo>
                  <a:cubicBezTo>
                    <a:pt x="1307" y="5616"/>
                    <a:pt x="1306" y="5616"/>
                    <a:pt x="1306" y="5617"/>
                  </a:cubicBezTo>
                  <a:cubicBezTo>
                    <a:pt x="1306" y="5617"/>
                    <a:pt x="1307" y="5617"/>
                    <a:pt x="1307" y="5617"/>
                  </a:cubicBezTo>
                  <a:cubicBezTo>
                    <a:pt x="1308" y="5617"/>
                    <a:pt x="1308" y="5617"/>
                    <a:pt x="1308" y="5617"/>
                  </a:cubicBezTo>
                  <a:cubicBezTo>
                    <a:pt x="1308" y="5616"/>
                    <a:pt x="1308" y="5616"/>
                    <a:pt x="1307" y="5616"/>
                  </a:cubicBezTo>
                  <a:moveTo>
                    <a:pt x="4180" y="5616"/>
                  </a:moveTo>
                  <a:cubicBezTo>
                    <a:pt x="4180" y="5616"/>
                    <a:pt x="4180" y="5616"/>
                    <a:pt x="4180" y="5617"/>
                  </a:cubicBezTo>
                  <a:cubicBezTo>
                    <a:pt x="4180" y="5617"/>
                    <a:pt x="4180" y="5617"/>
                    <a:pt x="4180" y="5617"/>
                  </a:cubicBezTo>
                  <a:cubicBezTo>
                    <a:pt x="4181" y="5617"/>
                    <a:pt x="4181" y="5617"/>
                    <a:pt x="4181" y="5617"/>
                  </a:cubicBezTo>
                  <a:cubicBezTo>
                    <a:pt x="4181" y="5616"/>
                    <a:pt x="4181" y="5616"/>
                    <a:pt x="4180" y="5616"/>
                  </a:cubicBezTo>
                  <a:moveTo>
                    <a:pt x="1438" y="5615"/>
                  </a:moveTo>
                  <a:cubicBezTo>
                    <a:pt x="1437" y="5615"/>
                    <a:pt x="1436" y="5616"/>
                    <a:pt x="1436" y="5617"/>
                  </a:cubicBezTo>
                  <a:cubicBezTo>
                    <a:pt x="1436" y="5618"/>
                    <a:pt x="1437" y="5618"/>
                    <a:pt x="1438" y="5618"/>
                  </a:cubicBezTo>
                  <a:cubicBezTo>
                    <a:pt x="1439" y="5618"/>
                    <a:pt x="1440" y="5618"/>
                    <a:pt x="1440" y="5617"/>
                  </a:cubicBezTo>
                  <a:cubicBezTo>
                    <a:pt x="1440" y="5616"/>
                    <a:pt x="1439" y="5615"/>
                    <a:pt x="1438" y="5615"/>
                  </a:cubicBezTo>
                  <a:moveTo>
                    <a:pt x="4050" y="5615"/>
                  </a:moveTo>
                  <a:cubicBezTo>
                    <a:pt x="4049" y="5615"/>
                    <a:pt x="4048" y="5616"/>
                    <a:pt x="4048" y="5617"/>
                  </a:cubicBezTo>
                  <a:cubicBezTo>
                    <a:pt x="4048" y="5618"/>
                    <a:pt x="4049" y="5618"/>
                    <a:pt x="4050" y="5618"/>
                  </a:cubicBezTo>
                  <a:cubicBezTo>
                    <a:pt x="4051" y="5618"/>
                    <a:pt x="4052" y="5618"/>
                    <a:pt x="4052" y="5617"/>
                  </a:cubicBezTo>
                  <a:cubicBezTo>
                    <a:pt x="4052" y="5616"/>
                    <a:pt x="4051" y="5615"/>
                    <a:pt x="4050" y="5615"/>
                  </a:cubicBezTo>
                  <a:moveTo>
                    <a:pt x="1568" y="5614"/>
                  </a:moveTo>
                  <a:cubicBezTo>
                    <a:pt x="1567" y="5614"/>
                    <a:pt x="1566" y="5615"/>
                    <a:pt x="1566" y="5617"/>
                  </a:cubicBezTo>
                  <a:cubicBezTo>
                    <a:pt x="1566" y="5618"/>
                    <a:pt x="1567" y="5619"/>
                    <a:pt x="1568" y="5619"/>
                  </a:cubicBezTo>
                  <a:cubicBezTo>
                    <a:pt x="1570" y="5619"/>
                    <a:pt x="1571" y="5618"/>
                    <a:pt x="1571" y="5617"/>
                  </a:cubicBezTo>
                  <a:cubicBezTo>
                    <a:pt x="1571" y="5615"/>
                    <a:pt x="1570" y="5614"/>
                    <a:pt x="1568" y="5614"/>
                  </a:cubicBezTo>
                  <a:moveTo>
                    <a:pt x="3919" y="5614"/>
                  </a:moveTo>
                  <a:cubicBezTo>
                    <a:pt x="3918" y="5614"/>
                    <a:pt x="3917" y="5615"/>
                    <a:pt x="3917" y="5617"/>
                  </a:cubicBezTo>
                  <a:cubicBezTo>
                    <a:pt x="3917" y="5618"/>
                    <a:pt x="3918" y="5619"/>
                    <a:pt x="3919" y="5619"/>
                  </a:cubicBezTo>
                  <a:cubicBezTo>
                    <a:pt x="3921" y="5619"/>
                    <a:pt x="3922" y="5618"/>
                    <a:pt x="3922" y="5617"/>
                  </a:cubicBezTo>
                  <a:cubicBezTo>
                    <a:pt x="3922" y="5615"/>
                    <a:pt x="3921" y="5614"/>
                    <a:pt x="3919" y="5614"/>
                  </a:cubicBezTo>
                  <a:moveTo>
                    <a:pt x="1699" y="5613"/>
                  </a:moveTo>
                  <a:cubicBezTo>
                    <a:pt x="1697" y="5613"/>
                    <a:pt x="1696" y="5615"/>
                    <a:pt x="1696" y="5617"/>
                  </a:cubicBezTo>
                  <a:cubicBezTo>
                    <a:pt x="1696" y="5618"/>
                    <a:pt x="1697" y="5620"/>
                    <a:pt x="1699" y="5620"/>
                  </a:cubicBezTo>
                  <a:cubicBezTo>
                    <a:pt x="1701" y="5620"/>
                    <a:pt x="1702" y="5618"/>
                    <a:pt x="1702" y="5617"/>
                  </a:cubicBezTo>
                  <a:cubicBezTo>
                    <a:pt x="1702" y="5615"/>
                    <a:pt x="1701" y="5613"/>
                    <a:pt x="1699" y="5613"/>
                  </a:cubicBezTo>
                  <a:moveTo>
                    <a:pt x="3789" y="5613"/>
                  </a:moveTo>
                  <a:cubicBezTo>
                    <a:pt x="3787" y="5613"/>
                    <a:pt x="3785" y="5615"/>
                    <a:pt x="3785" y="5617"/>
                  </a:cubicBezTo>
                  <a:cubicBezTo>
                    <a:pt x="3785" y="5618"/>
                    <a:pt x="3787" y="5620"/>
                    <a:pt x="3789" y="5620"/>
                  </a:cubicBezTo>
                  <a:cubicBezTo>
                    <a:pt x="3790" y="5620"/>
                    <a:pt x="3792" y="5618"/>
                    <a:pt x="3792" y="5617"/>
                  </a:cubicBezTo>
                  <a:cubicBezTo>
                    <a:pt x="3792" y="5615"/>
                    <a:pt x="3790" y="5613"/>
                    <a:pt x="3789" y="5613"/>
                  </a:cubicBezTo>
                  <a:moveTo>
                    <a:pt x="1046" y="5486"/>
                  </a:move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moveTo>
                    <a:pt x="4442" y="5486"/>
                  </a:moveTo>
                  <a:cubicBezTo>
                    <a:pt x="4441" y="5486"/>
                    <a:pt x="4441" y="5486"/>
                    <a:pt x="4441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moveTo>
                    <a:pt x="1177" y="5485"/>
                  </a:moveTo>
                  <a:cubicBezTo>
                    <a:pt x="1176" y="5485"/>
                    <a:pt x="1175" y="5485"/>
                    <a:pt x="1175" y="5486"/>
                  </a:cubicBezTo>
                  <a:cubicBezTo>
                    <a:pt x="1175" y="5487"/>
                    <a:pt x="1176" y="5487"/>
                    <a:pt x="1177" y="5487"/>
                  </a:cubicBezTo>
                  <a:cubicBezTo>
                    <a:pt x="1177" y="5487"/>
                    <a:pt x="1178" y="5487"/>
                    <a:pt x="1178" y="5486"/>
                  </a:cubicBezTo>
                  <a:cubicBezTo>
                    <a:pt x="1178" y="5485"/>
                    <a:pt x="1177" y="5485"/>
                    <a:pt x="1177" y="5485"/>
                  </a:cubicBezTo>
                  <a:moveTo>
                    <a:pt x="4311" y="5485"/>
                  </a:moveTo>
                  <a:cubicBezTo>
                    <a:pt x="4310" y="5485"/>
                    <a:pt x="4310" y="5485"/>
                    <a:pt x="4310" y="5486"/>
                  </a:cubicBezTo>
                  <a:cubicBezTo>
                    <a:pt x="4310" y="5487"/>
                    <a:pt x="4310" y="5487"/>
                    <a:pt x="4311" y="5487"/>
                  </a:cubicBezTo>
                  <a:cubicBezTo>
                    <a:pt x="4312" y="5487"/>
                    <a:pt x="4313" y="5487"/>
                    <a:pt x="4313" y="5486"/>
                  </a:cubicBezTo>
                  <a:cubicBezTo>
                    <a:pt x="4313" y="5485"/>
                    <a:pt x="4312" y="5485"/>
                    <a:pt x="4311" y="5485"/>
                  </a:cubicBezTo>
                  <a:moveTo>
                    <a:pt x="1307" y="5483"/>
                  </a:moveTo>
                  <a:cubicBezTo>
                    <a:pt x="1306" y="5483"/>
                    <a:pt x="1305" y="5485"/>
                    <a:pt x="1305" y="5486"/>
                  </a:cubicBezTo>
                  <a:cubicBezTo>
                    <a:pt x="1305" y="5487"/>
                    <a:pt x="1306" y="5488"/>
                    <a:pt x="1307" y="5488"/>
                  </a:cubicBezTo>
                  <a:cubicBezTo>
                    <a:pt x="1309" y="5488"/>
                    <a:pt x="1310" y="5487"/>
                    <a:pt x="1310" y="5486"/>
                  </a:cubicBezTo>
                  <a:cubicBezTo>
                    <a:pt x="1310" y="5485"/>
                    <a:pt x="1309" y="5483"/>
                    <a:pt x="1307" y="5483"/>
                  </a:cubicBezTo>
                  <a:moveTo>
                    <a:pt x="4180" y="5483"/>
                  </a:moveTo>
                  <a:cubicBezTo>
                    <a:pt x="4179" y="5483"/>
                    <a:pt x="4178" y="5485"/>
                    <a:pt x="4178" y="5486"/>
                  </a:cubicBezTo>
                  <a:cubicBezTo>
                    <a:pt x="4178" y="5487"/>
                    <a:pt x="4179" y="5488"/>
                    <a:pt x="4180" y="5488"/>
                  </a:cubicBezTo>
                  <a:cubicBezTo>
                    <a:pt x="4182" y="5488"/>
                    <a:pt x="4183" y="5487"/>
                    <a:pt x="4183" y="5486"/>
                  </a:cubicBezTo>
                  <a:cubicBezTo>
                    <a:pt x="4183" y="5485"/>
                    <a:pt x="4182" y="5483"/>
                    <a:pt x="4180" y="5483"/>
                  </a:cubicBezTo>
                  <a:moveTo>
                    <a:pt x="1438" y="5483"/>
                  </a:moveTo>
                  <a:cubicBezTo>
                    <a:pt x="1436" y="5483"/>
                    <a:pt x="1434" y="5484"/>
                    <a:pt x="1434" y="5486"/>
                  </a:cubicBezTo>
                  <a:cubicBezTo>
                    <a:pt x="1434" y="5488"/>
                    <a:pt x="1436" y="5489"/>
                    <a:pt x="1438" y="5489"/>
                  </a:cubicBezTo>
                  <a:cubicBezTo>
                    <a:pt x="1440" y="5489"/>
                    <a:pt x="1441" y="5488"/>
                    <a:pt x="1441" y="5486"/>
                  </a:cubicBezTo>
                  <a:cubicBezTo>
                    <a:pt x="1441" y="5484"/>
                    <a:pt x="1440" y="5483"/>
                    <a:pt x="1438" y="5483"/>
                  </a:cubicBezTo>
                  <a:moveTo>
                    <a:pt x="4050" y="5482"/>
                  </a:moveTo>
                  <a:cubicBezTo>
                    <a:pt x="4048" y="5482"/>
                    <a:pt x="4046" y="5484"/>
                    <a:pt x="4046" y="5486"/>
                  </a:cubicBezTo>
                  <a:cubicBezTo>
                    <a:pt x="4046" y="5488"/>
                    <a:pt x="4048" y="5490"/>
                    <a:pt x="4050" y="5490"/>
                  </a:cubicBezTo>
                  <a:cubicBezTo>
                    <a:pt x="4052" y="5490"/>
                    <a:pt x="4053" y="5488"/>
                    <a:pt x="4053" y="5486"/>
                  </a:cubicBezTo>
                  <a:cubicBezTo>
                    <a:pt x="4053" y="5484"/>
                    <a:pt x="4052" y="5482"/>
                    <a:pt x="4050" y="5482"/>
                  </a:cubicBezTo>
                  <a:moveTo>
                    <a:pt x="1568" y="5482"/>
                  </a:moveTo>
                  <a:cubicBezTo>
                    <a:pt x="1566" y="5482"/>
                    <a:pt x="1564" y="5484"/>
                    <a:pt x="1564" y="5486"/>
                  </a:cubicBezTo>
                  <a:cubicBezTo>
                    <a:pt x="1564" y="5488"/>
                    <a:pt x="1566" y="5490"/>
                    <a:pt x="1568" y="5490"/>
                  </a:cubicBezTo>
                  <a:cubicBezTo>
                    <a:pt x="1571" y="5490"/>
                    <a:pt x="1573" y="5488"/>
                    <a:pt x="1573" y="5486"/>
                  </a:cubicBezTo>
                  <a:cubicBezTo>
                    <a:pt x="1573" y="5484"/>
                    <a:pt x="1571" y="5482"/>
                    <a:pt x="1568" y="5482"/>
                  </a:cubicBezTo>
                  <a:moveTo>
                    <a:pt x="3919" y="5482"/>
                  </a:moveTo>
                  <a:cubicBezTo>
                    <a:pt x="3917" y="5482"/>
                    <a:pt x="3915" y="5484"/>
                    <a:pt x="3915" y="5486"/>
                  </a:cubicBezTo>
                  <a:cubicBezTo>
                    <a:pt x="3915" y="5488"/>
                    <a:pt x="3917" y="5490"/>
                    <a:pt x="3919" y="5490"/>
                  </a:cubicBezTo>
                  <a:cubicBezTo>
                    <a:pt x="3922" y="5490"/>
                    <a:pt x="3924" y="5488"/>
                    <a:pt x="3924" y="5486"/>
                  </a:cubicBezTo>
                  <a:cubicBezTo>
                    <a:pt x="3924" y="5484"/>
                    <a:pt x="3922" y="5482"/>
                    <a:pt x="3919" y="5482"/>
                  </a:cubicBezTo>
                  <a:moveTo>
                    <a:pt x="1699" y="5481"/>
                  </a:moveTo>
                  <a:cubicBezTo>
                    <a:pt x="1696" y="5481"/>
                    <a:pt x="1694" y="5483"/>
                    <a:pt x="1694" y="5486"/>
                  </a:cubicBezTo>
                  <a:cubicBezTo>
                    <a:pt x="1694" y="5489"/>
                    <a:pt x="1696" y="5491"/>
                    <a:pt x="1699" y="5491"/>
                  </a:cubicBezTo>
                  <a:cubicBezTo>
                    <a:pt x="1702" y="5491"/>
                    <a:pt x="1704" y="5489"/>
                    <a:pt x="1704" y="5486"/>
                  </a:cubicBezTo>
                  <a:cubicBezTo>
                    <a:pt x="1704" y="5483"/>
                    <a:pt x="1702" y="5481"/>
                    <a:pt x="1699" y="5481"/>
                  </a:cubicBezTo>
                  <a:moveTo>
                    <a:pt x="3789" y="5481"/>
                  </a:moveTo>
                  <a:cubicBezTo>
                    <a:pt x="3786" y="5481"/>
                    <a:pt x="3784" y="5483"/>
                    <a:pt x="3784" y="5486"/>
                  </a:cubicBezTo>
                  <a:cubicBezTo>
                    <a:pt x="3784" y="5489"/>
                    <a:pt x="3786" y="5491"/>
                    <a:pt x="3789" y="5491"/>
                  </a:cubicBezTo>
                  <a:cubicBezTo>
                    <a:pt x="3791" y="5491"/>
                    <a:pt x="3794" y="5489"/>
                    <a:pt x="3794" y="5486"/>
                  </a:cubicBezTo>
                  <a:cubicBezTo>
                    <a:pt x="3794" y="5483"/>
                    <a:pt x="3791" y="5481"/>
                    <a:pt x="3789" y="5481"/>
                  </a:cubicBezTo>
                  <a:moveTo>
                    <a:pt x="915" y="5355"/>
                  </a:moveTo>
                  <a:cubicBezTo>
                    <a:pt x="915" y="5355"/>
                    <a:pt x="915" y="5355"/>
                    <a:pt x="915" y="5355"/>
                  </a:cubicBezTo>
                  <a:cubicBezTo>
                    <a:pt x="915" y="5356"/>
                    <a:pt x="915" y="5356"/>
                    <a:pt x="915" y="5356"/>
                  </a:cubicBezTo>
                  <a:cubicBezTo>
                    <a:pt x="916" y="5356"/>
                    <a:pt x="916" y="5356"/>
                    <a:pt x="916" y="5355"/>
                  </a:cubicBezTo>
                  <a:cubicBezTo>
                    <a:pt x="916" y="5355"/>
                    <a:pt x="916" y="5355"/>
                    <a:pt x="915" y="5355"/>
                  </a:cubicBezTo>
                  <a:moveTo>
                    <a:pt x="4572" y="5355"/>
                  </a:moveTo>
                  <a:cubicBezTo>
                    <a:pt x="4572" y="5355"/>
                    <a:pt x="4572" y="5355"/>
                    <a:pt x="4572" y="5355"/>
                  </a:cubicBezTo>
                  <a:cubicBezTo>
                    <a:pt x="4572" y="5356"/>
                    <a:pt x="4572" y="5356"/>
                    <a:pt x="4572" y="5356"/>
                  </a:cubicBezTo>
                  <a:cubicBezTo>
                    <a:pt x="4573" y="5356"/>
                    <a:pt x="4573" y="5356"/>
                    <a:pt x="4573" y="5355"/>
                  </a:cubicBezTo>
                  <a:cubicBezTo>
                    <a:pt x="4573" y="5355"/>
                    <a:pt x="4573" y="5355"/>
                    <a:pt x="4572" y="5355"/>
                  </a:cubicBezTo>
                  <a:moveTo>
                    <a:pt x="1046" y="5354"/>
                  </a:moveTo>
                  <a:cubicBezTo>
                    <a:pt x="1045" y="5354"/>
                    <a:pt x="1044" y="5354"/>
                    <a:pt x="1044" y="5355"/>
                  </a:cubicBezTo>
                  <a:cubicBezTo>
                    <a:pt x="1044" y="5356"/>
                    <a:pt x="1045" y="5357"/>
                    <a:pt x="1046" y="5357"/>
                  </a:cubicBezTo>
                  <a:cubicBezTo>
                    <a:pt x="1047" y="5357"/>
                    <a:pt x="1048" y="5356"/>
                    <a:pt x="1048" y="5355"/>
                  </a:cubicBezTo>
                  <a:cubicBezTo>
                    <a:pt x="1048" y="5354"/>
                    <a:pt x="1047" y="5354"/>
                    <a:pt x="1046" y="5354"/>
                  </a:cubicBezTo>
                  <a:moveTo>
                    <a:pt x="4442" y="5353"/>
                  </a:moveTo>
                  <a:cubicBezTo>
                    <a:pt x="4440" y="5353"/>
                    <a:pt x="4440" y="5354"/>
                    <a:pt x="4440" y="5355"/>
                  </a:cubicBezTo>
                  <a:cubicBezTo>
                    <a:pt x="4440" y="5357"/>
                    <a:pt x="4440" y="5358"/>
                    <a:pt x="4442" y="5358"/>
                  </a:cubicBezTo>
                  <a:cubicBezTo>
                    <a:pt x="4443" y="5358"/>
                    <a:pt x="4444" y="5357"/>
                    <a:pt x="4444" y="5355"/>
                  </a:cubicBezTo>
                  <a:cubicBezTo>
                    <a:pt x="4444" y="5354"/>
                    <a:pt x="4443" y="5353"/>
                    <a:pt x="4442" y="5353"/>
                  </a:cubicBezTo>
                  <a:moveTo>
                    <a:pt x="1177" y="5352"/>
                  </a:moveTo>
                  <a:cubicBezTo>
                    <a:pt x="1175" y="5352"/>
                    <a:pt x="1173" y="5354"/>
                    <a:pt x="1173" y="5355"/>
                  </a:cubicBezTo>
                  <a:cubicBezTo>
                    <a:pt x="1173" y="5357"/>
                    <a:pt x="1175" y="5359"/>
                    <a:pt x="1177" y="5359"/>
                  </a:cubicBezTo>
                  <a:cubicBezTo>
                    <a:pt x="1178" y="5359"/>
                    <a:pt x="1180" y="5357"/>
                    <a:pt x="1180" y="5355"/>
                  </a:cubicBezTo>
                  <a:cubicBezTo>
                    <a:pt x="1180" y="5354"/>
                    <a:pt x="1178" y="5352"/>
                    <a:pt x="1177" y="5352"/>
                  </a:cubicBezTo>
                  <a:moveTo>
                    <a:pt x="4311" y="5352"/>
                  </a:moveTo>
                  <a:cubicBezTo>
                    <a:pt x="4309" y="5352"/>
                    <a:pt x="4308" y="5354"/>
                    <a:pt x="4308" y="5355"/>
                  </a:cubicBezTo>
                  <a:cubicBezTo>
                    <a:pt x="4308" y="5357"/>
                    <a:pt x="4309" y="5359"/>
                    <a:pt x="4311" y="5359"/>
                  </a:cubicBezTo>
                  <a:cubicBezTo>
                    <a:pt x="4313" y="5359"/>
                    <a:pt x="4314" y="5357"/>
                    <a:pt x="4314" y="5355"/>
                  </a:cubicBezTo>
                  <a:cubicBezTo>
                    <a:pt x="4314" y="5354"/>
                    <a:pt x="4313" y="5352"/>
                    <a:pt x="4311" y="5352"/>
                  </a:cubicBezTo>
                  <a:moveTo>
                    <a:pt x="1307" y="5351"/>
                  </a:moveTo>
                  <a:cubicBezTo>
                    <a:pt x="1305" y="5351"/>
                    <a:pt x="1303" y="5353"/>
                    <a:pt x="1303" y="5355"/>
                  </a:cubicBezTo>
                  <a:cubicBezTo>
                    <a:pt x="1303" y="5358"/>
                    <a:pt x="1305" y="5359"/>
                    <a:pt x="1307" y="5359"/>
                  </a:cubicBezTo>
                  <a:cubicBezTo>
                    <a:pt x="1309" y="5359"/>
                    <a:pt x="1311" y="5358"/>
                    <a:pt x="1311" y="5355"/>
                  </a:cubicBezTo>
                  <a:cubicBezTo>
                    <a:pt x="1311" y="5353"/>
                    <a:pt x="1309" y="5351"/>
                    <a:pt x="1307" y="5351"/>
                  </a:cubicBezTo>
                  <a:moveTo>
                    <a:pt x="4180" y="5351"/>
                  </a:moveTo>
                  <a:cubicBezTo>
                    <a:pt x="4178" y="5351"/>
                    <a:pt x="4176" y="5353"/>
                    <a:pt x="4176" y="5355"/>
                  </a:cubicBezTo>
                  <a:cubicBezTo>
                    <a:pt x="4176" y="5358"/>
                    <a:pt x="4178" y="5360"/>
                    <a:pt x="4180" y="5360"/>
                  </a:cubicBezTo>
                  <a:cubicBezTo>
                    <a:pt x="4183" y="5360"/>
                    <a:pt x="4185" y="5358"/>
                    <a:pt x="4185" y="5355"/>
                  </a:cubicBezTo>
                  <a:cubicBezTo>
                    <a:pt x="4185" y="5353"/>
                    <a:pt x="4183" y="5351"/>
                    <a:pt x="4180" y="5351"/>
                  </a:cubicBezTo>
                  <a:moveTo>
                    <a:pt x="1438" y="5350"/>
                  </a:moveTo>
                  <a:cubicBezTo>
                    <a:pt x="1435" y="5350"/>
                    <a:pt x="1433" y="5353"/>
                    <a:pt x="1433" y="5355"/>
                  </a:cubicBezTo>
                  <a:cubicBezTo>
                    <a:pt x="1433" y="5358"/>
                    <a:pt x="1435" y="5360"/>
                    <a:pt x="1438" y="5360"/>
                  </a:cubicBezTo>
                  <a:cubicBezTo>
                    <a:pt x="1441" y="5360"/>
                    <a:pt x="1443" y="5358"/>
                    <a:pt x="1443" y="5355"/>
                  </a:cubicBezTo>
                  <a:cubicBezTo>
                    <a:pt x="1443" y="5353"/>
                    <a:pt x="1441" y="5350"/>
                    <a:pt x="1438" y="5350"/>
                  </a:cubicBezTo>
                  <a:moveTo>
                    <a:pt x="4050" y="5350"/>
                  </a:moveTo>
                  <a:cubicBezTo>
                    <a:pt x="4047" y="5350"/>
                    <a:pt x="4044" y="5352"/>
                    <a:pt x="4044" y="5355"/>
                  </a:cubicBezTo>
                  <a:cubicBezTo>
                    <a:pt x="4044" y="5358"/>
                    <a:pt x="4047" y="5361"/>
                    <a:pt x="4050" y="5361"/>
                  </a:cubicBezTo>
                  <a:cubicBezTo>
                    <a:pt x="4053" y="5361"/>
                    <a:pt x="4055" y="5358"/>
                    <a:pt x="4055" y="5355"/>
                  </a:cubicBezTo>
                  <a:cubicBezTo>
                    <a:pt x="4055" y="5352"/>
                    <a:pt x="4053" y="5350"/>
                    <a:pt x="4050" y="5350"/>
                  </a:cubicBezTo>
                  <a:moveTo>
                    <a:pt x="1568" y="5349"/>
                  </a:moveTo>
                  <a:cubicBezTo>
                    <a:pt x="1565" y="5349"/>
                    <a:pt x="1562" y="5352"/>
                    <a:pt x="1562" y="5355"/>
                  </a:cubicBezTo>
                  <a:cubicBezTo>
                    <a:pt x="1562" y="5359"/>
                    <a:pt x="1565" y="5362"/>
                    <a:pt x="1568" y="5362"/>
                  </a:cubicBezTo>
                  <a:cubicBezTo>
                    <a:pt x="1572" y="5362"/>
                    <a:pt x="1575" y="5359"/>
                    <a:pt x="1575" y="5355"/>
                  </a:cubicBezTo>
                  <a:cubicBezTo>
                    <a:pt x="1575" y="5352"/>
                    <a:pt x="1572" y="5349"/>
                    <a:pt x="1568" y="5349"/>
                  </a:cubicBezTo>
                  <a:moveTo>
                    <a:pt x="3919" y="5349"/>
                  </a:moveTo>
                  <a:cubicBezTo>
                    <a:pt x="3916" y="5349"/>
                    <a:pt x="3913" y="5352"/>
                    <a:pt x="3913" y="5355"/>
                  </a:cubicBezTo>
                  <a:cubicBezTo>
                    <a:pt x="3913" y="5359"/>
                    <a:pt x="3916" y="5362"/>
                    <a:pt x="3919" y="5362"/>
                  </a:cubicBezTo>
                  <a:cubicBezTo>
                    <a:pt x="3923" y="5362"/>
                    <a:pt x="3925" y="5359"/>
                    <a:pt x="3925" y="5355"/>
                  </a:cubicBezTo>
                  <a:cubicBezTo>
                    <a:pt x="3925" y="5352"/>
                    <a:pt x="3923" y="5349"/>
                    <a:pt x="3919" y="5349"/>
                  </a:cubicBezTo>
                  <a:moveTo>
                    <a:pt x="1699" y="5348"/>
                  </a:moveTo>
                  <a:cubicBezTo>
                    <a:pt x="1695" y="5348"/>
                    <a:pt x="1692" y="5352"/>
                    <a:pt x="1692" y="5355"/>
                  </a:cubicBezTo>
                  <a:cubicBezTo>
                    <a:pt x="1692" y="5359"/>
                    <a:pt x="1695" y="5362"/>
                    <a:pt x="1699" y="5362"/>
                  </a:cubicBezTo>
                  <a:cubicBezTo>
                    <a:pt x="1703" y="5362"/>
                    <a:pt x="1706" y="5359"/>
                    <a:pt x="1706" y="5355"/>
                  </a:cubicBezTo>
                  <a:cubicBezTo>
                    <a:pt x="1706" y="5352"/>
                    <a:pt x="1703" y="5348"/>
                    <a:pt x="1699" y="5348"/>
                  </a:cubicBezTo>
                  <a:moveTo>
                    <a:pt x="3789" y="5348"/>
                  </a:moveTo>
                  <a:cubicBezTo>
                    <a:pt x="3785" y="5348"/>
                    <a:pt x="3782" y="5352"/>
                    <a:pt x="3782" y="5355"/>
                  </a:cubicBezTo>
                  <a:cubicBezTo>
                    <a:pt x="3782" y="5359"/>
                    <a:pt x="3785" y="5362"/>
                    <a:pt x="3789" y="5362"/>
                  </a:cubicBezTo>
                  <a:cubicBezTo>
                    <a:pt x="3792" y="5362"/>
                    <a:pt x="3796" y="5359"/>
                    <a:pt x="3796" y="5355"/>
                  </a:cubicBezTo>
                  <a:cubicBezTo>
                    <a:pt x="3796" y="5352"/>
                    <a:pt x="3792" y="5348"/>
                    <a:pt x="3789" y="5348"/>
                  </a:cubicBezTo>
                  <a:moveTo>
                    <a:pt x="785" y="5224"/>
                  </a:moveTo>
                  <a:cubicBezTo>
                    <a:pt x="784" y="5224"/>
                    <a:pt x="784" y="5224"/>
                    <a:pt x="784" y="5225"/>
                  </a:cubicBezTo>
                  <a:cubicBezTo>
                    <a:pt x="784" y="5225"/>
                    <a:pt x="784" y="5226"/>
                    <a:pt x="785" y="5226"/>
                  </a:cubicBezTo>
                  <a:cubicBezTo>
                    <a:pt x="785" y="5226"/>
                    <a:pt x="786" y="5225"/>
                    <a:pt x="786" y="5225"/>
                  </a:cubicBezTo>
                  <a:cubicBezTo>
                    <a:pt x="786" y="5224"/>
                    <a:pt x="785" y="5224"/>
                    <a:pt x="785" y="5224"/>
                  </a:cubicBezTo>
                  <a:moveTo>
                    <a:pt x="4703" y="5224"/>
                  </a:moveTo>
                  <a:cubicBezTo>
                    <a:pt x="4702" y="5224"/>
                    <a:pt x="4702" y="5224"/>
                    <a:pt x="4702" y="5225"/>
                  </a:cubicBezTo>
                  <a:cubicBezTo>
                    <a:pt x="4702" y="5225"/>
                    <a:pt x="4702" y="5226"/>
                    <a:pt x="4703" y="5226"/>
                  </a:cubicBezTo>
                  <a:cubicBezTo>
                    <a:pt x="4704" y="5226"/>
                    <a:pt x="4704" y="5225"/>
                    <a:pt x="4704" y="5225"/>
                  </a:cubicBezTo>
                  <a:cubicBezTo>
                    <a:pt x="4704" y="5224"/>
                    <a:pt x="4704" y="5224"/>
                    <a:pt x="4703" y="5224"/>
                  </a:cubicBezTo>
                  <a:moveTo>
                    <a:pt x="915" y="5223"/>
                  </a:moveTo>
                  <a:cubicBezTo>
                    <a:pt x="914" y="5223"/>
                    <a:pt x="913" y="5224"/>
                    <a:pt x="913" y="5225"/>
                  </a:cubicBezTo>
                  <a:cubicBezTo>
                    <a:pt x="913" y="5226"/>
                    <a:pt x="914" y="5227"/>
                    <a:pt x="915" y="5227"/>
                  </a:cubicBezTo>
                  <a:cubicBezTo>
                    <a:pt x="917" y="5227"/>
                    <a:pt x="917" y="5226"/>
                    <a:pt x="917" y="5225"/>
                  </a:cubicBezTo>
                  <a:cubicBezTo>
                    <a:pt x="917" y="5224"/>
                    <a:pt x="917" y="5223"/>
                    <a:pt x="915" y="5223"/>
                  </a:cubicBezTo>
                  <a:moveTo>
                    <a:pt x="4572" y="5222"/>
                  </a:moveTo>
                  <a:cubicBezTo>
                    <a:pt x="4571" y="5222"/>
                    <a:pt x="4570" y="5223"/>
                    <a:pt x="4570" y="5225"/>
                  </a:cubicBezTo>
                  <a:cubicBezTo>
                    <a:pt x="4570" y="5226"/>
                    <a:pt x="4571" y="5227"/>
                    <a:pt x="4572" y="5227"/>
                  </a:cubicBezTo>
                  <a:cubicBezTo>
                    <a:pt x="4574" y="5227"/>
                    <a:pt x="4575" y="5226"/>
                    <a:pt x="4575" y="5225"/>
                  </a:cubicBezTo>
                  <a:cubicBezTo>
                    <a:pt x="4575" y="5223"/>
                    <a:pt x="4574" y="5222"/>
                    <a:pt x="4572" y="5222"/>
                  </a:cubicBezTo>
                  <a:moveTo>
                    <a:pt x="1046" y="5221"/>
                  </a:moveTo>
                  <a:cubicBezTo>
                    <a:pt x="1044" y="5221"/>
                    <a:pt x="1042" y="5223"/>
                    <a:pt x="1042" y="5225"/>
                  </a:cubicBezTo>
                  <a:cubicBezTo>
                    <a:pt x="1042" y="5227"/>
                    <a:pt x="1044" y="5228"/>
                    <a:pt x="1046" y="5228"/>
                  </a:cubicBezTo>
                  <a:cubicBezTo>
                    <a:pt x="1048" y="5228"/>
                    <a:pt x="1050" y="5227"/>
                    <a:pt x="1050" y="5225"/>
                  </a:cubicBezTo>
                  <a:cubicBezTo>
                    <a:pt x="1050" y="5223"/>
                    <a:pt x="1048" y="5221"/>
                    <a:pt x="1046" y="5221"/>
                  </a:cubicBezTo>
                  <a:moveTo>
                    <a:pt x="4442" y="5221"/>
                  </a:moveTo>
                  <a:cubicBezTo>
                    <a:pt x="4440" y="5221"/>
                    <a:pt x="4438" y="5223"/>
                    <a:pt x="4438" y="5225"/>
                  </a:cubicBezTo>
                  <a:cubicBezTo>
                    <a:pt x="4438" y="5227"/>
                    <a:pt x="4440" y="5228"/>
                    <a:pt x="4442" y="5228"/>
                  </a:cubicBezTo>
                  <a:cubicBezTo>
                    <a:pt x="4444" y="5228"/>
                    <a:pt x="4445" y="5227"/>
                    <a:pt x="4445" y="5225"/>
                  </a:cubicBezTo>
                  <a:cubicBezTo>
                    <a:pt x="4445" y="5223"/>
                    <a:pt x="4444" y="5221"/>
                    <a:pt x="4442" y="5221"/>
                  </a:cubicBezTo>
                  <a:moveTo>
                    <a:pt x="1177" y="5220"/>
                  </a:moveTo>
                  <a:cubicBezTo>
                    <a:pt x="1174" y="5220"/>
                    <a:pt x="1172" y="5222"/>
                    <a:pt x="1172" y="5225"/>
                  </a:cubicBezTo>
                  <a:cubicBezTo>
                    <a:pt x="1172" y="5227"/>
                    <a:pt x="1174" y="5229"/>
                    <a:pt x="1177" y="5229"/>
                  </a:cubicBezTo>
                  <a:cubicBezTo>
                    <a:pt x="1179" y="5229"/>
                    <a:pt x="1181" y="5227"/>
                    <a:pt x="1181" y="5225"/>
                  </a:cubicBezTo>
                  <a:cubicBezTo>
                    <a:pt x="1181" y="5222"/>
                    <a:pt x="1179" y="5220"/>
                    <a:pt x="1177" y="5220"/>
                  </a:cubicBezTo>
                  <a:moveTo>
                    <a:pt x="4311" y="5220"/>
                  </a:moveTo>
                  <a:cubicBezTo>
                    <a:pt x="4308" y="5220"/>
                    <a:pt x="4306" y="5222"/>
                    <a:pt x="4306" y="5225"/>
                  </a:cubicBezTo>
                  <a:cubicBezTo>
                    <a:pt x="4306" y="5227"/>
                    <a:pt x="4308" y="5229"/>
                    <a:pt x="4311" y="5229"/>
                  </a:cubicBezTo>
                  <a:cubicBezTo>
                    <a:pt x="4314" y="5229"/>
                    <a:pt x="4316" y="5227"/>
                    <a:pt x="4316" y="5225"/>
                  </a:cubicBezTo>
                  <a:cubicBezTo>
                    <a:pt x="4316" y="5222"/>
                    <a:pt x="4314" y="5220"/>
                    <a:pt x="4311" y="5220"/>
                  </a:cubicBezTo>
                  <a:moveTo>
                    <a:pt x="1307" y="5219"/>
                  </a:moveTo>
                  <a:cubicBezTo>
                    <a:pt x="1304" y="5219"/>
                    <a:pt x="1301" y="5222"/>
                    <a:pt x="1301" y="5225"/>
                  </a:cubicBezTo>
                  <a:cubicBezTo>
                    <a:pt x="1301" y="5228"/>
                    <a:pt x="1304" y="5231"/>
                    <a:pt x="1307" y="5231"/>
                  </a:cubicBezTo>
                  <a:cubicBezTo>
                    <a:pt x="1310" y="5231"/>
                    <a:pt x="1313" y="5228"/>
                    <a:pt x="1313" y="5225"/>
                  </a:cubicBezTo>
                  <a:cubicBezTo>
                    <a:pt x="1313" y="5222"/>
                    <a:pt x="1310" y="5219"/>
                    <a:pt x="1307" y="5219"/>
                  </a:cubicBezTo>
                  <a:moveTo>
                    <a:pt x="4180" y="5219"/>
                  </a:moveTo>
                  <a:cubicBezTo>
                    <a:pt x="4177" y="5219"/>
                    <a:pt x="4175" y="5222"/>
                    <a:pt x="4175" y="5225"/>
                  </a:cubicBezTo>
                  <a:cubicBezTo>
                    <a:pt x="4175" y="5228"/>
                    <a:pt x="4177" y="5231"/>
                    <a:pt x="4180" y="5231"/>
                  </a:cubicBezTo>
                  <a:cubicBezTo>
                    <a:pt x="4184" y="5231"/>
                    <a:pt x="4186" y="5228"/>
                    <a:pt x="4186" y="5225"/>
                  </a:cubicBezTo>
                  <a:cubicBezTo>
                    <a:pt x="4186" y="5222"/>
                    <a:pt x="4184" y="5219"/>
                    <a:pt x="4180" y="5219"/>
                  </a:cubicBezTo>
                  <a:moveTo>
                    <a:pt x="1438" y="5218"/>
                  </a:moveTo>
                  <a:cubicBezTo>
                    <a:pt x="1434" y="5218"/>
                    <a:pt x="1431" y="5221"/>
                    <a:pt x="1431" y="5225"/>
                  </a:cubicBezTo>
                  <a:cubicBezTo>
                    <a:pt x="1431" y="5229"/>
                    <a:pt x="1434" y="5232"/>
                    <a:pt x="1438" y="5232"/>
                  </a:cubicBezTo>
                  <a:cubicBezTo>
                    <a:pt x="1442" y="5232"/>
                    <a:pt x="1445" y="5229"/>
                    <a:pt x="1445" y="5225"/>
                  </a:cubicBezTo>
                  <a:cubicBezTo>
                    <a:pt x="1445" y="5221"/>
                    <a:pt x="1442" y="5218"/>
                    <a:pt x="1438" y="5218"/>
                  </a:cubicBezTo>
                  <a:moveTo>
                    <a:pt x="4050" y="5218"/>
                  </a:moveTo>
                  <a:cubicBezTo>
                    <a:pt x="4046" y="5218"/>
                    <a:pt x="4043" y="5221"/>
                    <a:pt x="4043" y="5225"/>
                  </a:cubicBezTo>
                  <a:cubicBezTo>
                    <a:pt x="4043" y="5229"/>
                    <a:pt x="4046" y="5232"/>
                    <a:pt x="4050" y="5232"/>
                  </a:cubicBezTo>
                  <a:cubicBezTo>
                    <a:pt x="4054" y="5232"/>
                    <a:pt x="4057" y="5229"/>
                    <a:pt x="4057" y="5225"/>
                  </a:cubicBezTo>
                  <a:cubicBezTo>
                    <a:pt x="4057" y="5221"/>
                    <a:pt x="4054" y="5218"/>
                    <a:pt x="4050" y="5218"/>
                  </a:cubicBezTo>
                  <a:moveTo>
                    <a:pt x="1568" y="5217"/>
                  </a:moveTo>
                  <a:cubicBezTo>
                    <a:pt x="1564" y="5217"/>
                    <a:pt x="1560" y="5220"/>
                    <a:pt x="1560" y="5225"/>
                  </a:cubicBezTo>
                  <a:cubicBezTo>
                    <a:pt x="1560" y="5229"/>
                    <a:pt x="1564" y="5233"/>
                    <a:pt x="1568" y="5233"/>
                  </a:cubicBezTo>
                  <a:cubicBezTo>
                    <a:pt x="1573" y="5233"/>
                    <a:pt x="1576" y="5229"/>
                    <a:pt x="1576" y="5225"/>
                  </a:cubicBezTo>
                  <a:cubicBezTo>
                    <a:pt x="1576" y="5220"/>
                    <a:pt x="1573" y="5217"/>
                    <a:pt x="1568" y="5217"/>
                  </a:cubicBezTo>
                  <a:moveTo>
                    <a:pt x="3919" y="5217"/>
                  </a:moveTo>
                  <a:cubicBezTo>
                    <a:pt x="3915" y="5217"/>
                    <a:pt x="3911" y="5220"/>
                    <a:pt x="3911" y="5225"/>
                  </a:cubicBezTo>
                  <a:cubicBezTo>
                    <a:pt x="3911" y="5229"/>
                    <a:pt x="3915" y="5233"/>
                    <a:pt x="3919" y="5233"/>
                  </a:cubicBezTo>
                  <a:cubicBezTo>
                    <a:pt x="3924" y="5233"/>
                    <a:pt x="3927" y="5229"/>
                    <a:pt x="3927" y="5225"/>
                  </a:cubicBezTo>
                  <a:cubicBezTo>
                    <a:pt x="3927" y="5220"/>
                    <a:pt x="3924" y="5217"/>
                    <a:pt x="3919" y="5217"/>
                  </a:cubicBezTo>
                  <a:moveTo>
                    <a:pt x="1699" y="5216"/>
                  </a:moveTo>
                  <a:cubicBezTo>
                    <a:pt x="1694" y="5216"/>
                    <a:pt x="1690" y="5220"/>
                    <a:pt x="1690" y="5225"/>
                  </a:cubicBezTo>
                  <a:cubicBezTo>
                    <a:pt x="1690" y="5230"/>
                    <a:pt x="1694" y="5233"/>
                    <a:pt x="1699" y="5233"/>
                  </a:cubicBezTo>
                  <a:cubicBezTo>
                    <a:pt x="1704" y="5233"/>
                    <a:pt x="1708" y="5230"/>
                    <a:pt x="1708" y="5225"/>
                  </a:cubicBezTo>
                  <a:cubicBezTo>
                    <a:pt x="1708" y="5220"/>
                    <a:pt x="1704" y="5216"/>
                    <a:pt x="1699" y="5216"/>
                  </a:cubicBezTo>
                  <a:moveTo>
                    <a:pt x="3789" y="5216"/>
                  </a:moveTo>
                  <a:cubicBezTo>
                    <a:pt x="3784" y="5216"/>
                    <a:pt x="3780" y="5220"/>
                    <a:pt x="3780" y="5225"/>
                  </a:cubicBezTo>
                  <a:cubicBezTo>
                    <a:pt x="3780" y="5230"/>
                    <a:pt x="3784" y="5233"/>
                    <a:pt x="3789" y="5233"/>
                  </a:cubicBezTo>
                  <a:cubicBezTo>
                    <a:pt x="3793" y="5233"/>
                    <a:pt x="3797" y="5230"/>
                    <a:pt x="3797" y="5225"/>
                  </a:cubicBezTo>
                  <a:cubicBezTo>
                    <a:pt x="3797" y="5220"/>
                    <a:pt x="3793" y="5216"/>
                    <a:pt x="3789" y="5216"/>
                  </a:cubicBezTo>
                  <a:moveTo>
                    <a:pt x="654" y="5093"/>
                  </a:moveTo>
                  <a:cubicBezTo>
                    <a:pt x="653" y="5093"/>
                    <a:pt x="653" y="5094"/>
                    <a:pt x="653" y="5094"/>
                  </a:cubicBezTo>
                  <a:cubicBezTo>
                    <a:pt x="653" y="5095"/>
                    <a:pt x="653" y="5095"/>
                    <a:pt x="654" y="5095"/>
                  </a:cubicBezTo>
                  <a:cubicBezTo>
                    <a:pt x="655" y="5095"/>
                    <a:pt x="655" y="5095"/>
                    <a:pt x="655" y="5094"/>
                  </a:cubicBezTo>
                  <a:cubicBezTo>
                    <a:pt x="655" y="5094"/>
                    <a:pt x="655" y="5093"/>
                    <a:pt x="654" y="5093"/>
                  </a:cubicBezTo>
                  <a:moveTo>
                    <a:pt x="4834" y="5093"/>
                  </a:moveTo>
                  <a:cubicBezTo>
                    <a:pt x="4833" y="5093"/>
                    <a:pt x="4832" y="5094"/>
                    <a:pt x="4832" y="5094"/>
                  </a:cubicBezTo>
                  <a:cubicBezTo>
                    <a:pt x="4832" y="5095"/>
                    <a:pt x="4833" y="5095"/>
                    <a:pt x="4834" y="5095"/>
                  </a:cubicBezTo>
                  <a:cubicBezTo>
                    <a:pt x="4834" y="5095"/>
                    <a:pt x="4835" y="5095"/>
                    <a:pt x="4835" y="5094"/>
                  </a:cubicBezTo>
                  <a:cubicBezTo>
                    <a:pt x="4835" y="5094"/>
                    <a:pt x="4834" y="5093"/>
                    <a:pt x="4834" y="5093"/>
                  </a:cubicBezTo>
                  <a:moveTo>
                    <a:pt x="785" y="5092"/>
                  </a:moveTo>
                  <a:cubicBezTo>
                    <a:pt x="783" y="5092"/>
                    <a:pt x="782" y="5093"/>
                    <a:pt x="782" y="5094"/>
                  </a:cubicBezTo>
                  <a:cubicBezTo>
                    <a:pt x="782" y="5096"/>
                    <a:pt x="783" y="5097"/>
                    <a:pt x="785" y="5097"/>
                  </a:cubicBezTo>
                  <a:cubicBezTo>
                    <a:pt x="786" y="5097"/>
                    <a:pt x="787" y="5096"/>
                    <a:pt x="787" y="5094"/>
                  </a:cubicBezTo>
                  <a:cubicBezTo>
                    <a:pt x="787" y="5093"/>
                    <a:pt x="786" y="5092"/>
                    <a:pt x="785" y="5092"/>
                  </a:cubicBezTo>
                  <a:moveTo>
                    <a:pt x="4703" y="5092"/>
                  </a:moveTo>
                  <a:cubicBezTo>
                    <a:pt x="4702" y="5092"/>
                    <a:pt x="4700" y="5093"/>
                    <a:pt x="4700" y="5094"/>
                  </a:cubicBezTo>
                  <a:cubicBezTo>
                    <a:pt x="4700" y="5096"/>
                    <a:pt x="4702" y="5097"/>
                    <a:pt x="4703" y="5097"/>
                  </a:cubicBezTo>
                  <a:cubicBezTo>
                    <a:pt x="4704" y="5097"/>
                    <a:pt x="4705" y="5096"/>
                    <a:pt x="4705" y="5094"/>
                  </a:cubicBezTo>
                  <a:cubicBezTo>
                    <a:pt x="4705" y="5093"/>
                    <a:pt x="4704" y="5092"/>
                    <a:pt x="4703" y="5092"/>
                  </a:cubicBezTo>
                  <a:moveTo>
                    <a:pt x="915" y="5091"/>
                  </a:moveTo>
                  <a:cubicBezTo>
                    <a:pt x="913" y="5091"/>
                    <a:pt x="912" y="5092"/>
                    <a:pt x="912" y="5094"/>
                  </a:cubicBezTo>
                  <a:cubicBezTo>
                    <a:pt x="912" y="5096"/>
                    <a:pt x="913" y="5098"/>
                    <a:pt x="915" y="5098"/>
                  </a:cubicBezTo>
                  <a:cubicBezTo>
                    <a:pt x="917" y="5098"/>
                    <a:pt x="919" y="5096"/>
                    <a:pt x="919" y="5094"/>
                  </a:cubicBezTo>
                  <a:cubicBezTo>
                    <a:pt x="919" y="5092"/>
                    <a:pt x="917" y="5091"/>
                    <a:pt x="915" y="5091"/>
                  </a:cubicBezTo>
                  <a:moveTo>
                    <a:pt x="4572" y="5090"/>
                  </a:moveTo>
                  <a:cubicBezTo>
                    <a:pt x="4570" y="5090"/>
                    <a:pt x="4568" y="5092"/>
                    <a:pt x="4568" y="5094"/>
                  </a:cubicBezTo>
                  <a:cubicBezTo>
                    <a:pt x="4568" y="5096"/>
                    <a:pt x="4570" y="5098"/>
                    <a:pt x="4572" y="5098"/>
                  </a:cubicBezTo>
                  <a:cubicBezTo>
                    <a:pt x="4575" y="5098"/>
                    <a:pt x="4576" y="5096"/>
                    <a:pt x="4576" y="5094"/>
                  </a:cubicBezTo>
                  <a:cubicBezTo>
                    <a:pt x="4576" y="5092"/>
                    <a:pt x="4575" y="5090"/>
                    <a:pt x="4572" y="5090"/>
                  </a:cubicBezTo>
                  <a:moveTo>
                    <a:pt x="1046" y="5089"/>
                  </a:moveTo>
                  <a:cubicBezTo>
                    <a:pt x="1043" y="5089"/>
                    <a:pt x="1041" y="5091"/>
                    <a:pt x="1041" y="5094"/>
                  </a:cubicBezTo>
                  <a:cubicBezTo>
                    <a:pt x="1041" y="5097"/>
                    <a:pt x="1043" y="5099"/>
                    <a:pt x="1046" y="5099"/>
                  </a:cubicBezTo>
                  <a:cubicBezTo>
                    <a:pt x="1049" y="5099"/>
                    <a:pt x="1051" y="5097"/>
                    <a:pt x="1051" y="5094"/>
                  </a:cubicBezTo>
                  <a:cubicBezTo>
                    <a:pt x="1051" y="5091"/>
                    <a:pt x="1049" y="5089"/>
                    <a:pt x="1046" y="5089"/>
                  </a:cubicBezTo>
                  <a:moveTo>
                    <a:pt x="4442" y="5089"/>
                  </a:moveTo>
                  <a:cubicBezTo>
                    <a:pt x="4439" y="5089"/>
                    <a:pt x="4437" y="5091"/>
                    <a:pt x="4437" y="5094"/>
                  </a:cubicBezTo>
                  <a:cubicBezTo>
                    <a:pt x="4437" y="5097"/>
                    <a:pt x="4439" y="5099"/>
                    <a:pt x="4442" y="5099"/>
                  </a:cubicBezTo>
                  <a:cubicBezTo>
                    <a:pt x="4445" y="5099"/>
                    <a:pt x="4447" y="5097"/>
                    <a:pt x="4447" y="5094"/>
                  </a:cubicBezTo>
                  <a:cubicBezTo>
                    <a:pt x="4447" y="5091"/>
                    <a:pt x="4445" y="5089"/>
                    <a:pt x="4442" y="5089"/>
                  </a:cubicBezTo>
                  <a:moveTo>
                    <a:pt x="1177" y="5088"/>
                  </a:moveTo>
                  <a:cubicBezTo>
                    <a:pt x="1173" y="5088"/>
                    <a:pt x="1170" y="5091"/>
                    <a:pt x="1170" y="5094"/>
                  </a:cubicBezTo>
                  <a:cubicBezTo>
                    <a:pt x="1170" y="5098"/>
                    <a:pt x="1173" y="5100"/>
                    <a:pt x="1177" y="5100"/>
                  </a:cubicBezTo>
                  <a:cubicBezTo>
                    <a:pt x="1180" y="5100"/>
                    <a:pt x="1183" y="5098"/>
                    <a:pt x="1183" y="5094"/>
                  </a:cubicBezTo>
                  <a:cubicBezTo>
                    <a:pt x="1183" y="5091"/>
                    <a:pt x="1180" y="5088"/>
                    <a:pt x="1177" y="5088"/>
                  </a:cubicBezTo>
                  <a:moveTo>
                    <a:pt x="4311" y="5088"/>
                  </a:moveTo>
                  <a:cubicBezTo>
                    <a:pt x="4307" y="5088"/>
                    <a:pt x="4305" y="5091"/>
                    <a:pt x="4305" y="5094"/>
                  </a:cubicBezTo>
                  <a:cubicBezTo>
                    <a:pt x="4305" y="5098"/>
                    <a:pt x="4307" y="5101"/>
                    <a:pt x="4311" y="5101"/>
                  </a:cubicBezTo>
                  <a:cubicBezTo>
                    <a:pt x="4315" y="5101"/>
                    <a:pt x="4318" y="5098"/>
                    <a:pt x="4318" y="5094"/>
                  </a:cubicBezTo>
                  <a:cubicBezTo>
                    <a:pt x="4318" y="5091"/>
                    <a:pt x="4315" y="5088"/>
                    <a:pt x="4311" y="5088"/>
                  </a:cubicBezTo>
                  <a:moveTo>
                    <a:pt x="1307" y="5087"/>
                  </a:moveTo>
                  <a:cubicBezTo>
                    <a:pt x="1303" y="5087"/>
                    <a:pt x="1300" y="5090"/>
                    <a:pt x="1300" y="5094"/>
                  </a:cubicBezTo>
                  <a:cubicBezTo>
                    <a:pt x="1300" y="5098"/>
                    <a:pt x="1303" y="5102"/>
                    <a:pt x="1307" y="5102"/>
                  </a:cubicBezTo>
                  <a:cubicBezTo>
                    <a:pt x="1311" y="5102"/>
                    <a:pt x="1315" y="5098"/>
                    <a:pt x="1315" y="5094"/>
                  </a:cubicBezTo>
                  <a:cubicBezTo>
                    <a:pt x="1315" y="5090"/>
                    <a:pt x="1311" y="5087"/>
                    <a:pt x="1307" y="5087"/>
                  </a:cubicBezTo>
                  <a:moveTo>
                    <a:pt x="4180" y="5087"/>
                  </a:moveTo>
                  <a:cubicBezTo>
                    <a:pt x="4176" y="5087"/>
                    <a:pt x="4173" y="5090"/>
                    <a:pt x="4173" y="5094"/>
                  </a:cubicBezTo>
                  <a:cubicBezTo>
                    <a:pt x="4173" y="5098"/>
                    <a:pt x="4176" y="5102"/>
                    <a:pt x="4180" y="5102"/>
                  </a:cubicBezTo>
                  <a:cubicBezTo>
                    <a:pt x="4185" y="5102"/>
                    <a:pt x="4188" y="5098"/>
                    <a:pt x="4188" y="5094"/>
                  </a:cubicBezTo>
                  <a:cubicBezTo>
                    <a:pt x="4188" y="5090"/>
                    <a:pt x="4185" y="5087"/>
                    <a:pt x="4180" y="5087"/>
                  </a:cubicBezTo>
                  <a:moveTo>
                    <a:pt x="1438" y="5085"/>
                  </a:moveTo>
                  <a:cubicBezTo>
                    <a:pt x="1433" y="5085"/>
                    <a:pt x="1429" y="5089"/>
                    <a:pt x="1429" y="5094"/>
                  </a:cubicBezTo>
                  <a:cubicBezTo>
                    <a:pt x="1429" y="5099"/>
                    <a:pt x="1433" y="5103"/>
                    <a:pt x="1438" y="5103"/>
                  </a:cubicBezTo>
                  <a:cubicBezTo>
                    <a:pt x="1443" y="5103"/>
                    <a:pt x="1446" y="5099"/>
                    <a:pt x="1446" y="5094"/>
                  </a:cubicBezTo>
                  <a:cubicBezTo>
                    <a:pt x="1446" y="5089"/>
                    <a:pt x="1443" y="5085"/>
                    <a:pt x="1438" y="5085"/>
                  </a:cubicBezTo>
                  <a:moveTo>
                    <a:pt x="4050" y="5085"/>
                  </a:moveTo>
                  <a:cubicBezTo>
                    <a:pt x="4045" y="5085"/>
                    <a:pt x="4041" y="5089"/>
                    <a:pt x="4041" y="5094"/>
                  </a:cubicBezTo>
                  <a:cubicBezTo>
                    <a:pt x="4041" y="5099"/>
                    <a:pt x="4045" y="5103"/>
                    <a:pt x="4050" y="5103"/>
                  </a:cubicBezTo>
                  <a:cubicBezTo>
                    <a:pt x="4055" y="5103"/>
                    <a:pt x="4059" y="5099"/>
                    <a:pt x="4059" y="5094"/>
                  </a:cubicBezTo>
                  <a:cubicBezTo>
                    <a:pt x="4059" y="5089"/>
                    <a:pt x="4055" y="5085"/>
                    <a:pt x="4050" y="5085"/>
                  </a:cubicBezTo>
                  <a:moveTo>
                    <a:pt x="1568" y="5084"/>
                  </a:moveTo>
                  <a:cubicBezTo>
                    <a:pt x="1563" y="5084"/>
                    <a:pt x="1559" y="5089"/>
                    <a:pt x="1559" y="5094"/>
                  </a:cubicBezTo>
                  <a:cubicBezTo>
                    <a:pt x="1559" y="5100"/>
                    <a:pt x="1563" y="5104"/>
                    <a:pt x="1568" y="5104"/>
                  </a:cubicBezTo>
                  <a:cubicBezTo>
                    <a:pt x="1574" y="5104"/>
                    <a:pt x="1578" y="5100"/>
                    <a:pt x="1578" y="5094"/>
                  </a:cubicBezTo>
                  <a:cubicBezTo>
                    <a:pt x="1578" y="5089"/>
                    <a:pt x="1574" y="5084"/>
                    <a:pt x="1568" y="5084"/>
                  </a:cubicBezTo>
                  <a:moveTo>
                    <a:pt x="3919" y="5084"/>
                  </a:moveTo>
                  <a:cubicBezTo>
                    <a:pt x="3914" y="5084"/>
                    <a:pt x="3909" y="5089"/>
                    <a:pt x="3909" y="5094"/>
                  </a:cubicBezTo>
                  <a:cubicBezTo>
                    <a:pt x="3909" y="5100"/>
                    <a:pt x="3914" y="5104"/>
                    <a:pt x="3919" y="5104"/>
                  </a:cubicBezTo>
                  <a:cubicBezTo>
                    <a:pt x="3925" y="5104"/>
                    <a:pt x="3929" y="5100"/>
                    <a:pt x="3929" y="5094"/>
                  </a:cubicBezTo>
                  <a:cubicBezTo>
                    <a:pt x="3929" y="5089"/>
                    <a:pt x="3925" y="5084"/>
                    <a:pt x="3919" y="5084"/>
                  </a:cubicBezTo>
                  <a:moveTo>
                    <a:pt x="1699" y="5084"/>
                  </a:moveTo>
                  <a:cubicBezTo>
                    <a:pt x="1693" y="5084"/>
                    <a:pt x="1688" y="5088"/>
                    <a:pt x="1688" y="5094"/>
                  </a:cubicBezTo>
                  <a:cubicBezTo>
                    <a:pt x="1688" y="5100"/>
                    <a:pt x="1693" y="5105"/>
                    <a:pt x="1699" y="5105"/>
                  </a:cubicBezTo>
                  <a:cubicBezTo>
                    <a:pt x="1705" y="5105"/>
                    <a:pt x="1709" y="5100"/>
                    <a:pt x="1709" y="5094"/>
                  </a:cubicBezTo>
                  <a:cubicBezTo>
                    <a:pt x="1709" y="5088"/>
                    <a:pt x="1705" y="5084"/>
                    <a:pt x="1699" y="5084"/>
                  </a:cubicBezTo>
                  <a:moveTo>
                    <a:pt x="3789" y="5084"/>
                  </a:moveTo>
                  <a:cubicBezTo>
                    <a:pt x="3783" y="5084"/>
                    <a:pt x="3778" y="5088"/>
                    <a:pt x="3778" y="5094"/>
                  </a:cubicBezTo>
                  <a:cubicBezTo>
                    <a:pt x="3778" y="5100"/>
                    <a:pt x="3783" y="5105"/>
                    <a:pt x="3789" y="5105"/>
                  </a:cubicBezTo>
                  <a:cubicBezTo>
                    <a:pt x="3794" y="5105"/>
                    <a:pt x="3799" y="5100"/>
                    <a:pt x="3799" y="5094"/>
                  </a:cubicBezTo>
                  <a:cubicBezTo>
                    <a:pt x="3799" y="5088"/>
                    <a:pt x="3794" y="5084"/>
                    <a:pt x="3789" y="5084"/>
                  </a:cubicBezTo>
                  <a:moveTo>
                    <a:pt x="523" y="4962"/>
                  </a:moveTo>
                  <a:cubicBezTo>
                    <a:pt x="523" y="4962"/>
                    <a:pt x="522" y="4963"/>
                    <a:pt x="522" y="4964"/>
                  </a:cubicBezTo>
                  <a:cubicBezTo>
                    <a:pt x="522" y="4964"/>
                    <a:pt x="523" y="4965"/>
                    <a:pt x="523" y="4965"/>
                  </a:cubicBezTo>
                  <a:cubicBezTo>
                    <a:pt x="524" y="4965"/>
                    <a:pt x="525" y="4964"/>
                    <a:pt x="525" y="4964"/>
                  </a:cubicBezTo>
                  <a:cubicBezTo>
                    <a:pt x="525" y="4963"/>
                    <a:pt x="524" y="4962"/>
                    <a:pt x="523" y="4962"/>
                  </a:cubicBezTo>
                  <a:moveTo>
                    <a:pt x="4964" y="4962"/>
                  </a:moveTo>
                  <a:cubicBezTo>
                    <a:pt x="4964" y="4962"/>
                    <a:pt x="4963" y="4963"/>
                    <a:pt x="4963" y="4964"/>
                  </a:cubicBezTo>
                  <a:cubicBezTo>
                    <a:pt x="4963" y="4964"/>
                    <a:pt x="4964" y="4965"/>
                    <a:pt x="4964" y="4965"/>
                  </a:cubicBezTo>
                  <a:cubicBezTo>
                    <a:pt x="4965" y="4965"/>
                    <a:pt x="4965" y="4964"/>
                    <a:pt x="4965" y="4964"/>
                  </a:cubicBezTo>
                  <a:cubicBezTo>
                    <a:pt x="4965" y="4963"/>
                    <a:pt x="4965" y="4962"/>
                    <a:pt x="4964" y="4962"/>
                  </a:cubicBezTo>
                  <a:moveTo>
                    <a:pt x="654" y="4961"/>
                  </a:moveTo>
                  <a:cubicBezTo>
                    <a:pt x="653" y="4961"/>
                    <a:pt x="652" y="4962"/>
                    <a:pt x="652" y="4964"/>
                  </a:cubicBezTo>
                  <a:cubicBezTo>
                    <a:pt x="652" y="4965"/>
                    <a:pt x="653" y="4966"/>
                    <a:pt x="654" y="4966"/>
                  </a:cubicBezTo>
                  <a:cubicBezTo>
                    <a:pt x="656" y="4966"/>
                    <a:pt x="657" y="4965"/>
                    <a:pt x="657" y="4964"/>
                  </a:cubicBezTo>
                  <a:cubicBezTo>
                    <a:pt x="657" y="4962"/>
                    <a:pt x="656" y="4961"/>
                    <a:pt x="654" y="4961"/>
                  </a:cubicBezTo>
                  <a:moveTo>
                    <a:pt x="4834" y="4961"/>
                  </a:moveTo>
                  <a:cubicBezTo>
                    <a:pt x="4832" y="4961"/>
                    <a:pt x="4831" y="4962"/>
                    <a:pt x="4831" y="4964"/>
                  </a:cubicBezTo>
                  <a:cubicBezTo>
                    <a:pt x="4831" y="4965"/>
                    <a:pt x="4832" y="4966"/>
                    <a:pt x="4834" y="4966"/>
                  </a:cubicBezTo>
                  <a:cubicBezTo>
                    <a:pt x="4835" y="4966"/>
                    <a:pt x="4836" y="4965"/>
                    <a:pt x="4836" y="4964"/>
                  </a:cubicBezTo>
                  <a:cubicBezTo>
                    <a:pt x="4836" y="4962"/>
                    <a:pt x="4835" y="4961"/>
                    <a:pt x="4834" y="4961"/>
                  </a:cubicBezTo>
                  <a:moveTo>
                    <a:pt x="785" y="4960"/>
                  </a:moveTo>
                  <a:cubicBezTo>
                    <a:pt x="783" y="4960"/>
                    <a:pt x="781" y="4961"/>
                    <a:pt x="781" y="4964"/>
                  </a:cubicBezTo>
                  <a:cubicBezTo>
                    <a:pt x="781" y="4966"/>
                    <a:pt x="783" y="4968"/>
                    <a:pt x="785" y="4968"/>
                  </a:cubicBezTo>
                  <a:cubicBezTo>
                    <a:pt x="787" y="4968"/>
                    <a:pt x="789" y="4966"/>
                    <a:pt x="789" y="4964"/>
                  </a:cubicBezTo>
                  <a:cubicBezTo>
                    <a:pt x="789" y="4961"/>
                    <a:pt x="787" y="4960"/>
                    <a:pt x="785" y="4960"/>
                  </a:cubicBezTo>
                  <a:moveTo>
                    <a:pt x="4703" y="4960"/>
                  </a:moveTo>
                  <a:cubicBezTo>
                    <a:pt x="4701" y="4960"/>
                    <a:pt x="4699" y="4961"/>
                    <a:pt x="4699" y="4964"/>
                  </a:cubicBezTo>
                  <a:cubicBezTo>
                    <a:pt x="4699" y="4966"/>
                    <a:pt x="4701" y="4968"/>
                    <a:pt x="4703" y="4968"/>
                  </a:cubicBezTo>
                  <a:cubicBezTo>
                    <a:pt x="4705" y="4968"/>
                    <a:pt x="4707" y="4966"/>
                    <a:pt x="4707" y="4964"/>
                  </a:cubicBezTo>
                  <a:cubicBezTo>
                    <a:pt x="4707" y="4961"/>
                    <a:pt x="4705" y="4960"/>
                    <a:pt x="4703" y="4960"/>
                  </a:cubicBezTo>
                  <a:moveTo>
                    <a:pt x="915" y="4958"/>
                  </a:moveTo>
                  <a:cubicBezTo>
                    <a:pt x="912" y="4958"/>
                    <a:pt x="910" y="4961"/>
                    <a:pt x="910" y="4964"/>
                  </a:cubicBezTo>
                  <a:cubicBezTo>
                    <a:pt x="910" y="4967"/>
                    <a:pt x="912" y="4969"/>
                    <a:pt x="915" y="4969"/>
                  </a:cubicBezTo>
                  <a:cubicBezTo>
                    <a:pt x="918" y="4969"/>
                    <a:pt x="921" y="4967"/>
                    <a:pt x="921" y="4964"/>
                  </a:cubicBezTo>
                  <a:cubicBezTo>
                    <a:pt x="921" y="4961"/>
                    <a:pt x="918" y="4958"/>
                    <a:pt x="915" y="4958"/>
                  </a:cubicBezTo>
                  <a:moveTo>
                    <a:pt x="4572" y="4958"/>
                  </a:moveTo>
                  <a:cubicBezTo>
                    <a:pt x="4569" y="4958"/>
                    <a:pt x="4567" y="4961"/>
                    <a:pt x="4567" y="4964"/>
                  </a:cubicBezTo>
                  <a:cubicBezTo>
                    <a:pt x="4567" y="4967"/>
                    <a:pt x="4569" y="4969"/>
                    <a:pt x="4572" y="4969"/>
                  </a:cubicBezTo>
                  <a:cubicBezTo>
                    <a:pt x="4575" y="4969"/>
                    <a:pt x="4578" y="4967"/>
                    <a:pt x="4578" y="4964"/>
                  </a:cubicBezTo>
                  <a:cubicBezTo>
                    <a:pt x="4578" y="4961"/>
                    <a:pt x="4575" y="4958"/>
                    <a:pt x="4572" y="4958"/>
                  </a:cubicBezTo>
                  <a:moveTo>
                    <a:pt x="1046" y="4957"/>
                  </a:moveTo>
                  <a:cubicBezTo>
                    <a:pt x="1042" y="4957"/>
                    <a:pt x="1039" y="4960"/>
                    <a:pt x="1039" y="4964"/>
                  </a:cubicBezTo>
                  <a:cubicBezTo>
                    <a:pt x="1039" y="4967"/>
                    <a:pt x="1042" y="4970"/>
                    <a:pt x="1046" y="4970"/>
                  </a:cubicBezTo>
                  <a:cubicBezTo>
                    <a:pt x="1050" y="4970"/>
                    <a:pt x="1052" y="4967"/>
                    <a:pt x="1052" y="4964"/>
                  </a:cubicBezTo>
                  <a:cubicBezTo>
                    <a:pt x="1052" y="4960"/>
                    <a:pt x="1050" y="4957"/>
                    <a:pt x="1046" y="4957"/>
                  </a:cubicBezTo>
                  <a:moveTo>
                    <a:pt x="4442" y="4957"/>
                  </a:moveTo>
                  <a:cubicBezTo>
                    <a:pt x="4438" y="4957"/>
                    <a:pt x="4435" y="4960"/>
                    <a:pt x="4435" y="4964"/>
                  </a:cubicBezTo>
                  <a:cubicBezTo>
                    <a:pt x="4435" y="4967"/>
                    <a:pt x="4438" y="4970"/>
                    <a:pt x="4442" y="4970"/>
                  </a:cubicBezTo>
                  <a:cubicBezTo>
                    <a:pt x="4445" y="4970"/>
                    <a:pt x="4449" y="4967"/>
                    <a:pt x="4449" y="4964"/>
                  </a:cubicBezTo>
                  <a:cubicBezTo>
                    <a:pt x="4449" y="4960"/>
                    <a:pt x="4445" y="4957"/>
                    <a:pt x="4442" y="4957"/>
                  </a:cubicBezTo>
                  <a:moveTo>
                    <a:pt x="1177" y="4956"/>
                  </a:moveTo>
                  <a:cubicBezTo>
                    <a:pt x="1172" y="4956"/>
                    <a:pt x="1169" y="4959"/>
                    <a:pt x="1169" y="4964"/>
                  </a:cubicBezTo>
                  <a:cubicBezTo>
                    <a:pt x="1169" y="4968"/>
                    <a:pt x="1172" y="4972"/>
                    <a:pt x="1177" y="4972"/>
                  </a:cubicBezTo>
                  <a:cubicBezTo>
                    <a:pt x="1181" y="4972"/>
                    <a:pt x="1184" y="4968"/>
                    <a:pt x="1184" y="4964"/>
                  </a:cubicBezTo>
                  <a:cubicBezTo>
                    <a:pt x="1184" y="4959"/>
                    <a:pt x="1181" y="4956"/>
                    <a:pt x="1177" y="4956"/>
                  </a:cubicBezTo>
                  <a:moveTo>
                    <a:pt x="4311" y="4956"/>
                  </a:moveTo>
                  <a:cubicBezTo>
                    <a:pt x="4307" y="4956"/>
                    <a:pt x="4303" y="4959"/>
                    <a:pt x="4303" y="4964"/>
                  </a:cubicBezTo>
                  <a:cubicBezTo>
                    <a:pt x="4303" y="4968"/>
                    <a:pt x="4307" y="4972"/>
                    <a:pt x="4311" y="4972"/>
                  </a:cubicBezTo>
                  <a:cubicBezTo>
                    <a:pt x="4315" y="4972"/>
                    <a:pt x="4319" y="4968"/>
                    <a:pt x="4319" y="4964"/>
                  </a:cubicBezTo>
                  <a:cubicBezTo>
                    <a:pt x="4319" y="4959"/>
                    <a:pt x="4315" y="4956"/>
                    <a:pt x="4311" y="4956"/>
                  </a:cubicBezTo>
                  <a:moveTo>
                    <a:pt x="1307" y="4954"/>
                  </a:moveTo>
                  <a:cubicBezTo>
                    <a:pt x="1302" y="4954"/>
                    <a:pt x="1298" y="4959"/>
                    <a:pt x="1298" y="4964"/>
                  </a:cubicBezTo>
                  <a:cubicBezTo>
                    <a:pt x="1298" y="4969"/>
                    <a:pt x="1302" y="4973"/>
                    <a:pt x="1307" y="4973"/>
                  </a:cubicBezTo>
                  <a:cubicBezTo>
                    <a:pt x="1312" y="4973"/>
                    <a:pt x="1316" y="4969"/>
                    <a:pt x="1316" y="4964"/>
                  </a:cubicBezTo>
                  <a:cubicBezTo>
                    <a:pt x="1316" y="4959"/>
                    <a:pt x="1312" y="4954"/>
                    <a:pt x="1307" y="4954"/>
                  </a:cubicBezTo>
                  <a:moveTo>
                    <a:pt x="4180" y="4954"/>
                  </a:moveTo>
                  <a:cubicBezTo>
                    <a:pt x="4175" y="4954"/>
                    <a:pt x="4171" y="4959"/>
                    <a:pt x="4171" y="4964"/>
                  </a:cubicBezTo>
                  <a:cubicBezTo>
                    <a:pt x="4171" y="4969"/>
                    <a:pt x="4175" y="4973"/>
                    <a:pt x="4180" y="4973"/>
                  </a:cubicBezTo>
                  <a:cubicBezTo>
                    <a:pt x="4185" y="4973"/>
                    <a:pt x="4190" y="4969"/>
                    <a:pt x="4190" y="4964"/>
                  </a:cubicBezTo>
                  <a:cubicBezTo>
                    <a:pt x="4190" y="4959"/>
                    <a:pt x="4185" y="4954"/>
                    <a:pt x="4180" y="4954"/>
                  </a:cubicBezTo>
                  <a:moveTo>
                    <a:pt x="1438" y="4953"/>
                  </a:moveTo>
                  <a:cubicBezTo>
                    <a:pt x="1432" y="4953"/>
                    <a:pt x="1428" y="4958"/>
                    <a:pt x="1428" y="4964"/>
                  </a:cubicBezTo>
                  <a:cubicBezTo>
                    <a:pt x="1428" y="4969"/>
                    <a:pt x="1432" y="4974"/>
                    <a:pt x="1438" y="4974"/>
                  </a:cubicBezTo>
                  <a:cubicBezTo>
                    <a:pt x="1443" y="4974"/>
                    <a:pt x="1448" y="4969"/>
                    <a:pt x="1448" y="4964"/>
                  </a:cubicBezTo>
                  <a:cubicBezTo>
                    <a:pt x="1448" y="4958"/>
                    <a:pt x="1443" y="4953"/>
                    <a:pt x="1438" y="4953"/>
                  </a:cubicBezTo>
                  <a:moveTo>
                    <a:pt x="4050" y="4953"/>
                  </a:moveTo>
                  <a:cubicBezTo>
                    <a:pt x="4044" y="4953"/>
                    <a:pt x="4039" y="4958"/>
                    <a:pt x="4039" y="4964"/>
                  </a:cubicBezTo>
                  <a:cubicBezTo>
                    <a:pt x="4039" y="4969"/>
                    <a:pt x="4044" y="4974"/>
                    <a:pt x="4050" y="4974"/>
                  </a:cubicBezTo>
                  <a:cubicBezTo>
                    <a:pt x="4056" y="4974"/>
                    <a:pt x="4060" y="4969"/>
                    <a:pt x="4060" y="4964"/>
                  </a:cubicBezTo>
                  <a:cubicBezTo>
                    <a:pt x="4060" y="4958"/>
                    <a:pt x="4056" y="4953"/>
                    <a:pt x="4050" y="4953"/>
                  </a:cubicBezTo>
                  <a:moveTo>
                    <a:pt x="1568" y="4952"/>
                  </a:moveTo>
                  <a:cubicBezTo>
                    <a:pt x="1562" y="4952"/>
                    <a:pt x="1557" y="4957"/>
                    <a:pt x="1557" y="4964"/>
                  </a:cubicBezTo>
                  <a:cubicBezTo>
                    <a:pt x="1557" y="4970"/>
                    <a:pt x="1562" y="4975"/>
                    <a:pt x="1568" y="4975"/>
                  </a:cubicBezTo>
                  <a:cubicBezTo>
                    <a:pt x="1575" y="4975"/>
                    <a:pt x="1580" y="4970"/>
                    <a:pt x="1580" y="4964"/>
                  </a:cubicBezTo>
                  <a:cubicBezTo>
                    <a:pt x="1580" y="4957"/>
                    <a:pt x="1575" y="4952"/>
                    <a:pt x="1568" y="4952"/>
                  </a:cubicBezTo>
                  <a:moveTo>
                    <a:pt x="3919" y="4952"/>
                  </a:moveTo>
                  <a:cubicBezTo>
                    <a:pt x="3913" y="4952"/>
                    <a:pt x="3908" y="4957"/>
                    <a:pt x="3908" y="4964"/>
                  </a:cubicBezTo>
                  <a:cubicBezTo>
                    <a:pt x="3908" y="4970"/>
                    <a:pt x="3913" y="4975"/>
                    <a:pt x="3919" y="4975"/>
                  </a:cubicBezTo>
                  <a:cubicBezTo>
                    <a:pt x="3926" y="4975"/>
                    <a:pt x="3931" y="4970"/>
                    <a:pt x="3931" y="4964"/>
                  </a:cubicBezTo>
                  <a:cubicBezTo>
                    <a:pt x="3931" y="4957"/>
                    <a:pt x="3926" y="4952"/>
                    <a:pt x="3919" y="4952"/>
                  </a:cubicBezTo>
                  <a:moveTo>
                    <a:pt x="1699" y="4951"/>
                  </a:moveTo>
                  <a:cubicBezTo>
                    <a:pt x="1692" y="4951"/>
                    <a:pt x="1687" y="4957"/>
                    <a:pt x="1687" y="4964"/>
                  </a:cubicBezTo>
                  <a:cubicBezTo>
                    <a:pt x="1687" y="4970"/>
                    <a:pt x="1692" y="4976"/>
                    <a:pt x="1699" y="4976"/>
                  </a:cubicBezTo>
                  <a:cubicBezTo>
                    <a:pt x="1706" y="4976"/>
                    <a:pt x="1711" y="4970"/>
                    <a:pt x="1711" y="4964"/>
                  </a:cubicBezTo>
                  <a:cubicBezTo>
                    <a:pt x="1711" y="4957"/>
                    <a:pt x="1706" y="4951"/>
                    <a:pt x="1699" y="4951"/>
                  </a:cubicBezTo>
                  <a:moveTo>
                    <a:pt x="3789" y="4951"/>
                  </a:moveTo>
                  <a:cubicBezTo>
                    <a:pt x="3782" y="4951"/>
                    <a:pt x="3776" y="4957"/>
                    <a:pt x="3776" y="4964"/>
                  </a:cubicBezTo>
                  <a:cubicBezTo>
                    <a:pt x="3776" y="4970"/>
                    <a:pt x="3782" y="4976"/>
                    <a:pt x="3789" y="4976"/>
                  </a:cubicBezTo>
                  <a:cubicBezTo>
                    <a:pt x="3795" y="4976"/>
                    <a:pt x="3801" y="4970"/>
                    <a:pt x="3801" y="4964"/>
                  </a:cubicBezTo>
                  <a:cubicBezTo>
                    <a:pt x="3801" y="4957"/>
                    <a:pt x="3795" y="4951"/>
                    <a:pt x="3789" y="4951"/>
                  </a:cubicBezTo>
                  <a:moveTo>
                    <a:pt x="393" y="4832"/>
                  </a:moveTo>
                  <a:cubicBezTo>
                    <a:pt x="392" y="4832"/>
                    <a:pt x="392" y="4833"/>
                    <a:pt x="392" y="4833"/>
                  </a:cubicBezTo>
                  <a:cubicBezTo>
                    <a:pt x="392" y="4833"/>
                    <a:pt x="392" y="4834"/>
                    <a:pt x="393" y="4834"/>
                  </a:cubicBezTo>
                  <a:cubicBezTo>
                    <a:pt x="393" y="4834"/>
                    <a:pt x="394" y="4833"/>
                    <a:pt x="394" y="4833"/>
                  </a:cubicBezTo>
                  <a:cubicBezTo>
                    <a:pt x="394" y="4833"/>
                    <a:pt x="393" y="4832"/>
                    <a:pt x="393" y="4832"/>
                  </a:cubicBezTo>
                  <a:moveTo>
                    <a:pt x="5095" y="4832"/>
                  </a:moveTo>
                  <a:cubicBezTo>
                    <a:pt x="5094" y="4832"/>
                    <a:pt x="5094" y="4833"/>
                    <a:pt x="5094" y="4833"/>
                  </a:cubicBezTo>
                  <a:cubicBezTo>
                    <a:pt x="5094" y="4833"/>
                    <a:pt x="5094" y="4834"/>
                    <a:pt x="5095" y="4834"/>
                  </a:cubicBezTo>
                  <a:cubicBezTo>
                    <a:pt x="5095" y="4834"/>
                    <a:pt x="5095" y="4833"/>
                    <a:pt x="5095" y="4833"/>
                  </a:cubicBezTo>
                  <a:cubicBezTo>
                    <a:pt x="5095" y="4833"/>
                    <a:pt x="5095" y="4832"/>
                    <a:pt x="5095" y="4832"/>
                  </a:cubicBezTo>
                  <a:moveTo>
                    <a:pt x="523" y="4831"/>
                  </a:moveTo>
                  <a:cubicBezTo>
                    <a:pt x="522" y="4831"/>
                    <a:pt x="521" y="4832"/>
                    <a:pt x="521" y="4833"/>
                  </a:cubicBezTo>
                  <a:cubicBezTo>
                    <a:pt x="521" y="4834"/>
                    <a:pt x="522" y="4835"/>
                    <a:pt x="523" y="4835"/>
                  </a:cubicBezTo>
                  <a:cubicBezTo>
                    <a:pt x="525" y="4835"/>
                    <a:pt x="526" y="4834"/>
                    <a:pt x="526" y="4833"/>
                  </a:cubicBezTo>
                  <a:cubicBezTo>
                    <a:pt x="526" y="4832"/>
                    <a:pt x="525" y="4831"/>
                    <a:pt x="523" y="4831"/>
                  </a:cubicBezTo>
                  <a:moveTo>
                    <a:pt x="4964" y="4830"/>
                  </a:moveTo>
                  <a:cubicBezTo>
                    <a:pt x="4963" y="4830"/>
                    <a:pt x="4962" y="4832"/>
                    <a:pt x="4962" y="4833"/>
                  </a:cubicBezTo>
                  <a:cubicBezTo>
                    <a:pt x="4962" y="4834"/>
                    <a:pt x="4963" y="4835"/>
                    <a:pt x="4964" y="4835"/>
                  </a:cubicBezTo>
                  <a:cubicBezTo>
                    <a:pt x="4966" y="4835"/>
                    <a:pt x="4967" y="4834"/>
                    <a:pt x="4967" y="4833"/>
                  </a:cubicBezTo>
                  <a:cubicBezTo>
                    <a:pt x="4967" y="4832"/>
                    <a:pt x="4966" y="4830"/>
                    <a:pt x="4964" y="4830"/>
                  </a:cubicBezTo>
                  <a:moveTo>
                    <a:pt x="654" y="4829"/>
                  </a:moveTo>
                  <a:cubicBezTo>
                    <a:pt x="652" y="4829"/>
                    <a:pt x="650" y="4831"/>
                    <a:pt x="650" y="4833"/>
                  </a:cubicBezTo>
                  <a:cubicBezTo>
                    <a:pt x="650" y="4835"/>
                    <a:pt x="652" y="4837"/>
                    <a:pt x="654" y="4837"/>
                  </a:cubicBezTo>
                  <a:cubicBezTo>
                    <a:pt x="656" y="4837"/>
                    <a:pt x="658" y="4835"/>
                    <a:pt x="658" y="4833"/>
                  </a:cubicBezTo>
                  <a:cubicBezTo>
                    <a:pt x="658" y="4831"/>
                    <a:pt x="656" y="4829"/>
                    <a:pt x="654" y="4829"/>
                  </a:cubicBezTo>
                  <a:moveTo>
                    <a:pt x="4834" y="4829"/>
                  </a:moveTo>
                  <a:cubicBezTo>
                    <a:pt x="4831" y="4829"/>
                    <a:pt x="4830" y="4831"/>
                    <a:pt x="4830" y="4833"/>
                  </a:cubicBezTo>
                  <a:cubicBezTo>
                    <a:pt x="4830" y="4835"/>
                    <a:pt x="4831" y="4837"/>
                    <a:pt x="4834" y="4837"/>
                  </a:cubicBezTo>
                  <a:cubicBezTo>
                    <a:pt x="4836" y="4837"/>
                    <a:pt x="4837" y="4835"/>
                    <a:pt x="4837" y="4833"/>
                  </a:cubicBezTo>
                  <a:cubicBezTo>
                    <a:pt x="4837" y="4831"/>
                    <a:pt x="4836" y="4829"/>
                    <a:pt x="4834" y="4829"/>
                  </a:cubicBezTo>
                  <a:moveTo>
                    <a:pt x="785" y="4828"/>
                  </a:moveTo>
                  <a:cubicBezTo>
                    <a:pt x="782" y="4828"/>
                    <a:pt x="779" y="4830"/>
                    <a:pt x="779" y="4833"/>
                  </a:cubicBezTo>
                  <a:cubicBezTo>
                    <a:pt x="779" y="4836"/>
                    <a:pt x="782" y="4838"/>
                    <a:pt x="785" y="4838"/>
                  </a:cubicBezTo>
                  <a:cubicBezTo>
                    <a:pt x="788" y="4838"/>
                    <a:pt x="790" y="4836"/>
                    <a:pt x="790" y="4833"/>
                  </a:cubicBezTo>
                  <a:cubicBezTo>
                    <a:pt x="790" y="4830"/>
                    <a:pt x="788" y="4828"/>
                    <a:pt x="785" y="4828"/>
                  </a:cubicBezTo>
                  <a:moveTo>
                    <a:pt x="4703" y="4828"/>
                  </a:moveTo>
                  <a:cubicBezTo>
                    <a:pt x="4700" y="4828"/>
                    <a:pt x="4697" y="4830"/>
                    <a:pt x="4697" y="4833"/>
                  </a:cubicBezTo>
                  <a:cubicBezTo>
                    <a:pt x="4697" y="4836"/>
                    <a:pt x="4700" y="4838"/>
                    <a:pt x="4703" y="4838"/>
                  </a:cubicBezTo>
                  <a:cubicBezTo>
                    <a:pt x="4706" y="4838"/>
                    <a:pt x="4708" y="4836"/>
                    <a:pt x="4708" y="4833"/>
                  </a:cubicBezTo>
                  <a:cubicBezTo>
                    <a:pt x="4708" y="4830"/>
                    <a:pt x="4706" y="4828"/>
                    <a:pt x="4703" y="4828"/>
                  </a:cubicBezTo>
                  <a:moveTo>
                    <a:pt x="915" y="4826"/>
                  </a:moveTo>
                  <a:cubicBezTo>
                    <a:pt x="912" y="4826"/>
                    <a:pt x="908" y="4829"/>
                    <a:pt x="908" y="4833"/>
                  </a:cubicBezTo>
                  <a:cubicBezTo>
                    <a:pt x="908" y="4837"/>
                    <a:pt x="912" y="4840"/>
                    <a:pt x="915" y="4840"/>
                  </a:cubicBezTo>
                  <a:cubicBezTo>
                    <a:pt x="919" y="4840"/>
                    <a:pt x="922" y="4837"/>
                    <a:pt x="922" y="4833"/>
                  </a:cubicBezTo>
                  <a:cubicBezTo>
                    <a:pt x="922" y="4829"/>
                    <a:pt x="919" y="4826"/>
                    <a:pt x="915" y="4826"/>
                  </a:cubicBezTo>
                  <a:moveTo>
                    <a:pt x="4572" y="4826"/>
                  </a:moveTo>
                  <a:cubicBezTo>
                    <a:pt x="4569" y="4826"/>
                    <a:pt x="4565" y="4829"/>
                    <a:pt x="4565" y="4833"/>
                  </a:cubicBezTo>
                  <a:cubicBezTo>
                    <a:pt x="4565" y="4837"/>
                    <a:pt x="4569" y="4840"/>
                    <a:pt x="4572" y="4840"/>
                  </a:cubicBezTo>
                  <a:cubicBezTo>
                    <a:pt x="4576" y="4840"/>
                    <a:pt x="4579" y="4837"/>
                    <a:pt x="4579" y="4833"/>
                  </a:cubicBezTo>
                  <a:cubicBezTo>
                    <a:pt x="4579" y="4829"/>
                    <a:pt x="4576" y="4826"/>
                    <a:pt x="4572" y="4826"/>
                  </a:cubicBezTo>
                  <a:moveTo>
                    <a:pt x="1046" y="4825"/>
                  </a:moveTo>
                  <a:cubicBezTo>
                    <a:pt x="1042" y="4825"/>
                    <a:pt x="1038" y="4829"/>
                    <a:pt x="1038" y="4833"/>
                  </a:cubicBezTo>
                  <a:cubicBezTo>
                    <a:pt x="1038" y="4837"/>
                    <a:pt x="1042" y="4841"/>
                    <a:pt x="1046" y="4841"/>
                  </a:cubicBezTo>
                  <a:cubicBezTo>
                    <a:pt x="1050" y="4841"/>
                    <a:pt x="1054" y="4837"/>
                    <a:pt x="1054" y="4833"/>
                  </a:cubicBezTo>
                  <a:cubicBezTo>
                    <a:pt x="1054" y="4829"/>
                    <a:pt x="1050" y="4825"/>
                    <a:pt x="1046" y="4825"/>
                  </a:cubicBezTo>
                  <a:moveTo>
                    <a:pt x="4442" y="4825"/>
                  </a:moveTo>
                  <a:cubicBezTo>
                    <a:pt x="4437" y="4825"/>
                    <a:pt x="4433" y="4828"/>
                    <a:pt x="4433" y="4833"/>
                  </a:cubicBezTo>
                  <a:cubicBezTo>
                    <a:pt x="4433" y="4838"/>
                    <a:pt x="4437" y="4841"/>
                    <a:pt x="4442" y="4841"/>
                  </a:cubicBezTo>
                  <a:cubicBezTo>
                    <a:pt x="4446" y="4841"/>
                    <a:pt x="4450" y="4838"/>
                    <a:pt x="4450" y="4833"/>
                  </a:cubicBezTo>
                  <a:cubicBezTo>
                    <a:pt x="4450" y="4828"/>
                    <a:pt x="4446" y="4825"/>
                    <a:pt x="4442" y="4825"/>
                  </a:cubicBezTo>
                  <a:moveTo>
                    <a:pt x="1177" y="4824"/>
                  </a:moveTo>
                  <a:cubicBezTo>
                    <a:pt x="1171" y="4824"/>
                    <a:pt x="1167" y="4828"/>
                    <a:pt x="1167" y="4833"/>
                  </a:cubicBezTo>
                  <a:cubicBezTo>
                    <a:pt x="1167" y="4838"/>
                    <a:pt x="1171" y="4842"/>
                    <a:pt x="1177" y="4842"/>
                  </a:cubicBezTo>
                  <a:cubicBezTo>
                    <a:pt x="1182" y="4842"/>
                    <a:pt x="1186" y="4838"/>
                    <a:pt x="1186" y="4833"/>
                  </a:cubicBezTo>
                  <a:cubicBezTo>
                    <a:pt x="1186" y="4828"/>
                    <a:pt x="1182" y="4824"/>
                    <a:pt x="1177" y="4824"/>
                  </a:cubicBezTo>
                  <a:moveTo>
                    <a:pt x="4311" y="4824"/>
                  </a:moveTo>
                  <a:cubicBezTo>
                    <a:pt x="4306" y="4824"/>
                    <a:pt x="4302" y="4828"/>
                    <a:pt x="4302" y="4833"/>
                  </a:cubicBezTo>
                  <a:cubicBezTo>
                    <a:pt x="4302" y="4838"/>
                    <a:pt x="4306" y="4842"/>
                    <a:pt x="4311" y="4842"/>
                  </a:cubicBezTo>
                  <a:cubicBezTo>
                    <a:pt x="4316" y="4842"/>
                    <a:pt x="4321" y="4838"/>
                    <a:pt x="4321" y="4833"/>
                  </a:cubicBezTo>
                  <a:cubicBezTo>
                    <a:pt x="4321" y="4828"/>
                    <a:pt x="4316" y="4824"/>
                    <a:pt x="4311" y="4824"/>
                  </a:cubicBezTo>
                  <a:moveTo>
                    <a:pt x="1307" y="4822"/>
                  </a:moveTo>
                  <a:cubicBezTo>
                    <a:pt x="1301" y="4822"/>
                    <a:pt x="1296" y="4827"/>
                    <a:pt x="1296" y="4833"/>
                  </a:cubicBezTo>
                  <a:cubicBezTo>
                    <a:pt x="1296" y="4839"/>
                    <a:pt x="1301" y="4844"/>
                    <a:pt x="1307" y="4844"/>
                  </a:cubicBezTo>
                  <a:cubicBezTo>
                    <a:pt x="1313" y="4844"/>
                    <a:pt x="1318" y="4839"/>
                    <a:pt x="1318" y="4833"/>
                  </a:cubicBezTo>
                  <a:cubicBezTo>
                    <a:pt x="1318" y="4827"/>
                    <a:pt x="1313" y="4822"/>
                    <a:pt x="1307" y="4822"/>
                  </a:cubicBezTo>
                  <a:moveTo>
                    <a:pt x="4180" y="4822"/>
                  </a:moveTo>
                  <a:cubicBezTo>
                    <a:pt x="4174" y="4822"/>
                    <a:pt x="4170" y="4827"/>
                    <a:pt x="4170" y="4833"/>
                  </a:cubicBezTo>
                  <a:cubicBezTo>
                    <a:pt x="4170" y="4839"/>
                    <a:pt x="4174" y="4844"/>
                    <a:pt x="4180" y="4844"/>
                  </a:cubicBezTo>
                  <a:cubicBezTo>
                    <a:pt x="4186" y="4844"/>
                    <a:pt x="4191" y="4839"/>
                    <a:pt x="4191" y="4833"/>
                  </a:cubicBezTo>
                  <a:cubicBezTo>
                    <a:pt x="4191" y="4827"/>
                    <a:pt x="4186" y="4822"/>
                    <a:pt x="4180" y="4822"/>
                  </a:cubicBezTo>
                  <a:moveTo>
                    <a:pt x="1438" y="4821"/>
                  </a:moveTo>
                  <a:cubicBezTo>
                    <a:pt x="1431" y="4821"/>
                    <a:pt x="1426" y="4826"/>
                    <a:pt x="1426" y="4833"/>
                  </a:cubicBezTo>
                  <a:cubicBezTo>
                    <a:pt x="1426" y="4840"/>
                    <a:pt x="1431" y="4845"/>
                    <a:pt x="1438" y="4845"/>
                  </a:cubicBezTo>
                  <a:cubicBezTo>
                    <a:pt x="1444" y="4845"/>
                    <a:pt x="1450" y="4840"/>
                    <a:pt x="1450" y="4833"/>
                  </a:cubicBezTo>
                  <a:cubicBezTo>
                    <a:pt x="1450" y="4826"/>
                    <a:pt x="1444" y="4821"/>
                    <a:pt x="1438" y="4821"/>
                  </a:cubicBezTo>
                  <a:moveTo>
                    <a:pt x="4050" y="4821"/>
                  </a:moveTo>
                  <a:cubicBezTo>
                    <a:pt x="4043" y="4821"/>
                    <a:pt x="4038" y="4826"/>
                    <a:pt x="4038" y="4833"/>
                  </a:cubicBezTo>
                  <a:cubicBezTo>
                    <a:pt x="4038" y="4840"/>
                    <a:pt x="4043" y="4845"/>
                    <a:pt x="4050" y="4845"/>
                  </a:cubicBezTo>
                  <a:cubicBezTo>
                    <a:pt x="4056" y="4845"/>
                    <a:pt x="4062" y="4840"/>
                    <a:pt x="4062" y="4833"/>
                  </a:cubicBezTo>
                  <a:cubicBezTo>
                    <a:pt x="4062" y="4826"/>
                    <a:pt x="4056" y="4821"/>
                    <a:pt x="4050" y="4821"/>
                  </a:cubicBezTo>
                  <a:moveTo>
                    <a:pt x="1568" y="4820"/>
                  </a:moveTo>
                  <a:cubicBezTo>
                    <a:pt x="1561" y="4820"/>
                    <a:pt x="1555" y="4826"/>
                    <a:pt x="1555" y="4833"/>
                  </a:cubicBezTo>
                  <a:cubicBezTo>
                    <a:pt x="1555" y="4840"/>
                    <a:pt x="1561" y="4846"/>
                    <a:pt x="1568" y="4846"/>
                  </a:cubicBezTo>
                  <a:cubicBezTo>
                    <a:pt x="1576" y="4846"/>
                    <a:pt x="1581" y="4840"/>
                    <a:pt x="1581" y="4833"/>
                  </a:cubicBezTo>
                  <a:cubicBezTo>
                    <a:pt x="1581" y="4826"/>
                    <a:pt x="1576" y="4820"/>
                    <a:pt x="1568" y="4820"/>
                  </a:cubicBezTo>
                  <a:moveTo>
                    <a:pt x="3919" y="4820"/>
                  </a:moveTo>
                  <a:cubicBezTo>
                    <a:pt x="3912" y="4820"/>
                    <a:pt x="3906" y="4826"/>
                    <a:pt x="3906" y="4833"/>
                  </a:cubicBezTo>
                  <a:cubicBezTo>
                    <a:pt x="3906" y="4840"/>
                    <a:pt x="3912" y="4846"/>
                    <a:pt x="3919" y="4846"/>
                  </a:cubicBezTo>
                  <a:cubicBezTo>
                    <a:pt x="3926" y="4846"/>
                    <a:pt x="3932" y="4840"/>
                    <a:pt x="3932" y="4833"/>
                  </a:cubicBezTo>
                  <a:cubicBezTo>
                    <a:pt x="3932" y="4826"/>
                    <a:pt x="3926" y="4820"/>
                    <a:pt x="3919" y="4820"/>
                  </a:cubicBezTo>
                  <a:moveTo>
                    <a:pt x="1699" y="4819"/>
                  </a:moveTo>
                  <a:cubicBezTo>
                    <a:pt x="1691" y="4819"/>
                    <a:pt x="1685" y="4825"/>
                    <a:pt x="1685" y="4833"/>
                  </a:cubicBezTo>
                  <a:cubicBezTo>
                    <a:pt x="1685" y="4841"/>
                    <a:pt x="1691" y="4847"/>
                    <a:pt x="1699" y="4847"/>
                  </a:cubicBezTo>
                  <a:cubicBezTo>
                    <a:pt x="1707" y="4847"/>
                    <a:pt x="1713" y="4841"/>
                    <a:pt x="1713" y="4833"/>
                  </a:cubicBezTo>
                  <a:cubicBezTo>
                    <a:pt x="1713" y="4825"/>
                    <a:pt x="1707" y="4819"/>
                    <a:pt x="1699" y="4819"/>
                  </a:cubicBezTo>
                  <a:moveTo>
                    <a:pt x="3789" y="4819"/>
                  </a:moveTo>
                  <a:cubicBezTo>
                    <a:pt x="3781" y="4819"/>
                    <a:pt x="3775" y="4825"/>
                    <a:pt x="3775" y="4833"/>
                  </a:cubicBezTo>
                  <a:cubicBezTo>
                    <a:pt x="3775" y="4841"/>
                    <a:pt x="3781" y="4847"/>
                    <a:pt x="3789" y="4847"/>
                  </a:cubicBezTo>
                  <a:cubicBezTo>
                    <a:pt x="3796" y="4847"/>
                    <a:pt x="3803" y="4841"/>
                    <a:pt x="3803" y="4833"/>
                  </a:cubicBezTo>
                  <a:cubicBezTo>
                    <a:pt x="3803" y="4825"/>
                    <a:pt x="3796" y="4819"/>
                    <a:pt x="3789" y="4819"/>
                  </a:cubicBezTo>
                  <a:moveTo>
                    <a:pt x="262" y="4702"/>
                  </a:moveTo>
                  <a:cubicBezTo>
                    <a:pt x="262" y="4702"/>
                    <a:pt x="262" y="4702"/>
                    <a:pt x="262" y="4702"/>
                  </a:cubicBezTo>
                  <a:cubicBezTo>
                    <a:pt x="262" y="4703"/>
                    <a:pt x="262" y="4703"/>
                    <a:pt x="262" y="4703"/>
                  </a:cubicBezTo>
                  <a:cubicBezTo>
                    <a:pt x="263" y="4702"/>
                    <a:pt x="263" y="4702"/>
                    <a:pt x="263" y="4702"/>
                  </a:cubicBezTo>
                  <a:cubicBezTo>
                    <a:pt x="262" y="4702"/>
                    <a:pt x="262" y="4702"/>
                    <a:pt x="262" y="4702"/>
                  </a:cubicBezTo>
                  <a:moveTo>
                    <a:pt x="5225" y="4702"/>
                  </a:moveTo>
                  <a:cubicBezTo>
                    <a:pt x="5225" y="4702"/>
                    <a:pt x="5225" y="4702"/>
                    <a:pt x="5225" y="4702"/>
                  </a:cubicBezTo>
                  <a:cubicBezTo>
                    <a:pt x="5225" y="4703"/>
                    <a:pt x="5225" y="4703"/>
                    <a:pt x="5225" y="4703"/>
                  </a:cubicBezTo>
                  <a:cubicBezTo>
                    <a:pt x="5226" y="4702"/>
                    <a:pt x="5226" y="4702"/>
                    <a:pt x="5226" y="4702"/>
                  </a:cubicBezTo>
                  <a:cubicBezTo>
                    <a:pt x="5225" y="4702"/>
                    <a:pt x="5225" y="4702"/>
                    <a:pt x="5225" y="4702"/>
                  </a:cubicBezTo>
                  <a:moveTo>
                    <a:pt x="393" y="4701"/>
                  </a:moveTo>
                  <a:cubicBezTo>
                    <a:pt x="392" y="4701"/>
                    <a:pt x="391" y="4701"/>
                    <a:pt x="391" y="4702"/>
                  </a:cubicBezTo>
                  <a:cubicBezTo>
                    <a:pt x="391" y="4703"/>
                    <a:pt x="392" y="4704"/>
                    <a:pt x="393" y="4704"/>
                  </a:cubicBezTo>
                  <a:cubicBezTo>
                    <a:pt x="394" y="4704"/>
                    <a:pt x="395" y="4703"/>
                    <a:pt x="395" y="4702"/>
                  </a:cubicBezTo>
                  <a:cubicBezTo>
                    <a:pt x="395" y="4701"/>
                    <a:pt x="394" y="4701"/>
                    <a:pt x="393" y="4701"/>
                  </a:cubicBezTo>
                  <a:moveTo>
                    <a:pt x="5095" y="4700"/>
                  </a:moveTo>
                  <a:cubicBezTo>
                    <a:pt x="5094" y="4700"/>
                    <a:pt x="5093" y="4701"/>
                    <a:pt x="5093" y="4702"/>
                  </a:cubicBezTo>
                  <a:cubicBezTo>
                    <a:pt x="5093" y="4704"/>
                    <a:pt x="5094" y="4704"/>
                    <a:pt x="5095" y="4704"/>
                  </a:cubicBezTo>
                  <a:cubicBezTo>
                    <a:pt x="5096" y="4704"/>
                    <a:pt x="5097" y="4704"/>
                    <a:pt x="5097" y="4702"/>
                  </a:cubicBezTo>
                  <a:cubicBezTo>
                    <a:pt x="5097" y="4701"/>
                    <a:pt x="5096" y="4700"/>
                    <a:pt x="5095" y="4700"/>
                  </a:cubicBezTo>
                  <a:moveTo>
                    <a:pt x="523" y="4699"/>
                  </a:moveTo>
                  <a:cubicBezTo>
                    <a:pt x="521" y="4699"/>
                    <a:pt x="520" y="4700"/>
                    <a:pt x="520" y="4702"/>
                  </a:cubicBezTo>
                  <a:cubicBezTo>
                    <a:pt x="520" y="4704"/>
                    <a:pt x="521" y="4706"/>
                    <a:pt x="523" y="4706"/>
                  </a:cubicBezTo>
                  <a:cubicBezTo>
                    <a:pt x="525" y="4706"/>
                    <a:pt x="527" y="4704"/>
                    <a:pt x="527" y="4702"/>
                  </a:cubicBezTo>
                  <a:cubicBezTo>
                    <a:pt x="527" y="4700"/>
                    <a:pt x="525" y="4699"/>
                    <a:pt x="523" y="4699"/>
                  </a:cubicBezTo>
                  <a:moveTo>
                    <a:pt x="4964" y="4699"/>
                  </a:moveTo>
                  <a:cubicBezTo>
                    <a:pt x="4962" y="4699"/>
                    <a:pt x="4961" y="4700"/>
                    <a:pt x="4961" y="4702"/>
                  </a:cubicBezTo>
                  <a:cubicBezTo>
                    <a:pt x="4961" y="4704"/>
                    <a:pt x="4962" y="4706"/>
                    <a:pt x="4964" y="4706"/>
                  </a:cubicBezTo>
                  <a:cubicBezTo>
                    <a:pt x="4966" y="4706"/>
                    <a:pt x="4968" y="4704"/>
                    <a:pt x="4968" y="4702"/>
                  </a:cubicBezTo>
                  <a:cubicBezTo>
                    <a:pt x="4968" y="4700"/>
                    <a:pt x="4966" y="4699"/>
                    <a:pt x="4964" y="4699"/>
                  </a:cubicBezTo>
                  <a:moveTo>
                    <a:pt x="654" y="4697"/>
                  </a:moveTo>
                  <a:cubicBezTo>
                    <a:pt x="651" y="4697"/>
                    <a:pt x="649" y="4700"/>
                    <a:pt x="649" y="4702"/>
                  </a:cubicBezTo>
                  <a:cubicBezTo>
                    <a:pt x="649" y="4705"/>
                    <a:pt x="651" y="4707"/>
                    <a:pt x="654" y="4707"/>
                  </a:cubicBezTo>
                  <a:cubicBezTo>
                    <a:pt x="657" y="4707"/>
                    <a:pt x="659" y="4705"/>
                    <a:pt x="659" y="4702"/>
                  </a:cubicBezTo>
                  <a:cubicBezTo>
                    <a:pt x="659" y="4700"/>
                    <a:pt x="657" y="4697"/>
                    <a:pt x="654" y="4697"/>
                  </a:cubicBezTo>
                  <a:moveTo>
                    <a:pt x="4834" y="4697"/>
                  </a:moveTo>
                  <a:cubicBezTo>
                    <a:pt x="4831" y="4697"/>
                    <a:pt x="4828" y="4700"/>
                    <a:pt x="4828" y="4702"/>
                  </a:cubicBezTo>
                  <a:cubicBezTo>
                    <a:pt x="4828" y="4705"/>
                    <a:pt x="4831" y="4707"/>
                    <a:pt x="4834" y="4707"/>
                  </a:cubicBezTo>
                  <a:cubicBezTo>
                    <a:pt x="4836" y="4707"/>
                    <a:pt x="4839" y="4705"/>
                    <a:pt x="4839" y="4702"/>
                  </a:cubicBezTo>
                  <a:cubicBezTo>
                    <a:pt x="4839" y="4700"/>
                    <a:pt x="4836" y="4697"/>
                    <a:pt x="4834" y="4697"/>
                  </a:cubicBezTo>
                  <a:moveTo>
                    <a:pt x="785" y="4696"/>
                  </a:moveTo>
                  <a:cubicBezTo>
                    <a:pt x="781" y="4696"/>
                    <a:pt x="778" y="4699"/>
                    <a:pt x="778" y="4702"/>
                  </a:cubicBezTo>
                  <a:cubicBezTo>
                    <a:pt x="778" y="4706"/>
                    <a:pt x="781" y="4709"/>
                    <a:pt x="785" y="4709"/>
                  </a:cubicBezTo>
                  <a:cubicBezTo>
                    <a:pt x="788" y="4709"/>
                    <a:pt x="791" y="4706"/>
                    <a:pt x="791" y="4702"/>
                  </a:cubicBezTo>
                  <a:cubicBezTo>
                    <a:pt x="791" y="4699"/>
                    <a:pt x="788" y="4696"/>
                    <a:pt x="785" y="4696"/>
                  </a:cubicBezTo>
                  <a:moveTo>
                    <a:pt x="4703" y="4695"/>
                  </a:moveTo>
                  <a:cubicBezTo>
                    <a:pt x="4699" y="4695"/>
                    <a:pt x="4696" y="4699"/>
                    <a:pt x="4696" y="4702"/>
                  </a:cubicBezTo>
                  <a:cubicBezTo>
                    <a:pt x="4696" y="4706"/>
                    <a:pt x="4699" y="4709"/>
                    <a:pt x="4703" y="4709"/>
                  </a:cubicBezTo>
                  <a:cubicBezTo>
                    <a:pt x="4707" y="4709"/>
                    <a:pt x="4710" y="4706"/>
                    <a:pt x="4710" y="4702"/>
                  </a:cubicBezTo>
                  <a:cubicBezTo>
                    <a:pt x="4710" y="4699"/>
                    <a:pt x="4707" y="4695"/>
                    <a:pt x="4703" y="4695"/>
                  </a:cubicBezTo>
                  <a:moveTo>
                    <a:pt x="915" y="4694"/>
                  </a:moveTo>
                  <a:cubicBezTo>
                    <a:pt x="911" y="4694"/>
                    <a:pt x="907" y="4698"/>
                    <a:pt x="907" y="4702"/>
                  </a:cubicBezTo>
                  <a:cubicBezTo>
                    <a:pt x="907" y="4707"/>
                    <a:pt x="911" y="4710"/>
                    <a:pt x="915" y="4710"/>
                  </a:cubicBezTo>
                  <a:cubicBezTo>
                    <a:pt x="920" y="4710"/>
                    <a:pt x="923" y="4707"/>
                    <a:pt x="923" y="4702"/>
                  </a:cubicBezTo>
                  <a:cubicBezTo>
                    <a:pt x="923" y="4698"/>
                    <a:pt x="920" y="4694"/>
                    <a:pt x="915" y="4694"/>
                  </a:cubicBezTo>
                  <a:moveTo>
                    <a:pt x="4572" y="4694"/>
                  </a:moveTo>
                  <a:cubicBezTo>
                    <a:pt x="4568" y="4694"/>
                    <a:pt x="4564" y="4698"/>
                    <a:pt x="4564" y="4702"/>
                  </a:cubicBezTo>
                  <a:cubicBezTo>
                    <a:pt x="4564" y="4707"/>
                    <a:pt x="4568" y="4711"/>
                    <a:pt x="4572" y="4711"/>
                  </a:cubicBezTo>
                  <a:cubicBezTo>
                    <a:pt x="4577" y="4711"/>
                    <a:pt x="4581" y="4707"/>
                    <a:pt x="4581" y="4702"/>
                  </a:cubicBezTo>
                  <a:cubicBezTo>
                    <a:pt x="4581" y="4698"/>
                    <a:pt x="4577" y="4694"/>
                    <a:pt x="4572" y="4694"/>
                  </a:cubicBezTo>
                  <a:moveTo>
                    <a:pt x="1046" y="4693"/>
                  </a:moveTo>
                  <a:cubicBezTo>
                    <a:pt x="1041" y="4693"/>
                    <a:pt x="1037" y="4697"/>
                    <a:pt x="1037" y="4702"/>
                  </a:cubicBezTo>
                  <a:cubicBezTo>
                    <a:pt x="1037" y="4708"/>
                    <a:pt x="1041" y="4712"/>
                    <a:pt x="1046" y="4712"/>
                  </a:cubicBezTo>
                  <a:cubicBezTo>
                    <a:pt x="1051" y="4712"/>
                    <a:pt x="1055" y="4708"/>
                    <a:pt x="1055" y="4702"/>
                  </a:cubicBezTo>
                  <a:cubicBezTo>
                    <a:pt x="1055" y="4697"/>
                    <a:pt x="1051" y="4693"/>
                    <a:pt x="1046" y="4693"/>
                  </a:cubicBezTo>
                  <a:moveTo>
                    <a:pt x="4442" y="4693"/>
                  </a:moveTo>
                  <a:cubicBezTo>
                    <a:pt x="4436" y="4693"/>
                    <a:pt x="4432" y="4697"/>
                    <a:pt x="4432" y="4702"/>
                  </a:cubicBezTo>
                  <a:cubicBezTo>
                    <a:pt x="4432" y="4708"/>
                    <a:pt x="4436" y="4712"/>
                    <a:pt x="4442" y="4712"/>
                  </a:cubicBezTo>
                  <a:cubicBezTo>
                    <a:pt x="4447" y="4712"/>
                    <a:pt x="4451" y="4708"/>
                    <a:pt x="4451" y="4702"/>
                  </a:cubicBezTo>
                  <a:cubicBezTo>
                    <a:pt x="4451" y="4697"/>
                    <a:pt x="4447" y="4693"/>
                    <a:pt x="4442" y="4693"/>
                  </a:cubicBezTo>
                  <a:moveTo>
                    <a:pt x="1177" y="4691"/>
                  </a:moveTo>
                  <a:cubicBezTo>
                    <a:pt x="1171" y="4691"/>
                    <a:pt x="1166" y="4696"/>
                    <a:pt x="1166" y="4702"/>
                  </a:cubicBezTo>
                  <a:cubicBezTo>
                    <a:pt x="1166" y="4708"/>
                    <a:pt x="1171" y="4713"/>
                    <a:pt x="1177" y="4713"/>
                  </a:cubicBezTo>
                  <a:cubicBezTo>
                    <a:pt x="1183" y="4713"/>
                    <a:pt x="1187" y="4708"/>
                    <a:pt x="1187" y="4702"/>
                  </a:cubicBezTo>
                  <a:cubicBezTo>
                    <a:pt x="1187" y="4696"/>
                    <a:pt x="1183" y="4691"/>
                    <a:pt x="1177" y="4691"/>
                  </a:cubicBezTo>
                  <a:moveTo>
                    <a:pt x="4311" y="4691"/>
                  </a:moveTo>
                  <a:cubicBezTo>
                    <a:pt x="4305" y="4691"/>
                    <a:pt x="4300" y="4696"/>
                    <a:pt x="4300" y="4702"/>
                  </a:cubicBezTo>
                  <a:cubicBezTo>
                    <a:pt x="4300" y="4708"/>
                    <a:pt x="4305" y="4713"/>
                    <a:pt x="4311" y="4713"/>
                  </a:cubicBezTo>
                  <a:cubicBezTo>
                    <a:pt x="4317" y="4713"/>
                    <a:pt x="4322" y="4708"/>
                    <a:pt x="4322" y="4702"/>
                  </a:cubicBezTo>
                  <a:cubicBezTo>
                    <a:pt x="4322" y="4696"/>
                    <a:pt x="4317" y="4691"/>
                    <a:pt x="4311" y="4691"/>
                  </a:cubicBezTo>
                  <a:moveTo>
                    <a:pt x="1307" y="4690"/>
                  </a:moveTo>
                  <a:cubicBezTo>
                    <a:pt x="1300" y="4690"/>
                    <a:pt x="1295" y="4696"/>
                    <a:pt x="1295" y="4702"/>
                  </a:cubicBezTo>
                  <a:cubicBezTo>
                    <a:pt x="1295" y="4709"/>
                    <a:pt x="1300" y="4715"/>
                    <a:pt x="1307" y="4715"/>
                  </a:cubicBezTo>
                  <a:cubicBezTo>
                    <a:pt x="1314" y="4715"/>
                    <a:pt x="1319" y="4709"/>
                    <a:pt x="1319" y="4702"/>
                  </a:cubicBezTo>
                  <a:cubicBezTo>
                    <a:pt x="1319" y="4696"/>
                    <a:pt x="1314" y="4690"/>
                    <a:pt x="1307" y="4690"/>
                  </a:cubicBezTo>
                  <a:moveTo>
                    <a:pt x="4180" y="4690"/>
                  </a:moveTo>
                  <a:cubicBezTo>
                    <a:pt x="4174" y="4690"/>
                    <a:pt x="4168" y="4696"/>
                    <a:pt x="4168" y="4702"/>
                  </a:cubicBezTo>
                  <a:cubicBezTo>
                    <a:pt x="4168" y="4709"/>
                    <a:pt x="4174" y="4715"/>
                    <a:pt x="4180" y="4715"/>
                  </a:cubicBezTo>
                  <a:cubicBezTo>
                    <a:pt x="4187" y="4715"/>
                    <a:pt x="4193" y="4709"/>
                    <a:pt x="4193" y="4702"/>
                  </a:cubicBezTo>
                  <a:cubicBezTo>
                    <a:pt x="4193" y="4696"/>
                    <a:pt x="4187" y="4690"/>
                    <a:pt x="4180" y="4690"/>
                  </a:cubicBezTo>
                  <a:moveTo>
                    <a:pt x="1438" y="4689"/>
                  </a:moveTo>
                  <a:cubicBezTo>
                    <a:pt x="1430" y="4689"/>
                    <a:pt x="1424" y="4695"/>
                    <a:pt x="1424" y="4702"/>
                  </a:cubicBezTo>
                  <a:cubicBezTo>
                    <a:pt x="1424" y="4710"/>
                    <a:pt x="1430" y="4716"/>
                    <a:pt x="1438" y="4716"/>
                  </a:cubicBezTo>
                  <a:cubicBezTo>
                    <a:pt x="1445" y="4716"/>
                    <a:pt x="1451" y="4710"/>
                    <a:pt x="1451" y="4702"/>
                  </a:cubicBezTo>
                  <a:cubicBezTo>
                    <a:pt x="1451" y="4695"/>
                    <a:pt x="1445" y="4689"/>
                    <a:pt x="1438" y="4689"/>
                  </a:cubicBezTo>
                  <a:moveTo>
                    <a:pt x="4050" y="4689"/>
                  </a:moveTo>
                  <a:cubicBezTo>
                    <a:pt x="4042" y="4689"/>
                    <a:pt x="4036" y="4695"/>
                    <a:pt x="4036" y="4702"/>
                  </a:cubicBezTo>
                  <a:cubicBezTo>
                    <a:pt x="4036" y="4710"/>
                    <a:pt x="4042" y="4716"/>
                    <a:pt x="4050" y="4716"/>
                  </a:cubicBezTo>
                  <a:cubicBezTo>
                    <a:pt x="4057" y="4716"/>
                    <a:pt x="4064" y="4710"/>
                    <a:pt x="4064" y="4702"/>
                  </a:cubicBezTo>
                  <a:cubicBezTo>
                    <a:pt x="4064" y="4695"/>
                    <a:pt x="4057" y="4689"/>
                    <a:pt x="4050" y="4689"/>
                  </a:cubicBezTo>
                  <a:moveTo>
                    <a:pt x="1568" y="4687"/>
                  </a:moveTo>
                  <a:cubicBezTo>
                    <a:pt x="1560" y="4687"/>
                    <a:pt x="1554" y="4694"/>
                    <a:pt x="1554" y="4702"/>
                  </a:cubicBezTo>
                  <a:cubicBezTo>
                    <a:pt x="1554" y="4711"/>
                    <a:pt x="1560" y="4717"/>
                    <a:pt x="1568" y="4717"/>
                  </a:cubicBezTo>
                  <a:cubicBezTo>
                    <a:pt x="1577" y="4717"/>
                    <a:pt x="1583" y="4711"/>
                    <a:pt x="1583" y="4702"/>
                  </a:cubicBezTo>
                  <a:cubicBezTo>
                    <a:pt x="1583" y="4694"/>
                    <a:pt x="1577" y="4687"/>
                    <a:pt x="1568" y="4687"/>
                  </a:cubicBezTo>
                  <a:moveTo>
                    <a:pt x="3919" y="4687"/>
                  </a:moveTo>
                  <a:cubicBezTo>
                    <a:pt x="3911" y="4687"/>
                    <a:pt x="3904" y="4694"/>
                    <a:pt x="3904" y="4702"/>
                  </a:cubicBezTo>
                  <a:cubicBezTo>
                    <a:pt x="3904" y="4711"/>
                    <a:pt x="3911" y="4717"/>
                    <a:pt x="3919" y="4717"/>
                  </a:cubicBezTo>
                  <a:cubicBezTo>
                    <a:pt x="3927" y="4717"/>
                    <a:pt x="3934" y="4711"/>
                    <a:pt x="3934" y="4702"/>
                  </a:cubicBezTo>
                  <a:cubicBezTo>
                    <a:pt x="3934" y="4694"/>
                    <a:pt x="3927" y="4687"/>
                    <a:pt x="3919" y="4687"/>
                  </a:cubicBezTo>
                  <a:moveTo>
                    <a:pt x="1699" y="4686"/>
                  </a:moveTo>
                  <a:cubicBezTo>
                    <a:pt x="1690" y="4686"/>
                    <a:pt x="1683" y="4694"/>
                    <a:pt x="1683" y="4702"/>
                  </a:cubicBezTo>
                  <a:cubicBezTo>
                    <a:pt x="1683" y="4711"/>
                    <a:pt x="1690" y="4718"/>
                    <a:pt x="1699" y="4718"/>
                  </a:cubicBezTo>
                  <a:cubicBezTo>
                    <a:pt x="1708" y="4718"/>
                    <a:pt x="1715" y="4711"/>
                    <a:pt x="1715" y="4702"/>
                  </a:cubicBezTo>
                  <a:cubicBezTo>
                    <a:pt x="1715" y="4694"/>
                    <a:pt x="1708" y="4686"/>
                    <a:pt x="1699" y="4686"/>
                  </a:cubicBezTo>
                  <a:moveTo>
                    <a:pt x="3789" y="4686"/>
                  </a:moveTo>
                  <a:cubicBezTo>
                    <a:pt x="3780" y="4686"/>
                    <a:pt x="3773" y="4694"/>
                    <a:pt x="3773" y="4702"/>
                  </a:cubicBezTo>
                  <a:cubicBezTo>
                    <a:pt x="3773" y="4711"/>
                    <a:pt x="3780" y="4718"/>
                    <a:pt x="3789" y="4718"/>
                  </a:cubicBezTo>
                  <a:cubicBezTo>
                    <a:pt x="3797" y="4718"/>
                    <a:pt x="3805" y="4711"/>
                    <a:pt x="3805" y="4702"/>
                  </a:cubicBezTo>
                  <a:cubicBezTo>
                    <a:pt x="3805" y="4694"/>
                    <a:pt x="3797" y="4686"/>
                    <a:pt x="3789" y="4686"/>
                  </a:cubicBezTo>
                  <a:moveTo>
                    <a:pt x="262" y="4570"/>
                  </a:moveTo>
                  <a:cubicBezTo>
                    <a:pt x="261" y="4570"/>
                    <a:pt x="261" y="4571"/>
                    <a:pt x="261" y="4572"/>
                  </a:cubicBezTo>
                  <a:cubicBezTo>
                    <a:pt x="261" y="4573"/>
                    <a:pt x="261" y="4573"/>
                    <a:pt x="262" y="4573"/>
                  </a:cubicBezTo>
                  <a:cubicBezTo>
                    <a:pt x="263" y="4573"/>
                    <a:pt x="264" y="4573"/>
                    <a:pt x="264" y="4572"/>
                  </a:cubicBezTo>
                  <a:cubicBezTo>
                    <a:pt x="264" y="4571"/>
                    <a:pt x="263" y="4570"/>
                    <a:pt x="262" y="4570"/>
                  </a:cubicBezTo>
                  <a:moveTo>
                    <a:pt x="5225" y="4570"/>
                  </a:moveTo>
                  <a:cubicBezTo>
                    <a:pt x="5225" y="4570"/>
                    <a:pt x="5224" y="4571"/>
                    <a:pt x="5224" y="4572"/>
                  </a:cubicBezTo>
                  <a:cubicBezTo>
                    <a:pt x="5224" y="4573"/>
                    <a:pt x="5225" y="4573"/>
                    <a:pt x="5225" y="4573"/>
                  </a:cubicBezTo>
                  <a:cubicBezTo>
                    <a:pt x="5226" y="4573"/>
                    <a:pt x="5227" y="4573"/>
                    <a:pt x="5227" y="4572"/>
                  </a:cubicBezTo>
                  <a:cubicBezTo>
                    <a:pt x="5227" y="4571"/>
                    <a:pt x="5226" y="4570"/>
                    <a:pt x="5225" y="4570"/>
                  </a:cubicBezTo>
                  <a:moveTo>
                    <a:pt x="393" y="4569"/>
                  </a:moveTo>
                  <a:cubicBezTo>
                    <a:pt x="391" y="4569"/>
                    <a:pt x="390" y="4570"/>
                    <a:pt x="390" y="4572"/>
                  </a:cubicBezTo>
                  <a:cubicBezTo>
                    <a:pt x="390" y="4573"/>
                    <a:pt x="391" y="4575"/>
                    <a:pt x="393" y="4575"/>
                  </a:cubicBezTo>
                  <a:cubicBezTo>
                    <a:pt x="394" y="4575"/>
                    <a:pt x="396" y="4573"/>
                    <a:pt x="396" y="4572"/>
                  </a:cubicBezTo>
                  <a:cubicBezTo>
                    <a:pt x="396" y="4570"/>
                    <a:pt x="394" y="4569"/>
                    <a:pt x="393" y="4569"/>
                  </a:cubicBezTo>
                  <a:moveTo>
                    <a:pt x="5095" y="4568"/>
                  </a:moveTo>
                  <a:cubicBezTo>
                    <a:pt x="5093" y="4568"/>
                    <a:pt x="5091" y="4570"/>
                    <a:pt x="5091" y="4572"/>
                  </a:cubicBezTo>
                  <a:cubicBezTo>
                    <a:pt x="5091" y="4574"/>
                    <a:pt x="5093" y="4575"/>
                    <a:pt x="5095" y="4575"/>
                  </a:cubicBezTo>
                  <a:cubicBezTo>
                    <a:pt x="5097" y="4575"/>
                    <a:pt x="5098" y="4574"/>
                    <a:pt x="5098" y="4572"/>
                  </a:cubicBezTo>
                  <a:cubicBezTo>
                    <a:pt x="5098" y="4570"/>
                    <a:pt x="5097" y="4568"/>
                    <a:pt x="5095" y="4568"/>
                  </a:cubicBezTo>
                  <a:moveTo>
                    <a:pt x="523" y="4567"/>
                  </a:moveTo>
                  <a:cubicBezTo>
                    <a:pt x="521" y="4567"/>
                    <a:pt x="519" y="4569"/>
                    <a:pt x="519" y="4572"/>
                  </a:cubicBezTo>
                  <a:cubicBezTo>
                    <a:pt x="519" y="4574"/>
                    <a:pt x="521" y="4576"/>
                    <a:pt x="523" y="4576"/>
                  </a:cubicBezTo>
                  <a:cubicBezTo>
                    <a:pt x="526" y="4576"/>
                    <a:pt x="528" y="4574"/>
                    <a:pt x="528" y="4572"/>
                  </a:cubicBezTo>
                  <a:cubicBezTo>
                    <a:pt x="528" y="4569"/>
                    <a:pt x="526" y="4567"/>
                    <a:pt x="523" y="4567"/>
                  </a:cubicBezTo>
                  <a:moveTo>
                    <a:pt x="4964" y="4567"/>
                  </a:moveTo>
                  <a:cubicBezTo>
                    <a:pt x="4962" y="4567"/>
                    <a:pt x="4959" y="4569"/>
                    <a:pt x="4959" y="4572"/>
                  </a:cubicBezTo>
                  <a:cubicBezTo>
                    <a:pt x="4959" y="4574"/>
                    <a:pt x="4962" y="4576"/>
                    <a:pt x="4964" y="4576"/>
                  </a:cubicBezTo>
                  <a:cubicBezTo>
                    <a:pt x="4967" y="4576"/>
                    <a:pt x="4969" y="4574"/>
                    <a:pt x="4969" y="4572"/>
                  </a:cubicBezTo>
                  <a:cubicBezTo>
                    <a:pt x="4969" y="4569"/>
                    <a:pt x="4967" y="4567"/>
                    <a:pt x="4964" y="4567"/>
                  </a:cubicBezTo>
                  <a:moveTo>
                    <a:pt x="654" y="4566"/>
                  </a:moveTo>
                  <a:cubicBezTo>
                    <a:pt x="651" y="4566"/>
                    <a:pt x="648" y="4568"/>
                    <a:pt x="648" y="4572"/>
                  </a:cubicBezTo>
                  <a:cubicBezTo>
                    <a:pt x="648" y="4575"/>
                    <a:pt x="651" y="4578"/>
                    <a:pt x="654" y="4578"/>
                  </a:cubicBezTo>
                  <a:cubicBezTo>
                    <a:pt x="658" y="4578"/>
                    <a:pt x="660" y="4575"/>
                    <a:pt x="660" y="4572"/>
                  </a:cubicBezTo>
                  <a:cubicBezTo>
                    <a:pt x="660" y="4568"/>
                    <a:pt x="658" y="4566"/>
                    <a:pt x="654" y="4566"/>
                  </a:cubicBezTo>
                  <a:moveTo>
                    <a:pt x="4834" y="4565"/>
                  </a:moveTo>
                  <a:cubicBezTo>
                    <a:pt x="4830" y="4565"/>
                    <a:pt x="4827" y="4568"/>
                    <a:pt x="4827" y="4572"/>
                  </a:cubicBezTo>
                  <a:cubicBezTo>
                    <a:pt x="4827" y="4575"/>
                    <a:pt x="4830" y="4578"/>
                    <a:pt x="4834" y="4578"/>
                  </a:cubicBezTo>
                  <a:cubicBezTo>
                    <a:pt x="4837" y="4578"/>
                    <a:pt x="4840" y="4575"/>
                    <a:pt x="4840" y="4572"/>
                  </a:cubicBezTo>
                  <a:cubicBezTo>
                    <a:pt x="4840" y="4568"/>
                    <a:pt x="4837" y="4565"/>
                    <a:pt x="4834" y="4565"/>
                  </a:cubicBezTo>
                  <a:moveTo>
                    <a:pt x="785" y="4564"/>
                  </a:moveTo>
                  <a:cubicBezTo>
                    <a:pt x="780" y="4564"/>
                    <a:pt x="777" y="4567"/>
                    <a:pt x="777" y="4572"/>
                  </a:cubicBezTo>
                  <a:cubicBezTo>
                    <a:pt x="777" y="4576"/>
                    <a:pt x="780" y="4580"/>
                    <a:pt x="785" y="4580"/>
                  </a:cubicBezTo>
                  <a:cubicBezTo>
                    <a:pt x="789" y="4580"/>
                    <a:pt x="793" y="4576"/>
                    <a:pt x="793" y="4572"/>
                  </a:cubicBezTo>
                  <a:cubicBezTo>
                    <a:pt x="793" y="4567"/>
                    <a:pt x="789" y="4564"/>
                    <a:pt x="785" y="4564"/>
                  </a:cubicBezTo>
                  <a:moveTo>
                    <a:pt x="4703" y="4564"/>
                  </a:moveTo>
                  <a:cubicBezTo>
                    <a:pt x="4699" y="4564"/>
                    <a:pt x="4695" y="4567"/>
                    <a:pt x="4695" y="4572"/>
                  </a:cubicBezTo>
                  <a:cubicBezTo>
                    <a:pt x="4695" y="4576"/>
                    <a:pt x="4699" y="4580"/>
                    <a:pt x="4703" y="4580"/>
                  </a:cubicBezTo>
                  <a:cubicBezTo>
                    <a:pt x="4707" y="4580"/>
                    <a:pt x="4711" y="4576"/>
                    <a:pt x="4711" y="4572"/>
                  </a:cubicBezTo>
                  <a:cubicBezTo>
                    <a:pt x="4711" y="4567"/>
                    <a:pt x="4707" y="4564"/>
                    <a:pt x="4703" y="4564"/>
                  </a:cubicBezTo>
                  <a:moveTo>
                    <a:pt x="915" y="4562"/>
                  </a:moveTo>
                  <a:cubicBezTo>
                    <a:pt x="910" y="4562"/>
                    <a:pt x="906" y="4567"/>
                    <a:pt x="906" y="4572"/>
                  </a:cubicBezTo>
                  <a:cubicBezTo>
                    <a:pt x="906" y="4577"/>
                    <a:pt x="910" y="4581"/>
                    <a:pt x="915" y="4581"/>
                  </a:cubicBezTo>
                  <a:cubicBezTo>
                    <a:pt x="921" y="4581"/>
                    <a:pt x="925" y="4577"/>
                    <a:pt x="925" y="4572"/>
                  </a:cubicBezTo>
                  <a:cubicBezTo>
                    <a:pt x="925" y="4567"/>
                    <a:pt x="921" y="4562"/>
                    <a:pt x="915" y="4562"/>
                  </a:cubicBezTo>
                  <a:moveTo>
                    <a:pt x="4572" y="4562"/>
                  </a:moveTo>
                  <a:cubicBezTo>
                    <a:pt x="4567" y="4562"/>
                    <a:pt x="4563" y="4567"/>
                    <a:pt x="4563" y="4572"/>
                  </a:cubicBezTo>
                  <a:cubicBezTo>
                    <a:pt x="4563" y="4577"/>
                    <a:pt x="4567" y="4581"/>
                    <a:pt x="4572" y="4581"/>
                  </a:cubicBezTo>
                  <a:cubicBezTo>
                    <a:pt x="4578" y="4581"/>
                    <a:pt x="4582" y="4577"/>
                    <a:pt x="4582" y="4572"/>
                  </a:cubicBezTo>
                  <a:cubicBezTo>
                    <a:pt x="4582" y="4567"/>
                    <a:pt x="4578" y="4562"/>
                    <a:pt x="4572" y="4562"/>
                  </a:cubicBezTo>
                  <a:moveTo>
                    <a:pt x="1046" y="4561"/>
                  </a:moveTo>
                  <a:cubicBezTo>
                    <a:pt x="1040" y="4561"/>
                    <a:pt x="1035" y="4566"/>
                    <a:pt x="1035" y="4572"/>
                  </a:cubicBezTo>
                  <a:cubicBezTo>
                    <a:pt x="1035" y="4578"/>
                    <a:pt x="1040" y="4583"/>
                    <a:pt x="1046" y="4583"/>
                  </a:cubicBezTo>
                  <a:cubicBezTo>
                    <a:pt x="1052" y="4583"/>
                    <a:pt x="1057" y="4578"/>
                    <a:pt x="1057" y="4572"/>
                  </a:cubicBezTo>
                  <a:cubicBezTo>
                    <a:pt x="1057" y="4566"/>
                    <a:pt x="1052" y="4561"/>
                    <a:pt x="1046" y="4561"/>
                  </a:cubicBezTo>
                  <a:moveTo>
                    <a:pt x="4442" y="4561"/>
                  </a:moveTo>
                  <a:cubicBezTo>
                    <a:pt x="4436" y="4561"/>
                    <a:pt x="4431" y="4566"/>
                    <a:pt x="4431" y="4572"/>
                  </a:cubicBezTo>
                  <a:cubicBezTo>
                    <a:pt x="4431" y="4578"/>
                    <a:pt x="4436" y="4583"/>
                    <a:pt x="4442" y="4583"/>
                  </a:cubicBezTo>
                  <a:cubicBezTo>
                    <a:pt x="4448" y="4583"/>
                    <a:pt x="4453" y="4578"/>
                    <a:pt x="4453" y="4572"/>
                  </a:cubicBezTo>
                  <a:cubicBezTo>
                    <a:pt x="4453" y="4566"/>
                    <a:pt x="4448" y="4561"/>
                    <a:pt x="4442" y="4561"/>
                  </a:cubicBezTo>
                  <a:moveTo>
                    <a:pt x="1177" y="4559"/>
                  </a:moveTo>
                  <a:cubicBezTo>
                    <a:pt x="1170" y="4559"/>
                    <a:pt x="1164" y="4565"/>
                    <a:pt x="1164" y="4572"/>
                  </a:cubicBezTo>
                  <a:cubicBezTo>
                    <a:pt x="1164" y="4579"/>
                    <a:pt x="1170" y="4584"/>
                    <a:pt x="1177" y="4584"/>
                  </a:cubicBezTo>
                  <a:cubicBezTo>
                    <a:pt x="1183" y="4584"/>
                    <a:pt x="1189" y="4579"/>
                    <a:pt x="1189" y="4572"/>
                  </a:cubicBezTo>
                  <a:cubicBezTo>
                    <a:pt x="1189" y="4565"/>
                    <a:pt x="1183" y="4559"/>
                    <a:pt x="1177" y="4559"/>
                  </a:cubicBezTo>
                  <a:moveTo>
                    <a:pt x="4311" y="4559"/>
                  </a:moveTo>
                  <a:cubicBezTo>
                    <a:pt x="4304" y="4559"/>
                    <a:pt x="4299" y="4565"/>
                    <a:pt x="4299" y="4572"/>
                  </a:cubicBezTo>
                  <a:cubicBezTo>
                    <a:pt x="4299" y="4579"/>
                    <a:pt x="4304" y="4584"/>
                    <a:pt x="4311" y="4584"/>
                  </a:cubicBezTo>
                  <a:cubicBezTo>
                    <a:pt x="4318" y="4584"/>
                    <a:pt x="4323" y="4579"/>
                    <a:pt x="4323" y="4572"/>
                  </a:cubicBezTo>
                  <a:cubicBezTo>
                    <a:pt x="4323" y="4565"/>
                    <a:pt x="4318" y="4559"/>
                    <a:pt x="4311" y="4559"/>
                  </a:cubicBezTo>
                  <a:moveTo>
                    <a:pt x="1307" y="4558"/>
                  </a:moveTo>
                  <a:cubicBezTo>
                    <a:pt x="1300" y="4558"/>
                    <a:pt x="1293" y="4564"/>
                    <a:pt x="1293" y="4572"/>
                  </a:cubicBezTo>
                  <a:cubicBezTo>
                    <a:pt x="1293" y="4579"/>
                    <a:pt x="1300" y="4585"/>
                    <a:pt x="1307" y="4585"/>
                  </a:cubicBezTo>
                  <a:cubicBezTo>
                    <a:pt x="1315" y="4585"/>
                    <a:pt x="1321" y="4579"/>
                    <a:pt x="1321" y="4572"/>
                  </a:cubicBezTo>
                  <a:cubicBezTo>
                    <a:pt x="1321" y="4564"/>
                    <a:pt x="1315" y="4558"/>
                    <a:pt x="1307" y="4558"/>
                  </a:cubicBezTo>
                  <a:moveTo>
                    <a:pt x="4180" y="4558"/>
                  </a:moveTo>
                  <a:cubicBezTo>
                    <a:pt x="4173" y="4558"/>
                    <a:pt x="4167" y="4564"/>
                    <a:pt x="4167" y="4572"/>
                  </a:cubicBezTo>
                  <a:cubicBezTo>
                    <a:pt x="4167" y="4579"/>
                    <a:pt x="4173" y="4585"/>
                    <a:pt x="4180" y="4585"/>
                  </a:cubicBezTo>
                  <a:cubicBezTo>
                    <a:pt x="4188" y="4585"/>
                    <a:pt x="4194" y="4579"/>
                    <a:pt x="4194" y="4572"/>
                  </a:cubicBezTo>
                  <a:cubicBezTo>
                    <a:pt x="4194" y="4564"/>
                    <a:pt x="4188" y="4558"/>
                    <a:pt x="4180" y="4558"/>
                  </a:cubicBezTo>
                  <a:moveTo>
                    <a:pt x="1438" y="4557"/>
                  </a:moveTo>
                  <a:cubicBezTo>
                    <a:pt x="1429" y="4557"/>
                    <a:pt x="1423" y="4563"/>
                    <a:pt x="1423" y="4572"/>
                  </a:cubicBezTo>
                  <a:cubicBezTo>
                    <a:pt x="1423" y="4580"/>
                    <a:pt x="1429" y="4587"/>
                    <a:pt x="1438" y="4587"/>
                  </a:cubicBezTo>
                  <a:cubicBezTo>
                    <a:pt x="1446" y="4587"/>
                    <a:pt x="1453" y="4580"/>
                    <a:pt x="1453" y="4572"/>
                  </a:cubicBezTo>
                  <a:cubicBezTo>
                    <a:pt x="1453" y="4563"/>
                    <a:pt x="1446" y="4557"/>
                    <a:pt x="1438" y="4557"/>
                  </a:cubicBezTo>
                  <a:moveTo>
                    <a:pt x="4050" y="4557"/>
                  </a:moveTo>
                  <a:cubicBezTo>
                    <a:pt x="4041" y="4557"/>
                    <a:pt x="4035" y="4563"/>
                    <a:pt x="4035" y="4572"/>
                  </a:cubicBezTo>
                  <a:cubicBezTo>
                    <a:pt x="4035" y="4580"/>
                    <a:pt x="4041" y="4587"/>
                    <a:pt x="4050" y="4587"/>
                  </a:cubicBezTo>
                  <a:cubicBezTo>
                    <a:pt x="4058" y="4587"/>
                    <a:pt x="4065" y="4580"/>
                    <a:pt x="4065" y="4572"/>
                  </a:cubicBezTo>
                  <a:cubicBezTo>
                    <a:pt x="4065" y="4563"/>
                    <a:pt x="4058" y="4557"/>
                    <a:pt x="4050" y="4557"/>
                  </a:cubicBezTo>
                  <a:moveTo>
                    <a:pt x="1568" y="4555"/>
                  </a:moveTo>
                  <a:cubicBezTo>
                    <a:pt x="1559" y="4555"/>
                    <a:pt x="1552" y="4563"/>
                    <a:pt x="1552" y="4572"/>
                  </a:cubicBezTo>
                  <a:cubicBezTo>
                    <a:pt x="1552" y="4581"/>
                    <a:pt x="1559" y="4588"/>
                    <a:pt x="1568" y="4588"/>
                  </a:cubicBezTo>
                  <a:cubicBezTo>
                    <a:pt x="1578" y="4588"/>
                    <a:pt x="1585" y="4581"/>
                    <a:pt x="1585" y="4572"/>
                  </a:cubicBezTo>
                  <a:cubicBezTo>
                    <a:pt x="1585" y="4563"/>
                    <a:pt x="1578" y="4555"/>
                    <a:pt x="1568" y="4555"/>
                  </a:cubicBezTo>
                  <a:moveTo>
                    <a:pt x="3919" y="4555"/>
                  </a:moveTo>
                  <a:cubicBezTo>
                    <a:pt x="3910" y="4555"/>
                    <a:pt x="3903" y="4563"/>
                    <a:pt x="3903" y="4572"/>
                  </a:cubicBezTo>
                  <a:cubicBezTo>
                    <a:pt x="3903" y="4581"/>
                    <a:pt x="3910" y="4588"/>
                    <a:pt x="3919" y="4588"/>
                  </a:cubicBezTo>
                  <a:cubicBezTo>
                    <a:pt x="3928" y="4588"/>
                    <a:pt x="3936" y="4581"/>
                    <a:pt x="3936" y="4572"/>
                  </a:cubicBezTo>
                  <a:cubicBezTo>
                    <a:pt x="3936" y="4563"/>
                    <a:pt x="3928" y="4555"/>
                    <a:pt x="3919" y="4555"/>
                  </a:cubicBezTo>
                  <a:moveTo>
                    <a:pt x="1699" y="4554"/>
                  </a:moveTo>
                  <a:cubicBezTo>
                    <a:pt x="1689" y="4554"/>
                    <a:pt x="1681" y="4562"/>
                    <a:pt x="1681" y="4572"/>
                  </a:cubicBezTo>
                  <a:cubicBezTo>
                    <a:pt x="1681" y="4582"/>
                    <a:pt x="1689" y="4589"/>
                    <a:pt x="1699" y="4589"/>
                  </a:cubicBezTo>
                  <a:cubicBezTo>
                    <a:pt x="1709" y="4589"/>
                    <a:pt x="1717" y="4582"/>
                    <a:pt x="1717" y="4572"/>
                  </a:cubicBezTo>
                  <a:cubicBezTo>
                    <a:pt x="1717" y="4562"/>
                    <a:pt x="1709" y="4554"/>
                    <a:pt x="1699" y="4554"/>
                  </a:cubicBezTo>
                  <a:moveTo>
                    <a:pt x="3789" y="4554"/>
                  </a:moveTo>
                  <a:cubicBezTo>
                    <a:pt x="3779" y="4554"/>
                    <a:pt x="3771" y="4562"/>
                    <a:pt x="3771" y="4572"/>
                  </a:cubicBezTo>
                  <a:cubicBezTo>
                    <a:pt x="3771" y="4582"/>
                    <a:pt x="3779" y="4589"/>
                    <a:pt x="3789" y="4589"/>
                  </a:cubicBezTo>
                  <a:cubicBezTo>
                    <a:pt x="3798" y="4589"/>
                    <a:pt x="3806" y="4582"/>
                    <a:pt x="3806" y="4572"/>
                  </a:cubicBezTo>
                  <a:cubicBezTo>
                    <a:pt x="3806" y="4562"/>
                    <a:pt x="3798" y="4554"/>
                    <a:pt x="3789" y="4554"/>
                  </a:cubicBezTo>
                  <a:moveTo>
                    <a:pt x="132" y="4440"/>
                  </a:moveTo>
                  <a:cubicBezTo>
                    <a:pt x="131" y="4440"/>
                    <a:pt x="131" y="4441"/>
                    <a:pt x="131" y="4441"/>
                  </a:cubicBezTo>
                  <a:cubicBezTo>
                    <a:pt x="131" y="4442"/>
                    <a:pt x="131" y="4442"/>
                    <a:pt x="132" y="4442"/>
                  </a:cubicBezTo>
                  <a:cubicBezTo>
                    <a:pt x="132" y="4442"/>
                    <a:pt x="132" y="4442"/>
                    <a:pt x="132" y="4441"/>
                  </a:cubicBezTo>
                  <a:cubicBezTo>
                    <a:pt x="132" y="4441"/>
                    <a:pt x="132" y="4440"/>
                    <a:pt x="132" y="4440"/>
                  </a:cubicBezTo>
                  <a:moveTo>
                    <a:pt x="5356" y="4440"/>
                  </a:moveTo>
                  <a:cubicBezTo>
                    <a:pt x="5356" y="4440"/>
                    <a:pt x="5355" y="4441"/>
                    <a:pt x="5355" y="4441"/>
                  </a:cubicBezTo>
                  <a:cubicBezTo>
                    <a:pt x="5355" y="4442"/>
                    <a:pt x="5356" y="4442"/>
                    <a:pt x="5356" y="4442"/>
                  </a:cubicBezTo>
                  <a:cubicBezTo>
                    <a:pt x="5356" y="4442"/>
                    <a:pt x="5357" y="4442"/>
                    <a:pt x="5357" y="4441"/>
                  </a:cubicBezTo>
                  <a:cubicBezTo>
                    <a:pt x="5357" y="4441"/>
                    <a:pt x="5356" y="4440"/>
                    <a:pt x="5356" y="4440"/>
                  </a:cubicBezTo>
                  <a:moveTo>
                    <a:pt x="262" y="4439"/>
                  </a:moveTo>
                  <a:cubicBezTo>
                    <a:pt x="261" y="4439"/>
                    <a:pt x="260" y="4440"/>
                    <a:pt x="260" y="4441"/>
                  </a:cubicBezTo>
                  <a:cubicBezTo>
                    <a:pt x="260" y="4442"/>
                    <a:pt x="261" y="4443"/>
                    <a:pt x="262" y="4443"/>
                  </a:cubicBezTo>
                  <a:cubicBezTo>
                    <a:pt x="263" y="4443"/>
                    <a:pt x="264" y="4442"/>
                    <a:pt x="264" y="4441"/>
                  </a:cubicBezTo>
                  <a:cubicBezTo>
                    <a:pt x="264" y="4440"/>
                    <a:pt x="263" y="4439"/>
                    <a:pt x="262" y="4439"/>
                  </a:cubicBezTo>
                  <a:moveTo>
                    <a:pt x="5225" y="4439"/>
                  </a:moveTo>
                  <a:cubicBezTo>
                    <a:pt x="5224" y="4439"/>
                    <a:pt x="5223" y="4440"/>
                    <a:pt x="5223" y="4441"/>
                  </a:cubicBezTo>
                  <a:cubicBezTo>
                    <a:pt x="5223" y="4443"/>
                    <a:pt x="5224" y="4444"/>
                    <a:pt x="5225" y="4444"/>
                  </a:cubicBezTo>
                  <a:cubicBezTo>
                    <a:pt x="5227" y="4444"/>
                    <a:pt x="5228" y="4443"/>
                    <a:pt x="5228" y="4441"/>
                  </a:cubicBezTo>
                  <a:cubicBezTo>
                    <a:pt x="5228" y="4440"/>
                    <a:pt x="5227" y="4439"/>
                    <a:pt x="5225" y="4439"/>
                  </a:cubicBezTo>
                  <a:moveTo>
                    <a:pt x="393" y="4437"/>
                  </a:moveTo>
                  <a:cubicBezTo>
                    <a:pt x="391" y="4437"/>
                    <a:pt x="389" y="4439"/>
                    <a:pt x="389" y="4441"/>
                  </a:cubicBezTo>
                  <a:cubicBezTo>
                    <a:pt x="389" y="4443"/>
                    <a:pt x="391" y="4445"/>
                    <a:pt x="393" y="4445"/>
                  </a:cubicBezTo>
                  <a:cubicBezTo>
                    <a:pt x="395" y="4445"/>
                    <a:pt x="397" y="4443"/>
                    <a:pt x="397" y="4441"/>
                  </a:cubicBezTo>
                  <a:cubicBezTo>
                    <a:pt x="397" y="4439"/>
                    <a:pt x="395" y="4437"/>
                    <a:pt x="393" y="4437"/>
                  </a:cubicBezTo>
                  <a:moveTo>
                    <a:pt x="5095" y="4437"/>
                  </a:moveTo>
                  <a:cubicBezTo>
                    <a:pt x="5092" y="4437"/>
                    <a:pt x="5090" y="4439"/>
                    <a:pt x="5090" y="4441"/>
                  </a:cubicBezTo>
                  <a:cubicBezTo>
                    <a:pt x="5090" y="4444"/>
                    <a:pt x="5092" y="4445"/>
                    <a:pt x="5095" y="4445"/>
                  </a:cubicBezTo>
                  <a:cubicBezTo>
                    <a:pt x="5097" y="4445"/>
                    <a:pt x="5099" y="4444"/>
                    <a:pt x="5099" y="4441"/>
                  </a:cubicBezTo>
                  <a:cubicBezTo>
                    <a:pt x="5099" y="4439"/>
                    <a:pt x="5097" y="4437"/>
                    <a:pt x="5095" y="4437"/>
                  </a:cubicBezTo>
                  <a:moveTo>
                    <a:pt x="523" y="4435"/>
                  </a:moveTo>
                  <a:cubicBezTo>
                    <a:pt x="520" y="4435"/>
                    <a:pt x="518" y="4438"/>
                    <a:pt x="518" y="4441"/>
                  </a:cubicBezTo>
                  <a:cubicBezTo>
                    <a:pt x="518" y="4444"/>
                    <a:pt x="520" y="4447"/>
                    <a:pt x="523" y="4447"/>
                  </a:cubicBezTo>
                  <a:cubicBezTo>
                    <a:pt x="527" y="4447"/>
                    <a:pt x="529" y="4444"/>
                    <a:pt x="529" y="4441"/>
                  </a:cubicBezTo>
                  <a:cubicBezTo>
                    <a:pt x="529" y="4438"/>
                    <a:pt x="527" y="4435"/>
                    <a:pt x="523" y="4435"/>
                  </a:cubicBezTo>
                  <a:moveTo>
                    <a:pt x="4964" y="4435"/>
                  </a:moveTo>
                  <a:cubicBezTo>
                    <a:pt x="4961" y="4435"/>
                    <a:pt x="4958" y="4438"/>
                    <a:pt x="4958" y="4441"/>
                  </a:cubicBezTo>
                  <a:cubicBezTo>
                    <a:pt x="4958" y="4444"/>
                    <a:pt x="4961" y="4447"/>
                    <a:pt x="4964" y="4447"/>
                  </a:cubicBezTo>
                  <a:cubicBezTo>
                    <a:pt x="4967" y="4447"/>
                    <a:pt x="4970" y="4444"/>
                    <a:pt x="4970" y="4441"/>
                  </a:cubicBezTo>
                  <a:cubicBezTo>
                    <a:pt x="4970" y="4438"/>
                    <a:pt x="4967" y="4435"/>
                    <a:pt x="4964" y="4435"/>
                  </a:cubicBezTo>
                  <a:moveTo>
                    <a:pt x="654" y="4434"/>
                  </a:moveTo>
                  <a:cubicBezTo>
                    <a:pt x="650" y="4434"/>
                    <a:pt x="646" y="4437"/>
                    <a:pt x="646" y="4441"/>
                  </a:cubicBezTo>
                  <a:cubicBezTo>
                    <a:pt x="646" y="4445"/>
                    <a:pt x="650" y="4449"/>
                    <a:pt x="654" y="4449"/>
                  </a:cubicBezTo>
                  <a:cubicBezTo>
                    <a:pt x="658" y="4449"/>
                    <a:pt x="662" y="4445"/>
                    <a:pt x="662" y="4441"/>
                  </a:cubicBezTo>
                  <a:cubicBezTo>
                    <a:pt x="662" y="4437"/>
                    <a:pt x="658" y="4434"/>
                    <a:pt x="654" y="4434"/>
                  </a:cubicBezTo>
                  <a:moveTo>
                    <a:pt x="4834" y="4434"/>
                  </a:moveTo>
                  <a:cubicBezTo>
                    <a:pt x="4829" y="4434"/>
                    <a:pt x="4826" y="4437"/>
                    <a:pt x="4826" y="4441"/>
                  </a:cubicBezTo>
                  <a:cubicBezTo>
                    <a:pt x="4826" y="4445"/>
                    <a:pt x="4829" y="4449"/>
                    <a:pt x="4834" y="4449"/>
                  </a:cubicBezTo>
                  <a:cubicBezTo>
                    <a:pt x="4838" y="4449"/>
                    <a:pt x="4841" y="4445"/>
                    <a:pt x="4841" y="4441"/>
                  </a:cubicBezTo>
                  <a:cubicBezTo>
                    <a:pt x="4841" y="4437"/>
                    <a:pt x="4838" y="4434"/>
                    <a:pt x="4834" y="4434"/>
                  </a:cubicBezTo>
                  <a:moveTo>
                    <a:pt x="785" y="4432"/>
                  </a:moveTo>
                  <a:cubicBezTo>
                    <a:pt x="780" y="4432"/>
                    <a:pt x="776" y="4436"/>
                    <a:pt x="776" y="4441"/>
                  </a:cubicBezTo>
                  <a:cubicBezTo>
                    <a:pt x="776" y="4446"/>
                    <a:pt x="780" y="4450"/>
                    <a:pt x="785" y="4450"/>
                  </a:cubicBezTo>
                  <a:cubicBezTo>
                    <a:pt x="790" y="4450"/>
                    <a:pt x="794" y="4446"/>
                    <a:pt x="794" y="4441"/>
                  </a:cubicBezTo>
                  <a:cubicBezTo>
                    <a:pt x="794" y="4436"/>
                    <a:pt x="790" y="4432"/>
                    <a:pt x="785" y="4432"/>
                  </a:cubicBezTo>
                  <a:moveTo>
                    <a:pt x="4703" y="4432"/>
                  </a:moveTo>
                  <a:cubicBezTo>
                    <a:pt x="4698" y="4432"/>
                    <a:pt x="4694" y="4436"/>
                    <a:pt x="4694" y="4441"/>
                  </a:cubicBezTo>
                  <a:cubicBezTo>
                    <a:pt x="4694" y="4446"/>
                    <a:pt x="4698" y="4450"/>
                    <a:pt x="4703" y="4450"/>
                  </a:cubicBezTo>
                  <a:cubicBezTo>
                    <a:pt x="4708" y="4450"/>
                    <a:pt x="4712" y="4446"/>
                    <a:pt x="4712" y="4441"/>
                  </a:cubicBezTo>
                  <a:cubicBezTo>
                    <a:pt x="4712" y="4436"/>
                    <a:pt x="4708" y="4432"/>
                    <a:pt x="4703" y="4432"/>
                  </a:cubicBezTo>
                  <a:moveTo>
                    <a:pt x="915" y="4431"/>
                  </a:moveTo>
                  <a:cubicBezTo>
                    <a:pt x="910" y="4431"/>
                    <a:pt x="905" y="4435"/>
                    <a:pt x="905" y="4441"/>
                  </a:cubicBezTo>
                  <a:cubicBezTo>
                    <a:pt x="905" y="4447"/>
                    <a:pt x="910" y="4452"/>
                    <a:pt x="915" y="4452"/>
                  </a:cubicBezTo>
                  <a:cubicBezTo>
                    <a:pt x="921" y="4452"/>
                    <a:pt x="926" y="4447"/>
                    <a:pt x="926" y="4441"/>
                  </a:cubicBezTo>
                  <a:cubicBezTo>
                    <a:pt x="926" y="4435"/>
                    <a:pt x="921" y="4431"/>
                    <a:pt x="915" y="4431"/>
                  </a:cubicBezTo>
                  <a:moveTo>
                    <a:pt x="4572" y="4430"/>
                  </a:moveTo>
                  <a:cubicBezTo>
                    <a:pt x="4566" y="4430"/>
                    <a:pt x="4561" y="4435"/>
                    <a:pt x="4561" y="4441"/>
                  </a:cubicBezTo>
                  <a:cubicBezTo>
                    <a:pt x="4561" y="4447"/>
                    <a:pt x="4566" y="4452"/>
                    <a:pt x="4572" y="4452"/>
                  </a:cubicBezTo>
                  <a:cubicBezTo>
                    <a:pt x="4578" y="4452"/>
                    <a:pt x="4583" y="4447"/>
                    <a:pt x="4583" y="4441"/>
                  </a:cubicBezTo>
                  <a:cubicBezTo>
                    <a:pt x="4583" y="4435"/>
                    <a:pt x="4578" y="4430"/>
                    <a:pt x="4572" y="4430"/>
                  </a:cubicBezTo>
                  <a:moveTo>
                    <a:pt x="1046" y="4429"/>
                  </a:moveTo>
                  <a:cubicBezTo>
                    <a:pt x="1039" y="4429"/>
                    <a:pt x="1034" y="4434"/>
                    <a:pt x="1034" y="4441"/>
                  </a:cubicBezTo>
                  <a:cubicBezTo>
                    <a:pt x="1034" y="4448"/>
                    <a:pt x="1039" y="4453"/>
                    <a:pt x="1046" y="4453"/>
                  </a:cubicBezTo>
                  <a:cubicBezTo>
                    <a:pt x="1053" y="4453"/>
                    <a:pt x="1058" y="4448"/>
                    <a:pt x="1058" y="4441"/>
                  </a:cubicBezTo>
                  <a:cubicBezTo>
                    <a:pt x="1058" y="4434"/>
                    <a:pt x="1053" y="4429"/>
                    <a:pt x="1046" y="4429"/>
                  </a:cubicBezTo>
                  <a:moveTo>
                    <a:pt x="4442" y="4429"/>
                  </a:moveTo>
                  <a:cubicBezTo>
                    <a:pt x="4435" y="4429"/>
                    <a:pt x="4429" y="4434"/>
                    <a:pt x="4429" y="4441"/>
                  </a:cubicBezTo>
                  <a:cubicBezTo>
                    <a:pt x="4429" y="4448"/>
                    <a:pt x="4435" y="4453"/>
                    <a:pt x="4442" y="4453"/>
                  </a:cubicBezTo>
                  <a:cubicBezTo>
                    <a:pt x="4448" y="4453"/>
                    <a:pt x="4454" y="4448"/>
                    <a:pt x="4454" y="4441"/>
                  </a:cubicBezTo>
                  <a:cubicBezTo>
                    <a:pt x="4454" y="4434"/>
                    <a:pt x="4448" y="4429"/>
                    <a:pt x="4442" y="4429"/>
                  </a:cubicBezTo>
                  <a:moveTo>
                    <a:pt x="1177" y="4427"/>
                  </a:moveTo>
                  <a:cubicBezTo>
                    <a:pt x="1169" y="4427"/>
                    <a:pt x="1163" y="4434"/>
                    <a:pt x="1163" y="4441"/>
                  </a:cubicBezTo>
                  <a:cubicBezTo>
                    <a:pt x="1163" y="4449"/>
                    <a:pt x="1169" y="4455"/>
                    <a:pt x="1177" y="4455"/>
                  </a:cubicBezTo>
                  <a:cubicBezTo>
                    <a:pt x="1184" y="4455"/>
                    <a:pt x="1190" y="4449"/>
                    <a:pt x="1190" y="4441"/>
                  </a:cubicBezTo>
                  <a:cubicBezTo>
                    <a:pt x="1190" y="4434"/>
                    <a:pt x="1184" y="4427"/>
                    <a:pt x="1177" y="4427"/>
                  </a:cubicBezTo>
                  <a:moveTo>
                    <a:pt x="4311" y="4427"/>
                  </a:moveTo>
                  <a:cubicBezTo>
                    <a:pt x="4303" y="4427"/>
                    <a:pt x="4297" y="4434"/>
                    <a:pt x="4297" y="4441"/>
                  </a:cubicBezTo>
                  <a:cubicBezTo>
                    <a:pt x="4297" y="4449"/>
                    <a:pt x="4303" y="4455"/>
                    <a:pt x="4311" y="4455"/>
                  </a:cubicBezTo>
                  <a:cubicBezTo>
                    <a:pt x="4319" y="4455"/>
                    <a:pt x="4325" y="4449"/>
                    <a:pt x="4325" y="4441"/>
                  </a:cubicBezTo>
                  <a:cubicBezTo>
                    <a:pt x="4325" y="4434"/>
                    <a:pt x="4319" y="4427"/>
                    <a:pt x="4311" y="4427"/>
                  </a:cubicBezTo>
                  <a:moveTo>
                    <a:pt x="1307" y="4426"/>
                  </a:moveTo>
                  <a:cubicBezTo>
                    <a:pt x="1299" y="4426"/>
                    <a:pt x="1292" y="4433"/>
                    <a:pt x="1292" y="4441"/>
                  </a:cubicBezTo>
                  <a:cubicBezTo>
                    <a:pt x="1292" y="4450"/>
                    <a:pt x="1299" y="4456"/>
                    <a:pt x="1307" y="4456"/>
                  </a:cubicBezTo>
                  <a:cubicBezTo>
                    <a:pt x="1316" y="4456"/>
                    <a:pt x="1322" y="4450"/>
                    <a:pt x="1322" y="4441"/>
                  </a:cubicBezTo>
                  <a:cubicBezTo>
                    <a:pt x="1322" y="4433"/>
                    <a:pt x="1316" y="4426"/>
                    <a:pt x="1307" y="4426"/>
                  </a:cubicBezTo>
                  <a:moveTo>
                    <a:pt x="4180" y="4426"/>
                  </a:moveTo>
                  <a:cubicBezTo>
                    <a:pt x="4172" y="4426"/>
                    <a:pt x="4165" y="4433"/>
                    <a:pt x="4165" y="4441"/>
                  </a:cubicBezTo>
                  <a:cubicBezTo>
                    <a:pt x="4165" y="4450"/>
                    <a:pt x="4172" y="4457"/>
                    <a:pt x="4180" y="4457"/>
                  </a:cubicBezTo>
                  <a:cubicBezTo>
                    <a:pt x="4189" y="4457"/>
                    <a:pt x="4196" y="4450"/>
                    <a:pt x="4196" y="4441"/>
                  </a:cubicBezTo>
                  <a:cubicBezTo>
                    <a:pt x="4196" y="4433"/>
                    <a:pt x="4189" y="4426"/>
                    <a:pt x="4180" y="4426"/>
                  </a:cubicBezTo>
                  <a:moveTo>
                    <a:pt x="1438" y="4424"/>
                  </a:moveTo>
                  <a:cubicBezTo>
                    <a:pt x="1429" y="4424"/>
                    <a:pt x="1421" y="4432"/>
                    <a:pt x="1421" y="4441"/>
                  </a:cubicBezTo>
                  <a:cubicBezTo>
                    <a:pt x="1421" y="4450"/>
                    <a:pt x="1429" y="4458"/>
                    <a:pt x="1438" y="4458"/>
                  </a:cubicBezTo>
                  <a:cubicBezTo>
                    <a:pt x="1447" y="4458"/>
                    <a:pt x="1454" y="4450"/>
                    <a:pt x="1454" y="4441"/>
                  </a:cubicBezTo>
                  <a:cubicBezTo>
                    <a:pt x="1454" y="4432"/>
                    <a:pt x="1447" y="4424"/>
                    <a:pt x="1438" y="4424"/>
                  </a:cubicBezTo>
                  <a:moveTo>
                    <a:pt x="4050" y="4424"/>
                  </a:moveTo>
                  <a:cubicBezTo>
                    <a:pt x="4040" y="4424"/>
                    <a:pt x="4033" y="4432"/>
                    <a:pt x="4033" y="4441"/>
                  </a:cubicBezTo>
                  <a:cubicBezTo>
                    <a:pt x="4033" y="4451"/>
                    <a:pt x="4040" y="4458"/>
                    <a:pt x="4050" y="4458"/>
                  </a:cubicBezTo>
                  <a:cubicBezTo>
                    <a:pt x="4059" y="4458"/>
                    <a:pt x="4067" y="4451"/>
                    <a:pt x="4067" y="4441"/>
                  </a:cubicBezTo>
                  <a:cubicBezTo>
                    <a:pt x="4067" y="4432"/>
                    <a:pt x="4059" y="4424"/>
                    <a:pt x="4050" y="4424"/>
                  </a:cubicBezTo>
                  <a:moveTo>
                    <a:pt x="1568" y="4423"/>
                  </a:moveTo>
                  <a:cubicBezTo>
                    <a:pt x="1558" y="4423"/>
                    <a:pt x="1550" y="4431"/>
                    <a:pt x="1550" y="4441"/>
                  </a:cubicBezTo>
                  <a:cubicBezTo>
                    <a:pt x="1550" y="4451"/>
                    <a:pt x="1558" y="4459"/>
                    <a:pt x="1568" y="4459"/>
                  </a:cubicBezTo>
                  <a:cubicBezTo>
                    <a:pt x="1578" y="4459"/>
                    <a:pt x="1586" y="4451"/>
                    <a:pt x="1586" y="4441"/>
                  </a:cubicBezTo>
                  <a:cubicBezTo>
                    <a:pt x="1586" y="4431"/>
                    <a:pt x="1578" y="4423"/>
                    <a:pt x="1568" y="4423"/>
                  </a:cubicBezTo>
                  <a:moveTo>
                    <a:pt x="3919" y="4423"/>
                  </a:moveTo>
                  <a:cubicBezTo>
                    <a:pt x="3909" y="4423"/>
                    <a:pt x="3901" y="4431"/>
                    <a:pt x="3901" y="4441"/>
                  </a:cubicBezTo>
                  <a:cubicBezTo>
                    <a:pt x="3901" y="4451"/>
                    <a:pt x="3909" y="4459"/>
                    <a:pt x="3919" y="4459"/>
                  </a:cubicBezTo>
                  <a:cubicBezTo>
                    <a:pt x="3929" y="4459"/>
                    <a:pt x="3937" y="4451"/>
                    <a:pt x="3937" y="4441"/>
                  </a:cubicBezTo>
                  <a:cubicBezTo>
                    <a:pt x="3937" y="4431"/>
                    <a:pt x="3929" y="4423"/>
                    <a:pt x="3919" y="4423"/>
                  </a:cubicBezTo>
                  <a:moveTo>
                    <a:pt x="1699" y="4422"/>
                  </a:moveTo>
                  <a:cubicBezTo>
                    <a:pt x="1688" y="4422"/>
                    <a:pt x="1680" y="4431"/>
                    <a:pt x="1680" y="4441"/>
                  </a:cubicBezTo>
                  <a:cubicBezTo>
                    <a:pt x="1680" y="4452"/>
                    <a:pt x="1688" y="4460"/>
                    <a:pt x="1699" y="4460"/>
                  </a:cubicBezTo>
                  <a:cubicBezTo>
                    <a:pt x="1710" y="4460"/>
                    <a:pt x="1718" y="4452"/>
                    <a:pt x="1718" y="4441"/>
                  </a:cubicBezTo>
                  <a:cubicBezTo>
                    <a:pt x="1718" y="4431"/>
                    <a:pt x="1710" y="4422"/>
                    <a:pt x="1699" y="4422"/>
                  </a:cubicBezTo>
                  <a:moveTo>
                    <a:pt x="3789" y="4422"/>
                  </a:moveTo>
                  <a:cubicBezTo>
                    <a:pt x="3778" y="4422"/>
                    <a:pt x="3769" y="4430"/>
                    <a:pt x="3769" y="4441"/>
                  </a:cubicBezTo>
                  <a:cubicBezTo>
                    <a:pt x="3769" y="4452"/>
                    <a:pt x="3778" y="4461"/>
                    <a:pt x="3789" y="4461"/>
                  </a:cubicBezTo>
                  <a:cubicBezTo>
                    <a:pt x="3799" y="4461"/>
                    <a:pt x="3808" y="4452"/>
                    <a:pt x="3808" y="4441"/>
                  </a:cubicBezTo>
                  <a:cubicBezTo>
                    <a:pt x="3808" y="4430"/>
                    <a:pt x="3799" y="4422"/>
                    <a:pt x="3789" y="4422"/>
                  </a:cubicBezTo>
                  <a:moveTo>
                    <a:pt x="5487" y="4310"/>
                  </a:moveTo>
                  <a:cubicBezTo>
                    <a:pt x="5486" y="4311"/>
                    <a:pt x="5486" y="4311"/>
                    <a:pt x="5486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0"/>
                    <a:pt x="5487" y="4310"/>
                    <a:pt x="5487" y="4310"/>
                  </a:cubicBezTo>
                  <a:moveTo>
                    <a:pt x="132" y="4309"/>
                  </a:moveTo>
                  <a:cubicBezTo>
                    <a:pt x="131" y="4309"/>
                    <a:pt x="130" y="4310"/>
                    <a:pt x="130" y="4311"/>
                  </a:cubicBezTo>
                  <a:cubicBezTo>
                    <a:pt x="130" y="4311"/>
                    <a:pt x="131" y="4312"/>
                    <a:pt x="132" y="4312"/>
                  </a:cubicBezTo>
                  <a:cubicBezTo>
                    <a:pt x="132" y="4312"/>
                    <a:pt x="133" y="4311"/>
                    <a:pt x="133" y="4311"/>
                  </a:cubicBezTo>
                  <a:cubicBezTo>
                    <a:pt x="133" y="4310"/>
                    <a:pt x="132" y="4309"/>
                    <a:pt x="132" y="4309"/>
                  </a:cubicBezTo>
                  <a:moveTo>
                    <a:pt x="5356" y="4309"/>
                  </a:moveTo>
                  <a:cubicBezTo>
                    <a:pt x="5355" y="4309"/>
                    <a:pt x="5354" y="4310"/>
                    <a:pt x="5354" y="4311"/>
                  </a:cubicBezTo>
                  <a:cubicBezTo>
                    <a:pt x="5354" y="4312"/>
                    <a:pt x="5355" y="4312"/>
                    <a:pt x="5356" y="4312"/>
                  </a:cubicBezTo>
                  <a:cubicBezTo>
                    <a:pt x="5357" y="4312"/>
                    <a:pt x="5358" y="4312"/>
                    <a:pt x="5358" y="4311"/>
                  </a:cubicBezTo>
                  <a:cubicBezTo>
                    <a:pt x="5358" y="4310"/>
                    <a:pt x="5357" y="4309"/>
                    <a:pt x="5356" y="4309"/>
                  </a:cubicBezTo>
                  <a:moveTo>
                    <a:pt x="262" y="4307"/>
                  </a:moveTo>
                  <a:cubicBezTo>
                    <a:pt x="260" y="4307"/>
                    <a:pt x="259" y="4309"/>
                    <a:pt x="259" y="4311"/>
                  </a:cubicBezTo>
                  <a:cubicBezTo>
                    <a:pt x="259" y="4312"/>
                    <a:pt x="260" y="4314"/>
                    <a:pt x="262" y="4314"/>
                  </a:cubicBezTo>
                  <a:cubicBezTo>
                    <a:pt x="264" y="4314"/>
                    <a:pt x="266" y="4312"/>
                    <a:pt x="266" y="4311"/>
                  </a:cubicBezTo>
                  <a:cubicBezTo>
                    <a:pt x="266" y="4309"/>
                    <a:pt x="264" y="4307"/>
                    <a:pt x="262" y="4307"/>
                  </a:cubicBezTo>
                  <a:moveTo>
                    <a:pt x="5225" y="4307"/>
                  </a:moveTo>
                  <a:cubicBezTo>
                    <a:pt x="5223" y="4307"/>
                    <a:pt x="5222" y="4309"/>
                    <a:pt x="5222" y="4311"/>
                  </a:cubicBezTo>
                  <a:cubicBezTo>
                    <a:pt x="5222" y="4313"/>
                    <a:pt x="5223" y="4314"/>
                    <a:pt x="5225" y="4314"/>
                  </a:cubicBezTo>
                  <a:cubicBezTo>
                    <a:pt x="5227" y="4314"/>
                    <a:pt x="5229" y="4313"/>
                    <a:pt x="5229" y="4311"/>
                  </a:cubicBezTo>
                  <a:cubicBezTo>
                    <a:pt x="5229" y="4309"/>
                    <a:pt x="5227" y="4307"/>
                    <a:pt x="5225" y="4307"/>
                  </a:cubicBezTo>
                  <a:moveTo>
                    <a:pt x="393" y="4305"/>
                  </a:moveTo>
                  <a:cubicBezTo>
                    <a:pt x="390" y="4305"/>
                    <a:pt x="388" y="4308"/>
                    <a:pt x="388" y="4311"/>
                  </a:cubicBezTo>
                  <a:cubicBezTo>
                    <a:pt x="388" y="4313"/>
                    <a:pt x="390" y="4316"/>
                    <a:pt x="393" y="4316"/>
                  </a:cubicBezTo>
                  <a:cubicBezTo>
                    <a:pt x="396" y="4316"/>
                    <a:pt x="398" y="4313"/>
                    <a:pt x="398" y="4311"/>
                  </a:cubicBezTo>
                  <a:cubicBezTo>
                    <a:pt x="398" y="4308"/>
                    <a:pt x="396" y="4305"/>
                    <a:pt x="393" y="4305"/>
                  </a:cubicBezTo>
                  <a:moveTo>
                    <a:pt x="5095" y="4305"/>
                  </a:moveTo>
                  <a:cubicBezTo>
                    <a:pt x="5092" y="4305"/>
                    <a:pt x="5089" y="4308"/>
                    <a:pt x="5089" y="4311"/>
                  </a:cubicBezTo>
                  <a:cubicBezTo>
                    <a:pt x="5089" y="4314"/>
                    <a:pt x="5092" y="4316"/>
                    <a:pt x="5095" y="4316"/>
                  </a:cubicBezTo>
                  <a:cubicBezTo>
                    <a:pt x="5098" y="4316"/>
                    <a:pt x="5100" y="4314"/>
                    <a:pt x="5100" y="4311"/>
                  </a:cubicBezTo>
                  <a:cubicBezTo>
                    <a:pt x="5100" y="4308"/>
                    <a:pt x="5098" y="4305"/>
                    <a:pt x="5095" y="4305"/>
                  </a:cubicBezTo>
                  <a:moveTo>
                    <a:pt x="523" y="4304"/>
                  </a:moveTo>
                  <a:cubicBezTo>
                    <a:pt x="520" y="4304"/>
                    <a:pt x="517" y="4307"/>
                    <a:pt x="517" y="4311"/>
                  </a:cubicBezTo>
                  <a:cubicBezTo>
                    <a:pt x="517" y="4314"/>
                    <a:pt x="520" y="4317"/>
                    <a:pt x="523" y="4317"/>
                  </a:cubicBezTo>
                  <a:cubicBezTo>
                    <a:pt x="527" y="4317"/>
                    <a:pt x="530" y="4314"/>
                    <a:pt x="530" y="4311"/>
                  </a:cubicBezTo>
                  <a:cubicBezTo>
                    <a:pt x="530" y="4307"/>
                    <a:pt x="527" y="4304"/>
                    <a:pt x="523" y="4304"/>
                  </a:cubicBezTo>
                  <a:moveTo>
                    <a:pt x="4964" y="4304"/>
                  </a:moveTo>
                  <a:cubicBezTo>
                    <a:pt x="4960" y="4304"/>
                    <a:pt x="4957" y="4307"/>
                    <a:pt x="4957" y="4311"/>
                  </a:cubicBezTo>
                  <a:cubicBezTo>
                    <a:pt x="4957" y="4314"/>
                    <a:pt x="4960" y="4317"/>
                    <a:pt x="4964" y="4317"/>
                  </a:cubicBezTo>
                  <a:cubicBezTo>
                    <a:pt x="4968" y="4317"/>
                    <a:pt x="4971" y="4314"/>
                    <a:pt x="4971" y="4311"/>
                  </a:cubicBezTo>
                  <a:cubicBezTo>
                    <a:pt x="4971" y="4307"/>
                    <a:pt x="4968" y="4304"/>
                    <a:pt x="4964" y="4304"/>
                  </a:cubicBezTo>
                  <a:moveTo>
                    <a:pt x="654" y="4302"/>
                  </a:moveTo>
                  <a:cubicBezTo>
                    <a:pt x="649" y="4302"/>
                    <a:pt x="645" y="4306"/>
                    <a:pt x="645" y="4311"/>
                  </a:cubicBezTo>
                  <a:cubicBezTo>
                    <a:pt x="645" y="4315"/>
                    <a:pt x="649" y="4319"/>
                    <a:pt x="654" y="4319"/>
                  </a:cubicBezTo>
                  <a:cubicBezTo>
                    <a:pt x="659" y="4319"/>
                    <a:pt x="663" y="4315"/>
                    <a:pt x="663" y="4311"/>
                  </a:cubicBezTo>
                  <a:cubicBezTo>
                    <a:pt x="663" y="4306"/>
                    <a:pt x="659" y="4302"/>
                    <a:pt x="654" y="4302"/>
                  </a:cubicBezTo>
                  <a:moveTo>
                    <a:pt x="4834" y="4302"/>
                  </a:moveTo>
                  <a:cubicBezTo>
                    <a:pt x="4829" y="4302"/>
                    <a:pt x="4825" y="4306"/>
                    <a:pt x="4825" y="4311"/>
                  </a:cubicBezTo>
                  <a:cubicBezTo>
                    <a:pt x="4825" y="4315"/>
                    <a:pt x="4829" y="4319"/>
                    <a:pt x="4834" y="4319"/>
                  </a:cubicBezTo>
                  <a:cubicBezTo>
                    <a:pt x="4838" y="4319"/>
                    <a:pt x="4842" y="4315"/>
                    <a:pt x="4842" y="4311"/>
                  </a:cubicBezTo>
                  <a:cubicBezTo>
                    <a:pt x="4842" y="4306"/>
                    <a:pt x="4838" y="4302"/>
                    <a:pt x="4834" y="4302"/>
                  </a:cubicBezTo>
                  <a:moveTo>
                    <a:pt x="785" y="4300"/>
                  </a:moveTo>
                  <a:cubicBezTo>
                    <a:pt x="779" y="4300"/>
                    <a:pt x="775" y="4305"/>
                    <a:pt x="775" y="4311"/>
                  </a:cubicBezTo>
                  <a:cubicBezTo>
                    <a:pt x="775" y="4316"/>
                    <a:pt x="779" y="4321"/>
                    <a:pt x="785" y="4321"/>
                  </a:cubicBezTo>
                  <a:cubicBezTo>
                    <a:pt x="790" y="4321"/>
                    <a:pt x="795" y="4316"/>
                    <a:pt x="795" y="4311"/>
                  </a:cubicBezTo>
                  <a:cubicBezTo>
                    <a:pt x="795" y="4305"/>
                    <a:pt x="790" y="4300"/>
                    <a:pt x="785" y="4300"/>
                  </a:cubicBezTo>
                  <a:moveTo>
                    <a:pt x="4703" y="4300"/>
                  </a:moveTo>
                  <a:cubicBezTo>
                    <a:pt x="4697" y="4300"/>
                    <a:pt x="4692" y="4305"/>
                    <a:pt x="4692" y="4311"/>
                  </a:cubicBezTo>
                  <a:cubicBezTo>
                    <a:pt x="4692" y="4316"/>
                    <a:pt x="4697" y="4321"/>
                    <a:pt x="4703" y="4321"/>
                  </a:cubicBezTo>
                  <a:cubicBezTo>
                    <a:pt x="4709" y="4321"/>
                    <a:pt x="4713" y="4316"/>
                    <a:pt x="4713" y="4311"/>
                  </a:cubicBezTo>
                  <a:cubicBezTo>
                    <a:pt x="4713" y="4305"/>
                    <a:pt x="4709" y="4300"/>
                    <a:pt x="4703" y="4300"/>
                  </a:cubicBezTo>
                  <a:moveTo>
                    <a:pt x="915" y="4299"/>
                  </a:moveTo>
                  <a:cubicBezTo>
                    <a:pt x="909" y="4299"/>
                    <a:pt x="903" y="4304"/>
                    <a:pt x="903" y="4311"/>
                  </a:cubicBezTo>
                  <a:cubicBezTo>
                    <a:pt x="903" y="4317"/>
                    <a:pt x="909" y="4322"/>
                    <a:pt x="915" y="4322"/>
                  </a:cubicBezTo>
                  <a:cubicBezTo>
                    <a:pt x="922" y="4322"/>
                    <a:pt x="927" y="4317"/>
                    <a:pt x="927" y="4311"/>
                  </a:cubicBezTo>
                  <a:cubicBezTo>
                    <a:pt x="927" y="4304"/>
                    <a:pt x="922" y="4299"/>
                    <a:pt x="915" y="4299"/>
                  </a:cubicBezTo>
                  <a:moveTo>
                    <a:pt x="4572" y="4299"/>
                  </a:moveTo>
                  <a:cubicBezTo>
                    <a:pt x="4566" y="4299"/>
                    <a:pt x="4560" y="4304"/>
                    <a:pt x="4560" y="4311"/>
                  </a:cubicBezTo>
                  <a:cubicBezTo>
                    <a:pt x="4560" y="4317"/>
                    <a:pt x="4566" y="4322"/>
                    <a:pt x="4572" y="4322"/>
                  </a:cubicBezTo>
                  <a:cubicBezTo>
                    <a:pt x="4579" y="4322"/>
                    <a:pt x="4584" y="4317"/>
                    <a:pt x="4584" y="4311"/>
                  </a:cubicBezTo>
                  <a:cubicBezTo>
                    <a:pt x="4584" y="4304"/>
                    <a:pt x="4579" y="4299"/>
                    <a:pt x="4572" y="4299"/>
                  </a:cubicBezTo>
                  <a:moveTo>
                    <a:pt x="1046" y="4297"/>
                  </a:moveTo>
                  <a:cubicBezTo>
                    <a:pt x="1039" y="4297"/>
                    <a:pt x="1033" y="4303"/>
                    <a:pt x="1033" y="4311"/>
                  </a:cubicBezTo>
                  <a:cubicBezTo>
                    <a:pt x="1033" y="4318"/>
                    <a:pt x="1039" y="4324"/>
                    <a:pt x="1046" y="4324"/>
                  </a:cubicBezTo>
                  <a:cubicBezTo>
                    <a:pt x="1053" y="4324"/>
                    <a:pt x="1059" y="4318"/>
                    <a:pt x="1059" y="4311"/>
                  </a:cubicBezTo>
                  <a:cubicBezTo>
                    <a:pt x="1059" y="4303"/>
                    <a:pt x="1053" y="4297"/>
                    <a:pt x="1046" y="4297"/>
                  </a:cubicBezTo>
                  <a:moveTo>
                    <a:pt x="4442" y="4297"/>
                  </a:moveTo>
                  <a:cubicBezTo>
                    <a:pt x="4434" y="4297"/>
                    <a:pt x="4428" y="4303"/>
                    <a:pt x="4428" y="4311"/>
                  </a:cubicBezTo>
                  <a:cubicBezTo>
                    <a:pt x="4428" y="4318"/>
                    <a:pt x="4434" y="4324"/>
                    <a:pt x="4442" y="4324"/>
                  </a:cubicBezTo>
                  <a:cubicBezTo>
                    <a:pt x="4449" y="4324"/>
                    <a:pt x="4455" y="4318"/>
                    <a:pt x="4455" y="4311"/>
                  </a:cubicBezTo>
                  <a:cubicBezTo>
                    <a:pt x="4455" y="4303"/>
                    <a:pt x="4449" y="4297"/>
                    <a:pt x="4442" y="4297"/>
                  </a:cubicBezTo>
                  <a:moveTo>
                    <a:pt x="1177" y="4295"/>
                  </a:moveTo>
                  <a:cubicBezTo>
                    <a:pt x="1168" y="4295"/>
                    <a:pt x="1161" y="4302"/>
                    <a:pt x="1161" y="4311"/>
                  </a:cubicBezTo>
                  <a:cubicBezTo>
                    <a:pt x="1161" y="4319"/>
                    <a:pt x="1168" y="4326"/>
                    <a:pt x="1177" y="4326"/>
                  </a:cubicBezTo>
                  <a:cubicBezTo>
                    <a:pt x="1185" y="4326"/>
                    <a:pt x="1192" y="4319"/>
                    <a:pt x="1192" y="4311"/>
                  </a:cubicBezTo>
                  <a:cubicBezTo>
                    <a:pt x="1192" y="4302"/>
                    <a:pt x="1185" y="4295"/>
                    <a:pt x="1177" y="4295"/>
                  </a:cubicBezTo>
                  <a:moveTo>
                    <a:pt x="4311" y="4295"/>
                  </a:moveTo>
                  <a:cubicBezTo>
                    <a:pt x="4303" y="4295"/>
                    <a:pt x="4296" y="4302"/>
                    <a:pt x="4296" y="4311"/>
                  </a:cubicBezTo>
                  <a:cubicBezTo>
                    <a:pt x="4296" y="4319"/>
                    <a:pt x="4303" y="4326"/>
                    <a:pt x="4311" y="4326"/>
                  </a:cubicBezTo>
                  <a:cubicBezTo>
                    <a:pt x="4319" y="4326"/>
                    <a:pt x="4326" y="4319"/>
                    <a:pt x="4326" y="4311"/>
                  </a:cubicBezTo>
                  <a:cubicBezTo>
                    <a:pt x="4326" y="4302"/>
                    <a:pt x="4319" y="4295"/>
                    <a:pt x="4311" y="4295"/>
                  </a:cubicBezTo>
                  <a:moveTo>
                    <a:pt x="1307" y="4294"/>
                  </a:moveTo>
                  <a:cubicBezTo>
                    <a:pt x="1298" y="4294"/>
                    <a:pt x="1290" y="4301"/>
                    <a:pt x="1290" y="4311"/>
                  </a:cubicBezTo>
                  <a:cubicBezTo>
                    <a:pt x="1290" y="4320"/>
                    <a:pt x="1298" y="4327"/>
                    <a:pt x="1307" y="4327"/>
                  </a:cubicBezTo>
                  <a:cubicBezTo>
                    <a:pt x="1316" y="4327"/>
                    <a:pt x="1324" y="4320"/>
                    <a:pt x="1324" y="4311"/>
                  </a:cubicBezTo>
                  <a:cubicBezTo>
                    <a:pt x="1324" y="4301"/>
                    <a:pt x="1316" y="4294"/>
                    <a:pt x="1307" y="4294"/>
                  </a:cubicBezTo>
                  <a:moveTo>
                    <a:pt x="4180" y="4293"/>
                  </a:moveTo>
                  <a:cubicBezTo>
                    <a:pt x="4171" y="4293"/>
                    <a:pt x="4163" y="4301"/>
                    <a:pt x="4163" y="4311"/>
                  </a:cubicBezTo>
                  <a:cubicBezTo>
                    <a:pt x="4163" y="4320"/>
                    <a:pt x="4171" y="4328"/>
                    <a:pt x="4180" y="4328"/>
                  </a:cubicBezTo>
                  <a:cubicBezTo>
                    <a:pt x="4190" y="4328"/>
                    <a:pt x="4198" y="4320"/>
                    <a:pt x="4198" y="4311"/>
                  </a:cubicBezTo>
                  <a:cubicBezTo>
                    <a:pt x="4198" y="4301"/>
                    <a:pt x="4190" y="4293"/>
                    <a:pt x="4180" y="4293"/>
                  </a:cubicBezTo>
                  <a:moveTo>
                    <a:pt x="1438" y="4292"/>
                  </a:moveTo>
                  <a:cubicBezTo>
                    <a:pt x="1428" y="4292"/>
                    <a:pt x="1420" y="4301"/>
                    <a:pt x="1420" y="4311"/>
                  </a:cubicBezTo>
                  <a:cubicBezTo>
                    <a:pt x="1420" y="4321"/>
                    <a:pt x="1428" y="4329"/>
                    <a:pt x="1438" y="4329"/>
                  </a:cubicBezTo>
                  <a:cubicBezTo>
                    <a:pt x="1448" y="4329"/>
                    <a:pt x="1456" y="4321"/>
                    <a:pt x="1456" y="4311"/>
                  </a:cubicBezTo>
                  <a:cubicBezTo>
                    <a:pt x="1456" y="4301"/>
                    <a:pt x="1448" y="4292"/>
                    <a:pt x="1438" y="4292"/>
                  </a:cubicBezTo>
                  <a:moveTo>
                    <a:pt x="4050" y="4292"/>
                  </a:moveTo>
                  <a:cubicBezTo>
                    <a:pt x="4040" y="4292"/>
                    <a:pt x="4032" y="4301"/>
                    <a:pt x="4032" y="4311"/>
                  </a:cubicBezTo>
                  <a:cubicBezTo>
                    <a:pt x="4032" y="4321"/>
                    <a:pt x="4040" y="4329"/>
                    <a:pt x="4050" y="4329"/>
                  </a:cubicBezTo>
                  <a:cubicBezTo>
                    <a:pt x="4060" y="4329"/>
                    <a:pt x="4068" y="4321"/>
                    <a:pt x="4068" y="4311"/>
                  </a:cubicBezTo>
                  <a:cubicBezTo>
                    <a:pt x="4068" y="4301"/>
                    <a:pt x="4060" y="4292"/>
                    <a:pt x="4050" y="4292"/>
                  </a:cubicBezTo>
                  <a:moveTo>
                    <a:pt x="1568" y="4291"/>
                  </a:moveTo>
                  <a:cubicBezTo>
                    <a:pt x="1558" y="4291"/>
                    <a:pt x="1549" y="4300"/>
                    <a:pt x="1549" y="4311"/>
                  </a:cubicBezTo>
                  <a:cubicBezTo>
                    <a:pt x="1549" y="4321"/>
                    <a:pt x="1558" y="4330"/>
                    <a:pt x="1568" y="4330"/>
                  </a:cubicBezTo>
                  <a:cubicBezTo>
                    <a:pt x="1579" y="4330"/>
                    <a:pt x="1588" y="4321"/>
                    <a:pt x="1588" y="4311"/>
                  </a:cubicBezTo>
                  <a:cubicBezTo>
                    <a:pt x="1588" y="4300"/>
                    <a:pt x="1579" y="4291"/>
                    <a:pt x="1568" y="4291"/>
                  </a:cubicBezTo>
                  <a:moveTo>
                    <a:pt x="3919" y="4291"/>
                  </a:moveTo>
                  <a:cubicBezTo>
                    <a:pt x="3908" y="4291"/>
                    <a:pt x="3900" y="4300"/>
                    <a:pt x="3900" y="4311"/>
                  </a:cubicBezTo>
                  <a:cubicBezTo>
                    <a:pt x="3900" y="4321"/>
                    <a:pt x="3908" y="4330"/>
                    <a:pt x="3919" y="4330"/>
                  </a:cubicBezTo>
                  <a:cubicBezTo>
                    <a:pt x="3930" y="4330"/>
                    <a:pt x="3939" y="4321"/>
                    <a:pt x="3939" y="4311"/>
                  </a:cubicBezTo>
                  <a:cubicBezTo>
                    <a:pt x="3939" y="4300"/>
                    <a:pt x="3930" y="4291"/>
                    <a:pt x="3919" y="4291"/>
                  </a:cubicBezTo>
                  <a:moveTo>
                    <a:pt x="1699" y="4290"/>
                  </a:moveTo>
                  <a:cubicBezTo>
                    <a:pt x="1687" y="4290"/>
                    <a:pt x="1678" y="4299"/>
                    <a:pt x="1678" y="4311"/>
                  </a:cubicBezTo>
                  <a:cubicBezTo>
                    <a:pt x="1678" y="4322"/>
                    <a:pt x="1687" y="4332"/>
                    <a:pt x="1699" y="4332"/>
                  </a:cubicBezTo>
                  <a:cubicBezTo>
                    <a:pt x="1711" y="4332"/>
                    <a:pt x="1720" y="4322"/>
                    <a:pt x="1720" y="4311"/>
                  </a:cubicBezTo>
                  <a:cubicBezTo>
                    <a:pt x="1720" y="4299"/>
                    <a:pt x="1711" y="4290"/>
                    <a:pt x="1699" y="4290"/>
                  </a:cubicBezTo>
                  <a:moveTo>
                    <a:pt x="3789" y="4290"/>
                  </a:moveTo>
                  <a:cubicBezTo>
                    <a:pt x="3777" y="4290"/>
                    <a:pt x="3768" y="4299"/>
                    <a:pt x="3768" y="4311"/>
                  </a:cubicBezTo>
                  <a:cubicBezTo>
                    <a:pt x="3768" y="4322"/>
                    <a:pt x="3777" y="4332"/>
                    <a:pt x="3789" y="4332"/>
                  </a:cubicBezTo>
                  <a:cubicBezTo>
                    <a:pt x="3800" y="4332"/>
                    <a:pt x="3810" y="4322"/>
                    <a:pt x="3810" y="4311"/>
                  </a:cubicBezTo>
                  <a:cubicBezTo>
                    <a:pt x="3810" y="4299"/>
                    <a:pt x="3800" y="4290"/>
                    <a:pt x="3789" y="4290"/>
                  </a:cubicBezTo>
                  <a:moveTo>
                    <a:pt x="1" y="4179"/>
                  </a:moveTo>
                  <a:cubicBezTo>
                    <a:pt x="1" y="4179"/>
                    <a:pt x="0" y="4179"/>
                    <a:pt x="0" y="4180"/>
                  </a:cubicBezTo>
                  <a:cubicBezTo>
                    <a:pt x="0" y="4180"/>
                    <a:pt x="1" y="4181"/>
                    <a:pt x="1" y="4181"/>
                  </a:cubicBezTo>
                  <a:cubicBezTo>
                    <a:pt x="1" y="4181"/>
                    <a:pt x="2" y="4180"/>
                    <a:pt x="2" y="4180"/>
                  </a:cubicBezTo>
                  <a:cubicBezTo>
                    <a:pt x="2" y="4179"/>
                    <a:pt x="1" y="4179"/>
                    <a:pt x="1" y="4179"/>
                  </a:cubicBezTo>
                  <a:moveTo>
                    <a:pt x="5487" y="4179"/>
                  </a:moveTo>
                  <a:cubicBezTo>
                    <a:pt x="5486" y="4179"/>
                    <a:pt x="5486" y="4179"/>
                    <a:pt x="5486" y="4180"/>
                  </a:cubicBezTo>
                  <a:cubicBezTo>
                    <a:pt x="5486" y="4180"/>
                    <a:pt x="5486" y="4181"/>
                    <a:pt x="5487" y="4181"/>
                  </a:cubicBezTo>
                  <a:cubicBezTo>
                    <a:pt x="5487" y="4181"/>
                    <a:pt x="5487" y="4180"/>
                    <a:pt x="5487" y="4180"/>
                  </a:cubicBezTo>
                  <a:cubicBezTo>
                    <a:pt x="5487" y="4179"/>
                    <a:pt x="5487" y="4179"/>
                    <a:pt x="5487" y="4179"/>
                  </a:cubicBezTo>
                  <a:moveTo>
                    <a:pt x="132" y="4177"/>
                  </a:moveTo>
                  <a:cubicBezTo>
                    <a:pt x="130" y="4177"/>
                    <a:pt x="129" y="4179"/>
                    <a:pt x="129" y="4180"/>
                  </a:cubicBezTo>
                  <a:cubicBezTo>
                    <a:pt x="129" y="4181"/>
                    <a:pt x="130" y="4182"/>
                    <a:pt x="132" y="4182"/>
                  </a:cubicBezTo>
                  <a:cubicBezTo>
                    <a:pt x="133" y="4182"/>
                    <a:pt x="134" y="4181"/>
                    <a:pt x="134" y="4180"/>
                  </a:cubicBezTo>
                  <a:cubicBezTo>
                    <a:pt x="134" y="4179"/>
                    <a:pt x="133" y="4177"/>
                    <a:pt x="132" y="4177"/>
                  </a:cubicBezTo>
                  <a:moveTo>
                    <a:pt x="5356" y="4177"/>
                  </a:moveTo>
                  <a:cubicBezTo>
                    <a:pt x="5355" y="4177"/>
                    <a:pt x="5353" y="4179"/>
                    <a:pt x="5353" y="4180"/>
                  </a:cubicBezTo>
                  <a:cubicBezTo>
                    <a:pt x="5353" y="4181"/>
                    <a:pt x="5355" y="4182"/>
                    <a:pt x="5356" y="4182"/>
                  </a:cubicBezTo>
                  <a:cubicBezTo>
                    <a:pt x="5357" y="4182"/>
                    <a:pt x="5358" y="4181"/>
                    <a:pt x="5358" y="4180"/>
                  </a:cubicBezTo>
                  <a:cubicBezTo>
                    <a:pt x="5358" y="4179"/>
                    <a:pt x="5357" y="4177"/>
                    <a:pt x="5356" y="4177"/>
                  </a:cubicBezTo>
                  <a:moveTo>
                    <a:pt x="262" y="4176"/>
                  </a:moveTo>
                  <a:cubicBezTo>
                    <a:pt x="260" y="4176"/>
                    <a:pt x="258" y="4178"/>
                    <a:pt x="258" y="4180"/>
                  </a:cubicBezTo>
                  <a:cubicBezTo>
                    <a:pt x="258" y="4182"/>
                    <a:pt x="260" y="4184"/>
                    <a:pt x="262" y="4184"/>
                  </a:cubicBezTo>
                  <a:cubicBezTo>
                    <a:pt x="265" y="4184"/>
                    <a:pt x="267" y="4182"/>
                    <a:pt x="267" y="4180"/>
                  </a:cubicBezTo>
                  <a:cubicBezTo>
                    <a:pt x="267" y="4178"/>
                    <a:pt x="265" y="4176"/>
                    <a:pt x="262" y="4176"/>
                  </a:cubicBezTo>
                  <a:moveTo>
                    <a:pt x="5225" y="4176"/>
                  </a:moveTo>
                  <a:cubicBezTo>
                    <a:pt x="5223" y="4176"/>
                    <a:pt x="5221" y="4178"/>
                    <a:pt x="5221" y="4180"/>
                  </a:cubicBezTo>
                  <a:cubicBezTo>
                    <a:pt x="5221" y="4182"/>
                    <a:pt x="5223" y="4184"/>
                    <a:pt x="5225" y="4184"/>
                  </a:cubicBezTo>
                  <a:cubicBezTo>
                    <a:pt x="5228" y="4184"/>
                    <a:pt x="5230" y="4182"/>
                    <a:pt x="5230" y="4180"/>
                  </a:cubicBezTo>
                  <a:cubicBezTo>
                    <a:pt x="5230" y="4178"/>
                    <a:pt x="5228" y="4176"/>
                    <a:pt x="5225" y="4176"/>
                  </a:cubicBezTo>
                  <a:moveTo>
                    <a:pt x="393" y="4174"/>
                  </a:moveTo>
                  <a:cubicBezTo>
                    <a:pt x="389" y="4174"/>
                    <a:pt x="387" y="4177"/>
                    <a:pt x="387" y="4180"/>
                  </a:cubicBezTo>
                  <a:cubicBezTo>
                    <a:pt x="387" y="4183"/>
                    <a:pt x="389" y="4186"/>
                    <a:pt x="393" y="4186"/>
                  </a:cubicBezTo>
                  <a:cubicBezTo>
                    <a:pt x="396" y="4186"/>
                    <a:pt x="399" y="4183"/>
                    <a:pt x="399" y="4180"/>
                  </a:cubicBezTo>
                  <a:cubicBezTo>
                    <a:pt x="399" y="4177"/>
                    <a:pt x="396" y="4174"/>
                    <a:pt x="393" y="4174"/>
                  </a:cubicBezTo>
                  <a:moveTo>
                    <a:pt x="5095" y="4174"/>
                  </a:moveTo>
                  <a:cubicBezTo>
                    <a:pt x="5091" y="4174"/>
                    <a:pt x="5089" y="4177"/>
                    <a:pt x="5089" y="4180"/>
                  </a:cubicBezTo>
                  <a:cubicBezTo>
                    <a:pt x="5089" y="4183"/>
                    <a:pt x="5091" y="4186"/>
                    <a:pt x="5095" y="4186"/>
                  </a:cubicBezTo>
                  <a:cubicBezTo>
                    <a:pt x="5098" y="4186"/>
                    <a:pt x="5101" y="4183"/>
                    <a:pt x="5101" y="4180"/>
                  </a:cubicBezTo>
                  <a:cubicBezTo>
                    <a:pt x="5101" y="4177"/>
                    <a:pt x="5098" y="4174"/>
                    <a:pt x="5095" y="4174"/>
                  </a:cubicBezTo>
                  <a:moveTo>
                    <a:pt x="523" y="4172"/>
                  </a:moveTo>
                  <a:cubicBezTo>
                    <a:pt x="519" y="4172"/>
                    <a:pt x="516" y="4176"/>
                    <a:pt x="516" y="4180"/>
                  </a:cubicBezTo>
                  <a:cubicBezTo>
                    <a:pt x="516" y="4184"/>
                    <a:pt x="519" y="4188"/>
                    <a:pt x="523" y="4188"/>
                  </a:cubicBezTo>
                  <a:cubicBezTo>
                    <a:pt x="528" y="4188"/>
                    <a:pt x="531" y="4184"/>
                    <a:pt x="531" y="4180"/>
                  </a:cubicBezTo>
                  <a:cubicBezTo>
                    <a:pt x="531" y="4176"/>
                    <a:pt x="528" y="4172"/>
                    <a:pt x="523" y="4172"/>
                  </a:cubicBezTo>
                  <a:moveTo>
                    <a:pt x="4964" y="4172"/>
                  </a:moveTo>
                  <a:cubicBezTo>
                    <a:pt x="4960" y="4172"/>
                    <a:pt x="4956" y="4175"/>
                    <a:pt x="4956" y="4180"/>
                  </a:cubicBezTo>
                  <a:cubicBezTo>
                    <a:pt x="4956" y="4184"/>
                    <a:pt x="4960" y="4188"/>
                    <a:pt x="4964" y="4188"/>
                  </a:cubicBezTo>
                  <a:cubicBezTo>
                    <a:pt x="4969" y="4188"/>
                    <a:pt x="4972" y="4184"/>
                    <a:pt x="4972" y="4180"/>
                  </a:cubicBezTo>
                  <a:cubicBezTo>
                    <a:pt x="4972" y="4175"/>
                    <a:pt x="4969" y="4172"/>
                    <a:pt x="4964" y="4172"/>
                  </a:cubicBezTo>
                  <a:moveTo>
                    <a:pt x="654" y="4170"/>
                  </a:moveTo>
                  <a:cubicBezTo>
                    <a:pt x="649" y="4170"/>
                    <a:pt x="645" y="4175"/>
                    <a:pt x="645" y="4180"/>
                  </a:cubicBezTo>
                  <a:cubicBezTo>
                    <a:pt x="645" y="4185"/>
                    <a:pt x="649" y="4189"/>
                    <a:pt x="654" y="4189"/>
                  </a:cubicBezTo>
                  <a:cubicBezTo>
                    <a:pt x="659" y="4189"/>
                    <a:pt x="664" y="4185"/>
                    <a:pt x="664" y="4180"/>
                  </a:cubicBezTo>
                  <a:cubicBezTo>
                    <a:pt x="664" y="4175"/>
                    <a:pt x="659" y="4170"/>
                    <a:pt x="654" y="4170"/>
                  </a:cubicBezTo>
                  <a:moveTo>
                    <a:pt x="4834" y="4170"/>
                  </a:moveTo>
                  <a:cubicBezTo>
                    <a:pt x="4828" y="4170"/>
                    <a:pt x="4824" y="4174"/>
                    <a:pt x="4824" y="4180"/>
                  </a:cubicBezTo>
                  <a:cubicBezTo>
                    <a:pt x="4824" y="4185"/>
                    <a:pt x="4828" y="4190"/>
                    <a:pt x="4834" y="4190"/>
                  </a:cubicBezTo>
                  <a:cubicBezTo>
                    <a:pt x="4839" y="4190"/>
                    <a:pt x="4843" y="4185"/>
                    <a:pt x="4843" y="4180"/>
                  </a:cubicBezTo>
                  <a:cubicBezTo>
                    <a:pt x="4843" y="4174"/>
                    <a:pt x="4839" y="4170"/>
                    <a:pt x="4834" y="4170"/>
                  </a:cubicBezTo>
                  <a:moveTo>
                    <a:pt x="785" y="4169"/>
                  </a:moveTo>
                  <a:cubicBezTo>
                    <a:pt x="779" y="4169"/>
                    <a:pt x="773" y="4174"/>
                    <a:pt x="773" y="4180"/>
                  </a:cubicBezTo>
                  <a:cubicBezTo>
                    <a:pt x="773" y="4186"/>
                    <a:pt x="779" y="4191"/>
                    <a:pt x="785" y="4191"/>
                  </a:cubicBezTo>
                  <a:cubicBezTo>
                    <a:pt x="791" y="4191"/>
                    <a:pt x="796" y="4186"/>
                    <a:pt x="796" y="4180"/>
                  </a:cubicBezTo>
                  <a:cubicBezTo>
                    <a:pt x="796" y="4174"/>
                    <a:pt x="791" y="4169"/>
                    <a:pt x="785" y="4169"/>
                  </a:cubicBezTo>
                  <a:moveTo>
                    <a:pt x="4703" y="4168"/>
                  </a:moveTo>
                  <a:cubicBezTo>
                    <a:pt x="4697" y="4168"/>
                    <a:pt x="4691" y="4174"/>
                    <a:pt x="4691" y="4180"/>
                  </a:cubicBezTo>
                  <a:cubicBezTo>
                    <a:pt x="4691" y="4186"/>
                    <a:pt x="4697" y="4191"/>
                    <a:pt x="4703" y="4191"/>
                  </a:cubicBezTo>
                  <a:cubicBezTo>
                    <a:pt x="4709" y="4191"/>
                    <a:pt x="4714" y="4186"/>
                    <a:pt x="4714" y="4180"/>
                  </a:cubicBezTo>
                  <a:cubicBezTo>
                    <a:pt x="4714" y="4174"/>
                    <a:pt x="4709" y="4168"/>
                    <a:pt x="4703" y="4168"/>
                  </a:cubicBezTo>
                  <a:moveTo>
                    <a:pt x="915" y="4167"/>
                  </a:moveTo>
                  <a:cubicBezTo>
                    <a:pt x="908" y="4167"/>
                    <a:pt x="902" y="4173"/>
                    <a:pt x="902" y="4180"/>
                  </a:cubicBezTo>
                  <a:cubicBezTo>
                    <a:pt x="902" y="4187"/>
                    <a:pt x="908" y="4193"/>
                    <a:pt x="915" y="4193"/>
                  </a:cubicBezTo>
                  <a:cubicBezTo>
                    <a:pt x="923" y="4193"/>
                    <a:pt x="928" y="4187"/>
                    <a:pt x="928" y="4180"/>
                  </a:cubicBezTo>
                  <a:cubicBezTo>
                    <a:pt x="928" y="4173"/>
                    <a:pt x="923" y="4167"/>
                    <a:pt x="915" y="4167"/>
                  </a:cubicBezTo>
                  <a:moveTo>
                    <a:pt x="4572" y="4167"/>
                  </a:moveTo>
                  <a:cubicBezTo>
                    <a:pt x="4565" y="4167"/>
                    <a:pt x="4559" y="4173"/>
                    <a:pt x="4559" y="4180"/>
                  </a:cubicBezTo>
                  <a:cubicBezTo>
                    <a:pt x="4559" y="4187"/>
                    <a:pt x="4565" y="4193"/>
                    <a:pt x="4572" y="4193"/>
                  </a:cubicBezTo>
                  <a:cubicBezTo>
                    <a:pt x="4580" y="4193"/>
                    <a:pt x="4585" y="4187"/>
                    <a:pt x="4585" y="4180"/>
                  </a:cubicBezTo>
                  <a:cubicBezTo>
                    <a:pt x="4585" y="4173"/>
                    <a:pt x="4580" y="4167"/>
                    <a:pt x="4572" y="4167"/>
                  </a:cubicBezTo>
                  <a:moveTo>
                    <a:pt x="1046" y="4165"/>
                  </a:moveTo>
                  <a:cubicBezTo>
                    <a:pt x="1038" y="4165"/>
                    <a:pt x="1031" y="4172"/>
                    <a:pt x="1031" y="4180"/>
                  </a:cubicBezTo>
                  <a:cubicBezTo>
                    <a:pt x="1031" y="4188"/>
                    <a:pt x="1038" y="4195"/>
                    <a:pt x="1046" y="4195"/>
                  </a:cubicBezTo>
                  <a:cubicBezTo>
                    <a:pt x="1054" y="4195"/>
                    <a:pt x="1061" y="4188"/>
                    <a:pt x="1061" y="4180"/>
                  </a:cubicBezTo>
                  <a:cubicBezTo>
                    <a:pt x="1061" y="4172"/>
                    <a:pt x="1054" y="4165"/>
                    <a:pt x="1046" y="4165"/>
                  </a:cubicBezTo>
                  <a:moveTo>
                    <a:pt x="4442" y="4165"/>
                  </a:moveTo>
                  <a:cubicBezTo>
                    <a:pt x="4433" y="4165"/>
                    <a:pt x="4427" y="4172"/>
                    <a:pt x="4427" y="4180"/>
                  </a:cubicBezTo>
                  <a:cubicBezTo>
                    <a:pt x="4427" y="4188"/>
                    <a:pt x="4433" y="4195"/>
                    <a:pt x="4442" y="4195"/>
                  </a:cubicBezTo>
                  <a:cubicBezTo>
                    <a:pt x="4450" y="4195"/>
                    <a:pt x="4457" y="4188"/>
                    <a:pt x="4457" y="4180"/>
                  </a:cubicBezTo>
                  <a:cubicBezTo>
                    <a:pt x="4457" y="4172"/>
                    <a:pt x="4450" y="4165"/>
                    <a:pt x="4442" y="4165"/>
                  </a:cubicBezTo>
                  <a:moveTo>
                    <a:pt x="1177" y="4164"/>
                  </a:moveTo>
                  <a:cubicBezTo>
                    <a:pt x="1168" y="4164"/>
                    <a:pt x="1160" y="4171"/>
                    <a:pt x="1160" y="4180"/>
                  </a:cubicBezTo>
                  <a:cubicBezTo>
                    <a:pt x="1160" y="4189"/>
                    <a:pt x="1168" y="4196"/>
                    <a:pt x="1177" y="4196"/>
                  </a:cubicBezTo>
                  <a:cubicBezTo>
                    <a:pt x="1186" y="4196"/>
                    <a:pt x="1193" y="4189"/>
                    <a:pt x="1193" y="4180"/>
                  </a:cubicBezTo>
                  <a:cubicBezTo>
                    <a:pt x="1193" y="4171"/>
                    <a:pt x="1186" y="4164"/>
                    <a:pt x="1177" y="4164"/>
                  </a:cubicBezTo>
                  <a:moveTo>
                    <a:pt x="4311" y="4163"/>
                  </a:moveTo>
                  <a:cubicBezTo>
                    <a:pt x="4302" y="4163"/>
                    <a:pt x="4294" y="4171"/>
                    <a:pt x="4294" y="4180"/>
                  </a:cubicBezTo>
                  <a:cubicBezTo>
                    <a:pt x="4294" y="4189"/>
                    <a:pt x="4302" y="4197"/>
                    <a:pt x="4311" y="4197"/>
                  </a:cubicBezTo>
                  <a:cubicBezTo>
                    <a:pt x="4320" y="4197"/>
                    <a:pt x="4328" y="4189"/>
                    <a:pt x="4328" y="4180"/>
                  </a:cubicBezTo>
                  <a:cubicBezTo>
                    <a:pt x="4328" y="4171"/>
                    <a:pt x="4320" y="4163"/>
                    <a:pt x="4311" y="4163"/>
                  </a:cubicBezTo>
                  <a:moveTo>
                    <a:pt x="1307" y="4162"/>
                  </a:moveTo>
                  <a:cubicBezTo>
                    <a:pt x="1297" y="4162"/>
                    <a:pt x="1289" y="4170"/>
                    <a:pt x="1289" y="4180"/>
                  </a:cubicBezTo>
                  <a:cubicBezTo>
                    <a:pt x="1289" y="4190"/>
                    <a:pt x="1297" y="4198"/>
                    <a:pt x="1307" y="4198"/>
                  </a:cubicBezTo>
                  <a:cubicBezTo>
                    <a:pt x="1317" y="4198"/>
                    <a:pt x="1325" y="4190"/>
                    <a:pt x="1325" y="4180"/>
                  </a:cubicBezTo>
                  <a:cubicBezTo>
                    <a:pt x="1325" y="4170"/>
                    <a:pt x="1317" y="4162"/>
                    <a:pt x="1307" y="4162"/>
                  </a:cubicBezTo>
                  <a:moveTo>
                    <a:pt x="4180" y="4162"/>
                  </a:moveTo>
                  <a:cubicBezTo>
                    <a:pt x="4170" y="4162"/>
                    <a:pt x="4162" y="4170"/>
                    <a:pt x="4162" y="4180"/>
                  </a:cubicBezTo>
                  <a:cubicBezTo>
                    <a:pt x="4162" y="4190"/>
                    <a:pt x="4170" y="4198"/>
                    <a:pt x="4180" y="4198"/>
                  </a:cubicBezTo>
                  <a:cubicBezTo>
                    <a:pt x="4190" y="4198"/>
                    <a:pt x="4199" y="4190"/>
                    <a:pt x="4199" y="4180"/>
                  </a:cubicBezTo>
                  <a:cubicBezTo>
                    <a:pt x="4199" y="4170"/>
                    <a:pt x="4190" y="4162"/>
                    <a:pt x="4180" y="4162"/>
                  </a:cubicBezTo>
                  <a:moveTo>
                    <a:pt x="1438" y="4160"/>
                  </a:moveTo>
                  <a:cubicBezTo>
                    <a:pt x="1427" y="4160"/>
                    <a:pt x="1418" y="4169"/>
                    <a:pt x="1418" y="4180"/>
                  </a:cubicBezTo>
                  <a:cubicBezTo>
                    <a:pt x="1418" y="4191"/>
                    <a:pt x="1427" y="4199"/>
                    <a:pt x="1438" y="4199"/>
                  </a:cubicBezTo>
                  <a:cubicBezTo>
                    <a:pt x="1449" y="4199"/>
                    <a:pt x="1457" y="4191"/>
                    <a:pt x="1457" y="4180"/>
                  </a:cubicBezTo>
                  <a:cubicBezTo>
                    <a:pt x="1457" y="4169"/>
                    <a:pt x="1449" y="4160"/>
                    <a:pt x="1438" y="4160"/>
                  </a:cubicBezTo>
                  <a:moveTo>
                    <a:pt x="4050" y="4160"/>
                  </a:moveTo>
                  <a:cubicBezTo>
                    <a:pt x="4039" y="4160"/>
                    <a:pt x="4030" y="4169"/>
                    <a:pt x="4030" y="4180"/>
                  </a:cubicBezTo>
                  <a:cubicBezTo>
                    <a:pt x="4030" y="4191"/>
                    <a:pt x="4039" y="4199"/>
                    <a:pt x="4050" y="4199"/>
                  </a:cubicBezTo>
                  <a:cubicBezTo>
                    <a:pt x="4061" y="4199"/>
                    <a:pt x="4069" y="4191"/>
                    <a:pt x="4069" y="4180"/>
                  </a:cubicBezTo>
                  <a:cubicBezTo>
                    <a:pt x="4069" y="4169"/>
                    <a:pt x="4061" y="4160"/>
                    <a:pt x="4050" y="4160"/>
                  </a:cubicBezTo>
                  <a:moveTo>
                    <a:pt x="1568" y="4159"/>
                  </a:moveTo>
                  <a:cubicBezTo>
                    <a:pt x="1557" y="4159"/>
                    <a:pt x="1547" y="4168"/>
                    <a:pt x="1547" y="4180"/>
                  </a:cubicBezTo>
                  <a:cubicBezTo>
                    <a:pt x="1547" y="4192"/>
                    <a:pt x="1557" y="4201"/>
                    <a:pt x="1568" y="4201"/>
                  </a:cubicBezTo>
                  <a:cubicBezTo>
                    <a:pt x="1580" y="4201"/>
                    <a:pt x="1589" y="4192"/>
                    <a:pt x="1589" y="4180"/>
                  </a:cubicBezTo>
                  <a:cubicBezTo>
                    <a:pt x="1589" y="4168"/>
                    <a:pt x="1580" y="4159"/>
                    <a:pt x="1568" y="4159"/>
                  </a:cubicBezTo>
                  <a:moveTo>
                    <a:pt x="3919" y="4159"/>
                  </a:moveTo>
                  <a:cubicBezTo>
                    <a:pt x="3908" y="4159"/>
                    <a:pt x="3898" y="4168"/>
                    <a:pt x="3898" y="4180"/>
                  </a:cubicBezTo>
                  <a:cubicBezTo>
                    <a:pt x="3898" y="4192"/>
                    <a:pt x="3908" y="4201"/>
                    <a:pt x="3919" y="4201"/>
                  </a:cubicBezTo>
                  <a:cubicBezTo>
                    <a:pt x="3931" y="4201"/>
                    <a:pt x="3940" y="4192"/>
                    <a:pt x="3940" y="4180"/>
                  </a:cubicBezTo>
                  <a:cubicBezTo>
                    <a:pt x="3940" y="4168"/>
                    <a:pt x="3931" y="4159"/>
                    <a:pt x="3919" y="4159"/>
                  </a:cubicBezTo>
                  <a:moveTo>
                    <a:pt x="1699" y="4157"/>
                  </a:moveTo>
                  <a:cubicBezTo>
                    <a:pt x="1687" y="4157"/>
                    <a:pt x="1677" y="4168"/>
                    <a:pt x="1677" y="4180"/>
                  </a:cubicBezTo>
                  <a:cubicBezTo>
                    <a:pt x="1677" y="4192"/>
                    <a:pt x="1687" y="4202"/>
                    <a:pt x="1699" y="4202"/>
                  </a:cubicBezTo>
                  <a:cubicBezTo>
                    <a:pt x="1711" y="4202"/>
                    <a:pt x="1721" y="4192"/>
                    <a:pt x="1721" y="4180"/>
                  </a:cubicBezTo>
                  <a:cubicBezTo>
                    <a:pt x="1721" y="4168"/>
                    <a:pt x="1711" y="4157"/>
                    <a:pt x="1699" y="4157"/>
                  </a:cubicBezTo>
                  <a:moveTo>
                    <a:pt x="3789" y="4157"/>
                  </a:moveTo>
                  <a:cubicBezTo>
                    <a:pt x="3776" y="4157"/>
                    <a:pt x="3766" y="4168"/>
                    <a:pt x="3766" y="4180"/>
                  </a:cubicBezTo>
                  <a:cubicBezTo>
                    <a:pt x="3766" y="4192"/>
                    <a:pt x="3776" y="4202"/>
                    <a:pt x="3789" y="4202"/>
                  </a:cubicBezTo>
                  <a:cubicBezTo>
                    <a:pt x="3801" y="4202"/>
                    <a:pt x="3811" y="4192"/>
                    <a:pt x="3811" y="4180"/>
                  </a:cubicBezTo>
                  <a:cubicBezTo>
                    <a:pt x="3811" y="4168"/>
                    <a:pt x="3801" y="4157"/>
                    <a:pt x="3789" y="4157"/>
                  </a:cubicBezTo>
                  <a:moveTo>
                    <a:pt x="1" y="4048"/>
                  </a:moveTo>
                  <a:cubicBezTo>
                    <a:pt x="0" y="4048"/>
                    <a:pt x="0" y="4048"/>
                    <a:pt x="0" y="4049"/>
                  </a:cubicBezTo>
                  <a:cubicBezTo>
                    <a:pt x="0" y="4050"/>
                    <a:pt x="0" y="4051"/>
                    <a:pt x="1" y="4051"/>
                  </a:cubicBezTo>
                  <a:cubicBezTo>
                    <a:pt x="2" y="4051"/>
                    <a:pt x="3" y="4050"/>
                    <a:pt x="3" y="4049"/>
                  </a:cubicBezTo>
                  <a:cubicBezTo>
                    <a:pt x="3" y="4048"/>
                    <a:pt x="2" y="4048"/>
                    <a:pt x="1" y="4048"/>
                  </a:cubicBezTo>
                  <a:moveTo>
                    <a:pt x="5487" y="4048"/>
                  </a:moveTo>
                  <a:cubicBezTo>
                    <a:pt x="5486" y="4048"/>
                    <a:pt x="5485" y="4048"/>
                    <a:pt x="5485" y="4049"/>
                  </a:cubicBezTo>
                  <a:cubicBezTo>
                    <a:pt x="5485" y="4050"/>
                    <a:pt x="5486" y="4051"/>
                    <a:pt x="5487" y="4051"/>
                  </a:cubicBezTo>
                  <a:cubicBezTo>
                    <a:pt x="5487" y="4051"/>
                    <a:pt x="5488" y="4050"/>
                    <a:pt x="5488" y="4049"/>
                  </a:cubicBezTo>
                  <a:cubicBezTo>
                    <a:pt x="5488" y="4048"/>
                    <a:pt x="5487" y="4048"/>
                    <a:pt x="5487" y="4048"/>
                  </a:cubicBezTo>
                  <a:moveTo>
                    <a:pt x="132" y="4046"/>
                  </a:moveTo>
                  <a:cubicBezTo>
                    <a:pt x="130" y="4046"/>
                    <a:pt x="128" y="4047"/>
                    <a:pt x="128" y="4049"/>
                  </a:cubicBezTo>
                  <a:cubicBezTo>
                    <a:pt x="128" y="4051"/>
                    <a:pt x="130" y="4053"/>
                    <a:pt x="132" y="4053"/>
                  </a:cubicBezTo>
                  <a:cubicBezTo>
                    <a:pt x="133" y="4053"/>
                    <a:pt x="135" y="4051"/>
                    <a:pt x="135" y="4049"/>
                  </a:cubicBezTo>
                  <a:cubicBezTo>
                    <a:pt x="135" y="4047"/>
                    <a:pt x="133" y="4046"/>
                    <a:pt x="132" y="4046"/>
                  </a:cubicBezTo>
                  <a:moveTo>
                    <a:pt x="5356" y="4046"/>
                  </a:moveTo>
                  <a:cubicBezTo>
                    <a:pt x="5354" y="4046"/>
                    <a:pt x="5353" y="4047"/>
                    <a:pt x="5353" y="4049"/>
                  </a:cubicBezTo>
                  <a:cubicBezTo>
                    <a:pt x="5353" y="4051"/>
                    <a:pt x="5354" y="4053"/>
                    <a:pt x="5356" y="4053"/>
                  </a:cubicBezTo>
                  <a:cubicBezTo>
                    <a:pt x="5358" y="4053"/>
                    <a:pt x="5359" y="4051"/>
                    <a:pt x="5359" y="4049"/>
                  </a:cubicBezTo>
                  <a:cubicBezTo>
                    <a:pt x="5359" y="4047"/>
                    <a:pt x="5358" y="4046"/>
                    <a:pt x="5356" y="4046"/>
                  </a:cubicBezTo>
                  <a:moveTo>
                    <a:pt x="262" y="4044"/>
                  </a:moveTo>
                  <a:cubicBezTo>
                    <a:pt x="259" y="4044"/>
                    <a:pt x="257" y="4046"/>
                    <a:pt x="257" y="4049"/>
                  </a:cubicBezTo>
                  <a:cubicBezTo>
                    <a:pt x="257" y="4052"/>
                    <a:pt x="259" y="4054"/>
                    <a:pt x="262" y="4054"/>
                  </a:cubicBezTo>
                  <a:cubicBezTo>
                    <a:pt x="265" y="4054"/>
                    <a:pt x="267" y="4052"/>
                    <a:pt x="267" y="4049"/>
                  </a:cubicBezTo>
                  <a:cubicBezTo>
                    <a:pt x="267" y="4046"/>
                    <a:pt x="265" y="4044"/>
                    <a:pt x="262" y="4044"/>
                  </a:cubicBezTo>
                  <a:moveTo>
                    <a:pt x="5225" y="4044"/>
                  </a:moveTo>
                  <a:cubicBezTo>
                    <a:pt x="5223" y="4044"/>
                    <a:pt x="5220" y="4046"/>
                    <a:pt x="5220" y="4049"/>
                  </a:cubicBezTo>
                  <a:cubicBezTo>
                    <a:pt x="5220" y="4052"/>
                    <a:pt x="5223" y="4054"/>
                    <a:pt x="5225" y="4054"/>
                  </a:cubicBezTo>
                  <a:cubicBezTo>
                    <a:pt x="5228" y="4054"/>
                    <a:pt x="5230" y="4052"/>
                    <a:pt x="5230" y="4049"/>
                  </a:cubicBezTo>
                  <a:cubicBezTo>
                    <a:pt x="5230" y="4046"/>
                    <a:pt x="5228" y="4044"/>
                    <a:pt x="5225" y="4044"/>
                  </a:cubicBezTo>
                  <a:moveTo>
                    <a:pt x="393" y="4042"/>
                  </a:moveTo>
                  <a:cubicBezTo>
                    <a:pt x="389" y="4042"/>
                    <a:pt x="386" y="4045"/>
                    <a:pt x="386" y="4049"/>
                  </a:cubicBezTo>
                  <a:cubicBezTo>
                    <a:pt x="386" y="4053"/>
                    <a:pt x="389" y="4056"/>
                    <a:pt x="393" y="4056"/>
                  </a:cubicBezTo>
                  <a:cubicBezTo>
                    <a:pt x="397" y="4056"/>
                    <a:pt x="400" y="4053"/>
                    <a:pt x="400" y="4049"/>
                  </a:cubicBezTo>
                  <a:cubicBezTo>
                    <a:pt x="400" y="4045"/>
                    <a:pt x="397" y="4042"/>
                    <a:pt x="393" y="4042"/>
                  </a:cubicBezTo>
                  <a:moveTo>
                    <a:pt x="5095" y="4042"/>
                  </a:moveTo>
                  <a:cubicBezTo>
                    <a:pt x="5091" y="4042"/>
                    <a:pt x="5088" y="4045"/>
                    <a:pt x="5088" y="4049"/>
                  </a:cubicBezTo>
                  <a:cubicBezTo>
                    <a:pt x="5088" y="4053"/>
                    <a:pt x="5091" y="4056"/>
                    <a:pt x="5095" y="4056"/>
                  </a:cubicBezTo>
                  <a:cubicBezTo>
                    <a:pt x="5099" y="4056"/>
                    <a:pt x="5102" y="4053"/>
                    <a:pt x="5102" y="4049"/>
                  </a:cubicBezTo>
                  <a:cubicBezTo>
                    <a:pt x="5102" y="4045"/>
                    <a:pt x="5099" y="4042"/>
                    <a:pt x="5095" y="4042"/>
                  </a:cubicBezTo>
                  <a:moveTo>
                    <a:pt x="523" y="4041"/>
                  </a:moveTo>
                  <a:cubicBezTo>
                    <a:pt x="519" y="4041"/>
                    <a:pt x="515" y="4044"/>
                    <a:pt x="515" y="4049"/>
                  </a:cubicBezTo>
                  <a:cubicBezTo>
                    <a:pt x="515" y="4054"/>
                    <a:pt x="519" y="4058"/>
                    <a:pt x="523" y="4058"/>
                  </a:cubicBezTo>
                  <a:cubicBezTo>
                    <a:pt x="528" y="4058"/>
                    <a:pt x="532" y="4054"/>
                    <a:pt x="532" y="4049"/>
                  </a:cubicBezTo>
                  <a:cubicBezTo>
                    <a:pt x="532" y="4044"/>
                    <a:pt x="528" y="4041"/>
                    <a:pt x="523" y="4041"/>
                  </a:cubicBezTo>
                  <a:moveTo>
                    <a:pt x="4964" y="4041"/>
                  </a:moveTo>
                  <a:cubicBezTo>
                    <a:pt x="4959" y="4041"/>
                    <a:pt x="4955" y="4044"/>
                    <a:pt x="4955" y="4049"/>
                  </a:cubicBezTo>
                  <a:cubicBezTo>
                    <a:pt x="4955" y="4054"/>
                    <a:pt x="4959" y="4058"/>
                    <a:pt x="4964" y="4058"/>
                  </a:cubicBezTo>
                  <a:cubicBezTo>
                    <a:pt x="4969" y="4058"/>
                    <a:pt x="4973" y="4054"/>
                    <a:pt x="4973" y="4049"/>
                  </a:cubicBezTo>
                  <a:cubicBezTo>
                    <a:pt x="4973" y="4044"/>
                    <a:pt x="4969" y="4041"/>
                    <a:pt x="4964" y="4041"/>
                  </a:cubicBezTo>
                  <a:moveTo>
                    <a:pt x="654" y="4039"/>
                  </a:moveTo>
                  <a:cubicBezTo>
                    <a:pt x="648" y="4039"/>
                    <a:pt x="644" y="4043"/>
                    <a:pt x="644" y="4049"/>
                  </a:cubicBezTo>
                  <a:cubicBezTo>
                    <a:pt x="644" y="4055"/>
                    <a:pt x="648" y="4060"/>
                    <a:pt x="654" y="4060"/>
                  </a:cubicBezTo>
                  <a:cubicBezTo>
                    <a:pt x="660" y="4060"/>
                    <a:pt x="665" y="4055"/>
                    <a:pt x="665" y="4049"/>
                  </a:cubicBezTo>
                  <a:cubicBezTo>
                    <a:pt x="665" y="4043"/>
                    <a:pt x="660" y="4039"/>
                    <a:pt x="654" y="4039"/>
                  </a:cubicBezTo>
                  <a:moveTo>
                    <a:pt x="4834" y="4039"/>
                  </a:moveTo>
                  <a:cubicBezTo>
                    <a:pt x="4828" y="4039"/>
                    <a:pt x="4823" y="4043"/>
                    <a:pt x="4823" y="4049"/>
                  </a:cubicBezTo>
                  <a:cubicBezTo>
                    <a:pt x="4823" y="4055"/>
                    <a:pt x="4828" y="4060"/>
                    <a:pt x="4834" y="4060"/>
                  </a:cubicBezTo>
                  <a:cubicBezTo>
                    <a:pt x="4839" y="4060"/>
                    <a:pt x="4844" y="4055"/>
                    <a:pt x="4844" y="4049"/>
                  </a:cubicBezTo>
                  <a:cubicBezTo>
                    <a:pt x="4844" y="4043"/>
                    <a:pt x="4839" y="4039"/>
                    <a:pt x="4834" y="4039"/>
                  </a:cubicBezTo>
                  <a:moveTo>
                    <a:pt x="785" y="4037"/>
                  </a:moveTo>
                  <a:cubicBezTo>
                    <a:pt x="778" y="4037"/>
                    <a:pt x="772" y="4042"/>
                    <a:pt x="772" y="4049"/>
                  </a:cubicBezTo>
                  <a:cubicBezTo>
                    <a:pt x="772" y="4056"/>
                    <a:pt x="778" y="4062"/>
                    <a:pt x="785" y="4062"/>
                  </a:cubicBezTo>
                  <a:cubicBezTo>
                    <a:pt x="792" y="4062"/>
                    <a:pt x="797" y="4056"/>
                    <a:pt x="797" y="4049"/>
                  </a:cubicBezTo>
                  <a:cubicBezTo>
                    <a:pt x="797" y="4042"/>
                    <a:pt x="792" y="4037"/>
                    <a:pt x="785" y="4037"/>
                  </a:cubicBezTo>
                  <a:moveTo>
                    <a:pt x="4703" y="4037"/>
                  </a:moveTo>
                  <a:cubicBezTo>
                    <a:pt x="4696" y="4037"/>
                    <a:pt x="4691" y="4042"/>
                    <a:pt x="4691" y="4049"/>
                  </a:cubicBezTo>
                  <a:cubicBezTo>
                    <a:pt x="4691" y="4056"/>
                    <a:pt x="4696" y="4062"/>
                    <a:pt x="4703" y="4062"/>
                  </a:cubicBezTo>
                  <a:cubicBezTo>
                    <a:pt x="4710" y="4062"/>
                    <a:pt x="4715" y="4056"/>
                    <a:pt x="4715" y="4049"/>
                  </a:cubicBezTo>
                  <a:cubicBezTo>
                    <a:pt x="4715" y="4042"/>
                    <a:pt x="4710" y="4037"/>
                    <a:pt x="4703" y="4037"/>
                  </a:cubicBezTo>
                  <a:moveTo>
                    <a:pt x="915" y="4035"/>
                  </a:moveTo>
                  <a:cubicBezTo>
                    <a:pt x="908" y="4035"/>
                    <a:pt x="901" y="4041"/>
                    <a:pt x="901" y="4049"/>
                  </a:cubicBezTo>
                  <a:cubicBezTo>
                    <a:pt x="901" y="4057"/>
                    <a:pt x="908" y="4063"/>
                    <a:pt x="915" y="4063"/>
                  </a:cubicBezTo>
                  <a:cubicBezTo>
                    <a:pt x="923" y="4063"/>
                    <a:pt x="929" y="4057"/>
                    <a:pt x="929" y="4049"/>
                  </a:cubicBezTo>
                  <a:cubicBezTo>
                    <a:pt x="929" y="4041"/>
                    <a:pt x="923" y="4035"/>
                    <a:pt x="915" y="4035"/>
                  </a:cubicBezTo>
                  <a:moveTo>
                    <a:pt x="4572" y="4035"/>
                  </a:moveTo>
                  <a:cubicBezTo>
                    <a:pt x="4565" y="4035"/>
                    <a:pt x="4558" y="4041"/>
                    <a:pt x="4558" y="4049"/>
                  </a:cubicBezTo>
                  <a:cubicBezTo>
                    <a:pt x="4558" y="4057"/>
                    <a:pt x="4565" y="4063"/>
                    <a:pt x="4572" y="4063"/>
                  </a:cubicBezTo>
                  <a:cubicBezTo>
                    <a:pt x="4580" y="4063"/>
                    <a:pt x="4586" y="4057"/>
                    <a:pt x="4586" y="4049"/>
                  </a:cubicBezTo>
                  <a:cubicBezTo>
                    <a:pt x="4586" y="4041"/>
                    <a:pt x="4580" y="4035"/>
                    <a:pt x="4572" y="4035"/>
                  </a:cubicBezTo>
                  <a:moveTo>
                    <a:pt x="1046" y="4033"/>
                  </a:moveTo>
                  <a:cubicBezTo>
                    <a:pt x="1037" y="4033"/>
                    <a:pt x="1030" y="4040"/>
                    <a:pt x="1030" y="4049"/>
                  </a:cubicBezTo>
                  <a:cubicBezTo>
                    <a:pt x="1030" y="4058"/>
                    <a:pt x="1037" y="4065"/>
                    <a:pt x="1046" y="4065"/>
                  </a:cubicBezTo>
                  <a:cubicBezTo>
                    <a:pt x="1055" y="4065"/>
                    <a:pt x="1062" y="4058"/>
                    <a:pt x="1062" y="4049"/>
                  </a:cubicBezTo>
                  <a:cubicBezTo>
                    <a:pt x="1062" y="4040"/>
                    <a:pt x="1055" y="4033"/>
                    <a:pt x="1046" y="4033"/>
                  </a:cubicBezTo>
                  <a:moveTo>
                    <a:pt x="4442" y="4033"/>
                  </a:moveTo>
                  <a:cubicBezTo>
                    <a:pt x="4433" y="4033"/>
                    <a:pt x="4426" y="4040"/>
                    <a:pt x="4426" y="4049"/>
                  </a:cubicBezTo>
                  <a:cubicBezTo>
                    <a:pt x="4426" y="4058"/>
                    <a:pt x="4433" y="4065"/>
                    <a:pt x="4442" y="4065"/>
                  </a:cubicBezTo>
                  <a:cubicBezTo>
                    <a:pt x="4450" y="4065"/>
                    <a:pt x="4458" y="4058"/>
                    <a:pt x="4458" y="4049"/>
                  </a:cubicBezTo>
                  <a:cubicBezTo>
                    <a:pt x="4458" y="4040"/>
                    <a:pt x="4450" y="4033"/>
                    <a:pt x="4442" y="4033"/>
                  </a:cubicBezTo>
                  <a:moveTo>
                    <a:pt x="1177" y="4032"/>
                  </a:moveTo>
                  <a:cubicBezTo>
                    <a:pt x="1167" y="4032"/>
                    <a:pt x="1159" y="4039"/>
                    <a:pt x="1159" y="4049"/>
                  </a:cubicBezTo>
                  <a:cubicBezTo>
                    <a:pt x="1159" y="4059"/>
                    <a:pt x="1167" y="4067"/>
                    <a:pt x="1177" y="4067"/>
                  </a:cubicBezTo>
                  <a:cubicBezTo>
                    <a:pt x="1186" y="4067"/>
                    <a:pt x="1194" y="4059"/>
                    <a:pt x="1194" y="4049"/>
                  </a:cubicBezTo>
                  <a:cubicBezTo>
                    <a:pt x="1194" y="4039"/>
                    <a:pt x="1186" y="4032"/>
                    <a:pt x="1177" y="4032"/>
                  </a:cubicBezTo>
                  <a:moveTo>
                    <a:pt x="4311" y="4032"/>
                  </a:moveTo>
                  <a:cubicBezTo>
                    <a:pt x="4301" y="4032"/>
                    <a:pt x="4293" y="4039"/>
                    <a:pt x="4293" y="4049"/>
                  </a:cubicBezTo>
                  <a:cubicBezTo>
                    <a:pt x="4293" y="4059"/>
                    <a:pt x="4301" y="4067"/>
                    <a:pt x="4311" y="4067"/>
                  </a:cubicBezTo>
                  <a:cubicBezTo>
                    <a:pt x="4321" y="4067"/>
                    <a:pt x="4329" y="4059"/>
                    <a:pt x="4329" y="4049"/>
                  </a:cubicBezTo>
                  <a:cubicBezTo>
                    <a:pt x="4329" y="4039"/>
                    <a:pt x="4321" y="4032"/>
                    <a:pt x="4311" y="4032"/>
                  </a:cubicBezTo>
                  <a:moveTo>
                    <a:pt x="1307" y="4030"/>
                  </a:moveTo>
                  <a:cubicBezTo>
                    <a:pt x="1297" y="4030"/>
                    <a:pt x="1288" y="4039"/>
                    <a:pt x="1288" y="4049"/>
                  </a:cubicBezTo>
                  <a:cubicBezTo>
                    <a:pt x="1288" y="4060"/>
                    <a:pt x="1297" y="4068"/>
                    <a:pt x="1307" y="4068"/>
                  </a:cubicBezTo>
                  <a:cubicBezTo>
                    <a:pt x="1318" y="4068"/>
                    <a:pt x="1326" y="4060"/>
                    <a:pt x="1326" y="4049"/>
                  </a:cubicBezTo>
                  <a:cubicBezTo>
                    <a:pt x="1326" y="4039"/>
                    <a:pt x="1318" y="4030"/>
                    <a:pt x="1307" y="4030"/>
                  </a:cubicBezTo>
                  <a:moveTo>
                    <a:pt x="4180" y="4030"/>
                  </a:moveTo>
                  <a:cubicBezTo>
                    <a:pt x="4170" y="4030"/>
                    <a:pt x="4161" y="4038"/>
                    <a:pt x="4161" y="4049"/>
                  </a:cubicBezTo>
                  <a:cubicBezTo>
                    <a:pt x="4161" y="4060"/>
                    <a:pt x="4170" y="4069"/>
                    <a:pt x="4180" y="4069"/>
                  </a:cubicBezTo>
                  <a:cubicBezTo>
                    <a:pt x="4191" y="4069"/>
                    <a:pt x="4200" y="4060"/>
                    <a:pt x="4200" y="4049"/>
                  </a:cubicBezTo>
                  <a:cubicBezTo>
                    <a:pt x="4200" y="4038"/>
                    <a:pt x="4191" y="4030"/>
                    <a:pt x="4180" y="4030"/>
                  </a:cubicBezTo>
                  <a:moveTo>
                    <a:pt x="1438" y="4028"/>
                  </a:moveTo>
                  <a:cubicBezTo>
                    <a:pt x="1426" y="4028"/>
                    <a:pt x="1417" y="4038"/>
                    <a:pt x="1417" y="4049"/>
                  </a:cubicBezTo>
                  <a:cubicBezTo>
                    <a:pt x="1417" y="4061"/>
                    <a:pt x="1426" y="4070"/>
                    <a:pt x="1438" y="4070"/>
                  </a:cubicBezTo>
                  <a:cubicBezTo>
                    <a:pt x="1449" y="4070"/>
                    <a:pt x="1459" y="4061"/>
                    <a:pt x="1459" y="4049"/>
                  </a:cubicBezTo>
                  <a:cubicBezTo>
                    <a:pt x="1459" y="4038"/>
                    <a:pt x="1449" y="4028"/>
                    <a:pt x="1438" y="4028"/>
                  </a:cubicBezTo>
                  <a:moveTo>
                    <a:pt x="4050" y="4028"/>
                  </a:moveTo>
                  <a:cubicBezTo>
                    <a:pt x="4038" y="4028"/>
                    <a:pt x="4029" y="4038"/>
                    <a:pt x="4029" y="4049"/>
                  </a:cubicBezTo>
                  <a:cubicBezTo>
                    <a:pt x="4029" y="4061"/>
                    <a:pt x="4038" y="4070"/>
                    <a:pt x="4050" y="4070"/>
                  </a:cubicBezTo>
                  <a:cubicBezTo>
                    <a:pt x="4061" y="4070"/>
                    <a:pt x="4071" y="4061"/>
                    <a:pt x="4071" y="4049"/>
                  </a:cubicBezTo>
                  <a:cubicBezTo>
                    <a:pt x="4071" y="4038"/>
                    <a:pt x="4061" y="4028"/>
                    <a:pt x="4050" y="4028"/>
                  </a:cubicBezTo>
                  <a:moveTo>
                    <a:pt x="1568" y="4027"/>
                  </a:moveTo>
                  <a:cubicBezTo>
                    <a:pt x="1556" y="4027"/>
                    <a:pt x="1546" y="4037"/>
                    <a:pt x="1546" y="4049"/>
                  </a:cubicBezTo>
                  <a:cubicBezTo>
                    <a:pt x="1546" y="4062"/>
                    <a:pt x="1556" y="4072"/>
                    <a:pt x="1568" y="4072"/>
                  </a:cubicBezTo>
                  <a:cubicBezTo>
                    <a:pt x="1581" y="4072"/>
                    <a:pt x="1591" y="4062"/>
                    <a:pt x="1591" y="4049"/>
                  </a:cubicBezTo>
                  <a:cubicBezTo>
                    <a:pt x="1591" y="4037"/>
                    <a:pt x="1581" y="4027"/>
                    <a:pt x="1568" y="4027"/>
                  </a:cubicBezTo>
                  <a:moveTo>
                    <a:pt x="3919" y="4027"/>
                  </a:moveTo>
                  <a:cubicBezTo>
                    <a:pt x="3907" y="4027"/>
                    <a:pt x="3897" y="4037"/>
                    <a:pt x="3897" y="4049"/>
                  </a:cubicBezTo>
                  <a:cubicBezTo>
                    <a:pt x="3897" y="4062"/>
                    <a:pt x="3907" y="4072"/>
                    <a:pt x="3919" y="4072"/>
                  </a:cubicBezTo>
                  <a:cubicBezTo>
                    <a:pt x="3932" y="4072"/>
                    <a:pt x="3942" y="4062"/>
                    <a:pt x="3942" y="4049"/>
                  </a:cubicBezTo>
                  <a:cubicBezTo>
                    <a:pt x="3942" y="4037"/>
                    <a:pt x="3932" y="4027"/>
                    <a:pt x="3919" y="4027"/>
                  </a:cubicBezTo>
                  <a:moveTo>
                    <a:pt x="1699" y="4025"/>
                  </a:moveTo>
                  <a:cubicBezTo>
                    <a:pt x="1686" y="4025"/>
                    <a:pt x="1675" y="4036"/>
                    <a:pt x="1675" y="4049"/>
                  </a:cubicBezTo>
                  <a:cubicBezTo>
                    <a:pt x="1675" y="4062"/>
                    <a:pt x="1686" y="4073"/>
                    <a:pt x="1699" y="4073"/>
                  </a:cubicBezTo>
                  <a:cubicBezTo>
                    <a:pt x="1712" y="4073"/>
                    <a:pt x="1723" y="4062"/>
                    <a:pt x="1723" y="4049"/>
                  </a:cubicBezTo>
                  <a:cubicBezTo>
                    <a:pt x="1723" y="4036"/>
                    <a:pt x="1712" y="4025"/>
                    <a:pt x="1699" y="4025"/>
                  </a:cubicBezTo>
                  <a:moveTo>
                    <a:pt x="3789" y="4025"/>
                  </a:moveTo>
                  <a:cubicBezTo>
                    <a:pt x="3775" y="4025"/>
                    <a:pt x="3765" y="4036"/>
                    <a:pt x="3765" y="4049"/>
                  </a:cubicBezTo>
                  <a:cubicBezTo>
                    <a:pt x="3765" y="4062"/>
                    <a:pt x="3775" y="4073"/>
                    <a:pt x="3789" y="4073"/>
                  </a:cubicBezTo>
                  <a:cubicBezTo>
                    <a:pt x="3802" y="4073"/>
                    <a:pt x="3813" y="4062"/>
                    <a:pt x="3813" y="4049"/>
                  </a:cubicBezTo>
                  <a:cubicBezTo>
                    <a:pt x="3813" y="4036"/>
                    <a:pt x="3802" y="4025"/>
                    <a:pt x="3789" y="4025"/>
                  </a:cubicBezTo>
                  <a:moveTo>
                    <a:pt x="1830" y="3892"/>
                  </a:moveTo>
                  <a:cubicBezTo>
                    <a:pt x="1815" y="3892"/>
                    <a:pt x="1803" y="3904"/>
                    <a:pt x="1803" y="3919"/>
                  </a:cubicBezTo>
                  <a:cubicBezTo>
                    <a:pt x="1803" y="3933"/>
                    <a:pt x="1815" y="3945"/>
                    <a:pt x="1830" y="3945"/>
                  </a:cubicBezTo>
                  <a:cubicBezTo>
                    <a:pt x="1844" y="3945"/>
                    <a:pt x="1856" y="3933"/>
                    <a:pt x="1856" y="3919"/>
                  </a:cubicBezTo>
                  <a:cubicBezTo>
                    <a:pt x="1856" y="3904"/>
                    <a:pt x="1844" y="3892"/>
                    <a:pt x="1830" y="3892"/>
                  </a:cubicBezTo>
                  <a:moveTo>
                    <a:pt x="3658" y="3892"/>
                  </a:moveTo>
                  <a:cubicBezTo>
                    <a:pt x="3643" y="3892"/>
                    <a:pt x="3631" y="3904"/>
                    <a:pt x="3631" y="3919"/>
                  </a:cubicBezTo>
                  <a:cubicBezTo>
                    <a:pt x="3631" y="3933"/>
                    <a:pt x="3643" y="3945"/>
                    <a:pt x="3658" y="3945"/>
                  </a:cubicBezTo>
                  <a:cubicBezTo>
                    <a:pt x="3673" y="3945"/>
                    <a:pt x="3685" y="3933"/>
                    <a:pt x="3685" y="3919"/>
                  </a:cubicBezTo>
                  <a:cubicBezTo>
                    <a:pt x="3685" y="3904"/>
                    <a:pt x="3673" y="3892"/>
                    <a:pt x="3658" y="3892"/>
                  </a:cubicBezTo>
                  <a:moveTo>
                    <a:pt x="1960" y="3891"/>
                  </a:moveTo>
                  <a:cubicBezTo>
                    <a:pt x="1945" y="3891"/>
                    <a:pt x="1932" y="3903"/>
                    <a:pt x="1932" y="3919"/>
                  </a:cubicBezTo>
                  <a:cubicBezTo>
                    <a:pt x="1932" y="3934"/>
                    <a:pt x="1945" y="3947"/>
                    <a:pt x="1960" y="3947"/>
                  </a:cubicBezTo>
                  <a:cubicBezTo>
                    <a:pt x="1976" y="3947"/>
                    <a:pt x="1988" y="3934"/>
                    <a:pt x="1988" y="3919"/>
                  </a:cubicBezTo>
                  <a:cubicBezTo>
                    <a:pt x="1988" y="3903"/>
                    <a:pt x="1976" y="3891"/>
                    <a:pt x="1960" y="3891"/>
                  </a:cubicBezTo>
                  <a:moveTo>
                    <a:pt x="3527" y="3890"/>
                  </a:moveTo>
                  <a:cubicBezTo>
                    <a:pt x="3512" y="3890"/>
                    <a:pt x="3499" y="3903"/>
                    <a:pt x="3499" y="3919"/>
                  </a:cubicBezTo>
                  <a:cubicBezTo>
                    <a:pt x="3499" y="3934"/>
                    <a:pt x="3512" y="3947"/>
                    <a:pt x="3527" y="3947"/>
                  </a:cubicBezTo>
                  <a:cubicBezTo>
                    <a:pt x="3543" y="3947"/>
                    <a:pt x="3556" y="3934"/>
                    <a:pt x="3556" y="3919"/>
                  </a:cubicBezTo>
                  <a:cubicBezTo>
                    <a:pt x="3556" y="3903"/>
                    <a:pt x="3543" y="3890"/>
                    <a:pt x="3527" y="3890"/>
                  </a:cubicBezTo>
                  <a:moveTo>
                    <a:pt x="2091" y="3889"/>
                  </a:moveTo>
                  <a:cubicBezTo>
                    <a:pt x="2075" y="3889"/>
                    <a:pt x="2061" y="3902"/>
                    <a:pt x="2061" y="3919"/>
                  </a:cubicBezTo>
                  <a:cubicBezTo>
                    <a:pt x="2061" y="3935"/>
                    <a:pt x="2075" y="3948"/>
                    <a:pt x="2091" y="3948"/>
                  </a:cubicBezTo>
                  <a:cubicBezTo>
                    <a:pt x="2107" y="3948"/>
                    <a:pt x="2120" y="3935"/>
                    <a:pt x="2120" y="3919"/>
                  </a:cubicBezTo>
                  <a:cubicBezTo>
                    <a:pt x="2120" y="3902"/>
                    <a:pt x="2107" y="3889"/>
                    <a:pt x="2091" y="3889"/>
                  </a:cubicBezTo>
                  <a:moveTo>
                    <a:pt x="3397" y="3889"/>
                  </a:moveTo>
                  <a:cubicBezTo>
                    <a:pt x="3381" y="3889"/>
                    <a:pt x="3368" y="3902"/>
                    <a:pt x="3368" y="3919"/>
                  </a:cubicBezTo>
                  <a:cubicBezTo>
                    <a:pt x="3368" y="3935"/>
                    <a:pt x="3381" y="3948"/>
                    <a:pt x="3397" y="3948"/>
                  </a:cubicBezTo>
                  <a:cubicBezTo>
                    <a:pt x="3413" y="3948"/>
                    <a:pt x="3426" y="3935"/>
                    <a:pt x="3426" y="3919"/>
                  </a:cubicBezTo>
                  <a:cubicBezTo>
                    <a:pt x="3426" y="3902"/>
                    <a:pt x="3413" y="3889"/>
                    <a:pt x="3397" y="3889"/>
                  </a:cubicBezTo>
                  <a:moveTo>
                    <a:pt x="2221" y="3888"/>
                  </a:moveTo>
                  <a:cubicBezTo>
                    <a:pt x="2205" y="3888"/>
                    <a:pt x="2191" y="3902"/>
                    <a:pt x="2191" y="3919"/>
                  </a:cubicBezTo>
                  <a:cubicBezTo>
                    <a:pt x="2191" y="3935"/>
                    <a:pt x="2205" y="3949"/>
                    <a:pt x="2221" y="3949"/>
                  </a:cubicBezTo>
                  <a:cubicBezTo>
                    <a:pt x="2238" y="3949"/>
                    <a:pt x="2252" y="3935"/>
                    <a:pt x="2252" y="3919"/>
                  </a:cubicBezTo>
                  <a:cubicBezTo>
                    <a:pt x="2252" y="3902"/>
                    <a:pt x="2238" y="3888"/>
                    <a:pt x="2221" y="3888"/>
                  </a:cubicBezTo>
                  <a:moveTo>
                    <a:pt x="3266" y="3888"/>
                  </a:moveTo>
                  <a:cubicBezTo>
                    <a:pt x="3249" y="3888"/>
                    <a:pt x="3236" y="3902"/>
                    <a:pt x="3236" y="3919"/>
                  </a:cubicBezTo>
                  <a:cubicBezTo>
                    <a:pt x="3236" y="3935"/>
                    <a:pt x="3249" y="3949"/>
                    <a:pt x="3266" y="3949"/>
                  </a:cubicBezTo>
                  <a:cubicBezTo>
                    <a:pt x="3283" y="3949"/>
                    <a:pt x="3297" y="3935"/>
                    <a:pt x="3297" y="3919"/>
                  </a:cubicBezTo>
                  <a:cubicBezTo>
                    <a:pt x="3297" y="3902"/>
                    <a:pt x="3283" y="3888"/>
                    <a:pt x="3266" y="3888"/>
                  </a:cubicBezTo>
                  <a:moveTo>
                    <a:pt x="2352" y="3887"/>
                  </a:moveTo>
                  <a:cubicBezTo>
                    <a:pt x="2335" y="3887"/>
                    <a:pt x="2320" y="3901"/>
                    <a:pt x="2320" y="3919"/>
                  </a:cubicBezTo>
                  <a:cubicBezTo>
                    <a:pt x="2320" y="3936"/>
                    <a:pt x="2335" y="3950"/>
                    <a:pt x="2352" y="3950"/>
                  </a:cubicBezTo>
                  <a:cubicBezTo>
                    <a:pt x="2369" y="3950"/>
                    <a:pt x="2383" y="3936"/>
                    <a:pt x="2383" y="3919"/>
                  </a:cubicBezTo>
                  <a:cubicBezTo>
                    <a:pt x="2383" y="3901"/>
                    <a:pt x="2369" y="3887"/>
                    <a:pt x="2352" y="3887"/>
                  </a:cubicBezTo>
                  <a:moveTo>
                    <a:pt x="3136" y="3887"/>
                  </a:moveTo>
                  <a:cubicBezTo>
                    <a:pt x="3118" y="3887"/>
                    <a:pt x="3104" y="3901"/>
                    <a:pt x="3104" y="3919"/>
                  </a:cubicBezTo>
                  <a:cubicBezTo>
                    <a:pt x="3104" y="3936"/>
                    <a:pt x="3118" y="3950"/>
                    <a:pt x="3136" y="3950"/>
                  </a:cubicBezTo>
                  <a:cubicBezTo>
                    <a:pt x="3153" y="3950"/>
                    <a:pt x="3167" y="3936"/>
                    <a:pt x="3167" y="3919"/>
                  </a:cubicBezTo>
                  <a:cubicBezTo>
                    <a:pt x="3167" y="3901"/>
                    <a:pt x="3153" y="3887"/>
                    <a:pt x="3136" y="3887"/>
                  </a:cubicBezTo>
                  <a:moveTo>
                    <a:pt x="2483" y="3886"/>
                  </a:moveTo>
                  <a:cubicBezTo>
                    <a:pt x="2465" y="3886"/>
                    <a:pt x="2450" y="3901"/>
                    <a:pt x="2450" y="3919"/>
                  </a:cubicBezTo>
                  <a:cubicBezTo>
                    <a:pt x="2450" y="3936"/>
                    <a:pt x="2465" y="3951"/>
                    <a:pt x="2483" y="3951"/>
                  </a:cubicBezTo>
                  <a:cubicBezTo>
                    <a:pt x="2500" y="3951"/>
                    <a:pt x="2515" y="3936"/>
                    <a:pt x="2515" y="3919"/>
                  </a:cubicBezTo>
                  <a:cubicBezTo>
                    <a:pt x="2515" y="3901"/>
                    <a:pt x="2500" y="3886"/>
                    <a:pt x="2483" y="3886"/>
                  </a:cubicBezTo>
                  <a:moveTo>
                    <a:pt x="3005" y="3886"/>
                  </a:moveTo>
                  <a:cubicBezTo>
                    <a:pt x="2987" y="3886"/>
                    <a:pt x="2973" y="3901"/>
                    <a:pt x="2973" y="3919"/>
                  </a:cubicBezTo>
                  <a:cubicBezTo>
                    <a:pt x="2973" y="3936"/>
                    <a:pt x="2987" y="3951"/>
                    <a:pt x="3005" y="3951"/>
                  </a:cubicBezTo>
                  <a:cubicBezTo>
                    <a:pt x="3023" y="3951"/>
                    <a:pt x="3037" y="3936"/>
                    <a:pt x="3037" y="3919"/>
                  </a:cubicBezTo>
                  <a:cubicBezTo>
                    <a:pt x="3037" y="3901"/>
                    <a:pt x="3023" y="3886"/>
                    <a:pt x="3005" y="3886"/>
                  </a:cubicBezTo>
                  <a:moveTo>
                    <a:pt x="2613" y="3886"/>
                  </a:moveTo>
                  <a:cubicBezTo>
                    <a:pt x="2595" y="3886"/>
                    <a:pt x="2581" y="3901"/>
                    <a:pt x="2581" y="3919"/>
                  </a:cubicBezTo>
                  <a:cubicBezTo>
                    <a:pt x="2581" y="3937"/>
                    <a:pt x="2595" y="3951"/>
                    <a:pt x="2613" y="3951"/>
                  </a:cubicBezTo>
                  <a:cubicBezTo>
                    <a:pt x="2631" y="3951"/>
                    <a:pt x="2646" y="3937"/>
                    <a:pt x="2646" y="3919"/>
                  </a:cubicBezTo>
                  <a:cubicBezTo>
                    <a:pt x="2646" y="3901"/>
                    <a:pt x="2631" y="3886"/>
                    <a:pt x="2613" y="3886"/>
                  </a:cubicBezTo>
                  <a:moveTo>
                    <a:pt x="2744" y="3886"/>
                  </a:moveTo>
                  <a:cubicBezTo>
                    <a:pt x="2726" y="3886"/>
                    <a:pt x="2711" y="3901"/>
                    <a:pt x="2711" y="3919"/>
                  </a:cubicBezTo>
                  <a:cubicBezTo>
                    <a:pt x="2711" y="3937"/>
                    <a:pt x="2726" y="3951"/>
                    <a:pt x="2744" y="3951"/>
                  </a:cubicBezTo>
                  <a:cubicBezTo>
                    <a:pt x="2762" y="3951"/>
                    <a:pt x="2776" y="3937"/>
                    <a:pt x="2776" y="3919"/>
                  </a:cubicBezTo>
                  <a:cubicBezTo>
                    <a:pt x="2776" y="3901"/>
                    <a:pt x="2762" y="3886"/>
                    <a:pt x="2744" y="3886"/>
                  </a:cubicBezTo>
                  <a:moveTo>
                    <a:pt x="2874" y="3886"/>
                  </a:moveTo>
                  <a:cubicBezTo>
                    <a:pt x="2856" y="3886"/>
                    <a:pt x="2842" y="3901"/>
                    <a:pt x="2842" y="3919"/>
                  </a:cubicBezTo>
                  <a:cubicBezTo>
                    <a:pt x="2842" y="3937"/>
                    <a:pt x="2856" y="3951"/>
                    <a:pt x="2874" y="3951"/>
                  </a:cubicBezTo>
                  <a:cubicBezTo>
                    <a:pt x="2892" y="3951"/>
                    <a:pt x="2907" y="3937"/>
                    <a:pt x="2907" y="3919"/>
                  </a:cubicBezTo>
                  <a:cubicBezTo>
                    <a:pt x="2907" y="3901"/>
                    <a:pt x="2892" y="3886"/>
                    <a:pt x="2874" y="3886"/>
                  </a:cubicBezTo>
                  <a:moveTo>
                    <a:pt x="1830" y="3760"/>
                  </a:moveTo>
                  <a:cubicBezTo>
                    <a:pt x="1814" y="3760"/>
                    <a:pt x="1802" y="3773"/>
                    <a:pt x="1802" y="3788"/>
                  </a:cubicBezTo>
                  <a:cubicBezTo>
                    <a:pt x="1802" y="3803"/>
                    <a:pt x="1814" y="3816"/>
                    <a:pt x="1830" y="3816"/>
                  </a:cubicBezTo>
                  <a:cubicBezTo>
                    <a:pt x="1845" y="3816"/>
                    <a:pt x="1857" y="3803"/>
                    <a:pt x="1857" y="3788"/>
                  </a:cubicBezTo>
                  <a:cubicBezTo>
                    <a:pt x="1857" y="3773"/>
                    <a:pt x="1845" y="3760"/>
                    <a:pt x="1830" y="3760"/>
                  </a:cubicBezTo>
                  <a:moveTo>
                    <a:pt x="3658" y="3760"/>
                  </a:moveTo>
                  <a:cubicBezTo>
                    <a:pt x="3642" y="3760"/>
                    <a:pt x="3630" y="3772"/>
                    <a:pt x="3630" y="3788"/>
                  </a:cubicBezTo>
                  <a:cubicBezTo>
                    <a:pt x="3630" y="3804"/>
                    <a:pt x="3642" y="3816"/>
                    <a:pt x="3658" y="3816"/>
                  </a:cubicBezTo>
                  <a:cubicBezTo>
                    <a:pt x="3674" y="3816"/>
                    <a:pt x="3686" y="3804"/>
                    <a:pt x="3686" y="3788"/>
                  </a:cubicBezTo>
                  <a:cubicBezTo>
                    <a:pt x="3686" y="3772"/>
                    <a:pt x="3674" y="3760"/>
                    <a:pt x="3658" y="3760"/>
                  </a:cubicBezTo>
                  <a:moveTo>
                    <a:pt x="1960" y="3759"/>
                  </a:moveTo>
                  <a:cubicBezTo>
                    <a:pt x="1944" y="3759"/>
                    <a:pt x="1931" y="3772"/>
                    <a:pt x="1931" y="3788"/>
                  </a:cubicBezTo>
                  <a:cubicBezTo>
                    <a:pt x="1931" y="3804"/>
                    <a:pt x="1944" y="3817"/>
                    <a:pt x="1960" y="3817"/>
                  </a:cubicBezTo>
                  <a:cubicBezTo>
                    <a:pt x="1976" y="3817"/>
                    <a:pt x="1990" y="3804"/>
                    <a:pt x="1990" y="3788"/>
                  </a:cubicBezTo>
                  <a:cubicBezTo>
                    <a:pt x="1990" y="3772"/>
                    <a:pt x="1976" y="3759"/>
                    <a:pt x="1960" y="3759"/>
                  </a:cubicBezTo>
                  <a:moveTo>
                    <a:pt x="3527" y="3758"/>
                  </a:moveTo>
                  <a:cubicBezTo>
                    <a:pt x="3511" y="3758"/>
                    <a:pt x="3498" y="3772"/>
                    <a:pt x="3498" y="3788"/>
                  </a:cubicBezTo>
                  <a:cubicBezTo>
                    <a:pt x="3498" y="3804"/>
                    <a:pt x="3511" y="3818"/>
                    <a:pt x="3527" y="3818"/>
                  </a:cubicBezTo>
                  <a:cubicBezTo>
                    <a:pt x="3544" y="3818"/>
                    <a:pt x="3557" y="3804"/>
                    <a:pt x="3557" y="3788"/>
                  </a:cubicBezTo>
                  <a:cubicBezTo>
                    <a:pt x="3557" y="3772"/>
                    <a:pt x="3544" y="3758"/>
                    <a:pt x="3527" y="3758"/>
                  </a:cubicBezTo>
                  <a:moveTo>
                    <a:pt x="2091" y="3757"/>
                  </a:moveTo>
                  <a:cubicBezTo>
                    <a:pt x="2074" y="3757"/>
                    <a:pt x="2060" y="3771"/>
                    <a:pt x="2060" y="3788"/>
                  </a:cubicBezTo>
                  <a:cubicBezTo>
                    <a:pt x="2060" y="3805"/>
                    <a:pt x="2074" y="3819"/>
                    <a:pt x="2091" y="3819"/>
                  </a:cubicBezTo>
                  <a:cubicBezTo>
                    <a:pt x="2108" y="3819"/>
                    <a:pt x="2122" y="3805"/>
                    <a:pt x="2122" y="3788"/>
                  </a:cubicBezTo>
                  <a:cubicBezTo>
                    <a:pt x="2122" y="3771"/>
                    <a:pt x="2108" y="3757"/>
                    <a:pt x="2091" y="3757"/>
                  </a:cubicBezTo>
                  <a:moveTo>
                    <a:pt x="3397" y="3757"/>
                  </a:moveTo>
                  <a:cubicBezTo>
                    <a:pt x="3380" y="3757"/>
                    <a:pt x="3366" y="3771"/>
                    <a:pt x="3366" y="3788"/>
                  </a:cubicBezTo>
                  <a:cubicBezTo>
                    <a:pt x="3366" y="3805"/>
                    <a:pt x="3380" y="3819"/>
                    <a:pt x="3397" y="3819"/>
                  </a:cubicBezTo>
                  <a:cubicBezTo>
                    <a:pt x="3414" y="3819"/>
                    <a:pt x="3428" y="3805"/>
                    <a:pt x="3428" y="3788"/>
                  </a:cubicBezTo>
                  <a:cubicBezTo>
                    <a:pt x="3428" y="3771"/>
                    <a:pt x="3414" y="3757"/>
                    <a:pt x="3397" y="3757"/>
                  </a:cubicBezTo>
                  <a:moveTo>
                    <a:pt x="2221" y="3756"/>
                  </a:moveTo>
                  <a:cubicBezTo>
                    <a:pt x="2204" y="3756"/>
                    <a:pt x="2189" y="3770"/>
                    <a:pt x="2189" y="3788"/>
                  </a:cubicBezTo>
                  <a:cubicBezTo>
                    <a:pt x="2189" y="3806"/>
                    <a:pt x="2204" y="3820"/>
                    <a:pt x="2221" y="3820"/>
                  </a:cubicBezTo>
                  <a:cubicBezTo>
                    <a:pt x="2239" y="3820"/>
                    <a:pt x="2254" y="3806"/>
                    <a:pt x="2254" y="3788"/>
                  </a:cubicBezTo>
                  <a:cubicBezTo>
                    <a:pt x="2254" y="3770"/>
                    <a:pt x="2239" y="3756"/>
                    <a:pt x="2221" y="3756"/>
                  </a:cubicBezTo>
                  <a:moveTo>
                    <a:pt x="3266" y="3756"/>
                  </a:moveTo>
                  <a:cubicBezTo>
                    <a:pt x="3248" y="3756"/>
                    <a:pt x="3234" y="3770"/>
                    <a:pt x="3234" y="3788"/>
                  </a:cubicBezTo>
                  <a:cubicBezTo>
                    <a:pt x="3234" y="3806"/>
                    <a:pt x="3248" y="3820"/>
                    <a:pt x="3266" y="3820"/>
                  </a:cubicBezTo>
                  <a:cubicBezTo>
                    <a:pt x="3284" y="3820"/>
                    <a:pt x="3298" y="3806"/>
                    <a:pt x="3298" y="3788"/>
                  </a:cubicBezTo>
                  <a:cubicBezTo>
                    <a:pt x="3298" y="3770"/>
                    <a:pt x="3284" y="3756"/>
                    <a:pt x="3266" y="3756"/>
                  </a:cubicBezTo>
                  <a:moveTo>
                    <a:pt x="2352" y="3755"/>
                  </a:moveTo>
                  <a:cubicBezTo>
                    <a:pt x="2334" y="3755"/>
                    <a:pt x="2319" y="3770"/>
                    <a:pt x="2319" y="3788"/>
                  </a:cubicBezTo>
                  <a:cubicBezTo>
                    <a:pt x="2319" y="3806"/>
                    <a:pt x="2334" y="3821"/>
                    <a:pt x="2352" y="3821"/>
                  </a:cubicBezTo>
                  <a:cubicBezTo>
                    <a:pt x="2370" y="3821"/>
                    <a:pt x="2385" y="3806"/>
                    <a:pt x="2385" y="3788"/>
                  </a:cubicBezTo>
                  <a:cubicBezTo>
                    <a:pt x="2385" y="3770"/>
                    <a:pt x="2370" y="3755"/>
                    <a:pt x="2352" y="3755"/>
                  </a:cubicBezTo>
                  <a:moveTo>
                    <a:pt x="3136" y="3755"/>
                  </a:moveTo>
                  <a:cubicBezTo>
                    <a:pt x="3117" y="3755"/>
                    <a:pt x="3102" y="3770"/>
                    <a:pt x="3102" y="3788"/>
                  </a:cubicBezTo>
                  <a:cubicBezTo>
                    <a:pt x="3102" y="3806"/>
                    <a:pt x="3117" y="3821"/>
                    <a:pt x="3136" y="3821"/>
                  </a:cubicBezTo>
                  <a:cubicBezTo>
                    <a:pt x="3154" y="3821"/>
                    <a:pt x="3169" y="3806"/>
                    <a:pt x="3169" y="3788"/>
                  </a:cubicBezTo>
                  <a:cubicBezTo>
                    <a:pt x="3169" y="3770"/>
                    <a:pt x="3154" y="3755"/>
                    <a:pt x="3136" y="3755"/>
                  </a:cubicBezTo>
                  <a:moveTo>
                    <a:pt x="2483" y="3754"/>
                  </a:moveTo>
                  <a:cubicBezTo>
                    <a:pt x="2464" y="3754"/>
                    <a:pt x="2449" y="3769"/>
                    <a:pt x="2449" y="3788"/>
                  </a:cubicBezTo>
                  <a:cubicBezTo>
                    <a:pt x="2449" y="3807"/>
                    <a:pt x="2464" y="3822"/>
                    <a:pt x="2483" y="3822"/>
                  </a:cubicBezTo>
                  <a:cubicBezTo>
                    <a:pt x="2501" y="3822"/>
                    <a:pt x="2517" y="3807"/>
                    <a:pt x="2517" y="3788"/>
                  </a:cubicBezTo>
                  <a:cubicBezTo>
                    <a:pt x="2517" y="3769"/>
                    <a:pt x="2501" y="3754"/>
                    <a:pt x="2483" y="3754"/>
                  </a:cubicBezTo>
                  <a:moveTo>
                    <a:pt x="3005" y="3754"/>
                  </a:moveTo>
                  <a:cubicBezTo>
                    <a:pt x="2986" y="3754"/>
                    <a:pt x="2971" y="3769"/>
                    <a:pt x="2971" y="3788"/>
                  </a:cubicBezTo>
                  <a:cubicBezTo>
                    <a:pt x="2971" y="3807"/>
                    <a:pt x="2986" y="3822"/>
                    <a:pt x="3005" y="3822"/>
                  </a:cubicBezTo>
                  <a:cubicBezTo>
                    <a:pt x="3024" y="3822"/>
                    <a:pt x="3039" y="3807"/>
                    <a:pt x="3039" y="3788"/>
                  </a:cubicBezTo>
                  <a:cubicBezTo>
                    <a:pt x="3039" y="3769"/>
                    <a:pt x="3024" y="3754"/>
                    <a:pt x="3005" y="3754"/>
                  </a:cubicBezTo>
                  <a:moveTo>
                    <a:pt x="2613" y="3754"/>
                  </a:moveTo>
                  <a:cubicBezTo>
                    <a:pt x="2594" y="3754"/>
                    <a:pt x="2579" y="3769"/>
                    <a:pt x="2579" y="3788"/>
                  </a:cubicBezTo>
                  <a:cubicBezTo>
                    <a:pt x="2579" y="3807"/>
                    <a:pt x="2594" y="3822"/>
                    <a:pt x="2613" y="3822"/>
                  </a:cubicBezTo>
                  <a:cubicBezTo>
                    <a:pt x="2632" y="3822"/>
                    <a:pt x="2648" y="3807"/>
                    <a:pt x="2648" y="3788"/>
                  </a:cubicBezTo>
                  <a:cubicBezTo>
                    <a:pt x="2648" y="3769"/>
                    <a:pt x="2632" y="3754"/>
                    <a:pt x="2613" y="3754"/>
                  </a:cubicBezTo>
                  <a:moveTo>
                    <a:pt x="2874" y="3754"/>
                  </a:moveTo>
                  <a:cubicBezTo>
                    <a:pt x="2855" y="3754"/>
                    <a:pt x="2840" y="3769"/>
                    <a:pt x="2840" y="3788"/>
                  </a:cubicBezTo>
                  <a:cubicBezTo>
                    <a:pt x="2840" y="3807"/>
                    <a:pt x="2855" y="3822"/>
                    <a:pt x="2874" y="3822"/>
                  </a:cubicBezTo>
                  <a:cubicBezTo>
                    <a:pt x="2893" y="3822"/>
                    <a:pt x="2909" y="3807"/>
                    <a:pt x="2909" y="3788"/>
                  </a:cubicBezTo>
                  <a:cubicBezTo>
                    <a:pt x="2909" y="3769"/>
                    <a:pt x="2893" y="3754"/>
                    <a:pt x="2874" y="3754"/>
                  </a:cubicBezTo>
                  <a:moveTo>
                    <a:pt x="2744" y="3753"/>
                  </a:moveTo>
                  <a:cubicBezTo>
                    <a:pt x="2725" y="3753"/>
                    <a:pt x="2709" y="3769"/>
                    <a:pt x="2709" y="3788"/>
                  </a:cubicBezTo>
                  <a:cubicBezTo>
                    <a:pt x="2709" y="3807"/>
                    <a:pt x="2725" y="3823"/>
                    <a:pt x="2744" y="3823"/>
                  </a:cubicBezTo>
                  <a:cubicBezTo>
                    <a:pt x="2763" y="3823"/>
                    <a:pt x="2779" y="3807"/>
                    <a:pt x="2779" y="3788"/>
                  </a:cubicBezTo>
                  <a:cubicBezTo>
                    <a:pt x="2779" y="3769"/>
                    <a:pt x="2763" y="3753"/>
                    <a:pt x="2744" y="3753"/>
                  </a:cubicBezTo>
                  <a:moveTo>
                    <a:pt x="1830" y="3628"/>
                  </a:moveTo>
                  <a:cubicBezTo>
                    <a:pt x="1813" y="3628"/>
                    <a:pt x="1800" y="3641"/>
                    <a:pt x="1800" y="3657"/>
                  </a:cubicBezTo>
                  <a:cubicBezTo>
                    <a:pt x="1800" y="3674"/>
                    <a:pt x="1813" y="3687"/>
                    <a:pt x="1830" y="3687"/>
                  </a:cubicBezTo>
                  <a:cubicBezTo>
                    <a:pt x="1846" y="3687"/>
                    <a:pt x="1859" y="3674"/>
                    <a:pt x="1859" y="3657"/>
                  </a:cubicBezTo>
                  <a:cubicBezTo>
                    <a:pt x="1859" y="3641"/>
                    <a:pt x="1846" y="3628"/>
                    <a:pt x="1830" y="3628"/>
                  </a:cubicBezTo>
                  <a:moveTo>
                    <a:pt x="3658" y="3628"/>
                  </a:moveTo>
                  <a:cubicBezTo>
                    <a:pt x="3642" y="3628"/>
                    <a:pt x="3629" y="3641"/>
                    <a:pt x="3629" y="3657"/>
                  </a:cubicBezTo>
                  <a:cubicBezTo>
                    <a:pt x="3629" y="3674"/>
                    <a:pt x="3642" y="3687"/>
                    <a:pt x="3658" y="3687"/>
                  </a:cubicBezTo>
                  <a:cubicBezTo>
                    <a:pt x="3674" y="3687"/>
                    <a:pt x="3687" y="3674"/>
                    <a:pt x="3687" y="3657"/>
                  </a:cubicBezTo>
                  <a:cubicBezTo>
                    <a:pt x="3687" y="3641"/>
                    <a:pt x="3674" y="3628"/>
                    <a:pt x="3658" y="3628"/>
                  </a:cubicBezTo>
                  <a:moveTo>
                    <a:pt x="1960" y="3627"/>
                  </a:moveTo>
                  <a:cubicBezTo>
                    <a:pt x="1943" y="3627"/>
                    <a:pt x="1929" y="3640"/>
                    <a:pt x="1929" y="3657"/>
                  </a:cubicBezTo>
                  <a:cubicBezTo>
                    <a:pt x="1929" y="3674"/>
                    <a:pt x="1943" y="3688"/>
                    <a:pt x="1960" y="3688"/>
                  </a:cubicBezTo>
                  <a:cubicBezTo>
                    <a:pt x="1977" y="3688"/>
                    <a:pt x="1991" y="3674"/>
                    <a:pt x="1991" y="3657"/>
                  </a:cubicBezTo>
                  <a:cubicBezTo>
                    <a:pt x="1991" y="3640"/>
                    <a:pt x="1977" y="3627"/>
                    <a:pt x="1960" y="3627"/>
                  </a:cubicBezTo>
                  <a:moveTo>
                    <a:pt x="3527" y="3626"/>
                  </a:moveTo>
                  <a:cubicBezTo>
                    <a:pt x="3510" y="3626"/>
                    <a:pt x="3496" y="3640"/>
                    <a:pt x="3496" y="3657"/>
                  </a:cubicBezTo>
                  <a:cubicBezTo>
                    <a:pt x="3496" y="3675"/>
                    <a:pt x="3510" y="3689"/>
                    <a:pt x="3527" y="3689"/>
                  </a:cubicBezTo>
                  <a:cubicBezTo>
                    <a:pt x="3545" y="3689"/>
                    <a:pt x="3559" y="3675"/>
                    <a:pt x="3559" y="3657"/>
                  </a:cubicBezTo>
                  <a:cubicBezTo>
                    <a:pt x="3559" y="3640"/>
                    <a:pt x="3545" y="3626"/>
                    <a:pt x="3527" y="3626"/>
                  </a:cubicBezTo>
                  <a:moveTo>
                    <a:pt x="2091" y="3625"/>
                  </a:moveTo>
                  <a:cubicBezTo>
                    <a:pt x="2073" y="3625"/>
                    <a:pt x="2058" y="3639"/>
                    <a:pt x="2058" y="3657"/>
                  </a:cubicBezTo>
                  <a:cubicBezTo>
                    <a:pt x="2058" y="3675"/>
                    <a:pt x="2073" y="3690"/>
                    <a:pt x="2091" y="3690"/>
                  </a:cubicBezTo>
                  <a:cubicBezTo>
                    <a:pt x="2109" y="3690"/>
                    <a:pt x="2123" y="3675"/>
                    <a:pt x="2123" y="3657"/>
                  </a:cubicBezTo>
                  <a:cubicBezTo>
                    <a:pt x="2123" y="3639"/>
                    <a:pt x="2109" y="3625"/>
                    <a:pt x="2091" y="3625"/>
                  </a:cubicBezTo>
                  <a:moveTo>
                    <a:pt x="3397" y="3625"/>
                  </a:moveTo>
                  <a:cubicBezTo>
                    <a:pt x="3379" y="3625"/>
                    <a:pt x="3364" y="3639"/>
                    <a:pt x="3364" y="3657"/>
                  </a:cubicBezTo>
                  <a:cubicBezTo>
                    <a:pt x="3364" y="3675"/>
                    <a:pt x="3379" y="3690"/>
                    <a:pt x="3397" y="3690"/>
                  </a:cubicBezTo>
                  <a:cubicBezTo>
                    <a:pt x="3415" y="3690"/>
                    <a:pt x="3429" y="3675"/>
                    <a:pt x="3429" y="3657"/>
                  </a:cubicBezTo>
                  <a:cubicBezTo>
                    <a:pt x="3429" y="3639"/>
                    <a:pt x="3415" y="3625"/>
                    <a:pt x="3397" y="3625"/>
                  </a:cubicBezTo>
                  <a:moveTo>
                    <a:pt x="2221" y="3624"/>
                  </a:moveTo>
                  <a:cubicBezTo>
                    <a:pt x="2203" y="3624"/>
                    <a:pt x="2188" y="3639"/>
                    <a:pt x="2188" y="3657"/>
                  </a:cubicBezTo>
                  <a:cubicBezTo>
                    <a:pt x="2188" y="3676"/>
                    <a:pt x="2203" y="3691"/>
                    <a:pt x="2221" y="3691"/>
                  </a:cubicBezTo>
                  <a:cubicBezTo>
                    <a:pt x="2240" y="3691"/>
                    <a:pt x="2255" y="3676"/>
                    <a:pt x="2255" y="3657"/>
                  </a:cubicBezTo>
                  <a:cubicBezTo>
                    <a:pt x="2255" y="3639"/>
                    <a:pt x="2240" y="3624"/>
                    <a:pt x="2221" y="3624"/>
                  </a:cubicBezTo>
                  <a:moveTo>
                    <a:pt x="3266" y="3623"/>
                  </a:moveTo>
                  <a:cubicBezTo>
                    <a:pt x="3247" y="3623"/>
                    <a:pt x="3232" y="3639"/>
                    <a:pt x="3232" y="3657"/>
                  </a:cubicBezTo>
                  <a:cubicBezTo>
                    <a:pt x="3232" y="3676"/>
                    <a:pt x="3247" y="3692"/>
                    <a:pt x="3266" y="3692"/>
                  </a:cubicBezTo>
                  <a:cubicBezTo>
                    <a:pt x="3285" y="3692"/>
                    <a:pt x="3300" y="3676"/>
                    <a:pt x="3300" y="3657"/>
                  </a:cubicBezTo>
                  <a:cubicBezTo>
                    <a:pt x="3300" y="3639"/>
                    <a:pt x="3285" y="3623"/>
                    <a:pt x="3266" y="3623"/>
                  </a:cubicBezTo>
                  <a:moveTo>
                    <a:pt x="2352" y="3622"/>
                  </a:moveTo>
                  <a:cubicBezTo>
                    <a:pt x="2333" y="3622"/>
                    <a:pt x="2317" y="3638"/>
                    <a:pt x="2317" y="3657"/>
                  </a:cubicBezTo>
                  <a:cubicBezTo>
                    <a:pt x="2317" y="3677"/>
                    <a:pt x="2333" y="3693"/>
                    <a:pt x="2352" y="3693"/>
                  </a:cubicBezTo>
                  <a:cubicBezTo>
                    <a:pt x="2371" y="3693"/>
                    <a:pt x="2387" y="3677"/>
                    <a:pt x="2387" y="3657"/>
                  </a:cubicBezTo>
                  <a:cubicBezTo>
                    <a:pt x="2387" y="3638"/>
                    <a:pt x="2371" y="3622"/>
                    <a:pt x="2352" y="3622"/>
                  </a:cubicBezTo>
                  <a:moveTo>
                    <a:pt x="3136" y="3622"/>
                  </a:moveTo>
                  <a:cubicBezTo>
                    <a:pt x="3116" y="3622"/>
                    <a:pt x="3101" y="3638"/>
                    <a:pt x="3101" y="3657"/>
                  </a:cubicBezTo>
                  <a:cubicBezTo>
                    <a:pt x="3101" y="3677"/>
                    <a:pt x="3116" y="3693"/>
                    <a:pt x="3136" y="3693"/>
                  </a:cubicBezTo>
                  <a:cubicBezTo>
                    <a:pt x="3155" y="3693"/>
                    <a:pt x="3171" y="3677"/>
                    <a:pt x="3171" y="3657"/>
                  </a:cubicBezTo>
                  <a:cubicBezTo>
                    <a:pt x="3171" y="3638"/>
                    <a:pt x="3155" y="3622"/>
                    <a:pt x="3136" y="3622"/>
                  </a:cubicBezTo>
                  <a:moveTo>
                    <a:pt x="2483" y="3622"/>
                  </a:moveTo>
                  <a:cubicBezTo>
                    <a:pt x="2463" y="3622"/>
                    <a:pt x="2447" y="3638"/>
                    <a:pt x="2447" y="3657"/>
                  </a:cubicBezTo>
                  <a:cubicBezTo>
                    <a:pt x="2447" y="3677"/>
                    <a:pt x="2463" y="3693"/>
                    <a:pt x="2483" y="3693"/>
                  </a:cubicBezTo>
                  <a:cubicBezTo>
                    <a:pt x="2502" y="3693"/>
                    <a:pt x="2518" y="3677"/>
                    <a:pt x="2518" y="3657"/>
                  </a:cubicBezTo>
                  <a:cubicBezTo>
                    <a:pt x="2518" y="3638"/>
                    <a:pt x="2502" y="3622"/>
                    <a:pt x="2483" y="3622"/>
                  </a:cubicBezTo>
                  <a:moveTo>
                    <a:pt x="3005" y="3622"/>
                  </a:moveTo>
                  <a:cubicBezTo>
                    <a:pt x="2985" y="3622"/>
                    <a:pt x="2969" y="3638"/>
                    <a:pt x="2969" y="3657"/>
                  </a:cubicBezTo>
                  <a:cubicBezTo>
                    <a:pt x="2969" y="3677"/>
                    <a:pt x="2985" y="3693"/>
                    <a:pt x="3005" y="3693"/>
                  </a:cubicBezTo>
                  <a:cubicBezTo>
                    <a:pt x="3025" y="3693"/>
                    <a:pt x="3041" y="3677"/>
                    <a:pt x="3041" y="3657"/>
                  </a:cubicBezTo>
                  <a:cubicBezTo>
                    <a:pt x="3041" y="3638"/>
                    <a:pt x="3025" y="3622"/>
                    <a:pt x="3005" y="3622"/>
                  </a:cubicBezTo>
                  <a:moveTo>
                    <a:pt x="2613" y="3621"/>
                  </a:moveTo>
                  <a:cubicBezTo>
                    <a:pt x="2593" y="3621"/>
                    <a:pt x="2577" y="3637"/>
                    <a:pt x="2577" y="3657"/>
                  </a:cubicBezTo>
                  <a:cubicBezTo>
                    <a:pt x="2577" y="3678"/>
                    <a:pt x="2593" y="3694"/>
                    <a:pt x="2613" y="3694"/>
                  </a:cubicBezTo>
                  <a:cubicBezTo>
                    <a:pt x="2633" y="3694"/>
                    <a:pt x="2650" y="3678"/>
                    <a:pt x="2650" y="3657"/>
                  </a:cubicBezTo>
                  <a:cubicBezTo>
                    <a:pt x="2650" y="3637"/>
                    <a:pt x="2633" y="3621"/>
                    <a:pt x="2613" y="3621"/>
                  </a:cubicBezTo>
                  <a:moveTo>
                    <a:pt x="2744" y="3621"/>
                  </a:moveTo>
                  <a:cubicBezTo>
                    <a:pt x="2724" y="3621"/>
                    <a:pt x="2707" y="3637"/>
                    <a:pt x="2707" y="3657"/>
                  </a:cubicBezTo>
                  <a:cubicBezTo>
                    <a:pt x="2707" y="3678"/>
                    <a:pt x="2724" y="3694"/>
                    <a:pt x="2744" y="3694"/>
                  </a:cubicBezTo>
                  <a:cubicBezTo>
                    <a:pt x="2764" y="3694"/>
                    <a:pt x="2780" y="3678"/>
                    <a:pt x="2780" y="3657"/>
                  </a:cubicBezTo>
                  <a:cubicBezTo>
                    <a:pt x="2780" y="3637"/>
                    <a:pt x="2764" y="3621"/>
                    <a:pt x="2744" y="3621"/>
                  </a:cubicBezTo>
                  <a:moveTo>
                    <a:pt x="2874" y="3621"/>
                  </a:moveTo>
                  <a:cubicBezTo>
                    <a:pt x="2854" y="3621"/>
                    <a:pt x="2838" y="3637"/>
                    <a:pt x="2838" y="3657"/>
                  </a:cubicBezTo>
                  <a:cubicBezTo>
                    <a:pt x="2838" y="3678"/>
                    <a:pt x="2854" y="3694"/>
                    <a:pt x="2874" y="3694"/>
                  </a:cubicBezTo>
                  <a:cubicBezTo>
                    <a:pt x="2895" y="3694"/>
                    <a:pt x="2911" y="3678"/>
                    <a:pt x="2911" y="3657"/>
                  </a:cubicBezTo>
                  <a:cubicBezTo>
                    <a:pt x="2911" y="3637"/>
                    <a:pt x="2895" y="3621"/>
                    <a:pt x="2874" y="3621"/>
                  </a:cubicBezTo>
                  <a:moveTo>
                    <a:pt x="1830" y="3496"/>
                  </a:moveTo>
                  <a:cubicBezTo>
                    <a:pt x="1813" y="3496"/>
                    <a:pt x="1799" y="3510"/>
                    <a:pt x="1799" y="3527"/>
                  </a:cubicBezTo>
                  <a:cubicBezTo>
                    <a:pt x="1799" y="3544"/>
                    <a:pt x="1813" y="3557"/>
                    <a:pt x="1830" y="3557"/>
                  </a:cubicBezTo>
                  <a:cubicBezTo>
                    <a:pt x="1846" y="3557"/>
                    <a:pt x="1860" y="3544"/>
                    <a:pt x="1860" y="3527"/>
                  </a:cubicBezTo>
                  <a:cubicBezTo>
                    <a:pt x="1860" y="3510"/>
                    <a:pt x="1846" y="3496"/>
                    <a:pt x="1830" y="3496"/>
                  </a:cubicBezTo>
                  <a:moveTo>
                    <a:pt x="3658" y="3496"/>
                  </a:moveTo>
                  <a:cubicBezTo>
                    <a:pt x="3641" y="3496"/>
                    <a:pt x="3628" y="3510"/>
                    <a:pt x="3628" y="3527"/>
                  </a:cubicBezTo>
                  <a:cubicBezTo>
                    <a:pt x="3628" y="3544"/>
                    <a:pt x="3641" y="3557"/>
                    <a:pt x="3658" y="3557"/>
                  </a:cubicBezTo>
                  <a:cubicBezTo>
                    <a:pt x="3675" y="3557"/>
                    <a:pt x="3688" y="3544"/>
                    <a:pt x="3688" y="3527"/>
                  </a:cubicBezTo>
                  <a:cubicBezTo>
                    <a:pt x="3688" y="3510"/>
                    <a:pt x="3675" y="3496"/>
                    <a:pt x="3658" y="3496"/>
                  </a:cubicBezTo>
                  <a:moveTo>
                    <a:pt x="1960" y="3495"/>
                  </a:moveTo>
                  <a:cubicBezTo>
                    <a:pt x="1942" y="3495"/>
                    <a:pt x="1928" y="3509"/>
                    <a:pt x="1928" y="3527"/>
                  </a:cubicBezTo>
                  <a:cubicBezTo>
                    <a:pt x="1928" y="3545"/>
                    <a:pt x="1942" y="3559"/>
                    <a:pt x="1960" y="3559"/>
                  </a:cubicBezTo>
                  <a:cubicBezTo>
                    <a:pt x="1978" y="3559"/>
                    <a:pt x="1992" y="3545"/>
                    <a:pt x="1992" y="3527"/>
                  </a:cubicBezTo>
                  <a:cubicBezTo>
                    <a:pt x="1992" y="3509"/>
                    <a:pt x="1978" y="3495"/>
                    <a:pt x="1960" y="3495"/>
                  </a:cubicBezTo>
                  <a:moveTo>
                    <a:pt x="3527" y="3495"/>
                  </a:moveTo>
                  <a:cubicBezTo>
                    <a:pt x="3510" y="3495"/>
                    <a:pt x="3495" y="3509"/>
                    <a:pt x="3495" y="3527"/>
                  </a:cubicBezTo>
                  <a:cubicBezTo>
                    <a:pt x="3495" y="3545"/>
                    <a:pt x="3510" y="3559"/>
                    <a:pt x="3527" y="3559"/>
                  </a:cubicBezTo>
                  <a:cubicBezTo>
                    <a:pt x="3545" y="3559"/>
                    <a:pt x="3560" y="3545"/>
                    <a:pt x="3560" y="3527"/>
                  </a:cubicBezTo>
                  <a:cubicBezTo>
                    <a:pt x="3560" y="3509"/>
                    <a:pt x="3545" y="3495"/>
                    <a:pt x="3527" y="3495"/>
                  </a:cubicBezTo>
                  <a:moveTo>
                    <a:pt x="2091" y="3493"/>
                  </a:moveTo>
                  <a:cubicBezTo>
                    <a:pt x="2072" y="3493"/>
                    <a:pt x="2057" y="3508"/>
                    <a:pt x="2057" y="3527"/>
                  </a:cubicBezTo>
                  <a:cubicBezTo>
                    <a:pt x="2057" y="3545"/>
                    <a:pt x="2072" y="3561"/>
                    <a:pt x="2091" y="3561"/>
                  </a:cubicBezTo>
                  <a:cubicBezTo>
                    <a:pt x="2109" y="3561"/>
                    <a:pt x="2124" y="3545"/>
                    <a:pt x="2124" y="3527"/>
                  </a:cubicBezTo>
                  <a:cubicBezTo>
                    <a:pt x="2124" y="3508"/>
                    <a:pt x="2109" y="3493"/>
                    <a:pt x="2091" y="3493"/>
                  </a:cubicBezTo>
                  <a:moveTo>
                    <a:pt x="3397" y="3493"/>
                  </a:moveTo>
                  <a:cubicBezTo>
                    <a:pt x="3378" y="3493"/>
                    <a:pt x="3363" y="3508"/>
                    <a:pt x="3363" y="3527"/>
                  </a:cubicBezTo>
                  <a:cubicBezTo>
                    <a:pt x="3363" y="3546"/>
                    <a:pt x="3378" y="3561"/>
                    <a:pt x="3397" y="3561"/>
                  </a:cubicBezTo>
                  <a:cubicBezTo>
                    <a:pt x="3416" y="3561"/>
                    <a:pt x="3431" y="3546"/>
                    <a:pt x="3431" y="3527"/>
                  </a:cubicBezTo>
                  <a:cubicBezTo>
                    <a:pt x="3431" y="3508"/>
                    <a:pt x="3416" y="3493"/>
                    <a:pt x="3397" y="3493"/>
                  </a:cubicBezTo>
                  <a:moveTo>
                    <a:pt x="2221" y="3492"/>
                  </a:moveTo>
                  <a:cubicBezTo>
                    <a:pt x="2202" y="3492"/>
                    <a:pt x="2186" y="3507"/>
                    <a:pt x="2186" y="3527"/>
                  </a:cubicBezTo>
                  <a:cubicBezTo>
                    <a:pt x="2186" y="3546"/>
                    <a:pt x="2202" y="3562"/>
                    <a:pt x="2221" y="3562"/>
                  </a:cubicBezTo>
                  <a:cubicBezTo>
                    <a:pt x="2241" y="3562"/>
                    <a:pt x="2257" y="3546"/>
                    <a:pt x="2257" y="3527"/>
                  </a:cubicBezTo>
                  <a:cubicBezTo>
                    <a:pt x="2257" y="3507"/>
                    <a:pt x="2241" y="3492"/>
                    <a:pt x="2221" y="3492"/>
                  </a:cubicBezTo>
                  <a:moveTo>
                    <a:pt x="3266" y="3491"/>
                  </a:moveTo>
                  <a:cubicBezTo>
                    <a:pt x="3247" y="3491"/>
                    <a:pt x="3231" y="3507"/>
                    <a:pt x="3231" y="3527"/>
                  </a:cubicBezTo>
                  <a:cubicBezTo>
                    <a:pt x="3231" y="3546"/>
                    <a:pt x="3247" y="3562"/>
                    <a:pt x="3266" y="3562"/>
                  </a:cubicBezTo>
                  <a:cubicBezTo>
                    <a:pt x="3286" y="3562"/>
                    <a:pt x="3302" y="3546"/>
                    <a:pt x="3302" y="3527"/>
                  </a:cubicBezTo>
                  <a:cubicBezTo>
                    <a:pt x="3302" y="3507"/>
                    <a:pt x="3286" y="3491"/>
                    <a:pt x="3266" y="3491"/>
                  </a:cubicBezTo>
                  <a:moveTo>
                    <a:pt x="2352" y="3490"/>
                  </a:moveTo>
                  <a:cubicBezTo>
                    <a:pt x="2332" y="3490"/>
                    <a:pt x="2315" y="3507"/>
                    <a:pt x="2315" y="3527"/>
                  </a:cubicBezTo>
                  <a:cubicBezTo>
                    <a:pt x="2315" y="3547"/>
                    <a:pt x="2332" y="3563"/>
                    <a:pt x="2352" y="3563"/>
                  </a:cubicBezTo>
                  <a:cubicBezTo>
                    <a:pt x="2372" y="3563"/>
                    <a:pt x="2389" y="3547"/>
                    <a:pt x="2389" y="3527"/>
                  </a:cubicBezTo>
                  <a:cubicBezTo>
                    <a:pt x="2389" y="3507"/>
                    <a:pt x="2372" y="3490"/>
                    <a:pt x="2352" y="3490"/>
                  </a:cubicBezTo>
                  <a:moveTo>
                    <a:pt x="3136" y="3490"/>
                  </a:moveTo>
                  <a:cubicBezTo>
                    <a:pt x="3115" y="3490"/>
                    <a:pt x="3099" y="3506"/>
                    <a:pt x="3099" y="3527"/>
                  </a:cubicBezTo>
                  <a:cubicBezTo>
                    <a:pt x="3099" y="3547"/>
                    <a:pt x="3115" y="3564"/>
                    <a:pt x="3136" y="3564"/>
                  </a:cubicBezTo>
                  <a:cubicBezTo>
                    <a:pt x="3156" y="3564"/>
                    <a:pt x="3173" y="3547"/>
                    <a:pt x="3173" y="3527"/>
                  </a:cubicBezTo>
                  <a:cubicBezTo>
                    <a:pt x="3173" y="3506"/>
                    <a:pt x="3156" y="3490"/>
                    <a:pt x="3136" y="3490"/>
                  </a:cubicBezTo>
                  <a:moveTo>
                    <a:pt x="2483" y="3489"/>
                  </a:moveTo>
                  <a:cubicBezTo>
                    <a:pt x="2462" y="3489"/>
                    <a:pt x="2445" y="3506"/>
                    <a:pt x="2445" y="3527"/>
                  </a:cubicBezTo>
                  <a:cubicBezTo>
                    <a:pt x="2445" y="3548"/>
                    <a:pt x="2462" y="3565"/>
                    <a:pt x="2483" y="3565"/>
                  </a:cubicBezTo>
                  <a:cubicBezTo>
                    <a:pt x="2503" y="3565"/>
                    <a:pt x="2520" y="3548"/>
                    <a:pt x="2520" y="3527"/>
                  </a:cubicBezTo>
                  <a:cubicBezTo>
                    <a:pt x="2520" y="3506"/>
                    <a:pt x="2503" y="3489"/>
                    <a:pt x="2483" y="3489"/>
                  </a:cubicBezTo>
                  <a:moveTo>
                    <a:pt x="3005" y="3489"/>
                  </a:moveTo>
                  <a:cubicBezTo>
                    <a:pt x="2984" y="3489"/>
                    <a:pt x="2967" y="3506"/>
                    <a:pt x="2967" y="3527"/>
                  </a:cubicBezTo>
                  <a:cubicBezTo>
                    <a:pt x="2967" y="3548"/>
                    <a:pt x="2984" y="3565"/>
                    <a:pt x="3005" y="3565"/>
                  </a:cubicBezTo>
                  <a:cubicBezTo>
                    <a:pt x="3026" y="3565"/>
                    <a:pt x="3043" y="3548"/>
                    <a:pt x="3043" y="3527"/>
                  </a:cubicBezTo>
                  <a:cubicBezTo>
                    <a:pt x="3043" y="3506"/>
                    <a:pt x="3026" y="3489"/>
                    <a:pt x="3005" y="3489"/>
                  </a:cubicBezTo>
                  <a:moveTo>
                    <a:pt x="2613" y="3488"/>
                  </a:moveTo>
                  <a:cubicBezTo>
                    <a:pt x="2592" y="3488"/>
                    <a:pt x="2575" y="3506"/>
                    <a:pt x="2575" y="3527"/>
                  </a:cubicBezTo>
                  <a:cubicBezTo>
                    <a:pt x="2575" y="3548"/>
                    <a:pt x="2592" y="3565"/>
                    <a:pt x="2613" y="3565"/>
                  </a:cubicBezTo>
                  <a:cubicBezTo>
                    <a:pt x="2634" y="3565"/>
                    <a:pt x="2652" y="3548"/>
                    <a:pt x="2652" y="3527"/>
                  </a:cubicBezTo>
                  <a:cubicBezTo>
                    <a:pt x="2652" y="3506"/>
                    <a:pt x="2634" y="3488"/>
                    <a:pt x="2613" y="3488"/>
                  </a:cubicBezTo>
                  <a:moveTo>
                    <a:pt x="2874" y="3488"/>
                  </a:moveTo>
                  <a:cubicBezTo>
                    <a:pt x="2853" y="3488"/>
                    <a:pt x="2836" y="3506"/>
                    <a:pt x="2836" y="3527"/>
                  </a:cubicBezTo>
                  <a:cubicBezTo>
                    <a:pt x="2836" y="3548"/>
                    <a:pt x="2853" y="3565"/>
                    <a:pt x="2874" y="3565"/>
                  </a:cubicBezTo>
                  <a:cubicBezTo>
                    <a:pt x="2896" y="3565"/>
                    <a:pt x="2913" y="3548"/>
                    <a:pt x="2913" y="3527"/>
                  </a:cubicBezTo>
                  <a:cubicBezTo>
                    <a:pt x="2913" y="3506"/>
                    <a:pt x="2896" y="3488"/>
                    <a:pt x="2874" y="3488"/>
                  </a:cubicBezTo>
                  <a:moveTo>
                    <a:pt x="2744" y="3488"/>
                  </a:moveTo>
                  <a:cubicBezTo>
                    <a:pt x="2722" y="3488"/>
                    <a:pt x="2705" y="3505"/>
                    <a:pt x="2705" y="3527"/>
                  </a:cubicBezTo>
                  <a:cubicBezTo>
                    <a:pt x="2705" y="3548"/>
                    <a:pt x="2722" y="3566"/>
                    <a:pt x="2744" y="3566"/>
                  </a:cubicBezTo>
                  <a:cubicBezTo>
                    <a:pt x="2765" y="3566"/>
                    <a:pt x="2783" y="3548"/>
                    <a:pt x="2783" y="3527"/>
                  </a:cubicBezTo>
                  <a:cubicBezTo>
                    <a:pt x="2783" y="3505"/>
                    <a:pt x="2765" y="3488"/>
                    <a:pt x="2744" y="3488"/>
                  </a:cubicBezTo>
                  <a:moveTo>
                    <a:pt x="1830" y="3365"/>
                  </a:moveTo>
                  <a:cubicBezTo>
                    <a:pt x="1812" y="3365"/>
                    <a:pt x="1798" y="3379"/>
                    <a:pt x="1798" y="3396"/>
                  </a:cubicBezTo>
                  <a:cubicBezTo>
                    <a:pt x="1798" y="3413"/>
                    <a:pt x="1812" y="3427"/>
                    <a:pt x="1830" y="3427"/>
                  </a:cubicBezTo>
                  <a:cubicBezTo>
                    <a:pt x="1847" y="3427"/>
                    <a:pt x="1861" y="3413"/>
                    <a:pt x="1861" y="3396"/>
                  </a:cubicBezTo>
                  <a:cubicBezTo>
                    <a:pt x="1861" y="3379"/>
                    <a:pt x="1847" y="3365"/>
                    <a:pt x="1830" y="3365"/>
                  </a:cubicBezTo>
                  <a:moveTo>
                    <a:pt x="3658" y="3365"/>
                  </a:moveTo>
                  <a:cubicBezTo>
                    <a:pt x="3641" y="3365"/>
                    <a:pt x="3627" y="3379"/>
                    <a:pt x="3627" y="3396"/>
                  </a:cubicBezTo>
                  <a:cubicBezTo>
                    <a:pt x="3627" y="3414"/>
                    <a:pt x="3641" y="3428"/>
                    <a:pt x="3658" y="3428"/>
                  </a:cubicBezTo>
                  <a:cubicBezTo>
                    <a:pt x="3675" y="3428"/>
                    <a:pt x="3690" y="3414"/>
                    <a:pt x="3690" y="3396"/>
                  </a:cubicBezTo>
                  <a:cubicBezTo>
                    <a:pt x="3690" y="3379"/>
                    <a:pt x="3675" y="3365"/>
                    <a:pt x="3658" y="3365"/>
                  </a:cubicBezTo>
                  <a:moveTo>
                    <a:pt x="1960" y="3363"/>
                  </a:moveTo>
                  <a:cubicBezTo>
                    <a:pt x="1942" y="3363"/>
                    <a:pt x="1927" y="3378"/>
                    <a:pt x="1927" y="3396"/>
                  </a:cubicBezTo>
                  <a:cubicBezTo>
                    <a:pt x="1927" y="3415"/>
                    <a:pt x="1942" y="3430"/>
                    <a:pt x="1960" y="3430"/>
                  </a:cubicBezTo>
                  <a:cubicBezTo>
                    <a:pt x="1979" y="3430"/>
                    <a:pt x="1993" y="3415"/>
                    <a:pt x="1993" y="3396"/>
                  </a:cubicBezTo>
                  <a:cubicBezTo>
                    <a:pt x="1993" y="3378"/>
                    <a:pt x="1979" y="3363"/>
                    <a:pt x="1960" y="3363"/>
                  </a:cubicBezTo>
                  <a:moveTo>
                    <a:pt x="3527" y="3363"/>
                  </a:moveTo>
                  <a:cubicBezTo>
                    <a:pt x="3509" y="3363"/>
                    <a:pt x="3494" y="3378"/>
                    <a:pt x="3494" y="3396"/>
                  </a:cubicBezTo>
                  <a:cubicBezTo>
                    <a:pt x="3494" y="3415"/>
                    <a:pt x="3509" y="3430"/>
                    <a:pt x="3527" y="3430"/>
                  </a:cubicBezTo>
                  <a:cubicBezTo>
                    <a:pt x="3546" y="3430"/>
                    <a:pt x="3561" y="3415"/>
                    <a:pt x="3561" y="3396"/>
                  </a:cubicBezTo>
                  <a:cubicBezTo>
                    <a:pt x="3561" y="3378"/>
                    <a:pt x="3546" y="3363"/>
                    <a:pt x="3527" y="3363"/>
                  </a:cubicBezTo>
                  <a:moveTo>
                    <a:pt x="2091" y="3361"/>
                  </a:moveTo>
                  <a:cubicBezTo>
                    <a:pt x="2072" y="3361"/>
                    <a:pt x="2056" y="3377"/>
                    <a:pt x="2056" y="3396"/>
                  </a:cubicBezTo>
                  <a:cubicBezTo>
                    <a:pt x="2056" y="3415"/>
                    <a:pt x="2072" y="3431"/>
                    <a:pt x="2091" y="3431"/>
                  </a:cubicBezTo>
                  <a:cubicBezTo>
                    <a:pt x="2110" y="3431"/>
                    <a:pt x="2126" y="3415"/>
                    <a:pt x="2126" y="3396"/>
                  </a:cubicBezTo>
                  <a:cubicBezTo>
                    <a:pt x="2126" y="3377"/>
                    <a:pt x="2110" y="3361"/>
                    <a:pt x="2091" y="3361"/>
                  </a:cubicBezTo>
                  <a:moveTo>
                    <a:pt x="3397" y="3361"/>
                  </a:moveTo>
                  <a:cubicBezTo>
                    <a:pt x="3377" y="3361"/>
                    <a:pt x="3362" y="3377"/>
                    <a:pt x="3362" y="3396"/>
                  </a:cubicBezTo>
                  <a:cubicBezTo>
                    <a:pt x="3362" y="3416"/>
                    <a:pt x="3377" y="3431"/>
                    <a:pt x="3397" y="3431"/>
                  </a:cubicBezTo>
                  <a:cubicBezTo>
                    <a:pt x="3416" y="3431"/>
                    <a:pt x="3432" y="3416"/>
                    <a:pt x="3432" y="3396"/>
                  </a:cubicBezTo>
                  <a:cubicBezTo>
                    <a:pt x="3432" y="3377"/>
                    <a:pt x="3416" y="3361"/>
                    <a:pt x="3397" y="3361"/>
                  </a:cubicBezTo>
                  <a:moveTo>
                    <a:pt x="2221" y="3360"/>
                  </a:moveTo>
                  <a:cubicBezTo>
                    <a:pt x="2201" y="3360"/>
                    <a:pt x="2185" y="3376"/>
                    <a:pt x="2185" y="3396"/>
                  </a:cubicBezTo>
                  <a:cubicBezTo>
                    <a:pt x="2185" y="3416"/>
                    <a:pt x="2201" y="3433"/>
                    <a:pt x="2221" y="3433"/>
                  </a:cubicBezTo>
                  <a:cubicBezTo>
                    <a:pt x="2242" y="3433"/>
                    <a:pt x="2258" y="3416"/>
                    <a:pt x="2258" y="3396"/>
                  </a:cubicBezTo>
                  <a:cubicBezTo>
                    <a:pt x="2258" y="3376"/>
                    <a:pt x="2242" y="3360"/>
                    <a:pt x="2221" y="3360"/>
                  </a:cubicBezTo>
                  <a:moveTo>
                    <a:pt x="3266" y="3359"/>
                  </a:moveTo>
                  <a:cubicBezTo>
                    <a:pt x="3246" y="3359"/>
                    <a:pt x="3229" y="3376"/>
                    <a:pt x="3229" y="3396"/>
                  </a:cubicBezTo>
                  <a:cubicBezTo>
                    <a:pt x="3229" y="3417"/>
                    <a:pt x="3246" y="3433"/>
                    <a:pt x="3266" y="3433"/>
                  </a:cubicBezTo>
                  <a:cubicBezTo>
                    <a:pt x="3287" y="3433"/>
                    <a:pt x="3303" y="3417"/>
                    <a:pt x="3303" y="3396"/>
                  </a:cubicBezTo>
                  <a:cubicBezTo>
                    <a:pt x="3303" y="3376"/>
                    <a:pt x="3287" y="3359"/>
                    <a:pt x="3266" y="3359"/>
                  </a:cubicBezTo>
                  <a:moveTo>
                    <a:pt x="2352" y="3358"/>
                  </a:moveTo>
                  <a:cubicBezTo>
                    <a:pt x="2331" y="3358"/>
                    <a:pt x="2314" y="3375"/>
                    <a:pt x="2314" y="3396"/>
                  </a:cubicBezTo>
                  <a:cubicBezTo>
                    <a:pt x="2314" y="3417"/>
                    <a:pt x="2331" y="3434"/>
                    <a:pt x="2352" y="3434"/>
                  </a:cubicBezTo>
                  <a:cubicBezTo>
                    <a:pt x="2373" y="3434"/>
                    <a:pt x="2390" y="3417"/>
                    <a:pt x="2390" y="3396"/>
                  </a:cubicBezTo>
                  <a:cubicBezTo>
                    <a:pt x="2390" y="3375"/>
                    <a:pt x="2373" y="3358"/>
                    <a:pt x="2352" y="3358"/>
                  </a:cubicBezTo>
                  <a:moveTo>
                    <a:pt x="3136" y="3358"/>
                  </a:moveTo>
                  <a:cubicBezTo>
                    <a:pt x="3114" y="3358"/>
                    <a:pt x="3097" y="3375"/>
                    <a:pt x="3097" y="3396"/>
                  </a:cubicBezTo>
                  <a:cubicBezTo>
                    <a:pt x="3097" y="3417"/>
                    <a:pt x="3114" y="3435"/>
                    <a:pt x="3136" y="3435"/>
                  </a:cubicBezTo>
                  <a:cubicBezTo>
                    <a:pt x="3157" y="3435"/>
                    <a:pt x="3174" y="3417"/>
                    <a:pt x="3174" y="3396"/>
                  </a:cubicBezTo>
                  <a:cubicBezTo>
                    <a:pt x="3174" y="3375"/>
                    <a:pt x="3157" y="3358"/>
                    <a:pt x="3136" y="3358"/>
                  </a:cubicBezTo>
                  <a:moveTo>
                    <a:pt x="2483" y="3357"/>
                  </a:moveTo>
                  <a:cubicBezTo>
                    <a:pt x="2461" y="3357"/>
                    <a:pt x="2443" y="3374"/>
                    <a:pt x="2443" y="3396"/>
                  </a:cubicBezTo>
                  <a:cubicBezTo>
                    <a:pt x="2443" y="3418"/>
                    <a:pt x="2461" y="3436"/>
                    <a:pt x="2483" y="3436"/>
                  </a:cubicBezTo>
                  <a:cubicBezTo>
                    <a:pt x="2504" y="3436"/>
                    <a:pt x="2522" y="3418"/>
                    <a:pt x="2522" y="3396"/>
                  </a:cubicBezTo>
                  <a:cubicBezTo>
                    <a:pt x="2522" y="3374"/>
                    <a:pt x="2504" y="3357"/>
                    <a:pt x="2483" y="3357"/>
                  </a:cubicBezTo>
                  <a:moveTo>
                    <a:pt x="3005" y="3357"/>
                  </a:moveTo>
                  <a:cubicBezTo>
                    <a:pt x="2983" y="3357"/>
                    <a:pt x="2966" y="3374"/>
                    <a:pt x="2966" y="3396"/>
                  </a:cubicBezTo>
                  <a:cubicBezTo>
                    <a:pt x="2966" y="3418"/>
                    <a:pt x="2983" y="3436"/>
                    <a:pt x="3005" y="3436"/>
                  </a:cubicBezTo>
                  <a:cubicBezTo>
                    <a:pt x="3027" y="3436"/>
                    <a:pt x="3044" y="3418"/>
                    <a:pt x="3044" y="3396"/>
                  </a:cubicBezTo>
                  <a:cubicBezTo>
                    <a:pt x="3044" y="3374"/>
                    <a:pt x="3027" y="3357"/>
                    <a:pt x="3005" y="3357"/>
                  </a:cubicBezTo>
                  <a:moveTo>
                    <a:pt x="2613" y="3356"/>
                  </a:moveTo>
                  <a:cubicBezTo>
                    <a:pt x="2591" y="3356"/>
                    <a:pt x="2573" y="3374"/>
                    <a:pt x="2573" y="3396"/>
                  </a:cubicBezTo>
                  <a:cubicBezTo>
                    <a:pt x="2573" y="3418"/>
                    <a:pt x="2591" y="3436"/>
                    <a:pt x="2613" y="3436"/>
                  </a:cubicBezTo>
                  <a:cubicBezTo>
                    <a:pt x="2635" y="3436"/>
                    <a:pt x="2653" y="3418"/>
                    <a:pt x="2653" y="3396"/>
                  </a:cubicBezTo>
                  <a:cubicBezTo>
                    <a:pt x="2653" y="3374"/>
                    <a:pt x="2635" y="3356"/>
                    <a:pt x="2613" y="3356"/>
                  </a:cubicBezTo>
                  <a:moveTo>
                    <a:pt x="2744" y="3356"/>
                  </a:moveTo>
                  <a:cubicBezTo>
                    <a:pt x="2721" y="3356"/>
                    <a:pt x="2703" y="3374"/>
                    <a:pt x="2703" y="3396"/>
                  </a:cubicBezTo>
                  <a:cubicBezTo>
                    <a:pt x="2703" y="3419"/>
                    <a:pt x="2721" y="3437"/>
                    <a:pt x="2744" y="3437"/>
                  </a:cubicBezTo>
                  <a:cubicBezTo>
                    <a:pt x="2766" y="3437"/>
                    <a:pt x="2784" y="3419"/>
                    <a:pt x="2784" y="3396"/>
                  </a:cubicBezTo>
                  <a:cubicBezTo>
                    <a:pt x="2784" y="3374"/>
                    <a:pt x="2766" y="3356"/>
                    <a:pt x="2744" y="3356"/>
                  </a:cubicBezTo>
                  <a:moveTo>
                    <a:pt x="2874" y="3356"/>
                  </a:moveTo>
                  <a:cubicBezTo>
                    <a:pt x="2852" y="3356"/>
                    <a:pt x="2834" y="3374"/>
                    <a:pt x="2834" y="3396"/>
                  </a:cubicBezTo>
                  <a:cubicBezTo>
                    <a:pt x="2834" y="3419"/>
                    <a:pt x="2852" y="3437"/>
                    <a:pt x="2874" y="3437"/>
                  </a:cubicBezTo>
                  <a:cubicBezTo>
                    <a:pt x="2897" y="3437"/>
                    <a:pt x="2915" y="3419"/>
                    <a:pt x="2915" y="3396"/>
                  </a:cubicBezTo>
                  <a:cubicBezTo>
                    <a:pt x="2915" y="3374"/>
                    <a:pt x="2897" y="3356"/>
                    <a:pt x="2874" y="3356"/>
                  </a:cubicBezTo>
                  <a:moveTo>
                    <a:pt x="1830" y="3234"/>
                  </a:moveTo>
                  <a:cubicBezTo>
                    <a:pt x="1812" y="3234"/>
                    <a:pt x="1798" y="3248"/>
                    <a:pt x="1798" y="3266"/>
                  </a:cubicBezTo>
                  <a:cubicBezTo>
                    <a:pt x="1798" y="3283"/>
                    <a:pt x="1812" y="3298"/>
                    <a:pt x="1830" y="3298"/>
                  </a:cubicBezTo>
                  <a:cubicBezTo>
                    <a:pt x="1847" y="3298"/>
                    <a:pt x="1861" y="3283"/>
                    <a:pt x="1861" y="3266"/>
                  </a:cubicBezTo>
                  <a:cubicBezTo>
                    <a:pt x="1861" y="3248"/>
                    <a:pt x="1847" y="3234"/>
                    <a:pt x="1830" y="3234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-1066" y="-1692"/>
              <a:ext cx="9816" cy="4116"/>
            </a:xfrm>
            <a:custGeom>
              <a:avLst/>
              <a:gdLst/>
              <a:ahLst/>
              <a:cxnLst/>
              <a:rect l="l" t="t" r="r" b="b"/>
              <a:pathLst>
                <a:path w="6009" h="2520" extrusionOk="0">
                  <a:moveTo>
                    <a:pt x="654" y="2480"/>
                  </a:moveTo>
                  <a:cubicBezTo>
                    <a:pt x="648" y="2480"/>
                    <a:pt x="644" y="2484"/>
                    <a:pt x="644" y="2490"/>
                  </a:cubicBezTo>
                  <a:cubicBezTo>
                    <a:pt x="644" y="2496"/>
                    <a:pt x="648" y="2500"/>
                    <a:pt x="654" y="2500"/>
                  </a:cubicBezTo>
                  <a:cubicBezTo>
                    <a:pt x="659" y="2500"/>
                    <a:pt x="664" y="2496"/>
                    <a:pt x="664" y="2490"/>
                  </a:cubicBezTo>
                  <a:cubicBezTo>
                    <a:pt x="664" y="2484"/>
                    <a:pt x="659" y="2480"/>
                    <a:pt x="654" y="2480"/>
                  </a:cubicBezTo>
                  <a:moveTo>
                    <a:pt x="5356" y="2480"/>
                  </a:moveTo>
                  <a:cubicBezTo>
                    <a:pt x="5350" y="2480"/>
                    <a:pt x="5345" y="2484"/>
                    <a:pt x="5345" y="2490"/>
                  </a:cubicBezTo>
                  <a:cubicBezTo>
                    <a:pt x="5345" y="2496"/>
                    <a:pt x="5350" y="2501"/>
                    <a:pt x="5356" y="2501"/>
                  </a:cubicBezTo>
                  <a:cubicBezTo>
                    <a:pt x="5362" y="2501"/>
                    <a:pt x="5366" y="2496"/>
                    <a:pt x="5366" y="2490"/>
                  </a:cubicBezTo>
                  <a:cubicBezTo>
                    <a:pt x="5366" y="2484"/>
                    <a:pt x="5362" y="2480"/>
                    <a:pt x="5356" y="2480"/>
                  </a:cubicBezTo>
                  <a:moveTo>
                    <a:pt x="784" y="2478"/>
                  </a:moveTo>
                  <a:cubicBezTo>
                    <a:pt x="778" y="2478"/>
                    <a:pt x="773" y="2483"/>
                    <a:pt x="773" y="2490"/>
                  </a:cubicBezTo>
                  <a:cubicBezTo>
                    <a:pt x="773" y="2497"/>
                    <a:pt x="778" y="2502"/>
                    <a:pt x="784" y="2502"/>
                  </a:cubicBezTo>
                  <a:cubicBezTo>
                    <a:pt x="791" y="2502"/>
                    <a:pt x="796" y="2497"/>
                    <a:pt x="796" y="2490"/>
                  </a:cubicBezTo>
                  <a:cubicBezTo>
                    <a:pt x="796" y="2483"/>
                    <a:pt x="791" y="2478"/>
                    <a:pt x="784" y="2478"/>
                  </a:cubicBezTo>
                  <a:moveTo>
                    <a:pt x="5225" y="2478"/>
                  </a:moveTo>
                  <a:cubicBezTo>
                    <a:pt x="5218" y="2478"/>
                    <a:pt x="5213" y="2483"/>
                    <a:pt x="5213" y="2490"/>
                  </a:cubicBezTo>
                  <a:cubicBezTo>
                    <a:pt x="5213" y="2497"/>
                    <a:pt x="5218" y="2502"/>
                    <a:pt x="5225" y="2502"/>
                  </a:cubicBezTo>
                  <a:cubicBezTo>
                    <a:pt x="5232" y="2502"/>
                    <a:pt x="5237" y="2497"/>
                    <a:pt x="5237" y="2490"/>
                  </a:cubicBezTo>
                  <a:cubicBezTo>
                    <a:pt x="5237" y="2483"/>
                    <a:pt x="5232" y="2478"/>
                    <a:pt x="5225" y="2478"/>
                  </a:cubicBezTo>
                  <a:moveTo>
                    <a:pt x="915" y="2476"/>
                  </a:moveTo>
                  <a:cubicBezTo>
                    <a:pt x="907" y="2476"/>
                    <a:pt x="901" y="2482"/>
                    <a:pt x="901" y="2490"/>
                  </a:cubicBezTo>
                  <a:cubicBezTo>
                    <a:pt x="901" y="2498"/>
                    <a:pt x="907" y="2504"/>
                    <a:pt x="915" y="2504"/>
                  </a:cubicBezTo>
                  <a:cubicBezTo>
                    <a:pt x="923" y="2504"/>
                    <a:pt x="929" y="2498"/>
                    <a:pt x="929" y="2490"/>
                  </a:cubicBezTo>
                  <a:cubicBezTo>
                    <a:pt x="929" y="2482"/>
                    <a:pt x="923" y="2476"/>
                    <a:pt x="915" y="2476"/>
                  </a:cubicBezTo>
                  <a:moveTo>
                    <a:pt x="5095" y="2476"/>
                  </a:moveTo>
                  <a:cubicBezTo>
                    <a:pt x="5087" y="2476"/>
                    <a:pt x="5080" y="2482"/>
                    <a:pt x="5080" y="2490"/>
                  </a:cubicBezTo>
                  <a:cubicBezTo>
                    <a:pt x="5080" y="2498"/>
                    <a:pt x="5087" y="2505"/>
                    <a:pt x="5095" y="2505"/>
                  </a:cubicBezTo>
                  <a:cubicBezTo>
                    <a:pt x="5103" y="2505"/>
                    <a:pt x="5109" y="2498"/>
                    <a:pt x="5109" y="2490"/>
                  </a:cubicBezTo>
                  <a:cubicBezTo>
                    <a:pt x="5109" y="2482"/>
                    <a:pt x="5103" y="2476"/>
                    <a:pt x="5095" y="2476"/>
                  </a:cubicBezTo>
                  <a:moveTo>
                    <a:pt x="1046" y="2474"/>
                  </a:moveTo>
                  <a:cubicBezTo>
                    <a:pt x="1037" y="2474"/>
                    <a:pt x="1029" y="2481"/>
                    <a:pt x="1029" y="2490"/>
                  </a:cubicBezTo>
                  <a:cubicBezTo>
                    <a:pt x="1029" y="2499"/>
                    <a:pt x="1037" y="2506"/>
                    <a:pt x="1046" y="2506"/>
                  </a:cubicBezTo>
                  <a:cubicBezTo>
                    <a:pt x="1055" y="2506"/>
                    <a:pt x="1062" y="2499"/>
                    <a:pt x="1062" y="2490"/>
                  </a:cubicBezTo>
                  <a:cubicBezTo>
                    <a:pt x="1062" y="2481"/>
                    <a:pt x="1055" y="2474"/>
                    <a:pt x="1046" y="2474"/>
                  </a:cubicBezTo>
                  <a:moveTo>
                    <a:pt x="4964" y="2473"/>
                  </a:moveTo>
                  <a:cubicBezTo>
                    <a:pt x="4955" y="2473"/>
                    <a:pt x="4947" y="2481"/>
                    <a:pt x="4947" y="2490"/>
                  </a:cubicBezTo>
                  <a:cubicBezTo>
                    <a:pt x="4947" y="2499"/>
                    <a:pt x="4955" y="2507"/>
                    <a:pt x="4964" y="2507"/>
                  </a:cubicBezTo>
                  <a:cubicBezTo>
                    <a:pt x="4973" y="2507"/>
                    <a:pt x="4981" y="2499"/>
                    <a:pt x="4981" y="2490"/>
                  </a:cubicBezTo>
                  <a:cubicBezTo>
                    <a:pt x="4981" y="2481"/>
                    <a:pt x="4973" y="2473"/>
                    <a:pt x="4964" y="2473"/>
                  </a:cubicBezTo>
                  <a:moveTo>
                    <a:pt x="1176" y="2472"/>
                  </a:moveTo>
                  <a:cubicBezTo>
                    <a:pt x="1166" y="2472"/>
                    <a:pt x="1158" y="2480"/>
                    <a:pt x="1158" y="2490"/>
                  </a:cubicBezTo>
                  <a:cubicBezTo>
                    <a:pt x="1158" y="2500"/>
                    <a:pt x="1166" y="2509"/>
                    <a:pt x="1176" y="2509"/>
                  </a:cubicBezTo>
                  <a:cubicBezTo>
                    <a:pt x="1187" y="2509"/>
                    <a:pt x="1195" y="2500"/>
                    <a:pt x="1195" y="2490"/>
                  </a:cubicBezTo>
                  <a:cubicBezTo>
                    <a:pt x="1195" y="2480"/>
                    <a:pt x="1187" y="2472"/>
                    <a:pt x="1176" y="2472"/>
                  </a:cubicBezTo>
                  <a:moveTo>
                    <a:pt x="4833" y="2472"/>
                  </a:moveTo>
                  <a:cubicBezTo>
                    <a:pt x="4823" y="2472"/>
                    <a:pt x="4815" y="2480"/>
                    <a:pt x="4815" y="2490"/>
                  </a:cubicBezTo>
                  <a:cubicBezTo>
                    <a:pt x="4815" y="2500"/>
                    <a:pt x="4823" y="2509"/>
                    <a:pt x="4833" y="2509"/>
                  </a:cubicBezTo>
                  <a:cubicBezTo>
                    <a:pt x="4844" y="2509"/>
                    <a:pt x="4852" y="2500"/>
                    <a:pt x="4852" y="2490"/>
                  </a:cubicBezTo>
                  <a:cubicBezTo>
                    <a:pt x="4852" y="2480"/>
                    <a:pt x="4844" y="2472"/>
                    <a:pt x="4833" y="2472"/>
                  </a:cubicBezTo>
                  <a:moveTo>
                    <a:pt x="1307" y="2470"/>
                  </a:moveTo>
                  <a:cubicBezTo>
                    <a:pt x="1296" y="2470"/>
                    <a:pt x="1287" y="2479"/>
                    <a:pt x="1287" y="2490"/>
                  </a:cubicBezTo>
                  <a:cubicBezTo>
                    <a:pt x="1287" y="2501"/>
                    <a:pt x="1296" y="2510"/>
                    <a:pt x="1307" y="2510"/>
                  </a:cubicBezTo>
                  <a:cubicBezTo>
                    <a:pt x="1318" y="2510"/>
                    <a:pt x="1327" y="2501"/>
                    <a:pt x="1327" y="2490"/>
                  </a:cubicBezTo>
                  <a:cubicBezTo>
                    <a:pt x="1327" y="2479"/>
                    <a:pt x="1318" y="2470"/>
                    <a:pt x="1307" y="2470"/>
                  </a:cubicBezTo>
                  <a:moveTo>
                    <a:pt x="4703" y="2469"/>
                  </a:moveTo>
                  <a:cubicBezTo>
                    <a:pt x="4691" y="2469"/>
                    <a:pt x="4682" y="2479"/>
                    <a:pt x="4682" y="2490"/>
                  </a:cubicBezTo>
                  <a:cubicBezTo>
                    <a:pt x="4682" y="2501"/>
                    <a:pt x="4691" y="2511"/>
                    <a:pt x="4703" y="2511"/>
                  </a:cubicBezTo>
                  <a:cubicBezTo>
                    <a:pt x="4714" y="2511"/>
                    <a:pt x="4723" y="2501"/>
                    <a:pt x="4723" y="2490"/>
                  </a:cubicBezTo>
                  <a:cubicBezTo>
                    <a:pt x="4723" y="2479"/>
                    <a:pt x="4714" y="2469"/>
                    <a:pt x="4703" y="2469"/>
                  </a:cubicBezTo>
                  <a:moveTo>
                    <a:pt x="1438" y="2468"/>
                  </a:moveTo>
                  <a:cubicBezTo>
                    <a:pt x="1425" y="2468"/>
                    <a:pt x="1415" y="2478"/>
                    <a:pt x="1415" y="2490"/>
                  </a:cubicBezTo>
                  <a:cubicBezTo>
                    <a:pt x="1415" y="2502"/>
                    <a:pt x="1425" y="2513"/>
                    <a:pt x="1438" y="2513"/>
                  </a:cubicBezTo>
                  <a:cubicBezTo>
                    <a:pt x="1450" y="2513"/>
                    <a:pt x="1460" y="2502"/>
                    <a:pt x="1460" y="2490"/>
                  </a:cubicBezTo>
                  <a:cubicBezTo>
                    <a:pt x="1460" y="2478"/>
                    <a:pt x="1450" y="2468"/>
                    <a:pt x="1438" y="2468"/>
                  </a:cubicBezTo>
                  <a:moveTo>
                    <a:pt x="4572" y="2468"/>
                  </a:moveTo>
                  <a:cubicBezTo>
                    <a:pt x="4560" y="2468"/>
                    <a:pt x="4550" y="2478"/>
                    <a:pt x="4550" y="2490"/>
                  </a:cubicBezTo>
                  <a:cubicBezTo>
                    <a:pt x="4550" y="2502"/>
                    <a:pt x="4560" y="2513"/>
                    <a:pt x="4572" y="2513"/>
                  </a:cubicBezTo>
                  <a:cubicBezTo>
                    <a:pt x="4584" y="2513"/>
                    <a:pt x="4595" y="2502"/>
                    <a:pt x="4595" y="2490"/>
                  </a:cubicBezTo>
                  <a:cubicBezTo>
                    <a:pt x="4595" y="2478"/>
                    <a:pt x="4584" y="2468"/>
                    <a:pt x="4572" y="2468"/>
                  </a:cubicBezTo>
                  <a:moveTo>
                    <a:pt x="1568" y="2466"/>
                  </a:moveTo>
                  <a:cubicBezTo>
                    <a:pt x="1555" y="2466"/>
                    <a:pt x="1544" y="2477"/>
                    <a:pt x="1544" y="2490"/>
                  </a:cubicBezTo>
                  <a:cubicBezTo>
                    <a:pt x="1544" y="2503"/>
                    <a:pt x="1555" y="2514"/>
                    <a:pt x="1568" y="2514"/>
                  </a:cubicBezTo>
                  <a:cubicBezTo>
                    <a:pt x="1582" y="2514"/>
                    <a:pt x="1592" y="2503"/>
                    <a:pt x="1592" y="2490"/>
                  </a:cubicBezTo>
                  <a:cubicBezTo>
                    <a:pt x="1592" y="2477"/>
                    <a:pt x="1582" y="2466"/>
                    <a:pt x="1568" y="2466"/>
                  </a:cubicBezTo>
                  <a:moveTo>
                    <a:pt x="4441" y="2465"/>
                  </a:moveTo>
                  <a:cubicBezTo>
                    <a:pt x="4428" y="2465"/>
                    <a:pt x="4417" y="2476"/>
                    <a:pt x="4417" y="2490"/>
                  </a:cubicBezTo>
                  <a:cubicBezTo>
                    <a:pt x="4417" y="2504"/>
                    <a:pt x="4428" y="2515"/>
                    <a:pt x="4441" y="2515"/>
                  </a:cubicBezTo>
                  <a:cubicBezTo>
                    <a:pt x="4455" y="2515"/>
                    <a:pt x="4466" y="2504"/>
                    <a:pt x="4466" y="2490"/>
                  </a:cubicBezTo>
                  <a:cubicBezTo>
                    <a:pt x="4466" y="2476"/>
                    <a:pt x="4455" y="2465"/>
                    <a:pt x="4441" y="2465"/>
                  </a:cubicBezTo>
                  <a:moveTo>
                    <a:pt x="1699" y="2464"/>
                  </a:moveTo>
                  <a:cubicBezTo>
                    <a:pt x="1684" y="2464"/>
                    <a:pt x="1672" y="2475"/>
                    <a:pt x="1672" y="2490"/>
                  </a:cubicBezTo>
                  <a:cubicBezTo>
                    <a:pt x="1672" y="2505"/>
                    <a:pt x="1684" y="2516"/>
                    <a:pt x="1699" y="2516"/>
                  </a:cubicBezTo>
                  <a:cubicBezTo>
                    <a:pt x="1713" y="2516"/>
                    <a:pt x="1725" y="2505"/>
                    <a:pt x="1725" y="2490"/>
                  </a:cubicBezTo>
                  <a:cubicBezTo>
                    <a:pt x="1725" y="2475"/>
                    <a:pt x="1713" y="2464"/>
                    <a:pt x="1699" y="2464"/>
                  </a:cubicBezTo>
                  <a:moveTo>
                    <a:pt x="4311" y="2464"/>
                  </a:moveTo>
                  <a:cubicBezTo>
                    <a:pt x="4296" y="2464"/>
                    <a:pt x="4284" y="2475"/>
                    <a:pt x="4284" y="2490"/>
                  </a:cubicBezTo>
                  <a:cubicBezTo>
                    <a:pt x="4284" y="2505"/>
                    <a:pt x="4296" y="2516"/>
                    <a:pt x="4311" y="2516"/>
                  </a:cubicBezTo>
                  <a:cubicBezTo>
                    <a:pt x="4325" y="2516"/>
                    <a:pt x="4337" y="2505"/>
                    <a:pt x="4337" y="2490"/>
                  </a:cubicBezTo>
                  <a:cubicBezTo>
                    <a:pt x="4337" y="2475"/>
                    <a:pt x="4325" y="2464"/>
                    <a:pt x="4311" y="2464"/>
                  </a:cubicBezTo>
                  <a:moveTo>
                    <a:pt x="1829" y="2462"/>
                  </a:moveTo>
                  <a:cubicBezTo>
                    <a:pt x="1814" y="2462"/>
                    <a:pt x="1801" y="2474"/>
                    <a:pt x="1801" y="2490"/>
                  </a:cubicBezTo>
                  <a:cubicBezTo>
                    <a:pt x="1801" y="2506"/>
                    <a:pt x="1814" y="2518"/>
                    <a:pt x="1829" y="2518"/>
                  </a:cubicBezTo>
                  <a:cubicBezTo>
                    <a:pt x="1845" y="2518"/>
                    <a:pt x="1858" y="2506"/>
                    <a:pt x="1858" y="2490"/>
                  </a:cubicBezTo>
                  <a:cubicBezTo>
                    <a:pt x="1858" y="2474"/>
                    <a:pt x="1845" y="2462"/>
                    <a:pt x="1829" y="2462"/>
                  </a:cubicBezTo>
                  <a:moveTo>
                    <a:pt x="4180" y="2461"/>
                  </a:moveTo>
                  <a:cubicBezTo>
                    <a:pt x="4164" y="2461"/>
                    <a:pt x="4152" y="2474"/>
                    <a:pt x="4152" y="2490"/>
                  </a:cubicBezTo>
                  <a:cubicBezTo>
                    <a:pt x="4152" y="2506"/>
                    <a:pt x="4164" y="2519"/>
                    <a:pt x="4180" y="2519"/>
                  </a:cubicBezTo>
                  <a:cubicBezTo>
                    <a:pt x="4196" y="2519"/>
                    <a:pt x="4209" y="2506"/>
                    <a:pt x="4209" y="2490"/>
                  </a:cubicBezTo>
                  <a:cubicBezTo>
                    <a:pt x="4209" y="2474"/>
                    <a:pt x="4196" y="2461"/>
                    <a:pt x="4180" y="2461"/>
                  </a:cubicBezTo>
                  <a:moveTo>
                    <a:pt x="1960" y="2460"/>
                  </a:moveTo>
                  <a:cubicBezTo>
                    <a:pt x="1943" y="2460"/>
                    <a:pt x="1930" y="2473"/>
                    <a:pt x="1930" y="2490"/>
                  </a:cubicBezTo>
                  <a:cubicBezTo>
                    <a:pt x="1930" y="2507"/>
                    <a:pt x="1943" y="2520"/>
                    <a:pt x="1960" y="2520"/>
                  </a:cubicBezTo>
                  <a:cubicBezTo>
                    <a:pt x="1977" y="2520"/>
                    <a:pt x="1990" y="2507"/>
                    <a:pt x="1990" y="2490"/>
                  </a:cubicBezTo>
                  <a:cubicBezTo>
                    <a:pt x="1990" y="2473"/>
                    <a:pt x="1977" y="2460"/>
                    <a:pt x="1960" y="2460"/>
                  </a:cubicBezTo>
                  <a:moveTo>
                    <a:pt x="4050" y="2460"/>
                  </a:moveTo>
                  <a:cubicBezTo>
                    <a:pt x="4033" y="2460"/>
                    <a:pt x="4019" y="2473"/>
                    <a:pt x="4019" y="2490"/>
                  </a:cubicBezTo>
                  <a:cubicBezTo>
                    <a:pt x="4019" y="2507"/>
                    <a:pt x="4033" y="2520"/>
                    <a:pt x="4050" y="2520"/>
                  </a:cubicBezTo>
                  <a:cubicBezTo>
                    <a:pt x="4066" y="2520"/>
                    <a:pt x="4080" y="2507"/>
                    <a:pt x="4080" y="2490"/>
                  </a:cubicBezTo>
                  <a:cubicBezTo>
                    <a:pt x="4080" y="2473"/>
                    <a:pt x="4066" y="2460"/>
                    <a:pt x="4050" y="2460"/>
                  </a:cubicBezTo>
                  <a:moveTo>
                    <a:pt x="1" y="2359"/>
                  </a:moveTo>
                  <a:cubicBezTo>
                    <a:pt x="0" y="2359"/>
                    <a:pt x="0" y="2359"/>
                    <a:pt x="0" y="2359"/>
                  </a:cubicBezTo>
                  <a:cubicBezTo>
                    <a:pt x="1" y="2360"/>
                    <a:pt x="1" y="2360"/>
                    <a:pt x="1" y="2360"/>
                  </a:cubicBezTo>
                  <a:cubicBezTo>
                    <a:pt x="1" y="2359"/>
                    <a:pt x="1" y="2359"/>
                    <a:pt x="1" y="2359"/>
                  </a:cubicBezTo>
                  <a:cubicBezTo>
                    <a:pt x="1" y="2359"/>
                    <a:pt x="1" y="2359"/>
                    <a:pt x="1" y="2359"/>
                  </a:cubicBezTo>
                  <a:moveTo>
                    <a:pt x="6009" y="2359"/>
                  </a:moveTo>
                  <a:cubicBezTo>
                    <a:pt x="6008" y="2359"/>
                    <a:pt x="6008" y="2359"/>
                    <a:pt x="6008" y="2359"/>
                  </a:cubicBezTo>
                  <a:cubicBezTo>
                    <a:pt x="6009" y="2360"/>
                    <a:pt x="6009" y="2360"/>
                    <a:pt x="6009" y="2360"/>
                  </a:cubicBezTo>
                  <a:cubicBezTo>
                    <a:pt x="6009" y="2359"/>
                    <a:pt x="6009" y="2359"/>
                    <a:pt x="6009" y="2359"/>
                  </a:cubicBezTo>
                  <a:cubicBezTo>
                    <a:pt x="6009" y="2359"/>
                    <a:pt x="6009" y="2359"/>
                    <a:pt x="6009" y="2359"/>
                  </a:cubicBezTo>
                  <a:moveTo>
                    <a:pt x="131" y="2357"/>
                  </a:moveTo>
                  <a:cubicBezTo>
                    <a:pt x="130" y="2357"/>
                    <a:pt x="129" y="2358"/>
                    <a:pt x="129" y="2359"/>
                  </a:cubicBezTo>
                  <a:cubicBezTo>
                    <a:pt x="129" y="2361"/>
                    <a:pt x="130" y="2362"/>
                    <a:pt x="131" y="2362"/>
                  </a:cubicBezTo>
                  <a:cubicBezTo>
                    <a:pt x="133" y="2362"/>
                    <a:pt x="134" y="2361"/>
                    <a:pt x="134" y="2359"/>
                  </a:cubicBezTo>
                  <a:cubicBezTo>
                    <a:pt x="134" y="2358"/>
                    <a:pt x="133" y="2357"/>
                    <a:pt x="131" y="2357"/>
                  </a:cubicBezTo>
                  <a:moveTo>
                    <a:pt x="5878" y="2357"/>
                  </a:moveTo>
                  <a:cubicBezTo>
                    <a:pt x="5877" y="2357"/>
                    <a:pt x="5876" y="2358"/>
                    <a:pt x="5876" y="2359"/>
                  </a:cubicBezTo>
                  <a:cubicBezTo>
                    <a:pt x="5876" y="2361"/>
                    <a:pt x="5877" y="2362"/>
                    <a:pt x="5878" y="2362"/>
                  </a:cubicBezTo>
                  <a:cubicBezTo>
                    <a:pt x="5880" y="2362"/>
                    <a:pt x="5881" y="2361"/>
                    <a:pt x="5881" y="2359"/>
                  </a:cubicBezTo>
                  <a:cubicBezTo>
                    <a:pt x="5881" y="2358"/>
                    <a:pt x="5880" y="2357"/>
                    <a:pt x="5878" y="2357"/>
                  </a:cubicBezTo>
                  <a:moveTo>
                    <a:pt x="262" y="2355"/>
                  </a:moveTo>
                  <a:cubicBezTo>
                    <a:pt x="260" y="2355"/>
                    <a:pt x="258" y="2357"/>
                    <a:pt x="258" y="2359"/>
                  </a:cubicBezTo>
                  <a:cubicBezTo>
                    <a:pt x="258" y="2362"/>
                    <a:pt x="260" y="2364"/>
                    <a:pt x="262" y="2364"/>
                  </a:cubicBezTo>
                  <a:cubicBezTo>
                    <a:pt x="264" y="2364"/>
                    <a:pt x="266" y="2362"/>
                    <a:pt x="266" y="2359"/>
                  </a:cubicBezTo>
                  <a:cubicBezTo>
                    <a:pt x="266" y="2357"/>
                    <a:pt x="264" y="2355"/>
                    <a:pt x="262" y="2355"/>
                  </a:cubicBezTo>
                  <a:moveTo>
                    <a:pt x="5748" y="2355"/>
                  </a:moveTo>
                  <a:cubicBezTo>
                    <a:pt x="5745" y="2355"/>
                    <a:pt x="5743" y="2357"/>
                    <a:pt x="5743" y="2359"/>
                  </a:cubicBezTo>
                  <a:cubicBezTo>
                    <a:pt x="5743" y="2362"/>
                    <a:pt x="5745" y="2364"/>
                    <a:pt x="5748" y="2364"/>
                  </a:cubicBezTo>
                  <a:cubicBezTo>
                    <a:pt x="5750" y="2364"/>
                    <a:pt x="5752" y="2362"/>
                    <a:pt x="5752" y="2359"/>
                  </a:cubicBezTo>
                  <a:cubicBezTo>
                    <a:pt x="5752" y="2357"/>
                    <a:pt x="5750" y="2355"/>
                    <a:pt x="5748" y="2355"/>
                  </a:cubicBezTo>
                  <a:moveTo>
                    <a:pt x="393" y="2353"/>
                  </a:moveTo>
                  <a:cubicBezTo>
                    <a:pt x="389" y="2353"/>
                    <a:pt x="387" y="2356"/>
                    <a:pt x="387" y="2359"/>
                  </a:cubicBezTo>
                  <a:cubicBezTo>
                    <a:pt x="387" y="2363"/>
                    <a:pt x="389" y="2366"/>
                    <a:pt x="393" y="2366"/>
                  </a:cubicBezTo>
                  <a:cubicBezTo>
                    <a:pt x="396" y="2366"/>
                    <a:pt x="399" y="2363"/>
                    <a:pt x="399" y="2359"/>
                  </a:cubicBezTo>
                  <a:cubicBezTo>
                    <a:pt x="399" y="2356"/>
                    <a:pt x="396" y="2353"/>
                    <a:pt x="393" y="2353"/>
                  </a:cubicBezTo>
                  <a:moveTo>
                    <a:pt x="5617" y="2353"/>
                  </a:moveTo>
                  <a:cubicBezTo>
                    <a:pt x="5613" y="2353"/>
                    <a:pt x="5610" y="2356"/>
                    <a:pt x="5610" y="2359"/>
                  </a:cubicBezTo>
                  <a:cubicBezTo>
                    <a:pt x="5610" y="2363"/>
                    <a:pt x="5613" y="2366"/>
                    <a:pt x="5617" y="2366"/>
                  </a:cubicBezTo>
                  <a:cubicBezTo>
                    <a:pt x="5621" y="2366"/>
                    <a:pt x="5623" y="2363"/>
                    <a:pt x="5623" y="2359"/>
                  </a:cubicBezTo>
                  <a:cubicBezTo>
                    <a:pt x="5623" y="2356"/>
                    <a:pt x="5621" y="2353"/>
                    <a:pt x="5617" y="2353"/>
                  </a:cubicBezTo>
                  <a:moveTo>
                    <a:pt x="523" y="2351"/>
                  </a:moveTo>
                  <a:cubicBezTo>
                    <a:pt x="519" y="2351"/>
                    <a:pt x="515" y="2355"/>
                    <a:pt x="515" y="2359"/>
                  </a:cubicBezTo>
                  <a:cubicBezTo>
                    <a:pt x="515" y="2364"/>
                    <a:pt x="519" y="2368"/>
                    <a:pt x="523" y="2368"/>
                  </a:cubicBezTo>
                  <a:cubicBezTo>
                    <a:pt x="528" y="2368"/>
                    <a:pt x="532" y="2364"/>
                    <a:pt x="532" y="2359"/>
                  </a:cubicBezTo>
                  <a:cubicBezTo>
                    <a:pt x="532" y="2355"/>
                    <a:pt x="528" y="2351"/>
                    <a:pt x="523" y="2351"/>
                  </a:cubicBezTo>
                  <a:moveTo>
                    <a:pt x="5486" y="2351"/>
                  </a:moveTo>
                  <a:cubicBezTo>
                    <a:pt x="5482" y="2351"/>
                    <a:pt x="5478" y="2355"/>
                    <a:pt x="5478" y="2359"/>
                  </a:cubicBezTo>
                  <a:cubicBezTo>
                    <a:pt x="5478" y="2364"/>
                    <a:pt x="5482" y="2368"/>
                    <a:pt x="5486" y="2368"/>
                  </a:cubicBezTo>
                  <a:cubicBezTo>
                    <a:pt x="5491" y="2368"/>
                    <a:pt x="5495" y="2364"/>
                    <a:pt x="5495" y="2359"/>
                  </a:cubicBezTo>
                  <a:cubicBezTo>
                    <a:pt x="5495" y="2355"/>
                    <a:pt x="5491" y="2351"/>
                    <a:pt x="5486" y="2351"/>
                  </a:cubicBezTo>
                  <a:moveTo>
                    <a:pt x="654" y="2349"/>
                  </a:moveTo>
                  <a:cubicBezTo>
                    <a:pt x="648" y="2349"/>
                    <a:pt x="644" y="2354"/>
                    <a:pt x="644" y="2359"/>
                  </a:cubicBezTo>
                  <a:cubicBezTo>
                    <a:pt x="644" y="2365"/>
                    <a:pt x="648" y="2370"/>
                    <a:pt x="654" y="2370"/>
                  </a:cubicBezTo>
                  <a:cubicBezTo>
                    <a:pt x="659" y="2370"/>
                    <a:pt x="664" y="2365"/>
                    <a:pt x="664" y="2359"/>
                  </a:cubicBezTo>
                  <a:cubicBezTo>
                    <a:pt x="664" y="2354"/>
                    <a:pt x="659" y="2349"/>
                    <a:pt x="654" y="2349"/>
                  </a:cubicBezTo>
                  <a:moveTo>
                    <a:pt x="5356" y="2349"/>
                  </a:moveTo>
                  <a:cubicBezTo>
                    <a:pt x="5350" y="2349"/>
                    <a:pt x="5345" y="2354"/>
                    <a:pt x="5345" y="2359"/>
                  </a:cubicBezTo>
                  <a:cubicBezTo>
                    <a:pt x="5345" y="2365"/>
                    <a:pt x="5350" y="2370"/>
                    <a:pt x="5356" y="2370"/>
                  </a:cubicBezTo>
                  <a:cubicBezTo>
                    <a:pt x="5362" y="2370"/>
                    <a:pt x="5366" y="2365"/>
                    <a:pt x="5366" y="2359"/>
                  </a:cubicBezTo>
                  <a:cubicBezTo>
                    <a:pt x="5366" y="2354"/>
                    <a:pt x="5362" y="2349"/>
                    <a:pt x="5356" y="2349"/>
                  </a:cubicBezTo>
                  <a:moveTo>
                    <a:pt x="784" y="2347"/>
                  </a:moveTo>
                  <a:cubicBezTo>
                    <a:pt x="778" y="2347"/>
                    <a:pt x="772" y="2353"/>
                    <a:pt x="772" y="2359"/>
                  </a:cubicBezTo>
                  <a:cubicBezTo>
                    <a:pt x="772" y="2366"/>
                    <a:pt x="778" y="2372"/>
                    <a:pt x="784" y="2372"/>
                  </a:cubicBezTo>
                  <a:cubicBezTo>
                    <a:pt x="791" y="2372"/>
                    <a:pt x="797" y="2366"/>
                    <a:pt x="797" y="2359"/>
                  </a:cubicBezTo>
                  <a:cubicBezTo>
                    <a:pt x="797" y="2353"/>
                    <a:pt x="791" y="2347"/>
                    <a:pt x="784" y="2347"/>
                  </a:cubicBezTo>
                  <a:moveTo>
                    <a:pt x="5225" y="2347"/>
                  </a:moveTo>
                  <a:cubicBezTo>
                    <a:pt x="5218" y="2347"/>
                    <a:pt x="5213" y="2353"/>
                    <a:pt x="5213" y="2359"/>
                  </a:cubicBezTo>
                  <a:cubicBezTo>
                    <a:pt x="5213" y="2366"/>
                    <a:pt x="5218" y="2372"/>
                    <a:pt x="5225" y="2372"/>
                  </a:cubicBezTo>
                  <a:cubicBezTo>
                    <a:pt x="5232" y="2372"/>
                    <a:pt x="5237" y="2366"/>
                    <a:pt x="5237" y="2359"/>
                  </a:cubicBezTo>
                  <a:cubicBezTo>
                    <a:pt x="5237" y="2353"/>
                    <a:pt x="5232" y="2347"/>
                    <a:pt x="5225" y="2347"/>
                  </a:cubicBezTo>
                  <a:moveTo>
                    <a:pt x="915" y="2345"/>
                  </a:moveTo>
                  <a:cubicBezTo>
                    <a:pt x="907" y="2345"/>
                    <a:pt x="901" y="2352"/>
                    <a:pt x="901" y="2359"/>
                  </a:cubicBezTo>
                  <a:cubicBezTo>
                    <a:pt x="901" y="2367"/>
                    <a:pt x="907" y="2374"/>
                    <a:pt x="915" y="2374"/>
                  </a:cubicBezTo>
                  <a:cubicBezTo>
                    <a:pt x="923" y="2374"/>
                    <a:pt x="929" y="2367"/>
                    <a:pt x="929" y="2359"/>
                  </a:cubicBezTo>
                  <a:cubicBezTo>
                    <a:pt x="929" y="2352"/>
                    <a:pt x="923" y="2345"/>
                    <a:pt x="915" y="2345"/>
                  </a:cubicBezTo>
                  <a:moveTo>
                    <a:pt x="5095" y="2345"/>
                  </a:moveTo>
                  <a:cubicBezTo>
                    <a:pt x="5087" y="2345"/>
                    <a:pt x="5080" y="2351"/>
                    <a:pt x="5080" y="2359"/>
                  </a:cubicBezTo>
                  <a:cubicBezTo>
                    <a:pt x="5080" y="2367"/>
                    <a:pt x="5087" y="2374"/>
                    <a:pt x="5095" y="2374"/>
                  </a:cubicBezTo>
                  <a:cubicBezTo>
                    <a:pt x="5103" y="2374"/>
                    <a:pt x="5109" y="2367"/>
                    <a:pt x="5109" y="2359"/>
                  </a:cubicBezTo>
                  <a:cubicBezTo>
                    <a:pt x="5109" y="2351"/>
                    <a:pt x="5103" y="2345"/>
                    <a:pt x="5095" y="2345"/>
                  </a:cubicBezTo>
                  <a:moveTo>
                    <a:pt x="1046" y="2343"/>
                  </a:moveTo>
                  <a:cubicBezTo>
                    <a:pt x="1037" y="2343"/>
                    <a:pt x="1029" y="2350"/>
                    <a:pt x="1029" y="2359"/>
                  </a:cubicBezTo>
                  <a:cubicBezTo>
                    <a:pt x="1029" y="2368"/>
                    <a:pt x="1037" y="2376"/>
                    <a:pt x="1046" y="2376"/>
                  </a:cubicBezTo>
                  <a:cubicBezTo>
                    <a:pt x="1055" y="2376"/>
                    <a:pt x="1062" y="2368"/>
                    <a:pt x="1062" y="2359"/>
                  </a:cubicBezTo>
                  <a:cubicBezTo>
                    <a:pt x="1062" y="2350"/>
                    <a:pt x="1055" y="2343"/>
                    <a:pt x="1046" y="2343"/>
                  </a:cubicBezTo>
                  <a:moveTo>
                    <a:pt x="4964" y="2343"/>
                  </a:moveTo>
                  <a:cubicBezTo>
                    <a:pt x="4955" y="2343"/>
                    <a:pt x="4947" y="2350"/>
                    <a:pt x="4947" y="2359"/>
                  </a:cubicBezTo>
                  <a:cubicBezTo>
                    <a:pt x="4947" y="2369"/>
                    <a:pt x="4955" y="2376"/>
                    <a:pt x="4964" y="2376"/>
                  </a:cubicBezTo>
                  <a:cubicBezTo>
                    <a:pt x="4973" y="2376"/>
                    <a:pt x="4981" y="2369"/>
                    <a:pt x="4981" y="2359"/>
                  </a:cubicBezTo>
                  <a:cubicBezTo>
                    <a:pt x="4981" y="2350"/>
                    <a:pt x="4973" y="2343"/>
                    <a:pt x="4964" y="2343"/>
                  </a:cubicBezTo>
                  <a:moveTo>
                    <a:pt x="1176" y="2341"/>
                  </a:moveTo>
                  <a:cubicBezTo>
                    <a:pt x="1166" y="2341"/>
                    <a:pt x="1158" y="2349"/>
                    <a:pt x="1158" y="2359"/>
                  </a:cubicBezTo>
                  <a:cubicBezTo>
                    <a:pt x="1158" y="2370"/>
                    <a:pt x="1166" y="2378"/>
                    <a:pt x="1176" y="2378"/>
                  </a:cubicBezTo>
                  <a:cubicBezTo>
                    <a:pt x="1187" y="2378"/>
                    <a:pt x="1195" y="2370"/>
                    <a:pt x="1195" y="2359"/>
                  </a:cubicBezTo>
                  <a:cubicBezTo>
                    <a:pt x="1195" y="2349"/>
                    <a:pt x="1187" y="2341"/>
                    <a:pt x="1176" y="2341"/>
                  </a:cubicBezTo>
                  <a:moveTo>
                    <a:pt x="4833" y="2341"/>
                  </a:moveTo>
                  <a:cubicBezTo>
                    <a:pt x="4823" y="2341"/>
                    <a:pt x="4815" y="2349"/>
                    <a:pt x="4815" y="2359"/>
                  </a:cubicBezTo>
                  <a:cubicBezTo>
                    <a:pt x="4815" y="2370"/>
                    <a:pt x="4823" y="2378"/>
                    <a:pt x="4833" y="2378"/>
                  </a:cubicBezTo>
                  <a:cubicBezTo>
                    <a:pt x="4844" y="2378"/>
                    <a:pt x="4852" y="2370"/>
                    <a:pt x="4852" y="2359"/>
                  </a:cubicBezTo>
                  <a:cubicBezTo>
                    <a:pt x="4852" y="2349"/>
                    <a:pt x="4844" y="2341"/>
                    <a:pt x="4833" y="2341"/>
                  </a:cubicBezTo>
                  <a:moveTo>
                    <a:pt x="1307" y="2339"/>
                  </a:moveTo>
                  <a:cubicBezTo>
                    <a:pt x="1296" y="2339"/>
                    <a:pt x="1287" y="2348"/>
                    <a:pt x="1287" y="2359"/>
                  </a:cubicBezTo>
                  <a:cubicBezTo>
                    <a:pt x="1287" y="2371"/>
                    <a:pt x="1296" y="2380"/>
                    <a:pt x="1307" y="2380"/>
                  </a:cubicBezTo>
                  <a:cubicBezTo>
                    <a:pt x="1318" y="2380"/>
                    <a:pt x="1327" y="2371"/>
                    <a:pt x="1327" y="2359"/>
                  </a:cubicBezTo>
                  <a:cubicBezTo>
                    <a:pt x="1327" y="2348"/>
                    <a:pt x="1318" y="2339"/>
                    <a:pt x="1307" y="2339"/>
                  </a:cubicBezTo>
                  <a:moveTo>
                    <a:pt x="4703" y="2339"/>
                  </a:moveTo>
                  <a:cubicBezTo>
                    <a:pt x="4691" y="2339"/>
                    <a:pt x="4682" y="2348"/>
                    <a:pt x="4682" y="2359"/>
                  </a:cubicBezTo>
                  <a:cubicBezTo>
                    <a:pt x="4682" y="2371"/>
                    <a:pt x="4691" y="2380"/>
                    <a:pt x="4703" y="2380"/>
                  </a:cubicBezTo>
                  <a:cubicBezTo>
                    <a:pt x="4714" y="2380"/>
                    <a:pt x="4723" y="2371"/>
                    <a:pt x="4723" y="2359"/>
                  </a:cubicBezTo>
                  <a:cubicBezTo>
                    <a:pt x="4723" y="2348"/>
                    <a:pt x="4714" y="2339"/>
                    <a:pt x="4703" y="2339"/>
                  </a:cubicBezTo>
                  <a:moveTo>
                    <a:pt x="1438" y="2337"/>
                  </a:moveTo>
                  <a:cubicBezTo>
                    <a:pt x="1425" y="2337"/>
                    <a:pt x="1415" y="2347"/>
                    <a:pt x="1415" y="2359"/>
                  </a:cubicBezTo>
                  <a:cubicBezTo>
                    <a:pt x="1415" y="2372"/>
                    <a:pt x="1425" y="2382"/>
                    <a:pt x="1438" y="2382"/>
                  </a:cubicBezTo>
                  <a:cubicBezTo>
                    <a:pt x="1450" y="2382"/>
                    <a:pt x="1460" y="2372"/>
                    <a:pt x="1460" y="2359"/>
                  </a:cubicBezTo>
                  <a:cubicBezTo>
                    <a:pt x="1460" y="2347"/>
                    <a:pt x="1450" y="2337"/>
                    <a:pt x="1438" y="2337"/>
                  </a:cubicBezTo>
                  <a:moveTo>
                    <a:pt x="4572" y="2337"/>
                  </a:moveTo>
                  <a:cubicBezTo>
                    <a:pt x="4560" y="2337"/>
                    <a:pt x="4550" y="2347"/>
                    <a:pt x="4550" y="2359"/>
                  </a:cubicBezTo>
                  <a:cubicBezTo>
                    <a:pt x="4550" y="2372"/>
                    <a:pt x="4560" y="2382"/>
                    <a:pt x="4572" y="2382"/>
                  </a:cubicBezTo>
                  <a:cubicBezTo>
                    <a:pt x="4584" y="2382"/>
                    <a:pt x="4595" y="2372"/>
                    <a:pt x="4595" y="2359"/>
                  </a:cubicBezTo>
                  <a:cubicBezTo>
                    <a:pt x="4595" y="2347"/>
                    <a:pt x="4584" y="2337"/>
                    <a:pt x="4572" y="2337"/>
                  </a:cubicBezTo>
                  <a:moveTo>
                    <a:pt x="1568" y="2335"/>
                  </a:moveTo>
                  <a:cubicBezTo>
                    <a:pt x="1555" y="2335"/>
                    <a:pt x="1544" y="2346"/>
                    <a:pt x="1544" y="2359"/>
                  </a:cubicBezTo>
                  <a:cubicBezTo>
                    <a:pt x="1544" y="2373"/>
                    <a:pt x="1555" y="2384"/>
                    <a:pt x="1568" y="2384"/>
                  </a:cubicBezTo>
                  <a:cubicBezTo>
                    <a:pt x="1582" y="2384"/>
                    <a:pt x="1592" y="2373"/>
                    <a:pt x="1592" y="2359"/>
                  </a:cubicBezTo>
                  <a:cubicBezTo>
                    <a:pt x="1592" y="2346"/>
                    <a:pt x="1582" y="2335"/>
                    <a:pt x="1568" y="2335"/>
                  </a:cubicBezTo>
                  <a:moveTo>
                    <a:pt x="4441" y="2335"/>
                  </a:moveTo>
                  <a:cubicBezTo>
                    <a:pt x="4428" y="2335"/>
                    <a:pt x="4417" y="2346"/>
                    <a:pt x="4417" y="2359"/>
                  </a:cubicBezTo>
                  <a:cubicBezTo>
                    <a:pt x="4417" y="2373"/>
                    <a:pt x="4428" y="2384"/>
                    <a:pt x="4441" y="2384"/>
                  </a:cubicBezTo>
                  <a:cubicBezTo>
                    <a:pt x="4455" y="2384"/>
                    <a:pt x="4466" y="2373"/>
                    <a:pt x="4466" y="2359"/>
                  </a:cubicBezTo>
                  <a:cubicBezTo>
                    <a:pt x="4466" y="2346"/>
                    <a:pt x="4455" y="2335"/>
                    <a:pt x="4441" y="2335"/>
                  </a:cubicBezTo>
                  <a:moveTo>
                    <a:pt x="1699" y="2333"/>
                  </a:moveTo>
                  <a:cubicBezTo>
                    <a:pt x="1684" y="2333"/>
                    <a:pt x="1672" y="2345"/>
                    <a:pt x="1672" y="2359"/>
                  </a:cubicBezTo>
                  <a:cubicBezTo>
                    <a:pt x="1672" y="2374"/>
                    <a:pt x="1684" y="2386"/>
                    <a:pt x="1699" y="2386"/>
                  </a:cubicBezTo>
                  <a:cubicBezTo>
                    <a:pt x="1713" y="2386"/>
                    <a:pt x="1725" y="2374"/>
                    <a:pt x="1725" y="2359"/>
                  </a:cubicBezTo>
                  <a:cubicBezTo>
                    <a:pt x="1725" y="2345"/>
                    <a:pt x="1713" y="2333"/>
                    <a:pt x="1699" y="2333"/>
                  </a:cubicBezTo>
                  <a:moveTo>
                    <a:pt x="4311" y="2333"/>
                  </a:moveTo>
                  <a:cubicBezTo>
                    <a:pt x="4296" y="2333"/>
                    <a:pt x="4284" y="2345"/>
                    <a:pt x="4284" y="2359"/>
                  </a:cubicBezTo>
                  <a:cubicBezTo>
                    <a:pt x="4284" y="2374"/>
                    <a:pt x="4296" y="2386"/>
                    <a:pt x="4311" y="2386"/>
                  </a:cubicBezTo>
                  <a:cubicBezTo>
                    <a:pt x="4325" y="2386"/>
                    <a:pt x="4337" y="2374"/>
                    <a:pt x="4337" y="2359"/>
                  </a:cubicBezTo>
                  <a:cubicBezTo>
                    <a:pt x="4337" y="2345"/>
                    <a:pt x="4325" y="2333"/>
                    <a:pt x="4311" y="2333"/>
                  </a:cubicBezTo>
                  <a:moveTo>
                    <a:pt x="1829" y="2331"/>
                  </a:moveTo>
                  <a:cubicBezTo>
                    <a:pt x="1814" y="2331"/>
                    <a:pt x="1801" y="2344"/>
                    <a:pt x="1801" y="2359"/>
                  </a:cubicBezTo>
                  <a:cubicBezTo>
                    <a:pt x="1801" y="2375"/>
                    <a:pt x="1814" y="2388"/>
                    <a:pt x="1829" y="2388"/>
                  </a:cubicBezTo>
                  <a:cubicBezTo>
                    <a:pt x="1845" y="2388"/>
                    <a:pt x="1858" y="2375"/>
                    <a:pt x="1858" y="2359"/>
                  </a:cubicBezTo>
                  <a:cubicBezTo>
                    <a:pt x="1858" y="2344"/>
                    <a:pt x="1845" y="2331"/>
                    <a:pt x="1829" y="2331"/>
                  </a:cubicBezTo>
                  <a:moveTo>
                    <a:pt x="4180" y="2331"/>
                  </a:moveTo>
                  <a:cubicBezTo>
                    <a:pt x="4164" y="2331"/>
                    <a:pt x="4152" y="2344"/>
                    <a:pt x="4152" y="2359"/>
                  </a:cubicBezTo>
                  <a:cubicBezTo>
                    <a:pt x="4152" y="2375"/>
                    <a:pt x="4164" y="2388"/>
                    <a:pt x="4180" y="2388"/>
                  </a:cubicBezTo>
                  <a:cubicBezTo>
                    <a:pt x="4196" y="2388"/>
                    <a:pt x="4209" y="2375"/>
                    <a:pt x="4209" y="2359"/>
                  </a:cubicBezTo>
                  <a:cubicBezTo>
                    <a:pt x="4209" y="2344"/>
                    <a:pt x="4196" y="2331"/>
                    <a:pt x="4180" y="2331"/>
                  </a:cubicBezTo>
                  <a:moveTo>
                    <a:pt x="1960" y="2329"/>
                  </a:moveTo>
                  <a:cubicBezTo>
                    <a:pt x="1943" y="2329"/>
                    <a:pt x="1930" y="2343"/>
                    <a:pt x="1930" y="2359"/>
                  </a:cubicBezTo>
                  <a:cubicBezTo>
                    <a:pt x="1930" y="2376"/>
                    <a:pt x="1943" y="2390"/>
                    <a:pt x="1960" y="2390"/>
                  </a:cubicBezTo>
                  <a:cubicBezTo>
                    <a:pt x="1977" y="2390"/>
                    <a:pt x="1990" y="2376"/>
                    <a:pt x="1990" y="2359"/>
                  </a:cubicBezTo>
                  <a:cubicBezTo>
                    <a:pt x="1990" y="2343"/>
                    <a:pt x="1977" y="2329"/>
                    <a:pt x="1960" y="2329"/>
                  </a:cubicBezTo>
                  <a:moveTo>
                    <a:pt x="4050" y="2329"/>
                  </a:moveTo>
                  <a:cubicBezTo>
                    <a:pt x="4033" y="2329"/>
                    <a:pt x="4019" y="2342"/>
                    <a:pt x="4019" y="2359"/>
                  </a:cubicBezTo>
                  <a:cubicBezTo>
                    <a:pt x="4019" y="2376"/>
                    <a:pt x="4033" y="2390"/>
                    <a:pt x="4050" y="2390"/>
                  </a:cubicBezTo>
                  <a:cubicBezTo>
                    <a:pt x="4067" y="2390"/>
                    <a:pt x="4080" y="2376"/>
                    <a:pt x="4080" y="2359"/>
                  </a:cubicBezTo>
                  <a:cubicBezTo>
                    <a:pt x="4080" y="2342"/>
                    <a:pt x="4067" y="2329"/>
                    <a:pt x="4050" y="2329"/>
                  </a:cubicBezTo>
                  <a:moveTo>
                    <a:pt x="1" y="2228"/>
                  </a:moveTo>
                  <a:cubicBezTo>
                    <a:pt x="0" y="2229"/>
                    <a:pt x="0" y="2229"/>
                    <a:pt x="0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8"/>
                    <a:pt x="1" y="2228"/>
                    <a:pt x="1" y="2228"/>
                  </a:cubicBezTo>
                  <a:moveTo>
                    <a:pt x="6009" y="2228"/>
                  </a:moveTo>
                  <a:cubicBezTo>
                    <a:pt x="6008" y="2229"/>
                    <a:pt x="6008" y="2229"/>
                    <a:pt x="6008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8"/>
                    <a:pt x="6009" y="2228"/>
                    <a:pt x="6009" y="2228"/>
                  </a:cubicBezTo>
                  <a:moveTo>
                    <a:pt x="131" y="2227"/>
                  </a:moveTo>
                  <a:cubicBezTo>
                    <a:pt x="130" y="2227"/>
                    <a:pt x="129" y="2228"/>
                    <a:pt x="129" y="2229"/>
                  </a:cubicBezTo>
                  <a:cubicBezTo>
                    <a:pt x="129" y="2230"/>
                    <a:pt x="130" y="2231"/>
                    <a:pt x="131" y="2231"/>
                  </a:cubicBezTo>
                  <a:cubicBezTo>
                    <a:pt x="133" y="2231"/>
                    <a:pt x="134" y="2230"/>
                    <a:pt x="134" y="2229"/>
                  </a:cubicBezTo>
                  <a:cubicBezTo>
                    <a:pt x="134" y="2228"/>
                    <a:pt x="133" y="2227"/>
                    <a:pt x="131" y="2227"/>
                  </a:cubicBezTo>
                  <a:moveTo>
                    <a:pt x="5878" y="2227"/>
                  </a:moveTo>
                  <a:cubicBezTo>
                    <a:pt x="5877" y="2227"/>
                    <a:pt x="5876" y="2228"/>
                    <a:pt x="5876" y="2229"/>
                  </a:cubicBezTo>
                  <a:cubicBezTo>
                    <a:pt x="5876" y="2230"/>
                    <a:pt x="5877" y="2231"/>
                    <a:pt x="5878" y="2231"/>
                  </a:cubicBezTo>
                  <a:cubicBezTo>
                    <a:pt x="5879" y="2231"/>
                    <a:pt x="5880" y="2230"/>
                    <a:pt x="5880" y="2229"/>
                  </a:cubicBezTo>
                  <a:cubicBezTo>
                    <a:pt x="5880" y="2228"/>
                    <a:pt x="5879" y="2227"/>
                    <a:pt x="5878" y="2227"/>
                  </a:cubicBezTo>
                  <a:moveTo>
                    <a:pt x="262" y="2225"/>
                  </a:moveTo>
                  <a:cubicBezTo>
                    <a:pt x="260" y="2225"/>
                    <a:pt x="258" y="2227"/>
                    <a:pt x="258" y="2229"/>
                  </a:cubicBezTo>
                  <a:cubicBezTo>
                    <a:pt x="258" y="2231"/>
                    <a:pt x="260" y="2233"/>
                    <a:pt x="262" y="2233"/>
                  </a:cubicBezTo>
                  <a:cubicBezTo>
                    <a:pt x="264" y="2233"/>
                    <a:pt x="266" y="2231"/>
                    <a:pt x="266" y="2229"/>
                  </a:cubicBezTo>
                  <a:cubicBezTo>
                    <a:pt x="266" y="2227"/>
                    <a:pt x="264" y="2225"/>
                    <a:pt x="262" y="2225"/>
                  </a:cubicBezTo>
                  <a:moveTo>
                    <a:pt x="5748" y="2224"/>
                  </a:moveTo>
                  <a:cubicBezTo>
                    <a:pt x="5745" y="2224"/>
                    <a:pt x="5743" y="2226"/>
                    <a:pt x="5743" y="2229"/>
                  </a:cubicBezTo>
                  <a:cubicBezTo>
                    <a:pt x="5743" y="2231"/>
                    <a:pt x="5745" y="2233"/>
                    <a:pt x="5748" y="2233"/>
                  </a:cubicBezTo>
                  <a:cubicBezTo>
                    <a:pt x="5750" y="2233"/>
                    <a:pt x="5752" y="2231"/>
                    <a:pt x="5752" y="2229"/>
                  </a:cubicBezTo>
                  <a:cubicBezTo>
                    <a:pt x="5752" y="2226"/>
                    <a:pt x="5750" y="2224"/>
                    <a:pt x="5748" y="2224"/>
                  </a:cubicBezTo>
                  <a:moveTo>
                    <a:pt x="393" y="2223"/>
                  </a:moveTo>
                  <a:cubicBezTo>
                    <a:pt x="389" y="2223"/>
                    <a:pt x="387" y="2225"/>
                    <a:pt x="387" y="2229"/>
                  </a:cubicBezTo>
                  <a:cubicBezTo>
                    <a:pt x="387" y="2232"/>
                    <a:pt x="389" y="2235"/>
                    <a:pt x="393" y="2235"/>
                  </a:cubicBezTo>
                  <a:cubicBezTo>
                    <a:pt x="396" y="2235"/>
                    <a:pt x="399" y="2232"/>
                    <a:pt x="399" y="2229"/>
                  </a:cubicBezTo>
                  <a:cubicBezTo>
                    <a:pt x="399" y="2225"/>
                    <a:pt x="396" y="2223"/>
                    <a:pt x="393" y="2223"/>
                  </a:cubicBezTo>
                  <a:moveTo>
                    <a:pt x="5617" y="2222"/>
                  </a:moveTo>
                  <a:cubicBezTo>
                    <a:pt x="5613" y="2222"/>
                    <a:pt x="5610" y="2225"/>
                    <a:pt x="5610" y="2229"/>
                  </a:cubicBezTo>
                  <a:cubicBezTo>
                    <a:pt x="5610" y="2232"/>
                    <a:pt x="5613" y="2235"/>
                    <a:pt x="5617" y="2235"/>
                  </a:cubicBezTo>
                  <a:cubicBezTo>
                    <a:pt x="5621" y="2235"/>
                    <a:pt x="5623" y="2232"/>
                    <a:pt x="5623" y="2229"/>
                  </a:cubicBezTo>
                  <a:cubicBezTo>
                    <a:pt x="5623" y="2225"/>
                    <a:pt x="5621" y="2222"/>
                    <a:pt x="5617" y="2222"/>
                  </a:cubicBezTo>
                  <a:moveTo>
                    <a:pt x="523" y="2221"/>
                  </a:moveTo>
                  <a:cubicBezTo>
                    <a:pt x="519" y="2221"/>
                    <a:pt x="515" y="2224"/>
                    <a:pt x="515" y="2229"/>
                  </a:cubicBezTo>
                  <a:cubicBezTo>
                    <a:pt x="515" y="2233"/>
                    <a:pt x="519" y="2237"/>
                    <a:pt x="523" y="2237"/>
                  </a:cubicBezTo>
                  <a:cubicBezTo>
                    <a:pt x="528" y="2237"/>
                    <a:pt x="531" y="2233"/>
                    <a:pt x="531" y="2229"/>
                  </a:cubicBezTo>
                  <a:cubicBezTo>
                    <a:pt x="531" y="2224"/>
                    <a:pt x="528" y="2221"/>
                    <a:pt x="523" y="2221"/>
                  </a:cubicBezTo>
                  <a:moveTo>
                    <a:pt x="5486" y="2221"/>
                  </a:moveTo>
                  <a:cubicBezTo>
                    <a:pt x="5482" y="2221"/>
                    <a:pt x="5478" y="2224"/>
                    <a:pt x="5478" y="2229"/>
                  </a:cubicBezTo>
                  <a:cubicBezTo>
                    <a:pt x="5478" y="2233"/>
                    <a:pt x="5482" y="2237"/>
                    <a:pt x="5486" y="2237"/>
                  </a:cubicBezTo>
                  <a:cubicBezTo>
                    <a:pt x="5491" y="2237"/>
                    <a:pt x="5495" y="2233"/>
                    <a:pt x="5495" y="2229"/>
                  </a:cubicBezTo>
                  <a:cubicBezTo>
                    <a:pt x="5495" y="2224"/>
                    <a:pt x="5491" y="2221"/>
                    <a:pt x="5486" y="2221"/>
                  </a:cubicBezTo>
                  <a:moveTo>
                    <a:pt x="654" y="2219"/>
                  </a:moveTo>
                  <a:cubicBezTo>
                    <a:pt x="648" y="2219"/>
                    <a:pt x="644" y="2223"/>
                    <a:pt x="644" y="2229"/>
                  </a:cubicBezTo>
                  <a:cubicBezTo>
                    <a:pt x="644" y="2234"/>
                    <a:pt x="648" y="2239"/>
                    <a:pt x="654" y="2239"/>
                  </a:cubicBezTo>
                  <a:cubicBezTo>
                    <a:pt x="659" y="2239"/>
                    <a:pt x="664" y="2234"/>
                    <a:pt x="664" y="2229"/>
                  </a:cubicBezTo>
                  <a:cubicBezTo>
                    <a:pt x="664" y="2223"/>
                    <a:pt x="659" y="2219"/>
                    <a:pt x="654" y="2219"/>
                  </a:cubicBezTo>
                  <a:moveTo>
                    <a:pt x="5356" y="2218"/>
                  </a:moveTo>
                  <a:cubicBezTo>
                    <a:pt x="5350" y="2218"/>
                    <a:pt x="5345" y="2223"/>
                    <a:pt x="5345" y="2229"/>
                  </a:cubicBezTo>
                  <a:cubicBezTo>
                    <a:pt x="5345" y="2235"/>
                    <a:pt x="5350" y="2239"/>
                    <a:pt x="5356" y="2239"/>
                  </a:cubicBezTo>
                  <a:cubicBezTo>
                    <a:pt x="5362" y="2239"/>
                    <a:pt x="5366" y="2235"/>
                    <a:pt x="5366" y="2229"/>
                  </a:cubicBezTo>
                  <a:cubicBezTo>
                    <a:pt x="5366" y="2223"/>
                    <a:pt x="5362" y="2218"/>
                    <a:pt x="5356" y="2218"/>
                  </a:cubicBezTo>
                  <a:moveTo>
                    <a:pt x="784" y="2217"/>
                  </a:moveTo>
                  <a:cubicBezTo>
                    <a:pt x="778" y="2217"/>
                    <a:pt x="773" y="2222"/>
                    <a:pt x="773" y="2229"/>
                  </a:cubicBezTo>
                  <a:cubicBezTo>
                    <a:pt x="773" y="2235"/>
                    <a:pt x="778" y="2241"/>
                    <a:pt x="784" y="2241"/>
                  </a:cubicBezTo>
                  <a:cubicBezTo>
                    <a:pt x="791" y="2241"/>
                    <a:pt x="796" y="2235"/>
                    <a:pt x="796" y="2229"/>
                  </a:cubicBezTo>
                  <a:cubicBezTo>
                    <a:pt x="796" y="2222"/>
                    <a:pt x="791" y="2217"/>
                    <a:pt x="784" y="2217"/>
                  </a:cubicBezTo>
                  <a:moveTo>
                    <a:pt x="5225" y="2217"/>
                  </a:moveTo>
                  <a:cubicBezTo>
                    <a:pt x="5218" y="2217"/>
                    <a:pt x="5213" y="2222"/>
                    <a:pt x="5213" y="2229"/>
                  </a:cubicBezTo>
                  <a:cubicBezTo>
                    <a:pt x="5213" y="2236"/>
                    <a:pt x="5218" y="2241"/>
                    <a:pt x="5225" y="2241"/>
                  </a:cubicBezTo>
                  <a:cubicBezTo>
                    <a:pt x="5232" y="2241"/>
                    <a:pt x="5237" y="2236"/>
                    <a:pt x="5237" y="2229"/>
                  </a:cubicBezTo>
                  <a:cubicBezTo>
                    <a:pt x="5237" y="2222"/>
                    <a:pt x="5232" y="2217"/>
                    <a:pt x="5225" y="2217"/>
                  </a:cubicBezTo>
                  <a:moveTo>
                    <a:pt x="915" y="2215"/>
                  </a:moveTo>
                  <a:cubicBezTo>
                    <a:pt x="907" y="2215"/>
                    <a:pt x="901" y="2221"/>
                    <a:pt x="901" y="2229"/>
                  </a:cubicBezTo>
                  <a:cubicBezTo>
                    <a:pt x="901" y="2237"/>
                    <a:pt x="907" y="2243"/>
                    <a:pt x="915" y="2243"/>
                  </a:cubicBezTo>
                  <a:cubicBezTo>
                    <a:pt x="923" y="2243"/>
                    <a:pt x="929" y="2237"/>
                    <a:pt x="929" y="2229"/>
                  </a:cubicBezTo>
                  <a:cubicBezTo>
                    <a:pt x="929" y="2221"/>
                    <a:pt x="923" y="2215"/>
                    <a:pt x="915" y="2215"/>
                  </a:cubicBezTo>
                  <a:moveTo>
                    <a:pt x="5095" y="2214"/>
                  </a:moveTo>
                  <a:cubicBezTo>
                    <a:pt x="5087" y="2214"/>
                    <a:pt x="5080" y="2221"/>
                    <a:pt x="5080" y="2229"/>
                  </a:cubicBezTo>
                  <a:cubicBezTo>
                    <a:pt x="5080" y="2237"/>
                    <a:pt x="5087" y="2243"/>
                    <a:pt x="5095" y="2243"/>
                  </a:cubicBezTo>
                  <a:cubicBezTo>
                    <a:pt x="5103" y="2243"/>
                    <a:pt x="5109" y="2237"/>
                    <a:pt x="5109" y="2229"/>
                  </a:cubicBezTo>
                  <a:cubicBezTo>
                    <a:pt x="5109" y="2221"/>
                    <a:pt x="5103" y="2214"/>
                    <a:pt x="5095" y="2214"/>
                  </a:cubicBezTo>
                  <a:moveTo>
                    <a:pt x="1046" y="2213"/>
                  </a:moveTo>
                  <a:cubicBezTo>
                    <a:pt x="1037" y="2213"/>
                    <a:pt x="1029" y="2220"/>
                    <a:pt x="1029" y="2229"/>
                  </a:cubicBezTo>
                  <a:cubicBezTo>
                    <a:pt x="1029" y="2238"/>
                    <a:pt x="1037" y="2245"/>
                    <a:pt x="1046" y="2245"/>
                  </a:cubicBezTo>
                  <a:cubicBezTo>
                    <a:pt x="1055" y="2245"/>
                    <a:pt x="1062" y="2238"/>
                    <a:pt x="1062" y="2229"/>
                  </a:cubicBezTo>
                  <a:cubicBezTo>
                    <a:pt x="1062" y="2220"/>
                    <a:pt x="1055" y="2213"/>
                    <a:pt x="1046" y="2213"/>
                  </a:cubicBezTo>
                  <a:moveTo>
                    <a:pt x="4964" y="2213"/>
                  </a:moveTo>
                  <a:cubicBezTo>
                    <a:pt x="4955" y="2213"/>
                    <a:pt x="4948" y="2220"/>
                    <a:pt x="4948" y="2229"/>
                  </a:cubicBezTo>
                  <a:cubicBezTo>
                    <a:pt x="4948" y="2238"/>
                    <a:pt x="4955" y="2245"/>
                    <a:pt x="4964" y="2245"/>
                  </a:cubicBezTo>
                  <a:cubicBezTo>
                    <a:pt x="4973" y="2245"/>
                    <a:pt x="4980" y="2238"/>
                    <a:pt x="4980" y="2229"/>
                  </a:cubicBezTo>
                  <a:cubicBezTo>
                    <a:pt x="4980" y="2220"/>
                    <a:pt x="4973" y="2213"/>
                    <a:pt x="4964" y="2213"/>
                  </a:cubicBezTo>
                  <a:moveTo>
                    <a:pt x="1176" y="2211"/>
                  </a:moveTo>
                  <a:cubicBezTo>
                    <a:pt x="1166" y="2211"/>
                    <a:pt x="1158" y="2219"/>
                    <a:pt x="1158" y="2229"/>
                  </a:cubicBezTo>
                  <a:cubicBezTo>
                    <a:pt x="1158" y="2239"/>
                    <a:pt x="1166" y="2247"/>
                    <a:pt x="1176" y="2247"/>
                  </a:cubicBezTo>
                  <a:cubicBezTo>
                    <a:pt x="1186" y="2247"/>
                    <a:pt x="1194" y="2239"/>
                    <a:pt x="1194" y="2229"/>
                  </a:cubicBezTo>
                  <a:cubicBezTo>
                    <a:pt x="1194" y="2219"/>
                    <a:pt x="1186" y="2211"/>
                    <a:pt x="1176" y="2211"/>
                  </a:cubicBezTo>
                  <a:moveTo>
                    <a:pt x="4833" y="2210"/>
                  </a:moveTo>
                  <a:cubicBezTo>
                    <a:pt x="4823" y="2210"/>
                    <a:pt x="4815" y="2219"/>
                    <a:pt x="4815" y="2229"/>
                  </a:cubicBezTo>
                  <a:cubicBezTo>
                    <a:pt x="4815" y="2239"/>
                    <a:pt x="4823" y="2247"/>
                    <a:pt x="4833" y="2247"/>
                  </a:cubicBezTo>
                  <a:cubicBezTo>
                    <a:pt x="4844" y="2247"/>
                    <a:pt x="4852" y="2239"/>
                    <a:pt x="4852" y="2229"/>
                  </a:cubicBezTo>
                  <a:cubicBezTo>
                    <a:pt x="4852" y="2219"/>
                    <a:pt x="4844" y="2210"/>
                    <a:pt x="4833" y="2210"/>
                  </a:cubicBezTo>
                  <a:moveTo>
                    <a:pt x="1307" y="2209"/>
                  </a:moveTo>
                  <a:cubicBezTo>
                    <a:pt x="1296" y="2209"/>
                    <a:pt x="1287" y="2218"/>
                    <a:pt x="1287" y="2229"/>
                  </a:cubicBezTo>
                  <a:cubicBezTo>
                    <a:pt x="1287" y="2240"/>
                    <a:pt x="1296" y="2249"/>
                    <a:pt x="1307" y="2249"/>
                  </a:cubicBezTo>
                  <a:cubicBezTo>
                    <a:pt x="1318" y="2249"/>
                    <a:pt x="1327" y="2240"/>
                    <a:pt x="1327" y="2229"/>
                  </a:cubicBezTo>
                  <a:cubicBezTo>
                    <a:pt x="1327" y="2218"/>
                    <a:pt x="1318" y="2209"/>
                    <a:pt x="1307" y="2209"/>
                  </a:cubicBezTo>
                  <a:moveTo>
                    <a:pt x="4703" y="2208"/>
                  </a:moveTo>
                  <a:cubicBezTo>
                    <a:pt x="4691" y="2208"/>
                    <a:pt x="4682" y="2217"/>
                    <a:pt x="4682" y="2229"/>
                  </a:cubicBezTo>
                  <a:cubicBezTo>
                    <a:pt x="4682" y="2240"/>
                    <a:pt x="4691" y="2249"/>
                    <a:pt x="4703" y="2249"/>
                  </a:cubicBezTo>
                  <a:cubicBezTo>
                    <a:pt x="4714" y="2249"/>
                    <a:pt x="4723" y="2240"/>
                    <a:pt x="4723" y="2229"/>
                  </a:cubicBezTo>
                  <a:cubicBezTo>
                    <a:pt x="4723" y="2217"/>
                    <a:pt x="4714" y="2208"/>
                    <a:pt x="4703" y="2208"/>
                  </a:cubicBezTo>
                  <a:moveTo>
                    <a:pt x="1438" y="2207"/>
                  </a:moveTo>
                  <a:cubicBezTo>
                    <a:pt x="1425" y="2207"/>
                    <a:pt x="1415" y="2217"/>
                    <a:pt x="1415" y="2229"/>
                  </a:cubicBezTo>
                  <a:cubicBezTo>
                    <a:pt x="1415" y="2241"/>
                    <a:pt x="1425" y="2251"/>
                    <a:pt x="1438" y="2251"/>
                  </a:cubicBezTo>
                  <a:cubicBezTo>
                    <a:pt x="1450" y="2251"/>
                    <a:pt x="1460" y="2241"/>
                    <a:pt x="1460" y="2229"/>
                  </a:cubicBezTo>
                  <a:cubicBezTo>
                    <a:pt x="1460" y="2217"/>
                    <a:pt x="1450" y="2207"/>
                    <a:pt x="1438" y="2207"/>
                  </a:cubicBezTo>
                  <a:moveTo>
                    <a:pt x="4572" y="2206"/>
                  </a:moveTo>
                  <a:cubicBezTo>
                    <a:pt x="4560" y="2206"/>
                    <a:pt x="4550" y="2216"/>
                    <a:pt x="4550" y="2229"/>
                  </a:cubicBezTo>
                  <a:cubicBezTo>
                    <a:pt x="4550" y="2241"/>
                    <a:pt x="4560" y="2251"/>
                    <a:pt x="4572" y="2251"/>
                  </a:cubicBezTo>
                  <a:cubicBezTo>
                    <a:pt x="4584" y="2251"/>
                    <a:pt x="4595" y="2241"/>
                    <a:pt x="4595" y="2229"/>
                  </a:cubicBezTo>
                  <a:cubicBezTo>
                    <a:pt x="4595" y="2216"/>
                    <a:pt x="4584" y="2206"/>
                    <a:pt x="4572" y="2206"/>
                  </a:cubicBezTo>
                  <a:moveTo>
                    <a:pt x="1568" y="2205"/>
                  </a:moveTo>
                  <a:cubicBezTo>
                    <a:pt x="1555" y="2205"/>
                    <a:pt x="1544" y="2215"/>
                    <a:pt x="1544" y="2229"/>
                  </a:cubicBezTo>
                  <a:cubicBezTo>
                    <a:pt x="1544" y="2242"/>
                    <a:pt x="1555" y="2253"/>
                    <a:pt x="1568" y="2253"/>
                  </a:cubicBezTo>
                  <a:cubicBezTo>
                    <a:pt x="1582" y="2253"/>
                    <a:pt x="1592" y="2242"/>
                    <a:pt x="1592" y="2229"/>
                  </a:cubicBezTo>
                  <a:cubicBezTo>
                    <a:pt x="1592" y="2215"/>
                    <a:pt x="1582" y="2205"/>
                    <a:pt x="1568" y="2205"/>
                  </a:cubicBezTo>
                  <a:moveTo>
                    <a:pt x="4441" y="2204"/>
                  </a:moveTo>
                  <a:cubicBezTo>
                    <a:pt x="4428" y="2204"/>
                    <a:pt x="4417" y="2215"/>
                    <a:pt x="4417" y="2229"/>
                  </a:cubicBezTo>
                  <a:cubicBezTo>
                    <a:pt x="4417" y="2242"/>
                    <a:pt x="4428" y="2253"/>
                    <a:pt x="4441" y="2253"/>
                  </a:cubicBezTo>
                  <a:cubicBezTo>
                    <a:pt x="4455" y="2253"/>
                    <a:pt x="4466" y="2242"/>
                    <a:pt x="4466" y="2229"/>
                  </a:cubicBezTo>
                  <a:cubicBezTo>
                    <a:pt x="4466" y="2215"/>
                    <a:pt x="4455" y="2204"/>
                    <a:pt x="4441" y="2204"/>
                  </a:cubicBezTo>
                  <a:moveTo>
                    <a:pt x="1699" y="2203"/>
                  </a:moveTo>
                  <a:cubicBezTo>
                    <a:pt x="1684" y="2203"/>
                    <a:pt x="1673" y="2214"/>
                    <a:pt x="1673" y="2229"/>
                  </a:cubicBezTo>
                  <a:cubicBezTo>
                    <a:pt x="1673" y="2243"/>
                    <a:pt x="1684" y="2255"/>
                    <a:pt x="1699" y="2255"/>
                  </a:cubicBezTo>
                  <a:cubicBezTo>
                    <a:pt x="1713" y="2255"/>
                    <a:pt x="1725" y="2243"/>
                    <a:pt x="1725" y="2229"/>
                  </a:cubicBezTo>
                  <a:cubicBezTo>
                    <a:pt x="1725" y="2214"/>
                    <a:pt x="1713" y="2203"/>
                    <a:pt x="1699" y="2203"/>
                  </a:cubicBezTo>
                  <a:moveTo>
                    <a:pt x="4311" y="2202"/>
                  </a:moveTo>
                  <a:cubicBezTo>
                    <a:pt x="4296" y="2202"/>
                    <a:pt x="4284" y="2214"/>
                    <a:pt x="4284" y="2229"/>
                  </a:cubicBezTo>
                  <a:cubicBezTo>
                    <a:pt x="4284" y="2243"/>
                    <a:pt x="4296" y="2255"/>
                    <a:pt x="4311" y="2255"/>
                  </a:cubicBezTo>
                  <a:cubicBezTo>
                    <a:pt x="4325" y="2255"/>
                    <a:pt x="4337" y="2243"/>
                    <a:pt x="4337" y="2229"/>
                  </a:cubicBezTo>
                  <a:cubicBezTo>
                    <a:pt x="4337" y="2214"/>
                    <a:pt x="4325" y="2202"/>
                    <a:pt x="4311" y="2202"/>
                  </a:cubicBezTo>
                  <a:moveTo>
                    <a:pt x="1829" y="2201"/>
                  </a:moveTo>
                  <a:cubicBezTo>
                    <a:pt x="1814" y="2201"/>
                    <a:pt x="1801" y="2213"/>
                    <a:pt x="1801" y="2229"/>
                  </a:cubicBezTo>
                  <a:cubicBezTo>
                    <a:pt x="1801" y="2244"/>
                    <a:pt x="1814" y="2257"/>
                    <a:pt x="1829" y="2257"/>
                  </a:cubicBezTo>
                  <a:cubicBezTo>
                    <a:pt x="1845" y="2257"/>
                    <a:pt x="1858" y="2244"/>
                    <a:pt x="1858" y="2229"/>
                  </a:cubicBezTo>
                  <a:cubicBezTo>
                    <a:pt x="1858" y="2213"/>
                    <a:pt x="1845" y="2201"/>
                    <a:pt x="1829" y="2201"/>
                  </a:cubicBezTo>
                  <a:moveTo>
                    <a:pt x="4180" y="2200"/>
                  </a:moveTo>
                  <a:cubicBezTo>
                    <a:pt x="4164" y="2200"/>
                    <a:pt x="4152" y="2213"/>
                    <a:pt x="4152" y="2229"/>
                  </a:cubicBezTo>
                  <a:cubicBezTo>
                    <a:pt x="4152" y="2245"/>
                    <a:pt x="4164" y="2257"/>
                    <a:pt x="4180" y="2257"/>
                  </a:cubicBezTo>
                  <a:cubicBezTo>
                    <a:pt x="4196" y="2257"/>
                    <a:pt x="4209" y="2245"/>
                    <a:pt x="4209" y="2229"/>
                  </a:cubicBezTo>
                  <a:cubicBezTo>
                    <a:pt x="4209" y="2213"/>
                    <a:pt x="4196" y="2200"/>
                    <a:pt x="4180" y="2200"/>
                  </a:cubicBezTo>
                  <a:moveTo>
                    <a:pt x="1960" y="2199"/>
                  </a:moveTo>
                  <a:cubicBezTo>
                    <a:pt x="1943" y="2199"/>
                    <a:pt x="1930" y="2212"/>
                    <a:pt x="1930" y="2229"/>
                  </a:cubicBezTo>
                  <a:cubicBezTo>
                    <a:pt x="1930" y="2245"/>
                    <a:pt x="1943" y="2259"/>
                    <a:pt x="1960" y="2259"/>
                  </a:cubicBezTo>
                  <a:cubicBezTo>
                    <a:pt x="1977" y="2259"/>
                    <a:pt x="1990" y="2245"/>
                    <a:pt x="1990" y="2229"/>
                  </a:cubicBezTo>
                  <a:cubicBezTo>
                    <a:pt x="1990" y="2212"/>
                    <a:pt x="1977" y="2199"/>
                    <a:pt x="1960" y="2199"/>
                  </a:cubicBezTo>
                  <a:moveTo>
                    <a:pt x="4050" y="2198"/>
                  </a:moveTo>
                  <a:cubicBezTo>
                    <a:pt x="4033" y="2198"/>
                    <a:pt x="4019" y="2212"/>
                    <a:pt x="4019" y="2229"/>
                  </a:cubicBezTo>
                  <a:cubicBezTo>
                    <a:pt x="4019" y="2246"/>
                    <a:pt x="4033" y="2259"/>
                    <a:pt x="4050" y="2259"/>
                  </a:cubicBezTo>
                  <a:cubicBezTo>
                    <a:pt x="4066" y="2259"/>
                    <a:pt x="4080" y="2246"/>
                    <a:pt x="4080" y="2229"/>
                  </a:cubicBezTo>
                  <a:cubicBezTo>
                    <a:pt x="4080" y="2212"/>
                    <a:pt x="4066" y="2198"/>
                    <a:pt x="4050" y="2198"/>
                  </a:cubicBezTo>
                  <a:moveTo>
                    <a:pt x="1" y="2098"/>
                  </a:moveTo>
                  <a:cubicBezTo>
                    <a:pt x="0" y="2098"/>
                    <a:pt x="0" y="2098"/>
                    <a:pt x="0" y="2098"/>
                  </a:cubicBezTo>
                  <a:cubicBezTo>
                    <a:pt x="1" y="2099"/>
                    <a:pt x="1" y="2099"/>
                    <a:pt x="1" y="2099"/>
                  </a:cubicBezTo>
                  <a:cubicBezTo>
                    <a:pt x="1" y="2098"/>
                    <a:pt x="1" y="2098"/>
                    <a:pt x="1" y="2098"/>
                  </a:cubicBezTo>
                  <a:cubicBezTo>
                    <a:pt x="1" y="2098"/>
                    <a:pt x="1" y="2098"/>
                    <a:pt x="1" y="2098"/>
                  </a:cubicBezTo>
                  <a:moveTo>
                    <a:pt x="6009" y="2098"/>
                  </a:moveTo>
                  <a:cubicBezTo>
                    <a:pt x="6008" y="2098"/>
                    <a:pt x="6008" y="2098"/>
                    <a:pt x="6008" y="2098"/>
                  </a:cubicBezTo>
                  <a:cubicBezTo>
                    <a:pt x="6009" y="2099"/>
                    <a:pt x="6009" y="2099"/>
                    <a:pt x="6009" y="2099"/>
                  </a:cubicBezTo>
                  <a:cubicBezTo>
                    <a:pt x="6009" y="2098"/>
                    <a:pt x="6009" y="2098"/>
                    <a:pt x="6009" y="2098"/>
                  </a:cubicBezTo>
                  <a:cubicBezTo>
                    <a:pt x="6009" y="2098"/>
                    <a:pt x="6009" y="2098"/>
                    <a:pt x="6009" y="2098"/>
                  </a:cubicBezTo>
                  <a:moveTo>
                    <a:pt x="131" y="2096"/>
                  </a:moveTo>
                  <a:cubicBezTo>
                    <a:pt x="130" y="2096"/>
                    <a:pt x="129" y="2097"/>
                    <a:pt x="129" y="2098"/>
                  </a:cubicBezTo>
                  <a:cubicBezTo>
                    <a:pt x="129" y="2099"/>
                    <a:pt x="130" y="2100"/>
                    <a:pt x="131" y="2100"/>
                  </a:cubicBezTo>
                  <a:cubicBezTo>
                    <a:pt x="133" y="2100"/>
                    <a:pt x="134" y="2099"/>
                    <a:pt x="134" y="2098"/>
                  </a:cubicBezTo>
                  <a:cubicBezTo>
                    <a:pt x="134" y="2097"/>
                    <a:pt x="133" y="2096"/>
                    <a:pt x="131" y="2096"/>
                  </a:cubicBezTo>
                  <a:moveTo>
                    <a:pt x="5878" y="2096"/>
                  </a:moveTo>
                  <a:cubicBezTo>
                    <a:pt x="5877" y="2096"/>
                    <a:pt x="5876" y="2097"/>
                    <a:pt x="5876" y="2098"/>
                  </a:cubicBezTo>
                  <a:cubicBezTo>
                    <a:pt x="5876" y="2099"/>
                    <a:pt x="5877" y="2100"/>
                    <a:pt x="5878" y="2100"/>
                  </a:cubicBezTo>
                  <a:cubicBezTo>
                    <a:pt x="5879" y="2100"/>
                    <a:pt x="5880" y="2099"/>
                    <a:pt x="5880" y="2098"/>
                  </a:cubicBezTo>
                  <a:cubicBezTo>
                    <a:pt x="5880" y="2097"/>
                    <a:pt x="5879" y="2096"/>
                    <a:pt x="5878" y="2096"/>
                  </a:cubicBezTo>
                  <a:moveTo>
                    <a:pt x="262" y="2094"/>
                  </a:moveTo>
                  <a:cubicBezTo>
                    <a:pt x="260" y="2094"/>
                    <a:pt x="258" y="2096"/>
                    <a:pt x="258" y="2098"/>
                  </a:cubicBezTo>
                  <a:cubicBezTo>
                    <a:pt x="258" y="2100"/>
                    <a:pt x="260" y="2102"/>
                    <a:pt x="262" y="2102"/>
                  </a:cubicBezTo>
                  <a:cubicBezTo>
                    <a:pt x="264" y="2102"/>
                    <a:pt x="266" y="2100"/>
                    <a:pt x="266" y="2098"/>
                  </a:cubicBezTo>
                  <a:cubicBezTo>
                    <a:pt x="266" y="2096"/>
                    <a:pt x="264" y="2094"/>
                    <a:pt x="262" y="2094"/>
                  </a:cubicBezTo>
                  <a:moveTo>
                    <a:pt x="5748" y="2094"/>
                  </a:moveTo>
                  <a:cubicBezTo>
                    <a:pt x="5745" y="2094"/>
                    <a:pt x="5743" y="2096"/>
                    <a:pt x="5743" y="2098"/>
                  </a:cubicBezTo>
                  <a:cubicBezTo>
                    <a:pt x="5743" y="2101"/>
                    <a:pt x="5745" y="2103"/>
                    <a:pt x="5748" y="2103"/>
                  </a:cubicBezTo>
                  <a:cubicBezTo>
                    <a:pt x="5750" y="2103"/>
                    <a:pt x="5752" y="2101"/>
                    <a:pt x="5752" y="2098"/>
                  </a:cubicBezTo>
                  <a:cubicBezTo>
                    <a:pt x="5752" y="2096"/>
                    <a:pt x="5750" y="2094"/>
                    <a:pt x="5748" y="2094"/>
                  </a:cubicBezTo>
                  <a:moveTo>
                    <a:pt x="393" y="2092"/>
                  </a:moveTo>
                  <a:cubicBezTo>
                    <a:pt x="389" y="2092"/>
                    <a:pt x="387" y="2095"/>
                    <a:pt x="387" y="2098"/>
                  </a:cubicBezTo>
                  <a:cubicBezTo>
                    <a:pt x="387" y="2102"/>
                    <a:pt x="389" y="2104"/>
                    <a:pt x="393" y="2104"/>
                  </a:cubicBezTo>
                  <a:cubicBezTo>
                    <a:pt x="396" y="2104"/>
                    <a:pt x="399" y="2102"/>
                    <a:pt x="399" y="2098"/>
                  </a:cubicBezTo>
                  <a:cubicBezTo>
                    <a:pt x="399" y="2095"/>
                    <a:pt x="396" y="2092"/>
                    <a:pt x="393" y="2092"/>
                  </a:cubicBezTo>
                  <a:moveTo>
                    <a:pt x="5617" y="2092"/>
                  </a:moveTo>
                  <a:cubicBezTo>
                    <a:pt x="5614" y="2092"/>
                    <a:pt x="5611" y="2095"/>
                    <a:pt x="5611" y="2098"/>
                  </a:cubicBezTo>
                  <a:cubicBezTo>
                    <a:pt x="5611" y="2102"/>
                    <a:pt x="5614" y="2104"/>
                    <a:pt x="5617" y="2104"/>
                  </a:cubicBezTo>
                  <a:cubicBezTo>
                    <a:pt x="5620" y="2104"/>
                    <a:pt x="5623" y="2102"/>
                    <a:pt x="5623" y="2098"/>
                  </a:cubicBezTo>
                  <a:cubicBezTo>
                    <a:pt x="5623" y="2095"/>
                    <a:pt x="5620" y="2092"/>
                    <a:pt x="5617" y="2092"/>
                  </a:cubicBezTo>
                  <a:moveTo>
                    <a:pt x="523" y="2090"/>
                  </a:moveTo>
                  <a:cubicBezTo>
                    <a:pt x="519" y="2090"/>
                    <a:pt x="515" y="2094"/>
                    <a:pt x="515" y="2098"/>
                  </a:cubicBezTo>
                  <a:cubicBezTo>
                    <a:pt x="515" y="2103"/>
                    <a:pt x="519" y="2106"/>
                    <a:pt x="523" y="2106"/>
                  </a:cubicBezTo>
                  <a:cubicBezTo>
                    <a:pt x="528" y="2106"/>
                    <a:pt x="531" y="2103"/>
                    <a:pt x="531" y="2098"/>
                  </a:cubicBezTo>
                  <a:cubicBezTo>
                    <a:pt x="531" y="2094"/>
                    <a:pt x="528" y="2090"/>
                    <a:pt x="523" y="2090"/>
                  </a:cubicBezTo>
                  <a:moveTo>
                    <a:pt x="5486" y="2090"/>
                  </a:moveTo>
                  <a:cubicBezTo>
                    <a:pt x="5482" y="2090"/>
                    <a:pt x="5478" y="2094"/>
                    <a:pt x="5478" y="2098"/>
                  </a:cubicBezTo>
                  <a:cubicBezTo>
                    <a:pt x="5478" y="2103"/>
                    <a:pt x="5482" y="2107"/>
                    <a:pt x="5486" y="2107"/>
                  </a:cubicBezTo>
                  <a:cubicBezTo>
                    <a:pt x="5491" y="2107"/>
                    <a:pt x="5495" y="2103"/>
                    <a:pt x="5495" y="2098"/>
                  </a:cubicBezTo>
                  <a:cubicBezTo>
                    <a:pt x="5495" y="2094"/>
                    <a:pt x="5491" y="2090"/>
                    <a:pt x="5486" y="2090"/>
                  </a:cubicBezTo>
                  <a:moveTo>
                    <a:pt x="654" y="2088"/>
                  </a:moveTo>
                  <a:cubicBezTo>
                    <a:pt x="648" y="2088"/>
                    <a:pt x="644" y="2093"/>
                    <a:pt x="644" y="2098"/>
                  </a:cubicBezTo>
                  <a:cubicBezTo>
                    <a:pt x="644" y="2104"/>
                    <a:pt x="648" y="2108"/>
                    <a:pt x="654" y="2108"/>
                  </a:cubicBezTo>
                  <a:cubicBezTo>
                    <a:pt x="659" y="2108"/>
                    <a:pt x="664" y="2104"/>
                    <a:pt x="664" y="2098"/>
                  </a:cubicBezTo>
                  <a:cubicBezTo>
                    <a:pt x="664" y="2093"/>
                    <a:pt x="659" y="2088"/>
                    <a:pt x="654" y="2088"/>
                  </a:cubicBezTo>
                  <a:moveTo>
                    <a:pt x="5356" y="2088"/>
                  </a:moveTo>
                  <a:cubicBezTo>
                    <a:pt x="5350" y="2088"/>
                    <a:pt x="5346" y="2093"/>
                    <a:pt x="5346" y="2098"/>
                  </a:cubicBezTo>
                  <a:cubicBezTo>
                    <a:pt x="5346" y="2104"/>
                    <a:pt x="5350" y="2108"/>
                    <a:pt x="5356" y="2108"/>
                  </a:cubicBezTo>
                  <a:cubicBezTo>
                    <a:pt x="5361" y="2108"/>
                    <a:pt x="5366" y="2104"/>
                    <a:pt x="5366" y="2098"/>
                  </a:cubicBezTo>
                  <a:cubicBezTo>
                    <a:pt x="5366" y="2093"/>
                    <a:pt x="5361" y="2088"/>
                    <a:pt x="5356" y="2088"/>
                  </a:cubicBezTo>
                  <a:moveTo>
                    <a:pt x="784" y="2086"/>
                  </a:moveTo>
                  <a:cubicBezTo>
                    <a:pt x="778" y="2086"/>
                    <a:pt x="773" y="2092"/>
                    <a:pt x="773" y="2098"/>
                  </a:cubicBezTo>
                  <a:cubicBezTo>
                    <a:pt x="773" y="2105"/>
                    <a:pt x="778" y="2110"/>
                    <a:pt x="784" y="2110"/>
                  </a:cubicBezTo>
                  <a:cubicBezTo>
                    <a:pt x="791" y="2110"/>
                    <a:pt x="796" y="2105"/>
                    <a:pt x="796" y="2098"/>
                  </a:cubicBezTo>
                  <a:cubicBezTo>
                    <a:pt x="796" y="2092"/>
                    <a:pt x="791" y="2086"/>
                    <a:pt x="784" y="2086"/>
                  </a:cubicBezTo>
                  <a:moveTo>
                    <a:pt x="5225" y="2086"/>
                  </a:moveTo>
                  <a:cubicBezTo>
                    <a:pt x="5218" y="2086"/>
                    <a:pt x="5213" y="2091"/>
                    <a:pt x="5213" y="2098"/>
                  </a:cubicBezTo>
                  <a:cubicBezTo>
                    <a:pt x="5213" y="2105"/>
                    <a:pt x="5218" y="2111"/>
                    <a:pt x="5225" y="2111"/>
                  </a:cubicBezTo>
                  <a:cubicBezTo>
                    <a:pt x="5232" y="2111"/>
                    <a:pt x="5237" y="2105"/>
                    <a:pt x="5237" y="2098"/>
                  </a:cubicBezTo>
                  <a:cubicBezTo>
                    <a:pt x="5237" y="2091"/>
                    <a:pt x="5232" y="2086"/>
                    <a:pt x="5225" y="2086"/>
                  </a:cubicBezTo>
                  <a:moveTo>
                    <a:pt x="915" y="2084"/>
                  </a:moveTo>
                  <a:cubicBezTo>
                    <a:pt x="908" y="2084"/>
                    <a:pt x="901" y="2091"/>
                    <a:pt x="901" y="2098"/>
                  </a:cubicBezTo>
                  <a:cubicBezTo>
                    <a:pt x="901" y="2106"/>
                    <a:pt x="908" y="2112"/>
                    <a:pt x="915" y="2112"/>
                  </a:cubicBezTo>
                  <a:cubicBezTo>
                    <a:pt x="923" y="2112"/>
                    <a:pt x="929" y="2106"/>
                    <a:pt x="929" y="2098"/>
                  </a:cubicBezTo>
                  <a:cubicBezTo>
                    <a:pt x="929" y="2091"/>
                    <a:pt x="923" y="2084"/>
                    <a:pt x="915" y="2084"/>
                  </a:cubicBezTo>
                  <a:moveTo>
                    <a:pt x="5095" y="2084"/>
                  </a:moveTo>
                  <a:cubicBezTo>
                    <a:pt x="5087" y="2084"/>
                    <a:pt x="5080" y="2090"/>
                    <a:pt x="5080" y="2098"/>
                  </a:cubicBezTo>
                  <a:cubicBezTo>
                    <a:pt x="5080" y="2106"/>
                    <a:pt x="5087" y="2112"/>
                    <a:pt x="5095" y="2112"/>
                  </a:cubicBezTo>
                  <a:cubicBezTo>
                    <a:pt x="5102" y="2112"/>
                    <a:pt x="5109" y="2106"/>
                    <a:pt x="5109" y="2098"/>
                  </a:cubicBezTo>
                  <a:cubicBezTo>
                    <a:pt x="5109" y="2090"/>
                    <a:pt x="5102" y="2084"/>
                    <a:pt x="5095" y="2084"/>
                  </a:cubicBezTo>
                  <a:moveTo>
                    <a:pt x="1046" y="2082"/>
                  </a:moveTo>
                  <a:cubicBezTo>
                    <a:pt x="1037" y="2082"/>
                    <a:pt x="1030" y="2089"/>
                    <a:pt x="1030" y="2098"/>
                  </a:cubicBezTo>
                  <a:cubicBezTo>
                    <a:pt x="1030" y="2107"/>
                    <a:pt x="1037" y="2114"/>
                    <a:pt x="1046" y="2114"/>
                  </a:cubicBezTo>
                  <a:cubicBezTo>
                    <a:pt x="1055" y="2114"/>
                    <a:pt x="1062" y="2107"/>
                    <a:pt x="1062" y="2098"/>
                  </a:cubicBezTo>
                  <a:cubicBezTo>
                    <a:pt x="1062" y="2089"/>
                    <a:pt x="1055" y="2082"/>
                    <a:pt x="1046" y="2082"/>
                  </a:cubicBezTo>
                  <a:moveTo>
                    <a:pt x="4964" y="2082"/>
                  </a:moveTo>
                  <a:cubicBezTo>
                    <a:pt x="4955" y="2082"/>
                    <a:pt x="4948" y="2089"/>
                    <a:pt x="4948" y="2098"/>
                  </a:cubicBezTo>
                  <a:cubicBezTo>
                    <a:pt x="4948" y="2107"/>
                    <a:pt x="4955" y="2115"/>
                    <a:pt x="4964" y="2115"/>
                  </a:cubicBezTo>
                  <a:cubicBezTo>
                    <a:pt x="4973" y="2115"/>
                    <a:pt x="4980" y="2107"/>
                    <a:pt x="4980" y="2098"/>
                  </a:cubicBezTo>
                  <a:cubicBezTo>
                    <a:pt x="4980" y="2089"/>
                    <a:pt x="4973" y="2082"/>
                    <a:pt x="4964" y="2082"/>
                  </a:cubicBezTo>
                  <a:moveTo>
                    <a:pt x="1176" y="2080"/>
                  </a:moveTo>
                  <a:cubicBezTo>
                    <a:pt x="1166" y="2080"/>
                    <a:pt x="1158" y="2088"/>
                    <a:pt x="1158" y="2098"/>
                  </a:cubicBezTo>
                  <a:cubicBezTo>
                    <a:pt x="1158" y="2108"/>
                    <a:pt x="1166" y="2116"/>
                    <a:pt x="1176" y="2116"/>
                  </a:cubicBezTo>
                  <a:cubicBezTo>
                    <a:pt x="1186" y="2116"/>
                    <a:pt x="1194" y="2108"/>
                    <a:pt x="1194" y="2098"/>
                  </a:cubicBezTo>
                  <a:cubicBezTo>
                    <a:pt x="1194" y="2088"/>
                    <a:pt x="1186" y="2080"/>
                    <a:pt x="1176" y="2080"/>
                  </a:cubicBezTo>
                  <a:moveTo>
                    <a:pt x="4833" y="2080"/>
                  </a:moveTo>
                  <a:cubicBezTo>
                    <a:pt x="4823" y="2080"/>
                    <a:pt x="4815" y="2088"/>
                    <a:pt x="4815" y="2098"/>
                  </a:cubicBezTo>
                  <a:cubicBezTo>
                    <a:pt x="4815" y="2108"/>
                    <a:pt x="4823" y="2117"/>
                    <a:pt x="4833" y="2117"/>
                  </a:cubicBezTo>
                  <a:cubicBezTo>
                    <a:pt x="4844" y="2117"/>
                    <a:pt x="4852" y="2108"/>
                    <a:pt x="4852" y="2098"/>
                  </a:cubicBezTo>
                  <a:cubicBezTo>
                    <a:pt x="4852" y="2088"/>
                    <a:pt x="4844" y="2080"/>
                    <a:pt x="4833" y="2080"/>
                  </a:cubicBezTo>
                  <a:moveTo>
                    <a:pt x="1307" y="2078"/>
                  </a:moveTo>
                  <a:cubicBezTo>
                    <a:pt x="1296" y="2078"/>
                    <a:pt x="1287" y="2087"/>
                    <a:pt x="1287" y="2098"/>
                  </a:cubicBezTo>
                  <a:cubicBezTo>
                    <a:pt x="1287" y="2109"/>
                    <a:pt x="1296" y="2118"/>
                    <a:pt x="1307" y="2118"/>
                  </a:cubicBezTo>
                  <a:cubicBezTo>
                    <a:pt x="1318" y="2118"/>
                    <a:pt x="1327" y="2109"/>
                    <a:pt x="1327" y="2098"/>
                  </a:cubicBezTo>
                  <a:cubicBezTo>
                    <a:pt x="1327" y="2087"/>
                    <a:pt x="1318" y="2078"/>
                    <a:pt x="1307" y="2078"/>
                  </a:cubicBezTo>
                  <a:moveTo>
                    <a:pt x="4703" y="2078"/>
                  </a:moveTo>
                  <a:cubicBezTo>
                    <a:pt x="4691" y="2078"/>
                    <a:pt x="4682" y="2087"/>
                    <a:pt x="4682" y="2098"/>
                  </a:cubicBezTo>
                  <a:cubicBezTo>
                    <a:pt x="4682" y="2109"/>
                    <a:pt x="4691" y="2119"/>
                    <a:pt x="4703" y="2119"/>
                  </a:cubicBezTo>
                  <a:cubicBezTo>
                    <a:pt x="4714" y="2119"/>
                    <a:pt x="4723" y="2109"/>
                    <a:pt x="4723" y="2098"/>
                  </a:cubicBezTo>
                  <a:cubicBezTo>
                    <a:pt x="4723" y="2087"/>
                    <a:pt x="4714" y="2078"/>
                    <a:pt x="4703" y="2078"/>
                  </a:cubicBezTo>
                  <a:moveTo>
                    <a:pt x="1438" y="2076"/>
                  </a:moveTo>
                  <a:cubicBezTo>
                    <a:pt x="1425" y="2076"/>
                    <a:pt x="1415" y="2086"/>
                    <a:pt x="1415" y="2098"/>
                  </a:cubicBezTo>
                  <a:cubicBezTo>
                    <a:pt x="1415" y="2110"/>
                    <a:pt x="1425" y="2120"/>
                    <a:pt x="1438" y="2120"/>
                  </a:cubicBezTo>
                  <a:cubicBezTo>
                    <a:pt x="1450" y="2120"/>
                    <a:pt x="1460" y="2110"/>
                    <a:pt x="1460" y="2098"/>
                  </a:cubicBezTo>
                  <a:cubicBezTo>
                    <a:pt x="1460" y="2086"/>
                    <a:pt x="1450" y="2076"/>
                    <a:pt x="1438" y="2076"/>
                  </a:cubicBezTo>
                  <a:moveTo>
                    <a:pt x="4572" y="2076"/>
                  </a:moveTo>
                  <a:cubicBezTo>
                    <a:pt x="4560" y="2076"/>
                    <a:pt x="4550" y="2086"/>
                    <a:pt x="4550" y="2098"/>
                  </a:cubicBezTo>
                  <a:cubicBezTo>
                    <a:pt x="4550" y="2110"/>
                    <a:pt x="4560" y="2120"/>
                    <a:pt x="4572" y="2120"/>
                  </a:cubicBezTo>
                  <a:cubicBezTo>
                    <a:pt x="4584" y="2120"/>
                    <a:pt x="4594" y="2110"/>
                    <a:pt x="4594" y="2098"/>
                  </a:cubicBezTo>
                  <a:cubicBezTo>
                    <a:pt x="4594" y="2086"/>
                    <a:pt x="4584" y="2076"/>
                    <a:pt x="4572" y="2076"/>
                  </a:cubicBezTo>
                  <a:moveTo>
                    <a:pt x="1568" y="2074"/>
                  </a:moveTo>
                  <a:cubicBezTo>
                    <a:pt x="1555" y="2074"/>
                    <a:pt x="1544" y="2085"/>
                    <a:pt x="1544" y="2098"/>
                  </a:cubicBezTo>
                  <a:cubicBezTo>
                    <a:pt x="1544" y="2111"/>
                    <a:pt x="1555" y="2122"/>
                    <a:pt x="1568" y="2122"/>
                  </a:cubicBezTo>
                  <a:cubicBezTo>
                    <a:pt x="1581" y="2122"/>
                    <a:pt x="1592" y="2111"/>
                    <a:pt x="1592" y="2098"/>
                  </a:cubicBezTo>
                  <a:cubicBezTo>
                    <a:pt x="1592" y="2085"/>
                    <a:pt x="1581" y="2074"/>
                    <a:pt x="1568" y="2074"/>
                  </a:cubicBezTo>
                  <a:moveTo>
                    <a:pt x="4441" y="2074"/>
                  </a:moveTo>
                  <a:cubicBezTo>
                    <a:pt x="4428" y="2074"/>
                    <a:pt x="4417" y="2085"/>
                    <a:pt x="4417" y="2098"/>
                  </a:cubicBezTo>
                  <a:cubicBezTo>
                    <a:pt x="4417" y="2112"/>
                    <a:pt x="4428" y="2122"/>
                    <a:pt x="4441" y="2122"/>
                  </a:cubicBezTo>
                  <a:cubicBezTo>
                    <a:pt x="4455" y="2122"/>
                    <a:pt x="4466" y="2112"/>
                    <a:pt x="4466" y="2098"/>
                  </a:cubicBezTo>
                  <a:cubicBezTo>
                    <a:pt x="4466" y="2085"/>
                    <a:pt x="4455" y="2074"/>
                    <a:pt x="4441" y="2074"/>
                  </a:cubicBezTo>
                  <a:moveTo>
                    <a:pt x="1699" y="2072"/>
                  </a:moveTo>
                  <a:cubicBezTo>
                    <a:pt x="1684" y="2072"/>
                    <a:pt x="1673" y="2084"/>
                    <a:pt x="1673" y="2098"/>
                  </a:cubicBezTo>
                  <a:cubicBezTo>
                    <a:pt x="1673" y="2113"/>
                    <a:pt x="1684" y="2124"/>
                    <a:pt x="1699" y="2124"/>
                  </a:cubicBezTo>
                  <a:cubicBezTo>
                    <a:pt x="1713" y="2124"/>
                    <a:pt x="1725" y="2113"/>
                    <a:pt x="1725" y="2098"/>
                  </a:cubicBezTo>
                  <a:cubicBezTo>
                    <a:pt x="1725" y="2084"/>
                    <a:pt x="1713" y="2072"/>
                    <a:pt x="1699" y="2072"/>
                  </a:cubicBezTo>
                  <a:moveTo>
                    <a:pt x="4311" y="2072"/>
                  </a:moveTo>
                  <a:cubicBezTo>
                    <a:pt x="4296" y="2072"/>
                    <a:pt x="4285" y="2084"/>
                    <a:pt x="4285" y="2098"/>
                  </a:cubicBezTo>
                  <a:cubicBezTo>
                    <a:pt x="4285" y="2113"/>
                    <a:pt x="4296" y="2124"/>
                    <a:pt x="4311" y="2124"/>
                  </a:cubicBezTo>
                  <a:cubicBezTo>
                    <a:pt x="4325" y="2124"/>
                    <a:pt x="4337" y="2113"/>
                    <a:pt x="4337" y="2098"/>
                  </a:cubicBezTo>
                  <a:cubicBezTo>
                    <a:pt x="4337" y="2084"/>
                    <a:pt x="4325" y="2072"/>
                    <a:pt x="4311" y="2072"/>
                  </a:cubicBezTo>
                  <a:moveTo>
                    <a:pt x="1829" y="2070"/>
                  </a:moveTo>
                  <a:cubicBezTo>
                    <a:pt x="1814" y="2070"/>
                    <a:pt x="1801" y="2083"/>
                    <a:pt x="1801" y="2098"/>
                  </a:cubicBezTo>
                  <a:cubicBezTo>
                    <a:pt x="1801" y="2114"/>
                    <a:pt x="1814" y="2126"/>
                    <a:pt x="1829" y="2126"/>
                  </a:cubicBezTo>
                  <a:cubicBezTo>
                    <a:pt x="1845" y="2126"/>
                    <a:pt x="1857" y="2114"/>
                    <a:pt x="1857" y="2098"/>
                  </a:cubicBezTo>
                  <a:cubicBezTo>
                    <a:pt x="1857" y="2083"/>
                    <a:pt x="1845" y="2070"/>
                    <a:pt x="1829" y="2070"/>
                  </a:cubicBezTo>
                  <a:moveTo>
                    <a:pt x="4180" y="2070"/>
                  </a:moveTo>
                  <a:cubicBezTo>
                    <a:pt x="4165" y="2070"/>
                    <a:pt x="4152" y="2083"/>
                    <a:pt x="4152" y="2098"/>
                  </a:cubicBezTo>
                  <a:cubicBezTo>
                    <a:pt x="4152" y="2114"/>
                    <a:pt x="4165" y="2126"/>
                    <a:pt x="4180" y="2126"/>
                  </a:cubicBezTo>
                  <a:cubicBezTo>
                    <a:pt x="4196" y="2126"/>
                    <a:pt x="4209" y="2114"/>
                    <a:pt x="4209" y="2098"/>
                  </a:cubicBezTo>
                  <a:cubicBezTo>
                    <a:pt x="4209" y="2083"/>
                    <a:pt x="4196" y="2070"/>
                    <a:pt x="4180" y="2070"/>
                  </a:cubicBezTo>
                  <a:moveTo>
                    <a:pt x="1960" y="2069"/>
                  </a:moveTo>
                  <a:cubicBezTo>
                    <a:pt x="1944" y="2069"/>
                    <a:pt x="1930" y="2082"/>
                    <a:pt x="1930" y="2098"/>
                  </a:cubicBezTo>
                  <a:cubicBezTo>
                    <a:pt x="1930" y="2115"/>
                    <a:pt x="1944" y="2128"/>
                    <a:pt x="1960" y="2128"/>
                  </a:cubicBezTo>
                  <a:cubicBezTo>
                    <a:pt x="1976" y="2128"/>
                    <a:pt x="1990" y="2115"/>
                    <a:pt x="1990" y="2098"/>
                  </a:cubicBezTo>
                  <a:cubicBezTo>
                    <a:pt x="1990" y="2082"/>
                    <a:pt x="1976" y="2069"/>
                    <a:pt x="1960" y="2069"/>
                  </a:cubicBezTo>
                  <a:moveTo>
                    <a:pt x="4050" y="2068"/>
                  </a:moveTo>
                  <a:cubicBezTo>
                    <a:pt x="4033" y="2068"/>
                    <a:pt x="4020" y="2082"/>
                    <a:pt x="4020" y="2098"/>
                  </a:cubicBezTo>
                  <a:cubicBezTo>
                    <a:pt x="4020" y="2115"/>
                    <a:pt x="4033" y="2128"/>
                    <a:pt x="4050" y="2128"/>
                  </a:cubicBezTo>
                  <a:cubicBezTo>
                    <a:pt x="4066" y="2128"/>
                    <a:pt x="4080" y="2115"/>
                    <a:pt x="4080" y="2098"/>
                  </a:cubicBezTo>
                  <a:cubicBezTo>
                    <a:pt x="4080" y="2082"/>
                    <a:pt x="4066" y="2068"/>
                    <a:pt x="4050" y="2068"/>
                  </a:cubicBezTo>
                  <a:moveTo>
                    <a:pt x="6009" y="1967"/>
                  </a:moveTo>
                  <a:cubicBezTo>
                    <a:pt x="6008" y="1968"/>
                    <a:pt x="6008" y="1968"/>
                    <a:pt x="6008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7"/>
                    <a:pt x="6009" y="1967"/>
                    <a:pt x="6009" y="1967"/>
                  </a:cubicBezTo>
                  <a:moveTo>
                    <a:pt x="131" y="1966"/>
                  </a:moveTo>
                  <a:cubicBezTo>
                    <a:pt x="130" y="1966"/>
                    <a:pt x="130" y="1967"/>
                    <a:pt x="130" y="1968"/>
                  </a:cubicBezTo>
                  <a:cubicBezTo>
                    <a:pt x="130" y="1969"/>
                    <a:pt x="130" y="1969"/>
                    <a:pt x="131" y="1969"/>
                  </a:cubicBezTo>
                  <a:cubicBezTo>
                    <a:pt x="132" y="1969"/>
                    <a:pt x="133" y="1969"/>
                    <a:pt x="133" y="1968"/>
                  </a:cubicBezTo>
                  <a:cubicBezTo>
                    <a:pt x="133" y="1967"/>
                    <a:pt x="132" y="1966"/>
                    <a:pt x="131" y="1966"/>
                  </a:cubicBezTo>
                  <a:moveTo>
                    <a:pt x="5878" y="1965"/>
                  </a:moveTo>
                  <a:cubicBezTo>
                    <a:pt x="5877" y="1965"/>
                    <a:pt x="5876" y="1966"/>
                    <a:pt x="5876" y="1968"/>
                  </a:cubicBezTo>
                  <a:cubicBezTo>
                    <a:pt x="5876" y="1969"/>
                    <a:pt x="5877" y="1970"/>
                    <a:pt x="5878" y="1970"/>
                  </a:cubicBezTo>
                  <a:cubicBezTo>
                    <a:pt x="5879" y="1970"/>
                    <a:pt x="5880" y="1969"/>
                    <a:pt x="5880" y="1968"/>
                  </a:cubicBezTo>
                  <a:cubicBezTo>
                    <a:pt x="5880" y="1966"/>
                    <a:pt x="5879" y="1965"/>
                    <a:pt x="5878" y="1965"/>
                  </a:cubicBezTo>
                  <a:moveTo>
                    <a:pt x="262" y="1964"/>
                  </a:moveTo>
                  <a:cubicBezTo>
                    <a:pt x="260" y="1964"/>
                    <a:pt x="258" y="1966"/>
                    <a:pt x="258" y="1968"/>
                  </a:cubicBezTo>
                  <a:cubicBezTo>
                    <a:pt x="258" y="1970"/>
                    <a:pt x="260" y="1971"/>
                    <a:pt x="262" y="1971"/>
                  </a:cubicBezTo>
                  <a:cubicBezTo>
                    <a:pt x="264" y="1971"/>
                    <a:pt x="266" y="1970"/>
                    <a:pt x="266" y="1968"/>
                  </a:cubicBezTo>
                  <a:cubicBezTo>
                    <a:pt x="266" y="1966"/>
                    <a:pt x="264" y="1964"/>
                    <a:pt x="262" y="1964"/>
                  </a:cubicBezTo>
                  <a:moveTo>
                    <a:pt x="5748" y="1964"/>
                  </a:moveTo>
                  <a:cubicBezTo>
                    <a:pt x="5745" y="1964"/>
                    <a:pt x="5744" y="1965"/>
                    <a:pt x="5744" y="1968"/>
                  </a:cubicBezTo>
                  <a:cubicBezTo>
                    <a:pt x="5744" y="1970"/>
                    <a:pt x="5745" y="1972"/>
                    <a:pt x="5748" y="1972"/>
                  </a:cubicBezTo>
                  <a:cubicBezTo>
                    <a:pt x="5750" y="1972"/>
                    <a:pt x="5752" y="1970"/>
                    <a:pt x="5752" y="1968"/>
                  </a:cubicBezTo>
                  <a:cubicBezTo>
                    <a:pt x="5752" y="1965"/>
                    <a:pt x="5750" y="1964"/>
                    <a:pt x="5748" y="1964"/>
                  </a:cubicBezTo>
                  <a:moveTo>
                    <a:pt x="393" y="1962"/>
                  </a:moveTo>
                  <a:cubicBezTo>
                    <a:pt x="389" y="1962"/>
                    <a:pt x="387" y="1964"/>
                    <a:pt x="387" y="1968"/>
                  </a:cubicBezTo>
                  <a:cubicBezTo>
                    <a:pt x="387" y="1971"/>
                    <a:pt x="389" y="1973"/>
                    <a:pt x="393" y="1973"/>
                  </a:cubicBezTo>
                  <a:cubicBezTo>
                    <a:pt x="396" y="1973"/>
                    <a:pt x="398" y="1971"/>
                    <a:pt x="398" y="1968"/>
                  </a:cubicBezTo>
                  <a:cubicBezTo>
                    <a:pt x="398" y="1964"/>
                    <a:pt x="396" y="1962"/>
                    <a:pt x="393" y="1962"/>
                  </a:cubicBezTo>
                  <a:moveTo>
                    <a:pt x="5617" y="1962"/>
                  </a:moveTo>
                  <a:cubicBezTo>
                    <a:pt x="5614" y="1962"/>
                    <a:pt x="5611" y="1964"/>
                    <a:pt x="5611" y="1968"/>
                  </a:cubicBezTo>
                  <a:cubicBezTo>
                    <a:pt x="5611" y="1971"/>
                    <a:pt x="5614" y="1973"/>
                    <a:pt x="5617" y="1973"/>
                  </a:cubicBezTo>
                  <a:cubicBezTo>
                    <a:pt x="5620" y="1973"/>
                    <a:pt x="5623" y="1971"/>
                    <a:pt x="5623" y="1968"/>
                  </a:cubicBezTo>
                  <a:cubicBezTo>
                    <a:pt x="5623" y="1964"/>
                    <a:pt x="5620" y="1962"/>
                    <a:pt x="5617" y="1962"/>
                  </a:cubicBezTo>
                  <a:moveTo>
                    <a:pt x="523" y="1960"/>
                  </a:moveTo>
                  <a:cubicBezTo>
                    <a:pt x="519" y="1960"/>
                    <a:pt x="516" y="1963"/>
                    <a:pt x="516" y="1968"/>
                  </a:cubicBezTo>
                  <a:cubicBezTo>
                    <a:pt x="516" y="1972"/>
                    <a:pt x="519" y="1975"/>
                    <a:pt x="523" y="1975"/>
                  </a:cubicBezTo>
                  <a:cubicBezTo>
                    <a:pt x="527" y="1975"/>
                    <a:pt x="531" y="1972"/>
                    <a:pt x="531" y="1968"/>
                  </a:cubicBezTo>
                  <a:cubicBezTo>
                    <a:pt x="531" y="1963"/>
                    <a:pt x="527" y="1960"/>
                    <a:pt x="523" y="1960"/>
                  </a:cubicBezTo>
                  <a:moveTo>
                    <a:pt x="5486" y="1960"/>
                  </a:moveTo>
                  <a:cubicBezTo>
                    <a:pt x="5482" y="1960"/>
                    <a:pt x="5478" y="1963"/>
                    <a:pt x="5478" y="1968"/>
                  </a:cubicBezTo>
                  <a:cubicBezTo>
                    <a:pt x="5478" y="1972"/>
                    <a:pt x="5482" y="1976"/>
                    <a:pt x="5486" y="1976"/>
                  </a:cubicBezTo>
                  <a:cubicBezTo>
                    <a:pt x="5491" y="1976"/>
                    <a:pt x="5494" y="1972"/>
                    <a:pt x="5494" y="1968"/>
                  </a:cubicBezTo>
                  <a:cubicBezTo>
                    <a:pt x="5494" y="1963"/>
                    <a:pt x="5491" y="1960"/>
                    <a:pt x="5486" y="1960"/>
                  </a:cubicBezTo>
                  <a:moveTo>
                    <a:pt x="654" y="1958"/>
                  </a:moveTo>
                  <a:cubicBezTo>
                    <a:pt x="648" y="1958"/>
                    <a:pt x="644" y="1962"/>
                    <a:pt x="644" y="1968"/>
                  </a:cubicBezTo>
                  <a:cubicBezTo>
                    <a:pt x="644" y="1973"/>
                    <a:pt x="648" y="1977"/>
                    <a:pt x="654" y="1977"/>
                  </a:cubicBezTo>
                  <a:cubicBezTo>
                    <a:pt x="659" y="1977"/>
                    <a:pt x="664" y="1973"/>
                    <a:pt x="664" y="1968"/>
                  </a:cubicBezTo>
                  <a:cubicBezTo>
                    <a:pt x="664" y="1962"/>
                    <a:pt x="659" y="1958"/>
                    <a:pt x="654" y="1958"/>
                  </a:cubicBezTo>
                  <a:moveTo>
                    <a:pt x="5356" y="1958"/>
                  </a:moveTo>
                  <a:cubicBezTo>
                    <a:pt x="5350" y="1958"/>
                    <a:pt x="5346" y="1962"/>
                    <a:pt x="5346" y="1968"/>
                  </a:cubicBezTo>
                  <a:cubicBezTo>
                    <a:pt x="5346" y="1973"/>
                    <a:pt x="5350" y="1977"/>
                    <a:pt x="5356" y="1977"/>
                  </a:cubicBezTo>
                  <a:cubicBezTo>
                    <a:pt x="5361" y="1977"/>
                    <a:pt x="5366" y="1973"/>
                    <a:pt x="5366" y="1968"/>
                  </a:cubicBezTo>
                  <a:cubicBezTo>
                    <a:pt x="5366" y="1962"/>
                    <a:pt x="5361" y="1958"/>
                    <a:pt x="5356" y="1958"/>
                  </a:cubicBezTo>
                  <a:moveTo>
                    <a:pt x="784" y="1956"/>
                  </a:moveTo>
                  <a:cubicBezTo>
                    <a:pt x="778" y="1956"/>
                    <a:pt x="773" y="1961"/>
                    <a:pt x="773" y="1968"/>
                  </a:cubicBezTo>
                  <a:cubicBezTo>
                    <a:pt x="773" y="1974"/>
                    <a:pt x="778" y="1979"/>
                    <a:pt x="784" y="1979"/>
                  </a:cubicBezTo>
                  <a:cubicBezTo>
                    <a:pt x="791" y="1979"/>
                    <a:pt x="796" y="1974"/>
                    <a:pt x="796" y="1968"/>
                  </a:cubicBezTo>
                  <a:cubicBezTo>
                    <a:pt x="796" y="1961"/>
                    <a:pt x="791" y="1956"/>
                    <a:pt x="784" y="1956"/>
                  </a:cubicBezTo>
                  <a:moveTo>
                    <a:pt x="5225" y="1956"/>
                  </a:moveTo>
                  <a:cubicBezTo>
                    <a:pt x="5219" y="1956"/>
                    <a:pt x="5213" y="1961"/>
                    <a:pt x="5213" y="1968"/>
                  </a:cubicBezTo>
                  <a:cubicBezTo>
                    <a:pt x="5213" y="1974"/>
                    <a:pt x="5219" y="1980"/>
                    <a:pt x="5225" y="1980"/>
                  </a:cubicBezTo>
                  <a:cubicBezTo>
                    <a:pt x="5232" y="1980"/>
                    <a:pt x="5237" y="1974"/>
                    <a:pt x="5237" y="1968"/>
                  </a:cubicBezTo>
                  <a:cubicBezTo>
                    <a:pt x="5237" y="1961"/>
                    <a:pt x="5232" y="1956"/>
                    <a:pt x="5225" y="1956"/>
                  </a:cubicBezTo>
                  <a:moveTo>
                    <a:pt x="915" y="1954"/>
                  </a:moveTo>
                  <a:cubicBezTo>
                    <a:pt x="908" y="1954"/>
                    <a:pt x="901" y="1960"/>
                    <a:pt x="901" y="1968"/>
                  </a:cubicBezTo>
                  <a:cubicBezTo>
                    <a:pt x="901" y="1975"/>
                    <a:pt x="908" y="1981"/>
                    <a:pt x="915" y="1981"/>
                  </a:cubicBezTo>
                  <a:cubicBezTo>
                    <a:pt x="923" y="1981"/>
                    <a:pt x="929" y="1975"/>
                    <a:pt x="929" y="1968"/>
                  </a:cubicBezTo>
                  <a:cubicBezTo>
                    <a:pt x="929" y="1960"/>
                    <a:pt x="923" y="1954"/>
                    <a:pt x="915" y="1954"/>
                  </a:cubicBezTo>
                  <a:moveTo>
                    <a:pt x="5095" y="1954"/>
                  </a:moveTo>
                  <a:cubicBezTo>
                    <a:pt x="5087" y="1954"/>
                    <a:pt x="5081" y="1960"/>
                    <a:pt x="5081" y="1968"/>
                  </a:cubicBezTo>
                  <a:cubicBezTo>
                    <a:pt x="5081" y="1975"/>
                    <a:pt x="5087" y="1981"/>
                    <a:pt x="5095" y="1981"/>
                  </a:cubicBezTo>
                  <a:cubicBezTo>
                    <a:pt x="5102" y="1981"/>
                    <a:pt x="5108" y="1975"/>
                    <a:pt x="5108" y="1968"/>
                  </a:cubicBezTo>
                  <a:cubicBezTo>
                    <a:pt x="5108" y="1960"/>
                    <a:pt x="5102" y="1954"/>
                    <a:pt x="5095" y="1954"/>
                  </a:cubicBezTo>
                  <a:moveTo>
                    <a:pt x="1046" y="1952"/>
                  </a:moveTo>
                  <a:cubicBezTo>
                    <a:pt x="1037" y="1952"/>
                    <a:pt x="1030" y="1959"/>
                    <a:pt x="1030" y="1968"/>
                  </a:cubicBezTo>
                  <a:cubicBezTo>
                    <a:pt x="1030" y="1976"/>
                    <a:pt x="1037" y="1983"/>
                    <a:pt x="1046" y="1983"/>
                  </a:cubicBezTo>
                  <a:cubicBezTo>
                    <a:pt x="1054" y="1983"/>
                    <a:pt x="1061" y="1976"/>
                    <a:pt x="1061" y="1968"/>
                  </a:cubicBezTo>
                  <a:cubicBezTo>
                    <a:pt x="1061" y="1959"/>
                    <a:pt x="1054" y="1952"/>
                    <a:pt x="1046" y="1952"/>
                  </a:cubicBezTo>
                  <a:moveTo>
                    <a:pt x="4964" y="1952"/>
                  </a:moveTo>
                  <a:cubicBezTo>
                    <a:pt x="4955" y="1952"/>
                    <a:pt x="4948" y="1959"/>
                    <a:pt x="4948" y="1968"/>
                  </a:cubicBezTo>
                  <a:cubicBezTo>
                    <a:pt x="4948" y="1976"/>
                    <a:pt x="4955" y="1984"/>
                    <a:pt x="4964" y="1984"/>
                  </a:cubicBezTo>
                  <a:cubicBezTo>
                    <a:pt x="4973" y="1984"/>
                    <a:pt x="4980" y="1976"/>
                    <a:pt x="4980" y="1968"/>
                  </a:cubicBezTo>
                  <a:cubicBezTo>
                    <a:pt x="4980" y="1959"/>
                    <a:pt x="4973" y="1952"/>
                    <a:pt x="4964" y="1952"/>
                  </a:cubicBezTo>
                  <a:moveTo>
                    <a:pt x="1176" y="1950"/>
                  </a:moveTo>
                  <a:cubicBezTo>
                    <a:pt x="1167" y="1950"/>
                    <a:pt x="1159" y="1958"/>
                    <a:pt x="1159" y="1968"/>
                  </a:cubicBezTo>
                  <a:cubicBezTo>
                    <a:pt x="1159" y="1977"/>
                    <a:pt x="1167" y="1985"/>
                    <a:pt x="1176" y="1985"/>
                  </a:cubicBezTo>
                  <a:cubicBezTo>
                    <a:pt x="1186" y="1985"/>
                    <a:pt x="1194" y="1977"/>
                    <a:pt x="1194" y="1968"/>
                  </a:cubicBezTo>
                  <a:cubicBezTo>
                    <a:pt x="1194" y="1958"/>
                    <a:pt x="1186" y="1950"/>
                    <a:pt x="1176" y="1950"/>
                  </a:cubicBezTo>
                  <a:moveTo>
                    <a:pt x="4833" y="1950"/>
                  </a:moveTo>
                  <a:cubicBezTo>
                    <a:pt x="4824" y="1950"/>
                    <a:pt x="4816" y="1958"/>
                    <a:pt x="4816" y="1968"/>
                  </a:cubicBezTo>
                  <a:cubicBezTo>
                    <a:pt x="4816" y="1977"/>
                    <a:pt x="4824" y="1985"/>
                    <a:pt x="4833" y="1985"/>
                  </a:cubicBezTo>
                  <a:cubicBezTo>
                    <a:pt x="4843" y="1985"/>
                    <a:pt x="4851" y="1977"/>
                    <a:pt x="4851" y="1968"/>
                  </a:cubicBezTo>
                  <a:cubicBezTo>
                    <a:pt x="4851" y="1958"/>
                    <a:pt x="4843" y="1950"/>
                    <a:pt x="4833" y="1950"/>
                  </a:cubicBezTo>
                  <a:moveTo>
                    <a:pt x="1307" y="1948"/>
                  </a:moveTo>
                  <a:cubicBezTo>
                    <a:pt x="1296" y="1948"/>
                    <a:pt x="1287" y="1957"/>
                    <a:pt x="1287" y="1968"/>
                  </a:cubicBezTo>
                  <a:cubicBezTo>
                    <a:pt x="1287" y="1978"/>
                    <a:pt x="1296" y="1987"/>
                    <a:pt x="1307" y="1987"/>
                  </a:cubicBezTo>
                  <a:cubicBezTo>
                    <a:pt x="1318" y="1987"/>
                    <a:pt x="1326" y="1978"/>
                    <a:pt x="1326" y="1968"/>
                  </a:cubicBezTo>
                  <a:cubicBezTo>
                    <a:pt x="1326" y="1957"/>
                    <a:pt x="1318" y="1948"/>
                    <a:pt x="1307" y="1948"/>
                  </a:cubicBezTo>
                  <a:moveTo>
                    <a:pt x="4703" y="1948"/>
                  </a:moveTo>
                  <a:cubicBezTo>
                    <a:pt x="4692" y="1948"/>
                    <a:pt x="4683" y="1957"/>
                    <a:pt x="4683" y="1968"/>
                  </a:cubicBezTo>
                  <a:cubicBezTo>
                    <a:pt x="4683" y="1979"/>
                    <a:pt x="4692" y="1988"/>
                    <a:pt x="4703" y="1988"/>
                  </a:cubicBezTo>
                  <a:cubicBezTo>
                    <a:pt x="4714" y="1988"/>
                    <a:pt x="4723" y="1979"/>
                    <a:pt x="4723" y="1968"/>
                  </a:cubicBezTo>
                  <a:cubicBezTo>
                    <a:pt x="4723" y="1957"/>
                    <a:pt x="4714" y="1948"/>
                    <a:pt x="4703" y="1948"/>
                  </a:cubicBezTo>
                  <a:moveTo>
                    <a:pt x="1438" y="1946"/>
                  </a:moveTo>
                  <a:cubicBezTo>
                    <a:pt x="1426" y="1946"/>
                    <a:pt x="1416" y="1956"/>
                    <a:pt x="1416" y="1968"/>
                  </a:cubicBezTo>
                  <a:cubicBezTo>
                    <a:pt x="1416" y="1980"/>
                    <a:pt x="1426" y="1989"/>
                    <a:pt x="1438" y="1989"/>
                  </a:cubicBezTo>
                  <a:cubicBezTo>
                    <a:pt x="1450" y="1989"/>
                    <a:pt x="1459" y="1980"/>
                    <a:pt x="1459" y="1968"/>
                  </a:cubicBezTo>
                  <a:cubicBezTo>
                    <a:pt x="1459" y="1956"/>
                    <a:pt x="1450" y="1946"/>
                    <a:pt x="1438" y="1946"/>
                  </a:cubicBezTo>
                  <a:moveTo>
                    <a:pt x="4572" y="1946"/>
                  </a:moveTo>
                  <a:cubicBezTo>
                    <a:pt x="4560" y="1946"/>
                    <a:pt x="4550" y="1956"/>
                    <a:pt x="4550" y="1968"/>
                  </a:cubicBezTo>
                  <a:cubicBezTo>
                    <a:pt x="4550" y="1980"/>
                    <a:pt x="4560" y="1989"/>
                    <a:pt x="4572" y="1989"/>
                  </a:cubicBezTo>
                  <a:cubicBezTo>
                    <a:pt x="4584" y="1989"/>
                    <a:pt x="4594" y="1980"/>
                    <a:pt x="4594" y="1968"/>
                  </a:cubicBezTo>
                  <a:cubicBezTo>
                    <a:pt x="4594" y="1956"/>
                    <a:pt x="4584" y="1946"/>
                    <a:pt x="4572" y="1946"/>
                  </a:cubicBezTo>
                  <a:moveTo>
                    <a:pt x="1568" y="1944"/>
                  </a:moveTo>
                  <a:cubicBezTo>
                    <a:pt x="1555" y="1944"/>
                    <a:pt x="1545" y="1955"/>
                    <a:pt x="1545" y="1968"/>
                  </a:cubicBezTo>
                  <a:cubicBezTo>
                    <a:pt x="1545" y="1981"/>
                    <a:pt x="1555" y="1991"/>
                    <a:pt x="1568" y="1991"/>
                  </a:cubicBezTo>
                  <a:cubicBezTo>
                    <a:pt x="1581" y="1991"/>
                    <a:pt x="1592" y="1981"/>
                    <a:pt x="1592" y="1968"/>
                  </a:cubicBezTo>
                  <a:cubicBezTo>
                    <a:pt x="1592" y="1955"/>
                    <a:pt x="1581" y="1944"/>
                    <a:pt x="1568" y="1944"/>
                  </a:cubicBezTo>
                  <a:moveTo>
                    <a:pt x="4441" y="1944"/>
                  </a:moveTo>
                  <a:cubicBezTo>
                    <a:pt x="4428" y="1944"/>
                    <a:pt x="4418" y="1955"/>
                    <a:pt x="4418" y="1968"/>
                  </a:cubicBezTo>
                  <a:cubicBezTo>
                    <a:pt x="4418" y="1981"/>
                    <a:pt x="4428" y="1991"/>
                    <a:pt x="4441" y="1991"/>
                  </a:cubicBezTo>
                  <a:cubicBezTo>
                    <a:pt x="4454" y="1991"/>
                    <a:pt x="4465" y="1981"/>
                    <a:pt x="4465" y="1968"/>
                  </a:cubicBezTo>
                  <a:cubicBezTo>
                    <a:pt x="4465" y="1955"/>
                    <a:pt x="4454" y="1944"/>
                    <a:pt x="4441" y="1944"/>
                  </a:cubicBezTo>
                  <a:moveTo>
                    <a:pt x="1699" y="1942"/>
                  </a:moveTo>
                  <a:cubicBezTo>
                    <a:pt x="1685" y="1942"/>
                    <a:pt x="1673" y="1954"/>
                    <a:pt x="1673" y="1968"/>
                  </a:cubicBezTo>
                  <a:cubicBezTo>
                    <a:pt x="1673" y="1982"/>
                    <a:pt x="1685" y="1993"/>
                    <a:pt x="1699" y="1993"/>
                  </a:cubicBezTo>
                  <a:cubicBezTo>
                    <a:pt x="1713" y="1993"/>
                    <a:pt x="1724" y="1982"/>
                    <a:pt x="1724" y="1968"/>
                  </a:cubicBezTo>
                  <a:cubicBezTo>
                    <a:pt x="1724" y="1954"/>
                    <a:pt x="1713" y="1942"/>
                    <a:pt x="1699" y="1942"/>
                  </a:cubicBezTo>
                  <a:moveTo>
                    <a:pt x="4311" y="1942"/>
                  </a:moveTo>
                  <a:cubicBezTo>
                    <a:pt x="4297" y="1942"/>
                    <a:pt x="4285" y="1953"/>
                    <a:pt x="4285" y="1968"/>
                  </a:cubicBezTo>
                  <a:cubicBezTo>
                    <a:pt x="4285" y="1982"/>
                    <a:pt x="4297" y="1993"/>
                    <a:pt x="4311" y="1993"/>
                  </a:cubicBezTo>
                  <a:cubicBezTo>
                    <a:pt x="4325" y="1993"/>
                    <a:pt x="4337" y="1982"/>
                    <a:pt x="4337" y="1968"/>
                  </a:cubicBezTo>
                  <a:cubicBezTo>
                    <a:pt x="4337" y="1953"/>
                    <a:pt x="4325" y="1942"/>
                    <a:pt x="4311" y="1942"/>
                  </a:cubicBezTo>
                  <a:moveTo>
                    <a:pt x="1829" y="1940"/>
                  </a:moveTo>
                  <a:cubicBezTo>
                    <a:pt x="1814" y="1940"/>
                    <a:pt x="1802" y="1953"/>
                    <a:pt x="1802" y="1968"/>
                  </a:cubicBezTo>
                  <a:cubicBezTo>
                    <a:pt x="1802" y="1983"/>
                    <a:pt x="1814" y="1995"/>
                    <a:pt x="1829" y="1995"/>
                  </a:cubicBezTo>
                  <a:cubicBezTo>
                    <a:pt x="1844" y="1995"/>
                    <a:pt x="1857" y="1983"/>
                    <a:pt x="1857" y="1968"/>
                  </a:cubicBezTo>
                  <a:cubicBezTo>
                    <a:pt x="1857" y="1953"/>
                    <a:pt x="1844" y="1940"/>
                    <a:pt x="1829" y="1940"/>
                  </a:cubicBezTo>
                  <a:moveTo>
                    <a:pt x="4180" y="1940"/>
                  </a:moveTo>
                  <a:cubicBezTo>
                    <a:pt x="4165" y="1940"/>
                    <a:pt x="4153" y="1952"/>
                    <a:pt x="4153" y="1968"/>
                  </a:cubicBezTo>
                  <a:cubicBezTo>
                    <a:pt x="4153" y="1983"/>
                    <a:pt x="4165" y="1995"/>
                    <a:pt x="4180" y="1995"/>
                  </a:cubicBezTo>
                  <a:cubicBezTo>
                    <a:pt x="4195" y="1995"/>
                    <a:pt x="4208" y="1983"/>
                    <a:pt x="4208" y="1968"/>
                  </a:cubicBezTo>
                  <a:cubicBezTo>
                    <a:pt x="4208" y="1952"/>
                    <a:pt x="4195" y="1940"/>
                    <a:pt x="4180" y="1940"/>
                  </a:cubicBezTo>
                  <a:moveTo>
                    <a:pt x="1960" y="1938"/>
                  </a:moveTo>
                  <a:cubicBezTo>
                    <a:pt x="1944" y="1938"/>
                    <a:pt x="1931" y="1951"/>
                    <a:pt x="1931" y="1968"/>
                  </a:cubicBezTo>
                  <a:cubicBezTo>
                    <a:pt x="1931" y="1984"/>
                    <a:pt x="1944" y="1997"/>
                    <a:pt x="1960" y="1997"/>
                  </a:cubicBezTo>
                  <a:cubicBezTo>
                    <a:pt x="1976" y="1997"/>
                    <a:pt x="1989" y="1984"/>
                    <a:pt x="1989" y="1968"/>
                  </a:cubicBezTo>
                  <a:cubicBezTo>
                    <a:pt x="1989" y="1951"/>
                    <a:pt x="1976" y="1938"/>
                    <a:pt x="1960" y="1938"/>
                  </a:cubicBezTo>
                  <a:moveTo>
                    <a:pt x="4050" y="1938"/>
                  </a:moveTo>
                  <a:cubicBezTo>
                    <a:pt x="4033" y="1938"/>
                    <a:pt x="4020" y="1951"/>
                    <a:pt x="4020" y="1968"/>
                  </a:cubicBezTo>
                  <a:cubicBezTo>
                    <a:pt x="4020" y="1984"/>
                    <a:pt x="4033" y="1997"/>
                    <a:pt x="4050" y="1997"/>
                  </a:cubicBezTo>
                  <a:cubicBezTo>
                    <a:pt x="4066" y="1997"/>
                    <a:pt x="4079" y="1984"/>
                    <a:pt x="4079" y="1968"/>
                  </a:cubicBezTo>
                  <a:cubicBezTo>
                    <a:pt x="4079" y="1951"/>
                    <a:pt x="4066" y="1938"/>
                    <a:pt x="4050" y="1938"/>
                  </a:cubicBezTo>
                  <a:moveTo>
                    <a:pt x="131" y="1836"/>
                  </a:moveTo>
                  <a:cubicBezTo>
                    <a:pt x="131" y="1836"/>
                    <a:pt x="130" y="1836"/>
                    <a:pt x="130" y="1837"/>
                  </a:cubicBezTo>
                  <a:cubicBezTo>
                    <a:pt x="130" y="1838"/>
                    <a:pt x="131" y="1838"/>
                    <a:pt x="131" y="1838"/>
                  </a:cubicBezTo>
                  <a:cubicBezTo>
                    <a:pt x="132" y="1838"/>
                    <a:pt x="133" y="1838"/>
                    <a:pt x="133" y="1837"/>
                  </a:cubicBezTo>
                  <a:cubicBezTo>
                    <a:pt x="133" y="1836"/>
                    <a:pt x="132" y="1836"/>
                    <a:pt x="131" y="1836"/>
                  </a:cubicBezTo>
                  <a:moveTo>
                    <a:pt x="5878" y="1835"/>
                  </a:moveTo>
                  <a:cubicBezTo>
                    <a:pt x="5877" y="1835"/>
                    <a:pt x="5876" y="1836"/>
                    <a:pt x="5876" y="1837"/>
                  </a:cubicBezTo>
                  <a:cubicBezTo>
                    <a:pt x="5876" y="1838"/>
                    <a:pt x="5877" y="1839"/>
                    <a:pt x="5878" y="1839"/>
                  </a:cubicBezTo>
                  <a:cubicBezTo>
                    <a:pt x="5879" y="1839"/>
                    <a:pt x="5880" y="1838"/>
                    <a:pt x="5880" y="1837"/>
                  </a:cubicBezTo>
                  <a:cubicBezTo>
                    <a:pt x="5880" y="1836"/>
                    <a:pt x="5879" y="1835"/>
                    <a:pt x="5878" y="1835"/>
                  </a:cubicBezTo>
                  <a:moveTo>
                    <a:pt x="262" y="1834"/>
                  </a:moveTo>
                  <a:cubicBezTo>
                    <a:pt x="260" y="1834"/>
                    <a:pt x="259" y="1835"/>
                    <a:pt x="259" y="1837"/>
                  </a:cubicBezTo>
                  <a:cubicBezTo>
                    <a:pt x="259" y="1839"/>
                    <a:pt x="260" y="1840"/>
                    <a:pt x="262" y="1840"/>
                  </a:cubicBezTo>
                  <a:cubicBezTo>
                    <a:pt x="264" y="1840"/>
                    <a:pt x="265" y="1839"/>
                    <a:pt x="265" y="1837"/>
                  </a:cubicBezTo>
                  <a:cubicBezTo>
                    <a:pt x="265" y="1835"/>
                    <a:pt x="264" y="1834"/>
                    <a:pt x="262" y="1834"/>
                  </a:cubicBezTo>
                  <a:moveTo>
                    <a:pt x="5748" y="1833"/>
                  </a:moveTo>
                  <a:cubicBezTo>
                    <a:pt x="5746" y="1833"/>
                    <a:pt x="5744" y="1835"/>
                    <a:pt x="5744" y="1837"/>
                  </a:cubicBezTo>
                  <a:cubicBezTo>
                    <a:pt x="5744" y="1839"/>
                    <a:pt x="5746" y="1841"/>
                    <a:pt x="5748" y="1841"/>
                  </a:cubicBezTo>
                  <a:cubicBezTo>
                    <a:pt x="5750" y="1841"/>
                    <a:pt x="5751" y="1839"/>
                    <a:pt x="5751" y="1837"/>
                  </a:cubicBezTo>
                  <a:cubicBezTo>
                    <a:pt x="5751" y="1835"/>
                    <a:pt x="5750" y="1833"/>
                    <a:pt x="5748" y="1833"/>
                  </a:cubicBezTo>
                  <a:moveTo>
                    <a:pt x="393" y="1832"/>
                  </a:moveTo>
                  <a:cubicBezTo>
                    <a:pt x="390" y="1832"/>
                    <a:pt x="387" y="1834"/>
                    <a:pt x="387" y="1837"/>
                  </a:cubicBezTo>
                  <a:cubicBezTo>
                    <a:pt x="387" y="1840"/>
                    <a:pt x="390" y="1842"/>
                    <a:pt x="393" y="1842"/>
                  </a:cubicBezTo>
                  <a:cubicBezTo>
                    <a:pt x="396" y="1842"/>
                    <a:pt x="398" y="1840"/>
                    <a:pt x="398" y="1837"/>
                  </a:cubicBezTo>
                  <a:cubicBezTo>
                    <a:pt x="398" y="1834"/>
                    <a:pt x="396" y="1832"/>
                    <a:pt x="393" y="1832"/>
                  </a:cubicBezTo>
                  <a:moveTo>
                    <a:pt x="5617" y="1832"/>
                  </a:moveTo>
                  <a:cubicBezTo>
                    <a:pt x="5614" y="1832"/>
                    <a:pt x="5612" y="1834"/>
                    <a:pt x="5612" y="1837"/>
                  </a:cubicBezTo>
                  <a:cubicBezTo>
                    <a:pt x="5612" y="1840"/>
                    <a:pt x="5614" y="1842"/>
                    <a:pt x="5617" y="1842"/>
                  </a:cubicBezTo>
                  <a:cubicBezTo>
                    <a:pt x="5620" y="1842"/>
                    <a:pt x="5622" y="1840"/>
                    <a:pt x="5622" y="1837"/>
                  </a:cubicBezTo>
                  <a:cubicBezTo>
                    <a:pt x="5622" y="1834"/>
                    <a:pt x="5620" y="1832"/>
                    <a:pt x="5617" y="1832"/>
                  </a:cubicBezTo>
                  <a:moveTo>
                    <a:pt x="523" y="1830"/>
                  </a:moveTo>
                  <a:cubicBezTo>
                    <a:pt x="519" y="1830"/>
                    <a:pt x="516" y="1833"/>
                    <a:pt x="516" y="1837"/>
                  </a:cubicBezTo>
                  <a:cubicBezTo>
                    <a:pt x="516" y="1841"/>
                    <a:pt x="519" y="1844"/>
                    <a:pt x="523" y="1844"/>
                  </a:cubicBezTo>
                  <a:cubicBezTo>
                    <a:pt x="527" y="1844"/>
                    <a:pt x="531" y="1841"/>
                    <a:pt x="531" y="1837"/>
                  </a:cubicBezTo>
                  <a:cubicBezTo>
                    <a:pt x="531" y="1833"/>
                    <a:pt x="527" y="1830"/>
                    <a:pt x="523" y="1830"/>
                  </a:cubicBezTo>
                  <a:moveTo>
                    <a:pt x="5486" y="1829"/>
                  </a:moveTo>
                  <a:cubicBezTo>
                    <a:pt x="5482" y="1829"/>
                    <a:pt x="5479" y="1833"/>
                    <a:pt x="5479" y="1837"/>
                  </a:cubicBezTo>
                  <a:cubicBezTo>
                    <a:pt x="5479" y="1841"/>
                    <a:pt x="5482" y="1845"/>
                    <a:pt x="5486" y="1845"/>
                  </a:cubicBezTo>
                  <a:cubicBezTo>
                    <a:pt x="5491" y="1845"/>
                    <a:pt x="5494" y="1841"/>
                    <a:pt x="5494" y="1837"/>
                  </a:cubicBezTo>
                  <a:cubicBezTo>
                    <a:pt x="5494" y="1833"/>
                    <a:pt x="5491" y="1829"/>
                    <a:pt x="5486" y="1829"/>
                  </a:cubicBezTo>
                  <a:moveTo>
                    <a:pt x="654" y="1828"/>
                  </a:moveTo>
                  <a:cubicBezTo>
                    <a:pt x="649" y="1828"/>
                    <a:pt x="644" y="1832"/>
                    <a:pt x="644" y="1837"/>
                  </a:cubicBezTo>
                  <a:cubicBezTo>
                    <a:pt x="644" y="1842"/>
                    <a:pt x="649" y="1846"/>
                    <a:pt x="654" y="1846"/>
                  </a:cubicBezTo>
                  <a:cubicBezTo>
                    <a:pt x="659" y="1846"/>
                    <a:pt x="663" y="1842"/>
                    <a:pt x="663" y="1837"/>
                  </a:cubicBezTo>
                  <a:cubicBezTo>
                    <a:pt x="663" y="1832"/>
                    <a:pt x="659" y="1828"/>
                    <a:pt x="654" y="1828"/>
                  </a:cubicBezTo>
                  <a:moveTo>
                    <a:pt x="5356" y="1828"/>
                  </a:moveTo>
                  <a:cubicBezTo>
                    <a:pt x="5351" y="1828"/>
                    <a:pt x="5346" y="1832"/>
                    <a:pt x="5346" y="1837"/>
                  </a:cubicBezTo>
                  <a:cubicBezTo>
                    <a:pt x="5346" y="1842"/>
                    <a:pt x="5351" y="1846"/>
                    <a:pt x="5356" y="1846"/>
                  </a:cubicBezTo>
                  <a:cubicBezTo>
                    <a:pt x="5361" y="1846"/>
                    <a:pt x="5365" y="1842"/>
                    <a:pt x="5365" y="1837"/>
                  </a:cubicBezTo>
                  <a:cubicBezTo>
                    <a:pt x="5365" y="1832"/>
                    <a:pt x="5361" y="1828"/>
                    <a:pt x="5356" y="1828"/>
                  </a:cubicBezTo>
                  <a:moveTo>
                    <a:pt x="784" y="1826"/>
                  </a:moveTo>
                  <a:cubicBezTo>
                    <a:pt x="778" y="1826"/>
                    <a:pt x="773" y="1831"/>
                    <a:pt x="773" y="1837"/>
                  </a:cubicBezTo>
                  <a:cubicBezTo>
                    <a:pt x="773" y="1843"/>
                    <a:pt x="778" y="1848"/>
                    <a:pt x="784" y="1848"/>
                  </a:cubicBezTo>
                  <a:cubicBezTo>
                    <a:pt x="791" y="1848"/>
                    <a:pt x="796" y="1843"/>
                    <a:pt x="796" y="1837"/>
                  </a:cubicBezTo>
                  <a:cubicBezTo>
                    <a:pt x="796" y="1831"/>
                    <a:pt x="791" y="1826"/>
                    <a:pt x="784" y="1826"/>
                  </a:cubicBezTo>
                  <a:moveTo>
                    <a:pt x="5225" y="1825"/>
                  </a:moveTo>
                  <a:cubicBezTo>
                    <a:pt x="5219" y="1825"/>
                    <a:pt x="5214" y="1831"/>
                    <a:pt x="5214" y="1837"/>
                  </a:cubicBezTo>
                  <a:cubicBezTo>
                    <a:pt x="5214" y="1843"/>
                    <a:pt x="5219" y="1849"/>
                    <a:pt x="5225" y="1849"/>
                  </a:cubicBezTo>
                  <a:cubicBezTo>
                    <a:pt x="5232" y="1849"/>
                    <a:pt x="5237" y="1843"/>
                    <a:pt x="5237" y="1837"/>
                  </a:cubicBezTo>
                  <a:cubicBezTo>
                    <a:pt x="5237" y="1831"/>
                    <a:pt x="5232" y="1825"/>
                    <a:pt x="5225" y="1825"/>
                  </a:cubicBezTo>
                  <a:moveTo>
                    <a:pt x="915" y="1824"/>
                  </a:moveTo>
                  <a:cubicBezTo>
                    <a:pt x="908" y="1824"/>
                    <a:pt x="902" y="1830"/>
                    <a:pt x="902" y="1837"/>
                  </a:cubicBezTo>
                  <a:cubicBezTo>
                    <a:pt x="902" y="1844"/>
                    <a:pt x="908" y="1850"/>
                    <a:pt x="915" y="1850"/>
                  </a:cubicBezTo>
                  <a:cubicBezTo>
                    <a:pt x="923" y="1850"/>
                    <a:pt x="928" y="1844"/>
                    <a:pt x="928" y="1837"/>
                  </a:cubicBezTo>
                  <a:cubicBezTo>
                    <a:pt x="928" y="1830"/>
                    <a:pt x="923" y="1824"/>
                    <a:pt x="915" y="1824"/>
                  </a:cubicBezTo>
                  <a:moveTo>
                    <a:pt x="5095" y="1824"/>
                  </a:moveTo>
                  <a:cubicBezTo>
                    <a:pt x="5087" y="1824"/>
                    <a:pt x="5081" y="1830"/>
                    <a:pt x="5081" y="1837"/>
                  </a:cubicBezTo>
                  <a:cubicBezTo>
                    <a:pt x="5081" y="1844"/>
                    <a:pt x="5087" y="1850"/>
                    <a:pt x="5095" y="1850"/>
                  </a:cubicBezTo>
                  <a:cubicBezTo>
                    <a:pt x="5102" y="1850"/>
                    <a:pt x="5108" y="1844"/>
                    <a:pt x="5108" y="1837"/>
                  </a:cubicBezTo>
                  <a:cubicBezTo>
                    <a:pt x="5108" y="1830"/>
                    <a:pt x="5102" y="1824"/>
                    <a:pt x="5095" y="1824"/>
                  </a:cubicBezTo>
                  <a:moveTo>
                    <a:pt x="1046" y="1822"/>
                  </a:moveTo>
                  <a:cubicBezTo>
                    <a:pt x="1037" y="1822"/>
                    <a:pt x="1030" y="1829"/>
                    <a:pt x="1030" y="1837"/>
                  </a:cubicBezTo>
                  <a:cubicBezTo>
                    <a:pt x="1030" y="1845"/>
                    <a:pt x="1037" y="1852"/>
                    <a:pt x="1046" y="1852"/>
                  </a:cubicBezTo>
                  <a:cubicBezTo>
                    <a:pt x="1054" y="1852"/>
                    <a:pt x="1061" y="1845"/>
                    <a:pt x="1061" y="1837"/>
                  </a:cubicBezTo>
                  <a:cubicBezTo>
                    <a:pt x="1061" y="1829"/>
                    <a:pt x="1054" y="1822"/>
                    <a:pt x="1046" y="1822"/>
                  </a:cubicBezTo>
                  <a:moveTo>
                    <a:pt x="4964" y="1821"/>
                  </a:moveTo>
                  <a:cubicBezTo>
                    <a:pt x="4955" y="1821"/>
                    <a:pt x="4948" y="1828"/>
                    <a:pt x="4948" y="1837"/>
                  </a:cubicBezTo>
                  <a:cubicBezTo>
                    <a:pt x="4948" y="1846"/>
                    <a:pt x="4955" y="1853"/>
                    <a:pt x="4964" y="1853"/>
                  </a:cubicBezTo>
                  <a:cubicBezTo>
                    <a:pt x="4973" y="1853"/>
                    <a:pt x="4979" y="1846"/>
                    <a:pt x="4979" y="1837"/>
                  </a:cubicBezTo>
                  <a:cubicBezTo>
                    <a:pt x="4979" y="1828"/>
                    <a:pt x="4973" y="1821"/>
                    <a:pt x="4964" y="1821"/>
                  </a:cubicBezTo>
                  <a:moveTo>
                    <a:pt x="1176" y="1820"/>
                  </a:moveTo>
                  <a:cubicBezTo>
                    <a:pt x="1167" y="1820"/>
                    <a:pt x="1159" y="1827"/>
                    <a:pt x="1159" y="1837"/>
                  </a:cubicBezTo>
                  <a:cubicBezTo>
                    <a:pt x="1159" y="1847"/>
                    <a:pt x="1167" y="1854"/>
                    <a:pt x="1176" y="1854"/>
                  </a:cubicBezTo>
                  <a:cubicBezTo>
                    <a:pt x="1186" y="1854"/>
                    <a:pt x="1194" y="1847"/>
                    <a:pt x="1194" y="1837"/>
                  </a:cubicBezTo>
                  <a:cubicBezTo>
                    <a:pt x="1194" y="1827"/>
                    <a:pt x="1186" y="1820"/>
                    <a:pt x="1176" y="1820"/>
                  </a:cubicBezTo>
                  <a:moveTo>
                    <a:pt x="4833" y="1820"/>
                  </a:moveTo>
                  <a:cubicBezTo>
                    <a:pt x="4824" y="1820"/>
                    <a:pt x="4816" y="1827"/>
                    <a:pt x="4816" y="1837"/>
                  </a:cubicBezTo>
                  <a:cubicBezTo>
                    <a:pt x="4816" y="1847"/>
                    <a:pt x="4824" y="1854"/>
                    <a:pt x="4833" y="1854"/>
                  </a:cubicBezTo>
                  <a:cubicBezTo>
                    <a:pt x="4843" y="1854"/>
                    <a:pt x="4851" y="1847"/>
                    <a:pt x="4851" y="1837"/>
                  </a:cubicBezTo>
                  <a:cubicBezTo>
                    <a:pt x="4851" y="1827"/>
                    <a:pt x="4843" y="1820"/>
                    <a:pt x="4833" y="1820"/>
                  </a:cubicBezTo>
                  <a:moveTo>
                    <a:pt x="1307" y="1818"/>
                  </a:moveTo>
                  <a:cubicBezTo>
                    <a:pt x="1296" y="1818"/>
                    <a:pt x="1288" y="1826"/>
                    <a:pt x="1288" y="1837"/>
                  </a:cubicBezTo>
                  <a:cubicBezTo>
                    <a:pt x="1288" y="1848"/>
                    <a:pt x="1296" y="1856"/>
                    <a:pt x="1307" y="1856"/>
                  </a:cubicBezTo>
                  <a:cubicBezTo>
                    <a:pt x="1318" y="1856"/>
                    <a:pt x="1326" y="1848"/>
                    <a:pt x="1326" y="1837"/>
                  </a:cubicBezTo>
                  <a:cubicBezTo>
                    <a:pt x="1326" y="1826"/>
                    <a:pt x="1318" y="1818"/>
                    <a:pt x="1307" y="1818"/>
                  </a:cubicBezTo>
                  <a:moveTo>
                    <a:pt x="4703" y="1818"/>
                  </a:moveTo>
                  <a:cubicBezTo>
                    <a:pt x="4692" y="1818"/>
                    <a:pt x="4683" y="1826"/>
                    <a:pt x="4683" y="1837"/>
                  </a:cubicBezTo>
                  <a:cubicBezTo>
                    <a:pt x="4683" y="1848"/>
                    <a:pt x="4692" y="1856"/>
                    <a:pt x="4703" y="1856"/>
                  </a:cubicBezTo>
                  <a:cubicBezTo>
                    <a:pt x="4713" y="1856"/>
                    <a:pt x="4722" y="1848"/>
                    <a:pt x="4722" y="1837"/>
                  </a:cubicBezTo>
                  <a:cubicBezTo>
                    <a:pt x="4722" y="1826"/>
                    <a:pt x="4713" y="1818"/>
                    <a:pt x="4703" y="1818"/>
                  </a:cubicBezTo>
                  <a:moveTo>
                    <a:pt x="1438" y="1816"/>
                  </a:moveTo>
                  <a:cubicBezTo>
                    <a:pt x="1426" y="1816"/>
                    <a:pt x="1417" y="1825"/>
                    <a:pt x="1417" y="1837"/>
                  </a:cubicBezTo>
                  <a:cubicBezTo>
                    <a:pt x="1417" y="1849"/>
                    <a:pt x="1426" y="1858"/>
                    <a:pt x="1438" y="1858"/>
                  </a:cubicBezTo>
                  <a:cubicBezTo>
                    <a:pt x="1449" y="1858"/>
                    <a:pt x="1459" y="1849"/>
                    <a:pt x="1459" y="1837"/>
                  </a:cubicBezTo>
                  <a:cubicBezTo>
                    <a:pt x="1459" y="1825"/>
                    <a:pt x="1449" y="1816"/>
                    <a:pt x="1438" y="1816"/>
                  </a:cubicBezTo>
                  <a:moveTo>
                    <a:pt x="4572" y="1816"/>
                  </a:moveTo>
                  <a:cubicBezTo>
                    <a:pt x="4560" y="1816"/>
                    <a:pt x="4551" y="1825"/>
                    <a:pt x="4551" y="1837"/>
                  </a:cubicBezTo>
                  <a:cubicBezTo>
                    <a:pt x="4551" y="1849"/>
                    <a:pt x="4560" y="1858"/>
                    <a:pt x="4572" y="1858"/>
                  </a:cubicBezTo>
                  <a:cubicBezTo>
                    <a:pt x="4584" y="1858"/>
                    <a:pt x="4593" y="1849"/>
                    <a:pt x="4593" y="1837"/>
                  </a:cubicBezTo>
                  <a:cubicBezTo>
                    <a:pt x="4593" y="1825"/>
                    <a:pt x="4584" y="1816"/>
                    <a:pt x="4572" y="1816"/>
                  </a:cubicBezTo>
                  <a:moveTo>
                    <a:pt x="1568" y="1814"/>
                  </a:moveTo>
                  <a:cubicBezTo>
                    <a:pt x="1556" y="1814"/>
                    <a:pt x="1545" y="1824"/>
                    <a:pt x="1545" y="1837"/>
                  </a:cubicBezTo>
                  <a:cubicBezTo>
                    <a:pt x="1545" y="1850"/>
                    <a:pt x="1556" y="1860"/>
                    <a:pt x="1568" y="1860"/>
                  </a:cubicBezTo>
                  <a:cubicBezTo>
                    <a:pt x="1581" y="1860"/>
                    <a:pt x="1591" y="1850"/>
                    <a:pt x="1591" y="1837"/>
                  </a:cubicBezTo>
                  <a:cubicBezTo>
                    <a:pt x="1591" y="1824"/>
                    <a:pt x="1581" y="1814"/>
                    <a:pt x="1568" y="1814"/>
                  </a:cubicBezTo>
                  <a:moveTo>
                    <a:pt x="4441" y="1814"/>
                  </a:moveTo>
                  <a:cubicBezTo>
                    <a:pt x="4429" y="1814"/>
                    <a:pt x="4418" y="1824"/>
                    <a:pt x="4418" y="1837"/>
                  </a:cubicBezTo>
                  <a:cubicBezTo>
                    <a:pt x="4418" y="1850"/>
                    <a:pt x="4429" y="1860"/>
                    <a:pt x="4441" y="1860"/>
                  </a:cubicBezTo>
                  <a:cubicBezTo>
                    <a:pt x="4454" y="1860"/>
                    <a:pt x="4465" y="1850"/>
                    <a:pt x="4465" y="1837"/>
                  </a:cubicBezTo>
                  <a:cubicBezTo>
                    <a:pt x="4465" y="1824"/>
                    <a:pt x="4454" y="1814"/>
                    <a:pt x="4441" y="1814"/>
                  </a:cubicBezTo>
                  <a:moveTo>
                    <a:pt x="1699" y="1812"/>
                  </a:moveTo>
                  <a:cubicBezTo>
                    <a:pt x="1685" y="1812"/>
                    <a:pt x="1674" y="1823"/>
                    <a:pt x="1674" y="1837"/>
                  </a:cubicBezTo>
                  <a:cubicBezTo>
                    <a:pt x="1674" y="1851"/>
                    <a:pt x="1685" y="1862"/>
                    <a:pt x="1699" y="1862"/>
                  </a:cubicBezTo>
                  <a:cubicBezTo>
                    <a:pt x="1712" y="1862"/>
                    <a:pt x="1723" y="1851"/>
                    <a:pt x="1723" y="1837"/>
                  </a:cubicBezTo>
                  <a:cubicBezTo>
                    <a:pt x="1723" y="1823"/>
                    <a:pt x="1712" y="1812"/>
                    <a:pt x="1699" y="1812"/>
                  </a:cubicBezTo>
                  <a:moveTo>
                    <a:pt x="4311" y="1812"/>
                  </a:moveTo>
                  <a:cubicBezTo>
                    <a:pt x="4297" y="1812"/>
                    <a:pt x="4286" y="1823"/>
                    <a:pt x="4286" y="1837"/>
                  </a:cubicBezTo>
                  <a:cubicBezTo>
                    <a:pt x="4286" y="1851"/>
                    <a:pt x="4297" y="1862"/>
                    <a:pt x="4311" y="1862"/>
                  </a:cubicBezTo>
                  <a:cubicBezTo>
                    <a:pt x="4325" y="1862"/>
                    <a:pt x="4336" y="1851"/>
                    <a:pt x="4336" y="1837"/>
                  </a:cubicBezTo>
                  <a:cubicBezTo>
                    <a:pt x="4336" y="1823"/>
                    <a:pt x="4325" y="1812"/>
                    <a:pt x="4311" y="1812"/>
                  </a:cubicBezTo>
                  <a:moveTo>
                    <a:pt x="1829" y="1810"/>
                  </a:moveTo>
                  <a:cubicBezTo>
                    <a:pt x="1815" y="1810"/>
                    <a:pt x="1803" y="1822"/>
                    <a:pt x="1803" y="1837"/>
                  </a:cubicBezTo>
                  <a:cubicBezTo>
                    <a:pt x="1803" y="1852"/>
                    <a:pt x="1815" y="1864"/>
                    <a:pt x="1829" y="1864"/>
                  </a:cubicBezTo>
                  <a:cubicBezTo>
                    <a:pt x="1844" y="1864"/>
                    <a:pt x="1856" y="1852"/>
                    <a:pt x="1856" y="1837"/>
                  </a:cubicBezTo>
                  <a:cubicBezTo>
                    <a:pt x="1856" y="1822"/>
                    <a:pt x="1844" y="1810"/>
                    <a:pt x="1829" y="1810"/>
                  </a:cubicBezTo>
                  <a:moveTo>
                    <a:pt x="4180" y="1810"/>
                  </a:moveTo>
                  <a:cubicBezTo>
                    <a:pt x="4165" y="1810"/>
                    <a:pt x="4153" y="1822"/>
                    <a:pt x="4153" y="1837"/>
                  </a:cubicBezTo>
                  <a:cubicBezTo>
                    <a:pt x="4153" y="1852"/>
                    <a:pt x="4165" y="1864"/>
                    <a:pt x="4180" y="1864"/>
                  </a:cubicBezTo>
                  <a:cubicBezTo>
                    <a:pt x="4195" y="1864"/>
                    <a:pt x="4207" y="1852"/>
                    <a:pt x="4207" y="1837"/>
                  </a:cubicBezTo>
                  <a:cubicBezTo>
                    <a:pt x="4207" y="1822"/>
                    <a:pt x="4195" y="1810"/>
                    <a:pt x="4180" y="1810"/>
                  </a:cubicBezTo>
                  <a:moveTo>
                    <a:pt x="1960" y="1809"/>
                  </a:moveTo>
                  <a:cubicBezTo>
                    <a:pt x="1944" y="1809"/>
                    <a:pt x="1932" y="1821"/>
                    <a:pt x="1932" y="1837"/>
                  </a:cubicBezTo>
                  <a:cubicBezTo>
                    <a:pt x="1932" y="1853"/>
                    <a:pt x="1944" y="1865"/>
                    <a:pt x="1960" y="1865"/>
                  </a:cubicBezTo>
                  <a:cubicBezTo>
                    <a:pt x="1976" y="1865"/>
                    <a:pt x="1988" y="1853"/>
                    <a:pt x="1988" y="1837"/>
                  </a:cubicBezTo>
                  <a:cubicBezTo>
                    <a:pt x="1988" y="1821"/>
                    <a:pt x="1976" y="1809"/>
                    <a:pt x="1960" y="1809"/>
                  </a:cubicBezTo>
                  <a:moveTo>
                    <a:pt x="4050" y="1808"/>
                  </a:moveTo>
                  <a:cubicBezTo>
                    <a:pt x="4034" y="1808"/>
                    <a:pt x="4021" y="1821"/>
                    <a:pt x="4021" y="1837"/>
                  </a:cubicBezTo>
                  <a:cubicBezTo>
                    <a:pt x="4021" y="1853"/>
                    <a:pt x="4034" y="1866"/>
                    <a:pt x="4050" y="1866"/>
                  </a:cubicBezTo>
                  <a:cubicBezTo>
                    <a:pt x="4065" y="1866"/>
                    <a:pt x="4078" y="1853"/>
                    <a:pt x="4078" y="1837"/>
                  </a:cubicBezTo>
                  <a:cubicBezTo>
                    <a:pt x="4078" y="1821"/>
                    <a:pt x="4065" y="1808"/>
                    <a:pt x="4050" y="1808"/>
                  </a:cubicBezTo>
                  <a:moveTo>
                    <a:pt x="131" y="1705"/>
                  </a:moveTo>
                  <a:cubicBezTo>
                    <a:pt x="131" y="1705"/>
                    <a:pt x="130" y="1706"/>
                    <a:pt x="130" y="1706"/>
                  </a:cubicBezTo>
                  <a:cubicBezTo>
                    <a:pt x="130" y="1707"/>
                    <a:pt x="131" y="1707"/>
                    <a:pt x="131" y="1707"/>
                  </a:cubicBezTo>
                  <a:cubicBezTo>
                    <a:pt x="132" y="1707"/>
                    <a:pt x="133" y="1707"/>
                    <a:pt x="133" y="1706"/>
                  </a:cubicBezTo>
                  <a:cubicBezTo>
                    <a:pt x="133" y="1706"/>
                    <a:pt x="132" y="1705"/>
                    <a:pt x="131" y="1705"/>
                  </a:cubicBezTo>
                  <a:moveTo>
                    <a:pt x="5878" y="1705"/>
                  </a:moveTo>
                  <a:cubicBezTo>
                    <a:pt x="5878" y="1705"/>
                    <a:pt x="5877" y="1706"/>
                    <a:pt x="5877" y="1706"/>
                  </a:cubicBezTo>
                  <a:cubicBezTo>
                    <a:pt x="5877" y="1707"/>
                    <a:pt x="5878" y="1707"/>
                    <a:pt x="5878" y="1707"/>
                  </a:cubicBezTo>
                  <a:cubicBezTo>
                    <a:pt x="5879" y="1707"/>
                    <a:pt x="5879" y="1707"/>
                    <a:pt x="5879" y="1706"/>
                  </a:cubicBezTo>
                  <a:cubicBezTo>
                    <a:pt x="5879" y="1706"/>
                    <a:pt x="5879" y="1705"/>
                    <a:pt x="5878" y="1705"/>
                  </a:cubicBezTo>
                  <a:moveTo>
                    <a:pt x="262" y="1704"/>
                  </a:moveTo>
                  <a:cubicBezTo>
                    <a:pt x="260" y="1704"/>
                    <a:pt x="259" y="1705"/>
                    <a:pt x="259" y="1706"/>
                  </a:cubicBezTo>
                  <a:cubicBezTo>
                    <a:pt x="259" y="1708"/>
                    <a:pt x="260" y="1709"/>
                    <a:pt x="262" y="1709"/>
                  </a:cubicBezTo>
                  <a:cubicBezTo>
                    <a:pt x="264" y="1709"/>
                    <a:pt x="265" y="1708"/>
                    <a:pt x="265" y="1706"/>
                  </a:cubicBezTo>
                  <a:cubicBezTo>
                    <a:pt x="265" y="1705"/>
                    <a:pt x="264" y="1704"/>
                    <a:pt x="262" y="1704"/>
                  </a:cubicBezTo>
                  <a:moveTo>
                    <a:pt x="5748" y="1703"/>
                  </a:moveTo>
                  <a:cubicBezTo>
                    <a:pt x="5746" y="1703"/>
                    <a:pt x="5744" y="1705"/>
                    <a:pt x="5744" y="1706"/>
                  </a:cubicBezTo>
                  <a:cubicBezTo>
                    <a:pt x="5744" y="1708"/>
                    <a:pt x="5746" y="1710"/>
                    <a:pt x="5748" y="1710"/>
                  </a:cubicBezTo>
                  <a:cubicBezTo>
                    <a:pt x="5749" y="1710"/>
                    <a:pt x="5751" y="1708"/>
                    <a:pt x="5751" y="1706"/>
                  </a:cubicBezTo>
                  <a:cubicBezTo>
                    <a:pt x="5751" y="1705"/>
                    <a:pt x="5749" y="1703"/>
                    <a:pt x="5748" y="1703"/>
                  </a:cubicBezTo>
                  <a:moveTo>
                    <a:pt x="393" y="1701"/>
                  </a:moveTo>
                  <a:cubicBezTo>
                    <a:pt x="390" y="1701"/>
                    <a:pt x="388" y="1704"/>
                    <a:pt x="388" y="1706"/>
                  </a:cubicBezTo>
                  <a:cubicBezTo>
                    <a:pt x="388" y="1709"/>
                    <a:pt x="390" y="1711"/>
                    <a:pt x="393" y="1711"/>
                  </a:cubicBezTo>
                  <a:cubicBezTo>
                    <a:pt x="395" y="1711"/>
                    <a:pt x="398" y="1709"/>
                    <a:pt x="398" y="1706"/>
                  </a:cubicBezTo>
                  <a:cubicBezTo>
                    <a:pt x="398" y="1704"/>
                    <a:pt x="395" y="1701"/>
                    <a:pt x="393" y="1701"/>
                  </a:cubicBezTo>
                  <a:moveTo>
                    <a:pt x="5617" y="1701"/>
                  </a:moveTo>
                  <a:cubicBezTo>
                    <a:pt x="5614" y="1701"/>
                    <a:pt x="5612" y="1704"/>
                    <a:pt x="5612" y="1706"/>
                  </a:cubicBezTo>
                  <a:cubicBezTo>
                    <a:pt x="5612" y="1709"/>
                    <a:pt x="5614" y="1711"/>
                    <a:pt x="5617" y="1711"/>
                  </a:cubicBezTo>
                  <a:cubicBezTo>
                    <a:pt x="5620" y="1711"/>
                    <a:pt x="5622" y="1709"/>
                    <a:pt x="5622" y="1706"/>
                  </a:cubicBezTo>
                  <a:cubicBezTo>
                    <a:pt x="5622" y="1704"/>
                    <a:pt x="5620" y="1701"/>
                    <a:pt x="5617" y="1701"/>
                  </a:cubicBezTo>
                  <a:moveTo>
                    <a:pt x="523" y="1700"/>
                  </a:moveTo>
                  <a:cubicBezTo>
                    <a:pt x="519" y="1700"/>
                    <a:pt x="516" y="1703"/>
                    <a:pt x="516" y="1706"/>
                  </a:cubicBezTo>
                  <a:cubicBezTo>
                    <a:pt x="516" y="1710"/>
                    <a:pt x="519" y="1713"/>
                    <a:pt x="523" y="1713"/>
                  </a:cubicBezTo>
                  <a:cubicBezTo>
                    <a:pt x="527" y="1713"/>
                    <a:pt x="530" y="1710"/>
                    <a:pt x="530" y="1706"/>
                  </a:cubicBezTo>
                  <a:cubicBezTo>
                    <a:pt x="530" y="1703"/>
                    <a:pt x="527" y="1700"/>
                    <a:pt x="523" y="1700"/>
                  </a:cubicBezTo>
                  <a:moveTo>
                    <a:pt x="5486" y="1700"/>
                  </a:moveTo>
                  <a:cubicBezTo>
                    <a:pt x="5483" y="1700"/>
                    <a:pt x="5479" y="1703"/>
                    <a:pt x="5479" y="1706"/>
                  </a:cubicBezTo>
                  <a:cubicBezTo>
                    <a:pt x="5479" y="1710"/>
                    <a:pt x="5483" y="1713"/>
                    <a:pt x="5486" y="1713"/>
                  </a:cubicBezTo>
                  <a:cubicBezTo>
                    <a:pt x="5490" y="1713"/>
                    <a:pt x="5493" y="1710"/>
                    <a:pt x="5493" y="1706"/>
                  </a:cubicBezTo>
                  <a:cubicBezTo>
                    <a:pt x="5493" y="1703"/>
                    <a:pt x="5490" y="1700"/>
                    <a:pt x="5486" y="1700"/>
                  </a:cubicBezTo>
                  <a:moveTo>
                    <a:pt x="654" y="1698"/>
                  </a:moveTo>
                  <a:cubicBezTo>
                    <a:pt x="649" y="1698"/>
                    <a:pt x="645" y="1702"/>
                    <a:pt x="645" y="1706"/>
                  </a:cubicBezTo>
                  <a:cubicBezTo>
                    <a:pt x="645" y="1711"/>
                    <a:pt x="649" y="1715"/>
                    <a:pt x="654" y="1715"/>
                  </a:cubicBezTo>
                  <a:cubicBezTo>
                    <a:pt x="659" y="1715"/>
                    <a:pt x="663" y="1711"/>
                    <a:pt x="663" y="1706"/>
                  </a:cubicBezTo>
                  <a:cubicBezTo>
                    <a:pt x="663" y="1702"/>
                    <a:pt x="659" y="1698"/>
                    <a:pt x="654" y="1698"/>
                  </a:cubicBezTo>
                  <a:moveTo>
                    <a:pt x="5356" y="1697"/>
                  </a:moveTo>
                  <a:cubicBezTo>
                    <a:pt x="5351" y="1697"/>
                    <a:pt x="5347" y="1701"/>
                    <a:pt x="5347" y="1706"/>
                  </a:cubicBezTo>
                  <a:cubicBezTo>
                    <a:pt x="5347" y="1711"/>
                    <a:pt x="5351" y="1715"/>
                    <a:pt x="5356" y="1715"/>
                  </a:cubicBezTo>
                  <a:cubicBezTo>
                    <a:pt x="5361" y="1715"/>
                    <a:pt x="5365" y="1711"/>
                    <a:pt x="5365" y="1706"/>
                  </a:cubicBezTo>
                  <a:cubicBezTo>
                    <a:pt x="5365" y="1701"/>
                    <a:pt x="5361" y="1697"/>
                    <a:pt x="5356" y="1697"/>
                  </a:cubicBezTo>
                  <a:moveTo>
                    <a:pt x="784" y="1696"/>
                  </a:moveTo>
                  <a:cubicBezTo>
                    <a:pt x="778" y="1696"/>
                    <a:pt x="774" y="1700"/>
                    <a:pt x="774" y="1706"/>
                  </a:cubicBezTo>
                  <a:cubicBezTo>
                    <a:pt x="774" y="1712"/>
                    <a:pt x="778" y="1717"/>
                    <a:pt x="784" y="1717"/>
                  </a:cubicBezTo>
                  <a:cubicBezTo>
                    <a:pt x="790" y="1717"/>
                    <a:pt x="795" y="1712"/>
                    <a:pt x="795" y="1706"/>
                  </a:cubicBezTo>
                  <a:cubicBezTo>
                    <a:pt x="795" y="1700"/>
                    <a:pt x="790" y="1696"/>
                    <a:pt x="784" y="1696"/>
                  </a:cubicBezTo>
                  <a:moveTo>
                    <a:pt x="5225" y="1696"/>
                  </a:moveTo>
                  <a:cubicBezTo>
                    <a:pt x="5219" y="1696"/>
                    <a:pt x="5214" y="1700"/>
                    <a:pt x="5214" y="1706"/>
                  </a:cubicBezTo>
                  <a:cubicBezTo>
                    <a:pt x="5214" y="1712"/>
                    <a:pt x="5219" y="1717"/>
                    <a:pt x="5225" y="1717"/>
                  </a:cubicBezTo>
                  <a:cubicBezTo>
                    <a:pt x="5231" y="1717"/>
                    <a:pt x="5236" y="1712"/>
                    <a:pt x="5236" y="1706"/>
                  </a:cubicBezTo>
                  <a:cubicBezTo>
                    <a:pt x="5236" y="1700"/>
                    <a:pt x="5231" y="1696"/>
                    <a:pt x="5225" y="1696"/>
                  </a:cubicBezTo>
                  <a:moveTo>
                    <a:pt x="915" y="1694"/>
                  </a:moveTo>
                  <a:cubicBezTo>
                    <a:pt x="908" y="1694"/>
                    <a:pt x="902" y="1699"/>
                    <a:pt x="902" y="1706"/>
                  </a:cubicBezTo>
                  <a:cubicBezTo>
                    <a:pt x="902" y="1713"/>
                    <a:pt x="908" y="1719"/>
                    <a:pt x="915" y="1719"/>
                  </a:cubicBezTo>
                  <a:cubicBezTo>
                    <a:pt x="922" y="1719"/>
                    <a:pt x="928" y="1713"/>
                    <a:pt x="928" y="1706"/>
                  </a:cubicBezTo>
                  <a:cubicBezTo>
                    <a:pt x="928" y="1699"/>
                    <a:pt x="922" y="1694"/>
                    <a:pt x="915" y="1694"/>
                  </a:cubicBezTo>
                  <a:moveTo>
                    <a:pt x="5095" y="1694"/>
                  </a:moveTo>
                  <a:cubicBezTo>
                    <a:pt x="5088" y="1694"/>
                    <a:pt x="5082" y="1699"/>
                    <a:pt x="5082" y="1706"/>
                  </a:cubicBezTo>
                  <a:cubicBezTo>
                    <a:pt x="5082" y="1713"/>
                    <a:pt x="5088" y="1719"/>
                    <a:pt x="5095" y="1719"/>
                  </a:cubicBezTo>
                  <a:cubicBezTo>
                    <a:pt x="5102" y="1719"/>
                    <a:pt x="5107" y="1713"/>
                    <a:pt x="5107" y="1706"/>
                  </a:cubicBezTo>
                  <a:cubicBezTo>
                    <a:pt x="5107" y="1699"/>
                    <a:pt x="5102" y="1694"/>
                    <a:pt x="5095" y="1694"/>
                  </a:cubicBezTo>
                  <a:moveTo>
                    <a:pt x="1046" y="1692"/>
                  </a:moveTo>
                  <a:cubicBezTo>
                    <a:pt x="1038" y="1692"/>
                    <a:pt x="1031" y="1698"/>
                    <a:pt x="1031" y="1706"/>
                  </a:cubicBezTo>
                  <a:cubicBezTo>
                    <a:pt x="1031" y="1714"/>
                    <a:pt x="1038" y="1721"/>
                    <a:pt x="1046" y="1721"/>
                  </a:cubicBezTo>
                  <a:cubicBezTo>
                    <a:pt x="1054" y="1721"/>
                    <a:pt x="1060" y="1714"/>
                    <a:pt x="1060" y="1706"/>
                  </a:cubicBezTo>
                  <a:cubicBezTo>
                    <a:pt x="1060" y="1698"/>
                    <a:pt x="1054" y="1692"/>
                    <a:pt x="1046" y="1692"/>
                  </a:cubicBezTo>
                  <a:moveTo>
                    <a:pt x="4964" y="1692"/>
                  </a:moveTo>
                  <a:cubicBezTo>
                    <a:pt x="4956" y="1692"/>
                    <a:pt x="4949" y="1698"/>
                    <a:pt x="4949" y="1706"/>
                  </a:cubicBezTo>
                  <a:cubicBezTo>
                    <a:pt x="4949" y="1715"/>
                    <a:pt x="4956" y="1721"/>
                    <a:pt x="4964" y="1721"/>
                  </a:cubicBezTo>
                  <a:cubicBezTo>
                    <a:pt x="4972" y="1721"/>
                    <a:pt x="4979" y="1715"/>
                    <a:pt x="4979" y="1706"/>
                  </a:cubicBezTo>
                  <a:cubicBezTo>
                    <a:pt x="4979" y="1698"/>
                    <a:pt x="4972" y="1692"/>
                    <a:pt x="4964" y="1692"/>
                  </a:cubicBezTo>
                  <a:moveTo>
                    <a:pt x="1176" y="1690"/>
                  </a:moveTo>
                  <a:cubicBezTo>
                    <a:pt x="1167" y="1690"/>
                    <a:pt x="1160" y="1697"/>
                    <a:pt x="1160" y="1706"/>
                  </a:cubicBezTo>
                  <a:cubicBezTo>
                    <a:pt x="1160" y="1716"/>
                    <a:pt x="1167" y="1723"/>
                    <a:pt x="1176" y="1723"/>
                  </a:cubicBezTo>
                  <a:cubicBezTo>
                    <a:pt x="1186" y="1723"/>
                    <a:pt x="1193" y="1716"/>
                    <a:pt x="1193" y="1706"/>
                  </a:cubicBezTo>
                  <a:cubicBezTo>
                    <a:pt x="1193" y="1697"/>
                    <a:pt x="1186" y="1690"/>
                    <a:pt x="1176" y="1690"/>
                  </a:cubicBezTo>
                  <a:moveTo>
                    <a:pt x="4833" y="1690"/>
                  </a:moveTo>
                  <a:cubicBezTo>
                    <a:pt x="4824" y="1690"/>
                    <a:pt x="4817" y="1697"/>
                    <a:pt x="4817" y="1706"/>
                  </a:cubicBezTo>
                  <a:cubicBezTo>
                    <a:pt x="4817" y="1716"/>
                    <a:pt x="4824" y="1723"/>
                    <a:pt x="4833" y="1723"/>
                  </a:cubicBezTo>
                  <a:cubicBezTo>
                    <a:pt x="4843" y="1723"/>
                    <a:pt x="4850" y="1716"/>
                    <a:pt x="4850" y="1706"/>
                  </a:cubicBezTo>
                  <a:cubicBezTo>
                    <a:pt x="4850" y="1697"/>
                    <a:pt x="4843" y="1690"/>
                    <a:pt x="4833" y="1690"/>
                  </a:cubicBezTo>
                  <a:moveTo>
                    <a:pt x="1307" y="1688"/>
                  </a:moveTo>
                  <a:cubicBezTo>
                    <a:pt x="1297" y="1688"/>
                    <a:pt x="1288" y="1696"/>
                    <a:pt x="1288" y="1706"/>
                  </a:cubicBezTo>
                  <a:cubicBezTo>
                    <a:pt x="1288" y="1717"/>
                    <a:pt x="1297" y="1725"/>
                    <a:pt x="1307" y="1725"/>
                  </a:cubicBezTo>
                  <a:cubicBezTo>
                    <a:pt x="1317" y="1725"/>
                    <a:pt x="1325" y="1717"/>
                    <a:pt x="1325" y="1706"/>
                  </a:cubicBezTo>
                  <a:cubicBezTo>
                    <a:pt x="1325" y="1696"/>
                    <a:pt x="1317" y="1688"/>
                    <a:pt x="1307" y="1688"/>
                  </a:cubicBezTo>
                  <a:moveTo>
                    <a:pt x="4703" y="1688"/>
                  </a:moveTo>
                  <a:cubicBezTo>
                    <a:pt x="4692" y="1688"/>
                    <a:pt x="4684" y="1696"/>
                    <a:pt x="4684" y="1706"/>
                  </a:cubicBezTo>
                  <a:cubicBezTo>
                    <a:pt x="4684" y="1717"/>
                    <a:pt x="4692" y="1725"/>
                    <a:pt x="4703" y="1725"/>
                  </a:cubicBezTo>
                  <a:cubicBezTo>
                    <a:pt x="4713" y="1725"/>
                    <a:pt x="4722" y="1717"/>
                    <a:pt x="4722" y="1706"/>
                  </a:cubicBezTo>
                  <a:cubicBezTo>
                    <a:pt x="4722" y="1696"/>
                    <a:pt x="4713" y="1688"/>
                    <a:pt x="4703" y="1688"/>
                  </a:cubicBezTo>
                  <a:moveTo>
                    <a:pt x="1438" y="1686"/>
                  </a:moveTo>
                  <a:cubicBezTo>
                    <a:pt x="1426" y="1686"/>
                    <a:pt x="1417" y="1695"/>
                    <a:pt x="1417" y="1706"/>
                  </a:cubicBezTo>
                  <a:cubicBezTo>
                    <a:pt x="1417" y="1718"/>
                    <a:pt x="1426" y="1727"/>
                    <a:pt x="1438" y="1727"/>
                  </a:cubicBezTo>
                  <a:cubicBezTo>
                    <a:pt x="1449" y="1727"/>
                    <a:pt x="1458" y="1718"/>
                    <a:pt x="1458" y="1706"/>
                  </a:cubicBezTo>
                  <a:cubicBezTo>
                    <a:pt x="1458" y="1695"/>
                    <a:pt x="1449" y="1686"/>
                    <a:pt x="1438" y="1686"/>
                  </a:cubicBezTo>
                  <a:moveTo>
                    <a:pt x="4572" y="1686"/>
                  </a:moveTo>
                  <a:cubicBezTo>
                    <a:pt x="4561" y="1686"/>
                    <a:pt x="4551" y="1695"/>
                    <a:pt x="4551" y="1706"/>
                  </a:cubicBezTo>
                  <a:cubicBezTo>
                    <a:pt x="4551" y="1718"/>
                    <a:pt x="4561" y="1727"/>
                    <a:pt x="4572" y="1727"/>
                  </a:cubicBezTo>
                  <a:cubicBezTo>
                    <a:pt x="4583" y="1727"/>
                    <a:pt x="4593" y="1718"/>
                    <a:pt x="4593" y="1706"/>
                  </a:cubicBezTo>
                  <a:cubicBezTo>
                    <a:pt x="4593" y="1695"/>
                    <a:pt x="4583" y="1686"/>
                    <a:pt x="4572" y="1686"/>
                  </a:cubicBezTo>
                  <a:moveTo>
                    <a:pt x="1568" y="1684"/>
                  </a:moveTo>
                  <a:cubicBezTo>
                    <a:pt x="1556" y="1684"/>
                    <a:pt x="1546" y="1694"/>
                    <a:pt x="1546" y="1706"/>
                  </a:cubicBezTo>
                  <a:cubicBezTo>
                    <a:pt x="1546" y="1719"/>
                    <a:pt x="1556" y="1728"/>
                    <a:pt x="1568" y="1728"/>
                  </a:cubicBezTo>
                  <a:cubicBezTo>
                    <a:pt x="1580" y="1728"/>
                    <a:pt x="1590" y="1719"/>
                    <a:pt x="1590" y="1706"/>
                  </a:cubicBezTo>
                  <a:cubicBezTo>
                    <a:pt x="1590" y="1694"/>
                    <a:pt x="1580" y="1684"/>
                    <a:pt x="1568" y="1684"/>
                  </a:cubicBezTo>
                  <a:moveTo>
                    <a:pt x="4441" y="1684"/>
                  </a:moveTo>
                  <a:cubicBezTo>
                    <a:pt x="4429" y="1684"/>
                    <a:pt x="4419" y="1694"/>
                    <a:pt x="4419" y="1706"/>
                  </a:cubicBezTo>
                  <a:cubicBezTo>
                    <a:pt x="4419" y="1719"/>
                    <a:pt x="4429" y="1729"/>
                    <a:pt x="4441" y="1729"/>
                  </a:cubicBezTo>
                  <a:cubicBezTo>
                    <a:pt x="4454" y="1729"/>
                    <a:pt x="4464" y="1719"/>
                    <a:pt x="4464" y="1706"/>
                  </a:cubicBezTo>
                  <a:cubicBezTo>
                    <a:pt x="4464" y="1694"/>
                    <a:pt x="4454" y="1684"/>
                    <a:pt x="4441" y="1684"/>
                  </a:cubicBezTo>
                  <a:moveTo>
                    <a:pt x="1699" y="1683"/>
                  </a:moveTo>
                  <a:cubicBezTo>
                    <a:pt x="1686" y="1683"/>
                    <a:pt x="1675" y="1693"/>
                    <a:pt x="1675" y="1706"/>
                  </a:cubicBezTo>
                  <a:cubicBezTo>
                    <a:pt x="1675" y="1720"/>
                    <a:pt x="1686" y="1730"/>
                    <a:pt x="1699" y="1730"/>
                  </a:cubicBezTo>
                  <a:cubicBezTo>
                    <a:pt x="1712" y="1730"/>
                    <a:pt x="1723" y="1720"/>
                    <a:pt x="1723" y="1706"/>
                  </a:cubicBezTo>
                  <a:cubicBezTo>
                    <a:pt x="1723" y="1693"/>
                    <a:pt x="1712" y="1683"/>
                    <a:pt x="1699" y="1683"/>
                  </a:cubicBezTo>
                  <a:moveTo>
                    <a:pt x="4311" y="1682"/>
                  </a:moveTo>
                  <a:cubicBezTo>
                    <a:pt x="4297" y="1682"/>
                    <a:pt x="4287" y="1693"/>
                    <a:pt x="4287" y="1706"/>
                  </a:cubicBezTo>
                  <a:cubicBezTo>
                    <a:pt x="4287" y="1720"/>
                    <a:pt x="4297" y="1731"/>
                    <a:pt x="4311" y="1731"/>
                  </a:cubicBezTo>
                  <a:cubicBezTo>
                    <a:pt x="4324" y="1731"/>
                    <a:pt x="4335" y="1720"/>
                    <a:pt x="4335" y="1706"/>
                  </a:cubicBezTo>
                  <a:cubicBezTo>
                    <a:pt x="4335" y="1693"/>
                    <a:pt x="4324" y="1682"/>
                    <a:pt x="4311" y="1682"/>
                  </a:cubicBezTo>
                  <a:moveTo>
                    <a:pt x="1829" y="1681"/>
                  </a:moveTo>
                  <a:cubicBezTo>
                    <a:pt x="1815" y="1681"/>
                    <a:pt x="1804" y="1692"/>
                    <a:pt x="1804" y="1706"/>
                  </a:cubicBezTo>
                  <a:cubicBezTo>
                    <a:pt x="1804" y="1721"/>
                    <a:pt x="1815" y="1732"/>
                    <a:pt x="1829" y="1732"/>
                  </a:cubicBezTo>
                  <a:cubicBezTo>
                    <a:pt x="1844" y="1732"/>
                    <a:pt x="1855" y="1721"/>
                    <a:pt x="1855" y="1706"/>
                  </a:cubicBezTo>
                  <a:cubicBezTo>
                    <a:pt x="1855" y="1692"/>
                    <a:pt x="1844" y="1681"/>
                    <a:pt x="1829" y="1681"/>
                  </a:cubicBezTo>
                  <a:moveTo>
                    <a:pt x="4180" y="1680"/>
                  </a:moveTo>
                  <a:cubicBezTo>
                    <a:pt x="4166" y="1680"/>
                    <a:pt x="4154" y="1692"/>
                    <a:pt x="4154" y="1706"/>
                  </a:cubicBezTo>
                  <a:cubicBezTo>
                    <a:pt x="4154" y="1721"/>
                    <a:pt x="4166" y="1732"/>
                    <a:pt x="4180" y="1732"/>
                  </a:cubicBezTo>
                  <a:cubicBezTo>
                    <a:pt x="4195" y="1732"/>
                    <a:pt x="4206" y="1721"/>
                    <a:pt x="4206" y="1706"/>
                  </a:cubicBezTo>
                  <a:cubicBezTo>
                    <a:pt x="4206" y="1692"/>
                    <a:pt x="4195" y="1680"/>
                    <a:pt x="4180" y="1680"/>
                  </a:cubicBezTo>
                  <a:moveTo>
                    <a:pt x="1960" y="1679"/>
                  </a:moveTo>
                  <a:cubicBezTo>
                    <a:pt x="1945" y="1679"/>
                    <a:pt x="1932" y="1691"/>
                    <a:pt x="1932" y="1706"/>
                  </a:cubicBezTo>
                  <a:cubicBezTo>
                    <a:pt x="1932" y="1722"/>
                    <a:pt x="1945" y="1734"/>
                    <a:pt x="1960" y="1734"/>
                  </a:cubicBezTo>
                  <a:cubicBezTo>
                    <a:pt x="1975" y="1734"/>
                    <a:pt x="1987" y="1722"/>
                    <a:pt x="1987" y="1706"/>
                  </a:cubicBezTo>
                  <a:cubicBezTo>
                    <a:pt x="1987" y="1691"/>
                    <a:pt x="1975" y="1679"/>
                    <a:pt x="1960" y="1679"/>
                  </a:cubicBezTo>
                  <a:moveTo>
                    <a:pt x="4050" y="1679"/>
                  </a:moveTo>
                  <a:cubicBezTo>
                    <a:pt x="4034" y="1679"/>
                    <a:pt x="4022" y="1691"/>
                    <a:pt x="4022" y="1706"/>
                  </a:cubicBezTo>
                  <a:cubicBezTo>
                    <a:pt x="4022" y="1722"/>
                    <a:pt x="4034" y="1734"/>
                    <a:pt x="4050" y="1734"/>
                  </a:cubicBezTo>
                  <a:cubicBezTo>
                    <a:pt x="4065" y="1734"/>
                    <a:pt x="4077" y="1722"/>
                    <a:pt x="4077" y="1706"/>
                  </a:cubicBezTo>
                  <a:cubicBezTo>
                    <a:pt x="4077" y="1691"/>
                    <a:pt x="4065" y="1679"/>
                    <a:pt x="4050" y="1679"/>
                  </a:cubicBezTo>
                  <a:moveTo>
                    <a:pt x="131" y="1575"/>
                  </a:moveTo>
                  <a:cubicBezTo>
                    <a:pt x="131" y="1575"/>
                    <a:pt x="131" y="1575"/>
                    <a:pt x="131" y="1576"/>
                  </a:cubicBezTo>
                  <a:cubicBezTo>
                    <a:pt x="131" y="1576"/>
                    <a:pt x="131" y="1577"/>
                    <a:pt x="131" y="1577"/>
                  </a:cubicBezTo>
                  <a:cubicBezTo>
                    <a:pt x="132" y="1577"/>
                    <a:pt x="132" y="1576"/>
                    <a:pt x="132" y="1576"/>
                  </a:cubicBezTo>
                  <a:cubicBezTo>
                    <a:pt x="132" y="1575"/>
                    <a:pt x="132" y="1575"/>
                    <a:pt x="131" y="1575"/>
                  </a:cubicBezTo>
                  <a:moveTo>
                    <a:pt x="5878" y="1575"/>
                  </a:moveTo>
                  <a:cubicBezTo>
                    <a:pt x="5878" y="1575"/>
                    <a:pt x="5877" y="1575"/>
                    <a:pt x="5877" y="1576"/>
                  </a:cubicBezTo>
                  <a:cubicBezTo>
                    <a:pt x="5877" y="1576"/>
                    <a:pt x="5878" y="1577"/>
                    <a:pt x="5878" y="1577"/>
                  </a:cubicBezTo>
                  <a:cubicBezTo>
                    <a:pt x="5879" y="1577"/>
                    <a:pt x="5879" y="1576"/>
                    <a:pt x="5879" y="1576"/>
                  </a:cubicBezTo>
                  <a:cubicBezTo>
                    <a:pt x="5879" y="1575"/>
                    <a:pt x="5879" y="1575"/>
                    <a:pt x="5878" y="1575"/>
                  </a:cubicBezTo>
                  <a:moveTo>
                    <a:pt x="262" y="1573"/>
                  </a:moveTo>
                  <a:cubicBezTo>
                    <a:pt x="261" y="1573"/>
                    <a:pt x="260" y="1574"/>
                    <a:pt x="260" y="1576"/>
                  </a:cubicBezTo>
                  <a:cubicBezTo>
                    <a:pt x="260" y="1577"/>
                    <a:pt x="261" y="1578"/>
                    <a:pt x="262" y="1578"/>
                  </a:cubicBezTo>
                  <a:cubicBezTo>
                    <a:pt x="263" y="1578"/>
                    <a:pt x="265" y="1577"/>
                    <a:pt x="265" y="1576"/>
                  </a:cubicBezTo>
                  <a:cubicBezTo>
                    <a:pt x="265" y="1574"/>
                    <a:pt x="263" y="1573"/>
                    <a:pt x="262" y="1573"/>
                  </a:cubicBezTo>
                  <a:moveTo>
                    <a:pt x="5748" y="1573"/>
                  </a:moveTo>
                  <a:cubicBezTo>
                    <a:pt x="5746" y="1573"/>
                    <a:pt x="5745" y="1574"/>
                    <a:pt x="5745" y="1576"/>
                  </a:cubicBezTo>
                  <a:cubicBezTo>
                    <a:pt x="5745" y="1577"/>
                    <a:pt x="5746" y="1578"/>
                    <a:pt x="5748" y="1578"/>
                  </a:cubicBezTo>
                  <a:cubicBezTo>
                    <a:pt x="5749" y="1578"/>
                    <a:pt x="5750" y="1577"/>
                    <a:pt x="5750" y="1576"/>
                  </a:cubicBezTo>
                  <a:cubicBezTo>
                    <a:pt x="5750" y="1574"/>
                    <a:pt x="5749" y="1573"/>
                    <a:pt x="5748" y="1573"/>
                  </a:cubicBezTo>
                  <a:moveTo>
                    <a:pt x="393" y="1571"/>
                  </a:moveTo>
                  <a:cubicBezTo>
                    <a:pt x="390" y="1571"/>
                    <a:pt x="388" y="1573"/>
                    <a:pt x="388" y="1576"/>
                  </a:cubicBezTo>
                  <a:cubicBezTo>
                    <a:pt x="388" y="1578"/>
                    <a:pt x="390" y="1580"/>
                    <a:pt x="393" y="1580"/>
                  </a:cubicBezTo>
                  <a:cubicBezTo>
                    <a:pt x="395" y="1580"/>
                    <a:pt x="397" y="1578"/>
                    <a:pt x="397" y="1576"/>
                  </a:cubicBezTo>
                  <a:cubicBezTo>
                    <a:pt x="397" y="1573"/>
                    <a:pt x="395" y="1571"/>
                    <a:pt x="393" y="1571"/>
                  </a:cubicBezTo>
                  <a:moveTo>
                    <a:pt x="5617" y="1571"/>
                  </a:moveTo>
                  <a:cubicBezTo>
                    <a:pt x="5614" y="1571"/>
                    <a:pt x="5612" y="1573"/>
                    <a:pt x="5612" y="1576"/>
                  </a:cubicBezTo>
                  <a:cubicBezTo>
                    <a:pt x="5612" y="1578"/>
                    <a:pt x="5614" y="1581"/>
                    <a:pt x="5617" y="1581"/>
                  </a:cubicBezTo>
                  <a:cubicBezTo>
                    <a:pt x="5620" y="1581"/>
                    <a:pt x="5622" y="1578"/>
                    <a:pt x="5622" y="1576"/>
                  </a:cubicBezTo>
                  <a:cubicBezTo>
                    <a:pt x="5622" y="1573"/>
                    <a:pt x="5620" y="1571"/>
                    <a:pt x="5617" y="1571"/>
                  </a:cubicBezTo>
                  <a:moveTo>
                    <a:pt x="523" y="1570"/>
                  </a:moveTo>
                  <a:cubicBezTo>
                    <a:pt x="520" y="1570"/>
                    <a:pt x="517" y="1572"/>
                    <a:pt x="517" y="1576"/>
                  </a:cubicBezTo>
                  <a:cubicBezTo>
                    <a:pt x="517" y="1579"/>
                    <a:pt x="520" y="1582"/>
                    <a:pt x="523" y="1582"/>
                  </a:cubicBezTo>
                  <a:cubicBezTo>
                    <a:pt x="527" y="1582"/>
                    <a:pt x="529" y="1579"/>
                    <a:pt x="529" y="1576"/>
                  </a:cubicBezTo>
                  <a:cubicBezTo>
                    <a:pt x="529" y="1572"/>
                    <a:pt x="527" y="1570"/>
                    <a:pt x="523" y="1570"/>
                  </a:cubicBezTo>
                  <a:moveTo>
                    <a:pt x="5486" y="1569"/>
                  </a:moveTo>
                  <a:cubicBezTo>
                    <a:pt x="5483" y="1569"/>
                    <a:pt x="5480" y="1572"/>
                    <a:pt x="5480" y="1576"/>
                  </a:cubicBezTo>
                  <a:cubicBezTo>
                    <a:pt x="5480" y="1579"/>
                    <a:pt x="5483" y="1582"/>
                    <a:pt x="5486" y="1582"/>
                  </a:cubicBezTo>
                  <a:cubicBezTo>
                    <a:pt x="5490" y="1582"/>
                    <a:pt x="5493" y="1579"/>
                    <a:pt x="5493" y="1576"/>
                  </a:cubicBezTo>
                  <a:cubicBezTo>
                    <a:pt x="5493" y="1572"/>
                    <a:pt x="5490" y="1569"/>
                    <a:pt x="5486" y="1569"/>
                  </a:cubicBezTo>
                  <a:moveTo>
                    <a:pt x="654" y="1567"/>
                  </a:moveTo>
                  <a:cubicBezTo>
                    <a:pt x="649" y="1567"/>
                    <a:pt x="646" y="1571"/>
                    <a:pt x="646" y="1576"/>
                  </a:cubicBezTo>
                  <a:cubicBezTo>
                    <a:pt x="646" y="1580"/>
                    <a:pt x="649" y="1584"/>
                    <a:pt x="654" y="1584"/>
                  </a:cubicBezTo>
                  <a:cubicBezTo>
                    <a:pt x="658" y="1584"/>
                    <a:pt x="662" y="1580"/>
                    <a:pt x="662" y="1576"/>
                  </a:cubicBezTo>
                  <a:cubicBezTo>
                    <a:pt x="662" y="1571"/>
                    <a:pt x="658" y="1567"/>
                    <a:pt x="654" y="1567"/>
                  </a:cubicBezTo>
                  <a:moveTo>
                    <a:pt x="5356" y="1567"/>
                  </a:moveTo>
                  <a:cubicBezTo>
                    <a:pt x="5351" y="1567"/>
                    <a:pt x="5347" y="1571"/>
                    <a:pt x="5347" y="1576"/>
                  </a:cubicBezTo>
                  <a:cubicBezTo>
                    <a:pt x="5347" y="1580"/>
                    <a:pt x="5351" y="1584"/>
                    <a:pt x="5356" y="1584"/>
                  </a:cubicBezTo>
                  <a:cubicBezTo>
                    <a:pt x="5360" y="1584"/>
                    <a:pt x="5364" y="1580"/>
                    <a:pt x="5364" y="1576"/>
                  </a:cubicBezTo>
                  <a:cubicBezTo>
                    <a:pt x="5364" y="1571"/>
                    <a:pt x="5360" y="1567"/>
                    <a:pt x="5356" y="1567"/>
                  </a:cubicBezTo>
                  <a:moveTo>
                    <a:pt x="784" y="1566"/>
                  </a:moveTo>
                  <a:cubicBezTo>
                    <a:pt x="779" y="1566"/>
                    <a:pt x="774" y="1570"/>
                    <a:pt x="774" y="1576"/>
                  </a:cubicBezTo>
                  <a:cubicBezTo>
                    <a:pt x="774" y="1581"/>
                    <a:pt x="779" y="1586"/>
                    <a:pt x="784" y="1586"/>
                  </a:cubicBezTo>
                  <a:cubicBezTo>
                    <a:pt x="790" y="1586"/>
                    <a:pt x="795" y="1581"/>
                    <a:pt x="795" y="1576"/>
                  </a:cubicBezTo>
                  <a:cubicBezTo>
                    <a:pt x="795" y="1570"/>
                    <a:pt x="790" y="1566"/>
                    <a:pt x="784" y="1566"/>
                  </a:cubicBezTo>
                  <a:moveTo>
                    <a:pt x="5225" y="1566"/>
                  </a:moveTo>
                  <a:cubicBezTo>
                    <a:pt x="5220" y="1566"/>
                    <a:pt x="5215" y="1570"/>
                    <a:pt x="5215" y="1576"/>
                  </a:cubicBezTo>
                  <a:cubicBezTo>
                    <a:pt x="5215" y="1581"/>
                    <a:pt x="5220" y="1586"/>
                    <a:pt x="5225" y="1586"/>
                  </a:cubicBezTo>
                  <a:cubicBezTo>
                    <a:pt x="5231" y="1586"/>
                    <a:pt x="5235" y="1581"/>
                    <a:pt x="5235" y="1576"/>
                  </a:cubicBezTo>
                  <a:cubicBezTo>
                    <a:pt x="5235" y="1570"/>
                    <a:pt x="5231" y="1566"/>
                    <a:pt x="5225" y="1566"/>
                  </a:cubicBezTo>
                  <a:moveTo>
                    <a:pt x="915" y="1564"/>
                  </a:moveTo>
                  <a:cubicBezTo>
                    <a:pt x="908" y="1564"/>
                    <a:pt x="903" y="1569"/>
                    <a:pt x="903" y="1576"/>
                  </a:cubicBezTo>
                  <a:cubicBezTo>
                    <a:pt x="903" y="1582"/>
                    <a:pt x="908" y="1588"/>
                    <a:pt x="915" y="1588"/>
                  </a:cubicBezTo>
                  <a:cubicBezTo>
                    <a:pt x="922" y="1588"/>
                    <a:pt x="927" y="1582"/>
                    <a:pt x="927" y="1576"/>
                  </a:cubicBezTo>
                  <a:cubicBezTo>
                    <a:pt x="927" y="1569"/>
                    <a:pt x="922" y="1564"/>
                    <a:pt x="915" y="1564"/>
                  </a:cubicBezTo>
                  <a:moveTo>
                    <a:pt x="5095" y="1563"/>
                  </a:moveTo>
                  <a:cubicBezTo>
                    <a:pt x="5088" y="1563"/>
                    <a:pt x="5082" y="1569"/>
                    <a:pt x="5082" y="1576"/>
                  </a:cubicBezTo>
                  <a:cubicBezTo>
                    <a:pt x="5082" y="1583"/>
                    <a:pt x="5088" y="1588"/>
                    <a:pt x="5095" y="1588"/>
                  </a:cubicBezTo>
                  <a:cubicBezTo>
                    <a:pt x="5101" y="1588"/>
                    <a:pt x="5107" y="1583"/>
                    <a:pt x="5107" y="1576"/>
                  </a:cubicBezTo>
                  <a:cubicBezTo>
                    <a:pt x="5107" y="1569"/>
                    <a:pt x="5101" y="1563"/>
                    <a:pt x="5095" y="1563"/>
                  </a:cubicBezTo>
                  <a:moveTo>
                    <a:pt x="1046" y="1562"/>
                  </a:moveTo>
                  <a:cubicBezTo>
                    <a:pt x="1038" y="1562"/>
                    <a:pt x="1032" y="1568"/>
                    <a:pt x="1032" y="1576"/>
                  </a:cubicBezTo>
                  <a:cubicBezTo>
                    <a:pt x="1032" y="1583"/>
                    <a:pt x="1038" y="1590"/>
                    <a:pt x="1046" y="1590"/>
                  </a:cubicBezTo>
                  <a:cubicBezTo>
                    <a:pt x="1053" y="1590"/>
                    <a:pt x="1059" y="1583"/>
                    <a:pt x="1059" y="1576"/>
                  </a:cubicBezTo>
                  <a:cubicBezTo>
                    <a:pt x="1059" y="1568"/>
                    <a:pt x="1053" y="1562"/>
                    <a:pt x="1046" y="1562"/>
                  </a:cubicBezTo>
                  <a:moveTo>
                    <a:pt x="4964" y="1562"/>
                  </a:moveTo>
                  <a:cubicBezTo>
                    <a:pt x="4956" y="1562"/>
                    <a:pt x="4950" y="1568"/>
                    <a:pt x="4950" y="1576"/>
                  </a:cubicBezTo>
                  <a:cubicBezTo>
                    <a:pt x="4950" y="1584"/>
                    <a:pt x="4956" y="1590"/>
                    <a:pt x="4964" y="1590"/>
                  </a:cubicBezTo>
                  <a:cubicBezTo>
                    <a:pt x="4972" y="1590"/>
                    <a:pt x="4978" y="1584"/>
                    <a:pt x="4978" y="1576"/>
                  </a:cubicBezTo>
                  <a:cubicBezTo>
                    <a:pt x="4978" y="1568"/>
                    <a:pt x="4972" y="1562"/>
                    <a:pt x="4964" y="1562"/>
                  </a:cubicBezTo>
                  <a:moveTo>
                    <a:pt x="1176" y="1560"/>
                  </a:moveTo>
                  <a:cubicBezTo>
                    <a:pt x="1168" y="1560"/>
                    <a:pt x="1160" y="1567"/>
                    <a:pt x="1160" y="1576"/>
                  </a:cubicBezTo>
                  <a:cubicBezTo>
                    <a:pt x="1160" y="1585"/>
                    <a:pt x="1168" y="1592"/>
                    <a:pt x="1176" y="1592"/>
                  </a:cubicBezTo>
                  <a:cubicBezTo>
                    <a:pt x="1185" y="1592"/>
                    <a:pt x="1192" y="1585"/>
                    <a:pt x="1192" y="1576"/>
                  </a:cubicBezTo>
                  <a:cubicBezTo>
                    <a:pt x="1192" y="1567"/>
                    <a:pt x="1185" y="1560"/>
                    <a:pt x="1176" y="1560"/>
                  </a:cubicBezTo>
                  <a:moveTo>
                    <a:pt x="4833" y="1560"/>
                  </a:moveTo>
                  <a:cubicBezTo>
                    <a:pt x="4825" y="1560"/>
                    <a:pt x="4817" y="1567"/>
                    <a:pt x="4817" y="1576"/>
                  </a:cubicBezTo>
                  <a:cubicBezTo>
                    <a:pt x="4817" y="1585"/>
                    <a:pt x="4825" y="1592"/>
                    <a:pt x="4833" y="1592"/>
                  </a:cubicBezTo>
                  <a:cubicBezTo>
                    <a:pt x="4842" y="1592"/>
                    <a:pt x="4849" y="1585"/>
                    <a:pt x="4849" y="1576"/>
                  </a:cubicBezTo>
                  <a:cubicBezTo>
                    <a:pt x="4849" y="1567"/>
                    <a:pt x="4842" y="1560"/>
                    <a:pt x="4833" y="1560"/>
                  </a:cubicBezTo>
                  <a:moveTo>
                    <a:pt x="1307" y="1558"/>
                  </a:moveTo>
                  <a:cubicBezTo>
                    <a:pt x="1297" y="1558"/>
                    <a:pt x="1289" y="1566"/>
                    <a:pt x="1289" y="1576"/>
                  </a:cubicBezTo>
                  <a:cubicBezTo>
                    <a:pt x="1289" y="1586"/>
                    <a:pt x="1297" y="1594"/>
                    <a:pt x="1307" y="1594"/>
                  </a:cubicBezTo>
                  <a:cubicBezTo>
                    <a:pt x="1317" y="1594"/>
                    <a:pt x="1325" y="1586"/>
                    <a:pt x="1325" y="1576"/>
                  </a:cubicBezTo>
                  <a:cubicBezTo>
                    <a:pt x="1325" y="1566"/>
                    <a:pt x="1317" y="1558"/>
                    <a:pt x="1307" y="1558"/>
                  </a:cubicBezTo>
                  <a:moveTo>
                    <a:pt x="4703" y="1558"/>
                  </a:moveTo>
                  <a:cubicBezTo>
                    <a:pt x="4693" y="1558"/>
                    <a:pt x="4685" y="1566"/>
                    <a:pt x="4685" y="1576"/>
                  </a:cubicBezTo>
                  <a:cubicBezTo>
                    <a:pt x="4685" y="1586"/>
                    <a:pt x="4693" y="1594"/>
                    <a:pt x="4703" y="1594"/>
                  </a:cubicBezTo>
                  <a:cubicBezTo>
                    <a:pt x="4712" y="1594"/>
                    <a:pt x="4720" y="1586"/>
                    <a:pt x="4720" y="1576"/>
                  </a:cubicBezTo>
                  <a:cubicBezTo>
                    <a:pt x="4720" y="1566"/>
                    <a:pt x="4712" y="1558"/>
                    <a:pt x="4703" y="1558"/>
                  </a:cubicBezTo>
                  <a:moveTo>
                    <a:pt x="1438" y="1556"/>
                  </a:moveTo>
                  <a:cubicBezTo>
                    <a:pt x="1427" y="1556"/>
                    <a:pt x="1418" y="1565"/>
                    <a:pt x="1418" y="1576"/>
                  </a:cubicBezTo>
                  <a:cubicBezTo>
                    <a:pt x="1418" y="1587"/>
                    <a:pt x="1427" y="1595"/>
                    <a:pt x="1438" y="1595"/>
                  </a:cubicBezTo>
                  <a:cubicBezTo>
                    <a:pt x="1448" y="1595"/>
                    <a:pt x="1457" y="1587"/>
                    <a:pt x="1457" y="1576"/>
                  </a:cubicBezTo>
                  <a:cubicBezTo>
                    <a:pt x="1457" y="1565"/>
                    <a:pt x="1448" y="1556"/>
                    <a:pt x="1438" y="1556"/>
                  </a:cubicBezTo>
                  <a:moveTo>
                    <a:pt x="4572" y="1556"/>
                  </a:moveTo>
                  <a:cubicBezTo>
                    <a:pt x="4561" y="1556"/>
                    <a:pt x="4553" y="1565"/>
                    <a:pt x="4553" y="1576"/>
                  </a:cubicBezTo>
                  <a:cubicBezTo>
                    <a:pt x="4553" y="1587"/>
                    <a:pt x="4561" y="1595"/>
                    <a:pt x="4572" y="1595"/>
                  </a:cubicBezTo>
                  <a:cubicBezTo>
                    <a:pt x="4583" y="1595"/>
                    <a:pt x="4592" y="1587"/>
                    <a:pt x="4592" y="1576"/>
                  </a:cubicBezTo>
                  <a:cubicBezTo>
                    <a:pt x="4592" y="1565"/>
                    <a:pt x="4583" y="1556"/>
                    <a:pt x="4572" y="1556"/>
                  </a:cubicBezTo>
                  <a:moveTo>
                    <a:pt x="1568" y="1554"/>
                  </a:moveTo>
                  <a:cubicBezTo>
                    <a:pt x="1556" y="1554"/>
                    <a:pt x="1547" y="1564"/>
                    <a:pt x="1547" y="1576"/>
                  </a:cubicBezTo>
                  <a:cubicBezTo>
                    <a:pt x="1547" y="1588"/>
                    <a:pt x="1556" y="1597"/>
                    <a:pt x="1568" y="1597"/>
                  </a:cubicBezTo>
                  <a:cubicBezTo>
                    <a:pt x="1580" y="1597"/>
                    <a:pt x="1590" y="1588"/>
                    <a:pt x="1590" y="1576"/>
                  </a:cubicBezTo>
                  <a:cubicBezTo>
                    <a:pt x="1590" y="1564"/>
                    <a:pt x="1580" y="1554"/>
                    <a:pt x="1568" y="1554"/>
                  </a:cubicBezTo>
                  <a:moveTo>
                    <a:pt x="4441" y="1554"/>
                  </a:moveTo>
                  <a:cubicBezTo>
                    <a:pt x="4430" y="1554"/>
                    <a:pt x="4420" y="1564"/>
                    <a:pt x="4420" y="1576"/>
                  </a:cubicBezTo>
                  <a:cubicBezTo>
                    <a:pt x="4420" y="1588"/>
                    <a:pt x="4430" y="1597"/>
                    <a:pt x="4441" y="1597"/>
                  </a:cubicBezTo>
                  <a:cubicBezTo>
                    <a:pt x="4453" y="1597"/>
                    <a:pt x="4463" y="1588"/>
                    <a:pt x="4463" y="1576"/>
                  </a:cubicBezTo>
                  <a:cubicBezTo>
                    <a:pt x="4463" y="1564"/>
                    <a:pt x="4453" y="1554"/>
                    <a:pt x="4441" y="1554"/>
                  </a:cubicBezTo>
                  <a:moveTo>
                    <a:pt x="1699" y="1553"/>
                  </a:moveTo>
                  <a:cubicBezTo>
                    <a:pt x="1686" y="1553"/>
                    <a:pt x="1676" y="1563"/>
                    <a:pt x="1676" y="1576"/>
                  </a:cubicBezTo>
                  <a:cubicBezTo>
                    <a:pt x="1676" y="1589"/>
                    <a:pt x="1686" y="1599"/>
                    <a:pt x="1699" y="1599"/>
                  </a:cubicBezTo>
                  <a:cubicBezTo>
                    <a:pt x="1712" y="1599"/>
                    <a:pt x="1722" y="1589"/>
                    <a:pt x="1722" y="1576"/>
                  </a:cubicBezTo>
                  <a:cubicBezTo>
                    <a:pt x="1722" y="1563"/>
                    <a:pt x="1712" y="1553"/>
                    <a:pt x="1699" y="1553"/>
                  </a:cubicBezTo>
                  <a:moveTo>
                    <a:pt x="4311" y="1553"/>
                  </a:moveTo>
                  <a:cubicBezTo>
                    <a:pt x="4298" y="1553"/>
                    <a:pt x="4288" y="1563"/>
                    <a:pt x="4288" y="1576"/>
                  </a:cubicBezTo>
                  <a:cubicBezTo>
                    <a:pt x="4288" y="1589"/>
                    <a:pt x="4298" y="1599"/>
                    <a:pt x="4311" y="1599"/>
                  </a:cubicBezTo>
                  <a:cubicBezTo>
                    <a:pt x="4324" y="1599"/>
                    <a:pt x="4334" y="1589"/>
                    <a:pt x="4334" y="1576"/>
                  </a:cubicBezTo>
                  <a:cubicBezTo>
                    <a:pt x="4334" y="1563"/>
                    <a:pt x="4324" y="1553"/>
                    <a:pt x="4311" y="1553"/>
                  </a:cubicBezTo>
                  <a:moveTo>
                    <a:pt x="1829" y="1551"/>
                  </a:moveTo>
                  <a:cubicBezTo>
                    <a:pt x="1816" y="1551"/>
                    <a:pt x="1805" y="1562"/>
                    <a:pt x="1805" y="1576"/>
                  </a:cubicBezTo>
                  <a:cubicBezTo>
                    <a:pt x="1805" y="1589"/>
                    <a:pt x="1816" y="1600"/>
                    <a:pt x="1829" y="1600"/>
                  </a:cubicBezTo>
                  <a:cubicBezTo>
                    <a:pt x="1843" y="1600"/>
                    <a:pt x="1854" y="1589"/>
                    <a:pt x="1854" y="1576"/>
                  </a:cubicBezTo>
                  <a:cubicBezTo>
                    <a:pt x="1854" y="1562"/>
                    <a:pt x="1843" y="1551"/>
                    <a:pt x="1829" y="1551"/>
                  </a:cubicBezTo>
                  <a:moveTo>
                    <a:pt x="4180" y="1551"/>
                  </a:moveTo>
                  <a:cubicBezTo>
                    <a:pt x="4166" y="1551"/>
                    <a:pt x="4155" y="1562"/>
                    <a:pt x="4155" y="1576"/>
                  </a:cubicBezTo>
                  <a:cubicBezTo>
                    <a:pt x="4155" y="1590"/>
                    <a:pt x="4166" y="1601"/>
                    <a:pt x="4180" y="1601"/>
                  </a:cubicBezTo>
                  <a:cubicBezTo>
                    <a:pt x="4194" y="1601"/>
                    <a:pt x="4205" y="1590"/>
                    <a:pt x="4205" y="1576"/>
                  </a:cubicBezTo>
                  <a:cubicBezTo>
                    <a:pt x="4205" y="1562"/>
                    <a:pt x="4194" y="1551"/>
                    <a:pt x="4180" y="1551"/>
                  </a:cubicBezTo>
                  <a:moveTo>
                    <a:pt x="1960" y="1549"/>
                  </a:moveTo>
                  <a:cubicBezTo>
                    <a:pt x="1945" y="1549"/>
                    <a:pt x="1934" y="1561"/>
                    <a:pt x="1934" y="1576"/>
                  </a:cubicBezTo>
                  <a:cubicBezTo>
                    <a:pt x="1934" y="1590"/>
                    <a:pt x="1945" y="1602"/>
                    <a:pt x="1960" y="1602"/>
                  </a:cubicBezTo>
                  <a:cubicBezTo>
                    <a:pt x="1975" y="1602"/>
                    <a:pt x="1986" y="1590"/>
                    <a:pt x="1986" y="1576"/>
                  </a:cubicBezTo>
                  <a:cubicBezTo>
                    <a:pt x="1986" y="1561"/>
                    <a:pt x="1975" y="1549"/>
                    <a:pt x="1960" y="1549"/>
                  </a:cubicBezTo>
                  <a:moveTo>
                    <a:pt x="4050" y="1549"/>
                  </a:moveTo>
                  <a:cubicBezTo>
                    <a:pt x="4035" y="1549"/>
                    <a:pt x="4023" y="1561"/>
                    <a:pt x="4023" y="1576"/>
                  </a:cubicBezTo>
                  <a:cubicBezTo>
                    <a:pt x="4023" y="1590"/>
                    <a:pt x="4035" y="1602"/>
                    <a:pt x="4050" y="1602"/>
                  </a:cubicBezTo>
                  <a:cubicBezTo>
                    <a:pt x="4064" y="1602"/>
                    <a:pt x="4076" y="1590"/>
                    <a:pt x="4076" y="1576"/>
                  </a:cubicBezTo>
                  <a:cubicBezTo>
                    <a:pt x="4076" y="1561"/>
                    <a:pt x="4064" y="1549"/>
                    <a:pt x="4050" y="1549"/>
                  </a:cubicBezTo>
                  <a:moveTo>
                    <a:pt x="131" y="1445"/>
                  </a:moveTo>
                  <a:cubicBezTo>
                    <a:pt x="131" y="1445"/>
                    <a:pt x="131" y="1445"/>
                    <a:pt x="131" y="1445"/>
                  </a:cubicBezTo>
                  <a:cubicBezTo>
                    <a:pt x="131" y="1446"/>
                    <a:pt x="131" y="1446"/>
                    <a:pt x="131" y="1446"/>
                  </a:cubicBezTo>
                  <a:cubicBezTo>
                    <a:pt x="132" y="1445"/>
                    <a:pt x="132" y="1445"/>
                    <a:pt x="132" y="1445"/>
                  </a:cubicBezTo>
                  <a:cubicBezTo>
                    <a:pt x="131" y="1445"/>
                    <a:pt x="131" y="1445"/>
                    <a:pt x="131" y="1445"/>
                  </a:cubicBezTo>
                  <a:moveTo>
                    <a:pt x="5878" y="1445"/>
                  </a:moveTo>
                  <a:cubicBezTo>
                    <a:pt x="5878" y="1445"/>
                    <a:pt x="5878" y="1445"/>
                    <a:pt x="5878" y="1445"/>
                  </a:cubicBezTo>
                  <a:cubicBezTo>
                    <a:pt x="5878" y="1446"/>
                    <a:pt x="5878" y="1446"/>
                    <a:pt x="5878" y="1446"/>
                  </a:cubicBezTo>
                  <a:cubicBezTo>
                    <a:pt x="5879" y="1445"/>
                    <a:pt x="5879" y="1445"/>
                    <a:pt x="5879" y="1445"/>
                  </a:cubicBezTo>
                  <a:cubicBezTo>
                    <a:pt x="5878" y="1445"/>
                    <a:pt x="5878" y="1445"/>
                    <a:pt x="5878" y="1445"/>
                  </a:cubicBezTo>
                  <a:moveTo>
                    <a:pt x="262" y="1443"/>
                  </a:moveTo>
                  <a:cubicBezTo>
                    <a:pt x="261" y="1443"/>
                    <a:pt x="260" y="1444"/>
                    <a:pt x="260" y="1445"/>
                  </a:cubicBezTo>
                  <a:cubicBezTo>
                    <a:pt x="260" y="1446"/>
                    <a:pt x="261" y="1447"/>
                    <a:pt x="262" y="1447"/>
                  </a:cubicBezTo>
                  <a:cubicBezTo>
                    <a:pt x="263" y="1447"/>
                    <a:pt x="264" y="1446"/>
                    <a:pt x="264" y="1445"/>
                  </a:cubicBezTo>
                  <a:cubicBezTo>
                    <a:pt x="264" y="1444"/>
                    <a:pt x="263" y="1443"/>
                    <a:pt x="262" y="1443"/>
                  </a:cubicBezTo>
                  <a:moveTo>
                    <a:pt x="5748" y="1443"/>
                  </a:moveTo>
                  <a:cubicBezTo>
                    <a:pt x="5746" y="1443"/>
                    <a:pt x="5745" y="1444"/>
                    <a:pt x="5745" y="1445"/>
                  </a:cubicBezTo>
                  <a:cubicBezTo>
                    <a:pt x="5745" y="1446"/>
                    <a:pt x="5746" y="1447"/>
                    <a:pt x="5748" y="1447"/>
                  </a:cubicBezTo>
                  <a:cubicBezTo>
                    <a:pt x="5749" y="1447"/>
                    <a:pt x="5750" y="1446"/>
                    <a:pt x="5750" y="1445"/>
                  </a:cubicBezTo>
                  <a:cubicBezTo>
                    <a:pt x="5750" y="1444"/>
                    <a:pt x="5749" y="1443"/>
                    <a:pt x="5748" y="1443"/>
                  </a:cubicBezTo>
                  <a:moveTo>
                    <a:pt x="393" y="1442"/>
                  </a:moveTo>
                  <a:cubicBezTo>
                    <a:pt x="391" y="1442"/>
                    <a:pt x="389" y="1443"/>
                    <a:pt x="389" y="1445"/>
                  </a:cubicBezTo>
                  <a:cubicBezTo>
                    <a:pt x="389" y="1447"/>
                    <a:pt x="391" y="1449"/>
                    <a:pt x="393" y="1449"/>
                  </a:cubicBezTo>
                  <a:cubicBezTo>
                    <a:pt x="395" y="1449"/>
                    <a:pt x="396" y="1447"/>
                    <a:pt x="396" y="1445"/>
                  </a:cubicBezTo>
                  <a:cubicBezTo>
                    <a:pt x="396" y="1443"/>
                    <a:pt x="395" y="1442"/>
                    <a:pt x="393" y="1442"/>
                  </a:cubicBezTo>
                  <a:moveTo>
                    <a:pt x="5617" y="1441"/>
                  </a:moveTo>
                  <a:cubicBezTo>
                    <a:pt x="5615" y="1441"/>
                    <a:pt x="5613" y="1443"/>
                    <a:pt x="5613" y="1445"/>
                  </a:cubicBezTo>
                  <a:cubicBezTo>
                    <a:pt x="5613" y="1447"/>
                    <a:pt x="5615" y="1449"/>
                    <a:pt x="5617" y="1449"/>
                  </a:cubicBezTo>
                  <a:cubicBezTo>
                    <a:pt x="5619" y="1449"/>
                    <a:pt x="5621" y="1447"/>
                    <a:pt x="5621" y="1445"/>
                  </a:cubicBezTo>
                  <a:cubicBezTo>
                    <a:pt x="5621" y="1443"/>
                    <a:pt x="5619" y="1441"/>
                    <a:pt x="5617" y="1441"/>
                  </a:cubicBezTo>
                  <a:moveTo>
                    <a:pt x="523" y="1439"/>
                  </a:moveTo>
                  <a:cubicBezTo>
                    <a:pt x="520" y="1439"/>
                    <a:pt x="517" y="1442"/>
                    <a:pt x="517" y="1445"/>
                  </a:cubicBezTo>
                  <a:cubicBezTo>
                    <a:pt x="517" y="1448"/>
                    <a:pt x="520" y="1451"/>
                    <a:pt x="523" y="1451"/>
                  </a:cubicBezTo>
                  <a:cubicBezTo>
                    <a:pt x="526" y="1451"/>
                    <a:pt x="529" y="1448"/>
                    <a:pt x="529" y="1445"/>
                  </a:cubicBezTo>
                  <a:cubicBezTo>
                    <a:pt x="529" y="1442"/>
                    <a:pt x="526" y="1439"/>
                    <a:pt x="523" y="1439"/>
                  </a:cubicBezTo>
                  <a:moveTo>
                    <a:pt x="5486" y="1439"/>
                  </a:moveTo>
                  <a:cubicBezTo>
                    <a:pt x="5483" y="1439"/>
                    <a:pt x="5481" y="1442"/>
                    <a:pt x="5481" y="1445"/>
                  </a:cubicBezTo>
                  <a:cubicBezTo>
                    <a:pt x="5481" y="1448"/>
                    <a:pt x="5483" y="1451"/>
                    <a:pt x="5486" y="1451"/>
                  </a:cubicBezTo>
                  <a:cubicBezTo>
                    <a:pt x="5490" y="1451"/>
                    <a:pt x="5492" y="1448"/>
                    <a:pt x="5492" y="1445"/>
                  </a:cubicBezTo>
                  <a:cubicBezTo>
                    <a:pt x="5492" y="1442"/>
                    <a:pt x="5490" y="1439"/>
                    <a:pt x="5486" y="1439"/>
                  </a:cubicBezTo>
                  <a:moveTo>
                    <a:pt x="654" y="1438"/>
                  </a:moveTo>
                  <a:cubicBezTo>
                    <a:pt x="650" y="1438"/>
                    <a:pt x="646" y="1441"/>
                    <a:pt x="646" y="1445"/>
                  </a:cubicBezTo>
                  <a:cubicBezTo>
                    <a:pt x="646" y="1449"/>
                    <a:pt x="650" y="1453"/>
                    <a:pt x="654" y="1453"/>
                  </a:cubicBezTo>
                  <a:cubicBezTo>
                    <a:pt x="658" y="1453"/>
                    <a:pt x="661" y="1449"/>
                    <a:pt x="661" y="1445"/>
                  </a:cubicBezTo>
                  <a:cubicBezTo>
                    <a:pt x="661" y="1441"/>
                    <a:pt x="658" y="1438"/>
                    <a:pt x="654" y="1438"/>
                  </a:cubicBezTo>
                  <a:moveTo>
                    <a:pt x="5356" y="1438"/>
                  </a:moveTo>
                  <a:cubicBezTo>
                    <a:pt x="5352" y="1438"/>
                    <a:pt x="5348" y="1441"/>
                    <a:pt x="5348" y="1445"/>
                  </a:cubicBezTo>
                  <a:cubicBezTo>
                    <a:pt x="5348" y="1449"/>
                    <a:pt x="5352" y="1453"/>
                    <a:pt x="5356" y="1453"/>
                  </a:cubicBezTo>
                  <a:cubicBezTo>
                    <a:pt x="5360" y="1453"/>
                    <a:pt x="5363" y="1449"/>
                    <a:pt x="5363" y="1445"/>
                  </a:cubicBezTo>
                  <a:cubicBezTo>
                    <a:pt x="5363" y="1441"/>
                    <a:pt x="5360" y="1438"/>
                    <a:pt x="5356" y="1438"/>
                  </a:cubicBezTo>
                  <a:moveTo>
                    <a:pt x="784" y="1436"/>
                  </a:moveTo>
                  <a:cubicBezTo>
                    <a:pt x="779" y="1436"/>
                    <a:pt x="775" y="1440"/>
                    <a:pt x="775" y="1445"/>
                  </a:cubicBezTo>
                  <a:cubicBezTo>
                    <a:pt x="775" y="1450"/>
                    <a:pt x="779" y="1455"/>
                    <a:pt x="784" y="1455"/>
                  </a:cubicBezTo>
                  <a:cubicBezTo>
                    <a:pt x="790" y="1455"/>
                    <a:pt x="794" y="1450"/>
                    <a:pt x="794" y="1445"/>
                  </a:cubicBezTo>
                  <a:cubicBezTo>
                    <a:pt x="794" y="1440"/>
                    <a:pt x="790" y="1436"/>
                    <a:pt x="784" y="1436"/>
                  </a:cubicBezTo>
                  <a:moveTo>
                    <a:pt x="5225" y="1436"/>
                  </a:moveTo>
                  <a:cubicBezTo>
                    <a:pt x="5220" y="1436"/>
                    <a:pt x="5216" y="1440"/>
                    <a:pt x="5216" y="1445"/>
                  </a:cubicBezTo>
                  <a:cubicBezTo>
                    <a:pt x="5216" y="1450"/>
                    <a:pt x="5220" y="1455"/>
                    <a:pt x="5225" y="1455"/>
                  </a:cubicBezTo>
                  <a:cubicBezTo>
                    <a:pt x="5230" y="1455"/>
                    <a:pt x="5235" y="1450"/>
                    <a:pt x="5235" y="1445"/>
                  </a:cubicBezTo>
                  <a:cubicBezTo>
                    <a:pt x="5235" y="1440"/>
                    <a:pt x="5230" y="1436"/>
                    <a:pt x="5225" y="1436"/>
                  </a:cubicBezTo>
                  <a:moveTo>
                    <a:pt x="915" y="1434"/>
                  </a:moveTo>
                  <a:cubicBezTo>
                    <a:pt x="909" y="1434"/>
                    <a:pt x="904" y="1439"/>
                    <a:pt x="904" y="1445"/>
                  </a:cubicBezTo>
                  <a:cubicBezTo>
                    <a:pt x="904" y="1451"/>
                    <a:pt x="909" y="1456"/>
                    <a:pt x="915" y="1456"/>
                  </a:cubicBezTo>
                  <a:cubicBezTo>
                    <a:pt x="921" y="1456"/>
                    <a:pt x="926" y="1451"/>
                    <a:pt x="926" y="1445"/>
                  </a:cubicBezTo>
                  <a:cubicBezTo>
                    <a:pt x="926" y="1439"/>
                    <a:pt x="921" y="1434"/>
                    <a:pt x="915" y="1434"/>
                  </a:cubicBezTo>
                  <a:moveTo>
                    <a:pt x="5095" y="1434"/>
                  </a:moveTo>
                  <a:cubicBezTo>
                    <a:pt x="5088" y="1434"/>
                    <a:pt x="5083" y="1439"/>
                    <a:pt x="5083" y="1445"/>
                  </a:cubicBezTo>
                  <a:cubicBezTo>
                    <a:pt x="5083" y="1452"/>
                    <a:pt x="5088" y="1457"/>
                    <a:pt x="5095" y="1457"/>
                  </a:cubicBezTo>
                  <a:cubicBezTo>
                    <a:pt x="5101" y="1457"/>
                    <a:pt x="5106" y="1452"/>
                    <a:pt x="5106" y="1445"/>
                  </a:cubicBezTo>
                  <a:cubicBezTo>
                    <a:pt x="5106" y="1439"/>
                    <a:pt x="5101" y="1434"/>
                    <a:pt x="5095" y="1434"/>
                  </a:cubicBezTo>
                  <a:moveTo>
                    <a:pt x="1046" y="1432"/>
                  </a:moveTo>
                  <a:cubicBezTo>
                    <a:pt x="1039" y="1432"/>
                    <a:pt x="1033" y="1438"/>
                    <a:pt x="1033" y="1445"/>
                  </a:cubicBezTo>
                  <a:cubicBezTo>
                    <a:pt x="1033" y="1452"/>
                    <a:pt x="1039" y="1458"/>
                    <a:pt x="1046" y="1458"/>
                  </a:cubicBezTo>
                  <a:cubicBezTo>
                    <a:pt x="1053" y="1458"/>
                    <a:pt x="1059" y="1452"/>
                    <a:pt x="1059" y="1445"/>
                  </a:cubicBezTo>
                  <a:cubicBezTo>
                    <a:pt x="1059" y="1438"/>
                    <a:pt x="1053" y="1432"/>
                    <a:pt x="1046" y="1432"/>
                  </a:cubicBezTo>
                  <a:moveTo>
                    <a:pt x="4964" y="1432"/>
                  </a:moveTo>
                  <a:cubicBezTo>
                    <a:pt x="4957" y="1432"/>
                    <a:pt x="4951" y="1438"/>
                    <a:pt x="4951" y="1445"/>
                  </a:cubicBezTo>
                  <a:cubicBezTo>
                    <a:pt x="4951" y="1453"/>
                    <a:pt x="4957" y="1459"/>
                    <a:pt x="4964" y="1459"/>
                  </a:cubicBezTo>
                  <a:cubicBezTo>
                    <a:pt x="4971" y="1459"/>
                    <a:pt x="4977" y="1453"/>
                    <a:pt x="4977" y="1445"/>
                  </a:cubicBezTo>
                  <a:cubicBezTo>
                    <a:pt x="4977" y="1438"/>
                    <a:pt x="4971" y="1432"/>
                    <a:pt x="4964" y="1432"/>
                  </a:cubicBezTo>
                  <a:moveTo>
                    <a:pt x="1176" y="1430"/>
                  </a:moveTo>
                  <a:cubicBezTo>
                    <a:pt x="1168" y="1430"/>
                    <a:pt x="1161" y="1437"/>
                    <a:pt x="1161" y="1445"/>
                  </a:cubicBezTo>
                  <a:cubicBezTo>
                    <a:pt x="1161" y="1453"/>
                    <a:pt x="1168" y="1460"/>
                    <a:pt x="1176" y="1460"/>
                  </a:cubicBezTo>
                  <a:cubicBezTo>
                    <a:pt x="1185" y="1460"/>
                    <a:pt x="1191" y="1453"/>
                    <a:pt x="1191" y="1445"/>
                  </a:cubicBezTo>
                  <a:cubicBezTo>
                    <a:pt x="1191" y="1437"/>
                    <a:pt x="1185" y="1430"/>
                    <a:pt x="1176" y="1430"/>
                  </a:cubicBezTo>
                  <a:moveTo>
                    <a:pt x="4833" y="1430"/>
                  </a:moveTo>
                  <a:cubicBezTo>
                    <a:pt x="4825" y="1430"/>
                    <a:pt x="4818" y="1437"/>
                    <a:pt x="4818" y="1445"/>
                  </a:cubicBezTo>
                  <a:cubicBezTo>
                    <a:pt x="4818" y="1454"/>
                    <a:pt x="4825" y="1460"/>
                    <a:pt x="4833" y="1460"/>
                  </a:cubicBezTo>
                  <a:cubicBezTo>
                    <a:pt x="4842" y="1460"/>
                    <a:pt x="4849" y="1454"/>
                    <a:pt x="4849" y="1445"/>
                  </a:cubicBezTo>
                  <a:cubicBezTo>
                    <a:pt x="4849" y="1437"/>
                    <a:pt x="4842" y="1430"/>
                    <a:pt x="4833" y="1430"/>
                  </a:cubicBezTo>
                  <a:moveTo>
                    <a:pt x="1307" y="1429"/>
                  </a:moveTo>
                  <a:cubicBezTo>
                    <a:pt x="1298" y="1429"/>
                    <a:pt x="1290" y="1436"/>
                    <a:pt x="1290" y="1445"/>
                  </a:cubicBezTo>
                  <a:cubicBezTo>
                    <a:pt x="1290" y="1454"/>
                    <a:pt x="1298" y="1462"/>
                    <a:pt x="1307" y="1462"/>
                  </a:cubicBezTo>
                  <a:cubicBezTo>
                    <a:pt x="1316" y="1462"/>
                    <a:pt x="1324" y="1454"/>
                    <a:pt x="1324" y="1445"/>
                  </a:cubicBezTo>
                  <a:cubicBezTo>
                    <a:pt x="1324" y="1436"/>
                    <a:pt x="1316" y="1429"/>
                    <a:pt x="1307" y="1429"/>
                  </a:cubicBezTo>
                  <a:moveTo>
                    <a:pt x="4703" y="1428"/>
                  </a:moveTo>
                  <a:cubicBezTo>
                    <a:pt x="4693" y="1428"/>
                    <a:pt x="4686" y="1436"/>
                    <a:pt x="4686" y="1445"/>
                  </a:cubicBezTo>
                  <a:cubicBezTo>
                    <a:pt x="4686" y="1455"/>
                    <a:pt x="4693" y="1462"/>
                    <a:pt x="4703" y="1462"/>
                  </a:cubicBezTo>
                  <a:cubicBezTo>
                    <a:pt x="4712" y="1462"/>
                    <a:pt x="4720" y="1455"/>
                    <a:pt x="4720" y="1445"/>
                  </a:cubicBezTo>
                  <a:cubicBezTo>
                    <a:pt x="4720" y="1436"/>
                    <a:pt x="4712" y="1428"/>
                    <a:pt x="4703" y="1428"/>
                  </a:cubicBezTo>
                  <a:moveTo>
                    <a:pt x="1438" y="1427"/>
                  </a:moveTo>
                  <a:cubicBezTo>
                    <a:pt x="1427" y="1427"/>
                    <a:pt x="1419" y="1435"/>
                    <a:pt x="1419" y="1445"/>
                  </a:cubicBezTo>
                  <a:cubicBezTo>
                    <a:pt x="1419" y="1455"/>
                    <a:pt x="1427" y="1464"/>
                    <a:pt x="1438" y="1464"/>
                  </a:cubicBezTo>
                  <a:cubicBezTo>
                    <a:pt x="1448" y="1464"/>
                    <a:pt x="1456" y="1455"/>
                    <a:pt x="1456" y="1445"/>
                  </a:cubicBezTo>
                  <a:cubicBezTo>
                    <a:pt x="1456" y="1435"/>
                    <a:pt x="1448" y="1427"/>
                    <a:pt x="1438" y="1427"/>
                  </a:cubicBezTo>
                  <a:moveTo>
                    <a:pt x="4572" y="1426"/>
                  </a:moveTo>
                  <a:cubicBezTo>
                    <a:pt x="4562" y="1426"/>
                    <a:pt x="4553" y="1435"/>
                    <a:pt x="4553" y="1445"/>
                  </a:cubicBezTo>
                  <a:cubicBezTo>
                    <a:pt x="4553" y="1456"/>
                    <a:pt x="4562" y="1464"/>
                    <a:pt x="4572" y="1464"/>
                  </a:cubicBezTo>
                  <a:cubicBezTo>
                    <a:pt x="4582" y="1464"/>
                    <a:pt x="4591" y="1456"/>
                    <a:pt x="4591" y="1445"/>
                  </a:cubicBezTo>
                  <a:cubicBezTo>
                    <a:pt x="4591" y="1435"/>
                    <a:pt x="4582" y="1426"/>
                    <a:pt x="4572" y="1426"/>
                  </a:cubicBezTo>
                  <a:moveTo>
                    <a:pt x="1568" y="1425"/>
                  </a:moveTo>
                  <a:cubicBezTo>
                    <a:pt x="1557" y="1425"/>
                    <a:pt x="1548" y="1434"/>
                    <a:pt x="1548" y="1445"/>
                  </a:cubicBezTo>
                  <a:cubicBezTo>
                    <a:pt x="1548" y="1456"/>
                    <a:pt x="1557" y="1465"/>
                    <a:pt x="1568" y="1465"/>
                  </a:cubicBezTo>
                  <a:cubicBezTo>
                    <a:pt x="1579" y="1465"/>
                    <a:pt x="1588" y="1456"/>
                    <a:pt x="1588" y="1445"/>
                  </a:cubicBezTo>
                  <a:cubicBezTo>
                    <a:pt x="1588" y="1434"/>
                    <a:pt x="1579" y="1425"/>
                    <a:pt x="1568" y="1425"/>
                  </a:cubicBezTo>
                  <a:moveTo>
                    <a:pt x="4441" y="1425"/>
                  </a:moveTo>
                  <a:cubicBezTo>
                    <a:pt x="4430" y="1425"/>
                    <a:pt x="4421" y="1434"/>
                    <a:pt x="4421" y="1445"/>
                  </a:cubicBezTo>
                  <a:cubicBezTo>
                    <a:pt x="4421" y="1456"/>
                    <a:pt x="4430" y="1465"/>
                    <a:pt x="4441" y="1465"/>
                  </a:cubicBezTo>
                  <a:cubicBezTo>
                    <a:pt x="4453" y="1465"/>
                    <a:pt x="4462" y="1456"/>
                    <a:pt x="4462" y="1445"/>
                  </a:cubicBezTo>
                  <a:cubicBezTo>
                    <a:pt x="4462" y="1434"/>
                    <a:pt x="4453" y="1425"/>
                    <a:pt x="4441" y="1425"/>
                  </a:cubicBezTo>
                  <a:moveTo>
                    <a:pt x="1699" y="1423"/>
                  </a:moveTo>
                  <a:cubicBezTo>
                    <a:pt x="1687" y="1423"/>
                    <a:pt x="1677" y="1433"/>
                    <a:pt x="1677" y="1445"/>
                  </a:cubicBezTo>
                  <a:cubicBezTo>
                    <a:pt x="1677" y="1457"/>
                    <a:pt x="1687" y="1467"/>
                    <a:pt x="1699" y="1467"/>
                  </a:cubicBezTo>
                  <a:cubicBezTo>
                    <a:pt x="1711" y="1467"/>
                    <a:pt x="1721" y="1457"/>
                    <a:pt x="1721" y="1445"/>
                  </a:cubicBezTo>
                  <a:cubicBezTo>
                    <a:pt x="1721" y="1433"/>
                    <a:pt x="1711" y="1423"/>
                    <a:pt x="1699" y="1423"/>
                  </a:cubicBezTo>
                  <a:moveTo>
                    <a:pt x="4311" y="1423"/>
                  </a:moveTo>
                  <a:cubicBezTo>
                    <a:pt x="4299" y="1423"/>
                    <a:pt x="4289" y="1433"/>
                    <a:pt x="4289" y="1445"/>
                  </a:cubicBezTo>
                  <a:cubicBezTo>
                    <a:pt x="4289" y="1457"/>
                    <a:pt x="4299" y="1467"/>
                    <a:pt x="4311" y="1467"/>
                  </a:cubicBezTo>
                  <a:cubicBezTo>
                    <a:pt x="4323" y="1467"/>
                    <a:pt x="4333" y="1457"/>
                    <a:pt x="4333" y="1445"/>
                  </a:cubicBezTo>
                  <a:cubicBezTo>
                    <a:pt x="4333" y="1433"/>
                    <a:pt x="4323" y="1423"/>
                    <a:pt x="4311" y="1423"/>
                  </a:cubicBezTo>
                  <a:moveTo>
                    <a:pt x="1829" y="1422"/>
                  </a:moveTo>
                  <a:cubicBezTo>
                    <a:pt x="1816" y="1422"/>
                    <a:pt x="1806" y="1432"/>
                    <a:pt x="1806" y="1445"/>
                  </a:cubicBezTo>
                  <a:cubicBezTo>
                    <a:pt x="1806" y="1458"/>
                    <a:pt x="1816" y="1469"/>
                    <a:pt x="1829" y="1469"/>
                  </a:cubicBezTo>
                  <a:cubicBezTo>
                    <a:pt x="1842" y="1469"/>
                    <a:pt x="1853" y="1458"/>
                    <a:pt x="1853" y="1445"/>
                  </a:cubicBezTo>
                  <a:cubicBezTo>
                    <a:pt x="1853" y="1432"/>
                    <a:pt x="1842" y="1422"/>
                    <a:pt x="1829" y="1422"/>
                  </a:cubicBezTo>
                  <a:moveTo>
                    <a:pt x="4180" y="1422"/>
                  </a:moveTo>
                  <a:cubicBezTo>
                    <a:pt x="4167" y="1422"/>
                    <a:pt x="4157" y="1432"/>
                    <a:pt x="4157" y="1445"/>
                  </a:cubicBezTo>
                  <a:cubicBezTo>
                    <a:pt x="4157" y="1458"/>
                    <a:pt x="4167" y="1469"/>
                    <a:pt x="4180" y="1469"/>
                  </a:cubicBezTo>
                  <a:cubicBezTo>
                    <a:pt x="4193" y="1469"/>
                    <a:pt x="4204" y="1458"/>
                    <a:pt x="4204" y="1445"/>
                  </a:cubicBezTo>
                  <a:cubicBezTo>
                    <a:pt x="4204" y="1432"/>
                    <a:pt x="4193" y="1422"/>
                    <a:pt x="4180" y="1422"/>
                  </a:cubicBezTo>
                  <a:moveTo>
                    <a:pt x="1960" y="1420"/>
                  </a:moveTo>
                  <a:cubicBezTo>
                    <a:pt x="1946" y="1420"/>
                    <a:pt x="1935" y="1431"/>
                    <a:pt x="1935" y="1445"/>
                  </a:cubicBezTo>
                  <a:cubicBezTo>
                    <a:pt x="1935" y="1459"/>
                    <a:pt x="1946" y="1470"/>
                    <a:pt x="1960" y="1470"/>
                  </a:cubicBezTo>
                  <a:cubicBezTo>
                    <a:pt x="1974" y="1470"/>
                    <a:pt x="1985" y="1459"/>
                    <a:pt x="1985" y="1445"/>
                  </a:cubicBezTo>
                  <a:cubicBezTo>
                    <a:pt x="1985" y="1431"/>
                    <a:pt x="1974" y="1420"/>
                    <a:pt x="1960" y="1420"/>
                  </a:cubicBezTo>
                  <a:moveTo>
                    <a:pt x="4050" y="1420"/>
                  </a:moveTo>
                  <a:cubicBezTo>
                    <a:pt x="4036" y="1420"/>
                    <a:pt x="4024" y="1431"/>
                    <a:pt x="4024" y="1445"/>
                  </a:cubicBezTo>
                  <a:cubicBezTo>
                    <a:pt x="4024" y="1459"/>
                    <a:pt x="4036" y="1471"/>
                    <a:pt x="4050" y="1471"/>
                  </a:cubicBezTo>
                  <a:cubicBezTo>
                    <a:pt x="4064" y="1471"/>
                    <a:pt x="4075" y="1459"/>
                    <a:pt x="4075" y="1445"/>
                  </a:cubicBezTo>
                  <a:cubicBezTo>
                    <a:pt x="4075" y="1431"/>
                    <a:pt x="4064" y="1420"/>
                    <a:pt x="4050" y="1420"/>
                  </a:cubicBezTo>
                  <a:moveTo>
                    <a:pt x="2091" y="1290"/>
                  </a:moveTo>
                  <a:cubicBezTo>
                    <a:pt x="2077" y="1290"/>
                    <a:pt x="2066" y="1301"/>
                    <a:pt x="2066" y="1315"/>
                  </a:cubicBezTo>
                  <a:cubicBezTo>
                    <a:pt x="2066" y="1328"/>
                    <a:pt x="2077" y="1340"/>
                    <a:pt x="2091" y="1340"/>
                  </a:cubicBezTo>
                  <a:cubicBezTo>
                    <a:pt x="2104" y="1340"/>
                    <a:pt x="2116" y="1328"/>
                    <a:pt x="2116" y="1315"/>
                  </a:cubicBezTo>
                  <a:cubicBezTo>
                    <a:pt x="2116" y="1301"/>
                    <a:pt x="2104" y="1290"/>
                    <a:pt x="2091" y="1290"/>
                  </a:cubicBezTo>
                  <a:moveTo>
                    <a:pt x="3919" y="1289"/>
                  </a:moveTo>
                  <a:cubicBezTo>
                    <a:pt x="3905" y="1289"/>
                    <a:pt x="3894" y="1301"/>
                    <a:pt x="3894" y="1315"/>
                  </a:cubicBezTo>
                  <a:cubicBezTo>
                    <a:pt x="3894" y="1329"/>
                    <a:pt x="3905" y="1340"/>
                    <a:pt x="3919" y="1340"/>
                  </a:cubicBezTo>
                  <a:cubicBezTo>
                    <a:pt x="3933" y="1340"/>
                    <a:pt x="3944" y="1329"/>
                    <a:pt x="3944" y="1315"/>
                  </a:cubicBezTo>
                  <a:cubicBezTo>
                    <a:pt x="3944" y="1301"/>
                    <a:pt x="3933" y="1289"/>
                    <a:pt x="3919" y="1289"/>
                  </a:cubicBezTo>
                  <a:moveTo>
                    <a:pt x="2221" y="1288"/>
                  </a:moveTo>
                  <a:cubicBezTo>
                    <a:pt x="2207" y="1288"/>
                    <a:pt x="2195" y="1300"/>
                    <a:pt x="2195" y="1315"/>
                  </a:cubicBezTo>
                  <a:cubicBezTo>
                    <a:pt x="2195" y="1329"/>
                    <a:pt x="2207" y="1341"/>
                    <a:pt x="2221" y="1341"/>
                  </a:cubicBezTo>
                  <a:cubicBezTo>
                    <a:pt x="2236" y="1341"/>
                    <a:pt x="2248" y="1329"/>
                    <a:pt x="2248" y="1315"/>
                  </a:cubicBezTo>
                  <a:cubicBezTo>
                    <a:pt x="2248" y="1300"/>
                    <a:pt x="2236" y="1288"/>
                    <a:pt x="2221" y="1288"/>
                  </a:cubicBezTo>
                  <a:moveTo>
                    <a:pt x="3788" y="1288"/>
                  </a:moveTo>
                  <a:cubicBezTo>
                    <a:pt x="3774" y="1288"/>
                    <a:pt x="3762" y="1300"/>
                    <a:pt x="3762" y="1315"/>
                  </a:cubicBezTo>
                  <a:cubicBezTo>
                    <a:pt x="3762" y="1329"/>
                    <a:pt x="3774" y="1341"/>
                    <a:pt x="3788" y="1341"/>
                  </a:cubicBezTo>
                  <a:cubicBezTo>
                    <a:pt x="3803" y="1341"/>
                    <a:pt x="3815" y="1329"/>
                    <a:pt x="3815" y="1315"/>
                  </a:cubicBezTo>
                  <a:cubicBezTo>
                    <a:pt x="3815" y="1300"/>
                    <a:pt x="3803" y="1288"/>
                    <a:pt x="3788" y="1288"/>
                  </a:cubicBezTo>
                  <a:moveTo>
                    <a:pt x="2352" y="1287"/>
                  </a:moveTo>
                  <a:cubicBezTo>
                    <a:pt x="2337" y="1287"/>
                    <a:pt x="2324" y="1299"/>
                    <a:pt x="2324" y="1315"/>
                  </a:cubicBezTo>
                  <a:cubicBezTo>
                    <a:pt x="2324" y="1330"/>
                    <a:pt x="2337" y="1342"/>
                    <a:pt x="2352" y="1342"/>
                  </a:cubicBezTo>
                  <a:cubicBezTo>
                    <a:pt x="2367" y="1342"/>
                    <a:pt x="2379" y="1330"/>
                    <a:pt x="2379" y="1315"/>
                  </a:cubicBezTo>
                  <a:cubicBezTo>
                    <a:pt x="2379" y="1299"/>
                    <a:pt x="2367" y="1287"/>
                    <a:pt x="2352" y="1287"/>
                  </a:cubicBezTo>
                  <a:moveTo>
                    <a:pt x="3658" y="1287"/>
                  </a:moveTo>
                  <a:cubicBezTo>
                    <a:pt x="3643" y="1287"/>
                    <a:pt x="3630" y="1299"/>
                    <a:pt x="3630" y="1315"/>
                  </a:cubicBezTo>
                  <a:cubicBezTo>
                    <a:pt x="3630" y="1330"/>
                    <a:pt x="3643" y="1342"/>
                    <a:pt x="3658" y="1342"/>
                  </a:cubicBezTo>
                  <a:cubicBezTo>
                    <a:pt x="3673" y="1342"/>
                    <a:pt x="3685" y="1330"/>
                    <a:pt x="3685" y="1315"/>
                  </a:cubicBezTo>
                  <a:cubicBezTo>
                    <a:pt x="3685" y="1299"/>
                    <a:pt x="3673" y="1287"/>
                    <a:pt x="3658" y="1287"/>
                  </a:cubicBezTo>
                  <a:moveTo>
                    <a:pt x="2482" y="1286"/>
                  </a:moveTo>
                  <a:cubicBezTo>
                    <a:pt x="2467" y="1286"/>
                    <a:pt x="2454" y="1299"/>
                    <a:pt x="2454" y="1315"/>
                  </a:cubicBezTo>
                  <a:cubicBezTo>
                    <a:pt x="2454" y="1330"/>
                    <a:pt x="2467" y="1343"/>
                    <a:pt x="2482" y="1343"/>
                  </a:cubicBezTo>
                  <a:cubicBezTo>
                    <a:pt x="2498" y="1343"/>
                    <a:pt x="2511" y="1330"/>
                    <a:pt x="2511" y="1315"/>
                  </a:cubicBezTo>
                  <a:cubicBezTo>
                    <a:pt x="2511" y="1299"/>
                    <a:pt x="2498" y="1286"/>
                    <a:pt x="2482" y="1286"/>
                  </a:cubicBezTo>
                  <a:moveTo>
                    <a:pt x="3527" y="1286"/>
                  </a:moveTo>
                  <a:cubicBezTo>
                    <a:pt x="3511" y="1286"/>
                    <a:pt x="3499" y="1299"/>
                    <a:pt x="3499" y="1315"/>
                  </a:cubicBezTo>
                  <a:cubicBezTo>
                    <a:pt x="3499" y="1330"/>
                    <a:pt x="3511" y="1343"/>
                    <a:pt x="3527" y="1343"/>
                  </a:cubicBezTo>
                  <a:cubicBezTo>
                    <a:pt x="3543" y="1343"/>
                    <a:pt x="3556" y="1330"/>
                    <a:pt x="3556" y="1315"/>
                  </a:cubicBezTo>
                  <a:cubicBezTo>
                    <a:pt x="3556" y="1299"/>
                    <a:pt x="3543" y="1286"/>
                    <a:pt x="3527" y="1286"/>
                  </a:cubicBezTo>
                  <a:moveTo>
                    <a:pt x="2613" y="1285"/>
                  </a:moveTo>
                  <a:cubicBezTo>
                    <a:pt x="2597" y="1285"/>
                    <a:pt x="2584" y="1298"/>
                    <a:pt x="2584" y="1315"/>
                  </a:cubicBezTo>
                  <a:cubicBezTo>
                    <a:pt x="2584" y="1331"/>
                    <a:pt x="2597" y="1344"/>
                    <a:pt x="2613" y="1344"/>
                  </a:cubicBezTo>
                  <a:cubicBezTo>
                    <a:pt x="2629" y="1344"/>
                    <a:pt x="2642" y="1331"/>
                    <a:pt x="2642" y="1315"/>
                  </a:cubicBezTo>
                  <a:cubicBezTo>
                    <a:pt x="2642" y="1298"/>
                    <a:pt x="2629" y="1285"/>
                    <a:pt x="2613" y="1285"/>
                  </a:cubicBezTo>
                  <a:moveTo>
                    <a:pt x="3397" y="1285"/>
                  </a:moveTo>
                  <a:cubicBezTo>
                    <a:pt x="3380" y="1285"/>
                    <a:pt x="3367" y="1298"/>
                    <a:pt x="3367" y="1315"/>
                  </a:cubicBezTo>
                  <a:cubicBezTo>
                    <a:pt x="3367" y="1331"/>
                    <a:pt x="3380" y="1344"/>
                    <a:pt x="3397" y="1344"/>
                  </a:cubicBezTo>
                  <a:cubicBezTo>
                    <a:pt x="3413" y="1344"/>
                    <a:pt x="3426" y="1331"/>
                    <a:pt x="3426" y="1315"/>
                  </a:cubicBezTo>
                  <a:cubicBezTo>
                    <a:pt x="3426" y="1298"/>
                    <a:pt x="3413" y="1285"/>
                    <a:pt x="3397" y="1285"/>
                  </a:cubicBezTo>
                  <a:moveTo>
                    <a:pt x="2744" y="1285"/>
                  </a:moveTo>
                  <a:cubicBezTo>
                    <a:pt x="2727" y="1285"/>
                    <a:pt x="2714" y="1298"/>
                    <a:pt x="2714" y="1315"/>
                  </a:cubicBezTo>
                  <a:cubicBezTo>
                    <a:pt x="2714" y="1331"/>
                    <a:pt x="2727" y="1344"/>
                    <a:pt x="2744" y="1344"/>
                  </a:cubicBezTo>
                  <a:cubicBezTo>
                    <a:pt x="2760" y="1344"/>
                    <a:pt x="2773" y="1331"/>
                    <a:pt x="2773" y="1315"/>
                  </a:cubicBezTo>
                  <a:cubicBezTo>
                    <a:pt x="2773" y="1298"/>
                    <a:pt x="2760" y="1285"/>
                    <a:pt x="2744" y="1285"/>
                  </a:cubicBezTo>
                  <a:moveTo>
                    <a:pt x="2874" y="1285"/>
                  </a:moveTo>
                  <a:cubicBezTo>
                    <a:pt x="2858" y="1285"/>
                    <a:pt x="2844" y="1298"/>
                    <a:pt x="2844" y="1315"/>
                  </a:cubicBezTo>
                  <a:cubicBezTo>
                    <a:pt x="2844" y="1331"/>
                    <a:pt x="2858" y="1345"/>
                    <a:pt x="2874" y="1345"/>
                  </a:cubicBezTo>
                  <a:cubicBezTo>
                    <a:pt x="2891" y="1345"/>
                    <a:pt x="2904" y="1331"/>
                    <a:pt x="2904" y="1315"/>
                  </a:cubicBezTo>
                  <a:cubicBezTo>
                    <a:pt x="2904" y="1298"/>
                    <a:pt x="2891" y="1285"/>
                    <a:pt x="2874" y="1285"/>
                  </a:cubicBezTo>
                  <a:moveTo>
                    <a:pt x="3266" y="1285"/>
                  </a:moveTo>
                  <a:cubicBezTo>
                    <a:pt x="3249" y="1285"/>
                    <a:pt x="3236" y="1298"/>
                    <a:pt x="3236" y="1315"/>
                  </a:cubicBezTo>
                  <a:cubicBezTo>
                    <a:pt x="3236" y="1331"/>
                    <a:pt x="3249" y="1345"/>
                    <a:pt x="3266" y="1345"/>
                  </a:cubicBezTo>
                  <a:cubicBezTo>
                    <a:pt x="3283" y="1345"/>
                    <a:pt x="3296" y="1331"/>
                    <a:pt x="3296" y="1315"/>
                  </a:cubicBezTo>
                  <a:cubicBezTo>
                    <a:pt x="3296" y="1298"/>
                    <a:pt x="3283" y="1285"/>
                    <a:pt x="3266" y="1285"/>
                  </a:cubicBezTo>
                  <a:moveTo>
                    <a:pt x="3005" y="1284"/>
                  </a:moveTo>
                  <a:cubicBezTo>
                    <a:pt x="2988" y="1284"/>
                    <a:pt x="2974" y="1298"/>
                    <a:pt x="2974" y="1315"/>
                  </a:cubicBezTo>
                  <a:cubicBezTo>
                    <a:pt x="2974" y="1331"/>
                    <a:pt x="2988" y="1345"/>
                    <a:pt x="3005" y="1345"/>
                  </a:cubicBezTo>
                  <a:cubicBezTo>
                    <a:pt x="3022" y="1345"/>
                    <a:pt x="3035" y="1331"/>
                    <a:pt x="3035" y="1315"/>
                  </a:cubicBezTo>
                  <a:cubicBezTo>
                    <a:pt x="3035" y="1298"/>
                    <a:pt x="3022" y="1284"/>
                    <a:pt x="3005" y="1284"/>
                  </a:cubicBezTo>
                  <a:moveTo>
                    <a:pt x="3135" y="1284"/>
                  </a:moveTo>
                  <a:cubicBezTo>
                    <a:pt x="3119" y="1284"/>
                    <a:pt x="3105" y="1298"/>
                    <a:pt x="3105" y="1315"/>
                  </a:cubicBezTo>
                  <a:cubicBezTo>
                    <a:pt x="3105" y="1331"/>
                    <a:pt x="3119" y="1345"/>
                    <a:pt x="3135" y="1345"/>
                  </a:cubicBezTo>
                  <a:cubicBezTo>
                    <a:pt x="3152" y="1345"/>
                    <a:pt x="3166" y="1331"/>
                    <a:pt x="3166" y="1315"/>
                  </a:cubicBezTo>
                  <a:cubicBezTo>
                    <a:pt x="3166" y="1298"/>
                    <a:pt x="3152" y="1284"/>
                    <a:pt x="3135" y="1284"/>
                  </a:cubicBezTo>
                  <a:moveTo>
                    <a:pt x="2091" y="1160"/>
                  </a:moveTo>
                  <a:cubicBezTo>
                    <a:pt x="2078" y="1160"/>
                    <a:pt x="2067" y="1171"/>
                    <a:pt x="2067" y="1184"/>
                  </a:cubicBezTo>
                  <a:cubicBezTo>
                    <a:pt x="2067" y="1197"/>
                    <a:pt x="2078" y="1208"/>
                    <a:pt x="2091" y="1208"/>
                  </a:cubicBezTo>
                  <a:cubicBezTo>
                    <a:pt x="2104" y="1208"/>
                    <a:pt x="2114" y="1197"/>
                    <a:pt x="2114" y="1184"/>
                  </a:cubicBezTo>
                  <a:cubicBezTo>
                    <a:pt x="2114" y="1171"/>
                    <a:pt x="2104" y="1160"/>
                    <a:pt x="2091" y="1160"/>
                  </a:cubicBezTo>
                  <a:moveTo>
                    <a:pt x="3919" y="1160"/>
                  </a:moveTo>
                  <a:cubicBezTo>
                    <a:pt x="3906" y="1160"/>
                    <a:pt x="3896" y="1171"/>
                    <a:pt x="3896" y="1184"/>
                  </a:cubicBezTo>
                  <a:cubicBezTo>
                    <a:pt x="3896" y="1197"/>
                    <a:pt x="3906" y="1208"/>
                    <a:pt x="3919" y="1208"/>
                  </a:cubicBezTo>
                  <a:cubicBezTo>
                    <a:pt x="3932" y="1208"/>
                    <a:pt x="3943" y="1197"/>
                    <a:pt x="3943" y="1184"/>
                  </a:cubicBezTo>
                  <a:cubicBezTo>
                    <a:pt x="3943" y="1171"/>
                    <a:pt x="3932" y="1160"/>
                    <a:pt x="3919" y="1160"/>
                  </a:cubicBezTo>
                  <a:moveTo>
                    <a:pt x="2221" y="1159"/>
                  </a:moveTo>
                  <a:cubicBezTo>
                    <a:pt x="2208" y="1159"/>
                    <a:pt x="2197" y="1170"/>
                    <a:pt x="2197" y="1184"/>
                  </a:cubicBezTo>
                  <a:cubicBezTo>
                    <a:pt x="2197" y="1198"/>
                    <a:pt x="2208" y="1209"/>
                    <a:pt x="2221" y="1209"/>
                  </a:cubicBezTo>
                  <a:cubicBezTo>
                    <a:pt x="2235" y="1209"/>
                    <a:pt x="2246" y="1198"/>
                    <a:pt x="2246" y="1184"/>
                  </a:cubicBezTo>
                  <a:cubicBezTo>
                    <a:pt x="2246" y="1170"/>
                    <a:pt x="2235" y="1159"/>
                    <a:pt x="2221" y="1159"/>
                  </a:cubicBezTo>
                  <a:moveTo>
                    <a:pt x="3788" y="1159"/>
                  </a:moveTo>
                  <a:cubicBezTo>
                    <a:pt x="3775" y="1159"/>
                    <a:pt x="3764" y="1170"/>
                    <a:pt x="3764" y="1184"/>
                  </a:cubicBezTo>
                  <a:cubicBezTo>
                    <a:pt x="3764" y="1198"/>
                    <a:pt x="3775" y="1209"/>
                    <a:pt x="3788" y="1209"/>
                  </a:cubicBezTo>
                  <a:cubicBezTo>
                    <a:pt x="3802" y="1209"/>
                    <a:pt x="3813" y="1198"/>
                    <a:pt x="3813" y="1184"/>
                  </a:cubicBezTo>
                  <a:cubicBezTo>
                    <a:pt x="3813" y="1170"/>
                    <a:pt x="3802" y="1159"/>
                    <a:pt x="3788" y="1159"/>
                  </a:cubicBezTo>
                  <a:moveTo>
                    <a:pt x="2352" y="1158"/>
                  </a:moveTo>
                  <a:cubicBezTo>
                    <a:pt x="2338" y="1158"/>
                    <a:pt x="2326" y="1170"/>
                    <a:pt x="2326" y="1184"/>
                  </a:cubicBezTo>
                  <a:cubicBezTo>
                    <a:pt x="2326" y="1198"/>
                    <a:pt x="2338" y="1210"/>
                    <a:pt x="2352" y="1210"/>
                  </a:cubicBezTo>
                  <a:cubicBezTo>
                    <a:pt x="2366" y="1210"/>
                    <a:pt x="2377" y="1198"/>
                    <a:pt x="2377" y="1184"/>
                  </a:cubicBezTo>
                  <a:cubicBezTo>
                    <a:pt x="2377" y="1170"/>
                    <a:pt x="2366" y="1158"/>
                    <a:pt x="2352" y="1158"/>
                  </a:cubicBezTo>
                  <a:moveTo>
                    <a:pt x="3658" y="1158"/>
                  </a:moveTo>
                  <a:cubicBezTo>
                    <a:pt x="3644" y="1158"/>
                    <a:pt x="3632" y="1170"/>
                    <a:pt x="3632" y="1184"/>
                  </a:cubicBezTo>
                  <a:cubicBezTo>
                    <a:pt x="3632" y="1198"/>
                    <a:pt x="3644" y="1210"/>
                    <a:pt x="3658" y="1210"/>
                  </a:cubicBezTo>
                  <a:cubicBezTo>
                    <a:pt x="3672" y="1210"/>
                    <a:pt x="3684" y="1198"/>
                    <a:pt x="3684" y="1184"/>
                  </a:cubicBezTo>
                  <a:cubicBezTo>
                    <a:pt x="3684" y="1170"/>
                    <a:pt x="3672" y="1158"/>
                    <a:pt x="3658" y="1158"/>
                  </a:cubicBezTo>
                  <a:moveTo>
                    <a:pt x="2482" y="1157"/>
                  </a:moveTo>
                  <a:cubicBezTo>
                    <a:pt x="2468" y="1157"/>
                    <a:pt x="2456" y="1169"/>
                    <a:pt x="2456" y="1184"/>
                  </a:cubicBezTo>
                  <a:cubicBezTo>
                    <a:pt x="2456" y="1199"/>
                    <a:pt x="2468" y="1211"/>
                    <a:pt x="2482" y="1211"/>
                  </a:cubicBezTo>
                  <a:cubicBezTo>
                    <a:pt x="2497" y="1211"/>
                    <a:pt x="2509" y="1199"/>
                    <a:pt x="2509" y="1184"/>
                  </a:cubicBezTo>
                  <a:cubicBezTo>
                    <a:pt x="2509" y="1169"/>
                    <a:pt x="2497" y="1157"/>
                    <a:pt x="2482" y="1157"/>
                  </a:cubicBezTo>
                  <a:moveTo>
                    <a:pt x="3527" y="1157"/>
                  </a:moveTo>
                  <a:cubicBezTo>
                    <a:pt x="3512" y="1157"/>
                    <a:pt x="3500" y="1169"/>
                    <a:pt x="3500" y="1184"/>
                  </a:cubicBezTo>
                  <a:cubicBezTo>
                    <a:pt x="3500" y="1199"/>
                    <a:pt x="3512" y="1211"/>
                    <a:pt x="3527" y="1211"/>
                  </a:cubicBezTo>
                  <a:cubicBezTo>
                    <a:pt x="3542" y="1211"/>
                    <a:pt x="3554" y="1199"/>
                    <a:pt x="3554" y="1184"/>
                  </a:cubicBezTo>
                  <a:cubicBezTo>
                    <a:pt x="3554" y="1169"/>
                    <a:pt x="3542" y="1157"/>
                    <a:pt x="3527" y="1157"/>
                  </a:cubicBezTo>
                  <a:moveTo>
                    <a:pt x="2613" y="1157"/>
                  </a:moveTo>
                  <a:cubicBezTo>
                    <a:pt x="2598" y="1157"/>
                    <a:pt x="2586" y="1169"/>
                    <a:pt x="2586" y="1184"/>
                  </a:cubicBezTo>
                  <a:cubicBezTo>
                    <a:pt x="2586" y="1199"/>
                    <a:pt x="2598" y="1211"/>
                    <a:pt x="2613" y="1211"/>
                  </a:cubicBezTo>
                  <a:cubicBezTo>
                    <a:pt x="2628" y="1211"/>
                    <a:pt x="2640" y="1199"/>
                    <a:pt x="2640" y="1184"/>
                  </a:cubicBezTo>
                  <a:cubicBezTo>
                    <a:pt x="2640" y="1169"/>
                    <a:pt x="2628" y="1157"/>
                    <a:pt x="2613" y="1157"/>
                  </a:cubicBezTo>
                  <a:moveTo>
                    <a:pt x="3397" y="1156"/>
                  </a:moveTo>
                  <a:cubicBezTo>
                    <a:pt x="3381" y="1156"/>
                    <a:pt x="3369" y="1169"/>
                    <a:pt x="3369" y="1184"/>
                  </a:cubicBezTo>
                  <a:cubicBezTo>
                    <a:pt x="3369" y="1199"/>
                    <a:pt x="3381" y="1212"/>
                    <a:pt x="3397" y="1212"/>
                  </a:cubicBezTo>
                  <a:cubicBezTo>
                    <a:pt x="3412" y="1212"/>
                    <a:pt x="3424" y="1199"/>
                    <a:pt x="3424" y="1184"/>
                  </a:cubicBezTo>
                  <a:cubicBezTo>
                    <a:pt x="3424" y="1169"/>
                    <a:pt x="3412" y="1156"/>
                    <a:pt x="3397" y="1156"/>
                  </a:cubicBezTo>
                  <a:moveTo>
                    <a:pt x="2744" y="1156"/>
                  </a:moveTo>
                  <a:cubicBezTo>
                    <a:pt x="2728" y="1156"/>
                    <a:pt x="2716" y="1169"/>
                    <a:pt x="2716" y="1184"/>
                  </a:cubicBezTo>
                  <a:cubicBezTo>
                    <a:pt x="2716" y="1199"/>
                    <a:pt x="2728" y="1212"/>
                    <a:pt x="2744" y="1212"/>
                  </a:cubicBezTo>
                  <a:cubicBezTo>
                    <a:pt x="2759" y="1212"/>
                    <a:pt x="2771" y="1199"/>
                    <a:pt x="2771" y="1184"/>
                  </a:cubicBezTo>
                  <a:cubicBezTo>
                    <a:pt x="2771" y="1169"/>
                    <a:pt x="2759" y="1156"/>
                    <a:pt x="2744" y="1156"/>
                  </a:cubicBezTo>
                  <a:moveTo>
                    <a:pt x="3266" y="1156"/>
                  </a:moveTo>
                  <a:cubicBezTo>
                    <a:pt x="3251" y="1156"/>
                    <a:pt x="3238" y="1169"/>
                    <a:pt x="3238" y="1184"/>
                  </a:cubicBezTo>
                  <a:cubicBezTo>
                    <a:pt x="3238" y="1199"/>
                    <a:pt x="3251" y="1212"/>
                    <a:pt x="3266" y="1212"/>
                  </a:cubicBezTo>
                  <a:cubicBezTo>
                    <a:pt x="3281" y="1212"/>
                    <a:pt x="3294" y="1199"/>
                    <a:pt x="3294" y="1184"/>
                  </a:cubicBezTo>
                  <a:cubicBezTo>
                    <a:pt x="3294" y="1169"/>
                    <a:pt x="3281" y="1156"/>
                    <a:pt x="3266" y="1156"/>
                  </a:cubicBezTo>
                  <a:moveTo>
                    <a:pt x="2874" y="1156"/>
                  </a:moveTo>
                  <a:cubicBezTo>
                    <a:pt x="2859" y="1156"/>
                    <a:pt x="2846" y="1168"/>
                    <a:pt x="2846" y="1184"/>
                  </a:cubicBezTo>
                  <a:cubicBezTo>
                    <a:pt x="2846" y="1200"/>
                    <a:pt x="2859" y="1212"/>
                    <a:pt x="2874" y="1212"/>
                  </a:cubicBezTo>
                  <a:cubicBezTo>
                    <a:pt x="2890" y="1212"/>
                    <a:pt x="2902" y="1200"/>
                    <a:pt x="2902" y="1184"/>
                  </a:cubicBezTo>
                  <a:cubicBezTo>
                    <a:pt x="2902" y="1168"/>
                    <a:pt x="2890" y="1156"/>
                    <a:pt x="2874" y="1156"/>
                  </a:cubicBezTo>
                  <a:moveTo>
                    <a:pt x="3005" y="1156"/>
                  </a:moveTo>
                  <a:cubicBezTo>
                    <a:pt x="2989" y="1156"/>
                    <a:pt x="2977" y="1168"/>
                    <a:pt x="2977" y="1184"/>
                  </a:cubicBezTo>
                  <a:cubicBezTo>
                    <a:pt x="2977" y="1200"/>
                    <a:pt x="2989" y="1212"/>
                    <a:pt x="3005" y="1212"/>
                  </a:cubicBezTo>
                  <a:cubicBezTo>
                    <a:pt x="3020" y="1212"/>
                    <a:pt x="3033" y="1200"/>
                    <a:pt x="3033" y="1184"/>
                  </a:cubicBezTo>
                  <a:cubicBezTo>
                    <a:pt x="3033" y="1168"/>
                    <a:pt x="3020" y="1156"/>
                    <a:pt x="3005" y="1156"/>
                  </a:cubicBezTo>
                  <a:moveTo>
                    <a:pt x="3135" y="1156"/>
                  </a:moveTo>
                  <a:cubicBezTo>
                    <a:pt x="3120" y="1156"/>
                    <a:pt x="3107" y="1168"/>
                    <a:pt x="3107" y="1184"/>
                  </a:cubicBezTo>
                  <a:cubicBezTo>
                    <a:pt x="3107" y="1200"/>
                    <a:pt x="3120" y="1212"/>
                    <a:pt x="3135" y="1212"/>
                  </a:cubicBezTo>
                  <a:cubicBezTo>
                    <a:pt x="3151" y="1212"/>
                    <a:pt x="3164" y="1200"/>
                    <a:pt x="3164" y="1184"/>
                  </a:cubicBezTo>
                  <a:cubicBezTo>
                    <a:pt x="3164" y="1168"/>
                    <a:pt x="3151" y="1156"/>
                    <a:pt x="3135" y="1156"/>
                  </a:cubicBezTo>
                  <a:moveTo>
                    <a:pt x="2091" y="1031"/>
                  </a:moveTo>
                  <a:cubicBezTo>
                    <a:pt x="2078" y="1031"/>
                    <a:pt x="2068" y="1041"/>
                    <a:pt x="2068" y="1053"/>
                  </a:cubicBezTo>
                  <a:cubicBezTo>
                    <a:pt x="2068" y="1066"/>
                    <a:pt x="2078" y="1075"/>
                    <a:pt x="2091" y="1075"/>
                  </a:cubicBezTo>
                  <a:cubicBezTo>
                    <a:pt x="2103" y="1075"/>
                    <a:pt x="2113" y="1066"/>
                    <a:pt x="2113" y="1053"/>
                  </a:cubicBezTo>
                  <a:cubicBezTo>
                    <a:pt x="2113" y="1041"/>
                    <a:pt x="2103" y="1031"/>
                    <a:pt x="2091" y="1031"/>
                  </a:cubicBezTo>
                  <a:moveTo>
                    <a:pt x="3919" y="1031"/>
                  </a:moveTo>
                  <a:cubicBezTo>
                    <a:pt x="3907" y="1031"/>
                    <a:pt x="3897" y="1041"/>
                    <a:pt x="3897" y="1053"/>
                  </a:cubicBezTo>
                  <a:cubicBezTo>
                    <a:pt x="3897" y="1066"/>
                    <a:pt x="3907" y="1075"/>
                    <a:pt x="3919" y="1075"/>
                  </a:cubicBezTo>
                  <a:cubicBezTo>
                    <a:pt x="3931" y="1075"/>
                    <a:pt x="3941" y="1066"/>
                    <a:pt x="3941" y="1053"/>
                  </a:cubicBezTo>
                  <a:cubicBezTo>
                    <a:pt x="3941" y="1041"/>
                    <a:pt x="3931" y="1031"/>
                    <a:pt x="3919" y="1031"/>
                  </a:cubicBezTo>
                  <a:moveTo>
                    <a:pt x="2221" y="1030"/>
                  </a:moveTo>
                  <a:cubicBezTo>
                    <a:pt x="2208" y="1030"/>
                    <a:pt x="2198" y="1041"/>
                    <a:pt x="2198" y="1053"/>
                  </a:cubicBezTo>
                  <a:cubicBezTo>
                    <a:pt x="2198" y="1066"/>
                    <a:pt x="2208" y="1077"/>
                    <a:pt x="2221" y="1077"/>
                  </a:cubicBezTo>
                  <a:cubicBezTo>
                    <a:pt x="2234" y="1077"/>
                    <a:pt x="2244" y="1066"/>
                    <a:pt x="2244" y="1053"/>
                  </a:cubicBezTo>
                  <a:cubicBezTo>
                    <a:pt x="2244" y="1041"/>
                    <a:pt x="2234" y="1030"/>
                    <a:pt x="2221" y="1030"/>
                  </a:cubicBezTo>
                  <a:moveTo>
                    <a:pt x="3788" y="1030"/>
                  </a:moveTo>
                  <a:cubicBezTo>
                    <a:pt x="3776" y="1030"/>
                    <a:pt x="3765" y="1041"/>
                    <a:pt x="3765" y="1053"/>
                  </a:cubicBezTo>
                  <a:cubicBezTo>
                    <a:pt x="3765" y="1066"/>
                    <a:pt x="3776" y="1077"/>
                    <a:pt x="3788" y="1077"/>
                  </a:cubicBezTo>
                  <a:cubicBezTo>
                    <a:pt x="3801" y="1077"/>
                    <a:pt x="3812" y="1066"/>
                    <a:pt x="3812" y="1053"/>
                  </a:cubicBezTo>
                  <a:cubicBezTo>
                    <a:pt x="3812" y="1041"/>
                    <a:pt x="3801" y="1030"/>
                    <a:pt x="3788" y="1030"/>
                  </a:cubicBezTo>
                  <a:moveTo>
                    <a:pt x="2352" y="1029"/>
                  </a:moveTo>
                  <a:cubicBezTo>
                    <a:pt x="2339" y="1029"/>
                    <a:pt x="2328" y="1040"/>
                    <a:pt x="2328" y="1053"/>
                  </a:cubicBezTo>
                  <a:cubicBezTo>
                    <a:pt x="2328" y="1067"/>
                    <a:pt x="2339" y="1077"/>
                    <a:pt x="2352" y="1077"/>
                  </a:cubicBezTo>
                  <a:cubicBezTo>
                    <a:pt x="2365" y="1077"/>
                    <a:pt x="2376" y="1067"/>
                    <a:pt x="2376" y="1053"/>
                  </a:cubicBezTo>
                  <a:cubicBezTo>
                    <a:pt x="2376" y="1040"/>
                    <a:pt x="2365" y="1029"/>
                    <a:pt x="2352" y="1029"/>
                  </a:cubicBezTo>
                  <a:moveTo>
                    <a:pt x="3658" y="1029"/>
                  </a:moveTo>
                  <a:cubicBezTo>
                    <a:pt x="3645" y="1029"/>
                    <a:pt x="3634" y="1040"/>
                    <a:pt x="3634" y="1053"/>
                  </a:cubicBezTo>
                  <a:cubicBezTo>
                    <a:pt x="3634" y="1067"/>
                    <a:pt x="3645" y="1077"/>
                    <a:pt x="3658" y="1077"/>
                  </a:cubicBezTo>
                  <a:cubicBezTo>
                    <a:pt x="3671" y="1077"/>
                    <a:pt x="3682" y="1067"/>
                    <a:pt x="3682" y="1053"/>
                  </a:cubicBezTo>
                  <a:cubicBezTo>
                    <a:pt x="3682" y="1040"/>
                    <a:pt x="3671" y="1029"/>
                    <a:pt x="3658" y="1029"/>
                  </a:cubicBezTo>
                  <a:moveTo>
                    <a:pt x="2482" y="1029"/>
                  </a:moveTo>
                  <a:cubicBezTo>
                    <a:pt x="2469" y="1029"/>
                    <a:pt x="2458" y="1040"/>
                    <a:pt x="2458" y="1053"/>
                  </a:cubicBezTo>
                  <a:cubicBezTo>
                    <a:pt x="2458" y="1067"/>
                    <a:pt x="2469" y="1078"/>
                    <a:pt x="2482" y="1078"/>
                  </a:cubicBezTo>
                  <a:cubicBezTo>
                    <a:pt x="2496" y="1078"/>
                    <a:pt x="2507" y="1067"/>
                    <a:pt x="2507" y="1053"/>
                  </a:cubicBezTo>
                  <a:cubicBezTo>
                    <a:pt x="2507" y="1040"/>
                    <a:pt x="2496" y="1029"/>
                    <a:pt x="2482" y="1029"/>
                  </a:cubicBezTo>
                  <a:moveTo>
                    <a:pt x="3527" y="1028"/>
                  </a:moveTo>
                  <a:cubicBezTo>
                    <a:pt x="3513" y="1028"/>
                    <a:pt x="3502" y="1040"/>
                    <a:pt x="3502" y="1053"/>
                  </a:cubicBezTo>
                  <a:cubicBezTo>
                    <a:pt x="3502" y="1067"/>
                    <a:pt x="3513" y="1078"/>
                    <a:pt x="3527" y="1078"/>
                  </a:cubicBezTo>
                  <a:cubicBezTo>
                    <a:pt x="3541" y="1078"/>
                    <a:pt x="3552" y="1067"/>
                    <a:pt x="3552" y="1053"/>
                  </a:cubicBezTo>
                  <a:cubicBezTo>
                    <a:pt x="3552" y="1040"/>
                    <a:pt x="3541" y="1028"/>
                    <a:pt x="3527" y="1028"/>
                  </a:cubicBezTo>
                  <a:moveTo>
                    <a:pt x="2613" y="1028"/>
                  </a:moveTo>
                  <a:cubicBezTo>
                    <a:pt x="2599" y="1028"/>
                    <a:pt x="2588" y="1039"/>
                    <a:pt x="2588" y="1053"/>
                  </a:cubicBezTo>
                  <a:cubicBezTo>
                    <a:pt x="2588" y="1067"/>
                    <a:pt x="2599" y="1079"/>
                    <a:pt x="2613" y="1079"/>
                  </a:cubicBezTo>
                  <a:cubicBezTo>
                    <a:pt x="2627" y="1079"/>
                    <a:pt x="2638" y="1067"/>
                    <a:pt x="2638" y="1053"/>
                  </a:cubicBezTo>
                  <a:cubicBezTo>
                    <a:pt x="2638" y="1039"/>
                    <a:pt x="2627" y="1028"/>
                    <a:pt x="2613" y="1028"/>
                  </a:cubicBezTo>
                  <a:moveTo>
                    <a:pt x="3397" y="1028"/>
                  </a:moveTo>
                  <a:cubicBezTo>
                    <a:pt x="3383" y="1028"/>
                    <a:pt x="3371" y="1039"/>
                    <a:pt x="3371" y="1053"/>
                  </a:cubicBezTo>
                  <a:cubicBezTo>
                    <a:pt x="3371" y="1067"/>
                    <a:pt x="3383" y="1079"/>
                    <a:pt x="3397" y="1079"/>
                  </a:cubicBezTo>
                  <a:cubicBezTo>
                    <a:pt x="3411" y="1079"/>
                    <a:pt x="3422" y="1067"/>
                    <a:pt x="3422" y="1053"/>
                  </a:cubicBezTo>
                  <a:cubicBezTo>
                    <a:pt x="3422" y="1039"/>
                    <a:pt x="3411" y="1028"/>
                    <a:pt x="3397" y="1028"/>
                  </a:cubicBezTo>
                  <a:moveTo>
                    <a:pt x="2744" y="1027"/>
                  </a:moveTo>
                  <a:cubicBezTo>
                    <a:pt x="2729" y="1027"/>
                    <a:pt x="2718" y="1039"/>
                    <a:pt x="2718" y="1053"/>
                  </a:cubicBezTo>
                  <a:cubicBezTo>
                    <a:pt x="2718" y="1068"/>
                    <a:pt x="2729" y="1079"/>
                    <a:pt x="2744" y="1079"/>
                  </a:cubicBezTo>
                  <a:cubicBezTo>
                    <a:pt x="2758" y="1079"/>
                    <a:pt x="2770" y="1068"/>
                    <a:pt x="2770" y="1053"/>
                  </a:cubicBezTo>
                  <a:cubicBezTo>
                    <a:pt x="2770" y="1039"/>
                    <a:pt x="2758" y="1027"/>
                    <a:pt x="2744" y="1027"/>
                  </a:cubicBezTo>
                  <a:moveTo>
                    <a:pt x="2874" y="1027"/>
                  </a:moveTo>
                  <a:cubicBezTo>
                    <a:pt x="2860" y="1027"/>
                    <a:pt x="2848" y="1039"/>
                    <a:pt x="2848" y="1053"/>
                  </a:cubicBezTo>
                  <a:cubicBezTo>
                    <a:pt x="2848" y="1068"/>
                    <a:pt x="2860" y="1079"/>
                    <a:pt x="2874" y="1079"/>
                  </a:cubicBezTo>
                  <a:cubicBezTo>
                    <a:pt x="2889" y="1079"/>
                    <a:pt x="2900" y="1068"/>
                    <a:pt x="2900" y="1053"/>
                  </a:cubicBezTo>
                  <a:cubicBezTo>
                    <a:pt x="2900" y="1039"/>
                    <a:pt x="2889" y="1027"/>
                    <a:pt x="2874" y="1027"/>
                  </a:cubicBezTo>
                  <a:moveTo>
                    <a:pt x="3266" y="1027"/>
                  </a:moveTo>
                  <a:cubicBezTo>
                    <a:pt x="3252" y="1027"/>
                    <a:pt x="3240" y="1039"/>
                    <a:pt x="3240" y="1053"/>
                  </a:cubicBezTo>
                  <a:cubicBezTo>
                    <a:pt x="3240" y="1068"/>
                    <a:pt x="3252" y="1079"/>
                    <a:pt x="3266" y="1079"/>
                  </a:cubicBezTo>
                  <a:cubicBezTo>
                    <a:pt x="3280" y="1079"/>
                    <a:pt x="3292" y="1068"/>
                    <a:pt x="3292" y="1053"/>
                  </a:cubicBezTo>
                  <a:cubicBezTo>
                    <a:pt x="3292" y="1039"/>
                    <a:pt x="3280" y="1027"/>
                    <a:pt x="3266" y="1027"/>
                  </a:cubicBezTo>
                  <a:moveTo>
                    <a:pt x="3005" y="1027"/>
                  </a:moveTo>
                  <a:cubicBezTo>
                    <a:pt x="2990" y="1027"/>
                    <a:pt x="2978" y="1039"/>
                    <a:pt x="2978" y="1053"/>
                  </a:cubicBezTo>
                  <a:cubicBezTo>
                    <a:pt x="2978" y="1068"/>
                    <a:pt x="2990" y="1080"/>
                    <a:pt x="3005" y="1080"/>
                  </a:cubicBezTo>
                  <a:cubicBezTo>
                    <a:pt x="3019" y="1080"/>
                    <a:pt x="3031" y="1068"/>
                    <a:pt x="3031" y="1053"/>
                  </a:cubicBezTo>
                  <a:cubicBezTo>
                    <a:pt x="3031" y="1039"/>
                    <a:pt x="3019" y="1027"/>
                    <a:pt x="3005" y="1027"/>
                  </a:cubicBezTo>
                  <a:moveTo>
                    <a:pt x="3135" y="1027"/>
                  </a:moveTo>
                  <a:cubicBezTo>
                    <a:pt x="3121" y="1027"/>
                    <a:pt x="3109" y="1039"/>
                    <a:pt x="3109" y="1053"/>
                  </a:cubicBezTo>
                  <a:cubicBezTo>
                    <a:pt x="3109" y="1068"/>
                    <a:pt x="3121" y="1080"/>
                    <a:pt x="3135" y="1080"/>
                  </a:cubicBezTo>
                  <a:cubicBezTo>
                    <a:pt x="3150" y="1080"/>
                    <a:pt x="3162" y="1068"/>
                    <a:pt x="3162" y="1053"/>
                  </a:cubicBezTo>
                  <a:cubicBezTo>
                    <a:pt x="3162" y="1039"/>
                    <a:pt x="3150" y="1027"/>
                    <a:pt x="3135" y="1027"/>
                  </a:cubicBezTo>
                  <a:moveTo>
                    <a:pt x="2091" y="902"/>
                  </a:moveTo>
                  <a:cubicBezTo>
                    <a:pt x="2079" y="902"/>
                    <a:pt x="2070" y="912"/>
                    <a:pt x="2070" y="923"/>
                  </a:cubicBezTo>
                  <a:cubicBezTo>
                    <a:pt x="2070" y="934"/>
                    <a:pt x="2079" y="943"/>
                    <a:pt x="2091" y="943"/>
                  </a:cubicBezTo>
                  <a:cubicBezTo>
                    <a:pt x="2102" y="943"/>
                    <a:pt x="2111" y="934"/>
                    <a:pt x="2111" y="923"/>
                  </a:cubicBezTo>
                  <a:cubicBezTo>
                    <a:pt x="2111" y="912"/>
                    <a:pt x="2102" y="902"/>
                    <a:pt x="2091" y="902"/>
                  </a:cubicBezTo>
                  <a:moveTo>
                    <a:pt x="3919" y="902"/>
                  </a:moveTo>
                  <a:cubicBezTo>
                    <a:pt x="3908" y="902"/>
                    <a:pt x="3899" y="912"/>
                    <a:pt x="3899" y="923"/>
                  </a:cubicBezTo>
                  <a:cubicBezTo>
                    <a:pt x="3899" y="934"/>
                    <a:pt x="3908" y="943"/>
                    <a:pt x="3919" y="943"/>
                  </a:cubicBezTo>
                  <a:cubicBezTo>
                    <a:pt x="3930" y="943"/>
                    <a:pt x="3939" y="934"/>
                    <a:pt x="3939" y="923"/>
                  </a:cubicBezTo>
                  <a:cubicBezTo>
                    <a:pt x="3939" y="912"/>
                    <a:pt x="3930" y="902"/>
                    <a:pt x="3919" y="902"/>
                  </a:cubicBezTo>
                  <a:moveTo>
                    <a:pt x="2221" y="901"/>
                  </a:moveTo>
                  <a:cubicBezTo>
                    <a:pt x="2209" y="901"/>
                    <a:pt x="2200" y="911"/>
                    <a:pt x="2200" y="923"/>
                  </a:cubicBezTo>
                  <a:cubicBezTo>
                    <a:pt x="2200" y="935"/>
                    <a:pt x="2209" y="944"/>
                    <a:pt x="2221" y="944"/>
                  </a:cubicBezTo>
                  <a:cubicBezTo>
                    <a:pt x="2233" y="944"/>
                    <a:pt x="2243" y="935"/>
                    <a:pt x="2243" y="923"/>
                  </a:cubicBezTo>
                  <a:cubicBezTo>
                    <a:pt x="2243" y="911"/>
                    <a:pt x="2233" y="901"/>
                    <a:pt x="2221" y="901"/>
                  </a:cubicBezTo>
                  <a:moveTo>
                    <a:pt x="3788" y="901"/>
                  </a:moveTo>
                  <a:cubicBezTo>
                    <a:pt x="3777" y="901"/>
                    <a:pt x="3767" y="911"/>
                    <a:pt x="3767" y="923"/>
                  </a:cubicBezTo>
                  <a:cubicBezTo>
                    <a:pt x="3767" y="935"/>
                    <a:pt x="3777" y="944"/>
                    <a:pt x="3788" y="944"/>
                  </a:cubicBezTo>
                  <a:cubicBezTo>
                    <a:pt x="3800" y="944"/>
                    <a:pt x="3810" y="935"/>
                    <a:pt x="3810" y="923"/>
                  </a:cubicBezTo>
                  <a:cubicBezTo>
                    <a:pt x="3810" y="911"/>
                    <a:pt x="3800" y="901"/>
                    <a:pt x="3788" y="901"/>
                  </a:cubicBezTo>
                  <a:moveTo>
                    <a:pt x="2352" y="901"/>
                  </a:moveTo>
                  <a:cubicBezTo>
                    <a:pt x="2340" y="901"/>
                    <a:pt x="2330" y="911"/>
                    <a:pt x="2330" y="923"/>
                  </a:cubicBezTo>
                  <a:cubicBezTo>
                    <a:pt x="2330" y="935"/>
                    <a:pt x="2340" y="945"/>
                    <a:pt x="2352" y="945"/>
                  </a:cubicBezTo>
                  <a:cubicBezTo>
                    <a:pt x="2364" y="945"/>
                    <a:pt x="2374" y="935"/>
                    <a:pt x="2374" y="923"/>
                  </a:cubicBezTo>
                  <a:cubicBezTo>
                    <a:pt x="2374" y="911"/>
                    <a:pt x="2364" y="901"/>
                    <a:pt x="2352" y="901"/>
                  </a:cubicBezTo>
                  <a:moveTo>
                    <a:pt x="3658" y="901"/>
                  </a:moveTo>
                  <a:cubicBezTo>
                    <a:pt x="3646" y="901"/>
                    <a:pt x="3636" y="911"/>
                    <a:pt x="3636" y="923"/>
                  </a:cubicBezTo>
                  <a:cubicBezTo>
                    <a:pt x="3636" y="935"/>
                    <a:pt x="3646" y="945"/>
                    <a:pt x="3658" y="945"/>
                  </a:cubicBezTo>
                  <a:cubicBezTo>
                    <a:pt x="3670" y="945"/>
                    <a:pt x="3680" y="935"/>
                    <a:pt x="3680" y="923"/>
                  </a:cubicBezTo>
                  <a:cubicBezTo>
                    <a:pt x="3680" y="911"/>
                    <a:pt x="3670" y="901"/>
                    <a:pt x="3658" y="901"/>
                  </a:cubicBezTo>
                  <a:moveTo>
                    <a:pt x="2482" y="900"/>
                  </a:moveTo>
                  <a:cubicBezTo>
                    <a:pt x="2470" y="900"/>
                    <a:pt x="2460" y="910"/>
                    <a:pt x="2460" y="923"/>
                  </a:cubicBezTo>
                  <a:cubicBezTo>
                    <a:pt x="2460" y="935"/>
                    <a:pt x="2470" y="946"/>
                    <a:pt x="2482" y="946"/>
                  </a:cubicBezTo>
                  <a:cubicBezTo>
                    <a:pt x="2495" y="946"/>
                    <a:pt x="2505" y="935"/>
                    <a:pt x="2505" y="923"/>
                  </a:cubicBezTo>
                  <a:cubicBezTo>
                    <a:pt x="2505" y="910"/>
                    <a:pt x="2495" y="900"/>
                    <a:pt x="2482" y="900"/>
                  </a:cubicBezTo>
                  <a:moveTo>
                    <a:pt x="3527" y="900"/>
                  </a:moveTo>
                  <a:cubicBezTo>
                    <a:pt x="3515" y="900"/>
                    <a:pt x="3504" y="910"/>
                    <a:pt x="3504" y="923"/>
                  </a:cubicBezTo>
                  <a:cubicBezTo>
                    <a:pt x="3504" y="935"/>
                    <a:pt x="3515" y="946"/>
                    <a:pt x="3527" y="946"/>
                  </a:cubicBezTo>
                  <a:cubicBezTo>
                    <a:pt x="3540" y="946"/>
                    <a:pt x="3550" y="935"/>
                    <a:pt x="3550" y="923"/>
                  </a:cubicBezTo>
                  <a:cubicBezTo>
                    <a:pt x="3550" y="910"/>
                    <a:pt x="3540" y="900"/>
                    <a:pt x="3527" y="900"/>
                  </a:cubicBezTo>
                  <a:moveTo>
                    <a:pt x="2613" y="899"/>
                  </a:moveTo>
                  <a:cubicBezTo>
                    <a:pt x="2600" y="899"/>
                    <a:pt x="2589" y="910"/>
                    <a:pt x="2589" y="923"/>
                  </a:cubicBezTo>
                  <a:cubicBezTo>
                    <a:pt x="2589" y="936"/>
                    <a:pt x="2600" y="946"/>
                    <a:pt x="2613" y="946"/>
                  </a:cubicBezTo>
                  <a:cubicBezTo>
                    <a:pt x="2626" y="946"/>
                    <a:pt x="2637" y="936"/>
                    <a:pt x="2637" y="923"/>
                  </a:cubicBezTo>
                  <a:cubicBezTo>
                    <a:pt x="2637" y="910"/>
                    <a:pt x="2626" y="899"/>
                    <a:pt x="2613" y="899"/>
                  </a:cubicBezTo>
                  <a:moveTo>
                    <a:pt x="3397" y="899"/>
                  </a:moveTo>
                  <a:cubicBezTo>
                    <a:pt x="3384" y="899"/>
                    <a:pt x="3373" y="910"/>
                    <a:pt x="3373" y="923"/>
                  </a:cubicBezTo>
                  <a:cubicBezTo>
                    <a:pt x="3373" y="936"/>
                    <a:pt x="3384" y="946"/>
                    <a:pt x="3397" y="946"/>
                  </a:cubicBezTo>
                  <a:cubicBezTo>
                    <a:pt x="3410" y="946"/>
                    <a:pt x="3420" y="936"/>
                    <a:pt x="3420" y="923"/>
                  </a:cubicBezTo>
                  <a:cubicBezTo>
                    <a:pt x="3420" y="910"/>
                    <a:pt x="3410" y="899"/>
                    <a:pt x="3397" y="899"/>
                  </a:cubicBezTo>
                  <a:moveTo>
                    <a:pt x="2744" y="899"/>
                  </a:moveTo>
                  <a:cubicBezTo>
                    <a:pt x="2730" y="899"/>
                    <a:pt x="2720" y="910"/>
                    <a:pt x="2720" y="923"/>
                  </a:cubicBezTo>
                  <a:cubicBezTo>
                    <a:pt x="2720" y="936"/>
                    <a:pt x="2730" y="947"/>
                    <a:pt x="2744" y="947"/>
                  </a:cubicBezTo>
                  <a:cubicBezTo>
                    <a:pt x="2757" y="947"/>
                    <a:pt x="2767" y="936"/>
                    <a:pt x="2767" y="923"/>
                  </a:cubicBezTo>
                  <a:cubicBezTo>
                    <a:pt x="2767" y="910"/>
                    <a:pt x="2757" y="899"/>
                    <a:pt x="2744" y="899"/>
                  </a:cubicBezTo>
                  <a:moveTo>
                    <a:pt x="3266" y="899"/>
                  </a:moveTo>
                  <a:cubicBezTo>
                    <a:pt x="3253" y="899"/>
                    <a:pt x="3242" y="910"/>
                    <a:pt x="3242" y="923"/>
                  </a:cubicBezTo>
                  <a:cubicBezTo>
                    <a:pt x="3242" y="936"/>
                    <a:pt x="3253" y="947"/>
                    <a:pt x="3266" y="947"/>
                  </a:cubicBezTo>
                  <a:cubicBezTo>
                    <a:pt x="3279" y="947"/>
                    <a:pt x="3290" y="936"/>
                    <a:pt x="3290" y="923"/>
                  </a:cubicBezTo>
                  <a:cubicBezTo>
                    <a:pt x="3290" y="910"/>
                    <a:pt x="3279" y="899"/>
                    <a:pt x="3266" y="899"/>
                  </a:cubicBezTo>
                  <a:moveTo>
                    <a:pt x="2874" y="898"/>
                  </a:moveTo>
                  <a:cubicBezTo>
                    <a:pt x="2861" y="898"/>
                    <a:pt x="2850" y="909"/>
                    <a:pt x="2850" y="923"/>
                  </a:cubicBezTo>
                  <a:cubicBezTo>
                    <a:pt x="2850" y="936"/>
                    <a:pt x="2861" y="947"/>
                    <a:pt x="2874" y="947"/>
                  </a:cubicBezTo>
                  <a:cubicBezTo>
                    <a:pt x="2888" y="947"/>
                    <a:pt x="2898" y="936"/>
                    <a:pt x="2898" y="923"/>
                  </a:cubicBezTo>
                  <a:cubicBezTo>
                    <a:pt x="2898" y="909"/>
                    <a:pt x="2888" y="898"/>
                    <a:pt x="2874" y="898"/>
                  </a:cubicBezTo>
                  <a:moveTo>
                    <a:pt x="3005" y="898"/>
                  </a:moveTo>
                  <a:cubicBezTo>
                    <a:pt x="2991" y="898"/>
                    <a:pt x="2981" y="909"/>
                    <a:pt x="2981" y="923"/>
                  </a:cubicBezTo>
                  <a:cubicBezTo>
                    <a:pt x="2981" y="936"/>
                    <a:pt x="2991" y="947"/>
                    <a:pt x="3005" y="947"/>
                  </a:cubicBezTo>
                  <a:cubicBezTo>
                    <a:pt x="3018" y="947"/>
                    <a:pt x="3029" y="936"/>
                    <a:pt x="3029" y="923"/>
                  </a:cubicBezTo>
                  <a:cubicBezTo>
                    <a:pt x="3029" y="909"/>
                    <a:pt x="3018" y="898"/>
                    <a:pt x="3005" y="898"/>
                  </a:cubicBezTo>
                  <a:moveTo>
                    <a:pt x="3135" y="898"/>
                  </a:moveTo>
                  <a:cubicBezTo>
                    <a:pt x="3122" y="898"/>
                    <a:pt x="3111" y="909"/>
                    <a:pt x="3111" y="923"/>
                  </a:cubicBezTo>
                  <a:cubicBezTo>
                    <a:pt x="3111" y="936"/>
                    <a:pt x="3122" y="947"/>
                    <a:pt x="3135" y="947"/>
                  </a:cubicBezTo>
                  <a:cubicBezTo>
                    <a:pt x="3149" y="947"/>
                    <a:pt x="3160" y="936"/>
                    <a:pt x="3160" y="923"/>
                  </a:cubicBezTo>
                  <a:cubicBezTo>
                    <a:pt x="3160" y="909"/>
                    <a:pt x="3149" y="898"/>
                    <a:pt x="3135" y="898"/>
                  </a:cubicBezTo>
                  <a:moveTo>
                    <a:pt x="2091" y="774"/>
                  </a:moveTo>
                  <a:cubicBezTo>
                    <a:pt x="2080" y="774"/>
                    <a:pt x="2072" y="782"/>
                    <a:pt x="2072" y="792"/>
                  </a:cubicBezTo>
                  <a:cubicBezTo>
                    <a:pt x="2072" y="802"/>
                    <a:pt x="2080" y="811"/>
                    <a:pt x="2091" y="811"/>
                  </a:cubicBezTo>
                  <a:cubicBezTo>
                    <a:pt x="2101" y="811"/>
                    <a:pt x="2109" y="802"/>
                    <a:pt x="2109" y="792"/>
                  </a:cubicBezTo>
                  <a:cubicBezTo>
                    <a:pt x="2109" y="782"/>
                    <a:pt x="2101" y="774"/>
                    <a:pt x="2091" y="774"/>
                  </a:cubicBezTo>
                  <a:moveTo>
                    <a:pt x="3919" y="774"/>
                  </a:moveTo>
                  <a:cubicBezTo>
                    <a:pt x="3909" y="774"/>
                    <a:pt x="3901" y="782"/>
                    <a:pt x="3901" y="792"/>
                  </a:cubicBezTo>
                  <a:cubicBezTo>
                    <a:pt x="3901" y="802"/>
                    <a:pt x="3909" y="811"/>
                    <a:pt x="3919" y="811"/>
                  </a:cubicBezTo>
                  <a:cubicBezTo>
                    <a:pt x="3929" y="811"/>
                    <a:pt x="3938" y="802"/>
                    <a:pt x="3938" y="792"/>
                  </a:cubicBezTo>
                  <a:cubicBezTo>
                    <a:pt x="3938" y="782"/>
                    <a:pt x="3929" y="774"/>
                    <a:pt x="3919" y="774"/>
                  </a:cubicBezTo>
                  <a:moveTo>
                    <a:pt x="2221" y="773"/>
                  </a:moveTo>
                  <a:cubicBezTo>
                    <a:pt x="2210" y="773"/>
                    <a:pt x="2202" y="781"/>
                    <a:pt x="2202" y="792"/>
                  </a:cubicBezTo>
                  <a:cubicBezTo>
                    <a:pt x="2202" y="803"/>
                    <a:pt x="2210" y="812"/>
                    <a:pt x="2221" y="812"/>
                  </a:cubicBezTo>
                  <a:cubicBezTo>
                    <a:pt x="2232" y="812"/>
                    <a:pt x="2241" y="803"/>
                    <a:pt x="2241" y="792"/>
                  </a:cubicBezTo>
                  <a:cubicBezTo>
                    <a:pt x="2241" y="781"/>
                    <a:pt x="2232" y="773"/>
                    <a:pt x="2221" y="773"/>
                  </a:cubicBezTo>
                  <a:moveTo>
                    <a:pt x="3788" y="773"/>
                  </a:moveTo>
                  <a:cubicBezTo>
                    <a:pt x="3778" y="773"/>
                    <a:pt x="3769" y="781"/>
                    <a:pt x="3769" y="792"/>
                  </a:cubicBezTo>
                  <a:cubicBezTo>
                    <a:pt x="3769" y="803"/>
                    <a:pt x="3778" y="812"/>
                    <a:pt x="3788" y="812"/>
                  </a:cubicBezTo>
                  <a:cubicBezTo>
                    <a:pt x="3799" y="812"/>
                    <a:pt x="3808" y="803"/>
                    <a:pt x="3808" y="792"/>
                  </a:cubicBezTo>
                  <a:cubicBezTo>
                    <a:pt x="3808" y="781"/>
                    <a:pt x="3799" y="773"/>
                    <a:pt x="3788" y="773"/>
                  </a:cubicBezTo>
                  <a:moveTo>
                    <a:pt x="2352" y="772"/>
                  </a:moveTo>
                  <a:cubicBezTo>
                    <a:pt x="2341" y="772"/>
                    <a:pt x="2331" y="781"/>
                    <a:pt x="2331" y="792"/>
                  </a:cubicBezTo>
                  <a:cubicBezTo>
                    <a:pt x="2331" y="803"/>
                    <a:pt x="2341" y="812"/>
                    <a:pt x="2352" y="812"/>
                  </a:cubicBezTo>
                  <a:cubicBezTo>
                    <a:pt x="2363" y="812"/>
                    <a:pt x="2372" y="803"/>
                    <a:pt x="2372" y="792"/>
                  </a:cubicBezTo>
                  <a:cubicBezTo>
                    <a:pt x="2372" y="781"/>
                    <a:pt x="2363" y="772"/>
                    <a:pt x="2352" y="772"/>
                  </a:cubicBezTo>
                  <a:moveTo>
                    <a:pt x="3658" y="772"/>
                  </a:moveTo>
                  <a:cubicBezTo>
                    <a:pt x="3647" y="772"/>
                    <a:pt x="3638" y="781"/>
                    <a:pt x="3638" y="792"/>
                  </a:cubicBezTo>
                  <a:cubicBezTo>
                    <a:pt x="3638" y="803"/>
                    <a:pt x="3647" y="812"/>
                    <a:pt x="3658" y="812"/>
                  </a:cubicBezTo>
                  <a:cubicBezTo>
                    <a:pt x="3669" y="812"/>
                    <a:pt x="3678" y="803"/>
                    <a:pt x="3678" y="792"/>
                  </a:cubicBezTo>
                  <a:cubicBezTo>
                    <a:pt x="3678" y="781"/>
                    <a:pt x="3669" y="772"/>
                    <a:pt x="3658" y="772"/>
                  </a:cubicBezTo>
                  <a:moveTo>
                    <a:pt x="2482" y="771"/>
                  </a:moveTo>
                  <a:cubicBezTo>
                    <a:pt x="2471" y="771"/>
                    <a:pt x="2461" y="781"/>
                    <a:pt x="2461" y="792"/>
                  </a:cubicBezTo>
                  <a:cubicBezTo>
                    <a:pt x="2461" y="804"/>
                    <a:pt x="2471" y="813"/>
                    <a:pt x="2482" y="813"/>
                  </a:cubicBezTo>
                  <a:cubicBezTo>
                    <a:pt x="2494" y="813"/>
                    <a:pt x="2503" y="804"/>
                    <a:pt x="2503" y="792"/>
                  </a:cubicBezTo>
                  <a:cubicBezTo>
                    <a:pt x="2503" y="781"/>
                    <a:pt x="2494" y="771"/>
                    <a:pt x="2482" y="771"/>
                  </a:cubicBezTo>
                  <a:moveTo>
                    <a:pt x="3527" y="771"/>
                  </a:moveTo>
                  <a:cubicBezTo>
                    <a:pt x="3516" y="771"/>
                    <a:pt x="3506" y="781"/>
                    <a:pt x="3506" y="792"/>
                  </a:cubicBezTo>
                  <a:cubicBezTo>
                    <a:pt x="3506" y="804"/>
                    <a:pt x="3516" y="813"/>
                    <a:pt x="3527" y="813"/>
                  </a:cubicBezTo>
                  <a:cubicBezTo>
                    <a:pt x="3539" y="813"/>
                    <a:pt x="3548" y="804"/>
                    <a:pt x="3548" y="792"/>
                  </a:cubicBezTo>
                  <a:cubicBezTo>
                    <a:pt x="3548" y="781"/>
                    <a:pt x="3539" y="771"/>
                    <a:pt x="3527" y="771"/>
                  </a:cubicBezTo>
                  <a:moveTo>
                    <a:pt x="2613" y="770"/>
                  </a:moveTo>
                  <a:cubicBezTo>
                    <a:pt x="2601" y="770"/>
                    <a:pt x="2591" y="780"/>
                    <a:pt x="2591" y="792"/>
                  </a:cubicBezTo>
                  <a:cubicBezTo>
                    <a:pt x="2591" y="804"/>
                    <a:pt x="2601" y="814"/>
                    <a:pt x="2613" y="814"/>
                  </a:cubicBezTo>
                  <a:cubicBezTo>
                    <a:pt x="2625" y="814"/>
                    <a:pt x="2635" y="804"/>
                    <a:pt x="2635" y="792"/>
                  </a:cubicBezTo>
                  <a:cubicBezTo>
                    <a:pt x="2635" y="780"/>
                    <a:pt x="2625" y="770"/>
                    <a:pt x="2613" y="770"/>
                  </a:cubicBezTo>
                  <a:moveTo>
                    <a:pt x="3397" y="770"/>
                  </a:moveTo>
                  <a:cubicBezTo>
                    <a:pt x="3385" y="770"/>
                    <a:pt x="3375" y="780"/>
                    <a:pt x="3375" y="792"/>
                  </a:cubicBezTo>
                  <a:cubicBezTo>
                    <a:pt x="3375" y="804"/>
                    <a:pt x="3385" y="814"/>
                    <a:pt x="3397" y="814"/>
                  </a:cubicBezTo>
                  <a:cubicBezTo>
                    <a:pt x="3409" y="814"/>
                    <a:pt x="3418" y="804"/>
                    <a:pt x="3418" y="792"/>
                  </a:cubicBezTo>
                  <a:cubicBezTo>
                    <a:pt x="3418" y="780"/>
                    <a:pt x="3409" y="770"/>
                    <a:pt x="3397" y="770"/>
                  </a:cubicBezTo>
                  <a:moveTo>
                    <a:pt x="2744" y="770"/>
                  </a:moveTo>
                  <a:cubicBezTo>
                    <a:pt x="2731" y="770"/>
                    <a:pt x="2722" y="780"/>
                    <a:pt x="2722" y="792"/>
                  </a:cubicBezTo>
                  <a:cubicBezTo>
                    <a:pt x="2722" y="804"/>
                    <a:pt x="2731" y="814"/>
                    <a:pt x="2744" y="814"/>
                  </a:cubicBezTo>
                  <a:cubicBezTo>
                    <a:pt x="2756" y="814"/>
                    <a:pt x="2766" y="804"/>
                    <a:pt x="2766" y="792"/>
                  </a:cubicBezTo>
                  <a:cubicBezTo>
                    <a:pt x="2766" y="780"/>
                    <a:pt x="2756" y="770"/>
                    <a:pt x="2744" y="770"/>
                  </a:cubicBezTo>
                  <a:moveTo>
                    <a:pt x="2874" y="770"/>
                  </a:moveTo>
                  <a:cubicBezTo>
                    <a:pt x="2862" y="770"/>
                    <a:pt x="2852" y="780"/>
                    <a:pt x="2852" y="792"/>
                  </a:cubicBezTo>
                  <a:cubicBezTo>
                    <a:pt x="2852" y="804"/>
                    <a:pt x="2862" y="814"/>
                    <a:pt x="2874" y="814"/>
                  </a:cubicBezTo>
                  <a:cubicBezTo>
                    <a:pt x="2886" y="814"/>
                    <a:pt x="2896" y="804"/>
                    <a:pt x="2896" y="792"/>
                  </a:cubicBezTo>
                  <a:cubicBezTo>
                    <a:pt x="2896" y="780"/>
                    <a:pt x="2886" y="770"/>
                    <a:pt x="2874" y="770"/>
                  </a:cubicBezTo>
                  <a:moveTo>
                    <a:pt x="3266" y="770"/>
                  </a:moveTo>
                  <a:cubicBezTo>
                    <a:pt x="3254" y="770"/>
                    <a:pt x="3244" y="780"/>
                    <a:pt x="3244" y="792"/>
                  </a:cubicBezTo>
                  <a:cubicBezTo>
                    <a:pt x="3244" y="804"/>
                    <a:pt x="3254" y="814"/>
                    <a:pt x="3266" y="814"/>
                  </a:cubicBezTo>
                  <a:cubicBezTo>
                    <a:pt x="3278" y="814"/>
                    <a:pt x="3288" y="804"/>
                    <a:pt x="3288" y="792"/>
                  </a:cubicBezTo>
                  <a:cubicBezTo>
                    <a:pt x="3288" y="780"/>
                    <a:pt x="3278" y="770"/>
                    <a:pt x="3266" y="770"/>
                  </a:cubicBezTo>
                  <a:moveTo>
                    <a:pt x="3005" y="770"/>
                  </a:moveTo>
                  <a:cubicBezTo>
                    <a:pt x="2992" y="770"/>
                    <a:pt x="2982" y="780"/>
                    <a:pt x="2982" y="792"/>
                  </a:cubicBezTo>
                  <a:cubicBezTo>
                    <a:pt x="2982" y="805"/>
                    <a:pt x="2992" y="815"/>
                    <a:pt x="3005" y="815"/>
                  </a:cubicBezTo>
                  <a:cubicBezTo>
                    <a:pt x="3017" y="815"/>
                    <a:pt x="3027" y="805"/>
                    <a:pt x="3027" y="792"/>
                  </a:cubicBezTo>
                  <a:cubicBezTo>
                    <a:pt x="3027" y="780"/>
                    <a:pt x="3017" y="770"/>
                    <a:pt x="3005" y="770"/>
                  </a:cubicBezTo>
                  <a:moveTo>
                    <a:pt x="3135" y="770"/>
                  </a:moveTo>
                  <a:cubicBezTo>
                    <a:pt x="3123" y="770"/>
                    <a:pt x="3113" y="780"/>
                    <a:pt x="3113" y="792"/>
                  </a:cubicBezTo>
                  <a:cubicBezTo>
                    <a:pt x="3113" y="805"/>
                    <a:pt x="3123" y="815"/>
                    <a:pt x="3135" y="815"/>
                  </a:cubicBezTo>
                  <a:cubicBezTo>
                    <a:pt x="3148" y="815"/>
                    <a:pt x="3158" y="805"/>
                    <a:pt x="3158" y="792"/>
                  </a:cubicBezTo>
                  <a:cubicBezTo>
                    <a:pt x="3158" y="780"/>
                    <a:pt x="3148" y="770"/>
                    <a:pt x="3135" y="770"/>
                  </a:cubicBezTo>
                  <a:moveTo>
                    <a:pt x="2091" y="645"/>
                  </a:moveTo>
                  <a:cubicBezTo>
                    <a:pt x="2081" y="645"/>
                    <a:pt x="2074" y="652"/>
                    <a:pt x="2074" y="662"/>
                  </a:cubicBezTo>
                  <a:cubicBezTo>
                    <a:pt x="2074" y="671"/>
                    <a:pt x="2081" y="678"/>
                    <a:pt x="2091" y="678"/>
                  </a:cubicBezTo>
                  <a:cubicBezTo>
                    <a:pt x="2100" y="678"/>
                    <a:pt x="2107" y="671"/>
                    <a:pt x="2107" y="662"/>
                  </a:cubicBezTo>
                  <a:cubicBezTo>
                    <a:pt x="2107" y="652"/>
                    <a:pt x="2100" y="645"/>
                    <a:pt x="2091" y="645"/>
                  </a:cubicBezTo>
                  <a:moveTo>
                    <a:pt x="3919" y="645"/>
                  </a:moveTo>
                  <a:cubicBezTo>
                    <a:pt x="3910" y="645"/>
                    <a:pt x="3902" y="652"/>
                    <a:pt x="3902" y="662"/>
                  </a:cubicBezTo>
                  <a:cubicBezTo>
                    <a:pt x="3902" y="671"/>
                    <a:pt x="3910" y="679"/>
                    <a:pt x="3919" y="679"/>
                  </a:cubicBezTo>
                  <a:cubicBezTo>
                    <a:pt x="3928" y="679"/>
                    <a:pt x="3936" y="671"/>
                    <a:pt x="3936" y="662"/>
                  </a:cubicBezTo>
                  <a:cubicBezTo>
                    <a:pt x="3936" y="652"/>
                    <a:pt x="3928" y="645"/>
                    <a:pt x="3919" y="645"/>
                  </a:cubicBezTo>
                  <a:moveTo>
                    <a:pt x="2221" y="644"/>
                  </a:moveTo>
                  <a:cubicBezTo>
                    <a:pt x="2211" y="644"/>
                    <a:pt x="2203" y="652"/>
                    <a:pt x="2203" y="662"/>
                  </a:cubicBezTo>
                  <a:cubicBezTo>
                    <a:pt x="2203" y="671"/>
                    <a:pt x="2211" y="679"/>
                    <a:pt x="2221" y="679"/>
                  </a:cubicBezTo>
                  <a:cubicBezTo>
                    <a:pt x="2231" y="679"/>
                    <a:pt x="2239" y="671"/>
                    <a:pt x="2239" y="662"/>
                  </a:cubicBezTo>
                  <a:cubicBezTo>
                    <a:pt x="2239" y="652"/>
                    <a:pt x="2231" y="644"/>
                    <a:pt x="2221" y="644"/>
                  </a:cubicBezTo>
                  <a:moveTo>
                    <a:pt x="3788" y="644"/>
                  </a:moveTo>
                  <a:cubicBezTo>
                    <a:pt x="3779" y="644"/>
                    <a:pt x="3771" y="652"/>
                    <a:pt x="3771" y="662"/>
                  </a:cubicBezTo>
                  <a:cubicBezTo>
                    <a:pt x="3771" y="671"/>
                    <a:pt x="3779" y="679"/>
                    <a:pt x="3788" y="679"/>
                  </a:cubicBezTo>
                  <a:cubicBezTo>
                    <a:pt x="3798" y="679"/>
                    <a:pt x="3806" y="671"/>
                    <a:pt x="3806" y="662"/>
                  </a:cubicBezTo>
                  <a:cubicBezTo>
                    <a:pt x="3806" y="652"/>
                    <a:pt x="3798" y="644"/>
                    <a:pt x="3788" y="644"/>
                  </a:cubicBezTo>
                  <a:moveTo>
                    <a:pt x="2352" y="643"/>
                  </a:moveTo>
                  <a:cubicBezTo>
                    <a:pt x="2342" y="643"/>
                    <a:pt x="2333" y="651"/>
                    <a:pt x="2333" y="662"/>
                  </a:cubicBezTo>
                  <a:cubicBezTo>
                    <a:pt x="2333" y="672"/>
                    <a:pt x="2342" y="680"/>
                    <a:pt x="2352" y="680"/>
                  </a:cubicBezTo>
                  <a:cubicBezTo>
                    <a:pt x="2362" y="680"/>
                    <a:pt x="2370" y="672"/>
                    <a:pt x="2370" y="662"/>
                  </a:cubicBezTo>
                  <a:cubicBezTo>
                    <a:pt x="2370" y="651"/>
                    <a:pt x="2362" y="643"/>
                    <a:pt x="2352" y="643"/>
                  </a:cubicBezTo>
                  <a:moveTo>
                    <a:pt x="3658" y="643"/>
                  </a:moveTo>
                  <a:cubicBezTo>
                    <a:pt x="3648" y="643"/>
                    <a:pt x="3639" y="651"/>
                    <a:pt x="3639" y="662"/>
                  </a:cubicBezTo>
                  <a:cubicBezTo>
                    <a:pt x="3639" y="672"/>
                    <a:pt x="3648" y="680"/>
                    <a:pt x="3658" y="680"/>
                  </a:cubicBezTo>
                  <a:cubicBezTo>
                    <a:pt x="3668" y="680"/>
                    <a:pt x="3676" y="672"/>
                    <a:pt x="3676" y="662"/>
                  </a:cubicBezTo>
                  <a:cubicBezTo>
                    <a:pt x="3676" y="651"/>
                    <a:pt x="3668" y="643"/>
                    <a:pt x="3658" y="643"/>
                  </a:cubicBezTo>
                  <a:moveTo>
                    <a:pt x="2482" y="642"/>
                  </a:moveTo>
                  <a:cubicBezTo>
                    <a:pt x="2472" y="642"/>
                    <a:pt x="2463" y="651"/>
                    <a:pt x="2463" y="662"/>
                  </a:cubicBezTo>
                  <a:cubicBezTo>
                    <a:pt x="2463" y="672"/>
                    <a:pt x="2472" y="681"/>
                    <a:pt x="2482" y="681"/>
                  </a:cubicBezTo>
                  <a:cubicBezTo>
                    <a:pt x="2493" y="681"/>
                    <a:pt x="2502" y="672"/>
                    <a:pt x="2502" y="662"/>
                  </a:cubicBezTo>
                  <a:cubicBezTo>
                    <a:pt x="2502" y="651"/>
                    <a:pt x="2493" y="642"/>
                    <a:pt x="2482" y="642"/>
                  </a:cubicBezTo>
                  <a:moveTo>
                    <a:pt x="3527" y="642"/>
                  </a:moveTo>
                  <a:cubicBezTo>
                    <a:pt x="3517" y="642"/>
                    <a:pt x="3508" y="651"/>
                    <a:pt x="3508" y="662"/>
                  </a:cubicBezTo>
                  <a:cubicBezTo>
                    <a:pt x="3508" y="672"/>
                    <a:pt x="3517" y="681"/>
                    <a:pt x="3527" y="681"/>
                  </a:cubicBezTo>
                  <a:cubicBezTo>
                    <a:pt x="3538" y="681"/>
                    <a:pt x="3546" y="672"/>
                    <a:pt x="3546" y="662"/>
                  </a:cubicBezTo>
                  <a:cubicBezTo>
                    <a:pt x="3546" y="651"/>
                    <a:pt x="3538" y="642"/>
                    <a:pt x="3527" y="642"/>
                  </a:cubicBezTo>
                  <a:moveTo>
                    <a:pt x="2613" y="642"/>
                  </a:moveTo>
                  <a:cubicBezTo>
                    <a:pt x="2602" y="642"/>
                    <a:pt x="2593" y="651"/>
                    <a:pt x="2593" y="662"/>
                  </a:cubicBezTo>
                  <a:cubicBezTo>
                    <a:pt x="2593" y="672"/>
                    <a:pt x="2602" y="681"/>
                    <a:pt x="2613" y="681"/>
                  </a:cubicBezTo>
                  <a:cubicBezTo>
                    <a:pt x="2624" y="681"/>
                    <a:pt x="2633" y="672"/>
                    <a:pt x="2633" y="662"/>
                  </a:cubicBezTo>
                  <a:cubicBezTo>
                    <a:pt x="2633" y="651"/>
                    <a:pt x="2624" y="642"/>
                    <a:pt x="2613" y="642"/>
                  </a:cubicBezTo>
                  <a:moveTo>
                    <a:pt x="3397" y="642"/>
                  </a:moveTo>
                  <a:cubicBezTo>
                    <a:pt x="3386" y="642"/>
                    <a:pt x="3377" y="651"/>
                    <a:pt x="3377" y="662"/>
                  </a:cubicBezTo>
                  <a:cubicBezTo>
                    <a:pt x="3377" y="672"/>
                    <a:pt x="3386" y="681"/>
                    <a:pt x="3397" y="681"/>
                  </a:cubicBezTo>
                  <a:cubicBezTo>
                    <a:pt x="3407" y="681"/>
                    <a:pt x="3416" y="672"/>
                    <a:pt x="3416" y="662"/>
                  </a:cubicBezTo>
                  <a:cubicBezTo>
                    <a:pt x="3416" y="651"/>
                    <a:pt x="3407" y="642"/>
                    <a:pt x="3397" y="642"/>
                  </a:cubicBezTo>
                  <a:moveTo>
                    <a:pt x="2744" y="642"/>
                  </a:moveTo>
                  <a:cubicBezTo>
                    <a:pt x="2733" y="642"/>
                    <a:pt x="2724" y="651"/>
                    <a:pt x="2724" y="662"/>
                  </a:cubicBezTo>
                  <a:cubicBezTo>
                    <a:pt x="2724" y="673"/>
                    <a:pt x="2733" y="681"/>
                    <a:pt x="2744" y="681"/>
                  </a:cubicBezTo>
                  <a:cubicBezTo>
                    <a:pt x="2755" y="681"/>
                    <a:pt x="2764" y="673"/>
                    <a:pt x="2764" y="662"/>
                  </a:cubicBezTo>
                  <a:cubicBezTo>
                    <a:pt x="2764" y="651"/>
                    <a:pt x="2755" y="642"/>
                    <a:pt x="2744" y="642"/>
                  </a:cubicBezTo>
                  <a:moveTo>
                    <a:pt x="3266" y="642"/>
                  </a:moveTo>
                  <a:cubicBezTo>
                    <a:pt x="3255" y="642"/>
                    <a:pt x="3246" y="651"/>
                    <a:pt x="3246" y="662"/>
                  </a:cubicBezTo>
                  <a:cubicBezTo>
                    <a:pt x="3246" y="673"/>
                    <a:pt x="3255" y="681"/>
                    <a:pt x="3266" y="681"/>
                  </a:cubicBezTo>
                  <a:cubicBezTo>
                    <a:pt x="3277" y="681"/>
                    <a:pt x="3286" y="673"/>
                    <a:pt x="3286" y="662"/>
                  </a:cubicBezTo>
                  <a:cubicBezTo>
                    <a:pt x="3286" y="651"/>
                    <a:pt x="3277" y="642"/>
                    <a:pt x="3266" y="642"/>
                  </a:cubicBezTo>
                  <a:moveTo>
                    <a:pt x="2874" y="641"/>
                  </a:moveTo>
                  <a:cubicBezTo>
                    <a:pt x="2863" y="641"/>
                    <a:pt x="2854" y="650"/>
                    <a:pt x="2854" y="662"/>
                  </a:cubicBezTo>
                  <a:cubicBezTo>
                    <a:pt x="2854" y="673"/>
                    <a:pt x="2863" y="682"/>
                    <a:pt x="2874" y="682"/>
                  </a:cubicBezTo>
                  <a:cubicBezTo>
                    <a:pt x="2885" y="682"/>
                    <a:pt x="2894" y="673"/>
                    <a:pt x="2894" y="662"/>
                  </a:cubicBezTo>
                  <a:cubicBezTo>
                    <a:pt x="2894" y="650"/>
                    <a:pt x="2885" y="641"/>
                    <a:pt x="2874" y="641"/>
                  </a:cubicBezTo>
                  <a:moveTo>
                    <a:pt x="3005" y="641"/>
                  </a:moveTo>
                  <a:cubicBezTo>
                    <a:pt x="2994" y="641"/>
                    <a:pt x="2985" y="650"/>
                    <a:pt x="2985" y="662"/>
                  </a:cubicBezTo>
                  <a:cubicBezTo>
                    <a:pt x="2985" y="673"/>
                    <a:pt x="2994" y="682"/>
                    <a:pt x="3005" y="682"/>
                  </a:cubicBezTo>
                  <a:cubicBezTo>
                    <a:pt x="3016" y="682"/>
                    <a:pt x="3025" y="673"/>
                    <a:pt x="3025" y="662"/>
                  </a:cubicBezTo>
                  <a:cubicBezTo>
                    <a:pt x="3025" y="650"/>
                    <a:pt x="3016" y="641"/>
                    <a:pt x="3005" y="641"/>
                  </a:cubicBezTo>
                  <a:moveTo>
                    <a:pt x="3135" y="641"/>
                  </a:moveTo>
                  <a:cubicBezTo>
                    <a:pt x="3124" y="641"/>
                    <a:pt x="3115" y="650"/>
                    <a:pt x="3115" y="662"/>
                  </a:cubicBezTo>
                  <a:cubicBezTo>
                    <a:pt x="3115" y="673"/>
                    <a:pt x="3124" y="682"/>
                    <a:pt x="3135" y="682"/>
                  </a:cubicBezTo>
                  <a:cubicBezTo>
                    <a:pt x="3147" y="682"/>
                    <a:pt x="3156" y="673"/>
                    <a:pt x="3156" y="662"/>
                  </a:cubicBezTo>
                  <a:cubicBezTo>
                    <a:pt x="3156" y="650"/>
                    <a:pt x="3147" y="641"/>
                    <a:pt x="3135" y="641"/>
                  </a:cubicBezTo>
                  <a:moveTo>
                    <a:pt x="2091" y="516"/>
                  </a:moveTo>
                  <a:cubicBezTo>
                    <a:pt x="2082" y="516"/>
                    <a:pt x="2076" y="523"/>
                    <a:pt x="2076" y="531"/>
                  </a:cubicBezTo>
                  <a:cubicBezTo>
                    <a:pt x="2076" y="539"/>
                    <a:pt x="2082" y="546"/>
                    <a:pt x="2091" y="546"/>
                  </a:cubicBezTo>
                  <a:cubicBezTo>
                    <a:pt x="2099" y="546"/>
                    <a:pt x="2105" y="539"/>
                    <a:pt x="2105" y="531"/>
                  </a:cubicBezTo>
                  <a:cubicBezTo>
                    <a:pt x="2105" y="523"/>
                    <a:pt x="2099" y="516"/>
                    <a:pt x="2091" y="516"/>
                  </a:cubicBezTo>
                  <a:moveTo>
                    <a:pt x="3919" y="516"/>
                  </a:moveTo>
                  <a:cubicBezTo>
                    <a:pt x="3911" y="516"/>
                    <a:pt x="3904" y="523"/>
                    <a:pt x="3904" y="531"/>
                  </a:cubicBezTo>
                  <a:cubicBezTo>
                    <a:pt x="3904" y="539"/>
                    <a:pt x="3911" y="546"/>
                    <a:pt x="3919" y="546"/>
                  </a:cubicBezTo>
                  <a:cubicBezTo>
                    <a:pt x="3927" y="546"/>
                    <a:pt x="3934" y="539"/>
                    <a:pt x="3934" y="531"/>
                  </a:cubicBezTo>
                  <a:cubicBezTo>
                    <a:pt x="3934" y="523"/>
                    <a:pt x="3927" y="516"/>
                    <a:pt x="3919" y="516"/>
                  </a:cubicBezTo>
                  <a:moveTo>
                    <a:pt x="2221" y="515"/>
                  </a:moveTo>
                  <a:cubicBezTo>
                    <a:pt x="2212" y="515"/>
                    <a:pt x="2205" y="522"/>
                    <a:pt x="2205" y="531"/>
                  </a:cubicBezTo>
                  <a:cubicBezTo>
                    <a:pt x="2205" y="540"/>
                    <a:pt x="2212" y="547"/>
                    <a:pt x="2221" y="547"/>
                  </a:cubicBezTo>
                  <a:cubicBezTo>
                    <a:pt x="2230" y="547"/>
                    <a:pt x="2237" y="540"/>
                    <a:pt x="2237" y="531"/>
                  </a:cubicBezTo>
                  <a:cubicBezTo>
                    <a:pt x="2237" y="522"/>
                    <a:pt x="2230" y="515"/>
                    <a:pt x="2221" y="515"/>
                  </a:cubicBezTo>
                  <a:moveTo>
                    <a:pt x="3788" y="515"/>
                  </a:moveTo>
                  <a:cubicBezTo>
                    <a:pt x="3780" y="515"/>
                    <a:pt x="3773" y="522"/>
                    <a:pt x="3773" y="531"/>
                  </a:cubicBezTo>
                  <a:cubicBezTo>
                    <a:pt x="3773" y="540"/>
                    <a:pt x="3780" y="547"/>
                    <a:pt x="3788" y="547"/>
                  </a:cubicBezTo>
                  <a:cubicBezTo>
                    <a:pt x="3797" y="547"/>
                    <a:pt x="3804" y="540"/>
                    <a:pt x="3804" y="531"/>
                  </a:cubicBezTo>
                  <a:cubicBezTo>
                    <a:pt x="3804" y="522"/>
                    <a:pt x="3797" y="515"/>
                    <a:pt x="3788" y="515"/>
                  </a:cubicBezTo>
                  <a:moveTo>
                    <a:pt x="2352" y="514"/>
                  </a:moveTo>
                  <a:cubicBezTo>
                    <a:pt x="2343" y="514"/>
                    <a:pt x="2335" y="522"/>
                    <a:pt x="2335" y="531"/>
                  </a:cubicBezTo>
                  <a:cubicBezTo>
                    <a:pt x="2335" y="540"/>
                    <a:pt x="2343" y="548"/>
                    <a:pt x="2352" y="548"/>
                  </a:cubicBezTo>
                  <a:cubicBezTo>
                    <a:pt x="2361" y="548"/>
                    <a:pt x="2368" y="540"/>
                    <a:pt x="2368" y="531"/>
                  </a:cubicBezTo>
                  <a:cubicBezTo>
                    <a:pt x="2368" y="522"/>
                    <a:pt x="2361" y="514"/>
                    <a:pt x="2352" y="514"/>
                  </a:cubicBezTo>
                  <a:moveTo>
                    <a:pt x="3658" y="514"/>
                  </a:moveTo>
                  <a:cubicBezTo>
                    <a:pt x="3649" y="514"/>
                    <a:pt x="3641" y="522"/>
                    <a:pt x="3641" y="531"/>
                  </a:cubicBezTo>
                  <a:cubicBezTo>
                    <a:pt x="3641" y="540"/>
                    <a:pt x="3649" y="548"/>
                    <a:pt x="3658" y="548"/>
                  </a:cubicBezTo>
                  <a:cubicBezTo>
                    <a:pt x="3667" y="548"/>
                    <a:pt x="3675" y="540"/>
                    <a:pt x="3675" y="531"/>
                  </a:cubicBezTo>
                  <a:cubicBezTo>
                    <a:pt x="3675" y="522"/>
                    <a:pt x="3667" y="514"/>
                    <a:pt x="3658" y="514"/>
                  </a:cubicBezTo>
                  <a:moveTo>
                    <a:pt x="2482" y="514"/>
                  </a:moveTo>
                  <a:cubicBezTo>
                    <a:pt x="2473" y="514"/>
                    <a:pt x="2465" y="521"/>
                    <a:pt x="2465" y="531"/>
                  </a:cubicBezTo>
                  <a:cubicBezTo>
                    <a:pt x="2465" y="541"/>
                    <a:pt x="2473" y="548"/>
                    <a:pt x="2482" y="548"/>
                  </a:cubicBezTo>
                  <a:cubicBezTo>
                    <a:pt x="2492" y="548"/>
                    <a:pt x="2500" y="541"/>
                    <a:pt x="2500" y="531"/>
                  </a:cubicBezTo>
                  <a:cubicBezTo>
                    <a:pt x="2500" y="521"/>
                    <a:pt x="2492" y="514"/>
                    <a:pt x="2482" y="514"/>
                  </a:cubicBezTo>
                  <a:moveTo>
                    <a:pt x="3527" y="514"/>
                  </a:moveTo>
                  <a:cubicBezTo>
                    <a:pt x="3518" y="514"/>
                    <a:pt x="3510" y="521"/>
                    <a:pt x="3510" y="531"/>
                  </a:cubicBezTo>
                  <a:cubicBezTo>
                    <a:pt x="3510" y="541"/>
                    <a:pt x="3518" y="548"/>
                    <a:pt x="3527" y="548"/>
                  </a:cubicBezTo>
                  <a:cubicBezTo>
                    <a:pt x="3537" y="548"/>
                    <a:pt x="3545" y="541"/>
                    <a:pt x="3545" y="531"/>
                  </a:cubicBezTo>
                  <a:cubicBezTo>
                    <a:pt x="3545" y="521"/>
                    <a:pt x="3537" y="514"/>
                    <a:pt x="3527" y="514"/>
                  </a:cubicBezTo>
                  <a:moveTo>
                    <a:pt x="2613" y="513"/>
                  </a:moveTo>
                  <a:cubicBezTo>
                    <a:pt x="2603" y="513"/>
                    <a:pt x="2595" y="521"/>
                    <a:pt x="2595" y="531"/>
                  </a:cubicBezTo>
                  <a:cubicBezTo>
                    <a:pt x="2595" y="541"/>
                    <a:pt x="2603" y="549"/>
                    <a:pt x="2613" y="549"/>
                  </a:cubicBezTo>
                  <a:cubicBezTo>
                    <a:pt x="2623" y="549"/>
                    <a:pt x="2631" y="541"/>
                    <a:pt x="2631" y="531"/>
                  </a:cubicBezTo>
                  <a:cubicBezTo>
                    <a:pt x="2631" y="521"/>
                    <a:pt x="2623" y="513"/>
                    <a:pt x="2613" y="513"/>
                  </a:cubicBezTo>
                  <a:moveTo>
                    <a:pt x="3397" y="513"/>
                  </a:moveTo>
                  <a:cubicBezTo>
                    <a:pt x="3387" y="513"/>
                    <a:pt x="3379" y="521"/>
                    <a:pt x="3379" y="531"/>
                  </a:cubicBezTo>
                  <a:cubicBezTo>
                    <a:pt x="3379" y="541"/>
                    <a:pt x="3387" y="549"/>
                    <a:pt x="3397" y="549"/>
                  </a:cubicBezTo>
                  <a:cubicBezTo>
                    <a:pt x="3406" y="549"/>
                    <a:pt x="3414" y="541"/>
                    <a:pt x="3414" y="531"/>
                  </a:cubicBezTo>
                  <a:cubicBezTo>
                    <a:pt x="3414" y="521"/>
                    <a:pt x="3406" y="513"/>
                    <a:pt x="3397" y="513"/>
                  </a:cubicBezTo>
                  <a:moveTo>
                    <a:pt x="2744" y="513"/>
                  </a:moveTo>
                  <a:cubicBezTo>
                    <a:pt x="2734" y="513"/>
                    <a:pt x="2725" y="521"/>
                    <a:pt x="2725" y="531"/>
                  </a:cubicBezTo>
                  <a:cubicBezTo>
                    <a:pt x="2725" y="541"/>
                    <a:pt x="2734" y="549"/>
                    <a:pt x="2744" y="549"/>
                  </a:cubicBezTo>
                  <a:cubicBezTo>
                    <a:pt x="2754" y="549"/>
                    <a:pt x="2762" y="541"/>
                    <a:pt x="2762" y="531"/>
                  </a:cubicBezTo>
                  <a:cubicBezTo>
                    <a:pt x="2762" y="521"/>
                    <a:pt x="2754" y="513"/>
                    <a:pt x="2744" y="513"/>
                  </a:cubicBezTo>
                  <a:moveTo>
                    <a:pt x="2874" y="513"/>
                  </a:moveTo>
                  <a:cubicBezTo>
                    <a:pt x="2864" y="513"/>
                    <a:pt x="2856" y="521"/>
                    <a:pt x="2856" y="531"/>
                  </a:cubicBezTo>
                  <a:cubicBezTo>
                    <a:pt x="2856" y="541"/>
                    <a:pt x="2864" y="549"/>
                    <a:pt x="2874" y="549"/>
                  </a:cubicBezTo>
                  <a:cubicBezTo>
                    <a:pt x="2884" y="549"/>
                    <a:pt x="2892" y="541"/>
                    <a:pt x="2892" y="531"/>
                  </a:cubicBezTo>
                  <a:cubicBezTo>
                    <a:pt x="2892" y="521"/>
                    <a:pt x="2884" y="513"/>
                    <a:pt x="2874" y="513"/>
                  </a:cubicBezTo>
                  <a:moveTo>
                    <a:pt x="3266" y="513"/>
                  </a:moveTo>
                  <a:cubicBezTo>
                    <a:pt x="3256" y="513"/>
                    <a:pt x="3248" y="521"/>
                    <a:pt x="3248" y="531"/>
                  </a:cubicBezTo>
                  <a:cubicBezTo>
                    <a:pt x="3248" y="541"/>
                    <a:pt x="3256" y="549"/>
                    <a:pt x="3266" y="549"/>
                  </a:cubicBezTo>
                  <a:cubicBezTo>
                    <a:pt x="3276" y="549"/>
                    <a:pt x="3284" y="541"/>
                    <a:pt x="3284" y="531"/>
                  </a:cubicBezTo>
                  <a:cubicBezTo>
                    <a:pt x="3284" y="521"/>
                    <a:pt x="3276" y="513"/>
                    <a:pt x="3266" y="513"/>
                  </a:cubicBezTo>
                  <a:moveTo>
                    <a:pt x="3005" y="512"/>
                  </a:moveTo>
                  <a:cubicBezTo>
                    <a:pt x="2995" y="512"/>
                    <a:pt x="2986" y="521"/>
                    <a:pt x="2986" y="531"/>
                  </a:cubicBezTo>
                  <a:cubicBezTo>
                    <a:pt x="2986" y="541"/>
                    <a:pt x="2995" y="549"/>
                    <a:pt x="3005" y="549"/>
                  </a:cubicBezTo>
                  <a:cubicBezTo>
                    <a:pt x="3015" y="549"/>
                    <a:pt x="3023" y="541"/>
                    <a:pt x="3023" y="531"/>
                  </a:cubicBezTo>
                  <a:cubicBezTo>
                    <a:pt x="3023" y="521"/>
                    <a:pt x="3015" y="512"/>
                    <a:pt x="3005" y="512"/>
                  </a:cubicBezTo>
                  <a:moveTo>
                    <a:pt x="3135" y="512"/>
                  </a:moveTo>
                  <a:cubicBezTo>
                    <a:pt x="3125" y="512"/>
                    <a:pt x="3117" y="521"/>
                    <a:pt x="3117" y="531"/>
                  </a:cubicBezTo>
                  <a:cubicBezTo>
                    <a:pt x="3117" y="541"/>
                    <a:pt x="3125" y="549"/>
                    <a:pt x="3135" y="549"/>
                  </a:cubicBezTo>
                  <a:cubicBezTo>
                    <a:pt x="3146" y="549"/>
                    <a:pt x="3154" y="541"/>
                    <a:pt x="3154" y="531"/>
                  </a:cubicBezTo>
                  <a:cubicBezTo>
                    <a:pt x="3154" y="521"/>
                    <a:pt x="3146" y="512"/>
                    <a:pt x="3135" y="512"/>
                  </a:cubicBezTo>
                  <a:moveTo>
                    <a:pt x="2091" y="387"/>
                  </a:moveTo>
                  <a:cubicBezTo>
                    <a:pt x="2083" y="387"/>
                    <a:pt x="2078" y="393"/>
                    <a:pt x="2078" y="400"/>
                  </a:cubicBezTo>
                  <a:cubicBezTo>
                    <a:pt x="2078" y="408"/>
                    <a:pt x="2083" y="413"/>
                    <a:pt x="2091" y="413"/>
                  </a:cubicBezTo>
                  <a:cubicBezTo>
                    <a:pt x="2098" y="413"/>
                    <a:pt x="2104" y="408"/>
                    <a:pt x="2104" y="400"/>
                  </a:cubicBezTo>
                  <a:cubicBezTo>
                    <a:pt x="2104" y="393"/>
                    <a:pt x="2098" y="387"/>
                    <a:pt x="2091" y="387"/>
                  </a:cubicBezTo>
                  <a:moveTo>
                    <a:pt x="3919" y="387"/>
                  </a:moveTo>
                  <a:cubicBezTo>
                    <a:pt x="3912" y="387"/>
                    <a:pt x="3906" y="393"/>
                    <a:pt x="3906" y="400"/>
                  </a:cubicBezTo>
                  <a:cubicBezTo>
                    <a:pt x="3906" y="408"/>
                    <a:pt x="3912" y="413"/>
                    <a:pt x="3919" y="413"/>
                  </a:cubicBezTo>
                  <a:cubicBezTo>
                    <a:pt x="3926" y="413"/>
                    <a:pt x="3932" y="408"/>
                    <a:pt x="3932" y="400"/>
                  </a:cubicBezTo>
                  <a:cubicBezTo>
                    <a:pt x="3932" y="393"/>
                    <a:pt x="3926" y="387"/>
                    <a:pt x="3919" y="387"/>
                  </a:cubicBezTo>
                  <a:moveTo>
                    <a:pt x="2221" y="387"/>
                  </a:moveTo>
                  <a:cubicBezTo>
                    <a:pt x="2214" y="387"/>
                    <a:pt x="2207" y="393"/>
                    <a:pt x="2207" y="400"/>
                  </a:cubicBezTo>
                  <a:cubicBezTo>
                    <a:pt x="2207" y="408"/>
                    <a:pt x="2214" y="414"/>
                    <a:pt x="2221" y="414"/>
                  </a:cubicBezTo>
                  <a:cubicBezTo>
                    <a:pt x="2229" y="414"/>
                    <a:pt x="2235" y="408"/>
                    <a:pt x="2235" y="400"/>
                  </a:cubicBezTo>
                  <a:cubicBezTo>
                    <a:pt x="2235" y="393"/>
                    <a:pt x="2229" y="387"/>
                    <a:pt x="2221" y="387"/>
                  </a:cubicBezTo>
                  <a:moveTo>
                    <a:pt x="3788" y="387"/>
                  </a:moveTo>
                  <a:cubicBezTo>
                    <a:pt x="3781" y="387"/>
                    <a:pt x="3775" y="393"/>
                    <a:pt x="3775" y="400"/>
                  </a:cubicBezTo>
                  <a:cubicBezTo>
                    <a:pt x="3775" y="408"/>
                    <a:pt x="3781" y="414"/>
                    <a:pt x="3788" y="414"/>
                  </a:cubicBezTo>
                  <a:cubicBezTo>
                    <a:pt x="3796" y="414"/>
                    <a:pt x="3802" y="408"/>
                    <a:pt x="3802" y="400"/>
                  </a:cubicBezTo>
                  <a:cubicBezTo>
                    <a:pt x="3802" y="393"/>
                    <a:pt x="3796" y="387"/>
                    <a:pt x="3788" y="387"/>
                  </a:cubicBezTo>
                  <a:moveTo>
                    <a:pt x="2352" y="386"/>
                  </a:moveTo>
                  <a:cubicBezTo>
                    <a:pt x="2344" y="386"/>
                    <a:pt x="2337" y="392"/>
                    <a:pt x="2337" y="400"/>
                  </a:cubicBezTo>
                  <a:cubicBezTo>
                    <a:pt x="2337" y="408"/>
                    <a:pt x="2344" y="415"/>
                    <a:pt x="2352" y="415"/>
                  </a:cubicBezTo>
                  <a:cubicBezTo>
                    <a:pt x="2360" y="415"/>
                    <a:pt x="2366" y="408"/>
                    <a:pt x="2366" y="400"/>
                  </a:cubicBezTo>
                  <a:cubicBezTo>
                    <a:pt x="2366" y="392"/>
                    <a:pt x="2360" y="386"/>
                    <a:pt x="2352" y="386"/>
                  </a:cubicBezTo>
                  <a:moveTo>
                    <a:pt x="3658" y="386"/>
                  </a:moveTo>
                  <a:cubicBezTo>
                    <a:pt x="3650" y="386"/>
                    <a:pt x="3643" y="392"/>
                    <a:pt x="3643" y="400"/>
                  </a:cubicBezTo>
                  <a:cubicBezTo>
                    <a:pt x="3643" y="408"/>
                    <a:pt x="3650" y="415"/>
                    <a:pt x="3658" y="415"/>
                  </a:cubicBezTo>
                  <a:cubicBezTo>
                    <a:pt x="3666" y="415"/>
                    <a:pt x="3672" y="408"/>
                    <a:pt x="3672" y="400"/>
                  </a:cubicBezTo>
                  <a:cubicBezTo>
                    <a:pt x="3672" y="392"/>
                    <a:pt x="3666" y="386"/>
                    <a:pt x="3658" y="386"/>
                  </a:cubicBezTo>
                  <a:moveTo>
                    <a:pt x="2482" y="385"/>
                  </a:moveTo>
                  <a:cubicBezTo>
                    <a:pt x="2474" y="385"/>
                    <a:pt x="2467" y="392"/>
                    <a:pt x="2467" y="400"/>
                  </a:cubicBezTo>
                  <a:cubicBezTo>
                    <a:pt x="2467" y="409"/>
                    <a:pt x="2474" y="416"/>
                    <a:pt x="2482" y="416"/>
                  </a:cubicBezTo>
                  <a:cubicBezTo>
                    <a:pt x="2491" y="416"/>
                    <a:pt x="2498" y="409"/>
                    <a:pt x="2498" y="400"/>
                  </a:cubicBezTo>
                  <a:cubicBezTo>
                    <a:pt x="2498" y="392"/>
                    <a:pt x="2491" y="385"/>
                    <a:pt x="2482" y="385"/>
                  </a:cubicBezTo>
                  <a:moveTo>
                    <a:pt x="3527" y="385"/>
                  </a:moveTo>
                  <a:cubicBezTo>
                    <a:pt x="3519" y="385"/>
                    <a:pt x="3512" y="392"/>
                    <a:pt x="3512" y="400"/>
                  </a:cubicBezTo>
                  <a:cubicBezTo>
                    <a:pt x="3512" y="409"/>
                    <a:pt x="3519" y="416"/>
                    <a:pt x="3527" y="416"/>
                  </a:cubicBezTo>
                  <a:cubicBezTo>
                    <a:pt x="3536" y="416"/>
                    <a:pt x="3542" y="409"/>
                    <a:pt x="3542" y="400"/>
                  </a:cubicBezTo>
                  <a:cubicBezTo>
                    <a:pt x="3542" y="392"/>
                    <a:pt x="3536" y="385"/>
                    <a:pt x="3527" y="385"/>
                  </a:cubicBezTo>
                  <a:moveTo>
                    <a:pt x="2613" y="385"/>
                  </a:moveTo>
                  <a:cubicBezTo>
                    <a:pt x="2604" y="385"/>
                    <a:pt x="2597" y="392"/>
                    <a:pt x="2597" y="400"/>
                  </a:cubicBezTo>
                  <a:cubicBezTo>
                    <a:pt x="2597" y="409"/>
                    <a:pt x="2604" y="416"/>
                    <a:pt x="2613" y="416"/>
                  </a:cubicBezTo>
                  <a:cubicBezTo>
                    <a:pt x="2622" y="416"/>
                    <a:pt x="2629" y="409"/>
                    <a:pt x="2629" y="400"/>
                  </a:cubicBezTo>
                  <a:cubicBezTo>
                    <a:pt x="2629" y="392"/>
                    <a:pt x="2622" y="385"/>
                    <a:pt x="2613" y="385"/>
                  </a:cubicBezTo>
                  <a:moveTo>
                    <a:pt x="3397" y="385"/>
                  </a:moveTo>
                  <a:cubicBezTo>
                    <a:pt x="3388" y="385"/>
                    <a:pt x="3381" y="392"/>
                    <a:pt x="3381" y="400"/>
                  </a:cubicBezTo>
                  <a:cubicBezTo>
                    <a:pt x="3381" y="409"/>
                    <a:pt x="3388" y="416"/>
                    <a:pt x="3397" y="416"/>
                  </a:cubicBezTo>
                  <a:cubicBezTo>
                    <a:pt x="3405" y="416"/>
                    <a:pt x="3412" y="409"/>
                    <a:pt x="3412" y="400"/>
                  </a:cubicBezTo>
                  <a:cubicBezTo>
                    <a:pt x="3412" y="392"/>
                    <a:pt x="3405" y="385"/>
                    <a:pt x="3397" y="385"/>
                  </a:cubicBezTo>
                  <a:moveTo>
                    <a:pt x="2744" y="384"/>
                  </a:moveTo>
                  <a:cubicBezTo>
                    <a:pt x="2735" y="384"/>
                    <a:pt x="2728" y="392"/>
                    <a:pt x="2728" y="400"/>
                  </a:cubicBezTo>
                  <a:cubicBezTo>
                    <a:pt x="2728" y="409"/>
                    <a:pt x="2735" y="416"/>
                    <a:pt x="2744" y="416"/>
                  </a:cubicBezTo>
                  <a:cubicBezTo>
                    <a:pt x="2752" y="416"/>
                    <a:pt x="2760" y="409"/>
                    <a:pt x="2760" y="400"/>
                  </a:cubicBezTo>
                  <a:cubicBezTo>
                    <a:pt x="2760" y="392"/>
                    <a:pt x="2752" y="384"/>
                    <a:pt x="2744" y="384"/>
                  </a:cubicBezTo>
                  <a:moveTo>
                    <a:pt x="3266" y="384"/>
                  </a:moveTo>
                  <a:cubicBezTo>
                    <a:pt x="3257" y="384"/>
                    <a:pt x="3250" y="392"/>
                    <a:pt x="3250" y="400"/>
                  </a:cubicBezTo>
                  <a:cubicBezTo>
                    <a:pt x="3250" y="409"/>
                    <a:pt x="3257" y="416"/>
                    <a:pt x="3266" y="416"/>
                  </a:cubicBezTo>
                  <a:cubicBezTo>
                    <a:pt x="3275" y="416"/>
                    <a:pt x="3282" y="409"/>
                    <a:pt x="3282" y="400"/>
                  </a:cubicBezTo>
                  <a:cubicBezTo>
                    <a:pt x="3282" y="392"/>
                    <a:pt x="3275" y="384"/>
                    <a:pt x="3266" y="384"/>
                  </a:cubicBezTo>
                  <a:moveTo>
                    <a:pt x="2874" y="384"/>
                  </a:moveTo>
                  <a:cubicBezTo>
                    <a:pt x="2865" y="384"/>
                    <a:pt x="2858" y="391"/>
                    <a:pt x="2858" y="400"/>
                  </a:cubicBezTo>
                  <a:cubicBezTo>
                    <a:pt x="2858" y="409"/>
                    <a:pt x="2865" y="417"/>
                    <a:pt x="2874" y="417"/>
                  </a:cubicBezTo>
                  <a:cubicBezTo>
                    <a:pt x="2883" y="417"/>
                    <a:pt x="2891" y="409"/>
                    <a:pt x="2891" y="400"/>
                  </a:cubicBezTo>
                  <a:cubicBezTo>
                    <a:pt x="2891" y="391"/>
                    <a:pt x="2883" y="384"/>
                    <a:pt x="2874" y="384"/>
                  </a:cubicBezTo>
                  <a:moveTo>
                    <a:pt x="3005" y="384"/>
                  </a:moveTo>
                  <a:cubicBezTo>
                    <a:pt x="2996" y="384"/>
                    <a:pt x="2989" y="391"/>
                    <a:pt x="2989" y="400"/>
                  </a:cubicBezTo>
                  <a:cubicBezTo>
                    <a:pt x="2989" y="409"/>
                    <a:pt x="2996" y="417"/>
                    <a:pt x="3005" y="417"/>
                  </a:cubicBezTo>
                  <a:cubicBezTo>
                    <a:pt x="3014" y="417"/>
                    <a:pt x="3021" y="409"/>
                    <a:pt x="3021" y="400"/>
                  </a:cubicBezTo>
                  <a:cubicBezTo>
                    <a:pt x="3021" y="391"/>
                    <a:pt x="3014" y="384"/>
                    <a:pt x="3005" y="384"/>
                  </a:cubicBezTo>
                  <a:moveTo>
                    <a:pt x="3135" y="384"/>
                  </a:moveTo>
                  <a:cubicBezTo>
                    <a:pt x="3126" y="384"/>
                    <a:pt x="3119" y="391"/>
                    <a:pt x="3119" y="400"/>
                  </a:cubicBezTo>
                  <a:cubicBezTo>
                    <a:pt x="3119" y="409"/>
                    <a:pt x="3126" y="417"/>
                    <a:pt x="3135" y="417"/>
                  </a:cubicBezTo>
                  <a:cubicBezTo>
                    <a:pt x="3144" y="417"/>
                    <a:pt x="3152" y="409"/>
                    <a:pt x="3152" y="400"/>
                  </a:cubicBezTo>
                  <a:cubicBezTo>
                    <a:pt x="3152" y="391"/>
                    <a:pt x="3144" y="384"/>
                    <a:pt x="3135" y="384"/>
                  </a:cubicBezTo>
                  <a:moveTo>
                    <a:pt x="2091" y="259"/>
                  </a:moveTo>
                  <a:cubicBezTo>
                    <a:pt x="2084" y="259"/>
                    <a:pt x="2079" y="264"/>
                    <a:pt x="2079" y="270"/>
                  </a:cubicBezTo>
                  <a:cubicBezTo>
                    <a:pt x="2079" y="276"/>
                    <a:pt x="2084" y="281"/>
                    <a:pt x="2091" y="281"/>
                  </a:cubicBezTo>
                  <a:cubicBezTo>
                    <a:pt x="2097" y="281"/>
                    <a:pt x="2102" y="276"/>
                    <a:pt x="2102" y="270"/>
                  </a:cubicBezTo>
                  <a:cubicBezTo>
                    <a:pt x="2102" y="264"/>
                    <a:pt x="2097" y="259"/>
                    <a:pt x="2091" y="259"/>
                  </a:cubicBezTo>
                  <a:moveTo>
                    <a:pt x="3919" y="259"/>
                  </a:moveTo>
                  <a:cubicBezTo>
                    <a:pt x="3913" y="259"/>
                    <a:pt x="3908" y="264"/>
                    <a:pt x="3908" y="270"/>
                  </a:cubicBezTo>
                  <a:cubicBezTo>
                    <a:pt x="3908" y="276"/>
                    <a:pt x="3913" y="281"/>
                    <a:pt x="3919" y="281"/>
                  </a:cubicBezTo>
                  <a:cubicBezTo>
                    <a:pt x="3925" y="281"/>
                    <a:pt x="3930" y="276"/>
                    <a:pt x="3930" y="270"/>
                  </a:cubicBezTo>
                  <a:cubicBezTo>
                    <a:pt x="3930" y="264"/>
                    <a:pt x="3925" y="259"/>
                    <a:pt x="3919" y="259"/>
                  </a:cubicBezTo>
                  <a:moveTo>
                    <a:pt x="2221" y="258"/>
                  </a:moveTo>
                  <a:cubicBezTo>
                    <a:pt x="2215" y="258"/>
                    <a:pt x="2209" y="263"/>
                    <a:pt x="2209" y="270"/>
                  </a:cubicBezTo>
                  <a:cubicBezTo>
                    <a:pt x="2209" y="276"/>
                    <a:pt x="2215" y="282"/>
                    <a:pt x="2221" y="282"/>
                  </a:cubicBezTo>
                  <a:cubicBezTo>
                    <a:pt x="2228" y="282"/>
                    <a:pt x="2233" y="276"/>
                    <a:pt x="2233" y="270"/>
                  </a:cubicBezTo>
                  <a:cubicBezTo>
                    <a:pt x="2233" y="263"/>
                    <a:pt x="2228" y="258"/>
                    <a:pt x="2221" y="258"/>
                  </a:cubicBezTo>
                  <a:moveTo>
                    <a:pt x="3788" y="258"/>
                  </a:moveTo>
                  <a:cubicBezTo>
                    <a:pt x="3782" y="258"/>
                    <a:pt x="3776" y="263"/>
                    <a:pt x="3776" y="270"/>
                  </a:cubicBezTo>
                  <a:cubicBezTo>
                    <a:pt x="3776" y="276"/>
                    <a:pt x="3782" y="282"/>
                    <a:pt x="3788" y="282"/>
                  </a:cubicBezTo>
                  <a:cubicBezTo>
                    <a:pt x="3795" y="282"/>
                    <a:pt x="3800" y="276"/>
                    <a:pt x="3800" y="270"/>
                  </a:cubicBezTo>
                  <a:cubicBezTo>
                    <a:pt x="3800" y="263"/>
                    <a:pt x="3795" y="258"/>
                    <a:pt x="3788" y="258"/>
                  </a:cubicBezTo>
                  <a:moveTo>
                    <a:pt x="2352" y="257"/>
                  </a:moveTo>
                  <a:cubicBezTo>
                    <a:pt x="2345" y="257"/>
                    <a:pt x="2339" y="263"/>
                    <a:pt x="2339" y="270"/>
                  </a:cubicBezTo>
                  <a:cubicBezTo>
                    <a:pt x="2339" y="277"/>
                    <a:pt x="2345" y="282"/>
                    <a:pt x="2352" y="282"/>
                  </a:cubicBezTo>
                  <a:cubicBezTo>
                    <a:pt x="2359" y="282"/>
                    <a:pt x="2364" y="277"/>
                    <a:pt x="2364" y="270"/>
                  </a:cubicBezTo>
                  <a:cubicBezTo>
                    <a:pt x="2364" y="263"/>
                    <a:pt x="2359" y="257"/>
                    <a:pt x="2352" y="257"/>
                  </a:cubicBezTo>
                  <a:moveTo>
                    <a:pt x="3658" y="257"/>
                  </a:moveTo>
                  <a:cubicBezTo>
                    <a:pt x="3651" y="257"/>
                    <a:pt x="3645" y="263"/>
                    <a:pt x="3645" y="270"/>
                  </a:cubicBezTo>
                  <a:cubicBezTo>
                    <a:pt x="3645" y="277"/>
                    <a:pt x="3651" y="282"/>
                    <a:pt x="3658" y="282"/>
                  </a:cubicBezTo>
                  <a:cubicBezTo>
                    <a:pt x="3665" y="282"/>
                    <a:pt x="3671" y="277"/>
                    <a:pt x="3671" y="270"/>
                  </a:cubicBezTo>
                  <a:cubicBezTo>
                    <a:pt x="3671" y="263"/>
                    <a:pt x="3665" y="257"/>
                    <a:pt x="3658" y="257"/>
                  </a:cubicBezTo>
                  <a:moveTo>
                    <a:pt x="2482" y="256"/>
                  </a:moveTo>
                  <a:cubicBezTo>
                    <a:pt x="2475" y="256"/>
                    <a:pt x="2469" y="262"/>
                    <a:pt x="2469" y="270"/>
                  </a:cubicBezTo>
                  <a:cubicBezTo>
                    <a:pt x="2469" y="277"/>
                    <a:pt x="2475" y="283"/>
                    <a:pt x="2482" y="283"/>
                  </a:cubicBezTo>
                  <a:cubicBezTo>
                    <a:pt x="2490" y="283"/>
                    <a:pt x="2496" y="277"/>
                    <a:pt x="2496" y="270"/>
                  </a:cubicBezTo>
                  <a:cubicBezTo>
                    <a:pt x="2496" y="262"/>
                    <a:pt x="2490" y="256"/>
                    <a:pt x="2482" y="256"/>
                  </a:cubicBezTo>
                  <a:moveTo>
                    <a:pt x="3527" y="256"/>
                  </a:moveTo>
                  <a:cubicBezTo>
                    <a:pt x="3520" y="256"/>
                    <a:pt x="3514" y="262"/>
                    <a:pt x="3514" y="270"/>
                  </a:cubicBezTo>
                  <a:cubicBezTo>
                    <a:pt x="3514" y="277"/>
                    <a:pt x="3520" y="283"/>
                    <a:pt x="3527" y="283"/>
                  </a:cubicBezTo>
                  <a:cubicBezTo>
                    <a:pt x="3535" y="283"/>
                    <a:pt x="3541" y="277"/>
                    <a:pt x="3541" y="270"/>
                  </a:cubicBezTo>
                  <a:cubicBezTo>
                    <a:pt x="3541" y="262"/>
                    <a:pt x="3535" y="256"/>
                    <a:pt x="3527" y="256"/>
                  </a:cubicBezTo>
                  <a:moveTo>
                    <a:pt x="2613" y="256"/>
                  </a:moveTo>
                  <a:cubicBezTo>
                    <a:pt x="2605" y="256"/>
                    <a:pt x="2599" y="262"/>
                    <a:pt x="2599" y="270"/>
                  </a:cubicBezTo>
                  <a:cubicBezTo>
                    <a:pt x="2599" y="277"/>
                    <a:pt x="2605" y="283"/>
                    <a:pt x="2613" y="283"/>
                  </a:cubicBezTo>
                  <a:cubicBezTo>
                    <a:pt x="2621" y="283"/>
                    <a:pt x="2627" y="277"/>
                    <a:pt x="2627" y="270"/>
                  </a:cubicBezTo>
                  <a:cubicBezTo>
                    <a:pt x="2627" y="262"/>
                    <a:pt x="2621" y="256"/>
                    <a:pt x="2613" y="256"/>
                  </a:cubicBezTo>
                  <a:moveTo>
                    <a:pt x="2744" y="256"/>
                  </a:moveTo>
                  <a:cubicBezTo>
                    <a:pt x="2736" y="256"/>
                    <a:pt x="2730" y="262"/>
                    <a:pt x="2730" y="270"/>
                  </a:cubicBezTo>
                  <a:cubicBezTo>
                    <a:pt x="2730" y="277"/>
                    <a:pt x="2736" y="283"/>
                    <a:pt x="2744" y="283"/>
                  </a:cubicBezTo>
                  <a:cubicBezTo>
                    <a:pt x="2751" y="283"/>
                    <a:pt x="2757" y="277"/>
                    <a:pt x="2757" y="270"/>
                  </a:cubicBezTo>
                  <a:cubicBezTo>
                    <a:pt x="2757" y="262"/>
                    <a:pt x="2751" y="256"/>
                    <a:pt x="2744" y="256"/>
                  </a:cubicBezTo>
                  <a:moveTo>
                    <a:pt x="3266" y="256"/>
                  </a:moveTo>
                  <a:cubicBezTo>
                    <a:pt x="3258" y="256"/>
                    <a:pt x="3252" y="262"/>
                    <a:pt x="3252" y="270"/>
                  </a:cubicBezTo>
                  <a:cubicBezTo>
                    <a:pt x="3252" y="277"/>
                    <a:pt x="3258" y="283"/>
                    <a:pt x="3266" y="283"/>
                  </a:cubicBezTo>
                  <a:cubicBezTo>
                    <a:pt x="3274" y="283"/>
                    <a:pt x="3280" y="277"/>
                    <a:pt x="3280" y="270"/>
                  </a:cubicBezTo>
                  <a:cubicBezTo>
                    <a:pt x="3280" y="262"/>
                    <a:pt x="3274" y="256"/>
                    <a:pt x="3266" y="256"/>
                  </a:cubicBezTo>
                  <a:moveTo>
                    <a:pt x="3397" y="256"/>
                  </a:moveTo>
                  <a:cubicBezTo>
                    <a:pt x="3389" y="256"/>
                    <a:pt x="3383" y="262"/>
                    <a:pt x="3383" y="270"/>
                  </a:cubicBezTo>
                  <a:cubicBezTo>
                    <a:pt x="3383" y="277"/>
                    <a:pt x="3389" y="283"/>
                    <a:pt x="3397" y="283"/>
                  </a:cubicBezTo>
                  <a:cubicBezTo>
                    <a:pt x="3404" y="283"/>
                    <a:pt x="3410" y="277"/>
                    <a:pt x="3410" y="270"/>
                  </a:cubicBezTo>
                  <a:cubicBezTo>
                    <a:pt x="3410" y="262"/>
                    <a:pt x="3404" y="256"/>
                    <a:pt x="3397" y="256"/>
                  </a:cubicBezTo>
                  <a:moveTo>
                    <a:pt x="2874" y="256"/>
                  </a:moveTo>
                  <a:cubicBezTo>
                    <a:pt x="2866" y="256"/>
                    <a:pt x="2860" y="262"/>
                    <a:pt x="2860" y="270"/>
                  </a:cubicBezTo>
                  <a:cubicBezTo>
                    <a:pt x="2860" y="278"/>
                    <a:pt x="2866" y="284"/>
                    <a:pt x="2874" y="284"/>
                  </a:cubicBezTo>
                  <a:cubicBezTo>
                    <a:pt x="2882" y="284"/>
                    <a:pt x="2888" y="278"/>
                    <a:pt x="2888" y="270"/>
                  </a:cubicBezTo>
                  <a:cubicBezTo>
                    <a:pt x="2888" y="262"/>
                    <a:pt x="2882" y="256"/>
                    <a:pt x="2874" y="256"/>
                  </a:cubicBezTo>
                  <a:moveTo>
                    <a:pt x="3005" y="256"/>
                  </a:moveTo>
                  <a:cubicBezTo>
                    <a:pt x="2997" y="256"/>
                    <a:pt x="2991" y="262"/>
                    <a:pt x="2991" y="270"/>
                  </a:cubicBezTo>
                  <a:cubicBezTo>
                    <a:pt x="2991" y="278"/>
                    <a:pt x="2997" y="284"/>
                    <a:pt x="3005" y="284"/>
                  </a:cubicBezTo>
                  <a:cubicBezTo>
                    <a:pt x="3013" y="284"/>
                    <a:pt x="3019" y="278"/>
                    <a:pt x="3019" y="270"/>
                  </a:cubicBezTo>
                  <a:cubicBezTo>
                    <a:pt x="3019" y="262"/>
                    <a:pt x="3013" y="256"/>
                    <a:pt x="3005" y="256"/>
                  </a:cubicBezTo>
                  <a:moveTo>
                    <a:pt x="3135" y="256"/>
                  </a:moveTo>
                  <a:cubicBezTo>
                    <a:pt x="3128" y="256"/>
                    <a:pt x="3121" y="262"/>
                    <a:pt x="3121" y="270"/>
                  </a:cubicBezTo>
                  <a:cubicBezTo>
                    <a:pt x="3121" y="278"/>
                    <a:pt x="3128" y="284"/>
                    <a:pt x="3135" y="284"/>
                  </a:cubicBezTo>
                  <a:cubicBezTo>
                    <a:pt x="3143" y="284"/>
                    <a:pt x="3150" y="278"/>
                    <a:pt x="3150" y="270"/>
                  </a:cubicBezTo>
                  <a:cubicBezTo>
                    <a:pt x="3150" y="262"/>
                    <a:pt x="3143" y="256"/>
                    <a:pt x="3135" y="256"/>
                  </a:cubicBezTo>
                  <a:moveTo>
                    <a:pt x="2091" y="130"/>
                  </a:moveTo>
                  <a:cubicBezTo>
                    <a:pt x="2085" y="130"/>
                    <a:pt x="2081" y="134"/>
                    <a:pt x="2081" y="139"/>
                  </a:cubicBezTo>
                  <a:cubicBezTo>
                    <a:pt x="2081" y="144"/>
                    <a:pt x="2085" y="149"/>
                    <a:pt x="2091" y="149"/>
                  </a:cubicBezTo>
                  <a:cubicBezTo>
                    <a:pt x="2096" y="149"/>
                    <a:pt x="2100" y="144"/>
                    <a:pt x="2100" y="139"/>
                  </a:cubicBezTo>
                  <a:cubicBezTo>
                    <a:pt x="2100" y="134"/>
                    <a:pt x="2096" y="130"/>
                    <a:pt x="2091" y="130"/>
                  </a:cubicBezTo>
                  <a:moveTo>
                    <a:pt x="3919" y="130"/>
                  </a:moveTo>
                  <a:cubicBezTo>
                    <a:pt x="3914" y="130"/>
                    <a:pt x="3910" y="134"/>
                    <a:pt x="3910" y="139"/>
                  </a:cubicBezTo>
                  <a:cubicBezTo>
                    <a:pt x="3910" y="144"/>
                    <a:pt x="3914" y="149"/>
                    <a:pt x="3919" y="149"/>
                  </a:cubicBezTo>
                  <a:cubicBezTo>
                    <a:pt x="3924" y="149"/>
                    <a:pt x="3928" y="144"/>
                    <a:pt x="3928" y="139"/>
                  </a:cubicBezTo>
                  <a:cubicBezTo>
                    <a:pt x="3928" y="134"/>
                    <a:pt x="3924" y="130"/>
                    <a:pt x="3919" y="130"/>
                  </a:cubicBezTo>
                  <a:moveTo>
                    <a:pt x="2221" y="129"/>
                  </a:moveTo>
                  <a:cubicBezTo>
                    <a:pt x="2216" y="129"/>
                    <a:pt x="2211" y="134"/>
                    <a:pt x="2211" y="139"/>
                  </a:cubicBezTo>
                  <a:cubicBezTo>
                    <a:pt x="2211" y="145"/>
                    <a:pt x="2216" y="149"/>
                    <a:pt x="2221" y="149"/>
                  </a:cubicBezTo>
                  <a:cubicBezTo>
                    <a:pt x="2227" y="149"/>
                    <a:pt x="2231" y="145"/>
                    <a:pt x="2231" y="139"/>
                  </a:cubicBezTo>
                  <a:cubicBezTo>
                    <a:pt x="2231" y="134"/>
                    <a:pt x="2227" y="129"/>
                    <a:pt x="2221" y="129"/>
                  </a:cubicBezTo>
                  <a:moveTo>
                    <a:pt x="3788" y="129"/>
                  </a:moveTo>
                  <a:cubicBezTo>
                    <a:pt x="3783" y="129"/>
                    <a:pt x="3778" y="134"/>
                    <a:pt x="3778" y="139"/>
                  </a:cubicBezTo>
                  <a:cubicBezTo>
                    <a:pt x="3778" y="145"/>
                    <a:pt x="3783" y="149"/>
                    <a:pt x="3788" y="149"/>
                  </a:cubicBezTo>
                  <a:cubicBezTo>
                    <a:pt x="3794" y="149"/>
                    <a:pt x="3799" y="145"/>
                    <a:pt x="3799" y="139"/>
                  </a:cubicBezTo>
                  <a:cubicBezTo>
                    <a:pt x="3799" y="134"/>
                    <a:pt x="3794" y="129"/>
                    <a:pt x="3788" y="129"/>
                  </a:cubicBezTo>
                  <a:moveTo>
                    <a:pt x="2352" y="128"/>
                  </a:moveTo>
                  <a:cubicBezTo>
                    <a:pt x="2346" y="128"/>
                    <a:pt x="2341" y="133"/>
                    <a:pt x="2341" y="139"/>
                  </a:cubicBezTo>
                  <a:cubicBezTo>
                    <a:pt x="2341" y="145"/>
                    <a:pt x="2346" y="150"/>
                    <a:pt x="2352" y="150"/>
                  </a:cubicBezTo>
                  <a:cubicBezTo>
                    <a:pt x="2358" y="150"/>
                    <a:pt x="2363" y="145"/>
                    <a:pt x="2363" y="139"/>
                  </a:cubicBezTo>
                  <a:cubicBezTo>
                    <a:pt x="2363" y="133"/>
                    <a:pt x="2358" y="128"/>
                    <a:pt x="2352" y="128"/>
                  </a:cubicBezTo>
                  <a:moveTo>
                    <a:pt x="3658" y="128"/>
                  </a:moveTo>
                  <a:cubicBezTo>
                    <a:pt x="3652" y="128"/>
                    <a:pt x="3647" y="133"/>
                    <a:pt x="3647" y="139"/>
                  </a:cubicBezTo>
                  <a:cubicBezTo>
                    <a:pt x="3647" y="145"/>
                    <a:pt x="3652" y="150"/>
                    <a:pt x="3658" y="150"/>
                  </a:cubicBezTo>
                  <a:cubicBezTo>
                    <a:pt x="3664" y="150"/>
                    <a:pt x="3669" y="145"/>
                    <a:pt x="3669" y="139"/>
                  </a:cubicBezTo>
                  <a:cubicBezTo>
                    <a:pt x="3669" y="133"/>
                    <a:pt x="3664" y="128"/>
                    <a:pt x="3658" y="128"/>
                  </a:cubicBezTo>
                  <a:moveTo>
                    <a:pt x="2482" y="128"/>
                  </a:moveTo>
                  <a:cubicBezTo>
                    <a:pt x="2476" y="128"/>
                    <a:pt x="2471" y="133"/>
                    <a:pt x="2471" y="139"/>
                  </a:cubicBezTo>
                  <a:cubicBezTo>
                    <a:pt x="2471" y="145"/>
                    <a:pt x="2476" y="150"/>
                    <a:pt x="2482" y="150"/>
                  </a:cubicBezTo>
                  <a:cubicBezTo>
                    <a:pt x="2489" y="150"/>
                    <a:pt x="2494" y="145"/>
                    <a:pt x="2494" y="139"/>
                  </a:cubicBezTo>
                  <a:cubicBezTo>
                    <a:pt x="2494" y="133"/>
                    <a:pt x="2489" y="128"/>
                    <a:pt x="2482" y="128"/>
                  </a:cubicBezTo>
                  <a:moveTo>
                    <a:pt x="3527" y="128"/>
                  </a:moveTo>
                  <a:cubicBezTo>
                    <a:pt x="3521" y="128"/>
                    <a:pt x="3516" y="133"/>
                    <a:pt x="3516" y="139"/>
                  </a:cubicBezTo>
                  <a:cubicBezTo>
                    <a:pt x="3516" y="145"/>
                    <a:pt x="3521" y="150"/>
                    <a:pt x="3527" y="150"/>
                  </a:cubicBezTo>
                  <a:cubicBezTo>
                    <a:pt x="3533" y="150"/>
                    <a:pt x="3538" y="145"/>
                    <a:pt x="3538" y="139"/>
                  </a:cubicBezTo>
                  <a:cubicBezTo>
                    <a:pt x="3538" y="133"/>
                    <a:pt x="3533" y="128"/>
                    <a:pt x="3527" y="128"/>
                  </a:cubicBezTo>
                  <a:moveTo>
                    <a:pt x="2613" y="128"/>
                  </a:moveTo>
                  <a:cubicBezTo>
                    <a:pt x="2607" y="128"/>
                    <a:pt x="2601" y="133"/>
                    <a:pt x="2601" y="139"/>
                  </a:cubicBezTo>
                  <a:cubicBezTo>
                    <a:pt x="2601" y="146"/>
                    <a:pt x="2607" y="151"/>
                    <a:pt x="2613" y="151"/>
                  </a:cubicBezTo>
                  <a:cubicBezTo>
                    <a:pt x="2619" y="151"/>
                    <a:pt x="2625" y="146"/>
                    <a:pt x="2625" y="139"/>
                  </a:cubicBezTo>
                  <a:cubicBezTo>
                    <a:pt x="2625" y="133"/>
                    <a:pt x="2619" y="128"/>
                    <a:pt x="2613" y="128"/>
                  </a:cubicBezTo>
                  <a:moveTo>
                    <a:pt x="3397" y="128"/>
                  </a:moveTo>
                  <a:cubicBezTo>
                    <a:pt x="3390" y="128"/>
                    <a:pt x="3385" y="133"/>
                    <a:pt x="3385" y="139"/>
                  </a:cubicBezTo>
                  <a:cubicBezTo>
                    <a:pt x="3385" y="146"/>
                    <a:pt x="3390" y="151"/>
                    <a:pt x="3397" y="151"/>
                  </a:cubicBezTo>
                  <a:cubicBezTo>
                    <a:pt x="3403" y="151"/>
                    <a:pt x="3408" y="146"/>
                    <a:pt x="3408" y="139"/>
                  </a:cubicBezTo>
                  <a:cubicBezTo>
                    <a:pt x="3408" y="133"/>
                    <a:pt x="3403" y="128"/>
                    <a:pt x="3397" y="128"/>
                  </a:cubicBezTo>
                  <a:moveTo>
                    <a:pt x="2744" y="127"/>
                  </a:moveTo>
                  <a:cubicBezTo>
                    <a:pt x="2737" y="127"/>
                    <a:pt x="2732" y="133"/>
                    <a:pt x="2732" y="139"/>
                  </a:cubicBezTo>
                  <a:cubicBezTo>
                    <a:pt x="2732" y="146"/>
                    <a:pt x="2737" y="151"/>
                    <a:pt x="2744" y="151"/>
                  </a:cubicBezTo>
                  <a:cubicBezTo>
                    <a:pt x="2750" y="151"/>
                    <a:pt x="2756" y="146"/>
                    <a:pt x="2756" y="139"/>
                  </a:cubicBezTo>
                  <a:cubicBezTo>
                    <a:pt x="2756" y="133"/>
                    <a:pt x="2750" y="127"/>
                    <a:pt x="2744" y="127"/>
                  </a:cubicBezTo>
                  <a:moveTo>
                    <a:pt x="2874" y="127"/>
                  </a:moveTo>
                  <a:cubicBezTo>
                    <a:pt x="2868" y="127"/>
                    <a:pt x="2862" y="133"/>
                    <a:pt x="2862" y="139"/>
                  </a:cubicBezTo>
                  <a:cubicBezTo>
                    <a:pt x="2862" y="146"/>
                    <a:pt x="2868" y="151"/>
                    <a:pt x="2874" y="151"/>
                  </a:cubicBezTo>
                  <a:cubicBezTo>
                    <a:pt x="2881" y="151"/>
                    <a:pt x="2886" y="146"/>
                    <a:pt x="2886" y="139"/>
                  </a:cubicBezTo>
                  <a:cubicBezTo>
                    <a:pt x="2886" y="133"/>
                    <a:pt x="2881" y="127"/>
                    <a:pt x="2874" y="127"/>
                  </a:cubicBezTo>
                  <a:moveTo>
                    <a:pt x="3135" y="127"/>
                  </a:moveTo>
                  <a:cubicBezTo>
                    <a:pt x="3129" y="127"/>
                    <a:pt x="3123" y="133"/>
                    <a:pt x="3123" y="139"/>
                  </a:cubicBezTo>
                  <a:cubicBezTo>
                    <a:pt x="3123" y="146"/>
                    <a:pt x="3129" y="151"/>
                    <a:pt x="3135" y="151"/>
                  </a:cubicBezTo>
                  <a:cubicBezTo>
                    <a:pt x="3142" y="151"/>
                    <a:pt x="3147" y="146"/>
                    <a:pt x="3147" y="139"/>
                  </a:cubicBezTo>
                  <a:cubicBezTo>
                    <a:pt x="3147" y="133"/>
                    <a:pt x="3142" y="127"/>
                    <a:pt x="3135" y="127"/>
                  </a:cubicBezTo>
                  <a:moveTo>
                    <a:pt x="3266" y="127"/>
                  </a:moveTo>
                  <a:cubicBezTo>
                    <a:pt x="3259" y="127"/>
                    <a:pt x="3254" y="133"/>
                    <a:pt x="3254" y="139"/>
                  </a:cubicBezTo>
                  <a:cubicBezTo>
                    <a:pt x="3254" y="146"/>
                    <a:pt x="3259" y="151"/>
                    <a:pt x="3266" y="151"/>
                  </a:cubicBezTo>
                  <a:cubicBezTo>
                    <a:pt x="3273" y="151"/>
                    <a:pt x="3278" y="146"/>
                    <a:pt x="3278" y="139"/>
                  </a:cubicBezTo>
                  <a:cubicBezTo>
                    <a:pt x="3278" y="133"/>
                    <a:pt x="3273" y="127"/>
                    <a:pt x="3266" y="127"/>
                  </a:cubicBezTo>
                  <a:moveTo>
                    <a:pt x="3005" y="127"/>
                  </a:moveTo>
                  <a:cubicBezTo>
                    <a:pt x="2998" y="127"/>
                    <a:pt x="2992" y="132"/>
                    <a:pt x="2992" y="139"/>
                  </a:cubicBezTo>
                  <a:cubicBezTo>
                    <a:pt x="2992" y="146"/>
                    <a:pt x="2998" y="151"/>
                    <a:pt x="3005" y="151"/>
                  </a:cubicBezTo>
                  <a:cubicBezTo>
                    <a:pt x="3012" y="151"/>
                    <a:pt x="3017" y="146"/>
                    <a:pt x="3017" y="139"/>
                  </a:cubicBezTo>
                  <a:cubicBezTo>
                    <a:pt x="3017" y="132"/>
                    <a:pt x="3012" y="127"/>
                    <a:pt x="3005" y="127"/>
                  </a:cubicBezTo>
                  <a:moveTo>
                    <a:pt x="2091" y="1"/>
                  </a:moveTo>
                  <a:cubicBezTo>
                    <a:pt x="2086" y="1"/>
                    <a:pt x="2083" y="4"/>
                    <a:pt x="2083" y="9"/>
                  </a:cubicBezTo>
                  <a:cubicBezTo>
                    <a:pt x="2083" y="13"/>
                    <a:pt x="2086" y="16"/>
                    <a:pt x="2091" y="16"/>
                  </a:cubicBezTo>
                  <a:cubicBezTo>
                    <a:pt x="2095" y="16"/>
                    <a:pt x="2098" y="13"/>
                    <a:pt x="2098" y="9"/>
                  </a:cubicBezTo>
                  <a:cubicBezTo>
                    <a:pt x="2098" y="4"/>
                    <a:pt x="2095" y="1"/>
                    <a:pt x="2091" y="1"/>
                  </a:cubicBezTo>
                  <a:moveTo>
                    <a:pt x="3919" y="1"/>
                  </a:moveTo>
                  <a:cubicBezTo>
                    <a:pt x="3915" y="1"/>
                    <a:pt x="3911" y="4"/>
                    <a:pt x="3911" y="9"/>
                  </a:cubicBezTo>
                  <a:cubicBezTo>
                    <a:pt x="3911" y="13"/>
                    <a:pt x="3915" y="16"/>
                    <a:pt x="3919" y="16"/>
                  </a:cubicBezTo>
                  <a:cubicBezTo>
                    <a:pt x="3923" y="16"/>
                    <a:pt x="3927" y="13"/>
                    <a:pt x="3927" y="9"/>
                  </a:cubicBezTo>
                  <a:cubicBezTo>
                    <a:pt x="3927" y="4"/>
                    <a:pt x="3923" y="1"/>
                    <a:pt x="3919" y="1"/>
                  </a:cubicBezTo>
                  <a:moveTo>
                    <a:pt x="2221" y="0"/>
                  </a:moveTo>
                  <a:cubicBezTo>
                    <a:pt x="2217" y="0"/>
                    <a:pt x="2213" y="4"/>
                    <a:pt x="2213" y="9"/>
                  </a:cubicBezTo>
                  <a:cubicBezTo>
                    <a:pt x="2213" y="13"/>
                    <a:pt x="2217" y="17"/>
                    <a:pt x="2221" y="17"/>
                  </a:cubicBezTo>
                  <a:cubicBezTo>
                    <a:pt x="2226" y="17"/>
                    <a:pt x="2229" y="13"/>
                    <a:pt x="2229" y="9"/>
                  </a:cubicBezTo>
                  <a:cubicBezTo>
                    <a:pt x="2229" y="4"/>
                    <a:pt x="2226" y="0"/>
                    <a:pt x="2221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-1066" y="2362"/>
              <a:ext cx="9816" cy="4707"/>
            </a:xfrm>
            <a:custGeom>
              <a:avLst/>
              <a:gdLst/>
              <a:ahLst/>
              <a:cxnLst/>
              <a:rect l="l" t="t" r="r" b="b"/>
              <a:pathLst>
                <a:path w="6009" h="2882" extrusionOk="0">
                  <a:moveTo>
                    <a:pt x="2613" y="2881"/>
                  </a:move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2"/>
                    <a:pt x="2613" y="2882"/>
                    <a:pt x="2613" y="2882"/>
                  </a:cubicBez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1"/>
                    <a:pt x="2613" y="2881"/>
                    <a:pt x="2613" y="2881"/>
                  </a:cubicBezTo>
                  <a:moveTo>
                    <a:pt x="2744" y="2881"/>
                  </a:moveTo>
                  <a:cubicBezTo>
                    <a:pt x="2743" y="2881"/>
                    <a:pt x="2743" y="2881"/>
                    <a:pt x="2743" y="2881"/>
                  </a:cubicBezTo>
                  <a:cubicBezTo>
                    <a:pt x="2744" y="2882"/>
                    <a:pt x="2744" y="2882"/>
                    <a:pt x="2744" y="2882"/>
                  </a:cubicBezTo>
                  <a:cubicBezTo>
                    <a:pt x="2744" y="2881"/>
                    <a:pt x="2744" y="2881"/>
                    <a:pt x="2744" y="2881"/>
                  </a:cubicBezTo>
                  <a:cubicBezTo>
                    <a:pt x="2744" y="2881"/>
                    <a:pt x="2744" y="2881"/>
                    <a:pt x="2744" y="2881"/>
                  </a:cubicBezTo>
                  <a:moveTo>
                    <a:pt x="2874" y="2881"/>
                  </a:moveTo>
                  <a:cubicBezTo>
                    <a:pt x="2874" y="2881"/>
                    <a:pt x="2874" y="2881"/>
                    <a:pt x="2874" y="2881"/>
                  </a:cubicBezTo>
                  <a:cubicBezTo>
                    <a:pt x="2874" y="2882"/>
                    <a:pt x="2874" y="2882"/>
                    <a:pt x="2874" y="2882"/>
                  </a:cubicBezTo>
                  <a:cubicBezTo>
                    <a:pt x="2875" y="2881"/>
                    <a:pt x="2875" y="2881"/>
                    <a:pt x="2875" y="2881"/>
                  </a:cubicBezTo>
                  <a:cubicBezTo>
                    <a:pt x="2874" y="2881"/>
                    <a:pt x="2874" y="2881"/>
                    <a:pt x="2874" y="2881"/>
                  </a:cubicBezTo>
                  <a:moveTo>
                    <a:pt x="3005" y="2881"/>
                  </a:moveTo>
                  <a:cubicBezTo>
                    <a:pt x="3004" y="2881"/>
                    <a:pt x="3004" y="2881"/>
                    <a:pt x="3004" y="2881"/>
                  </a:cubicBezTo>
                  <a:cubicBezTo>
                    <a:pt x="3005" y="2882"/>
                    <a:pt x="3005" y="2882"/>
                    <a:pt x="3005" y="2882"/>
                  </a:cubicBezTo>
                  <a:cubicBezTo>
                    <a:pt x="3005" y="2881"/>
                    <a:pt x="3005" y="2881"/>
                    <a:pt x="3005" y="2881"/>
                  </a:cubicBezTo>
                  <a:cubicBezTo>
                    <a:pt x="3005" y="2881"/>
                    <a:pt x="3005" y="2881"/>
                    <a:pt x="3005" y="2881"/>
                  </a:cubicBezTo>
                  <a:moveTo>
                    <a:pt x="3135" y="2881"/>
                  </a:moveTo>
                  <a:cubicBezTo>
                    <a:pt x="3135" y="2881"/>
                    <a:pt x="3135" y="2881"/>
                    <a:pt x="3135" y="2881"/>
                  </a:cubicBezTo>
                  <a:cubicBezTo>
                    <a:pt x="3135" y="2882"/>
                    <a:pt x="3135" y="2882"/>
                    <a:pt x="3135" y="2882"/>
                  </a:cubicBezTo>
                  <a:cubicBezTo>
                    <a:pt x="3136" y="2881"/>
                    <a:pt x="3136" y="2881"/>
                    <a:pt x="3136" y="2881"/>
                  </a:cubicBezTo>
                  <a:cubicBezTo>
                    <a:pt x="3135" y="2881"/>
                    <a:pt x="3135" y="2881"/>
                    <a:pt x="3135" y="2881"/>
                  </a:cubicBezTo>
                  <a:moveTo>
                    <a:pt x="3266" y="2881"/>
                  </a:move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2"/>
                    <a:pt x="3266" y="2882"/>
                    <a:pt x="3266" y="2882"/>
                  </a:cubicBez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1"/>
                    <a:pt x="3266" y="2881"/>
                    <a:pt x="3266" y="2881"/>
                  </a:cubicBezTo>
                  <a:moveTo>
                    <a:pt x="3397" y="2881"/>
                  </a:moveTo>
                  <a:cubicBezTo>
                    <a:pt x="3396" y="2881"/>
                    <a:pt x="3396" y="2881"/>
                    <a:pt x="3396" y="2881"/>
                  </a:cubicBezTo>
                  <a:cubicBezTo>
                    <a:pt x="3397" y="2882"/>
                    <a:pt x="3397" y="2882"/>
                    <a:pt x="3397" y="2882"/>
                  </a:cubicBezTo>
                  <a:cubicBezTo>
                    <a:pt x="3397" y="2881"/>
                    <a:pt x="3397" y="2881"/>
                    <a:pt x="3397" y="2881"/>
                  </a:cubicBezTo>
                  <a:cubicBezTo>
                    <a:pt x="3397" y="2881"/>
                    <a:pt x="3397" y="2881"/>
                    <a:pt x="3397" y="2881"/>
                  </a:cubicBezTo>
                  <a:moveTo>
                    <a:pt x="2091" y="2750"/>
                  </a:moveTo>
                  <a:cubicBezTo>
                    <a:pt x="2090" y="2751"/>
                    <a:pt x="2090" y="2751"/>
                    <a:pt x="2090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0"/>
                    <a:pt x="2091" y="2750"/>
                    <a:pt x="2091" y="2750"/>
                  </a:cubicBezTo>
                  <a:moveTo>
                    <a:pt x="3919" y="2750"/>
                  </a:move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0"/>
                    <a:pt x="3919" y="2750"/>
                    <a:pt x="3919" y="2750"/>
                  </a:cubicBezTo>
                  <a:moveTo>
                    <a:pt x="2221" y="2750"/>
                  </a:moveTo>
                  <a:cubicBezTo>
                    <a:pt x="2221" y="2750"/>
                    <a:pt x="2220" y="2750"/>
                    <a:pt x="2220" y="2751"/>
                  </a:cubicBezTo>
                  <a:cubicBezTo>
                    <a:pt x="2220" y="2751"/>
                    <a:pt x="2221" y="2752"/>
                    <a:pt x="2221" y="2752"/>
                  </a:cubicBezTo>
                  <a:cubicBezTo>
                    <a:pt x="2222" y="2752"/>
                    <a:pt x="2222" y="2751"/>
                    <a:pt x="2222" y="2751"/>
                  </a:cubicBezTo>
                  <a:cubicBezTo>
                    <a:pt x="2222" y="2750"/>
                    <a:pt x="2222" y="2750"/>
                    <a:pt x="2221" y="2750"/>
                  </a:cubicBezTo>
                  <a:moveTo>
                    <a:pt x="3788" y="2750"/>
                  </a:moveTo>
                  <a:cubicBezTo>
                    <a:pt x="3788" y="2750"/>
                    <a:pt x="3788" y="2750"/>
                    <a:pt x="3788" y="2751"/>
                  </a:cubicBezTo>
                  <a:cubicBezTo>
                    <a:pt x="3788" y="2751"/>
                    <a:pt x="3788" y="2752"/>
                    <a:pt x="3788" y="2752"/>
                  </a:cubicBezTo>
                  <a:cubicBezTo>
                    <a:pt x="3789" y="2752"/>
                    <a:pt x="3789" y="2751"/>
                    <a:pt x="3789" y="2751"/>
                  </a:cubicBezTo>
                  <a:cubicBezTo>
                    <a:pt x="3789" y="2750"/>
                    <a:pt x="3789" y="2750"/>
                    <a:pt x="3788" y="2750"/>
                  </a:cubicBezTo>
                  <a:moveTo>
                    <a:pt x="2352" y="2750"/>
                  </a:moveTo>
                  <a:cubicBezTo>
                    <a:pt x="2351" y="2750"/>
                    <a:pt x="2351" y="2750"/>
                    <a:pt x="2351" y="2751"/>
                  </a:cubicBezTo>
                  <a:cubicBezTo>
                    <a:pt x="2351" y="2751"/>
                    <a:pt x="2351" y="2752"/>
                    <a:pt x="2352" y="2752"/>
                  </a:cubicBezTo>
                  <a:cubicBezTo>
                    <a:pt x="2352" y="2752"/>
                    <a:pt x="2353" y="2751"/>
                    <a:pt x="2353" y="2751"/>
                  </a:cubicBezTo>
                  <a:cubicBezTo>
                    <a:pt x="2353" y="2750"/>
                    <a:pt x="2352" y="2750"/>
                    <a:pt x="2352" y="2750"/>
                  </a:cubicBezTo>
                  <a:moveTo>
                    <a:pt x="3658" y="2749"/>
                  </a:moveTo>
                  <a:cubicBezTo>
                    <a:pt x="3657" y="2749"/>
                    <a:pt x="3656" y="2750"/>
                    <a:pt x="3656" y="2751"/>
                  </a:cubicBezTo>
                  <a:cubicBezTo>
                    <a:pt x="3656" y="2752"/>
                    <a:pt x="3657" y="2752"/>
                    <a:pt x="3658" y="2752"/>
                  </a:cubicBezTo>
                  <a:cubicBezTo>
                    <a:pt x="3659" y="2752"/>
                    <a:pt x="3659" y="2752"/>
                    <a:pt x="3659" y="2751"/>
                  </a:cubicBezTo>
                  <a:cubicBezTo>
                    <a:pt x="3659" y="2750"/>
                    <a:pt x="3659" y="2749"/>
                    <a:pt x="3658" y="2749"/>
                  </a:cubicBezTo>
                  <a:moveTo>
                    <a:pt x="2482" y="2749"/>
                  </a:moveTo>
                  <a:cubicBezTo>
                    <a:pt x="2481" y="2749"/>
                    <a:pt x="2481" y="2750"/>
                    <a:pt x="2481" y="2751"/>
                  </a:cubicBezTo>
                  <a:cubicBezTo>
                    <a:pt x="2481" y="2752"/>
                    <a:pt x="2481" y="2753"/>
                    <a:pt x="2482" y="2753"/>
                  </a:cubicBezTo>
                  <a:cubicBezTo>
                    <a:pt x="2483" y="2753"/>
                    <a:pt x="2484" y="2752"/>
                    <a:pt x="2484" y="2751"/>
                  </a:cubicBezTo>
                  <a:cubicBezTo>
                    <a:pt x="2484" y="2750"/>
                    <a:pt x="2483" y="2749"/>
                    <a:pt x="2482" y="2749"/>
                  </a:cubicBezTo>
                  <a:moveTo>
                    <a:pt x="3527" y="2749"/>
                  </a:moveTo>
                  <a:cubicBezTo>
                    <a:pt x="3526" y="2749"/>
                    <a:pt x="3525" y="2750"/>
                    <a:pt x="3525" y="2751"/>
                  </a:cubicBezTo>
                  <a:cubicBezTo>
                    <a:pt x="3525" y="2752"/>
                    <a:pt x="3526" y="2753"/>
                    <a:pt x="3527" y="2753"/>
                  </a:cubicBezTo>
                  <a:cubicBezTo>
                    <a:pt x="3528" y="2753"/>
                    <a:pt x="3529" y="2752"/>
                    <a:pt x="3529" y="2751"/>
                  </a:cubicBezTo>
                  <a:cubicBezTo>
                    <a:pt x="3529" y="2750"/>
                    <a:pt x="3528" y="2749"/>
                    <a:pt x="3527" y="2749"/>
                  </a:cubicBezTo>
                  <a:moveTo>
                    <a:pt x="2613" y="2749"/>
                  </a:moveTo>
                  <a:cubicBezTo>
                    <a:pt x="2612" y="2749"/>
                    <a:pt x="2611" y="2750"/>
                    <a:pt x="2611" y="2751"/>
                  </a:cubicBezTo>
                  <a:cubicBezTo>
                    <a:pt x="2611" y="2752"/>
                    <a:pt x="2612" y="2753"/>
                    <a:pt x="2613" y="2753"/>
                  </a:cubicBezTo>
                  <a:cubicBezTo>
                    <a:pt x="2614" y="2753"/>
                    <a:pt x="2615" y="2752"/>
                    <a:pt x="2615" y="2751"/>
                  </a:cubicBezTo>
                  <a:cubicBezTo>
                    <a:pt x="2615" y="2750"/>
                    <a:pt x="2614" y="2749"/>
                    <a:pt x="2613" y="2749"/>
                  </a:cubicBezTo>
                  <a:moveTo>
                    <a:pt x="2744" y="2749"/>
                  </a:moveTo>
                  <a:cubicBezTo>
                    <a:pt x="2742" y="2749"/>
                    <a:pt x="2741" y="2750"/>
                    <a:pt x="2741" y="2751"/>
                  </a:cubicBezTo>
                  <a:cubicBezTo>
                    <a:pt x="2741" y="2752"/>
                    <a:pt x="2742" y="2753"/>
                    <a:pt x="2744" y="2753"/>
                  </a:cubicBezTo>
                  <a:cubicBezTo>
                    <a:pt x="2745" y="2753"/>
                    <a:pt x="2746" y="2752"/>
                    <a:pt x="2746" y="2751"/>
                  </a:cubicBezTo>
                  <a:cubicBezTo>
                    <a:pt x="2746" y="2750"/>
                    <a:pt x="2745" y="2749"/>
                    <a:pt x="2744" y="2749"/>
                  </a:cubicBezTo>
                  <a:moveTo>
                    <a:pt x="2874" y="2749"/>
                  </a:moveTo>
                  <a:cubicBezTo>
                    <a:pt x="2873" y="2749"/>
                    <a:pt x="2872" y="2750"/>
                    <a:pt x="2872" y="2751"/>
                  </a:cubicBezTo>
                  <a:cubicBezTo>
                    <a:pt x="2872" y="2752"/>
                    <a:pt x="2873" y="2753"/>
                    <a:pt x="2874" y="2753"/>
                  </a:cubicBezTo>
                  <a:cubicBezTo>
                    <a:pt x="2875" y="2753"/>
                    <a:pt x="2876" y="2752"/>
                    <a:pt x="2876" y="2751"/>
                  </a:cubicBezTo>
                  <a:cubicBezTo>
                    <a:pt x="2876" y="2750"/>
                    <a:pt x="2875" y="2749"/>
                    <a:pt x="2874" y="2749"/>
                  </a:cubicBezTo>
                  <a:moveTo>
                    <a:pt x="3266" y="2749"/>
                  </a:moveTo>
                  <a:cubicBezTo>
                    <a:pt x="3265" y="2749"/>
                    <a:pt x="3264" y="2750"/>
                    <a:pt x="3264" y="2751"/>
                  </a:cubicBezTo>
                  <a:cubicBezTo>
                    <a:pt x="3264" y="2752"/>
                    <a:pt x="3265" y="2753"/>
                    <a:pt x="3266" y="2753"/>
                  </a:cubicBezTo>
                  <a:cubicBezTo>
                    <a:pt x="3267" y="2753"/>
                    <a:pt x="3268" y="2752"/>
                    <a:pt x="3268" y="2751"/>
                  </a:cubicBezTo>
                  <a:cubicBezTo>
                    <a:pt x="3268" y="2750"/>
                    <a:pt x="3267" y="2749"/>
                    <a:pt x="3266" y="2749"/>
                  </a:cubicBezTo>
                  <a:moveTo>
                    <a:pt x="3397" y="2749"/>
                  </a:moveTo>
                  <a:cubicBezTo>
                    <a:pt x="3395" y="2749"/>
                    <a:pt x="3394" y="2750"/>
                    <a:pt x="3394" y="2751"/>
                  </a:cubicBezTo>
                  <a:cubicBezTo>
                    <a:pt x="3394" y="2752"/>
                    <a:pt x="3395" y="2753"/>
                    <a:pt x="3397" y="2753"/>
                  </a:cubicBezTo>
                  <a:cubicBezTo>
                    <a:pt x="3398" y="2753"/>
                    <a:pt x="3399" y="2752"/>
                    <a:pt x="3399" y="2751"/>
                  </a:cubicBezTo>
                  <a:cubicBezTo>
                    <a:pt x="3399" y="2750"/>
                    <a:pt x="3398" y="2749"/>
                    <a:pt x="3397" y="2749"/>
                  </a:cubicBezTo>
                  <a:moveTo>
                    <a:pt x="3005" y="2748"/>
                  </a:moveTo>
                  <a:cubicBezTo>
                    <a:pt x="3003" y="2748"/>
                    <a:pt x="3002" y="2749"/>
                    <a:pt x="3002" y="2751"/>
                  </a:cubicBezTo>
                  <a:cubicBezTo>
                    <a:pt x="3002" y="2752"/>
                    <a:pt x="3003" y="2753"/>
                    <a:pt x="3005" y="2753"/>
                  </a:cubicBezTo>
                  <a:cubicBezTo>
                    <a:pt x="3006" y="2753"/>
                    <a:pt x="3007" y="2752"/>
                    <a:pt x="3007" y="2751"/>
                  </a:cubicBezTo>
                  <a:cubicBezTo>
                    <a:pt x="3007" y="2749"/>
                    <a:pt x="3006" y="2748"/>
                    <a:pt x="3005" y="2748"/>
                  </a:cubicBezTo>
                  <a:moveTo>
                    <a:pt x="3135" y="2748"/>
                  </a:moveTo>
                  <a:cubicBezTo>
                    <a:pt x="3134" y="2748"/>
                    <a:pt x="3133" y="2749"/>
                    <a:pt x="3133" y="2751"/>
                  </a:cubicBezTo>
                  <a:cubicBezTo>
                    <a:pt x="3133" y="2752"/>
                    <a:pt x="3134" y="2753"/>
                    <a:pt x="3135" y="2753"/>
                  </a:cubicBezTo>
                  <a:cubicBezTo>
                    <a:pt x="3137" y="2753"/>
                    <a:pt x="3138" y="2752"/>
                    <a:pt x="3138" y="2751"/>
                  </a:cubicBezTo>
                  <a:cubicBezTo>
                    <a:pt x="3138" y="2749"/>
                    <a:pt x="3137" y="2748"/>
                    <a:pt x="3135" y="2748"/>
                  </a:cubicBezTo>
                  <a:moveTo>
                    <a:pt x="2091" y="2618"/>
                  </a:moveTo>
                  <a:cubicBezTo>
                    <a:pt x="2089" y="2618"/>
                    <a:pt x="2088" y="2619"/>
                    <a:pt x="2088" y="2620"/>
                  </a:cubicBezTo>
                  <a:cubicBezTo>
                    <a:pt x="2088" y="2621"/>
                    <a:pt x="2089" y="2622"/>
                    <a:pt x="2091" y="2622"/>
                  </a:cubicBezTo>
                  <a:cubicBezTo>
                    <a:pt x="2092" y="2622"/>
                    <a:pt x="2093" y="2621"/>
                    <a:pt x="2093" y="2620"/>
                  </a:cubicBezTo>
                  <a:cubicBezTo>
                    <a:pt x="2093" y="2619"/>
                    <a:pt x="2092" y="2618"/>
                    <a:pt x="2091" y="2618"/>
                  </a:cubicBezTo>
                  <a:moveTo>
                    <a:pt x="3919" y="2618"/>
                  </a:moveTo>
                  <a:cubicBezTo>
                    <a:pt x="3918" y="2618"/>
                    <a:pt x="3917" y="2619"/>
                    <a:pt x="3917" y="2620"/>
                  </a:cubicBezTo>
                  <a:cubicBezTo>
                    <a:pt x="3917" y="2621"/>
                    <a:pt x="3918" y="2622"/>
                    <a:pt x="3919" y="2622"/>
                  </a:cubicBezTo>
                  <a:cubicBezTo>
                    <a:pt x="3920" y="2622"/>
                    <a:pt x="3921" y="2621"/>
                    <a:pt x="3921" y="2620"/>
                  </a:cubicBezTo>
                  <a:cubicBezTo>
                    <a:pt x="3921" y="2619"/>
                    <a:pt x="3920" y="2618"/>
                    <a:pt x="3919" y="2618"/>
                  </a:cubicBezTo>
                  <a:moveTo>
                    <a:pt x="2221" y="2618"/>
                  </a:moveTo>
                  <a:cubicBezTo>
                    <a:pt x="2220" y="2618"/>
                    <a:pt x="2219" y="2619"/>
                    <a:pt x="2219" y="2620"/>
                  </a:cubicBezTo>
                  <a:cubicBezTo>
                    <a:pt x="2219" y="2622"/>
                    <a:pt x="2220" y="2623"/>
                    <a:pt x="2221" y="2623"/>
                  </a:cubicBezTo>
                  <a:cubicBezTo>
                    <a:pt x="2223" y="2623"/>
                    <a:pt x="2224" y="2622"/>
                    <a:pt x="2224" y="2620"/>
                  </a:cubicBezTo>
                  <a:cubicBezTo>
                    <a:pt x="2224" y="2619"/>
                    <a:pt x="2223" y="2618"/>
                    <a:pt x="2221" y="2618"/>
                  </a:cubicBezTo>
                  <a:moveTo>
                    <a:pt x="3788" y="2617"/>
                  </a:moveTo>
                  <a:cubicBezTo>
                    <a:pt x="3787" y="2617"/>
                    <a:pt x="3786" y="2619"/>
                    <a:pt x="3786" y="2620"/>
                  </a:cubicBezTo>
                  <a:cubicBezTo>
                    <a:pt x="3786" y="2622"/>
                    <a:pt x="3787" y="2623"/>
                    <a:pt x="3788" y="2623"/>
                  </a:cubicBezTo>
                  <a:cubicBezTo>
                    <a:pt x="3790" y="2623"/>
                    <a:pt x="3791" y="2622"/>
                    <a:pt x="3791" y="2620"/>
                  </a:cubicBezTo>
                  <a:cubicBezTo>
                    <a:pt x="3791" y="2619"/>
                    <a:pt x="3790" y="2617"/>
                    <a:pt x="3788" y="2617"/>
                  </a:cubicBezTo>
                  <a:moveTo>
                    <a:pt x="2352" y="2617"/>
                  </a:moveTo>
                  <a:cubicBezTo>
                    <a:pt x="2350" y="2617"/>
                    <a:pt x="2349" y="2618"/>
                    <a:pt x="2349" y="2620"/>
                  </a:cubicBezTo>
                  <a:cubicBezTo>
                    <a:pt x="2349" y="2622"/>
                    <a:pt x="2350" y="2623"/>
                    <a:pt x="2352" y="2623"/>
                  </a:cubicBezTo>
                  <a:cubicBezTo>
                    <a:pt x="2354" y="2623"/>
                    <a:pt x="2355" y="2622"/>
                    <a:pt x="2355" y="2620"/>
                  </a:cubicBezTo>
                  <a:cubicBezTo>
                    <a:pt x="2355" y="2618"/>
                    <a:pt x="2354" y="2617"/>
                    <a:pt x="2352" y="2617"/>
                  </a:cubicBezTo>
                  <a:moveTo>
                    <a:pt x="3658" y="2617"/>
                  </a:moveTo>
                  <a:cubicBezTo>
                    <a:pt x="3656" y="2617"/>
                    <a:pt x="3655" y="2618"/>
                    <a:pt x="3655" y="2620"/>
                  </a:cubicBezTo>
                  <a:cubicBezTo>
                    <a:pt x="3655" y="2622"/>
                    <a:pt x="3656" y="2623"/>
                    <a:pt x="3658" y="2623"/>
                  </a:cubicBezTo>
                  <a:cubicBezTo>
                    <a:pt x="3660" y="2623"/>
                    <a:pt x="3661" y="2622"/>
                    <a:pt x="3661" y="2620"/>
                  </a:cubicBezTo>
                  <a:cubicBezTo>
                    <a:pt x="3661" y="2618"/>
                    <a:pt x="3660" y="2617"/>
                    <a:pt x="3658" y="2617"/>
                  </a:cubicBezTo>
                  <a:moveTo>
                    <a:pt x="2482" y="2617"/>
                  </a:moveTo>
                  <a:cubicBezTo>
                    <a:pt x="2480" y="2617"/>
                    <a:pt x="2479" y="2618"/>
                    <a:pt x="2479" y="2620"/>
                  </a:cubicBezTo>
                  <a:cubicBezTo>
                    <a:pt x="2479" y="2622"/>
                    <a:pt x="2480" y="2624"/>
                    <a:pt x="2482" y="2624"/>
                  </a:cubicBezTo>
                  <a:cubicBezTo>
                    <a:pt x="2484" y="2624"/>
                    <a:pt x="2486" y="2622"/>
                    <a:pt x="2486" y="2620"/>
                  </a:cubicBezTo>
                  <a:cubicBezTo>
                    <a:pt x="2486" y="2618"/>
                    <a:pt x="2484" y="2617"/>
                    <a:pt x="2482" y="2617"/>
                  </a:cubicBezTo>
                  <a:moveTo>
                    <a:pt x="3527" y="2617"/>
                  </a:moveTo>
                  <a:cubicBezTo>
                    <a:pt x="3525" y="2617"/>
                    <a:pt x="3524" y="2618"/>
                    <a:pt x="3524" y="2620"/>
                  </a:cubicBezTo>
                  <a:cubicBezTo>
                    <a:pt x="3524" y="2622"/>
                    <a:pt x="3525" y="2624"/>
                    <a:pt x="3527" y="2624"/>
                  </a:cubicBezTo>
                  <a:cubicBezTo>
                    <a:pt x="3529" y="2624"/>
                    <a:pt x="3531" y="2622"/>
                    <a:pt x="3531" y="2620"/>
                  </a:cubicBezTo>
                  <a:cubicBezTo>
                    <a:pt x="3531" y="2618"/>
                    <a:pt x="3529" y="2617"/>
                    <a:pt x="3527" y="2617"/>
                  </a:cubicBezTo>
                  <a:moveTo>
                    <a:pt x="2613" y="2616"/>
                  </a:moveTo>
                  <a:cubicBezTo>
                    <a:pt x="2611" y="2616"/>
                    <a:pt x="2609" y="2618"/>
                    <a:pt x="2609" y="2620"/>
                  </a:cubicBezTo>
                  <a:cubicBezTo>
                    <a:pt x="2609" y="2622"/>
                    <a:pt x="2611" y="2624"/>
                    <a:pt x="2613" y="2624"/>
                  </a:cubicBezTo>
                  <a:cubicBezTo>
                    <a:pt x="2615" y="2624"/>
                    <a:pt x="2617" y="2622"/>
                    <a:pt x="2617" y="2620"/>
                  </a:cubicBezTo>
                  <a:cubicBezTo>
                    <a:pt x="2617" y="2618"/>
                    <a:pt x="2615" y="2616"/>
                    <a:pt x="2613" y="2616"/>
                  </a:cubicBezTo>
                  <a:moveTo>
                    <a:pt x="3397" y="2616"/>
                  </a:moveTo>
                  <a:cubicBezTo>
                    <a:pt x="3394" y="2616"/>
                    <a:pt x="3393" y="2618"/>
                    <a:pt x="3393" y="2620"/>
                  </a:cubicBezTo>
                  <a:cubicBezTo>
                    <a:pt x="3393" y="2622"/>
                    <a:pt x="3394" y="2624"/>
                    <a:pt x="3397" y="2624"/>
                  </a:cubicBezTo>
                  <a:cubicBezTo>
                    <a:pt x="3399" y="2624"/>
                    <a:pt x="3401" y="2622"/>
                    <a:pt x="3401" y="2620"/>
                  </a:cubicBezTo>
                  <a:cubicBezTo>
                    <a:pt x="3401" y="2618"/>
                    <a:pt x="3399" y="2616"/>
                    <a:pt x="3397" y="2616"/>
                  </a:cubicBezTo>
                  <a:moveTo>
                    <a:pt x="2744" y="2616"/>
                  </a:moveTo>
                  <a:cubicBezTo>
                    <a:pt x="2741" y="2616"/>
                    <a:pt x="2739" y="2618"/>
                    <a:pt x="2739" y="2620"/>
                  </a:cubicBezTo>
                  <a:cubicBezTo>
                    <a:pt x="2739" y="2623"/>
                    <a:pt x="2741" y="2625"/>
                    <a:pt x="2744" y="2625"/>
                  </a:cubicBezTo>
                  <a:cubicBezTo>
                    <a:pt x="2746" y="2625"/>
                    <a:pt x="2748" y="2623"/>
                    <a:pt x="2748" y="2620"/>
                  </a:cubicBezTo>
                  <a:cubicBezTo>
                    <a:pt x="2748" y="2618"/>
                    <a:pt x="2746" y="2616"/>
                    <a:pt x="2744" y="2616"/>
                  </a:cubicBezTo>
                  <a:moveTo>
                    <a:pt x="2874" y="2616"/>
                  </a:moveTo>
                  <a:cubicBezTo>
                    <a:pt x="2872" y="2616"/>
                    <a:pt x="2870" y="2618"/>
                    <a:pt x="2870" y="2620"/>
                  </a:cubicBezTo>
                  <a:cubicBezTo>
                    <a:pt x="2870" y="2623"/>
                    <a:pt x="2872" y="2625"/>
                    <a:pt x="2874" y="2625"/>
                  </a:cubicBezTo>
                  <a:cubicBezTo>
                    <a:pt x="2877" y="2625"/>
                    <a:pt x="2879" y="2623"/>
                    <a:pt x="2879" y="2620"/>
                  </a:cubicBezTo>
                  <a:cubicBezTo>
                    <a:pt x="2879" y="2618"/>
                    <a:pt x="2877" y="2616"/>
                    <a:pt x="2874" y="2616"/>
                  </a:cubicBezTo>
                  <a:moveTo>
                    <a:pt x="3005" y="2616"/>
                  </a:moveTo>
                  <a:cubicBezTo>
                    <a:pt x="3002" y="2616"/>
                    <a:pt x="3000" y="2618"/>
                    <a:pt x="3000" y="2620"/>
                  </a:cubicBezTo>
                  <a:cubicBezTo>
                    <a:pt x="3000" y="2623"/>
                    <a:pt x="3002" y="2625"/>
                    <a:pt x="3005" y="2625"/>
                  </a:cubicBezTo>
                  <a:cubicBezTo>
                    <a:pt x="3007" y="2625"/>
                    <a:pt x="3009" y="2623"/>
                    <a:pt x="3009" y="2620"/>
                  </a:cubicBezTo>
                  <a:cubicBezTo>
                    <a:pt x="3009" y="2618"/>
                    <a:pt x="3007" y="2616"/>
                    <a:pt x="3005" y="2616"/>
                  </a:cubicBezTo>
                  <a:moveTo>
                    <a:pt x="3135" y="2616"/>
                  </a:moveTo>
                  <a:cubicBezTo>
                    <a:pt x="3133" y="2616"/>
                    <a:pt x="3131" y="2618"/>
                    <a:pt x="3131" y="2620"/>
                  </a:cubicBezTo>
                  <a:cubicBezTo>
                    <a:pt x="3131" y="2623"/>
                    <a:pt x="3133" y="2625"/>
                    <a:pt x="3135" y="2625"/>
                  </a:cubicBezTo>
                  <a:cubicBezTo>
                    <a:pt x="3138" y="2625"/>
                    <a:pt x="3140" y="2623"/>
                    <a:pt x="3140" y="2620"/>
                  </a:cubicBezTo>
                  <a:cubicBezTo>
                    <a:pt x="3140" y="2618"/>
                    <a:pt x="3138" y="2616"/>
                    <a:pt x="3135" y="2616"/>
                  </a:cubicBezTo>
                  <a:moveTo>
                    <a:pt x="3266" y="2616"/>
                  </a:moveTo>
                  <a:cubicBezTo>
                    <a:pt x="3264" y="2616"/>
                    <a:pt x="3262" y="2618"/>
                    <a:pt x="3262" y="2620"/>
                  </a:cubicBezTo>
                  <a:cubicBezTo>
                    <a:pt x="3262" y="2623"/>
                    <a:pt x="3264" y="2625"/>
                    <a:pt x="3266" y="2625"/>
                  </a:cubicBezTo>
                  <a:cubicBezTo>
                    <a:pt x="3268" y="2625"/>
                    <a:pt x="3270" y="2623"/>
                    <a:pt x="3270" y="2620"/>
                  </a:cubicBezTo>
                  <a:cubicBezTo>
                    <a:pt x="3270" y="2618"/>
                    <a:pt x="3268" y="2616"/>
                    <a:pt x="3266" y="2616"/>
                  </a:cubicBezTo>
                  <a:moveTo>
                    <a:pt x="2091" y="2486"/>
                  </a:moveTo>
                  <a:cubicBezTo>
                    <a:pt x="2088" y="2486"/>
                    <a:pt x="2087" y="2487"/>
                    <a:pt x="2087" y="2490"/>
                  </a:cubicBezTo>
                  <a:cubicBezTo>
                    <a:pt x="2087" y="2492"/>
                    <a:pt x="2088" y="2494"/>
                    <a:pt x="2091" y="2494"/>
                  </a:cubicBezTo>
                  <a:cubicBezTo>
                    <a:pt x="2093" y="2494"/>
                    <a:pt x="2095" y="2492"/>
                    <a:pt x="2095" y="2490"/>
                  </a:cubicBezTo>
                  <a:cubicBezTo>
                    <a:pt x="2095" y="2487"/>
                    <a:pt x="2093" y="2486"/>
                    <a:pt x="2091" y="2486"/>
                  </a:cubicBezTo>
                  <a:moveTo>
                    <a:pt x="3919" y="2486"/>
                  </a:moveTo>
                  <a:cubicBezTo>
                    <a:pt x="3917" y="2486"/>
                    <a:pt x="3915" y="2487"/>
                    <a:pt x="3915" y="2490"/>
                  </a:cubicBezTo>
                  <a:cubicBezTo>
                    <a:pt x="3915" y="2492"/>
                    <a:pt x="3917" y="2494"/>
                    <a:pt x="3919" y="2494"/>
                  </a:cubicBezTo>
                  <a:cubicBezTo>
                    <a:pt x="3921" y="2494"/>
                    <a:pt x="3923" y="2492"/>
                    <a:pt x="3923" y="2490"/>
                  </a:cubicBezTo>
                  <a:cubicBezTo>
                    <a:pt x="3923" y="2487"/>
                    <a:pt x="3921" y="2486"/>
                    <a:pt x="3919" y="2486"/>
                  </a:cubicBezTo>
                  <a:moveTo>
                    <a:pt x="2221" y="2485"/>
                  </a:moveTo>
                  <a:cubicBezTo>
                    <a:pt x="2219" y="2485"/>
                    <a:pt x="2216" y="2487"/>
                    <a:pt x="2216" y="2490"/>
                  </a:cubicBezTo>
                  <a:cubicBezTo>
                    <a:pt x="2216" y="2492"/>
                    <a:pt x="2219" y="2494"/>
                    <a:pt x="2221" y="2494"/>
                  </a:cubicBezTo>
                  <a:cubicBezTo>
                    <a:pt x="2224" y="2494"/>
                    <a:pt x="2226" y="2492"/>
                    <a:pt x="2226" y="2490"/>
                  </a:cubicBezTo>
                  <a:cubicBezTo>
                    <a:pt x="2226" y="2487"/>
                    <a:pt x="2224" y="2485"/>
                    <a:pt x="2221" y="2485"/>
                  </a:cubicBezTo>
                  <a:moveTo>
                    <a:pt x="3788" y="2485"/>
                  </a:moveTo>
                  <a:cubicBezTo>
                    <a:pt x="3786" y="2485"/>
                    <a:pt x="3784" y="2487"/>
                    <a:pt x="3784" y="2490"/>
                  </a:cubicBezTo>
                  <a:cubicBezTo>
                    <a:pt x="3784" y="2492"/>
                    <a:pt x="3786" y="2494"/>
                    <a:pt x="3788" y="2494"/>
                  </a:cubicBezTo>
                  <a:cubicBezTo>
                    <a:pt x="3791" y="2494"/>
                    <a:pt x="3793" y="2492"/>
                    <a:pt x="3793" y="2490"/>
                  </a:cubicBezTo>
                  <a:cubicBezTo>
                    <a:pt x="3793" y="2487"/>
                    <a:pt x="3791" y="2485"/>
                    <a:pt x="3788" y="2485"/>
                  </a:cubicBezTo>
                  <a:moveTo>
                    <a:pt x="2352" y="2484"/>
                  </a:moveTo>
                  <a:cubicBezTo>
                    <a:pt x="2349" y="2484"/>
                    <a:pt x="2347" y="2487"/>
                    <a:pt x="2347" y="2490"/>
                  </a:cubicBezTo>
                  <a:cubicBezTo>
                    <a:pt x="2347" y="2492"/>
                    <a:pt x="2349" y="2495"/>
                    <a:pt x="2352" y="2495"/>
                  </a:cubicBezTo>
                  <a:cubicBezTo>
                    <a:pt x="2355" y="2495"/>
                    <a:pt x="2357" y="2492"/>
                    <a:pt x="2357" y="2490"/>
                  </a:cubicBezTo>
                  <a:cubicBezTo>
                    <a:pt x="2357" y="2487"/>
                    <a:pt x="2355" y="2484"/>
                    <a:pt x="2352" y="2484"/>
                  </a:cubicBezTo>
                  <a:moveTo>
                    <a:pt x="3658" y="2484"/>
                  </a:moveTo>
                  <a:cubicBezTo>
                    <a:pt x="3655" y="2484"/>
                    <a:pt x="3653" y="2487"/>
                    <a:pt x="3653" y="2490"/>
                  </a:cubicBezTo>
                  <a:cubicBezTo>
                    <a:pt x="3653" y="2492"/>
                    <a:pt x="3655" y="2495"/>
                    <a:pt x="3658" y="2495"/>
                  </a:cubicBezTo>
                  <a:cubicBezTo>
                    <a:pt x="3661" y="2495"/>
                    <a:pt x="3663" y="2492"/>
                    <a:pt x="3663" y="2490"/>
                  </a:cubicBezTo>
                  <a:cubicBezTo>
                    <a:pt x="3663" y="2487"/>
                    <a:pt x="3661" y="2484"/>
                    <a:pt x="3658" y="2484"/>
                  </a:cubicBezTo>
                  <a:moveTo>
                    <a:pt x="2482" y="2484"/>
                  </a:moveTo>
                  <a:cubicBezTo>
                    <a:pt x="2479" y="2484"/>
                    <a:pt x="2477" y="2487"/>
                    <a:pt x="2477" y="2490"/>
                  </a:cubicBezTo>
                  <a:cubicBezTo>
                    <a:pt x="2477" y="2493"/>
                    <a:pt x="2479" y="2495"/>
                    <a:pt x="2482" y="2495"/>
                  </a:cubicBezTo>
                  <a:cubicBezTo>
                    <a:pt x="2485" y="2495"/>
                    <a:pt x="2488" y="2493"/>
                    <a:pt x="2488" y="2490"/>
                  </a:cubicBezTo>
                  <a:cubicBezTo>
                    <a:pt x="2488" y="2487"/>
                    <a:pt x="2485" y="2484"/>
                    <a:pt x="2482" y="2484"/>
                  </a:cubicBezTo>
                  <a:moveTo>
                    <a:pt x="2613" y="2484"/>
                  </a:moveTo>
                  <a:cubicBezTo>
                    <a:pt x="2610" y="2484"/>
                    <a:pt x="2607" y="2486"/>
                    <a:pt x="2607" y="2490"/>
                  </a:cubicBezTo>
                  <a:cubicBezTo>
                    <a:pt x="2607" y="2493"/>
                    <a:pt x="2610" y="2495"/>
                    <a:pt x="2613" y="2495"/>
                  </a:cubicBezTo>
                  <a:cubicBezTo>
                    <a:pt x="2616" y="2495"/>
                    <a:pt x="2619" y="2493"/>
                    <a:pt x="2619" y="2490"/>
                  </a:cubicBezTo>
                  <a:cubicBezTo>
                    <a:pt x="2619" y="2486"/>
                    <a:pt x="2616" y="2484"/>
                    <a:pt x="2613" y="2484"/>
                  </a:cubicBezTo>
                  <a:moveTo>
                    <a:pt x="3527" y="2484"/>
                  </a:moveTo>
                  <a:cubicBezTo>
                    <a:pt x="3524" y="2484"/>
                    <a:pt x="3521" y="2486"/>
                    <a:pt x="3521" y="2490"/>
                  </a:cubicBezTo>
                  <a:cubicBezTo>
                    <a:pt x="3521" y="2493"/>
                    <a:pt x="3524" y="2495"/>
                    <a:pt x="3527" y="2495"/>
                  </a:cubicBezTo>
                  <a:cubicBezTo>
                    <a:pt x="3530" y="2495"/>
                    <a:pt x="3533" y="2493"/>
                    <a:pt x="3533" y="2490"/>
                  </a:cubicBezTo>
                  <a:cubicBezTo>
                    <a:pt x="3533" y="2486"/>
                    <a:pt x="3530" y="2484"/>
                    <a:pt x="3527" y="2484"/>
                  </a:cubicBezTo>
                  <a:moveTo>
                    <a:pt x="2744" y="2483"/>
                  </a:moveTo>
                  <a:cubicBezTo>
                    <a:pt x="2740" y="2483"/>
                    <a:pt x="2737" y="2486"/>
                    <a:pt x="2737" y="2490"/>
                  </a:cubicBezTo>
                  <a:cubicBezTo>
                    <a:pt x="2737" y="2493"/>
                    <a:pt x="2740" y="2496"/>
                    <a:pt x="2744" y="2496"/>
                  </a:cubicBezTo>
                  <a:cubicBezTo>
                    <a:pt x="2747" y="2496"/>
                    <a:pt x="2750" y="2493"/>
                    <a:pt x="2750" y="2490"/>
                  </a:cubicBezTo>
                  <a:cubicBezTo>
                    <a:pt x="2750" y="2486"/>
                    <a:pt x="2747" y="2483"/>
                    <a:pt x="2744" y="2483"/>
                  </a:cubicBezTo>
                  <a:moveTo>
                    <a:pt x="3266" y="2483"/>
                  </a:moveTo>
                  <a:cubicBezTo>
                    <a:pt x="3263" y="2483"/>
                    <a:pt x="3260" y="2486"/>
                    <a:pt x="3260" y="2490"/>
                  </a:cubicBezTo>
                  <a:cubicBezTo>
                    <a:pt x="3260" y="2493"/>
                    <a:pt x="3263" y="2496"/>
                    <a:pt x="3266" y="2496"/>
                  </a:cubicBezTo>
                  <a:cubicBezTo>
                    <a:pt x="3269" y="2496"/>
                    <a:pt x="3272" y="2493"/>
                    <a:pt x="3272" y="2490"/>
                  </a:cubicBezTo>
                  <a:cubicBezTo>
                    <a:pt x="3272" y="2486"/>
                    <a:pt x="3269" y="2483"/>
                    <a:pt x="3266" y="2483"/>
                  </a:cubicBezTo>
                  <a:moveTo>
                    <a:pt x="3397" y="2483"/>
                  </a:moveTo>
                  <a:cubicBezTo>
                    <a:pt x="3393" y="2483"/>
                    <a:pt x="3390" y="2486"/>
                    <a:pt x="3390" y="2490"/>
                  </a:cubicBezTo>
                  <a:cubicBezTo>
                    <a:pt x="3390" y="2493"/>
                    <a:pt x="3393" y="2496"/>
                    <a:pt x="3397" y="2496"/>
                  </a:cubicBezTo>
                  <a:cubicBezTo>
                    <a:pt x="3400" y="2496"/>
                    <a:pt x="3403" y="2493"/>
                    <a:pt x="3403" y="2490"/>
                  </a:cubicBezTo>
                  <a:cubicBezTo>
                    <a:pt x="3403" y="2486"/>
                    <a:pt x="3400" y="2483"/>
                    <a:pt x="3397" y="2483"/>
                  </a:cubicBezTo>
                  <a:moveTo>
                    <a:pt x="2874" y="2483"/>
                  </a:moveTo>
                  <a:cubicBezTo>
                    <a:pt x="2871" y="2483"/>
                    <a:pt x="2868" y="2486"/>
                    <a:pt x="2868" y="2490"/>
                  </a:cubicBezTo>
                  <a:cubicBezTo>
                    <a:pt x="2868" y="2493"/>
                    <a:pt x="2871" y="2496"/>
                    <a:pt x="2874" y="2496"/>
                  </a:cubicBezTo>
                  <a:cubicBezTo>
                    <a:pt x="2878" y="2496"/>
                    <a:pt x="2881" y="2493"/>
                    <a:pt x="2881" y="2490"/>
                  </a:cubicBezTo>
                  <a:cubicBezTo>
                    <a:pt x="2881" y="2486"/>
                    <a:pt x="2878" y="2483"/>
                    <a:pt x="2874" y="2483"/>
                  </a:cubicBezTo>
                  <a:moveTo>
                    <a:pt x="3005" y="2483"/>
                  </a:moveTo>
                  <a:cubicBezTo>
                    <a:pt x="3001" y="2483"/>
                    <a:pt x="2998" y="2486"/>
                    <a:pt x="2998" y="2490"/>
                  </a:cubicBezTo>
                  <a:cubicBezTo>
                    <a:pt x="2998" y="2493"/>
                    <a:pt x="3001" y="2496"/>
                    <a:pt x="3005" y="2496"/>
                  </a:cubicBezTo>
                  <a:cubicBezTo>
                    <a:pt x="3008" y="2496"/>
                    <a:pt x="3011" y="2493"/>
                    <a:pt x="3011" y="2490"/>
                  </a:cubicBezTo>
                  <a:cubicBezTo>
                    <a:pt x="3011" y="2486"/>
                    <a:pt x="3008" y="2483"/>
                    <a:pt x="3005" y="2483"/>
                  </a:cubicBezTo>
                  <a:moveTo>
                    <a:pt x="3135" y="2483"/>
                  </a:moveTo>
                  <a:cubicBezTo>
                    <a:pt x="3132" y="2483"/>
                    <a:pt x="3129" y="2486"/>
                    <a:pt x="3129" y="2490"/>
                  </a:cubicBezTo>
                  <a:cubicBezTo>
                    <a:pt x="3129" y="2493"/>
                    <a:pt x="3132" y="2496"/>
                    <a:pt x="3135" y="2496"/>
                  </a:cubicBezTo>
                  <a:cubicBezTo>
                    <a:pt x="3139" y="2496"/>
                    <a:pt x="3142" y="2493"/>
                    <a:pt x="3142" y="2490"/>
                  </a:cubicBezTo>
                  <a:cubicBezTo>
                    <a:pt x="3142" y="2486"/>
                    <a:pt x="3139" y="2483"/>
                    <a:pt x="3135" y="2483"/>
                  </a:cubicBezTo>
                  <a:moveTo>
                    <a:pt x="2091" y="2353"/>
                  </a:moveTo>
                  <a:cubicBezTo>
                    <a:pt x="2087" y="2353"/>
                    <a:pt x="2085" y="2356"/>
                    <a:pt x="2085" y="2359"/>
                  </a:cubicBezTo>
                  <a:cubicBezTo>
                    <a:pt x="2085" y="2362"/>
                    <a:pt x="2087" y="2365"/>
                    <a:pt x="2091" y="2365"/>
                  </a:cubicBezTo>
                  <a:cubicBezTo>
                    <a:pt x="2094" y="2365"/>
                    <a:pt x="2096" y="2362"/>
                    <a:pt x="2096" y="2359"/>
                  </a:cubicBezTo>
                  <a:cubicBezTo>
                    <a:pt x="2096" y="2356"/>
                    <a:pt x="2094" y="2353"/>
                    <a:pt x="2091" y="2353"/>
                  </a:cubicBezTo>
                  <a:moveTo>
                    <a:pt x="3919" y="2353"/>
                  </a:moveTo>
                  <a:cubicBezTo>
                    <a:pt x="3916" y="2353"/>
                    <a:pt x="3913" y="2356"/>
                    <a:pt x="3913" y="2359"/>
                  </a:cubicBezTo>
                  <a:cubicBezTo>
                    <a:pt x="3913" y="2362"/>
                    <a:pt x="3916" y="2365"/>
                    <a:pt x="3919" y="2365"/>
                  </a:cubicBezTo>
                  <a:cubicBezTo>
                    <a:pt x="3922" y="2365"/>
                    <a:pt x="3925" y="2362"/>
                    <a:pt x="3925" y="2359"/>
                  </a:cubicBezTo>
                  <a:cubicBezTo>
                    <a:pt x="3925" y="2356"/>
                    <a:pt x="3922" y="2353"/>
                    <a:pt x="3919" y="2353"/>
                  </a:cubicBezTo>
                  <a:moveTo>
                    <a:pt x="2221" y="2352"/>
                  </a:moveTo>
                  <a:cubicBezTo>
                    <a:pt x="2218" y="2352"/>
                    <a:pt x="2215" y="2355"/>
                    <a:pt x="2215" y="2359"/>
                  </a:cubicBezTo>
                  <a:cubicBezTo>
                    <a:pt x="2215" y="2363"/>
                    <a:pt x="2218" y="2365"/>
                    <a:pt x="2221" y="2365"/>
                  </a:cubicBezTo>
                  <a:cubicBezTo>
                    <a:pt x="2225" y="2365"/>
                    <a:pt x="2228" y="2363"/>
                    <a:pt x="2228" y="2359"/>
                  </a:cubicBezTo>
                  <a:cubicBezTo>
                    <a:pt x="2228" y="2355"/>
                    <a:pt x="2225" y="2352"/>
                    <a:pt x="2221" y="2352"/>
                  </a:cubicBezTo>
                  <a:moveTo>
                    <a:pt x="3788" y="2352"/>
                  </a:moveTo>
                  <a:cubicBezTo>
                    <a:pt x="3785" y="2352"/>
                    <a:pt x="3782" y="2355"/>
                    <a:pt x="3782" y="2359"/>
                  </a:cubicBezTo>
                  <a:cubicBezTo>
                    <a:pt x="3782" y="2363"/>
                    <a:pt x="3785" y="2365"/>
                    <a:pt x="3788" y="2365"/>
                  </a:cubicBezTo>
                  <a:cubicBezTo>
                    <a:pt x="3792" y="2365"/>
                    <a:pt x="3795" y="2363"/>
                    <a:pt x="3795" y="2359"/>
                  </a:cubicBezTo>
                  <a:cubicBezTo>
                    <a:pt x="3795" y="2355"/>
                    <a:pt x="3792" y="2352"/>
                    <a:pt x="3788" y="2352"/>
                  </a:cubicBezTo>
                  <a:moveTo>
                    <a:pt x="2352" y="2352"/>
                  </a:moveTo>
                  <a:cubicBezTo>
                    <a:pt x="2348" y="2352"/>
                    <a:pt x="2345" y="2355"/>
                    <a:pt x="2345" y="2359"/>
                  </a:cubicBezTo>
                  <a:cubicBezTo>
                    <a:pt x="2345" y="2363"/>
                    <a:pt x="2348" y="2366"/>
                    <a:pt x="2352" y="2366"/>
                  </a:cubicBezTo>
                  <a:cubicBezTo>
                    <a:pt x="2356" y="2366"/>
                    <a:pt x="2359" y="2363"/>
                    <a:pt x="2359" y="2359"/>
                  </a:cubicBezTo>
                  <a:cubicBezTo>
                    <a:pt x="2359" y="2355"/>
                    <a:pt x="2356" y="2352"/>
                    <a:pt x="2352" y="2352"/>
                  </a:cubicBezTo>
                  <a:moveTo>
                    <a:pt x="3658" y="2352"/>
                  </a:moveTo>
                  <a:cubicBezTo>
                    <a:pt x="3654" y="2352"/>
                    <a:pt x="3651" y="2355"/>
                    <a:pt x="3651" y="2359"/>
                  </a:cubicBezTo>
                  <a:cubicBezTo>
                    <a:pt x="3651" y="2363"/>
                    <a:pt x="3654" y="2366"/>
                    <a:pt x="3658" y="2366"/>
                  </a:cubicBezTo>
                  <a:cubicBezTo>
                    <a:pt x="3662" y="2366"/>
                    <a:pt x="3665" y="2363"/>
                    <a:pt x="3665" y="2359"/>
                  </a:cubicBezTo>
                  <a:cubicBezTo>
                    <a:pt x="3665" y="2355"/>
                    <a:pt x="3662" y="2352"/>
                    <a:pt x="3658" y="2352"/>
                  </a:cubicBezTo>
                  <a:moveTo>
                    <a:pt x="2482" y="2351"/>
                  </a:moveTo>
                  <a:cubicBezTo>
                    <a:pt x="2478" y="2351"/>
                    <a:pt x="2475" y="2355"/>
                    <a:pt x="2475" y="2359"/>
                  </a:cubicBezTo>
                  <a:cubicBezTo>
                    <a:pt x="2475" y="2363"/>
                    <a:pt x="2478" y="2367"/>
                    <a:pt x="2482" y="2367"/>
                  </a:cubicBezTo>
                  <a:cubicBezTo>
                    <a:pt x="2487" y="2367"/>
                    <a:pt x="2490" y="2363"/>
                    <a:pt x="2490" y="2359"/>
                  </a:cubicBezTo>
                  <a:cubicBezTo>
                    <a:pt x="2490" y="2355"/>
                    <a:pt x="2487" y="2351"/>
                    <a:pt x="2482" y="2351"/>
                  </a:cubicBezTo>
                  <a:moveTo>
                    <a:pt x="3527" y="2351"/>
                  </a:moveTo>
                  <a:cubicBezTo>
                    <a:pt x="3523" y="2351"/>
                    <a:pt x="3520" y="2355"/>
                    <a:pt x="3520" y="2359"/>
                  </a:cubicBezTo>
                  <a:cubicBezTo>
                    <a:pt x="3520" y="2363"/>
                    <a:pt x="3523" y="2367"/>
                    <a:pt x="3527" y="2367"/>
                  </a:cubicBezTo>
                  <a:cubicBezTo>
                    <a:pt x="3531" y="2367"/>
                    <a:pt x="3535" y="2363"/>
                    <a:pt x="3535" y="2359"/>
                  </a:cubicBezTo>
                  <a:cubicBezTo>
                    <a:pt x="3535" y="2355"/>
                    <a:pt x="3531" y="2351"/>
                    <a:pt x="3527" y="2351"/>
                  </a:cubicBezTo>
                  <a:moveTo>
                    <a:pt x="2613" y="2351"/>
                  </a:moveTo>
                  <a:cubicBezTo>
                    <a:pt x="2609" y="2351"/>
                    <a:pt x="2605" y="2355"/>
                    <a:pt x="2605" y="2359"/>
                  </a:cubicBezTo>
                  <a:cubicBezTo>
                    <a:pt x="2605" y="2363"/>
                    <a:pt x="2609" y="2367"/>
                    <a:pt x="2613" y="2367"/>
                  </a:cubicBezTo>
                  <a:cubicBezTo>
                    <a:pt x="2617" y="2367"/>
                    <a:pt x="2621" y="2363"/>
                    <a:pt x="2621" y="2359"/>
                  </a:cubicBezTo>
                  <a:cubicBezTo>
                    <a:pt x="2621" y="2355"/>
                    <a:pt x="2617" y="2351"/>
                    <a:pt x="2613" y="2351"/>
                  </a:cubicBezTo>
                  <a:moveTo>
                    <a:pt x="3397" y="2351"/>
                  </a:moveTo>
                  <a:cubicBezTo>
                    <a:pt x="3392" y="2351"/>
                    <a:pt x="3389" y="2355"/>
                    <a:pt x="3389" y="2359"/>
                  </a:cubicBezTo>
                  <a:cubicBezTo>
                    <a:pt x="3389" y="2363"/>
                    <a:pt x="3392" y="2367"/>
                    <a:pt x="3397" y="2367"/>
                  </a:cubicBezTo>
                  <a:cubicBezTo>
                    <a:pt x="3401" y="2367"/>
                    <a:pt x="3405" y="2363"/>
                    <a:pt x="3405" y="2359"/>
                  </a:cubicBezTo>
                  <a:cubicBezTo>
                    <a:pt x="3405" y="2355"/>
                    <a:pt x="3401" y="2351"/>
                    <a:pt x="3397" y="2351"/>
                  </a:cubicBezTo>
                  <a:moveTo>
                    <a:pt x="2744" y="2351"/>
                  </a:moveTo>
                  <a:cubicBezTo>
                    <a:pt x="2739" y="2351"/>
                    <a:pt x="2735" y="2354"/>
                    <a:pt x="2735" y="2359"/>
                  </a:cubicBezTo>
                  <a:cubicBezTo>
                    <a:pt x="2735" y="2364"/>
                    <a:pt x="2739" y="2367"/>
                    <a:pt x="2744" y="2367"/>
                  </a:cubicBezTo>
                  <a:cubicBezTo>
                    <a:pt x="2748" y="2367"/>
                    <a:pt x="2752" y="2364"/>
                    <a:pt x="2752" y="2359"/>
                  </a:cubicBezTo>
                  <a:cubicBezTo>
                    <a:pt x="2752" y="2354"/>
                    <a:pt x="2748" y="2351"/>
                    <a:pt x="2744" y="2351"/>
                  </a:cubicBezTo>
                  <a:moveTo>
                    <a:pt x="2874" y="2351"/>
                  </a:moveTo>
                  <a:cubicBezTo>
                    <a:pt x="2870" y="2351"/>
                    <a:pt x="2866" y="2354"/>
                    <a:pt x="2866" y="2359"/>
                  </a:cubicBezTo>
                  <a:cubicBezTo>
                    <a:pt x="2866" y="2364"/>
                    <a:pt x="2870" y="2367"/>
                    <a:pt x="2874" y="2367"/>
                  </a:cubicBezTo>
                  <a:cubicBezTo>
                    <a:pt x="2879" y="2367"/>
                    <a:pt x="2883" y="2364"/>
                    <a:pt x="2883" y="2359"/>
                  </a:cubicBezTo>
                  <a:cubicBezTo>
                    <a:pt x="2883" y="2354"/>
                    <a:pt x="2879" y="2351"/>
                    <a:pt x="2874" y="2351"/>
                  </a:cubicBezTo>
                  <a:moveTo>
                    <a:pt x="3005" y="2351"/>
                  </a:moveTo>
                  <a:cubicBezTo>
                    <a:pt x="3000" y="2351"/>
                    <a:pt x="2996" y="2354"/>
                    <a:pt x="2996" y="2359"/>
                  </a:cubicBezTo>
                  <a:cubicBezTo>
                    <a:pt x="2996" y="2364"/>
                    <a:pt x="3000" y="2367"/>
                    <a:pt x="3005" y="2367"/>
                  </a:cubicBezTo>
                  <a:cubicBezTo>
                    <a:pt x="3009" y="2367"/>
                    <a:pt x="3013" y="2364"/>
                    <a:pt x="3013" y="2359"/>
                  </a:cubicBezTo>
                  <a:cubicBezTo>
                    <a:pt x="3013" y="2354"/>
                    <a:pt x="3009" y="2351"/>
                    <a:pt x="3005" y="2351"/>
                  </a:cubicBezTo>
                  <a:moveTo>
                    <a:pt x="3135" y="2351"/>
                  </a:moveTo>
                  <a:cubicBezTo>
                    <a:pt x="3131" y="2351"/>
                    <a:pt x="3127" y="2354"/>
                    <a:pt x="3127" y="2359"/>
                  </a:cubicBezTo>
                  <a:cubicBezTo>
                    <a:pt x="3127" y="2364"/>
                    <a:pt x="3131" y="2367"/>
                    <a:pt x="3135" y="2367"/>
                  </a:cubicBezTo>
                  <a:cubicBezTo>
                    <a:pt x="3140" y="2367"/>
                    <a:pt x="3144" y="2364"/>
                    <a:pt x="3144" y="2359"/>
                  </a:cubicBezTo>
                  <a:cubicBezTo>
                    <a:pt x="3144" y="2354"/>
                    <a:pt x="3140" y="2351"/>
                    <a:pt x="3135" y="2351"/>
                  </a:cubicBezTo>
                  <a:moveTo>
                    <a:pt x="3266" y="2351"/>
                  </a:moveTo>
                  <a:cubicBezTo>
                    <a:pt x="3261" y="2351"/>
                    <a:pt x="3258" y="2354"/>
                    <a:pt x="3258" y="2359"/>
                  </a:cubicBezTo>
                  <a:cubicBezTo>
                    <a:pt x="3258" y="2364"/>
                    <a:pt x="3261" y="2367"/>
                    <a:pt x="3266" y="2367"/>
                  </a:cubicBezTo>
                  <a:cubicBezTo>
                    <a:pt x="3271" y="2367"/>
                    <a:pt x="3274" y="2364"/>
                    <a:pt x="3274" y="2359"/>
                  </a:cubicBezTo>
                  <a:cubicBezTo>
                    <a:pt x="3274" y="2354"/>
                    <a:pt x="3271" y="2351"/>
                    <a:pt x="3266" y="2351"/>
                  </a:cubicBezTo>
                  <a:moveTo>
                    <a:pt x="2091" y="2221"/>
                  </a:moveTo>
                  <a:cubicBezTo>
                    <a:pt x="2086" y="2221"/>
                    <a:pt x="2083" y="2224"/>
                    <a:pt x="2083" y="2228"/>
                  </a:cubicBezTo>
                  <a:cubicBezTo>
                    <a:pt x="2083" y="2233"/>
                    <a:pt x="2086" y="2236"/>
                    <a:pt x="2091" y="2236"/>
                  </a:cubicBezTo>
                  <a:cubicBezTo>
                    <a:pt x="2095" y="2236"/>
                    <a:pt x="2098" y="2233"/>
                    <a:pt x="2098" y="2228"/>
                  </a:cubicBezTo>
                  <a:cubicBezTo>
                    <a:pt x="2098" y="2224"/>
                    <a:pt x="2095" y="2221"/>
                    <a:pt x="2091" y="2221"/>
                  </a:cubicBezTo>
                  <a:moveTo>
                    <a:pt x="3919" y="2220"/>
                  </a:moveTo>
                  <a:cubicBezTo>
                    <a:pt x="3915" y="2220"/>
                    <a:pt x="3911" y="2224"/>
                    <a:pt x="3911" y="2228"/>
                  </a:cubicBezTo>
                  <a:cubicBezTo>
                    <a:pt x="3911" y="2233"/>
                    <a:pt x="3915" y="2236"/>
                    <a:pt x="3919" y="2236"/>
                  </a:cubicBezTo>
                  <a:cubicBezTo>
                    <a:pt x="3923" y="2236"/>
                    <a:pt x="3927" y="2233"/>
                    <a:pt x="3927" y="2228"/>
                  </a:cubicBezTo>
                  <a:cubicBezTo>
                    <a:pt x="3927" y="2224"/>
                    <a:pt x="3923" y="2220"/>
                    <a:pt x="3919" y="2220"/>
                  </a:cubicBezTo>
                  <a:moveTo>
                    <a:pt x="2221" y="2220"/>
                  </a:moveTo>
                  <a:cubicBezTo>
                    <a:pt x="2217" y="2220"/>
                    <a:pt x="2213" y="2224"/>
                    <a:pt x="2213" y="2228"/>
                  </a:cubicBezTo>
                  <a:cubicBezTo>
                    <a:pt x="2213" y="2233"/>
                    <a:pt x="2217" y="2237"/>
                    <a:pt x="2221" y="2237"/>
                  </a:cubicBezTo>
                  <a:cubicBezTo>
                    <a:pt x="2226" y="2237"/>
                    <a:pt x="2229" y="2233"/>
                    <a:pt x="2229" y="2228"/>
                  </a:cubicBezTo>
                  <a:cubicBezTo>
                    <a:pt x="2229" y="2224"/>
                    <a:pt x="2226" y="2220"/>
                    <a:pt x="2221" y="2220"/>
                  </a:cubicBezTo>
                  <a:moveTo>
                    <a:pt x="3788" y="2220"/>
                  </a:moveTo>
                  <a:cubicBezTo>
                    <a:pt x="3784" y="2220"/>
                    <a:pt x="3780" y="2224"/>
                    <a:pt x="3780" y="2228"/>
                  </a:cubicBezTo>
                  <a:cubicBezTo>
                    <a:pt x="3780" y="2233"/>
                    <a:pt x="3784" y="2237"/>
                    <a:pt x="3788" y="2237"/>
                  </a:cubicBezTo>
                  <a:cubicBezTo>
                    <a:pt x="3793" y="2237"/>
                    <a:pt x="3797" y="2233"/>
                    <a:pt x="3797" y="2228"/>
                  </a:cubicBezTo>
                  <a:cubicBezTo>
                    <a:pt x="3797" y="2224"/>
                    <a:pt x="3793" y="2220"/>
                    <a:pt x="3788" y="2220"/>
                  </a:cubicBezTo>
                  <a:moveTo>
                    <a:pt x="2352" y="2219"/>
                  </a:moveTo>
                  <a:cubicBezTo>
                    <a:pt x="2347" y="2219"/>
                    <a:pt x="2343" y="2223"/>
                    <a:pt x="2343" y="2228"/>
                  </a:cubicBezTo>
                  <a:cubicBezTo>
                    <a:pt x="2343" y="2233"/>
                    <a:pt x="2347" y="2237"/>
                    <a:pt x="2352" y="2237"/>
                  </a:cubicBezTo>
                  <a:cubicBezTo>
                    <a:pt x="2357" y="2237"/>
                    <a:pt x="2361" y="2233"/>
                    <a:pt x="2361" y="2228"/>
                  </a:cubicBezTo>
                  <a:cubicBezTo>
                    <a:pt x="2361" y="2223"/>
                    <a:pt x="2357" y="2219"/>
                    <a:pt x="2352" y="2219"/>
                  </a:cubicBezTo>
                  <a:moveTo>
                    <a:pt x="3658" y="2219"/>
                  </a:moveTo>
                  <a:cubicBezTo>
                    <a:pt x="3653" y="2219"/>
                    <a:pt x="3649" y="2223"/>
                    <a:pt x="3649" y="2228"/>
                  </a:cubicBezTo>
                  <a:cubicBezTo>
                    <a:pt x="3649" y="2233"/>
                    <a:pt x="3653" y="2237"/>
                    <a:pt x="3658" y="2237"/>
                  </a:cubicBezTo>
                  <a:cubicBezTo>
                    <a:pt x="3663" y="2237"/>
                    <a:pt x="3667" y="2233"/>
                    <a:pt x="3667" y="2228"/>
                  </a:cubicBezTo>
                  <a:cubicBezTo>
                    <a:pt x="3667" y="2223"/>
                    <a:pt x="3663" y="2219"/>
                    <a:pt x="3658" y="2219"/>
                  </a:cubicBezTo>
                  <a:moveTo>
                    <a:pt x="2482" y="2219"/>
                  </a:moveTo>
                  <a:cubicBezTo>
                    <a:pt x="2477" y="2219"/>
                    <a:pt x="2473" y="2223"/>
                    <a:pt x="2473" y="2228"/>
                  </a:cubicBezTo>
                  <a:cubicBezTo>
                    <a:pt x="2473" y="2234"/>
                    <a:pt x="2477" y="2238"/>
                    <a:pt x="2482" y="2238"/>
                  </a:cubicBezTo>
                  <a:cubicBezTo>
                    <a:pt x="2488" y="2238"/>
                    <a:pt x="2492" y="2234"/>
                    <a:pt x="2492" y="2228"/>
                  </a:cubicBezTo>
                  <a:cubicBezTo>
                    <a:pt x="2492" y="2223"/>
                    <a:pt x="2488" y="2219"/>
                    <a:pt x="2482" y="2219"/>
                  </a:cubicBezTo>
                  <a:moveTo>
                    <a:pt x="3527" y="2219"/>
                  </a:moveTo>
                  <a:cubicBezTo>
                    <a:pt x="3522" y="2219"/>
                    <a:pt x="3518" y="2223"/>
                    <a:pt x="3518" y="2228"/>
                  </a:cubicBezTo>
                  <a:cubicBezTo>
                    <a:pt x="3518" y="2234"/>
                    <a:pt x="3522" y="2238"/>
                    <a:pt x="3527" y="2238"/>
                  </a:cubicBezTo>
                  <a:cubicBezTo>
                    <a:pt x="3532" y="2238"/>
                    <a:pt x="3537" y="2234"/>
                    <a:pt x="3537" y="2228"/>
                  </a:cubicBezTo>
                  <a:cubicBezTo>
                    <a:pt x="3537" y="2223"/>
                    <a:pt x="3532" y="2219"/>
                    <a:pt x="3527" y="2219"/>
                  </a:cubicBezTo>
                  <a:moveTo>
                    <a:pt x="2613" y="2219"/>
                  </a:moveTo>
                  <a:cubicBezTo>
                    <a:pt x="2608" y="2219"/>
                    <a:pt x="2603" y="2223"/>
                    <a:pt x="2603" y="2228"/>
                  </a:cubicBezTo>
                  <a:cubicBezTo>
                    <a:pt x="2603" y="2234"/>
                    <a:pt x="2608" y="2238"/>
                    <a:pt x="2613" y="2238"/>
                  </a:cubicBezTo>
                  <a:cubicBezTo>
                    <a:pt x="2618" y="2238"/>
                    <a:pt x="2623" y="2234"/>
                    <a:pt x="2623" y="2228"/>
                  </a:cubicBezTo>
                  <a:cubicBezTo>
                    <a:pt x="2623" y="2223"/>
                    <a:pt x="2618" y="2219"/>
                    <a:pt x="2613" y="2219"/>
                  </a:cubicBezTo>
                  <a:moveTo>
                    <a:pt x="3397" y="2219"/>
                  </a:moveTo>
                  <a:cubicBezTo>
                    <a:pt x="3391" y="2219"/>
                    <a:pt x="3387" y="2223"/>
                    <a:pt x="3387" y="2228"/>
                  </a:cubicBezTo>
                  <a:cubicBezTo>
                    <a:pt x="3387" y="2234"/>
                    <a:pt x="3391" y="2238"/>
                    <a:pt x="3397" y="2238"/>
                  </a:cubicBezTo>
                  <a:cubicBezTo>
                    <a:pt x="3402" y="2238"/>
                    <a:pt x="3406" y="2234"/>
                    <a:pt x="3406" y="2228"/>
                  </a:cubicBezTo>
                  <a:cubicBezTo>
                    <a:pt x="3406" y="2223"/>
                    <a:pt x="3402" y="2219"/>
                    <a:pt x="3397" y="2219"/>
                  </a:cubicBezTo>
                  <a:moveTo>
                    <a:pt x="2744" y="2218"/>
                  </a:moveTo>
                  <a:cubicBezTo>
                    <a:pt x="2738" y="2218"/>
                    <a:pt x="2733" y="2223"/>
                    <a:pt x="2733" y="2228"/>
                  </a:cubicBezTo>
                  <a:cubicBezTo>
                    <a:pt x="2733" y="2234"/>
                    <a:pt x="2738" y="2238"/>
                    <a:pt x="2744" y="2238"/>
                  </a:cubicBezTo>
                  <a:cubicBezTo>
                    <a:pt x="2749" y="2238"/>
                    <a:pt x="2754" y="2234"/>
                    <a:pt x="2754" y="2228"/>
                  </a:cubicBezTo>
                  <a:cubicBezTo>
                    <a:pt x="2754" y="2223"/>
                    <a:pt x="2749" y="2218"/>
                    <a:pt x="2744" y="2218"/>
                  </a:cubicBezTo>
                  <a:moveTo>
                    <a:pt x="3266" y="2218"/>
                  </a:moveTo>
                  <a:cubicBezTo>
                    <a:pt x="3260" y="2218"/>
                    <a:pt x="3256" y="2223"/>
                    <a:pt x="3256" y="2228"/>
                  </a:cubicBezTo>
                  <a:cubicBezTo>
                    <a:pt x="3256" y="2234"/>
                    <a:pt x="3260" y="2238"/>
                    <a:pt x="3266" y="2238"/>
                  </a:cubicBezTo>
                  <a:cubicBezTo>
                    <a:pt x="3272" y="2238"/>
                    <a:pt x="3276" y="2234"/>
                    <a:pt x="3276" y="2228"/>
                  </a:cubicBezTo>
                  <a:cubicBezTo>
                    <a:pt x="3276" y="2223"/>
                    <a:pt x="3272" y="2218"/>
                    <a:pt x="3266" y="2218"/>
                  </a:cubicBezTo>
                  <a:moveTo>
                    <a:pt x="2874" y="2218"/>
                  </a:moveTo>
                  <a:cubicBezTo>
                    <a:pt x="2868" y="2218"/>
                    <a:pt x="2864" y="2223"/>
                    <a:pt x="2864" y="2228"/>
                  </a:cubicBezTo>
                  <a:cubicBezTo>
                    <a:pt x="2864" y="2234"/>
                    <a:pt x="2868" y="2239"/>
                    <a:pt x="2874" y="2239"/>
                  </a:cubicBezTo>
                  <a:cubicBezTo>
                    <a:pt x="2880" y="2239"/>
                    <a:pt x="2885" y="2234"/>
                    <a:pt x="2885" y="2228"/>
                  </a:cubicBezTo>
                  <a:cubicBezTo>
                    <a:pt x="2885" y="2223"/>
                    <a:pt x="2880" y="2218"/>
                    <a:pt x="2874" y="2218"/>
                  </a:cubicBezTo>
                  <a:moveTo>
                    <a:pt x="3005" y="2218"/>
                  </a:moveTo>
                  <a:cubicBezTo>
                    <a:pt x="2999" y="2218"/>
                    <a:pt x="2994" y="2223"/>
                    <a:pt x="2994" y="2228"/>
                  </a:cubicBezTo>
                  <a:cubicBezTo>
                    <a:pt x="2994" y="2234"/>
                    <a:pt x="2999" y="2239"/>
                    <a:pt x="3005" y="2239"/>
                  </a:cubicBezTo>
                  <a:cubicBezTo>
                    <a:pt x="3011" y="2239"/>
                    <a:pt x="3015" y="2234"/>
                    <a:pt x="3015" y="2228"/>
                  </a:cubicBezTo>
                  <a:cubicBezTo>
                    <a:pt x="3015" y="2223"/>
                    <a:pt x="3011" y="2218"/>
                    <a:pt x="3005" y="2218"/>
                  </a:cubicBezTo>
                  <a:moveTo>
                    <a:pt x="3135" y="2218"/>
                  </a:moveTo>
                  <a:cubicBezTo>
                    <a:pt x="3130" y="2218"/>
                    <a:pt x="3125" y="2223"/>
                    <a:pt x="3125" y="2228"/>
                  </a:cubicBezTo>
                  <a:cubicBezTo>
                    <a:pt x="3125" y="2234"/>
                    <a:pt x="3130" y="2239"/>
                    <a:pt x="3135" y="2239"/>
                  </a:cubicBezTo>
                  <a:cubicBezTo>
                    <a:pt x="3141" y="2239"/>
                    <a:pt x="3146" y="2234"/>
                    <a:pt x="3146" y="2228"/>
                  </a:cubicBezTo>
                  <a:cubicBezTo>
                    <a:pt x="3146" y="2223"/>
                    <a:pt x="3141" y="2218"/>
                    <a:pt x="3135" y="2218"/>
                  </a:cubicBezTo>
                  <a:moveTo>
                    <a:pt x="2091" y="2088"/>
                  </a:moveTo>
                  <a:cubicBezTo>
                    <a:pt x="2085" y="2088"/>
                    <a:pt x="2081" y="2093"/>
                    <a:pt x="2081" y="2098"/>
                  </a:cubicBezTo>
                  <a:cubicBezTo>
                    <a:pt x="2081" y="2103"/>
                    <a:pt x="2085" y="2107"/>
                    <a:pt x="2091" y="2107"/>
                  </a:cubicBezTo>
                  <a:cubicBezTo>
                    <a:pt x="2096" y="2107"/>
                    <a:pt x="2100" y="2103"/>
                    <a:pt x="2100" y="2098"/>
                  </a:cubicBezTo>
                  <a:cubicBezTo>
                    <a:pt x="2100" y="2093"/>
                    <a:pt x="2096" y="2088"/>
                    <a:pt x="2091" y="2088"/>
                  </a:cubicBezTo>
                  <a:moveTo>
                    <a:pt x="3919" y="2088"/>
                  </a:moveTo>
                  <a:cubicBezTo>
                    <a:pt x="3914" y="2088"/>
                    <a:pt x="3909" y="2092"/>
                    <a:pt x="3909" y="2098"/>
                  </a:cubicBezTo>
                  <a:cubicBezTo>
                    <a:pt x="3909" y="2103"/>
                    <a:pt x="3914" y="2108"/>
                    <a:pt x="3919" y="2108"/>
                  </a:cubicBezTo>
                  <a:cubicBezTo>
                    <a:pt x="3924" y="2108"/>
                    <a:pt x="3929" y="2103"/>
                    <a:pt x="3929" y="2098"/>
                  </a:cubicBezTo>
                  <a:cubicBezTo>
                    <a:pt x="3929" y="2092"/>
                    <a:pt x="3924" y="2088"/>
                    <a:pt x="3919" y="2088"/>
                  </a:cubicBezTo>
                  <a:moveTo>
                    <a:pt x="2221" y="2088"/>
                  </a:moveTo>
                  <a:cubicBezTo>
                    <a:pt x="2216" y="2088"/>
                    <a:pt x="2211" y="2092"/>
                    <a:pt x="2211" y="2098"/>
                  </a:cubicBezTo>
                  <a:cubicBezTo>
                    <a:pt x="2211" y="2103"/>
                    <a:pt x="2216" y="2108"/>
                    <a:pt x="2221" y="2108"/>
                  </a:cubicBezTo>
                  <a:cubicBezTo>
                    <a:pt x="2227" y="2108"/>
                    <a:pt x="2231" y="2103"/>
                    <a:pt x="2231" y="2098"/>
                  </a:cubicBezTo>
                  <a:cubicBezTo>
                    <a:pt x="2231" y="2092"/>
                    <a:pt x="2227" y="2088"/>
                    <a:pt x="2221" y="2088"/>
                  </a:cubicBezTo>
                  <a:moveTo>
                    <a:pt x="3788" y="2087"/>
                  </a:moveTo>
                  <a:cubicBezTo>
                    <a:pt x="3783" y="2087"/>
                    <a:pt x="3778" y="2092"/>
                    <a:pt x="3778" y="2098"/>
                  </a:cubicBezTo>
                  <a:cubicBezTo>
                    <a:pt x="3778" y="2104"/>
                    <a:pt x="3783" y="2108"/>
                    <a:pt x="3788" y="2108"/>
                  </a:cubicBezTo>
                  <a:cubicBezTo>
                    <a:pt x="3794" y="2108"/>
                    <a:pt x="3799" y="2104"/>
                    <a:pt x="3799" y="2098"/>
                  </a:cubicBezTo>
                  <a:cubicBezTo>
                    <a:pt x="3799" y="2092"/>
                    <a:pt x="3794" y="2087"/>
                    <a:pt x="3788" y="2087"/>
                  </a:cubicBezTo>
                  <a:moveTo>
                    <a:pt x="2352" y="2087"/>
                  </a:moveTo>
                  <a:cubicBezTo>
                    <a:pt x="2346" y="2087"/>
                    <a:pt x="2341" y="2092"/>
                    <a:pt x="2341" y="2098"/>
                  </a:cubicBezTo>
                  <a:cubicBezTo>
                    <a:pt x="2341" y="2104"/>
                    <a:pt x="2346" y="2109"/>
                    <a:pt x="2352" y="2109"/>
                  </a:cubicBezTo>
                  <a:cubicBezTo>
                    <a:pt x="2358" y="2109"/>
                    <a:pt x="2363" y="2104"/>
                    <a:pt x="2363" y="2098"/>
                  </a:cubicBezTo>
                  <a:cubicBezTo>
                    <a:pt x="2363" y="2092"/>
                    <a:pt x="2358" y="2087"/>
                    <a:pt x="2352" y="2087"/>
                  </a:cubicBezTo>
                  <a:moveTo>
                    <a:pt x="3658" y="2087"/>
                  </a:moveTo>
                  <a:cubicBezTo>
                    <a:pt x="3652" y="2087"/>
                    <a:pt x="3647" y="2092"/>
                    <a:pt x="3647" y="2098"/>
                  </a:cubicBezTo>
                  <a:cubicBezTo>
                    <a:pt x="3647" y="2104"/>
                    <a:pt x="3652" y="2109"/>
                    <a:pt x="3658" y="2109"/>
                  </a:cubicBezTo>
                  <a:cubicBezTo>
                    <a:pt x="3664" y="2109"/>
                    <a:pt x="3669" y="2104"/>
                    <a:pt x="3669" y="2098"/>
                  </a:cubicBezTo>
                  <a:cubicBezTo>
                    <a:pt x="3669" y="2092"/>
                    <a:pt x="3664" y="2087"/>
                    <a:pt x="3658" y="2087"/>
                  </a:cubicBezTo>
                  <a:moveTo>
                    <a:pt x="2482" y="2086"/>
                  </a:moveTo>
                  <a:cubicBezTo>
                    <a:pt x="2476" y="2086"/>
                    <a:pt x="2471" y="2091"/>
                    <a:pt x="2471" y="2098"/>
                  </a:cubicBezTo>
                  <a:cubicBezTo>
                    <a:pt x="2471" y="2104"/>
                    <a:pt x="2476" y="2109"/>
                    <a:pt x="2482" y="2109"/>
                  </a:cubicBezTo>
                  <a:cubicBezTo>
                    <a:pt x="2489" y="2109"/>
                    <a:pt x="2494" y="2104"/>
                    <a:pt x="2494" y="2098"/>
                  </a:cubicBezTo>
                  <a:cubicBezTo>
                    <a:pt x="2494" y="2091"/>
                    <a:pt x="2489" y="2086"/>
                    <a:pt x="2482" y="2086"/>
                  </a:cubicBezTo>
                  <a:moveTo>
                    <a:pt x="3527" y="2086"/>
                  </a:moveTo>
                  <a:cubicBezTo>
                    <a:pt x="3521" y="2086"/>
                    <a:pt x="3516" y="2091"/>
                    <a:pt x="3516" y="2098"/>
                  </a:cubicBezTo>
                  <a:cubicBezTo>
                    <a:pt x="3516" y="2104"/>
                    <a:pt x="3521" y="2109"/>
                    <a:pt x="3527" y="2109"/>
                  </a:cubicBezTo>
                  <a:cubicBezTo>
                    <a:pt x="3534" y="2109"/>
                    <a:pt x="3539" y="2104"/>
                    <a:pt x="3539" y="2098"/>
                  </a:cubicBezTo>
                  <a:cubicBezTo>
                    <a:pt x="3539" y="2091"/>
                    <a:pt x="3534" y="2086"/>
                    <a:pt x="3527" y="2086"/>
                  </a:cubicBezTo>
                  <a:moveTo>
                    <a:pt x="2613" y="2086"/>
                  </a:moveTo>
                  <a:cubicBezTo>
                    <a:pt x="2606" y="2086"/>
                    <a:pt x="2601" y="2091"/>
                    <a:pt x="2601" y="2098"/>
                  </a:cubicBezTo>
                  <a:cubicBezTo>
                    <a:pt x="2601" y="2104"/>
                    <a:pt x="2606" y="2110"/>
                    <a:pt x="2613" y="2110"/>
                  </a:cubicBezTo>
                  <a:cubicBezTo>
                    <a:pt x="2620" y="2110"/>
                    <a:pt x="2625" y="2104"/>
                    <a:pt x="2625" y="2098"/>
                  </a:cubicBezTo>
                  <a:cubicBezTo>
                    <a:pt x="2625" y="2091"/>
                    <a:pt x="2620" y="2086"/>
                    <a:pt x="2613" y="2086"/>
                  </a:cubicBezTo>
                  <a:moveTo>
                    <a:pt x="3397" y="2086"/>
                  </a:moveTo>
                  <a:cubicBezTo>
                    <a:pt x="3390" y="2086"/>
                    <a:pt x="3385" y="2091"/>
                    <a:pt x="3385" y="2098"/>
                  </a:cubicBezTo>
                  <a:cubicBezTo>
                    <a:pt x="3385" y="2104"/>
                    <a:pt x="3390" y="2110"/>
                    <a:pt x="3397" y="2110"/>
                  </a:cubicBezTo>
                  <a:cubicBezTo>
                    <a:pt x="3403" y="2110"/>
                    <a:pt x="3409" y="2104"/>
                    <a:pt x="3409" y="2098"/>
                  </a:cubicBezTo>
                  <a:cubicBezTo>
                    <a:pt x="3409" y="2091"/>
                    <a:pt x="3403" y="2086"/>
                    <a:pt x="3397" y="2086"/>
                  </a:cubicBezTo>
                  <a:moveTo>
                    <a:pt x="2744" y="2085"/>
                  </a:moveTo>
                  <a:cubicBezTo>
                    <a:pt x="2737" y="2085"/>
                    <a:pt x="2731" y="2091"/>
                    <a:pt x="2731" y="2098"/>
                  </a:cubicBezTo>
                  <a:cubicBezTo>
                    <a:pt x="2731" y="2105"/>
                    <a:pt x="2737" y="2110"/>
                    <a:pt x="2744" y="2110"/>
                  </a:cubicBezTo>
                  <a:cubicBezTo>
                    <a:pt x="2750" y="2110"/>
                    <a:pt x="2756" y="2105"/>
                    <a:pt x="2756" y="2098"/>
                  </a:cubicBezTo>
                  <a:cubicBezTo>
                    <a:pt x="2756" y="2091"/>
                    <a:pt x="2750" y="2085"/>
                    <a:pt x="2744" y="2085"/>
                  </a:cubicBezTo>
                  <a:moveTo>
                    <a:pt x="2874" y="2085"/>
                  </a:moveTo>
                  <a:cubicBezTo>
                    <a:pt x="2867" y="2085"/>
                    <a:pt x="2862" y="2091"/>
                    <a:pt x="2862" y="2098"/>
                  </a:cubicBezTo>
                  <a:cubicBezTo>
                    <a:pt x="2862" y="2105"/>
                    <a:pt x="2867" y="2110"/>
                    <a:pt x="2874" y="2110"/>
                  </a:cubicBezTo>
                  <a:cubicBezTo>
                    <a:pt x="2881" y="2110"/>
                    <a:pt x="2887" y="2105"/>
                    <a:pt x="2887" y="2098"/>
                  </a:cubicBezTo>
                  <a:cubicBezTo>
                    <a:pt x="2887" y="2091"/>
                    <a:pt x="2881" y="2085"/>
                    <a:pt x="2874" y="2085"/>
                  </a:cubicBezTo>
                  <a:moveTo>
                    <a:pt x="3005" y="2085"/>
                  </a:moveTo>
                  <a:cubicBezTo>
                    <a:pt x="2998" y="2085"/>
                    <a:pt x="2992" y="2091"/>
                    <a:pt x="2992" y="2098"/>
                  </a:cubicBezTo>
                  <a:cubicBezTo>
                    <a:pt x="2992" y="2105"/>
                    <a:pt x="2998" y="2110"/>
                    <a:pt x="3005" y="2110"/>
                  </a:cubicBezTo>
                  <a:cubicBezTo>
                    <a:pt x="3012" y="2110"/>
                    <a:pt x="3017" y="2105"/>
                    <a:pt x="3017" y="2098"/>
                  </a:cubicBezTo>
                  <a:cubicBezTo>
                    <a:pt x="3017" y="2091"/>
                    <a:pt x="3012" y="2085"/>
                    <a:pt x="3005" y="2085"/>
                  </a:cubicBezTo>
                  <a:moveTo>
                    <a:pt x="3135" y="2085"/>
                  </a:moveTo>
                  <a:cubicBezTo>
                    <a:pt x="3129" y="2085"/>
                    <a:pt x="3123" y="2091"/>
                    <a:pt x="3123" y="2098"/>
                  </a:cubicBezTo>
                  <a:cubicBezTo>
                    <a:pt x="3123" y="2105"/>
                    <a:pt x="3129" y="2110"/>
                    <a:pt x="3135" y="2110"/>
                  </a:cubicBezTo>
                  <a:cubicBezTo>
                    <a:pt x="3142" y="2110"/>
                    <a:pt x="3148" y="2105"/>
                    <a:pt x="3148" y="2098"/>
                  </a:cubicBezTo>
                  <a:cubicBezTo>
                    <a:pt x="3148" y="2091"/>
                    <a:pt x="3142" y="2085"/>
                    <a:pt x="3135" y="2085"/>
                  </a:cubicBezTo>
                  <a:moveTo>
                    <a:pt x="3266" y="2085"/>
                  </a:moveTo>
                  <a:cubicBezTo>
                    <a:pt x="3259" y="2085"/>
                    <a:pt x="3254" y="2091"/>
                    <a:pt x="3254" y="2098"/>
                  </a:cubicBezTo>
                  <a:cubicBezTo>
                    <a:pt x="3254" y="2105"/>
                    <a:pt x="3259" y="2110"/>
                    <a:pt x="3266" y="2110"/>
                  </a:cubicBezTo>
                  <a:cubicBezTo>
                    <a:pt x="3273" y="2110"/>
                    <a:pt x="3278" y="2105"/>
                    <a:pt x="3278" y="2098"/>
                  </a:cubicBezTo>
                  <a:cubicBezTo>
                    <a:pt x="3278" y="2091"/>
                    <a:pt x="3273" y="2085"/>
                    <a:pt x="3266" y="2085"/>
                  </a:cubicBezTo>
                  <a:moveTo>
                    <a:pt x="2091" y="1956"/>
                  </a:moveTo>
                  <a:cubicBezTo>
                    <a:pt x="2084" y="1956"/>
                    <a:pt x="2079" y="1961"/>
                    <a:pt x="2079" y="1967"/>
                  </a:cubicBezTo>
                  <a:cubicBezTo>
                    <a:pt x="2079" y="1974"/>
                    <a:pt x="2084" y="1979"/>
                    <a:pt x="2091" y="1979"/>
                  </a:cubicBezTo>
                  <a:cubicBezTo>
                    <a:pt x="2097" y="1979"/>
                    <a:pt x="2102" y="1974"/>
                    <a:pt x="2102" y="1967"/>
                  </a:cubicBezTo>
                  <a:cubicBezTo>
                    <a:pt x="2102" y="1961"/>
                    <a:pt x="2097" y="1956"/>
                    <a:pt x="2091" y="1956"/>
                  </a:cubicBezTo>
                  <a:moveTo>
                    <a:pt x="3919" y="1956"/>
                  </a:moveTo>
                  <a:cubicBezTo>
                    <a:pt x="3913" y="1956"/>
                    <a:pt x="3907" y="1961"/>
                    <a:pt x="3907" y="1967"/>
                  </a:cubicBezTo>
                  <a:cubicBezTo>
                    <a:pt x="3907" y="1974"/>
                    <a:pt x="3913" y="1979"/>
                    <a:pt x="3919" y="1979"/>
                  </a:cubicBezTo>
                  <a:cubicBezTo>
                    <a:pt x="3925" y="1979"/>
                    <a:pt x="3931" y="1974"/>
                    <a:pt x="3931" y="1967"/>
                  </a:cubicBezTo>
                  <a:cubicBezTo>
                    <a:pt x="3931" y="1961"/>
                    <a:pt x="3925" y="1956"/>
                    <a:pt x="3919" y="1956"/>
                  </a:cubicBezTo>
                  <a:moveTo>
                    <a:pt x="2221" y="1955"/>
                  </a:moveTo>
                  <a:cubicBezTo>
                    <a:pt x="2214" y="1955"/>
                    <a:pt x="2209" y="1960"/>
                    <a:pt x="2209" y="1967"/>
                  </a:cubicBezTo>
                  <a:cubicBezTo>
                    <a:pt x="2209" y="1974"/>
                    <a:pt x="2214" y="1979"/>
                    <a:pt x="2221" y="1979"/>
                  </a:cubicBezTo>
                  <a:cubicBezTo>
                    <a:pt x="2228" y="1979"/>
                    <a:pt x="2233" y="1974"/>
                    <a:pt x="2233" y="1967"/>
                  </a:cubicBezTo>
                  <a:cubicBezTo>
                    <a:pt x="2233" y="1960"/>
                    <a:pt x="2228" y="1955"/>
                    <a:pt x="2221" y="1955"/>
                  </a:cubicBezTo>
                  <a:moveTo>
                    <a:pt x="3788" y="1955"/>
                  </a:moveTo>
                  <a:cubicBezTo>
                    <a:pt x="3782" y="1955"/>
                    <a:pt x="3776" y="1960"/>
                    <a:pt x="3776" y="1967"/>
                  </a:cubicBezTo>
                  <a:cubicBezTo>
                    <a:pt x="3776" y="1974"/>
                    <a:pt x="3782" y="1979"/>
                    <a:pt x="3788" y="1979"/>
                  </a:cubicBezTo>
                  <a:cubicBezTo>
                    <a:pt x="3795" y="1979"/>
                    <a:pt x="3801" y="1974"/>
                    <a:pt x="3801" y="1967"/>
                  </a:cubicBezTo>
                  <a:cubicBezTo>
                    <a:pt x="3801" y="1960"/>
                    <a:pt x="3795" y="1955"/>
                    <a:pt x="3788" y="1955"/>
                  </a:cubicBezTo>
                  <a:moveTo>
                    <a:pt x="2352" y="1954"/>
                  </a:moveTo>
                  <a:cubicBezTo>
                    <a:pt x="2345" y="1954"/>
                    <a:pt x="2339" y="1960"/>
                    <a:pt x="2339" y="1967"/>
                  </a:cubicBezTo>
                  <a:cubicBezTo>
                    <a:pt x="2339" y="1974"/>
                    <a:pt x="2345" y="1980"/>
                    <a:pt x="2352" y="1980"/>
                  </a:cubicBezTo>
                  <a:cubicBezTo>
                    <a:pt x="2359" y="1980"/>
                    <a:pt x="2364" y="1974"/>
                    <a:pt x="2364" y="1967"/>
                  </a:cubicBezTo>
                  <a:cubicBezTo>
                    <a:pt x="2364" y="1960"/>
                    <a:pt x="2359" y="1954"/>
                    <a:pt x="2352" y="1954"/>
                  </a:cubicBezTo>
                  <a:moveTo>
                    <a:pt x="3658" y="1954"/>
                  </a:moveTo>
                  <a:cubicBezTo>
                    <a:pt x="3651" y="1954"/>
                    <a:pt x="3645" y="1960"/>
                    <a:pt x="3645" y="1967"/>
                  </a:cubicBezTo>
                  <a:cubicBezTo>
                    <a:pt x="3645" y="1974"/>
                    <a:pt x="3651" y="1980"/>
                    <a:pt x="3658" y="1980"/>
                  </a:cubicBezTo>
                  <a:cubicBezTo>
                    <a:pt x="3665" y="1980"/>
                    <a:pt x="3671" y="1974"/>
                    <a:pt x="3671" y="1967"/>
                  </a:cubicBezTo>
                  <a:cubicBezTo>
                    <a:pt x="3671" y="1960"/>
                    <a:pt x="3665" y="1954"/>
                    <a:pt x="3658" y="1954"/>
                  </a:cubicBezTo>
                  <a:moveTo>
                    <a:pt x="2482" y="1954"/>
                  </a:moveTo>
                  <a:cubicBezTo>
                    <a:pt x="2475" y="1954"/>
                    <a:pt x="2469" y="1960"/>
                    <a:pt x="2469" y="1967"/>
                  </a:cubicBezTo>
                  <a:cubicBezTo>
                    <a:pt x="2469" y="1975"/>
                    <a:pt x="2475" y="1981"/>
                    <a:pt x="2482" y="1981"/>
                  </a:cubicBezTo>
                  <a:cubicBezTo>
                    <a:pt x="2490" y="1981"/>
                    <a:pt x="2496" y="1975"/>
                    <a:pt x="2496" y="1967"/>
                  </a:cubicBezTo>
                  <a:cubicBezTo>
                    <a:pt x="2496" y="1960"/>
                    <a:pt x="2490" y="1954"/>
                    <a:pt x="2482" y="1954"/>
                  </a:cubicBezTo>
                  <a:moveTo>
                    <a:pt x="3527" y="1954"/>
                  </a:moveTo>
                  <a:cubicBezTo>
                    <a:pt x="3520" y="1954"/>
                    <a:pt x="3514" y="1960"/>
                    <a:pt x="3514" y="1967"/>
                  </a:cubicBezTo>
                  <a:cubicBezTo>
                    <a:pt x="3514" y="1975"/>
                    <a:pt x="3520" y="1981"/>
                    <a:pt x="3527" y="1981"/>
                  </a:cubicBezTo>
                  <a:cubicBezTo>
                    <a:pt x="3535" y="1981"/>
                    <a:pt x="3541" y="1975"/>
                    <a:pt x="3541" y="1967"/>
                  </a:cubicBezTo>
                  <a:cubicBezTo>
                    <a:pt x="3541" y="1960"/>
                    <a:pt x="3535" y="1954"/>
                    <a:pt x="3527" y="1954"/>
                  </a:cubicBezTo>
                  <a:moveTo>
                    <a:pt x="2613" y="1953"/>
                  </a:moveTo>
                  <a:cubicBezTo>
                    <a:pt x="2605" y="1953"/>
                    <a:pt x="2599" y="1960"/>
                    <a:pt x="2599" y="1967"/>
                  </a:cubicBezTo>
                  <a:cubicBezTo>
                    <a:pt x="2599" y="1975"/>
                    <a:pt x="2605" y="1981"/>
                    <a:pt x="2613" y="1981"/>
                  </a:cubicBezTo>
                  <a:cubicBezTo>
                    <a:pt x="2621" y="1981"/>
                    <a:pt x="2627" y="1975"/>
                    <a:pt x="2627" y="1967"/>
                  </a:cubicBezTo>
                  <a:cubicBezTo>
                    <a:pt x="2627" y="1960"/>
                    <a:pt x="2621" y="1953"/>
                    <a:pt x="2613" y="1953"/>
                  </a:cubicBezTo>
                  <a:moveTo>
                    <a:pt x="3397" y="1953"/>
                  </a:moveTo>
                  <a:cubicBezTo>
                    <a:pt x="3389" y="1953"/>
                    <a:pt x="3383" y="1960"/>
                    <a:pt x="3383" y="1967"/>
                  </a:cubicBezTo>
                  <a:cubicBezTo>
                    <a:pt x="3383" y="1975"/>
                    <a:pt x="3389" y="1981"/>
                    <a:pt x="3397" y="1981"/>
                  </a:cubicBezTo>
                  <a:cubicBezTo>
                    <a:pt x="3404" y="1981"/>
                    <a:pt x="3410" y="1975"/>
                    <a:pt x="3410" y="1967"/>
                  </a:cubicBezTo>
                  <a:cubicBezTo>
                    <a:pt x="3410" y="1960"/>
                    <a:pt x="3404" y="1953"/>
                    <a:pt x="3397" y="1953"/>
                  </a:cubicBezTo>
                  <a:moveTo>
                    <a:pt x="2744" y="1953"/>
                  </a:moveTo>
                  <a:cubicBezTo>
                    <a:pt x="2736" y="1953"/>
                    <a:pt x="2729" y="1959"/>
                    <a:pt x="2729" y="1967"/>
                  </a:cubicBezTo>
                  <a:cubicBezTo>
                    <a:pt x="2729" y="1975"/>
                    <a:pt x="2736" y="1981"/>
                    <a:pt x="2744" y="1981"/>
                  </a:cubicBezTo>
                  <a:cubicBezTo>
                    <a:pt x="2751" y="1981"/>
                    <a:pt x="2758" y="1975"/>
                    <a:pt x="2758" y="1967"/>
                  </a:cubicBezTo>
                  <a:cubicBezTo>
                    <a:pt x="2758" y="1959"/>
                    <a:pt x="2751" y="1953"/>
                    <a:pt x="2744" y="1953"/>
                  </a:cubicBezTo>
                  <a:moveTo>
                    <a:pt x="3266" y="1953"/>
                  </a:moveTo>
                  <a:cubicBezTo>
                    <a:pt x="3258" y="1953"/>
                    <a:pt x="3252" y="1959"/>
                    <a:pt x="3252" y="1967"/>
                  </a:cubicBezTo>
                  <a:cubicBezTo>
                    <a:pt x="3252" y="1975"/>
                    <a:pt x="3258" y="1981"/>
                    <a:pt x="3266" y="1981"/>
                  </a:cubicBezTo>
                  <a:cubicBezTo>
                    <a:pt x="3274" y="1981"/>
                    <a:pt x="3280" y="1975"/>
                    <a:pt x="3280" y="1967"/>
                  </a:cubicBezTo>
                  <a:cubicBezTo>
                    <a:pt x="3280" y="1959"/>
                    <a:pt x="3274" y="1953"/>
                    <a:pt x="3266" y="1953"/>
                  </a:cubicBezTo>
                  <a:moveTo>
                    <a:pt x="2874" y="1953"/>
                  </a:moveTo>
                  <a:cubicBezTo>
                    <a:pt x="2866" y="1953"/>
                    <a:pt x="2860" y="1959"/>
                    <a:pt x="2860" y="1967"/>
                  </a:cubicBezTo>
                  <a:cubicBezTo>
                    <a:pt x="2860" y="1975"/>
                    <a:pt x="2866" y="1982"/>
                    <a:pt x="2874" y="1982"/>
                  </a:cubicBezTo>
                  <a:cubicBezTo>
                    <a:pt x="2882" y="1982"/>
                    <a:pt x="2889" y="1975"/>
                    <a:pt x="2889" y="1967"/>
                  </a:cubicBezTo>
                  <a:cubicBezTo>
                    <a:pt x="2889" y="1959"/>
                    <a:pt x="2882" y="1953"/>
                    <a:pt x="2874" y="1953"/>
                  </a:cubicBezTo>
                  <a:moveTo>
                    <a:pt x="3005" y="1953"/>
                  </a:moveTo>
                  <a:cubicBezTo>
                    <a:pt x="2997" y="1953"/>
                    <a:pt x="2990" y="1959"/>
                    <a:pt x="2990" y="1967"/>
                  </a:cubicBezTo>
                  <a:cubicBezTo>
                    <a:pt x="2990" y="1975"/>
                    <a:pt x="2997" y="1982"/>
                    <a:pt x="3005" y="1982"/>
                  </a:cubicBezTo>
                  <a:cubicBezTo>
                    <a:pt x="3013" y="1982"/>
                    <a:pt x="3019" y="1975"/>
                    <a:pt x="3019" y="1967"/>
                  </a:cubicBezTo>
                  <a:cubicBezTo>
                    <a:pt x="3019" y="1959"/>
                    <a:pt x="3013" y="1953"/>
                    <a:pt x="3005" y="1953"/>
                  </a:cubicBezTo>
                  <a:moveTo>
                    <a:pt x="3135" y="1953"/>
                  </a:moveTo>
                  <a:cubicBezTo>
                    <a:pt x="3127" y="1953"/>
                    <a:pt x="3121" y="1959"/>
                    <a:pt x="3121" y="1967"/>
                  </a:cubicBezTo>
                  <a:cubicBezTo>
                    <a:pt x="3121" y="1975"/>
                    <a:pt x="3127" y="1982"/>
                    <a:pt x="3135" y="1982"/>
                  </a:cubicBezTo>
                  <a:cubicBezTo>
                    <a:pt x="3143" y="1982"/>
                    <a:pt x="3150" y="1975"/>
                    <a:pt x="3150" y="1967"/>
                  </a:cubicBezTo>
                  <a:cubicBezTo>
                    <a:pt x="3150" y="1959"/>
                    <a:pt x="3143" y="1953"/>
                    <a:pt x="3135" y="1953"/>
                  </a:cubicBezTo>
                  <a:moveTo>
                    <a:pt x="2091" y="1823"/>
                  </a:moveTo>
                  <a:cubicBezTo>
                    <a:pt x="2083" y="1823"/>
                    <a:pt x="2077" y="1829"/>
                    <a:pt x="2077" y="1837"/>
                  </a:cubicBezTo>
                  <a:cubicBezTo>
                    <a:pt x="2077" y="1844"/>
                    <a:pt x="2083" y="1850"/>
                    <a:pt x="2091" y="1850"/>
                  </a:cubicBezTo>
                  <a:cubicBezTo>
                    <a:pt x="2098" y="1850"/>
                    <a:pt x="2104" y="1844"/>
                    <a:pt x="2104" y="1837"/>
                  </a:cubicBezTo>
                  <a:cubicBezTo>
                    <a:pt x="2104" y="1829"/>
                    <a:pt x="2098" y="1823"/>
                    <a:pt x="2091" y="1823"/>
                  </a:cubicBezTo>
                  <a:moveTo>
                    <a:pt x="3919" y="1823"/>
                  </a:moveTo>
                  <a:cubicBezTo>
                    <a:pt x="3912" y="1823"/>
                    <a:pt x="3906" y="1829"/>
                    <a:pt x="3906" y="1837"/>
                  </a:cubicBezTo>
                  <a:cubicBezTo>
                    <a:pt x="3906" y="1844"/>
                    <a:pt x="3912" y="1850"/>
                    <a:pt x="3919" y="1850"/>
                  </a:cubicBezTo>
                  <a:cubicBezTo>
                    <a:pt x="3926" y="1850"/>
                    <a:pt x="3932" y="1844"/>
                    <a:pt x="3932" y="1837"/>
                  </a:cubicBezTo>
                  <a:cubicBezTo>
                    <a:pt x="3932" y="1829"/>
                    <a:pt x="3926" y="1823"/>
                    <a:pt x="3919" y="1823"/>
                  </a:cubicBezTo>
                  <a:moveTo>
                    <a:pt x="2221" y="1822"/>
                  </a:moveTo>
                  <a:cubicBezTo>
                    <a:pt x="2213" y="1822"/>
                    <a:pt x="2207" y="1829"/>
                    <a:pt x="2207" y="1837"/>
                  </a:cubicBezTo>
                  <a:cubicBezTo>
                    <a:pt x="2207" y="1844"/>
                    <a:pt x="2213" y="1851"/>
                    <a:pt x="2221" y="1851"/>
                  </a:cubicBezTo>
                  <a:cubicBezTo>
                    <a:pt x="2229" y="1851"/>
                    <a:pt x="2235" y="1844"/>
                    <a:pt x="2235" y="1837"/>
                  </a:cubicBezTo>
                  <a:cubicBezTo>
                    <a:pt x="2235" y="1829"/>
                    <a:pt x="2229" y="1822"/>
                    <a:pt x="2221" y="1822"/>
                  </a:cubicBezTo>
                  <a:moveTo>
                    <a:pt x="3788" y="1822"/>
                  </a:moveTo>
                  <a:cubicBezTo>
                    <a:pt x="3781" y="1822"/>
                    <a:pt x="3774" y="1829"/>
                    <a:pt x="3774" y="1837"/>
                  </a:cubicBezTo>
                  <a:cubicBezTo>
                    <a:pt x="3774" y="1844"/>
                    <a:pt x="3781" y="1851"/>
                    <a:pt x="3788" y="1851"/>
                  </a:cubicBezTo>
                  <a:cubicBezTo>
                    <a:pt x="3796" y="1851"/>
                    <a:pt x="3803" y="1844"/>
                    <a:pt x="3803" y="1837"/>
                  </a:cubicBezTo>
                  <a:cubicBezTo>
                    <a:pt x="3803" y="1829"/>
                    <a:pt x="3796" y="1822"/>
                    <a:pt x="3788" y="1822"/>
                  </a:cubicBezTo>
                  <a:moveTo>
                    <a:pt x="2352" y="1822"/>
                  </a:moveTo>
                  <a:cubicBezTo>
                    <a:pt x="2344" y="1822"/>
                    <a:pt x="2337" y="1828"/>
                    <a:pt x="2337" y="1837"/>
                  </a:cubicBezTo>
                  <a:cubicBezTo>
                    <a:pt x="2337" y="1845"/>
                    <a:pt x="2344" y="1851"/>
                    <a:pt x="2352" y="1851"/>
                  </a:cubicBezTo>
                  <a:cubicBezTo>
                    <a:pt x="2360" y="1851"/>
                    <a:pt x="2367" y="1845"/>
                    <a:pt x="2367" y="1837"/>
                  </a:cubicBezTo>
                  <a:cubicBezTo>
                    <a:pt x="2367" y="1828"/>
                    <a:pt x="2360" y="1822"/>
                    <a:pt x="2352" y="1822"/>
                  </a:cubicBezTo>
                  <a:moveTo>
                    <a:pt x="3658" y="1822"/>
                  </a:moveTo>
                  <a:cubicBezTo>
                    <a:pt x="3650" y="1822"/>
                    <a:pt x="3643" y="1828"/>
                    <a:pt x="3643" y="1837"/>
                  </a:cubicBezTo>
                  <a:cubicBezTo>
                    <a:pt x="3643" y="1845"/>
                    <a:pt x="3650" y="1851"/>
                    <a:pt x="3658" y="1851"/>
                  </a:cubicBezTo>
                  <a:cubicBezTo>
                    <a:pt x="3666" y="1851"/>
                    <a:pt x="3673" y="1845"/>
                    <a:pt x="3673" y="1837"/>
                  </a:cubicBezTo>
                  <a:cubicBezTo>
                    <a:pt x="3673" y="1828"/>
                    <a:pt x="3666" y="1822"/>
                    <a:pt x="3658" y="1822"/>
                  </a:cubicBezTo>
                  <a:moveTo>
                    <a:pt x="2482" y="1821"/>
                  </a:moveTo>
                  <a:cubicBezTo>
                    <a:pt x="2474" y="1821"/>
                    <a:pt x="2467" y="1828"/>
                    <a:pt x="2467" y="1837"/>
                  </a:cubicBezTo>
                  <a:cubicBezTo>
                    <a:pt x="2467" y="1845"/>
                    <a:pt x="2474" y="1852"/>
                    <a:pt x="2482" y="1852"/>
                  </a:cubicBezTo>
                  <a:cubicBezTo>
                    <a:pt x="2491" y="1852"/>
                    <a:pt x="2498" y="1845"/>
                    <a:pt x="2498" y="1837"/>
                  </a:cubicBezTo>
                  <a:cubicBezTo>
                    <a:pt x="2498" y="1828"/>
                    <a:pt x="2491" y="1821"/>
                    <a:pt x="2482" y="1821"/>
                  </a:cubicBezTo>
                  <a:moveTo>
                    <a:pt x="3527" y="1821"/>
                  </a:moveTo>
                  <a:cubicBezTo>
                    <a:pt x="3519" y="1821"/>
                    <a:pt x="3512" y="1828"/>
                    <a:pt x="3512" y="1837"/>
                  </a:cubicBezTo>
                  <a:cubicBezTo>
                    <a:pt x="3512" y="1845"/>
                    <a:pt x="3519" y="1852"/>
                    <a:pt x="3527" y="1852"/>
                  </a:cubicBezTo>
                  <a:cubicBezTo>
                    <a:pt x="3536" y="1852"/>
                    <a:pt x="3543" y="1845"/>
                    <a:pt x="3543" y="1837"/>
                  </a:cubicBezTo>
                  <a:cubicBezTo>
                    <a:pt x="3543" y="1828"/>
                    <a:pt x="3536" y="1821"/>
                    <a:pt x="3527" y="1821"/>
                  </a:cubicBezTo>
                  <a:moveTo>
                    <a:pt x="2613" y="1821"/>
                  </a:moveTo>
                  <a:cubicBezTo>
                    <a:pt x="2604" y="1821"/>
                    <a:pt x="2597" y="1828"/>
                    <a:pt x="2597" y="1837"/>
                  </a:cubicBezTo>
                  <a:cubicBezTo>
                    <a:pt x="2597" y="1845"/>
                    <a:pt x="2604" y="1852"/>
                    <a:pt x="2613" y="1852"/>
                  </a:cubicBezTo>
                  <a:cubicBezTo>
                    <a:pt x="2622" y="1852"/>
                    <a:pt x="2629" y="1845"/>
                    <a:pt x="2629" y="1837"/>
                  </a:cubicBezTo>
                  <a:cubicBezTo>
                    <a:pt x="2629" y="1828"/>
                    <a:pt x="2622" y="1821"/>
                    <a:pt x="2613" y="1821"/>
                  </a:cubicBezTo>
                  <a:moveTo>
                    <a:pt x="3397" y="1821"/>
                  </a:moveTo>
                  <a:cubicBezTo>
                    <a:pt x="3388" y="1821"/>
                    <a:pt x="3381" y="1828"/>
                    <a:pt x="3381" y="1837"/>
                  </a:cubicBezTo>
                  <a:cubicBezTo>
                    <a:pt x="3381" y="1845"/>
                    <a:pt x="3388" y="1852"/>
                    <a:pt x="3397" y="1852"/>
                  </a:cubicBezTo>
                  <a:cubicBezTo>
                    <a:pt x="3405" y="1852"/>
                    <a:pt x="3413" y="1845"/>
                    <a:pt x="3413" y="1837"/>
                  </a:cubicBezTo>
                  <a:cubicBezTo>
                    <a:pt x="3413" y="1828"/>
                    <a:pt x="3405" y="1821"/>
                    <a:pt x="3397" y="1821"/>
                  </a:cubicBezTo>
                  <a:moveTo>
                    <a:pt x="2744" y="1820"/>
                  </a:moveTo>
                  <a:cubicBezTo>
                    <a:pt x="2735" y="1820"/>
                    <a:pt x="2727" y="1828"/>
                    <a:pt x="2727" y="1837"/>
                  </a:cubicBezTo>
                  <a:cubicBezTo>
                    <a:pt x="2727" y="1846"/>
                    <a:pt x="2735" y="1853"/>
                    <a:pt x="2744" y="1853"/>
                  </a:cubicBezTo>
                  <a:cubicBezTo>
                    <a:pt x="2753" y="1853"/>
                    <a:pt x="2760" y="1846"/>
                    <a:pt x="2760" y="1837"/>
                  </a:cubicBezTo>
                  <a:cubicBezTo>
                    <a:pt x="2760" y="1828"/>
                    <a:pt x="2753" y="1820"/>
                    <a:pt x="2744" y="1820"/>
                  </a:cubicBezTo>
                  <a:moveTo>
                    <a:pt x="2874" y="1820"/>
                  </a:moveTo>
                  <a:cubicBezTo>
                    <a:pt x="2865" y="1820"/>
                    <a:pt x="2858" y="1828"/>
                    <a:pt x="2858" y="1837"/>
                  </a:cubicBezTo>
                  <a:cubicBezTo>
                    <a:pt x="2858" y="1846"/>
                    <a:pt x="2865" y="1853"/>
                    <a:pt x="2874" y="1853"/>
                  </a:cubicBezTo>
                  <a:cubicBezTo>
                    <a:pt x="2883" y="1853"/>
                    <a:pt x="2891" y="1846"/>
                    <a:pt x="2891" y="1837"/>
                  </a:cubicBezTo>
                  <a:cubicBezTo>
                    <a:pt x="2891" y="1828"/>
                    <a:pt x="2883" y="1820"/>
                    <a:pt x="2874" y="1820"/>
                  </a:cubicBezTo>
                  <a:moveTo>
                    <a:pt x="3266" y="1820"/>
                  </a:moveTo>
                  <a:cubicBezTo>
                    <a:pt x="3257" y="1820"/>
                    <a:pt x="3250" y="1828"/>
                    <a:pt x="3250" y="1837"/>
                  </a:cubicBezTo>
                  <a:cubicBezTo>
                    <a:pt x="3250" y="1846"/>
                    <a:pt x="3257" y="1853"/>
                    <a:pt x="3266" y="1853"/>
                  </a:cubicBezTo>
                  <a:cubicBezTo>
                    <a:pt x="3275" y="1853"/>
                    <a:pt x="3282" y="1846"/>
                    <a:pt x="3282" y="1837"/>
                  </a:cubicBezTo>
                  <a:cubicBezTo>
                    <a:pt x="3282" y="1828"/>
                    <a:pt x="3275" y="1820"/>
                    <a:pt x="3266" y="1820"/>
                  </a:cubicBezTo>
                  <a:moveTo>
                    <a:pt x="3005" y="1820"/>
                  </a:moveTo>
                  <a:cubicBezTo>
                    <a:pt x="2996" y="1820"/>
                    <a:pt x="2988" y="1827"/>
                    <a:pt x="2988" y="1837"/>
                  </a:cubicBezTo>
                  <a:cubicBezTo>
                    <a:pt x="2988" y="1846"/>
                    <a:pt x="2996" y="1853"/>
                    <a:pt x="3005" y="1853"/>
                  </a:cubicBezTo>
                  <a:cubicBezTo>
                    <a:pt x="3014" y="1853"/>
                    <a:pt x="3021" y="1846"/>
                    <a:pt x="3021" y="1837"/>
                  </a:cubicBezTo>
                  <a:cubicBezTo>
                    <a:pt x="3021" y="1827"/>
                    <a:pt x="3014" y="1820"/>
                    <a:pt x="3005" y="1820"/>
                  </a:cubicBezTo>
                  <a:moveTo>
                    <a:pt x="3135" y="1820"/>
                  </a:moveTo>
                  <a:cubicBezTo>
                    <a:pt x="3126" y="1820"/>
                    <a:pt x="3119" y="1827"/>
                    <a:pt x="3119" y="1837"/>
                  </a:cubicBezTo>
                  <a:cubicBezTo>
                    <a:pt x="3119" y="1846"/>
                    <a:pt x="3126" y="1853"/>
                    <a:pt x="3135" y="1853"/>
                  </a:cubicBezTo>
                  <a:cubicBezTo>
                    <a:pt x="3145" y="1853"/>
                    <a:pt x="3152" y="1846"/>
                    <a:pt x="3152" y="1837"/>
                  </a:cubicBezTo>
                  <a:cubicBezTo>
                    <a:pt x="3152" y="1827"/>
                    <a:pt x="3145" y="1820"/>
                    <a:pt x="3135" y="1820"/>
                  </a:cubicBezTo>
                  <a:moveTo>
                    <a:pt x="2091" y="1691"/>
                  </a:moveTo>
                  <a:cubicBezTo>
                    <a:pt x="2082" y="1691"/>
                    <a:pt x="2075" y="1698"/>
                    <a:pt x="2075" y="1706"/>
                  </a:cubicBezTo>
                  <a:cubicBezTo>
                    <a:pt x="2075" y="1714"/>
                    <a:pt x="2082" y="1721"/>
                    <a:pt x="2091" y="1721"/>
                  </a:cubicBezTo>
                  <a:cubicBezTo>
                    <a:pt x="2099" y="1721"/>
                    <a:pt x="2106" y="1714"/>
                    <a:pt x="2106" y="1706"/>
                  </a:cubicBezTo>
                  <a:cubicBezTo>
                    <a:pt x="2106" y="1698"/>
                    <a:pt x="2099" y="1691"/>
                    <a:pt x="2091" y="1691"/>
                  </a:cubicBezTo>
                  <a:moveTo>
                    <a:pt x="3919" y="1691"/>
                  </a:moveTo>
                  <a:cubicBezTo>
                    <a:pt x="3911" y="1691"/>
                    <a:pt x="3904" y="1698"/>
                    <a:pt x="3904" y="1706"/>
                  </a:cubicBezTo>
                  <a:cubicBezTo>
                    <a:pt x="3904" y="1714"/>
                    <a:pt x="3911" y="1721"/>
                    <a:pt x="3919" y="1721"/>
                  </a:cubicBezTo>
                  <a:cubicBezTo>
                    <a:pt x="3927" y="1721"/>
                    <a:pt x="3934" y="1714"/>
                    <a:pt x="3934" y="1706"/>
                  </a:cubicBezTo>
                  <a:cubicBezTo>
                    <a:pt x="3934" y="1698"/>
                    <a:pt x="3927" y="1691"/>
                    <a:pt x="3919" y="1691"/>
                  </a:cubicBezTo>
                  <a:moveTo>
                    <a:pt x="2221" y="1690"/>
                  </a:moveTo>
                  <a:cubicBezTo>
                    <a:pt x="2212" y="1690"/>
                    <a:pt x="2205" y="1697"/>
                    <a:pt x="2205" y="1706"/>
                  </a:cubicBezTo>
                  <a:cubicBezTo>
                    <a:pt x="2205" y="1715"/>
                    <a:pt x="2212" y="1722"/>
                    <a:pt x="2221" y="1722"/>
                  </a:cubicBezTo>
                  <a:cubicBezTo>
                    <a:pt x="2230" y="1722"/>
                    <a:pt x="2237" y="1715"/>
                    <a:pt x="2237" y="1706"/>
                  </a:cubicBezTo>
                  <a:cubicBezTo>
                    <a:pt x="2237" y="1697"/>
                    <a:pt x="2230" y="1690"/>
                    <a:pt x="2221" y="1690"/>
                  </a:cubicBezTo>
                  <a:moveTo>
                    <a:pt x="3788" y="1690"/>
                  </a:moveTo>
                  <a:cubicBezTo>
                    <a:pt x="3780" y="1690"/>
                    <a:pt x="3773" y="1697"/>
                    <a:pt x="3773" y="1706"/>
                  </a:cubicBezTo>
                  <a:cubicBezTo>
                    <a:pt x="3773" y="1715"/>
                    <a:pt x="3780" y="1722"/>
                    <a:pt x="3788" y="1722"/>
                  </a:cubicBezTo>
                  <a:cubicBezTo>
                    <a:pt x="3797" y="1722"/>
                    <a:pt x="3804" y="1715"/>
                    <a:pt x="3804" y="1706"/>
                  </a:cubicBezTo>
                  <a:cubicBezTo>
                    <a:pt x="3804" y="1697"/>
                    <a:pt x="3797" y="1690"/>
                    <a:pt x="3788" y="1690"/>
                  </a:cubicBezTo>
                  <a:moveTo>
                    <a:pt x="2352" y="1689"/>
                  </a:moveTo>
                  <a:cubicBezTo>
                    <a:pt x="2343" y="1689"/>
                    <a:pt x="2335" y="1697"/>
                    <a:pt x="2335" y="1706"/>
                  </a:cubicBezTo>
                  <a:cubicBezTo>
                    <a:pt x="2335" y="1715"/>
                    <a:pt x="2343" y="1723"/>
                    <a:pt x="2352" y="1723"/>
                  </a:cubicBezTo>
                  <a:cubicBezTo>
                    <a:pt x="2361" y="1723"/>
                    <a:pt x="2368" y="1715"/>
                    <a:pt x="2368" y="1706"/>
                  </a:cubicBezTo>
                  <a:cubicBezTo>
                    <a:pt x="2368" y="1697"/>
                    <a:pt x="2361" y="1689"/>
                    <a:pt x="2352" y="1689"/>
                  </a:cubicBezTo>
                  <a:moveTo>
                    <a:pt x="3658" y="1689"/>
                  </a:moveTo>
                  <a:cubicBezTo>
                    <a:pt x="3648" y="1689"/>
                    <a:pt x="3641" y="1697"/>
                    <a:pt x="3641" y="1706"/>
                  </a:cubicBezTo>
                  <a:cubicBezTo>
                    <a:pt x="3641" y="1715"/>
                    <a:pt x="3648" y="1723"/>
                    <a:pt x="3658" y="1723"/>
                  </a:cubicBezTo>
                  <a:cubicBezTo>
                    <a:pt x="3667" y="1723"/>
                    <a:pt x="3675" y="1715"/>
                    <a:pt x="3675" y="1706"/>
                  </a:cubicBezTo>
                  <a:cubicBezTo>
                    <a:pt x="3675" y="1697"/>
                    <a:pt x="3667" y="1689"/>
                    <a:pt x="3658" y="1689"/>
                  </a:cubicBezTo>
                  <a:moveTo>
                    <a:pt x="2482" y="1689"/>
                  </a:moveTo>
                  <a:cubicBezTo>
                    <a:pt x="2473" y="1689"/>
                    <a:pt x="2465" y="1696"/>
                    <a:pt x="2465" y="1706"/>
                  </a:cubicBezTo>
                  <a:cubicBezTo>
                    <a:pt x="2465" y="1716"/>
                    <a:pt x="2473" y="1723"/>
                    <a:pt x="2482" y="1723"/>
                  </a:cubicBezTo>
                  <a:cubicBezTo>
                    <a:pt x="2492" y="1723"/>
                    <a:pt x="2500" y="1716"/>
                    <a:pt x="2500" y="1706"/>
                  </a:cubicBezTo>
                  <a:cubicBezTo>
                    <a:pt x="2500" y="1696"/>
                    <a:pt x="2492" y="1689"/>
                    <a:pt x="2482" y="1689"/>
                  </a:cubicBezTo>
                  <a:moveTo>
                    <a:pt x="3527" y="1689"/>
                  </a:moveTo>
                  <a:cubicBezTo>
                    <a:pt x="3518" y="1689"/>
                    <a:pt x="3510" y="1696"/>
                    <a:pt x="3510" y="1706"/>
                  </a:cubicBezTo>
                  <a:cubicBezTo>
                    <a:pt x="3510" y="1716"/>
                    <a:pt x="3518" y="1723"/>
                    <a:pt x="3527" y="1723"/>
                  </a:cubicBezTo>
                  <a:cubicBezTo>
                    <a:pt x="3537" y="1723"/>
                    <a:pt x="3545" y="1716"/>
                    <a:pt x="3545" y="1706"/>
                  </a:cubicBezTo>
                  <a:cubicBezTo>
                    <a:pt x="3545" y="1696"/>
                    <a:pt x="3537" y="1689"/>
                    <a:pt x="3527" y="1689"/>
                  </a:cubicBezTo>
                  <a:moveTo>
                    <a:pt x="2613" y="1688"/>
                  </a:moveTo>
                  <a:cubicBezTo>
                    <a:pt x="2603" y="1688"/>
                    <a:pt x="2595" y="1696"/>
                    <a:pt x="2595" y="1706"/>
                  </a:cubicBezTo>
                  <a:cubicBezTo>
                    <a:pt x="2595" y="1716"/>
                    <a:pt x="2603" y="1724"/>
                    <a:pt x="2613" y="1724"/>
                  </a:cubicBezTo>
                  <a:cubicBezTo>
                    <a:pt x="2623" y="1724"/>
                    <a:pt x="2631" y="1716"/>
                    <a:pt x="2631" y="1706"/>
                  </a:cubicBezTo>
                  <a:cubicBezTo>
                    <a:pt x="2631" y="1696"/>
                    <a:pt x="2623" y="1688"/>
                    <a:pt x="2613" y="1688"/>
                  </a:cubicBezTo>
                  <a:moveTo>
                    <a:pt x="3397" y="1688"/>
                  </a:moveTo>
                  <a:cubicBezTo>
                    <a:pt x="3387" y="1688"/>
                    <a:pt x="3379" y="1696"/>
                    <a:pt x="3379" y="1706"/>
                  </a:cubicBezTo>
                  <a:cubicBezTo>
                    <a:pt x="3379" y="1716"/>
                    <a:pt x="3387" y="1724"/>
                    <a:pt x="3397" y="1724"/>
                  </a:cubicBezTo>
                  <a:cubicBezTo>
                    <a:pt x="3406" y="1724"/>
                    <a:pt x="3414" y="1716"/>
                    <a:pt x="3414" y="1706"/>
                  </a:cubicBezTo>
                  <a:cubicBezTo>
                    <a:pt x="3414" y="1696"/>
                    <a:pt x="3406" y="1688"/>
                    <a:pt x="3397" y="1688"/>
                  </a:cubicBezTo>
                  <a:moveTo>
                    <a:pt x="2744" y="1687"/>
                  </a:moveTo>
                  <a:cubicBezTo>
                    <a:pt x="2733" y="1687"/>
                    <a:pt x="2725" y="1696"/>
                    <a:pt x="2725" y="1706"/>
                  </a:cubicBezTo>
                  <a:cubicBezTo>
                    <a:pt x="2725" y="1716"/>
                    <a:pt x="2733" y="1724"/>
                    <a:pt x="2744" y="1724"/>
                  </a:cubicBezTo>
                  <a:cubicBezTo>
                    <a:pt x="2754" y="1724"/>
                    <a:pt x="2762" y="1716"/>
                    <a:pt x="2762" y="1706"/>
                  </a:cubicBezTo>
                  <a:cubicBezTo>
                    <a:pt x="2762" y="1696"/>
                    <a:pt x="2754" y="1687"/>
                    <a:pt x="2744" y="1687"/>
                  </a:cubicBezTo>
                  <a:moveTo>
                    <a:pt x="2874" y="1687"/>
                  </a:moveTo>
                  <a:cubicBezTo>
                    <a:pt x="2864" y="1687"/>
                    <a:pt x="2856" y="1696"/>
                    <a:pt x="2856" y="1706"/>
                  </a:cubicBezTo>
                  <a:cubicBezTo>
                    <a:pt x="2856" y="1716"/>
                    <a:pt x="2864" y="1724"/>
                    <a:pt x="2874" y="1724"/>
                  </a:cubicBezTo>
                  <a:cubicBezTo>
                    <a:pt x="2884" y="1724"/>
                    <a:pt x="2893" y="1716"/>
                    <a:pt x="2893" y="1706"/>
                  </a:cubicBezTo>
                  <a:cubicBezTo>
                    <a:pt x="2893" y="1696"/>
                    <a:pt x="2884" y="1687"/>
                    <a:pt x="2874" y="1687"/>
                  </a:cubicBezTo>
                  <a:moveTo>
                    <a:pt x="3005" y="1687"/>
                  </a:moveTo>
                  <a:cubicBezTo>
                    <a:pt x="2995" y="1687"/>
                    <a:pt x="2986" y="1696"/>
                    <a:pt x="2986" y="1706"/>
                  </a:cubicBezTo>
                  <a:cubicBezTo>
                    <a:pt x="2986" y="1716"/>
                    <a:pt x="2995" y="1724"/>
                    <a:pt x="3005" y="1724"/>
                  </a:cubicBezTo>
                  <a:cubicBezTo>
                    <a:pt x="3015" y="1724"/>
                    <a:pt x="3023" y="1716"/>
                    <a:pt x="3023" y="1706"/>
                  </a:cubicBezTo>
                  <a:cubicBezTo>
                    <a:pt x="3023" y="1696"/>
                    <a:pt x="3015" y="1687"/>
                    <a:pt x="3005" y="1687"/>
                  </a:cubicBezTo>
                  <a:moveTo>
                    <a:pt x="3135" y="1687"/>
                  </a:moveTo>
                  <a:cubicBezTo>
                    <a:pt x="3125" y="1687"/>
                    <a:pt x="3117" y="1696"/>
                    <a:pt x="3117" y="1706"/>
                  </a:cubicBezTo>
                  <a:cubicBezTo>
                    <a:pt x="3117" y="1716"/>
                    <a:pt x="3125" y="1724"/>
                    <a:pt x="3135" y="1724"/>
                  </a:cubicBezTo>
                  <a:cubicBezTo>
                    <a:pt x="3146" y="1724"/>
                    <a:pt x="3154" y="1716"/>
                    <a:pt x="3154" y="1706"/>
                  </a:cubicBezTo>
                  <a:cubicBezTo>
                    <a:pt x="3154" y="1696"/>
                    <a:pt x="3146" y="1687"/>
                    <a:pt x="3135" y="1687"/>
                  </a:cubicBezTo>
                  <a:moveTo>
                    <a:pt x="3266" y="1687"/>
                  </a:moveTo>
                  <a:cubicBezTo>
                    <a:pt x="3256" y="1687"/>
                    <a:pt x="3248" y="1696"/>
                    <a:pt x="3248" y="1706"/>
                  </a:cubicBezTo>
                  <a:cubicBezTo>
                    <a:pt x="3248" y="1716"/>
                    <a:pt x="3256" y="1724"/>
                    <a:pt x="3266" y="1724"/>
                  </a:cubicBezTo>
                  <a:cubicBezTo>
                    <a:pt x="3276" y="1724"/>
                    <a:pt x="3284" y="1716"/>
                    <a:pt x="3284" y="1706"/>
                  </a:cubicBezTo>
                  <a:cubicBezTo>
                    <a:pt x="3284" y="1696"/>
                    <a:pt x="3276" y="1687"/>
                    <a:pt x="3266" y="1687"/>
                  </a:cubicBezTo>
                  <a:moveTo>
                    <a:pt x="2091" y="1558"/>
                  </a:moveTo>
                  <a:cubicBezTo>
                    <a:pt x="2081" y="1558"/>
                    <a:pt x="2074" y="1566"/>
                    <a:pt x="2074" y="1575"/>
                  </a:cubicBezTo>
                  <a:cubicBezTo>
                    <a:pt x="2074" y="1585"/>
                    <a:pt x="2081" y="1592"/>
                    <a:pt x="2091" y="1592"/>
                  </a:cubicBezTo>
                  <a:cubicBezTo>
                    <a:pt x="2100" y="1592"/>
                    <a:pt x="2108" y="1585"/>
                    <a:pt x="2108" y="1575"/>
                  </a:cubicBezTo>
                  <a:cubicBezTo>
                    <a:pt x="2108" y="1566"/>
                    <a:pt x="2100" y="1558"/>
                    <a:pt x="2091" y="1558"/>
                  </a:cubicBezTo>
                  <a:moveTo>
                    <a:pt x="3919" y="1558"/>
                  </a:moveTo>
                  <a:cubicBezTo>
                    <a:pt x="3910" y="1558"/>
                    <a:pt x="3902" y="1566"/>
                    <a:pt x="3902" y="1575"/>
                  </a:cubicBezTo>
                  <a:cubicBezTo>
                    <a:pt x="3902" y="1585"/>
                    <a:pt x="3910" y="1592"/>
                    <a:pt x="3919" y="1592"/>
                  </a:cubicBezTo>
                  <a:cubicBezTo>
                    <a:pt x="3928" y="1592"/>
                    <a:pt x="3936" y="1585"/>
                    <a:pt x="3936" y="1575"/>
                  </a:cubicBezTo>
                  <a:cubicBezTo>
                    <a:pt x="3936" y="1566"/>
                    <a:pt x="3928" y="1558"/>
                    <a:pt x="3919" y="1558"/>
                  </a:cubicBezTo>
                  <a:moveTo>
                    <a:pt x="2221" y="1558"/>
                  </a:moveTo>
                  <a:cubicBezTo>
                    <a:pt x="2211" y="1558"/>
                    <a:pt x="2203" y="1566"/>
                    <a:pt x="2203" y="1575"/>
                  </a:cubicBezTo>
                  <a:cubicBezTo>
                    <a:pt x="2203" y="1585"/>
                    <a:pt x="2211" y="1593"/>
                    <a:pt x="2221" y="1593"/>
                  </a:cubicBezTo>
                  <a:cubicBezTo>
                    <a:pt x="2231" y="1593"/>
                    <a:pt x="2239" y="1585"/>
                    <a:pt x="2239" y="1575"/>
                  </a:cubicBezTo>
                  <a:cubicBezTo>
                    <a:pt x="2239" y="1566"/>
                    <a:pt x="2231" y="1558"/>
                    <a:pt x="2221" y="1558"/>
                  </a:cubicBezTo>
                  <a:moveTo>
                    <a:pt x="3788" y="1557"/>
                  </a:moveTo>
                  <a:cubicBezTo>
                    <a:pt x="3778" y="1557"/>
                    <a:pt x="3770" y="1565"/>
                    <a:pt x="3770" y="1575"/>
                  </a:cubicBezTo>
                  <a:cubicBezTo>
                    <a:pt x="3770" y="1585"/>
                    <a:pt x="3778" y="1593"/>
                    <a:pt x="3788" y="1593"/>
                  </a:cubicBezTo>
                  <a:cubicBezTo>
                    <a:pt x="3798" y="1593"/>
                    <a:pt x="3807" y="1585"/>
                    <a:pt x="3807" y="1575"/>
                  </a:cubicBezTo>
                  <a:cubicBezTo>
                    <a:pt x="3807" y="1565"/>
                    <a:pt x="3798" y="1557"/>
                    <a:pt x="3788" y="1557"/>
                  </a:cubicBezTo>
                  <a:moveTo>
                    <a:pt x="2352" y="1556"/>
                  </a:moveTo>
                  <a:cubicBezTo>
                    <a:pt x="2341" y="1556"/>
                    <a:pt x="2333" y="1565"/>
                    <a:pt x="2333" y="1575"/>
                  </a:cubicBezTo>
                  <a:cubicBezTo>
                    <a:pt x="2333" y="1586"/>
                    <a:pt x="2341" y="1594"/>
                    <a:pt x="2352" y="1594"/>
                  </a:cubicBezTo>
                  <a:cubicBezTo>
                    <a:pt x="2362" y="1594"/>
                    <a:pt x="2371" y="1586"/>
                    <a:pt x="2371" y="1575"/>
                  </a:cubicBezTo>
                  <a:cubicBezTo>
                    <a:pt x="2371" y="1565"/>
                    <a:pt x="2362" y="1556"/>
                    <a:pt x="2352" y="1556"/>
                  </a:cubicBezTo>
                  <a:moveTo>
                    <a:pt x="3658" y="1556"/>
                  </a:moveTo>
                  <a:cubicBezTo>
                    <a:pt x="3647" y="1556"/>
                    <a:pt x="3639" y="1565"/>
                    <a:pt x="3639" y="1575"/>
                  </a:cubicBezTo>
                  <a:cubicBezTo>
                    <a:pt x="3639" y="1586"/>
                    <a:pt x="3647" y="1594"/>
                    <a:pt x="3658" y="1594"/>
                  </a:cubicBezTo>
                  <a:cubicBezTo>
                    <a:pt x="3668" y="1594"/>
                    <a:pt x="3677" y="1586"/>
                    <a:pt x="3677" y="1575"/>
                  </a:cubicBezTo>
                  <a:cubicBezTo>
                    <a:pt x="3677" y="1565"/>
                    <a:pt x="3668" y="1556"/>
                    <a:pt x="3658" y="1556"/>
                  </a:cubicBezTo>
                  <a:moveTo>
                    <a:pt x="2482" y="1556"/>
                  </a:moveTo>
                  <a:cubicBezTo>
                    <a:pt x="2472" y="1556"/>
                    <a:pt x="2463" y="1565"/>
                    <a:pt x="2463" y="1575"/>
                  </a:cubicBezTo>
                  <a:cubicBezTo>
                    <a:pt x="2463" y="1586"/>
                    <a:pt x="2472" y="1595"/>
                    <a:pt x="2482" y="1595"/>
                  </a:cubicBezTo>
                  <a:cubicBezTo>
                    <a:pt x="2493" y="1595"/>
                    <a:pt x="2502" y="1586"/>
                    <a:pt x="2502" y="1575"/>
                  </a:cubicBezTo>
                  <a:cubicBezTo>
                    <a:pt x="2502" y="1565"/>
                    <a:pt x="2493" y="1556"/>
                    <a:pt x="2482" y="1556"/>
                  </a:cubicBezTo>
                  <a:moveTo>
                    <a:pt x="3527" y="1556"/>
                  </a:moveTo>
                  <a:cubicBezTo>
                    <a:pt x="3517" y="1556"/>
                    <a:pt x="3508" y="1565"/>
                    <a:pt x="3508" y="1575"/>
                  </a:cubicBezTo>
                  <a:cubicBezTo>
                    <a:pt x="3508" y="1586"/>
                    <a:pt x="3517" y="1595"/>
                    <a:pt x="3527" y="1595"/>
                  </a:cubicBezTo>
                  <a:cubicBezTo>
                    <a:pt x="3538" y="1595"/>
                    <a:pt x="3546" y="1586"/>
                    <a:pt x="3546" y="1575"/>
                  </a:cubicBezTo>
                  <a:cubicBezTo>
                    <a:pt x="3546" y="1565"/>
                    <a:pt x="3538" y="1556"/>
                    <a:pt x="3527" y="1556"/>
                  </a:cubicBezTo>
                  <a:moveTo>
                    <a:pt x="2613" y="1555"/>
                  </a:moveTo>
                  <a:cubicBezTo>
                    <a:pt x="2602" y="1555"/>
                    <a:pt x="2593" y="1564"/>
                    <a:pt x="2593" y="1575"/>
                  </a:cubicBezTo>
                  <a:cubicBezTo>
                    <a:pt x="2593" y="1586"/>
                    <a:pt x="2602" y="1595"/>
                    <a:pt x="2613" y="1595"/>
                  </a:cubicBezTo>
                  <a:cubicBezTo>
                    <a:pt x="2624" y="1595"/>
                    <a:pt x="2633" y="1586"/>
                    <a:pt x="2633" y="1575"/>
                  </a:cubicBezTo>
                  <a:cubicBezTo>
                    <a:pt x="2633" y="1564"/>
                    <a:pt x="2624" y="1555"/>
                    <a:pt x="2613" y="1555"/>
                  </a:cubicBezTo>
                  <a:moveTo>
                    <a:pt x="3397" y="1555"/>
                  </a:moveTo>
                  <a:cubicBezTo>
                    <a:pt x="3386" y="1555"/>
                    <a:pt x="3377" y="1564"/>
                    <a:pt x="3377" y="1575"/>
                  </a:cubicBezTo>
                  <a:cubicBezTo>
                    <a:pt x="3377" y="1586"/>
                    <a:pt x="3386" y="1595"/>
                    <a:pt x="3397" y="1595"/>
                  </a:cubicBezTo>
                  <a:cubicBezTo>
                    <a:pt x="3408" y="1595"/>
                    <a:pt x="3417" y="1586"/>
                    <a:pt x="3417" y="1575"/>
                  </a:cubicBezTo>
                  <a:cubicBezTo>
                    <a:pt x="3417" y="1564"/>
                    <a:pt x="3408" y="1555"/>
                    <a:pt x="3397" y="1555"/>
                  </a:cubicBezTo>
                  <a:moveTo>
                    <a:pt x="2744" y="1555"/>
                  </a:moveTo>
                  <a:cubicBezTo>
                    <a:pt x="2732" y="1555"/>
                    <a:pt x="2723" y="1564"/>
                    <a:pt x="2723" y="1575"/>
                  </a:cubicBezTo>
                  <a:cubicBezTo>
                    <a:pt x="2723" y="1587"/>
                    <a:pt x="2732" y="1596"/>
                    <a:pt x="2744" y="1596"/>
                  </a:cubicBezTo>
                  <a:cubicBezTo>
                    <a:pt x="2755" y="1596"/>
                    <a:pt x="2764" y="1587"/>
                    <a:pt x="2764" y="1575"/>
                  </a:cubicBezTo>
                  <a:cubicBezTo>
                    <a:pt x="2764" y="1564"/>
                    <a:pt x="2755" y="1555"/>
                    <a:pt x="2744" y="1555"/>
                  </a:cubicBezTo>
                  <a:moveTo>
                    <a:pt x="3266" y="1555"/>
                  </a:moveTo>
                  <a:cubicBezTo>
                    <a:pt x="3255" y="1555"/>
                    <a:pt x="3246" y="1564"/>
                    <a:pt x="3246" y="1575"/>
                  </a:cubicBezTo>
                  <a:cubicBezTo>
                    <a:pt x="3246" y="1587"/>
                    <a:pt x="3255" y="1596"/>
                    <a:pt x="3266" y="1596"/>
                  </a:cubicBezTo>
                  <a:cubicBezTo>
                    <a:pt x="3277" y="1596"/>
                    <a:pt x="3286" y="1587"/>
                    <a:pt x="3286" y="1575"/>
                  </a:cubicBezTo>
                  <a:cubicBezTo>
                    <a:pt x="3286" y="1564"/>
                    <a:pt x="3277" y="1555"/>
                    <a:pt x="3266" y="1555"/>
                  </a:cubicBezTo>
                  <a:moveTo>
                    <a:pt x="2874" y="1555"/>
                  </a:moveTo>
                  <a:cubicBezTo>
                    <a:pt x="2863" y="1555"/>
                    <a:pt x="2854" y="1564"/>
                    <a:pt x="2854" y="1575"/>
                  </a:cubicBezTo>
                  <a:cubicBezTo>
                    <a:pt x="2854" y="1587"/>
                    <a:pt x="2863" y="1596"/>
                    <a:pt x="2874" y="1596"/>
                  </a:cubicBezTo>
                  <a:cubicBezTo>
                    <a:pt x="2886" y="1596"/>
                    <a:pt x="2895" y="1587"/>
                    <a:pt x="2895" y="1575"/>
                  </a:cubicBezTo>
                  <a:cubicBezTo>
                    <a:pt x="2895" y="1564"/>
                    <a:pt x="2886" y="1555"/>
                    <a:pt x="2874" y="1555"/>
                  </a:cubicBezTo>
                  <a:moveTo>
                    <a:pt x="3005" y="1555"/>
                  </a:moveTo>
                  <a:cubicBezTo>
                    <a:pt x="2993" y="1555"/>
                    <a:pt x="2984" y="1564"/>
                    <a:pt x="2984" y="1575"/>
                  </a:cubicBezTo>
                  <a:cubicBezTo>
                    <a:pt x="2984" y="1587"/>
                    <a:pt x="2993" y="1596"/>
                    <a:pt x="3005" y="1596"/>
                  </a:cubicBezTo>
                  <a:cubicBezTo>
                    <a:pt x="3016" y="1596"/>
                    <a:pt x="3025" y="1587"/>
                    <a:pt x="3025" y="1575"/>
                  </a:cubicBezTo>
                  <a:cubicBezTo>
                    <a:pt x="3025" y="1564"/>
                    <a:pt x="3016" y="1555"/>
                    <a:pt x="3005" y="1555"/>
                  </a:cubicBezTo>
                  <a:moveTo>
                    <a:pt x="3135" y="1555"/>
                  </a:moveTo>
                  <a:cubicBezTo>
                    <a:pt x="3124" y="1555"/>
                    <a:pt x="3115" y="1564"/>
                    <a:pt x="3115" y="1575"/>
                  </a:cubicBezTo>
                  <a:cubicBezTo>
                    <a:pt x="3115" y="1587"/>
                    <a:pt x="3124" y="1596"/>
                    <a:pt x="3135" y="1596"/>
                  </a:cubicBezTo>
                  <a:cubicBezTo>
                    <a:pt x="3147" y="1596"/>
                    <a:pt x="3156" y="1587"/>
                    <a:pt x="3156" y="1575"/>
                  </a:cubicBezTo>
                  <a:cubicBezTo>
                    <a:pt x="3156" y="1564"/>
                    <a:pt x="3147" y="1555"/>
                    <a:pt x="3135" y="1555"/>
                  </a:cubicBezTo>
                  <a:moveTo>
                    <a:pt x="2091" y="1426"/>
                  </a:moveTo>
                  <a:cubicBezTo>
                    <a:pt x="2080" y="1426"/>
                    <a:pt x="2072" y="1434"/>
                    <a:pt x="2072" y="1445"/>
                  </a:cubicBezTo>
                  <a:cubicBezTo>
                    <a:pt x="2072" y="1455"/>
                    <a:pt x="2080" y="1464"/>
                    <a:pt x="2091" y="1464"/>
                  </a:cubicBezTo>
                  <a:cubicBezTo>
                    <a:pt x="2101" y="1464"/>
                    <a:pt x="2109" y="1455"/>
                    <a:pt x="2109" y="1445"/>
                  </a:cubicBezTo>
                  <a:cubicBezTo>
                    <a:pt x="2109" y="1434"/>
                    <a:pt x="2101" y="1426"/>
                    <a:pt x="2091" y="1426"/>
                  </a:cubicBezTo>
                  <a:moveTo>
                    <a:pt x="3919" y="1426"/>
                  </a:moveTo>
                  <a:cubicBezTo>
                    <a:pt x="3909" y="1426"/>
                    <a:pt x="3900" y="1434"/>
                    <a:pt x="3900" y="1445"/>
                  </a:cubicBezTo>
                  <a:cubicBezTo>
                    <a:pt x="3900" y="1455"/>
                    <a:pt x="3909" y="1464"/>
                    <a:pt x="3919" y="1464"/>
                  </a:cubicBezTo>
                  <a:cubicBezTo>
                    <a:pt x="3929" y="1464"/>
                    <a:pt x="3938" y="1455"/>
                    <a:pt x="3938" y="1445"/>
                  </a:cubicBezTo>
                  <a:cubicBezTo>
                    <a:pt x="3938" y="1434"/>
                    <a:pt x="3929" y="1426"/>
                    <a:pt x="3919" y="1426"/>
                  </a:cubicBezTo>
                  <a:moveTo>
                    <a:pt x="2221" y="1425"/>
                  </a:moveTo>
                  <a:cubicBezTo>
                    <a:pt x="2210" y="1425"/>
                    <a:pt x="2202" y="1434"/>
                    <a:pt x="2202" y="1445"/>
                  </a:cubicBezTo>
                  <a:cubicBezTo>
                    <a:pt x="2202" y="1456"/>
                    <a:pt x="2210" y="1464"/>
                    <a:pt x="2221" y="1464"/>
                  </a:cubicBezTo>
                  <a:cubicBezTo>
                    <a:pt x="2232" y="1464"/>
                    <a:pt x="2241" y="1456"/>
                    <a:pt x="2241" y="1445"/>
                  </a:cubicBezTo>
                  <a:cubicBezTo>
                    <a:pt x="2241" y="1434"/>
                    <a:pt x="2232" y="1425"/>
                    <a:pt x="2221" y="1425"/>
                  </a:cubicBezTo>
                  <a:moveTo>
                    <a:pt x="3788" y="1425"/>
                  </a:moveTo>
                  <a:cubicBezTo>
                    <a:pt x="3777" y="1425"/>
                    <a:pt x="3769" y="1434"/>
                    <a:pt x="3769" y="1445"/>
                  </a:cubicBezTo>
                  <a:cubicBezTo>
                    <a:pt x="3769" y="1456"/>
                    <a:pt x="3777" y="1465"/>
                    <a:pt x="3788" y="1465"/>
                  </a:cubicBezTo>
                  <a:cubicBezTo>
                    <a:pt x="3799" y="1465"/>
                    <a:pt x="3808" y="1456"/>
                    <a:pt x="3808" y="1445"/>
                  </a:cubicBezTo>
                  <a:cubicBezTo>
                    <a:pt x="3808" y="1434"/>
                    <a:pt x="3799" y="1425"/>
                    <a:pt x="3788" y="1425"/>
                  </a:cubicBezTo>
                  <a:moveTo>
                    <a:pt x="2352" y="1424"/>
                  </a:moveTo>
                  <a:cubicBezTo>
                    <a:pt x="2340" y="1424"/>
                    <a:pt x="2331" y="1433"/>
                    <a:pt x="2331" y="1445"/>
                  </a:cubicBezTo>
                  <a:cubicBezTo>
                    <a:pt x="2331" y="1456"/>
                    <a:pt x="2340" y="1465"/>
                    <a:pt x="2352" y="1465"/>
                  </a:cubicBezTo>
                  <a:cubicBezTo>
                    <a:pt x="2363" y="1465"/>
                    <a:pt x="2372" y="1456"/>
                    <a:pt x="2372" y="1445"/>
                  </a:cubicBezTo>
                  <a:cubicBezTo>
                    <a:pt x="2372" y="1433"/>
                    <a:pt x="2363" y="1424"/>
                    <a:pt x="2352" y="1424"/>
                  </a:cubicBezTo>
                  <a:moveTo>
                    <a:pt x="3658" y="1424"/>
                  </a:moveTo>
                  <a:cubicBezTo>
                    <a:pt x="3646" y="1424"/>
                    <a:pt x="3637" y="1433"/>
                    <a:pt x="3637" y="1445"/>
                  </a:cubicBezTo>
                  <a:cubicBezTo>
                    <a:pt x="3637" y="1456"/>
                    <a:pt x="3646" y="1465"/>
                    <a:pt x="3658" y="1465"/>
                  </a:cubicBezTo>
                  <a:cubicBezTo>
                    <a:pt x="3669" y="1465"/>
                    <a:pt x="3678" y="1456"/>
                    <a:pt x="3678" y="1445"/>
                  </a:cubicBezTo>
                  <a:cubicBezTo>
                    <a:pt x="3678" y="1433"/>
                    <a:pt x="3669" y="1424"/>
                    <a:pt x="3658" y="1424"/>
                  </a:cubicBezTo>
                  <a:moveTo>
                    <a:pt x="2482" y="1423"/>
                  </a:moveTo>
                  <a:cubicBezTo>
                    <a:pt x="2471" y="1423"/>
                    <a:pt x="2461" y="1433"/>
                    <a:pt x="2461" y="1445"/>
                  </a:cubicBezTo>
                  <a:cubicBezTo>
                    <a:pt x="2461" y="1457"/>
                    <a:pt x="2471" y="1466"/>
                    <a:pt x="2482" y="1466"/>
                  </a:cubicBezTo>
                  <a:cubicBezTo>
                    <a:pt x="2494" y="1466"/>
                    <a:pt x="2504" y="1457"/>
                    <a:pt x="2504" y="1445"/>
                  </a:cubicBezTo>
                  <a:cubicBezTo>
                    <a:pt x="2504" y="1433"/>
                    <a:pt x="2494" y="1423"/>
                    <a:pt x="2482" y="1423"/>
                  </a:cubicBezTo>
                  <a:moveTo>
                    <a:pt x="3527" y="1423"/>
                  </a:moveTo>
                  <a:cubicBezTo>
                    <a:pt x="3515" y="1423"/>
                    <a:pt x="3506" y="1433"/>
                    <a:pt x="3506" y="1445"/>
                  </a:cubicBezTo>
                  <a:cubicBezTo>
                    <a:pt x="3506" y="1457"/>
                    <a:pt x="3515" y="1466"/>
                    <a:pt x="3527" y="1466"/>
                  </a:cubicBezTo>
                  <a:cubicBezTo>
                    <a:pt x="3539" y="1466"/>
                    <a:pt x="3549" y="1457"/>
                    <a:pt x="3549" y="1445"/>
                  </a:cubicBezTo>
                  <a:cubicBezTo>
                    <a:pt x="3549" y="1433"/>
                    <a:pt x="3539" y="1423"/>
                    <a:pt x="3527" y="1423"/>
                  </a:cubicBezTo>
                  <a:moveTo>
                    <a:pt x="2613" y="1423"/>
                  </a:moveTo>
                  <a:cubicBezTo>
                    <a:pt x="2601" y="1423"/>
                    <a:pt x="2591" y="1433"/>
                    <a:pt x="2591" y="1445"/>
                  </a:cubicBezTo>
                  <a:cubicBezTo>
                    <a:pt x="2591" y="1457"/>
                    <a:pt x="2601" y="1466"/>
                    <a:pt x="2613" y="1466"/>
                  </a:cubicBezTo>
                  <a:cubicBezTo>
                    <a:pt x="2625" y="1466"/>
                    <a:pt x="2635" y="1457"/>
                    <a:pt x="2635" y="1445"/>
                  </a:cubicBezTo>
                  <a:cubicBezTo>
                    <a:pt x="2635" y="1433"/>
                    <a:pt x="2625" y="1423"/>
                    <a:pt x="2613" y="1423"/>
                  </a:cubicBezTo>
                  <a:moveTo>
                    <a:pt x="3397" y="1423"/>
                  </a:moveTo>
                  <a:cubicBezTo>
                    <a:pt x="3385" y="1423"/>
                    <a:pt x="3375" y="1433"/>
                    <a:pt x="3375" y="1445"/>
                  </a:cubicBezTo>
                  <a:cubicBezTo>
                    <a:pt x="3375" y="1457"/>
                    <a:pt x="3385" y="1466"/>
                    <a:pt x="3397" y="1466"/>
                  </a:cubicBezTo>
                  <a:cubicBezTo>
                    <a:pt x="3409" y="1466"/>
                    <a:pt x="3418" y="1457"/>
                    <a:pt x="3418" y="1445"/>
                  </a:cubicBezTo>
                  <a:cubicBezTo>
                    <a:pt x="3418" y="1433"/>
                    <a:pt x="3409" y="1423"/>
                    <a:pt x="3397" y="1423"/>
                  </a:cubicBezTo>
                  <a:moveTo>
                    <a:pt x="2744" y="1423"/>
                  </a:moveTo>
                  <a:cubicBezTo>
                    <a:pt x="2731" y="1423"/>
                    <a:pt x="2722" y="1433"/>
                    <a:pt x="2722" y="1445"/>
                  </a:cubicBezTo>
                  <a:cubicBezTo>
                    <a:pt x="2722" y="1457"/>
                    <a:pt x="2731" y="1467"/>
                    <a:pt x="2744" y="1467"/>
                  </a:cubicBezTo>
                  <a:cubicBezTo>
                    <a:pt x="2756" y="1467"/>
                    <a:pt x="2766" y="1457"/>
                    <a:pt x="2766" y="1445"/>
                  </a:cubicBezTo>
                  <a:cubicBezTo>
                    <a:pt x="2766" y="1433"/>
                    <a:pt x="2756" y="1423"/>
                    <a:pt x="2744" y="1423"/>
                  </a:cubicBezTo>
                  <a:moveTo>
                    <a:pt x="3266" y="1423"/>
                  </a:moveTo>
                  <a:cubicBezTo>
                    <a:pt x="3254" y="1423"/>
                    <a:pt x="3244" y="1433"/>
                    <a:pt x="3244" y="1445"/>
                  </a:cubicBezTo>
                  <a:cubicBezTo>
                    <a:pt x="3244" y="1457"/>
                    <a:pt x="3254" y="1467"/>
                    <a:pt x="3266" y="1467"/>
                  </a:cubicBezTo>
                  <a:cubicBezTo>
                    <a:pt x="3278" y="1467"/>
                    <a:pt x="3288" y="1457"/>
                    <a:pt x="3288" y="1445"/>
                  </a:cubicBezTo>
                  <a:cubicBezTo>
                    <a:pt x="3288" y="1433"/>
                    <a:pt x="3278" y="1423"/>
                    <a:pt x="3266" y="1423"/>
                  </a:cubicBezTo>
                  <a:moveTo>
                    <a:pt x="2874" y="1422"/>
                  </a:moveTo>
                  <a:cubicBezTo>
                    <a:pt x="2862" y="1422"/>
                    <a:pt x="2852" y="1432"/>
                    <a:pt x="2852" y="1445"/>
                  </a:cubicBezTo>
                  <a:cubicBezTo>
                    <a:pt x="2852" y="1457"/>
                    <a:pt x="2862" y="1467"/>
                    <a:pt x="2874" y="1467"/>
                  </a:cubicBezTo>
                  <a:cubicBezTo>
                    <a:pt x="2887" y="1467"/>
                    <a:pt x="2897" y="1457"/>
                    <a:pt x="2897" y="1445"/>
                  </a:cubicBezTo>
                  <a:cubicBezTo>
                    <a:pt x="2897" y="1432"/>
                    <a:pt x="2887" y="1422"/>
                    <a:pt x="2874" y="1422"/>
                  </a:cubicBezTo>
                  <a:moveTo>
                    <a:pt x="3005" y="1422"/>
                  </a:moveTo>
                  <a:cubicBezTo>
                    <a:pt x="2992" y="1422"/>
                    <a:pt x="2982" y="1432"/>
                    <a:pt x="2982" y="1445"/>
                  </a:cubicBezTo>
                  <a:cubicBezTo>
                    <a:pt x="2982" y="1457"/>
                    <a:pt x="2992" y="1467"/>
                    <a:pt x="3005" y="1467"/>
                  </a:cubicBezTo>
                  <a:cubicBezTo>
                    <a:pt x="3017" y="1467"/>
                    <a:pt x="3027" y="1457"/>
                    <a:pt x="3027" y="1445"/>
                  </a:cubicBezTo>
                  <a:cubicBezTo>
                    <a:pt x="3027" y="1432"/>
                    <a:pt x="3017" y="1422"/>
                    <a:pt x="3005" y="1422"/>
                  </a:cubicBezTo>
                  <a:moveTo>
                    <a:pt x="3135" y="1422"/>
                  </a:moveTo>
                  <a:cubicBezTo>
                    <a:pt x="3123" y="1422"/>
                    <a:pt x="3113" y="1432"/>
                    <a:pt x="3113" y="1445"/>
                  </a:cubicBezTo>
                  <a:cubicBezTo>
                    <a:pt x="3113" y="1457"/>
                    <a:pt x="3123" y="1467"/>
                    <a:pt x="3135" y="1467"/>
                  </a:cubicBezTo>
                  <a:cubicBezTo>
                    <a:pt x="3148" y="1467"/>
                    <a:pt x="3158" y="1457"/>
                    <a:pt x="3158" y="1445"/>
                  </a:cubicBezTo>
                  <a:cubicBezTo>
                    <a:pt x="3158" y="1432"/>
                    <a:pt x="3148" y="1422"/>
                    <a:pt x="3135" y="1422"/>
                  </a:cubicBezTo>
                  <a:moveTo>
                    <a:pt x="2091" y="1294"/>
                  </a:moveTo>
                  <a:cubicBezTo>
                    <a:pt x="2079" y="1294"/>
                    <a:pt x="2070" y="1303"/>
                    <a:pt x="2070" y="1314"/>
                  </a:cubicBezTo>
                  <a:cubicBezTo>
                    <a:pt x="2070" y="1325"/>
                    <a:pt x="2079" y="1334"/>
                    <a:pt x="2091" y="1334"/>
                  </a:cubicBezTo>
                  <a:cubicBezTo>
                    <a:pt x="2102" y="1334"/>
                    <a:pt x="2111" y="1325"/>
                    <a:pt x="2111" y="1314"/>
                  </a:cubicBezTo>
                  <a:cubicBezTo>
                    <a:pt x="2111" y="1303"/>
                    <a:pt x="2102" y="1294"/>
                    <a:pt x="2091" y="1294"/>
                  </a:cubicBezTo>
                  <a:moveTo>
                    <a:pt x="3919" y="1293"/>
                  </a:moveTo>
                  <a:cubicBezTo>
                    <a:pt x="3908" y="1293"/>
                    <a:pt x="3898" y="1303"/>
                    <a:pt x="3898" y="1314"/>
                  </a:cubicBezTo>
                  <a:cubicBezTo>
                    <a:pt x="3898" y="1326"/>
                    <a:pt x="3908" y="1335"/>
                    <a:pt x="3919" y="1335"/>
                  </a:cubicBezTo>
                  <a:cubicBezTo>
                    <a:pt x="3930" y="1335"/>
                    <a:pt x="3940" y="1326"/>
                    <a:pt x="3940" y="1314"/>
                  </a:cubicBezTo>
                  <a:cubicBezTo>
                    <a:pt x="3940" y="1303"/>
                    <a:pt x="3930" y="1293"/>
                    <a:pt x="3919" y="1293"/>
                  </a:cubicBezTo>
                  <a:moveTo>
                    <a:pt x="2221" y="1293"/>
                  </a:moveTo>
                  <a:cubicBezTo>
                    <a:pt x="2209" y="1293"/>
                    <a:pt x="2200" y="1302"/>
                    <a:pt x="2200" y="1314"/>
                  </a:cubicBezTo>
                  <a:cubicBezTo>
                    <a:pt x="2200" y="1326"/>
                    <a:pt x="2209" y="1335"/>
                    <a:pt x="2221" y="1335"/>
                  </a:cubicBezTo>
                  <a:cubicBezTo>
                    <a:pt x="2233" y="1335"/>
                    <a:pt x="2243" y="1326"/>
                    <a:pt x="2243" y="1314"/>
                  </a:cubicBezTo>
                  <a:cubicBezTo>
                    <a:pt x="2243" y="1302"/>
                    <a:pt x="2233" y="1293"/>
                    <a:pt x="2221" y="1293"/>
                  </a:cubicBezTo>
                  <a:moveTo>
                    <a:pt x="3788" y="1292"/>
                  </a:moveTo>
                  <a:cubicBezTo>
                    <a:pt x="3776" y="1292"/>
                    <a:pt x="3767" y="1302"/>
                    <a:pt x="3767" y="1314"/>
                  </a:cubicBezTo>
                  <a:cubicBezTo>
                    <a:pt x="3767" y="1326"/>
                    <a:pt x="3776" y="1336"/>
                    <a:pt x="3788" y="1336"/>
                  </a:cubicBezTo>
                  <a:cubicBezTo>
                    <a:pt x="3800" y="1336"/>
                    <a:pt x="3810" y="1326"/>
                    <a:pt x="3810" y="1314"/>
                  </a:cubicBezTo>
                  <a:cubicBezTo>
                    <a:pt x="3810" y="1302"/>
                    <a:pt x="3800" y="1292"/>
                    <a:pt x="3788" y="1292"/>
                  </a:cubicBezTo>
                  <a:moveTo>
                    <a:pt x="2352" y="1292"/>
                  </a:moveTo>
                  <a:cubicBezTo>
                    <a:pt x="2339" y="1292"/>
                    <a:pt x="2329" y="1302"/>
                    <a:pt x="2329" y="1314"/>
                  </a:cubicBezTo>
                  <a:cubicBezTo>
                    <a:pt x="2329" y="1327"/>
                    <a:pt x="2339" y="1337"/>
                    <a:pt x="2352" y="1337"/>
                  </a:cubicBezTo>
                  <a:cubicBezTo>
                    <a:pt x="2364" y="1337"/>
                    <a:pt x="2374" y="1327"/>
                    <a:pt x="2374" y="1314"/>
                  </a:cubicBezTo>
                  <a:cubicBezTo>
                    <a:pt x="2374" y="1302"/>
                    <a:pt x="2364" y="1292"/>
                    <a:pt x="2352" y="1292"/>
                  </a:cubicBezTo>
                  <a:moveTo>
                    <a:pt x="3658" y="1292"/>
                  </a:moveTo>
                  <a:cubicBezTo>
                    <a:pt x="3645" y="1292"/>
                    <a:pt x="3635" y="1302"/>
                    <a:pt x="3635" y="1314"/>
                  </a:cubicBezTo>
                  <a:cubicBezTo>
                    <a:pt x="3635" y="1327"/>
                    <a:pt x="3645" y="1337"/>
                    <a:pt x="3658" y="1337"/>
                  </a:cubicBezTo>
                  <a:cubicBezTo>
                    <a:pt x="3670" y="1337"/>
                    <a:pt x="3680" y="1327"/>
                    <a:pt x="3680" y="1314"/>
                  </a:cubicBezTo>
                  <a:cubicBezTo>
                    <a:pt x="3680" y="1302"/>
                    <a:pt x="3670" y="1292"/>
                    <a:pt x="3658" y="1292"/>
                  </a:cubicBezTo>
                  <a:moveTo>
                    <a:pt x="2482" y="1291"/>
                  </a:moveTo>
                  <a:cubicBezTo>
                    <a:pt x="2470" y="1291"/>
                    <a:pt x="2459" y="1301"/>
                    <a:pt x="2459" y="1314"/>
                  </a:cubicBezTo>
                  <a:cubicBezTo>
                    <a:pt x="2459" y="1327"/>
                    <a:pt x="2470" y="1337"/>
                    <a:pt x="2482" y="1337"/>
                  </a:cubicBezTo>
                  <a:cubicBezTo>
                    <a:pt x="2495" y="1337"/>
                    <a:pt x="2506" y="1327"/>
                    <a:pt x="2506" y="1314"/>
                  </a:cubicBezTo>
                  <a:cubicBezTo>
                    <a:pt x="2506" y="1301"/>
                    <a:pt x="2495" y="1291"/>
                    <a:pt x="2482" y="1291"/>
                  </a:cubicBezTo>
                  <a:moveTo>
                    <a:pt x="3527" y="1291"/>
                  </a:moveTo>
                  <a:cubicBezTo>
                    <a:pt x="3514" y="1291"/>
                    <a:pt x="3504" y="1301"/>
                    <a:pt x="3504" y="1314"/>
                  </a:cubicBezTo>
                  <a:cubicBezTo>
                    <a:pt x="3504" y="1327"/>
                    <a:pt x="3514" y="1337"/>
                    <a:pt x="3527" y="1337"/>
                  </a:cubicBezTo>
                  <a:cubicBezTo>
                    <a:pt x="3540" y="1337"/>
                    <a:pt x="3550" y="1327"/>
                    <a:pt x="3550" y="1314"/>
                  </a:cubicBezTo>
                  <a:cubicBezTo>
                    <a:pt x="3550" y="1301"/>
                    <a:pt x="3540" y="1291"/>
                    <a:pt x="3527" y="1291"/>
                  </a:cubicBezTo>
                  <a:moveTo>
                    <a:pt x="2613" y="1291"/>
                  </a:moveTo>
                  <a:cubicBezTo>
                    <a:pt x="2600" y="1291"/>
                    <a:pt x="2589" y="1301"/>
                    <a:pt x="2589" y="1314"/>
                  </a:cubicBezTo>
                  <a:cubicBezTo>
                    <a:pt x="2589" y="1327"/>
                    <a:pt x="2600" y="1338"/>
                    <a:pt x="2613" y="1338"/>
                  </a:cubicBezTo>
                  <a:cubicBezTo>
                    <a:pt x="2626" y="1338"/>
                    <a:pt x="2637" y="1327"/>
                    <a:pt x="2637" y="1314"/>
                  </a:cubicBezTo>
                  <a:cubicBezTo>
                    <a:pt x="2637" y="1301"/>
                    <a:pt x="2626" y="1291"/>
                    <a:pt x="2613" y="1291"/>
                  </a:cubicBezTo>
                  <a:moveTo>
                    <a:pt x="3397" y="1290"/>
                  </a:moveTo>
                  <a:cubicBezTo>
                    <a:pt x="3383" y="1290"/>
                    <a:pt x="3373" y="1301"/>
                    <a:pt x="3373" y="1314"/>
                  </a:cubicBezTo>
                  <a:cubicBezTo>
                    <a:pt x="3373" y="1327"/>
                    <a:pt x="3383" y="1338"/>
                    <a:pt x="3397" y="1338"/>
                  </a:cubicBezTo>
                  <a:cubicBezTo>
                    <a:pt x="3410" y="1338"/>
                    <a:pt x="3421" y="1327"/>
                    <a:pt x="3421" y="1314"/>
                  </a:cubicBezTo>
                  <a:cubicBezTo>
                    <a:pt x="3421" y="1301"/>
                    <a:pt x="3410" y="1290"/>
                    <a:pt x="3397" y="1290"/>
                  </a:cubicBezTo>
                  <a:moveTo>
                    <a:pt x="2744" y="1290"/>
                  </a:moveTo>
                  <a:cubicBezTo>
                    <a:pt x="2730" y="1290"/>
                    <a:pt x="2719" y="1301"/>
                    <a:pt x="2719" y="1314"/>
                  </a:cubicBezTo>
                  <a:cubicBezTo>
                    <a:pt x="2719" y="1328"/>
                    <a:pt x="2730" y="1338"/>
                    <a:pt x="2744" y="1338"/>
                  </a:cubicBezTo>
                  <a:cubicBezTo>
                    <a:pt x="2757" y="1338"/>
                    <a:pt x="2768" y="1328"/>
                    <a:pt x="2768" y="1314"/>
                  </a:cubicBezTo>
                  <a:cubicBezTo>
                    <a:pt x="2768" y="1301"/>
                    <a:pt x="2757" y="1290"/>
                    <a:pt x="2744" y="1290"/>
                  </a:cubicBezTo>
                  <a:moveTo>
                    <a:pt x="3266" y="1290"/>
                  </a:moveTo>
                  <a:cubicBezTo>
                    <a:pt x="3253" y="1290"/>
                    <a:pt x="3242" y="1301"/>
                    <a:pt x="3242" y="1314"/>
                  </a:cubicBezTo>
                  <a:cubicBezTo>
                    <a:pt x="3242" y="1328"/>
                    <a:pt x="3253" y="1338"/>
                    <a:pt x="3266" y="1338"/>
                  </a:cubicBezTo>
                  <a:cubicBezTo>
                    <a:pt x="3279" y="1338"/>
                    <a:pt x="3290" y="1328"/>
                    <a:pt x="3290" y="1314"/>
                  </a:cubicBezTo>
                  <a:cubicBezTo>
                    <a:pt x="3290" y="1301"/>
                    <a:pt x="3279" y="1290"/>
                    <a:pt x="3266" y="1290"/>
                  </a:cubicBezTo>
                  <a:moveTo>
                    <a:pt x="2874" y="1289"/>
                  </a:moveTo>
                  <a:cubicBezTo>
                    <a:pt x="2861" y="1289"/>
                    <a:pt x="2850" y="1301"/>
                    <a:pt x="2850" y="1314"/>
                  </a:cubicBezTo>
                  <a:cubicBezTo>
                    <a:pt x="2850" y="1328"/>
                    <a:pt x="2861" y="1339"/>
                    <a:pt x="2874" y="1339"/>
                  </a:cubicBezTo>
                  <a:cubicBezTo>
                    <a:pt x="2888" y="1339"/>
                    <a:pt x="2899" y="1328"/>
                    <a:pt x="2899" y="1314"/>
                  </a:cubicBezTo>
                  <a:cubicBezTo>
                    <a:pt x="2899" y="1301"/>
                    <a:pt x="2888" y="1289"/>
                    <a:pt x="2874" y="1289"/>
                  </a:cubicBezTo>
                  <a:moveTo>
                    <a:pt x="3005" y="1289"/>
                  </a:moveTo>
                  <a:cubicBezTo>
                    <a:pt x="2991" y="1289"/>
                    <a:pt x="2980" y="1301"/>
                    <a:pt x="2980" y="1314"/>
                  </a:cubicBezTo>
                  <a:cubicBezTo>
                    <a:pt x="2980" y="1328"/>
                    <a:pt x="2991" y="1339"/>
                    <a:pt x="3005" y="1339"/>
                  </a:cubicBezTo>
                  <a:cubicBezTo>
                    <a:pt x="3018" y="1339"/>
                    <a:pt x="3029" y="1328"/>
                    <a:pt x="3029" y="1314"/>
                  </a:cubicBezTo>
                  <a:cubicBezTo>
                    <a:pt x="3029" y="1301"/>
                    <a:pt x="3018" y="1289"/>
                    <a:pt x="3005" y="1289"/>
                  </a:cubicBezTo>
                  <a:moveTo>
                    <a:pt x="3135" y="1289"/>
                  </a:moveTo>
                  <a:cubicBezTo>
                    <a:pt x="3122" y="1289"/>
                    <a:pt x="3111" y="1301"/>
                    <a:pt x="3111" y="1314"/>
                  </a:cubicBezTo>
                  <a:cubicBezTo>
                    <a:pt x="3111" y="1328"/>
                    <a:pt x="3122" y="1339"/>
                    <a:pt x="3135" y="1339"/>
                  </a:cubicBezTo>
                  <a:cubicBezTo>
                    <a:pt x="3149" y="1339"/>
                    <a:pt x="3160" y="1328"/>
                    <a:pt x="3160" y="1314"/>
                  </a:cubicBezTo>
                  <a:cubicBezTo>
                    <a:pt x="3160" y="1301"/>
                    <a:pt x="3149" y="1289"/>
                    <a:pt x="3135" y="1289"/>
                  </a:cubicBezTo>
                  <a:moveTo>
                    <a:pt x="2091" y="1161"/>
                  </a:moveTo>
                  <a:cubicBezTo>
                    <a:pt x="2078" y="1161"/>
                    <a:pt x="2068" y="1171"/>
                    <a:pt x="2068" y="1184"/>
                  </a:cubicBezTo>
                  <a:cubicBezTo>
                    <a:pt x="2068" y="1196"/>
                    <a:pt x="2078" y="1206"/>
                    <a:pt x="2091" y="1206"/>
                  </a:cubicBezTo>
                  <a:cubicBezTo>
                    <a:pt x="2103" y="1206"/>
                    <a:pt x="2113" y="1196"/>
                    <a:pt x="2113" y="1184"/>
                  </a:cubicBezTo>
                  <a:cubicBezTo>
                    <a:pt x="2113" y="1171"/>
                    <a:pt x="2103" y="1161"/>
                    <a:pt x="2091" y="1161"/>
                  </a:cubicBezTo>
                  <a:moveTo>
                    <a:pt x="3919" y="1161"/>
                  </a:moveTo>
                  <a:cubicBezTo>
                    <a:pt x="3907" y="1161"/>
                    <a:pt x="3897" y="1171"/>
                    <a:pt x="3897" y="1184"/>
                  </a:cubicBezTo>
                  <a:cubicBezTo>
                    <a:pt x="3897" y="1196"/>
                    <a:pt x="3907" y="1206"/>
                    <a:pt x="3919" y="1206"/>
                  </a:cubicBezTo>
                  <a:cubicBezTo>
                    <a:pt x="3931" y="1206"/>
                    <a:pt x="3941" y="1196"/>
                    <a:pt x="3941" y="1184"/>
                  </a:cubicBezTo>
                  <a:cubicBezTo>
                    <a:pt x="3941" y="1171"/>
                    <a:pt x="3931" y="1161"/>
                    <a:pt x="3919" y="1161"/>
                  </a:cubicBezTo>
                  <a:moveTo>
                    <a:pt x="2221" y="1160"/>
                  </a:moveTo>
                  <a:cubicBezTo>
                    <a:pt x="2208" y="1160"/>
                    <a:pt x="2198" y="1171"/>
                    <a:pt x="2198" y="1184"/>
                  </a:cubicBezTo>
                  <a:cubicBezTo>
                    <a:pt x="2198" y="1196"/>
                    <a:pt x="2208" y="1207"/>
                    <a:pt x="2221" y="1207"/>
                  </a:cubicBezTo>
                  <a:cubicBezTo>
                    <a:pt x="2234" y="1207"/>
                    <a:pt x="2244" y="1196"/>
                    <a:pt x="2244" y="1184"/>
                  </a:cubicBezTo>
                  <a:cubicBezTo>
                    <a:pt x="2244" y="1171"/>
                    <a:pt x="2234" y="1160"/>
                    <a:pt x="2221" y="1160"/>
                  </a:cubicBezTo>
                  <a:moveTo>
                    <a:pt x="3788" y="1160"/>
                  </a:moveTo>
                  <a:cubicBezTo>
                    <a:pt x="3776" y="1160"/>
                    <a:pt x="3765" y="1171"/>
                    <a:pt x="3765" y="1184"/>
                  </a:cubicBezTo>
                  <a:cubicBezTo>
                    <a:pt x="3765" y="1196"/>
                    <a:pt x="3776" y="1207"/>
                    <a:pt x="3788" y="1207"/>
                  </a:cubicBezTo>
                  <a:cubicBezTo>
                    <a:pt x="3801" y="1207"/>
                    <a:pt x="3812" y="1196"/>
                    <a:pt x="3812" y="1184"/>
                  </a:cubicBezTo>
                  <a:cubicBezTo>
                    <a:pt x="3812" y="1171"/>
                    <a:pt x="3801" y="1160"/>
                    <a:pt x="3788" y="1160"/>
                  </a:cubicBezTo>
                  <a:moveTo>
                    <a:pt x="2352" y="1159"/>
                  </a:moveTo>
                  <a:cubicBezTo>
                    <a:pt x="2338" y="1159"/>
                    <a:pt x="2328" y="1170"/>
                    <a:pt x="2328" y="1184"/>
                  </a:cubicBezTo>
                  <a:cubicBezTo>
                    <a:pt x="2328" y="1197"/>
                    <a:pt x="2338" y="1208"/>
                    <a:pt x="2352" y="1208"/>
                  </a:cubicBezTo>
                  <a:cubicBezTo>
                    <a:pt x="2365" y="1208"/>
                    <a:pt x="2376" y="1197"/>
                    <a:pt x="2376" y="1184"/>
                  </a:cubicBezTo>
                  <a:cubicBezTo>
                    <a:pt x="2376" y="1170"/>
                    <a:pt x="2365" y="1159"/>
                    <a:pt x="2352" y="1159"/>
                  </a:cubicBezTo>
                  <a:moveTo>
                    <a:pt x="3658" y="1159"/>
                  </a:moveTo>
                  <a:cubicBezTo>
                    <a:pt x="3644" y="1159"/>
                    <a:pt x="3634" y="1170"/>
                    <a:pt x="3634" y="1184"/>
                  </a:cubicBezTo>
                  <a:cubicBezTo>
                    <a:pt x="3634" y="1197"/>
                    <a:pt x="3644" y="1208"/>
                    <a:pt x="3658" y="1208"/>
                  </a:cubicBezTo>
                  <a:cubicBezTo>
                    <a:pt x="3671" y="1208"/>
                    <a:pt x="3682" y="1197"/>
                    <a:pt x="3682" y="1184"/>
                  </a:cubicBezTo>
                  <a:cubicBezTo>
                    <a:pt x="3682" y="1170"/>
                    <a:pt x="3671" y="1159"/>
                    <a:pt x="3658" y="1159"/>
                  </a:cubicBezTo>
                  <a:moveTo>
                    <a:pt x="2482" y="1159"/>
                  </a:moveTo>
                  <a:cubicBezTo>
                    <a:pt x="2469" y="1159"/>
                    <a:pt x="2457" y="1170"/>
                    <a:pt x="2457" y="1184"/>
                  </a:cubicBezTo>
                  <a:cubicBezTo>
                    <a:pt x="2457" y="1197"/>
                    <a:pt x="2469" y="1209"/>
                    <a:pt x="2482" y="1209"/>
                  </a:cubicBezTo>
                  <a:cubicBezTo>
                    <a:pt x="2496" y="1209"/>
                    <a:pt x="2507" y="1197"/>
                    <a:pt x="2507" y="1184"/>
                  </a:cubicBezTo>
                  <a:cubicBezTo>
                    <a:pt x="2507" y="1170"/>
                    <a:pt x="2496" y="1159"/>
                    <a:pt x="2482" y="1159"/>
                  </a:cubicBezTo>
                  <a:moveTo>
                    <a:pt x="3527" y="1159"/>
                  </a:moveTo>
                  <a:cubicBezTo>
                    <a:pt x="3513" y="1159"/>
                    <a:pt x="3502" y="1170"/>
                    <a:pt x="3502" y="1184"/>
                  </a:cubicBezTo>
                  <a:cubicBezTo>
                    <a:pt x="3502" y="1197"/>
                    <a:pt x="3513" y="1209"/>
                    <a:pt x="3527" y="1209"/>
                  </a:cubicBezTo>
                  <a:cubicBezTo>
                    <a:pt x="3541" y="1209"/>
                    <a:pt x="3552" y="1197"/>
                    <a:pt x="3552" y="1184"/>
                  </a:cubicBezTo>
                  <a:cubicBezTo>
                    <a:pt x="3552" y="1170"/>
                    <a:pt x="3541" y="1159"/>
                    <a:pt x="3527" y="1159"/>
                  </a:cubicBezTo>
                  <a:moveTo>
                    <a:pt x="2613" y="1158"/>
                  </a:moveTo>
                  <a:cubicBezTo>
                    <a:pt x="2599" y="1158"/>
                    <a:pt x="2587" y="1169"/>
                    <a:pt x="2587" y="1184"/>
                  </a:cubicBezTo>
                  <a:cubicBezTo>
                    <a:pt x="2587" y="1198"/>
                    <a:pt x="2599" y="1209"/>
                    <a:pt x="2613" y="1209"/>
                  </a:cubicBezTo>
                  <a:cubicBezTo>
                    <a:pt x="2627" y="1209"/>
                    <a:pt x="2639" y="1198"/>
                    <a:pt x="2639" y="1184"/>
                  </a:cubicBezTo>
                  <a:cubicBezTo>
                    <a:pt x="2639" y="1169"/>
                    <a:pt x="2627" y="1158"/>
                    <a:pt x="2613" y="1158"/>
                  </a:cubicBezTo>
                  <a:moveTo>
                    <a:pt x="3397" y="1158"/>
                  </a:moveTo>
                  <a:cubicBezTo>
                    <a:pt x="3382" y="1158"/>
                    <a:pt x="3371" y="1169"/>
                    <a:pt x="3371" y="1184"/>
                  </a:cubicBezTo>
                  <a:cubicBezTo>
                    <a:pt x="3371" y="1198"/>
                    <a:pt x="3382" y="1209"/>
                    <a:pt x="3397" y="1209"/>
                  </a:cubicBezTo>
                  <a:cubicBezTo>
                    <a:pt x="3411" y="1209"/>
                    <a:pt x="3422" y="1198"/>
                    <a:pt x="3422" y="1184"/>
                  </a:cubicBezTo>
                  <a:cubicBezTo>
                    <a:pt x="3422" y="1169"/>
                    <a:pt x="3411" y="1158"/>
                    <a:pt x="3397" y="1158"/>
                  </a:cubicBezTo>
                  <a:moveTo>
                    <a:pt x="2744" y="1157"/>
                  </a:moveTo>
                  <a:cubicBezTo>
                    <a:pt x="2729" y="1157"/>
                    <a:pt x="2718" y="1169"/>
                    <a:pt x="2718" y="1184"/>
                  </a:cubicBezTo>
                  <a:cubicBezTo>
                    <a:pt x="2718" y="1198"/>
                    <a:pt x="2729" y="1210"/>
                    <a:pt x="2744" y="1210"/>
                  </a:cubicBezTo>
                  <a:cubicBezTo>
                    <a:pt x="2758" y="1210"/>
                    <a:pt x="2770" y="1198"/>
                    <a:pt x="2770" y="1184"/>
                  </a:cubicBezTo>
                  <a:cubicBezTo>
                    <a:pt x="2770" y="1169"/>
                    <a:pt x="2758" y="1157"/>
                    <a:pt x="2744" y="1157"/>
                  </a:cubicBezTo>
                  <a:moveTo>
                    <a:pt x="3266" y="1157"/>
                  </a:moveTo>
                  <a:cubicBezTo>
                    <a:pt x="3252" y="1157"/>
                    <a:pt x="3240" y="1169"/>
                    <a:pt x="3240" y="1184"/>
                  </a:cubicBezTo>
                  <a:cubicBezTo>
                    <a:pt x="3240" y="1198"/>
                    <a:pt x="3252" y="1210"/>
                    <a:pt x="3266" y="1210"/>
                  </a:cubicBezTo>
                  <a:cubicBezTo>
                    <a:pt x="3280" y="1210"/>
                    <a:pt x="3292" y="1198"/>
                    <a:pt x="3292" y="1184"/>
                  </a:cubicBezTo>
                  <a:cubicBezTo>
                    <a:pt x="3292" y="1169"/>
                    <a:pt x="3280" y="1157"/>
                    <a:pt x="3266" y="1157"/>
                  </a:cubicBezTo>
                  <a:moveTo>
                    <a:pt x="2874" y="1157"/>
                  </a:moveTo>
                  <a:cubicBezTo>
                    <a:pt x="2860" y="1157"/>
                    <a:pt x="2848" y="1169"/>
                    <a:pt x="2848" y="1184"/>
                  </a:cubicBezTo>
                  <a:cubicBezTo>
                    <a:pt x="2848" y="1198"/>
                    <a:pt x="2860" y="1210"/>
                    <a:pt x="2874" y="1210"/>
                  </a:cubicBezTo>
                  <a:cubicBezTo>
                    <a:pt x="2889" y="1210"/>
                    <a:pt x="2901" y="1198"/>
                    <a:pt x="2901" y="1184"/>
                  </a:cubicBezTo>
                  <a:cubicBezTo>
                    <a:pt x="2901" y="1169"/>
                    <a:pt x="2889" y="1157"/>
                    <a:pt x="2874" y="1157"/>
                  </a:cubicBezTo>
                  <a:moveTo>
                    <a:pt x="3005" y="1157"/>
                  </a:moveTo>
                  <a:cubicBezTo>
                    <a:pt x="2990" y="1157"/>
                    <a:pt x="2978" y="1169"/>
                    <a:pt x="2978" y="1184"/>
                  </a:cubicBezTo>
                  <a:cubicBezTo>
                    <a:pt x="2978" y="1198"/>
                    <a:pt x="2990" y="1210"/>
                    <a:pt x="3005" y="1210"/>
                  </a:cubicBezTo>
                  <a:cubicBezTo>
                    <a:pt x="3019" y="1210"/>
                    <a:pt x="3031" y="1198"/>
                    <a:pt x="3031" y="1184"/>
                  </a:cubicBezTo>
                  <a:cubicBezTo>
                    <a:pt x="3031" y="1169"/>
                    <a:pt x="3019" y="1157"/>
                    <a:pt x="3005" y="1157"/>
                  </a:cubicBezTo>
                  <a:moveTo>
                    <a:pt x="3135" y="1157"/>
                  </a:moveTo>
                  <a:cubicBezTo>
                    <a:pt x="3121" y="1157"/>
                    <a:pt x="3109" y="1169"/>
                    <a:pt x="3109" y="1184"/>
                  </a:cubicBezTo>
                  <a:cubicBezTo>
                    <a:pt x="3109" y="1198"/>
                    <a:pt x="3121" y="1210"/>
                    <a:pt x="3135" y="1210"/>
                  </a:cubicBezTo>
                  <a:cubicBezTo>
                    <a:pt x="3150" y="1210"/>
                    <a:pt x="3162" y="1198"/>
                    <a:pt x="3162" y="1184"/>
                  </a:cubicBezTo>
                  <a:cubicBezTo>
                    <a:pt x="3162" y="1169"/>
                    <a:pt x="3150" y="1157"/>
                    <a:pt x="3135" y="1157"/>
                  </a:cubicBezTo>
                  <a:moveTo>
                    <a:pt x="2091" y="1029"/>
                  </a:moveTo>
                  <a:cubicBezTo>
                    <a:pt x="2078" y="1029"/>
                    <a:pt x="2067" y="1040"/>
                    <a:pt x="2067" y="1053"/>
                  </a:cubicBezTo>
                  <a:cubicBezTo>
                    <a:pt x="2067" y="1066"/>
                    <a:pt x="2078" y="1076"/>
                    <a:pt x="2091" y="1076"/>
                  </a:cubicBezTo>
                  <a:cubicBezTo>
                    <a:pt x="2104" y="1076"/>
                    <a:pt x="2114" y="1066"/>
                    <a:pt x="2114" y="1053"/>
                  </a:cubicBezTo>
                  <a:cubicBezTo>
                    <a:pt x="2114" y="1040"/>
                    <a:pt x="2104" y="1029"/>
                    <a:pt x="2091" y="1029"/>
                  </a:cubicBezTo>
                  <a:moveTo>
                    <a:pt x="3919" y="1029"/>
                  </a:moveTo>
                  <a:cubicBezTo>
                    <a:pt x="3906" y="1029"/>
                    <a:pt x="3895" y="1040"/>
                    <a:pt x="3895" y="1053"/>
                  </a:cubicBezTo>
                  <a:cubicBezTo>
                    <a:pt x="3895" y="1066"/>
                    <a:pt x="3906" y="1077"/>
                    <a:pt x="3919" y="1077"/>
                  </a:cubicBezTo>
                  <a:cubicBezTo>
                    <a:pt x="3932" y="1077"/>
                    <a:pt x="3943" y="1066"/>
                    <a:pt x="3943" y="1053"/>
                  </a:cubicBezTo>
                  <a:cubicBezTo>
                    <a:pt x="3943" y="1040"/>
                    <a:pt x="3932" y="1029"/>
                    <a:pt x="3919" y="1029"/>
                  </a:cubicBezTo>
                  <a:moveTo>
                    <a:pt x="2221" y="1028"/>
                  </a:moveTo>
                  <a:cubicBezTo>
                    <a:pt x="2207" y="1028"/>
                    <a:pt x="2196" y="1039"/>
                    <a:pt x="2196" y="1053"/>
                  </a:cubicBezTo>
                  <a:cubicBezTo>
                    <a:pt x="2196" y="1067"/>
                    <a:pt x="2207" y="1078"/>
                    <a:pt x="2221" y="1078"/>
                  </a:cubicBezTo>
                  <a:cubicBezTo>
                    <a:pt x="2235" y="1078"/>
                    <a:pt x="2246" y="1067"/>
                    <a:pt x="2246" y="1053"/>
                  </a:cubicBezTo>
                  <a:cubicBezTo>
                    <a:pt x="2246" y="1039"/>
                    <a:pt x="2235" y="1028"/>
                    <a:pt x="2221" y="1028"/>
                  </a:cubicBezTo>
                  <a:moveTo>
                    <a:pt x="3788" y="1028"/>
                  </a:moveTo>
                  <a:cubicBezTo>
                    <a:pt x="3775" y="1028"/>
                    <a:pt x="3763" y="1039"/>
                    <a:pt x="3763" y="1053"/>
                  </a:cubicBezTo>
                  <a:cubicBezTo>
                    <a:pt x="3763" y="1067"/>
                    <a:pt x="3775" y="1078"/>
                    <a:pt x="3788" y="1078"/>
                  </a:cubicBezTo>
                  <a:cubicBezTo>
                    <a:pt x="3802" y="1078"/>
                    <a:pt x="3813" y="1067"/>
                    <a:pt x="3813" y="1053"/>
                  </a:cubicBezTo>
                  <a:cubicBezTo>
                    <a:pt x="3813" y="1039"/>
                    <a:pt x="3802" y="1028"/>
                    <a:pt x="3788" y="1028"/>
                  </a:cubicBezTo>
                  <a:moveTo>
                    <a:pt x="2352" y="1027"/>
                  </a:moveTo>
                  <a:cubicBezTo>
                    <a:pt x="2337" y="1027"/>
                    <a:pt x="2326" y="1038"/>
                    <a:pt x="2326" y="1053"/>
                  </a:cubicBezTo>
                  <a:cubicBezTo>
                    <a:pt x="2326" y="1067"/>
                    <a:pt x="2337" y="1079"/>
                    <a:pt x="2352" y="1079"/>
                  </a:cubicBezTo>
                  <a:cubicBezTo>
                    <a:pt x="2366" y="1079"/>
                    <a:pt x="2378" y="1067"/>
                    <a:pt x="2378" y="1053"/>
                  </a:cubicBezTo>
                  <a:cubicBezTo>
                    <a:pt x="2378" y="1038"/>
                    <a:pt x="2366" y="1027"/>
                    <a:pt x="2352" y="1027"/>
                  </a:cubicBezTo>
                  <a:moveTo>
                    <a:pt x="3658" y="1027"/>
                  </a:moveTo>
                  <a:cubicBezTo>
                    <a:pt x="3643" y="1027"/>
                    <a:pt x="3632" y="1038"/>
                    <a:pt x="3632" y="1053"/>
                  </a:cubicBezTo>
                  <a:cubicBezTo>
                    <a:pt x="3632" y="1067"/>
                    <a:pt x="3643" y="1079"/>
                    <a:pt x="3658" y="1079"/>
                  </a:cubicBezTo>
                  <a:cubicBezTo>
                    <a:pt x="3672" y="1079"/>
                    <a:pt x="3684" y="1067"/>
                    <a:pt x="3684" y="1053"/>
                  </a:cubicBezTo>
                  <a:cubicBezTo>
                    <a:pt x="3684" y="1038"/>
                    <a:pt x="3672" y="1027"/>
                    <a:pt x="3658" y="1027"/>
                  </a:cubicBezTo>
                  <a:moveTo>
                    <a:pt x="2482" y="1026"/>
                  </a:moveTo>
                  <a:cubicBezTo>
                    <a:pt x="2468" y="1026"/>
                    <a:pt x="2456" y="1038"/>
                    <a:pt x="2456" y="1053"/>
                  </a:cubicBezTo>
                  <a:cubicBezTo>
                    <a:pt x="2456" y="1068"/>
                    <a:pt x="2468" y="1080"/>
                    <a:pt x="2482" y="1080"/>
                  </a:cubicBezTo>
                  <a:cubicBezTo>
                    <a:pt x="2497" y="1080"/>
                    <a:pt x="2509" y="1068"/>
                    <a:pt x="2509" y="1053"/>
                  </a:cubicBezTo>
                  <a:cubicBezTo>
                    <a:pt x="2509" y="1038"/>
                    <a:pt x="2497" y="1026"/>
                    <a:pt x="2482" y="1026"/>
                  </a:cubicBezTo>
                  <a:moveTo>
                    <a:pt x="3527" y="1026"/>
                  </a:moveTo>
                  <a:cubicBezTo>
                    <a:pt x="3512" y="1026"/>
                    <a:pt x="3500" y="1038"/>
                    <a:pt x="3500" y="1053"/>
                  </a:cubicBezTo>
                  <a:cubicBezTo>
                    <a:pt x="3500" y="1068"/>
                    <a:pt x="3512" y="1080"/>
                    <a:pt x="3527" y="1080"/>
                  </a:cubicBezTo>
                  <a:cubicBezTo>
                    <a:pt x="3542" y="1080"/>
                    <a:pt x="3554" y="1068"/>
                    <a:pt x="3554" y="1053"/>
                  </a:cubicBezTo>
                  <a:cubicBezTo>
                    <a:pt x="3554" y="1038"/>
                    <a:pt x="3542" y="1026"/>
                    <a:pt x="3527" y="1026"/>
                  </a:cubicBezTo>
                  <a:moveTo>
                    <a:pt x="2613" y="1025"/>
                  </a:moveTo>
                  <a:cubicBezTo>
                    <a:pt x="2598" y="1025"/>
                    <a:pt x="2585" y="1038"/>
                    <a:pt x="2585" y="1053"/>
                  </a:cubicBezTo>
                  <a:cubicBezTo>
                    <a:pt x="2585" y="1068"/>
                    <a:pt x="2598" y="1080"/>
                    <a:pt x="2613" y="1080"/>
                  </a:cubicBezTo>
                  <a:cubicBezTo>
                    <a:pt x="2628" y="1080"/>
                    <a:pt x="2641" y="1068"/>
                    <a:pt x="2641" y="1053"/>
                  </a:cubicBezTo>
                  <a:cubicBezTo>
                    <a:pt x="2641" y="1038"/>
                    <a:pt x="2628" y="1025"/>
                    <a:pt x="2613" y="1025"/>
                  </a:cubicBezTo>
                  <a:moveTo>
                    <a:pt x="3397" y="1025"/>
                  </a:moveTo>
                  <a:cubicBezTo>
                    <a:pt x="3381" y="1025"/>
                    <a:pt x="3369" y="1038"/>
                    <a:pt x="3369" y="1053"/>
                  </a:cubicBezTo>
                  <a:cubicBezTo>
                    <a:pt x="3369" y="1068"/>
                    <a:pt x="3381" y="1080"/>
                    <a:pt x="3397" y="1080"/>
                  </a:cubicBezTo>
                  <a:cubicBezTo>
                    <a:pt x="3412" y="1080"/>
                    <a:pt x="3424" y="1068"/>
                    <a:pt x="3424" y="1053"/>
                  </a:cubicBezTo>
                  <a:cubicBezTo>
                    <a:pt x="3424" y="1038"/>
                    <a:pt x="3412" y="1025"/>
                    <a:pt x="3397" y="1025"/>
                  </a:cubicBezTo>
                  <a:moveTo>
                    <a:pt x="2744" y="1025"/>
                  </a:moveTo>
                  <a:cubicBezTo>
                    <a:pt x="2728" y="1025"/>
                    <a:pt x="2715" y="1037"/>
                    <a:pt x="2715" y="1053"/>
                  </a:cubicBezTo>
                  <a:cubicBezTo>
                    <a:pt x="2715" y="1069"/>
                    <a:pt x="2728" y="1081"/>
                    <a:pt x="2744" y="1081"/>
                  </a:cubicBezTo>
                  <a:cubicBezTo>
                    <a:pt x="2759" y="1081"/>
                    <a:pt x="2772" y="1069"/>
                    <a:pt x="2772" y="1053"/>
                  </a:cubicBezTo>
                  <a:cubicBezTo>
                    <a:pt x="2772" y="1037"/>
                    <a:pt x="2759" y="1025"/>
                    <a:pt x="2744" y="1025"/>
                  </a:cubicBezTo>
                  <a:moveTo>
                    <a:pt x="3266" y="1025"/>
                  </a:moveTo>
                  <a:cubicBezTo>
                    <a:pt x="3250" y="1025"/>
                    <a:pt x="3238" y="1037"/>
                    <a:pt x="3238" y="1053"/>
                  </a:cubicBezTo>
                  <a:cubicBezTo>
                    <a:pt x="3238" y="1069"/>
                    <a:pt x="3250" y="1081"/>
                    <a:pt x="3266" y="1081"/>
                  </a:cubicBezTo>
                  <a:cubicBezTo>
                    <a:pt x="3282" y="1081"/>
                    <a:pt x="3294" y="1069"/>
                    <a:pt x="3294" y="1053"/>
                  </a:cubicBezTo>
                  <a:cubicBezTo>
                    <a:pt x="3294" y="1037"/>
                    <a:pt x="3282" y="1025"/>
                    <a:pt x="3266" y="1025"/>
                  </a:cubicBezTo>
                  <a:moveTo>
                    <a:pt x="2874" y="1024"/>
                  </a:moveTo>
                  <a:cubicBezTo>
                    <a:pt x="2858" y="1024"/>
                    <a:pt x="2846" y="1037"/>
                    <a:pt x="2846" y="1053"/>
                  </a:cubicBezTo>
                  <a:cubicBezTo>
                    <a:pt x="2846" y="1069"/>
                    <a:pt x="2858" y="1082"/>
                    <a:pt x="2874" y="1082"/>
                  </a:cubicBezTo>
                  <a:cubicBezTo>
                    <a:pt x="2890" y="1082"/>
                    <a:pt x="2903" y="1069"/>
                    <a:pt x="2903" y="1053"/>
                  </a:cubicBezTo>
                  <a:cubicBezTo>
                    <a:pt x="2903" y="1037"/>
                    <a:pt x="2890" y="1024"/>
                    <a:pt x="2874" y="1024"/>
                  </a:cubicBezTo>
                  <a:moveTo>
                    <a:pt x="3005" y="1024"/>
                  </a:moveTo>
                  <a:cubicBezTo>
                    <a:pt x="2989" y="1024"/>
                    <a:pt x="2976" y="1037"/>
                    <a:pt x="2976" y="1053"/>
                  </a:cubicBezTo>
                  <a:cubicBezTo>
                    <a:pt x="2976" y="1069"/>
                    <a:pt x="2989" y="1082"/>
                    <a:pt x="3005" y="1082"/>
                  </a:cubicBezTo>
                  <a:cubicBezTo>
                    <a:pt x="3021" y="1082"/>
                    <a:pt x="3033" y="1069"/>
                    <a:pt x="3033" y="1053"/>
                  </a:cubicBezTo>
                  <a:cubicBezTo>
                    <a:pt x="3033" y="1037"/>
                    <a:pt x="3021" y="1024"/>
                    <a:pt x="3005" y="1024"/>
                  </a:cubicBezTo>
                  <a:moveTo>
                    <a:pt x="3135" y="1024"/>
                  </a:moveTo>
                  <a:cubicBezTo>
                    <a:pt x="3120" y="1024"/>
                    <a:pt x="3107" y="1037"/>
                    <a:pt x="3107" y="1053"/>
                  </a:cubicBezTo>
                  <a:cubicBezTo>
                    <a:pt x="3107" y="1069"/>
                    <a:pt x="3120" y="1082"/>
                    <a:pt x="3135" y="1082"/>
                  </a:cubicBezTo>
                  <a:cubicBezTo>
                    <a:pt x="3151" y="1082"/>
                    <a:pt x="3164" y="1069"/>
                    <a:pt x="3164" y="1053"/>
                  </a:cubicBezTo>
                  <a:cubicBezTo>
                    <a:pt x="3164" y="1037"/>
                    <a:pt x="3151" y="1024"/>
                    <a:pt x="3135" y="1024"/>
                  </a:cubicBezTo>
                  <a:moveTo>
                    <a:pt x="2091" y="897"/>
                  </a:moveTo>
                  <a:cubicBezTo>
                    <a:pt x="2077" y="897"/>
                    <a:pt x="2065" y="908"/>
                    <a:pt x="2065" y="922"/>
                  </a:cubicBezTo>
                  <a:cubicBezTo>
                    <a:pt x="2065" y="936"/>
                    <a:pt x="2077" y="948"/>
                    <a:pt x="2091" y="948"/>
                  </a:cubicBezTo>
                  <a:cubicBezTo>
                    <a:pt x="2105" y="948"/>
                    <a:pt x="2116" y="936"/>
                    <a:pt x="2116" y="922"/>
                  </a:cubicBezTo>
                  <a:cubicBezTo>
                    <a:pt x="2116" y="908"/>
                    <a:pt x="2105" y="897"/>
                    <a:pt x="2091" y="897"/>
                  </a:cubicBezTo>
                  <a:moveTo>
                    <a:pt x="3919" y="897"/>
                  </a:moveTo>
                  <a:cubicBezTo>
                    <a:pt x="3905" y="897"/>
                    <a:pt x="3894" y="908"/>
                    <a:pt x="3894" y="922"/>
                  </a:cubicBezTo>
                  <a:cubicBezTo>
                    <a:pt x="3894" y="936"/>
                    <a:pt x="3905" y="948"/>
                    <a:pt x="3919" y="948"/>
                  </a:cubicBezTo>
                  <a:cubicBezTo>
                    <a:pt x="3933" y="948"/>
                    <a:pt x="3944" y="936"/>
                    <a:pt x="3944" y="922"/>
                  </a:cubicBezTo>
                  <a:cubicBezTo>
                    <a:pt x="3944" y="908"/>
                    <a:pt x="3933" y="897"/>
                    <a:pt x="3919" y="897"/>
                  </a:cubicBezTo>
                  <a:moveTo>
                    <a:pt x="2221" y="896"/>
                  </a:moveTo>
                  <a:cubicBezTo>
                    <a:pt x="2207" y="896"/>
                    <a:pt x="2195" y="908"/>
                    <a:pt x="2195" y="922"/>
                  </a:cubicBezTo>
                  <a:cubicBezTo>
                    <a:pt x="2195" y="937"/>
                    <a:pt x="2207" y="949"/>
                    <a:pt x="2221" y="949"/>
                  </a:cubicBezTo>
                  <a:cubicBezTo>
                    <a:pt x="2236" y="949"/>
                    <a:pt x="2248" y="937"/>
                    <a:pt x="2248" y="922"/>
                  </a:cubicBezTo>
                  <a:cubicBezTo>
                    <a:pt x="2248" y="908"/>
                    <a:pt x="2236" y="896"/>
                    <a:pt x="2221" y="896"/>
                  </a:cubicBezTo>
                  <a:moveTo>
                    <a:pt x="3788" y="896"/>
                  </a:moveTo>
                  <a:cubicBezTo>
                    <a:pt x="3774" y="896"/>
                    <a:pt x="3762" y="908"/>
                    <a:pt x="3762" y="922"/>
                  </a:cubicBezTo>
                  <a:cubicBezTo>
                    <a:pt x="3762" y="937"/>
                    <a:pt x="3774" y="949"/>
                    <a:pt x="3788" y="949"/>
                  </a:cubicBezTo>
                  <a:cubicBezTo>
                    <a:pt x="3803" y="949"/>
                    <a:pt x="3815" y="937"/>
                    <a:pt x="3815" y="922"/>
                  </a:cubicBezTo>
                  <a:cubicBezTo>
                    <a:pt x="3815" y="908"/>
                    <a:pt x="3803" y="896"/>
                    <a:pt x="3788" y="896"/>
                  </a:cubicBezTo>
                  <a:moveTo>
                    <a:pt x="2352" y="895"/>
                  </a:moveTo>
                  <a:cubicBezTo>
                    <a:pt x="2337" y="895"/>
                    <a:pt x="2324" y="907"/>
                    <a:pt x="2324" y="922"/>
                  </a:cubicBezTo>
                  <a:cubicBezTo>
                    <a:pt x="2324" y="937"/>
                    <a:pt x="2337" y="950"/>
                    <a:pt x="2352" y="950"/>
                  </a:cubicBezTo>
                  <a:cubicBezTo>
                    <a:pt x="2367" y="950"/>
                    <a:pt x="2379" y="937"/>
                    <a:pt x="2379" y="922"/>
                  </a:cubicBezTo>
                  <a:cubicBezTo>
                    <a:pt x="2379" y="907"/>
                    <a:pt x="2367" y="895"/>
                    <a:pt x="2352" y="895"/>
                  </a:cubicBezTo>
                  <a:moveTo>
                    <a:pt x="3658" y="894"/>
                  </a:moveTo>
                  <a:cubicBezTo>
                    <a:pt x="3642" y="894"/>
                    <a:pt x="3630" y="907"/>
                    <a:pt x="3630" y="922"/>
                  </a:cubicBezTo>
                  <a:cubicBezTo>
                    <a:pt x="3630" y="938"/>
                    <a:pt x="3642" y="950"/>
                    <a:pt x="3658" y="950"/>
                  </a:cubicBezTo>
                  <a:cubicBezTo>
                    <a:pt x="3673" y="950"/>
                    <a:pt x="3686" y="938"/>
                    <a:pt x="3686" y="922"/>
                  </a:cubicBezTo>
                  <a:cubicBezTo>
                    <a:pt x="3686" y="907"/>
                    <a:pt x="3673" y="894"/>
                    <a:pt x="3658" y="894"/>
                  </a:cubicBezTo>
                  <a:moveTo>
                    <a:pt x="2482" y="894"/>
                  </a:moveTo>
                  <a:cubicBezTo>
                    <a:pt x="2467" y="894"/>
                    <a:pt x="2454" y="906"/>
                    <a:pt x="2454" y="922"/>
                  </a:cubicBezTo>
                  <a:cubicBezTo>
                    <a:pt x="2454" y="938"/>
                    <a:pt x="2467" y="951"/>
                    <a:pt x="2482" y="951"/>
                  </a:cubicBezTo>
                  <a:cubicBezTo>
                    <a:pt x="2498" y="951"/>
                    <a:pt x="2511" y="938"/>
                    <a:pt x="2511" y="922"/>
                  </a:cubicBezTo>
                  <a:cubicBezTo>
                    <a:pt x="2511" y="906"/>
                    <a:pt x="2498" y="894"/>
                    <a:pt x="2482" y="894"/>
                  </a:cubicBezTo>
                  <a:moveTo>
                    <a:pt x="3527" y="894"/>
                  </a:moveTo>
                  <a:cubicBezTo>
                    <a:pt x="3511" y="894"/>
                    <a:pt x="3499" y="906"/>
                    <a:pt x="3499" y="922"/>
                  </a:cubicBezTo>
                  <a:cubicBezTo>
                    <a:pt x="3499" y="938"/>
                    <a:pt x="3511" y="951"/>
                    <a:pt x="3527" y="951"/>
                  </a:cubicBezTo>
                  <a:cubicBezTo>
                    <a:pt x="3543" y="951"/>
                    <a:pt x="3556" y="938"/>
                    <a:pt x="3556" y="922"/>
                  </a:cubicBezTo>
                  <a:cubicBezTo>
                    <a:pt x="3556" y="906"/>
                    <a:pt x="3543" y="894"/>
                    <a:pt x="3527" y="894"/>
                  </a:cubicBezTo>
                  <a:moveTo>
                    <a:pt x="2613" y="893"/>
                  </a:moveTo>
                  <a:cubicBezTo>
                    <a:pt x="2597" y="893"/>
                    <a:pt x="2584" y="906"/>
                    <a:pt x="2584" y="922"/>
                  </a:cubicBezTo>
                  <a:cubicBezTo>
                    <a:pt x="2584" y="938"/>
                    <a:pt x="2597" y="952"/>
                    <a:pt x="2613" y="952"/>
                  </a:cubicBezTo>
                  <a:cubicBezTo>
                    <a:pt x="2629" y="952"/>
                    <a:pt x="2642" y="938"/>
                    <a:pt x="2642" y="922"/>
                  </a:cubicBezTo>
                  <a:cubicBezTo>
                    <a:pt x="2642" y="906"/>
                    <a:pt x="2629" y="893"/>
                    <a:pt x="2613" y="893"/>
                  </a:cubicBezTo>
                  <a:moveTo>
                    <a:pt x="3397" y="893"/>
                  </a:moveTo>
                  <a:cubicBezTo>
                    <a:pt x="3380" y="893"/>
                    <a:pt x="3367" y="906"/>
                    <a:pt x="3367" y="922"/>
                  </a:cubicBezTo>
                  <a:cubicBezTo>
                    <a:pt x="3367" y="938"/>
                    <a:pt x="3380" y="952"/>
                    <a:pt x="3397" y="952"/>
                  </a:cubicBezTo>
                  <a:cubicBezTo>
                    <a:pt x="3413" y="952"/>
                    <a:pt x="3426" y="938"/>
                    <a:pt x="3426" y="922"/>
                  </a:cubicBezTo>
                  <a:cubicBezTo>
                    <a:pt x="3426" y="906"/>
                    <a:pt x="3413" y="893"/>
                    <a:pt x="3397" y="893"/>
                  </a:cubicBezTo>
                  <a:moveTo>
                    <a:pt x="2744" y="892"/>
                  </a:moveTo>
                  <a:cubicBezTo>
                    <a:pt x="2727" y="892"/>
                    <a:pt x="2714" y="906"/>
                    <a:pt x="2714" y="922"/>
                  </a:cubicBezTo>
                  <a:cubicBezTo>
                    <a:pt x="2714" y="939"/>
                    <a:pt x="2727" y="952"/>
                    <a:pt x="2744" y="952"/>
                  </a:cubicBezTo>
                  <a:cubicBezTo>
                    <a:pt x="2760" y="952"/>
                    <a:pt x="2774" y="939"/>
                    <a:pt x="2774" y="922"/>
                  </a:cubicBezTo>
                  <a:cubicBezTo>
                    <a:pt x="2774" y="906"/>
                    <a:pt x="2760" y="892"/>
                    <a:pt x="2744" y="892"/>
                  </a:cubicBezTo>
                  <a:moveTo>
                    <a:pt x="3266" y="892"/>
                  </a:moveTo>
                  <a:cubicBezTo>
                    <a:pt x="3249" y="892"/>
                    <a:pt x="3236" y="906"/>
                    <a:pt x="3236" y="922"/>
                  </a:cubicBezTo>
                  <a:cubicBezTo>
                    <a:pt x="3236" y="939"/>
                    <a:pt x="3249" y="952"/>
                    <a:pt x="3266" y="952"/>
                  </a:cubicBezTo>
                  <a:cubicBezTo>
                    <a:pt x="3283" y="952"/>
                    <a:pt x="3296" y="939"/>
                    <a:pt x="3296" y="922"/>
                  </a:cubicBezTo>
                  <a:cubicBezTo>
                    <a:pt x="3296" y="906"/>
                    <a:pt x="3283" y="892"/>
                    <a:pt x="3266" y="892"/>
                  </a:cubicBezTo>
                  <a:moveTo>
                    <a:pt x="2874" y="892"/>
                  </a:moveTo>
                  <a:cubicBezTo>
                    <a:pt x="2857" y="892"/>
                    <a:pt x="2844" y="905"/>
                    <a:pt x="2844" y="922"/>
                  </a:cubicBezTo>
                  <a:cubicBezTo>
                    <a:pt x="2844" y="939"/>
                    <a:pt x="2857" y="953"/>
                    <a:pt x="2874" y="953"/>
                  </a:cubicBezTo>
                  <a:cubicBezTo>
                    <a:pt x="2891" y="953"/>
                    <a:pt x="2905" y="939"/>
                    <a:pt x="2905" y="922"/>
                  </a:cubicBezTo>
                  <a:cubicBezTo>
                    <a:pt x="2905" y="905"/>
                    <a:pt x="2891" y="892"/>
                    <a:pt x="2874" y="892"/>
                  </a:cubicBezTo>
                  <a:moveTo>
                    <a:pt x="3135" y="892"/>
                  </a:moveTo>
                  <a:cubicBezTo>
                    <a:pt x="3119" y="892"/>
                    <a:pt x="3105" y="905"/>
                    <a:pt x="3105" y="922"/>
                  </a:cubicBezTo>
                  <a:cubicBezTo>
                    <a:pt x="3105" y="939"/>
                    <a:pt x="3119" y="953"/>
                    <a:pt x="3135" y="953"/>
                  </a:cubicBezTo>
                  <a:cubicBezTo>
                    <a:pt x="3152" y="953"/>
                    <a:pt x="3166" y="939"/>
                    <a:pt x="3166" y="922"/>
                  </a:cubicBezTo>
                  <a:cubicBezTo>
                    <a:pt x="3166" y="905"/>
                    <a:pt x="3152" y="892"/>
                    <a:pt x="3135" y="892"/>
                  </a:cubicBezTo>
                  <a:moveTo>
                    <a:pt x="3005" y="892"/>
                  </a:moveTo>
                  <a:cubicBezTo>
                    <a:pt x="2988" y="892"/>
                    <a:pt x="2974" y="905"/>
                    <a:pt x="2974" y="922"/>
                  </a:cubicBezTo>
                  <a:cubicBezTo>
                    <a:pt x="2974" y="939"/>
                    <a:pt x="2988" y="953"/>
                    <a:pt x="3005" y="953"/>
                  </a:cubicBezTo>
                  <a:cubicBezTo>
                    <a:pt x="3022" y="953"/>
                    <a:pt x="3036" y="939"/>
                    <a:pt x="3036" y="922"/>
                  </a:cubicBezTo>
                  <a:cubicBezTo>
                    <a:pt x="3036" y="905"/>
                    <a:pt x="3022" y="892"/>
                    <a:pt x="3005" y="892"/>
                  </a:cubicBezTo>
                  <a:moveTo>
                    <a:pt x="131" y="791"/>
                  </a:moveTo>
                  <a:cubicBezTo>
                    <a:pt x="131" y="792"/>
                    <a:pt x="131" y="792"/>
                    <a:pt x="131" y="792"/>
                  </a:cubicBezTo>
                  <a:cubicBezTo>
                    <a:pt x="131" y="792"/>
                    <a:pt x="131" y="792"/>
                    <a:pt x="131" y="792"/>
                  </a:cubicBezTo>
                  <a:cubicBezTo>
                    <a:pt x="132" y="792"/>
                    <a:pt x="132" y="792"/>
                    <a:pt x="132" y="792"/>
                  </a:cubicBezTo>
                  <a:cubicBezTo>
                    <a:pt x="131" y="791"/>
                    <a:pt x="131" y="791"/>
                    <a:pt x="131" y="791"/>
                  </a:cubicBezTo>
                  <a:moveTo>
                    <a:pt x="5878" y="791"/>
                  </a:moveTo>
                  <a:cubicBezTo>
                    <a:pt x="5878" y="792"/>
                    <a:pt x="5878" y="792"/>
                    <a:pt x="5878" y="792"/>
                  </a:cubicBezTo>
                  <a:cubicBezTo>
                    <a:pt x="5878" y="792"/>
                    <a:pt x="5878" y="792"/>
                    <a:pt x="5878" y="792"/>
                  </a:cubicBezTo>
                  <a:cubicBezTo>
                    <a:pt x="5879" y="792"/>
                    <a:pt x="5879" y="792"/>
                    <a:pt x="5879" y="792"/>
                  </a:cubicBezTo>
                  <a:cubicBezTo>
                    <a:pt x="5878" y="791"/>
                    <a:pt x="5878" y="791"/>
                    <a:pt x="5878" y="791"/>
                  </a:cubicBezTo>
                  <a:moveTo>
                    <a:pt x="262" y="790"/>
                  </a:moveTo>
                  <a:cubicBezTo>
                    <a:pt x="261" y="790"/>
                    <a:pt x="260" y="791"/>
                    <a:pt x="260" y="792"/>
                  </a:cubicBezTo>
                  <a:cubicBezTo>
                    <a:pt x="260" y="793"/>
                    <a:pt x="261" y="794"/>
                    <a:pt x="262" y="794"/>
                  </a:cubicBezTo>
                  <a:cubicBezTo>
                    <a:pt x="263" y="794"/>
                    <a:pt x="264" y="793"/>
                    <a:pt x="264" y="792"/>
                  </a:cubicBezTo>
                  <a:cubicBezTo>
                    <a:pt x="264" y="791"/>
                    <a:pt x="263" y="790"/>
                    <a:pt x="262" y="790"/>
                  </a:cubicBezTo>
                  <a:moveTo>
                    <a:pt x="5748" y="790"/>
                  </a:moveTo>
                  <a:cubicBezTo>
                    <a:pt x="5746" y="790"/>
                    <a:pt x="5745" y="790"/>
                    <a:pt x="5745" y="792"/>
                  </a:cubicBezTo>
                  <a:cubicBezTo>
                    <a:pt x="5745" y="793"/>
                    <a:pt x="5746" y="794"/>
                    <a:pt x="5748" y="794"/>
                  </a:cubicBezTo>
                  <a:cubicBezTo>
                    <a:pt x="5749" y="794"/>
                    <a:pt x="5750" y="793"/>
                    <a:pt x="5750" y="792"/>
                  </a:cubicBezTo>
                  <a:cubicBezTo>
                    <a:pt x="5750" y="790"/>
                    <a:pt x="5749" y="790"/>
                    <a:pt x="5748" y="790"/>
                  </a:cubicBezTo>
                  <a:moveTo>
                    <a:pt x="393" y="788"/>
                  </a:moveTo>
                  <a:cubicBezTo>
                    <a:pt x="390" y="788"/>
                    <a:pt x="389" y="789"/>
                    <a:pt x="389" y="792"/>
                  </a:cubicBezTo>
                  <a:cubicBezTo>
                    <a:pt x="389" y="794"/>
                    <a:pt x="390" y="796"/>
                    <a:pt x="393" y="796"/>
                  </a:cubicBezTo>
                  <a:cubicBezTo>
                    <a:pt x="395" y="796"/>
                    <a:pt x="397" y="794"/>
                    <a:pt x="397" y="792"/>
                  </a:cubicBezTo>
                  <a:cubicBezTo>
                    <a:pt x="397" y="789"/>
                    <a:pt x="395" y="788"/>
                    <a:pt x="393" y="788"/>
                  </a:cubicBezTo>
                  <a:moveTo>
                    <a:pt x="5617" y="788"/>
                  </a:moveTo>
                  <a:cubicBezTo>
                    <a:pt x="5615" y="788"/>
                    <a:pt x="5613" y="789"/>
                    <a:pt x="5613" y="792"/>
                  </a:cubicBezTo>
                  <a:cubicBezTo>
                    <a:pt x="5613" y="794"/>
                    <a:pt x="5615" y="796"/>
                    <a:pt x="5617" y="796"/>
                  </a:cubicBezTo>
                  <a:cubicBezTo>
                    <a:pt x="5619" y="796"/>
                    <a:pt x="5621" y="794"/>
                    <a:pt x="5621" y="792"/>
                  </a:cubicBezTo>
                  <a:cubicBezTo>
                    <a:pt x="5621" y="789"/>
                    <a:pt x="5619" y="788"/>
                    <a:pt x="5617" y="788"/>
                  </a:cubicBezTo>
                  <a:moveTo>
                    <a:pt x="523" y="786"/>
                  </a:moveTo>
                  <a:cubicBezTo>
                    <a:pt x="520" y="786"/>
                    <a:pt x="517" y="788"/>
                    <a:pt x="517" y="792"/>
                  </a:cubicBezTo>
                  <a:cubicBezTo>
                    <a:pt x="517" y="795"/>
                    <a:pt x="520" y="797"/>
                    <a:pt x="523" y="797"/>
                  </a:cubicBezTo>
                  <a:cubicBezTo>
                    <a:pt x="526" y="797"/>
                    <a:pt x="529" y="795"/>
                    <a:pt x="529" y="792"/>
                  </a:cubicBezTo>
                  <a:cubicBezTo>
                    <a:pt x="529" y="788"/>
                    <a:pt x="526" y="786"/>
                    <a:pt x="523" y="786"/>
                  </a:cubicBezTo>
                  <a:moveTo>
                    <a:pt x="5486" y="786"/>
                  </a:moveTo>
                  <a:cubicBezTo>
                    <a:pt x="5483" y="786"/>
                    <a:pt x="5481" y="788"/>
                    <a:pt x="5481" y="792"/>
                  </a:cubicBezTo>
                  <a:cubicBezTo>
                    <a:pt x="5481" y="795"/>
                    <a:pt x="5483" y="797"/>
                    <a:pt x="5486" y="797"/>
                  </a:cubicBezTo>
                  <a:cubicBezTo>
                    <a:pt x="5490" y="797"/>
                    <a:pt x="5492" y="795"/>
                    <a:pt x="5492" y="792"/>
                  </a:cubicBezTo>
                  <a:cubicBezTo>
                    <a:pt x="5492" y="788"/>
                    <a:pt x="5490" y="786"/>
                    <a:pt x="5486" y="786"/>
                  </a:cubicBezTo>
                  <a:moveTo>
                    <a:pt x="654" y="784"/>
                  </a:moveTo>
                  <a:cubicBezTo>
                    <a:pt x="650" y="784"/>
                    <a:pt x="646" y="787"/>
                    <a:pt x="646" y="792"/>
                  </a:cubicBezTo>
                  <a:cubicBezTo>
                    <a:pt x="646" y="796"/>
                    <a:pt x="650" y="799"/>
                    <a:pt x="654" y="799"/>
                  </a:cubicBezTo>
                  <a:cubicBezTo>
                    <a:pt x="658" y="799"/>
                    <a:pt x="661" y="796"/>
                    <a:pt x="661" y="792"/>
                  </a:cubicBezTo>
                  <a:cubicBezTo>
                    <a:pt x="661" y="787"/>
                    <a:pt x="658" y="784"/>
                    <a:pt x="654" y="784"/>
                  </a:cubicBezTo>
                  <a:moveTo>
                    <a:pt x="5356" y="784"/>
                  </a:moveTo>
                  <a:cubicBezTo>
                    <a:pt x="5351" y="784"/>
                    <a:pt x="5348" y="787"/>
                    <a:pt x="5348" y="792"/>
                  </a:cubicBezTo>
                  <a:cubicBezTo>
                    <a:pt x="5348" y="796"/>
                    <a:pt x="5351" y="800"/>
                    <a:pt x="5356" y="800"/>
                  </a:cubicBezTo>
                  <a:cubicBezTo>
                    <a:pt x="5360" y="800"/>
                    <a:pt x="5364" y="796"/>
                    <a:pt x="5364" y="792"/>
                  </a:cubicBezTo>
                  <a:cubicBezTo>
                    <a:pt x="5364" y="787"/>
                    <a:pt x="5360" y="784"/>
                    <a:pt x="5356" y="784"/>
                  </a:cubicBezTo>
                  <a:moveTo>
                    <a:pt x="784" y="782"/>
                  </a:moveTo>
                  <a:cubicBezTo>
                    <a:pt x="779" y="782"/>
                    <a:pt x="775" y="786"/>
                    <a:pt x="775" y="792"/>
                  </a:cubicBezTo>
                  <a:cubicBezTo>
                    <a:pt x="775" y="797"/>
                    <a:pt x="779" y="801"/>
                    <a:pt x="784" y="801"/>
                  </a:cubicBezTo>
                  <a:cubicBezTo>
                    <a:pt x="790" y="801"/>
                    <a:pt x="794" y="797"/>
                    <a:pt x="794" y="792"/>
                  </a:cubicBezTo>
                  <a:cubicBezTo>
                    <a:pt x="794" y="786"/>
                    <a:pt x="790" y="782"/>
                    <a:pt x="784" y="782"/>
                  </a:cubicBezTo>
                  <a:moveTo>
                    <a:pt x="5225" y="782"/>
                  </a:moveTo>
                  <a:cubicBezTo>
                    <a:pt x="5220" y="782"/>
                    <a:pt x="5215" y="786"/>
                    <a:pt x="5215" y="792"/>
                  </a:cubicBezTo>
                  <a:cubicBezTo>
                    <a:pt x="5215" y="797"/>
                    <a:pt x="5220" y="801"/>
                    <a:pt x="5225" y="801"/>
                  </a:cubicBezTo>
                  <a:cubicBezTo>
                    <a:pt x="5231" y="801"/>
                    <a:pt x="5235" y="797"/>
                    <a:pt x="5235" y="792"/>
                  </a:cubicBezTo>
                  <a:cubicBezTo>
                    <a:pt x="5235" y="786"/>
                    <a:pt x="5231" y="782"/>
                    <a:pt x="5225" y="782"/>
                  </a:cubicBezTo>
                  <a:moveTo>
                    <a:pt x="915" y="780"/>
                  </a:moveTo>
                  <a:cubicBezTo>
                    <a:pt x="909" y="780"/>
                    <a:pt x="904" y="785"/>
                    <a:pt x="904" y="792"/>
                  </a:cubicBezTo>
                  <a:cubicBezTo>
                    <a:pt x="904" y="798"/>
                    <a:pt x="909" y="803"/>
                    <a:pt x="915" y="803"/>
                  </a:cubicBezTo>
                  <a:cubicBezTo>
                    <a:pt x="921" y="803"/>
                    <a:pt x="926" y="798"/>
                    <a:pt x="926" y="792"/>
                  </a:cubicBezTo>
                  <a:cubicBezTo>
                    <a:pt x="926" y="785"/>
                    <a:pt x="921" y="780"/>
                    <a:pt x="915" y="780"/>
                  </a:cubicBezTo>
                  <a:moveTo>
                    <a:pt x="5095" y="780"/>
                  </a:moveTo>
                  <a:cubicBezTo>
                    <a:pt x="5088" y="780"/>
                    <a:pt x="5083" y="785"/>
                    <a:pt x="5083" y="792"/>
                  </a:cubicBezTo>
                  <a:cubicBezTo>
                    <a:pt x="5083" y="798"/>
                    <a:pt x="5088" y="803"/>
                    <a:pt x="5095" y="803"/>
                  </a:cubicBezTo>
                  <a:cubicBezTo>
                    <a:pt x="5101" y="803"/>
                    <a:pt x="5106" y="798"/>
                    <a:pt x="5106" y="792"/>
                  </a:cubicBezTo>
                  <a:cubicBezTo>
                    <a:pt x="5106" y="785"/>
                    <a:pt x="5101" y="780"/>
                    <a:pt x="5095" y="780"/>
                  </a:cubicBezTo>
                  <a:moveTo>
                    <a:pt x="1046" y="779"/>
                  </a:moveTo>
                  <a:cubicBezTo>
                    <a:pt x="1039" y="779"/>
                    <a:pt x="1033" y="784"/>
                    <a:pt x="1033" y="792"/>
                  </a:cubicBezTo>
                  <a:cubicBezTo>
                    <a:pt x="1033" y="799"/>
                    <a:pt x="1039" y="805"/>
                    <a:pt x="1046" y="805"/>
                  </a:cubicBezTo>
                  <a:cubicBezTo>
                    <a:pt x="1053" y="805"/>
                    <a:pt x="1059" y="799"/>
                    <a:pt x="1059" y="792"/>
                  </a:cubicBezTo>
                  <a:cubicBezTo>
                    <a:pt x="1059" y="784"/>
                    <a:pt x="1053" y="779"/>
                    <a:pt x="1046" y="779"/>
                  </a:cubicBezTo>
                  <a:moveTo>
                    <a:pt x="4964" y="778"/>
                  </a:moveTo>
                  <a:cubicBezTo>
                    <a:pt x="4957" y="778"/>
                    <a:pt x="4951" y="784"/>
                    <a:pt x="4951" y="792"/>
                  </a:cubicBezTo>
                  <a:cubicBezTo>
                    <a:pt x="4951" y="799"/>
                    <a:pt x="4957" y="805"/>
                    <a:pt x="4964" y="805"/>
                  </a:cubicBezTo>
                  <a:cubicBezTo>
                    <a:pt x="4971" y="805"/>
                    <a:pt x="4977" y="799"/>
                    <a:pt x="4977" y="792"/>
                  </a:cubicBezTo>
                  <a:cubicBezTo>
                    <a:pt x="4977" y="784"/>
                    <a:pt x="4971" y="778"/>
                    <a:pt x="4964" y="778"/>
                  </a:cubicBezTo>
                  <a:moveTo>
                    <a:pt x="1176" y="777"/>
                  </a:moveTo>
                  <a:cubicBezTo>
                    <a:pt x="1168" y="777"/>
                    <a:pt x="1161" y="783"/>
                    <a:pt x="1161" y="792"/>
                  </a:cubicBezTo>
                  <a:cubicBezTo>
                    <a:pt x="1161" y="800"/>
                    <a:pt x="1168" y="807"/>
                    <a:pt x="1176" y="807"/>
                  </a:cubicBezTo>
                  <a:cubicBezTo>
                    <a:pt x="1185" y="807"/>
                    <a:pt x="1191" y="800"/>
                    <a:pt x="1191" y="792"/>
                  </a:cubicBezTo>
                  <a:cubicBezTo>
                    <a:pt x="1191" y="783"/>
                    <a:pt x="1185" y="777"/>
                    <a:pt x="1176" y="777"/>
                  </a:cubicBezTo>
                  <a:moveTo>
                    <a:pt x="4833" y="776"/>
                  </a:moveTo>
                  <a:cubicBezTo>
                    <a:pt x="4825" y="776"/>
                    <a:pt x="4818" y="783"/>
                    <a:pt x="4818" y="792"/>
                  </a:cubicBezTo>
                  <a:cubicBezTo>
                    <a:pt x="4818" y="800"/>
                    <a:pt x="4825" y="807"/>
                    <a:pt x="4833" y="807"/>
                  </a:cubicBezTo>
                  <a:cubicBezTo>
                    <a:pt x="4842" y="807"/>
                    <a:pt x="4849" y="800"/>
                    <a:pt x="4849" y="792"/>
                  </a:cubicBezTo>
                  <a:cubicBezTo>
                    <a:pt x="4849" y="783"/>
                    <a:pt x="4842" y="776"/>
                    <a:pt x="4833" y="776"/>
                  </a:cubicBezTo>
                  <a:moveTo>
                    <a:pt x="1307" y="775"/>
                  </a:moveTo>
                  <a:cubicBezTo>
                    <a:pt x="1298" y="775"/>
                    <a:pt x="1290" y="782"/>
                    <a:pt x="1290" y="792"/>
                  </a:cubicBezTo>
                  <a:cubicBezTo>
                    <a:pt x="1290" y="801"/>
                    <a:pt x="1298" y="809"/>
                    <a:pt x="1307" y="809"/>
                  </a:cubicBezTo>
                  <a:cubicBezTo>
                    <a:pt x="1316" y="809"/>
                    <a:pt x="1324" y="801"/>
                    <a:pt x="1324" y="792"/>
                  </a:cubicBezTo>
                  <a:cubicBezTo>
                    <a:pt x="1324" y="782"/>
                    <a:pt x="1316" y="775"/>
                    <a:pt x="1307" y="775"/>
                  </a:cubicBezTo>
                  <a:moveTo>
                    <a:pt x="4703" y="775"/>
                  </a:moveTo>
                  <a:cubicBezTo>
                    <a:pt x="4693" y="775"/>
                    <a:pt x="4686" y="782"/>
                    <a:pt x="4686" y="792"/>
                  </a:cubicBezTo>
                  <a:cubicBezTo>
                    <a:pt x="4686" y="801"/>
                    <a:pt x="4693" y="809"/>
                    <a:pt x="4703" y="809"/>
                  </a:cubicBezTo>
                  <a:cubicBezTo>
                    <a:pt x="4712" y="809"/>
                    <a:pt x="4720" y="801"/>
                    <a:pt x="4720" y="792"/>
                  </a:cubicBezTo>
                  <a:cubicBezTo>
                    <a:pt x="4720" y="782"/>
                    <a:pt x="4712" y="775"/>
                    <a:pt x="4703" y="775"/>
                  </a:cubicBezTo>
                  <a:moveTo>
                    <a:pt x="1438" y="773"/>
                  </a:moveTo>
                  <a:cubicBezTo>
                    <a:pt x="1427" y="773"/>
                    <a:pt x="1419" y="781"/>
                    <a:pt x="1419" y="792"/>
                  </a:cubicBezTo>
                  <a:cubicBezTo>
                    <a:pt x="1419" y="802"/>
                    <a:pt x="1427" y="810"/>
                    <a:pt x="1438" y="810"/>
                  </a:cubicBezTo>
                  <a:cubicBezTo>
                    <a:pt x="1448" y="810"/>
                    <a:pt x="1456" y="802"/>
                    <a:pt x="1456" y="792"/>
                  </a:cubicBezTo>
                  <a:cubicBezTo>
                    <a:pt x="1456" y="781"/>
                    <a:pt x="1448" y="773"/>
                    <a:pt x="1438" y="773"/>
                  </a:cubicBezTo>
                  <a:moveTo>
                    <a:pt x="4572" y="773"/>
                  </a:moveTo>
                  <a:cubicBezTo>
                    <a:pt x="4562" y="773"/>
                    <a:pt x="4553" y="781"/>
                    <a:pt x="4553" y="792"/>
                  </a:cubicBezTo>
                  <a:cubicBezTo>
                    <a:pt x="4553" y="802"/>
                    <a:pt x="4562" y="811"/>
                    <a:pt x="4572" y="811"/>
                  </a:cubicBezTo>
                  <a:cubicBezTo>
                    <a:pt x="4582" y="811"/>
                    <a:pt x="4591" y="802"/>
                    <a:pt x="4591" y="792"/>
                  </a:cubicBezTo>
                  <a:cubicBezTo>
                    <a:pt x="4591" y="781"/>
                    <a:pt x="4582" y="773"/>
                    <a:pt x="4572" y="773"/>
                  </a:cubicBezTo>
                  <a:moveTo>
                    <a:pt x="1568" y="771"/>
                  </a:moveTo>
                  <a:cubicBezTo>
                    <a:pt x="1557" y="771"/>
                    <a:pt x="1548" y="780"/>
                    <a:pt x="1548" y="792"/>
                  </a:cubicBezTo>
                  <a:cubicBezTo>
                    <a:pt x="1548" y="803"/>
                    <a:pt x="1557" y="812"/>
                    <a:pt x="1568" y="812"/>
                  </a:cubicBezTo>
                  <a:cubicBezTo>
                    <a:pt x="1579" y="812"/>
                    <a:pt x="1588" y="803"/>
                    <a:pt x="1588" y="792"/>
                  </a:cubicBezTo>
                  <a:cubicBezTo>
                    <a:pt x="1588" y="780"/>
                    <a:pt x="1579" y="771"/>
                    <a:pt x="1568" y="771"/>
                  </a:cubicBezTo>
                  <a:moveTo>
                    <a:pt x="4441" y="771"/>
                  </a:moveTo>
                  <a:cubicBezTo>
                    <a:pt x="4430" y="771"/>
                    <a:pt x="4421" y="780"/>
                    <a:pt x="4421" y="792"/>
                  </a:cubicBezTo>
                  <a:cubicBezTo>
                    <a:pt x="4421" y="803"/>
                    <a:pt x="4430" y="812"/>
                    <a:pt x="4441" y="812"/>
                  </a:cubicBezTo>
                  <a:cubicBezTo>
                    <a:pt x="4453" y="812"/>
                    <a:pt x="4462" y="803"/>
                    <a:pt x="4462" y="792"/>
                  </a:cubicBezTo>
                  <a:cubicBezTo>
                    <a:pt x="4462" y="780"/>
                    <a:pt x="4453" y="771"/>
                    <a:pt x="4441" y="771"/>
                  </a:cubicBezTo>
                  <a:moveTo>
                    <a:pt x="1699" y="770"/>
                  </a:moveTo>
                  <a:cubicBezTo>
                    <a:pt x="1687" y="770"/>
                    <a:pt x="1677" y="779"/>
                    <a:pt x="1677" y="792"/>
                  </a:cubicBezTo>
                  <a:cubicBezTo>
                    <a:pt x="1677" y="804"/>
                    <a:pt x="1687" y="814"/>
                    <a:pt x="1699" y="814"/>
                  </a:cubicBezTo>
                  <a:cubicBezTo>
                    <a:pt x="1711" y="814"/>
                    <a:pt x="1721" y="804"/>
                    <a:pt x="1721" y="792"/>
                  </a:cubicBezTo>
                  <a:cubicBezTo>
                    <a:pt x="1721" y="779"/>
                    <a:pt x="1711" y="770"/>
                    <a:pt x="1699" y="770"/>
                  </a:cubicBezTo>
                  <a:moveTo>
                    <a:pt x="4311" y="770"/>
                  </a:moveTo>
                  <a:cubicBezTo>
                    <a:pt x="4299" y="770"/>
                    <a:pt x="4289" y="779"/>
                    <a:pt x="4289" y="792"/>
                  </a:cubicBezTo>
                  <a:cubicBezTo>
                    <a:pt x="4289" y="804"/>
                    <a:pt x="4299" y="814"/>
                    <a:pt x="4311" y="814"/>
                  </a:cubicBezTo>
                  <a:cubicBezTo>
                    <a:pt x="4323" y="814"/>
                    <a:pt x="4333" y="804"/>
                    <a:pt x="4333" y="792"/>
                  </a:cubicBezTo>
                  <a:cubicBezTo>
                    <a:pt x="4333" y="779"/>
                    <a:pt x="4323" y="770"/>
                    <a:pt x="4311" y="770"/>
                  </a:cubicBezTo>
                  <a:moveTo>
                    <a:pt x="1829" y="768"/>
                  </a:moveTo>
                  <a:cubicBezTo>
                    <a:pt x="1816" y="768"/>
                    <a:pt x="1806" y="779"/>
                    <a:pt x="1806" y="792"/>
                  </a:cubicBezTo>
                  <a:cubicBezTo>
                    <a:pt x="1806" y="805"/>
                    <a:pt x="1816" y="815"/>
                    <a:pt x="1829" y="815"/>
                  </a:cubicBezTo>
                  <a:cubicBezTo>
                    <a:pt x="1842" y="815"/>
                    <a:pt x="1853" y="805"/>
                    <a:pt x="1853" y="792"/>
                  </a:cubicBezTo>
                  <a:cubicBezTo>
                    <a:pt x="1853" y="779"/>
                    <a:pt x="1842" y="768"/>
                    <a:pt x="1829" y="768"/>
                  </a:cubicBezTo>
                  <a:moveTo>
                    <a:pt x="4180" y="768"/>
                  </a:moveTo>
                  <a:cubicBezTo>
                    <a:pt x="4167" y="768"/>
                    <a:pt x="4156" y="778"/>
                    <a:pt x="4156" y="792"/>
                  </a:cubicBezTo>
                  <a:cubicBezTo>
                    <a:pt x="4156" y="805"/>
                    <a:pt x="4167" y="816"/>
                    <a:pt x="4180" y="816"/>
                  </a:cubicBezTo>
                  <a:cubicBezTo>
                    <a:pt x="4193" y="816"/>
                    <a:pt x="4204" y="805"/>
                    <a:pt x="4204" y="792"/>
                  </a:cubicBezTo>
                  <a:cubicBezTo>
                    <a:pt x="4204" y="778"/>
                    <a:pt x="4193" y="768"/>
                    <a:pt x="4180" y="768"/>
                  </a:cubicBezTo>
                  <a:moveTo>
                    <a:pt x="1960" y="766"/>
                  </a:moveTo>
                  <a:cubicBezTo>
                    <a:pt x="1946" y="766"/>
                    <a:pt x="1935" y="778"/>
                    <a:pt x="1935" y="792"/>
                  </a:cubicBezTo>
                  <a:cubicBezTo>
                    <a:pt x="1935" y="806"/>
                    <a:pt x="1946" y="817"/>
                    <a:pt x="1960" y="817"/>
                  </a:cubicBezTo>
                  <a:cubicBezTo>
                    <a:pt x="1974" y="817"/>
                    <a:pt x="1985" y="806"/>
                    <a:pt x="1985" y="792"/>
                  </a:cubicBezTo>
                  <a:cubicBezTo>
                    <a:pt x="1985" y="778"/>
                    <a:pt x="1974" y="766"/>
                    <a:pt x="1960" y="766"/>
                  </a:cubicBezTo>
                  <a:moveTo>
                    <a:pt x="4050" y="766"/>
                  </a:moveTo>
                  <a:cubicBezTo>
                    <a:pt x="4036" y="766"/>
                    <a:pt x="4024" y="778"/>
                    <a:pt x="4024" y="792"/>
                  </a:cubicBezTo>
                  <a:cubicBezTo>
                    <a:pt x="4024" y="806"/>
                    <a:pt x="4036" y="817"/>
                    <a:pt x="4050" y="817"/>
                  </a:cubicBezTo>
                  <a:cubicBezTo>
                    <a:pt x="4064" y="817"/>
                    <a:pt x="4075" y="806"/>
                    <a:pt x="4075" y="792"/>
                  </a:cubicBezTo>
                  <a:cubicBezTo>
                    <a:pt x="4075" y="778"/>
                    <a:pt x="4064" y="766"/>
                    <a:pt x="4050" y="766"/>
                  </a:cubicBezTo>
                  <a:moveTo>
                    <a:pt x="131" y="660"/>
                  </a:moveTo>
                  <a:cubicBezTo>
                    <a:pt x="131" y="660"/>
                    <a:pt x="131" y="661"/>
                    <a:pt x="131" y="661"/>
                  </a:cubicBezTo>
                  <a:cubicBezTo>
                    <a:pt x="131" y="661"/>
                    <a:pt x="131" y="662"/>
                    <a:pt x="131" y="662"/>
                  </a:cubicBezTo>
                  <a:cubicBezTo>
                    <a:pt x="132" y="662"/>
                    <a:pt x="132" y="661"/>
                    <a:pt x="132" y="661"/>
                  </a:cubicBezTo>
                  <a:cubicBezTo>
                    <a:pt x="132" y="661"/>
                    <a:pt x="132" y="660"/>
                    <a:pt x="131" y="660"/>
                  </a:cubicBezTo>
                  <a:moveTo>
                    <a:pt x="5878" y="660"/>
                  </a:moveTo>
                  <a:cubicBezTo>
                    <a:pt x="5878" y="660"/>
                    <a:pt x="5877" y="661"/>
                    <a:pt x="5877" y="661"/>
                  </a:cubicBezTo>
                  <a:cubicBezTo>
                    <a:pt x="5877" y="661"/>
                    <a:pt x="5878" y="662"/>
                    <a:pt x="5878" y="662"/>
                  </a:cubicBezTo>
                  <a:cubicBezTo>
                    <a:pt x="5879" y="662"/>
                    <a:pt x="5879" y="661"/>
                    <a:pt x="5879" y="661"/>
                  </a:cubicBezTo>
                  <a:cubicBezTo>
                    <a:pt x="5879" y="661"/>
                    <a:pt x="5879" y="660"/>
                    <a:pt x="5878" y="660"/>
                  </a:cubicBezTo>
                  <a:moveTo>
                    <a:pt x="262" y="659"/>
                  </a:moveTo>
                  <a:cubicBezTo>
                    <a:pt x="261" y="659"/>
                    <a:pt x="260" y="660"/>
                    <a:pt x="260" y="661"/>
                  </a:cubicBezTo>
                  <a:cubicBezTo>
                    <a:pt x="260" y="662"/>
                    <a:pt x="261" y="664"/>
                    <a:pt x="262" y="664"/>
                  </a:cubicBezTo>
                  <a:cubicBezTo>
                    <a:pt x="263" y="664"/>
                    <a:pt x="265" y="662"/>
                    <a:pt x="265" y="661"/>
                  </a:cubicBezTo>
                  <a:cubicBezTo>
                    <a:pt x="265" y="660"/>
                    <a:pt x="263" y="659"/>
                    <a:pt x="262" y="659"/>
                  </a:cubicBezTo>
                  <a:moveTo>
                    <a:pt x="5748" y="658"/>
                  </a:moveTo>
                  <a:cubicBezTo>
                    <a:pt x="5746" y="658"/>
                    <a:pt x="5745" y="659"/>
                    <a:pt x="5745" y="661"/>
                  </a:cubicBezTo>
                  <a:cubicBezTo>
                    <a:pt x="5745" y="663"/>
                    <a:pt x="5746" y="664"/>
                    <a:pt x="5748" y="664"/>
                  </a:cubicBezTo>
                  <a:cubicBezTo>
                    <a:pt x="5749" y="664"/>
                    <a:pt x="5750" y="663"/>
                    <a:pt x="5750" y="661"/>
                  </a:cubicBezTo>
                  <a:cubicBezTo>
                    <a:pt x="5750" y="659"/>
                    <a:pt x="5749" y="658"/>
                    <a:pt x="5748" y="658"/>
                  </a:cubicBezTo>
                  <a:moveTo>
                    <a:pt x="393" y="657"/>
                  </a:moveTo>
                  <a:cubicBezTo>
                    <a:pt x="390" y="657"/>
                    <a:pt x="388" y="659"/>
                    <a:pt x="388" y="661"/>
                  </a:cubicBezTo>
                  <a:cubicBezTo>
                    <a:pt x="388" y="663"/>
                    <a:pt x="390" y="665"/>
                    <a:pt x="393" y="665"/>
                  </a:cubicBezTo>
                  <a:cubicBezTo>
                    <a:pt x="395" y="665"/>
                    <a:pt x="397" y="663"/>
                    <a:pt x="397" y="661"/>
                  </a:cubicBezTo>
                  <a:cubicBezTo>
                    <a:pt x="397" y="659"/>
                    <a:pt x="395" y="657"/>
                    <a:pt x="393" y="657"/>
                  </a:cubicBezTo>
                  <a:moveTo>
                    <a:pt x="5617" y="656"/>
                  </a:moveTo>
                  <a:cubicBezTo>
                    <a:pt x="5614" y="656"/>
                    <a:pt x="5612" y="658"/>
                    <a:pt x="5612" y="661"/>
                  </a:cubicBezTo>
                  <a:cubicBezTo>
                    <a:pt x="5612" y="664"/>
                    <a:pt x="5614" y="666"/>
                    <a:pt x="5617" y="666"/>
                  </a:cubicBezTo>
                  <a:cubicBezTo>
                    <a:pt x="5620" y="666"/>
                    <a:pt x="5622" y="664"/>
                    <a:pt x="5622" y="661"/>
                  </a:cubicBezTo>
                  <a:cubicBezTo>
                    <a:pt x="5622" y="658"/>
                    <a:pt x="5620" y="656"/>
                    <a:pt x="5617" y="656"/>
                  </a:cubicBezTo>
                  <a:moveTo>
                    <a:pt x="523" y="655"/>
                  </a:moveTo>
                  <a:cubicBezTo>
                    <a:pt x="520" y="655"/>
                    <a:pt x="517" y="657"/>
                    <a:pt x="517" y="661"/>
                  </a:cubicBezTo>
                  <a:cubicBezTo>
                    <a:pt x="517" y="665"/>
                    <a:pt x="520" y="668"/>
                    <a:pt x="523" y="668"/>
                  </a:cubicBezTo>
                  <a:cubicBezTo>
                    <a:pt x="527" y="668"/>
                    <a:pt x="530" y="665"/>
                    <a:pt x="530" y="661"/>
                  </a:cubicBezTo>
                  <a:cubicBezTo>
                    <a:pt x="530" y="657"/>
                    <a:pt x="527" y="655"/>
                    <a:pt x="523" y="655"/>
                  </a:cubicBezTo>
                  <a:moveTo>
                    <a:pt x="5486" y="655"/>
                  </a:moveTo>
                  <a:cubicBezTo>
                    <a:pt x="5483" y="655"/>
                    <a:pt x="5480" y="657"/>
                    <a:pt x="5480" y="661"/>
                  </a:cubicBezTo>
                  <a:cubicBezTo>
                    <a:pt x="5480" y="665"/>
                    <a:pt x="5483" y="668"/>
                    <a:pt x="5486" y="668"/>
                  </a:cubicBezTo>
                  <a:cubicBezTo>
                    <a:pt x="5490" y="668"/>
                    <a:pt x="5493" y="665"/>
                    <a:pt x="5493" y="661"/>
                  </a:cubicBezTo>
                  <a:cubicBezTo>
                    <a:pt x="5493" y="657"/>
                    <a:pt x="5490" y="655"/>
                    <a:pt x="5486" y="655"/>
                  </a:cubicBezTo>
                  <a:moveTo>
                    <a:pt x="654" y="653"/>
                  </a:moveTo>
                  <a:cubicBezTo>
                    <a:pt x="649" y="653"/>
                    <a:pt x="646" y="656"/>
                    <a:pt x="646" y="661"/>
                  </a:cubicBezTo>
                  <a:cubicBezTo>
                    <a:pt x="646" y="666"/>
                    <a:pt x="649" y="669"/>
                    <a:pt x="654" y="669"/>
                  </a:cubicBezTo>
                  <a:cubicBezTo>
                    <a:pt x="658" y="669"/>
                    <a:pt x="662" y="666"/>
                    <a:pt x="662" y="661"/>
                  </a:cubicBezTo>
                  <a:cubicBezTo>
                    <a:pt x="662" y="656"/>
                    <a:pt x="658" y="653"/>
                    <a:pt x="654" y="653"/>
                  </a:cubicBezTo>
                  <a:moveTo>
                    <a:pt x="5356" y="653"/>
                  </a:moveTo>
                  <a:cubicBezTo>
                    <a:pt x="5351" y="653"/>
                    <a:pt x="5347" y="656"/>
                    <a:pt x="5347" y="661"/>
                  </a:cubicBezTo>
                  <a:cubicBezTo>
                    <a:pt x="5347" y="666"/>
                    <a:pt x="5351" y="669"/>
                    <a:pt x="5356" y="669"/>
                  </a:cubicBezTo>
                  <a:cubicBezTo>
                    <a:pt x="5360" y="669"/>
                    <a:pt x="5364" y="666"/>
                    <a:pt x="5364" y="661"/>
                  </a:cubicBezTo>
                  <a:cubicBezTo>
                    <a:pt x="5364" y="656"/>
                    <a:pt x="5360" y="653"/>
                    <a:pt x="5356" y="653"/>
                  </a:cubicBezTo>
                  <a:moveTo>
                    <a:pt x="784" y="651"/>
                  </a:moveTo>
                  <a:cubicBezTo>
                    <a:pt x="779" y="651"/>
                    <a:pt x="774" y="655"/>
                    <a:pt x="774" y="661"/>
                  </a:cubicBezTo>
                  <a:cubicBezTo>
                    <a:pt x="774" y="667"/>
                    <a:pt x="779" y="671"/>
                    <a:pt x="784" y="671"/>
                  </a:cubicBezTo>
                  <a:cubicBezTo>
                    <a:pt x="790" y="671"/>
                    <a:pt x="795" y="667"/>
                    <a:pt x="795" y="661"/>
                  </a:cubicBezTo>
                  <a:cubicBezTo>
                    <a:pt x="795" y="655"/>
                    <a:pt x="790" y="651"/>
                    <a:pt x="784" y="651"/>
                  </a:cubicBezTo>
                  <a:moveTo>
                    <a:pt x="5225" y="651"/>
                  </a:moveTo>
                  <a:cubicBezTo>
                    <a:pt x="5219" y="651"/>
                    <a:pt x="5215" y="655"/>
                    <a:pt x="5215" y="661"/>
                  </a:cubicBezTo>
                  <a:cubicBezTo>
                    <a:pt x="5215" y="667"/>
                    <a:pt x="5219" y="672"/>
                    <a:pt x="5225" y="672"/>
                  </a:cubicBezTo>
                  <a:cubicBezTo>
                    <a:pt x="5231" y="672"/>
                    <a:pt x="5236" y="667"/>
                    <a:pt x="5236" y="661"/>
                  </a:cubicBezTo>
                  <a:cubicBezTo>
                    <a:pt x="5236" y="655"/>
                    <a:pt x="5231" y="651"/>
                    <a:pt x="5225" y="651"/>
                  </a:cubicBezTo>
                  <a:moveTo>
                    <a:pt x="915" y="649"/>
                  </a:moveTo>
                  <a:cubicBezTo>
                    <a:pt x="908" y="649"/>
                    <a:pt x="903" y="654"/>
                    <a:pt x="903" y="661"/>
                  </a:cubicBezTo>
                  <a:cubicBezTo>
                    <a:pt x="903" y="668"/>
                    <a:pt x="908" y="673"/>
                    <a:pt x="915" y="673"/>
                  </a:cubicBezTo>
                  <a:cubicBezTo>
                    <a:pt x="922" y="673"/>
                    <a:pt x="927" y="668"/>
                    <a:pt x="927" y="661"/>
                  </a:cubicBezTo>
                  <a:cubicBezTo>
                    <a:pt x="927" y="654"/>
                    <a:pt x="922" y="649"/>
                    <a:pt x="915" y="649"/>
                  </a:cubicBezTo>
                  <a:moveTo>
                    <a:pt x="5095" y="649"/>
                  </a:moveTo>
                  <a:cubicBezTo>
                    <a:pt x="5088" y="649"/>
                    <a:pt x="5082" y="654"/>
                    <a:pt x="5082" y="661"/>
                  </a:cubicBezTo>
                  <a:cubicBezTo>
                    <a:pt x="5082" y="668"/>
                    <a:pt x="5088" y="673"/>
                    <a:pt x="5095" y="673"/>
                  </a:cubicBezTo>
                  <a:cubicBezTo>
                    <a:pt x="5101" y="673"/>
                    <a:pt x="5107" y="668"/>
                    <a:pt x="5107" y="661"/>
                  </a:cubicBezTo>
                  <a:cubicBezTo>
                    <a:pt x="5107" y="654"/>
                    <a:pt x="5101" y="649"/>
                    <a:pt x="5095" y="649"/>
                  </a:cubicBezTo>
                  <a:moveTo>
                    <a:pt x="1046" y="647"/>
                  </a:moveTo>
                  <a:cubicBezTo>
                    <a:pt x="1038" y="647"/>
                    <a:pt x="1032" y="653"/>
                    <a:pt x="1032" y="661"/>
                  </a:cubicBezTo>
                  <a:cubicBezTo>
                    <a:pt x="1032" y="669"/>
                    <a:pt x="1038" y="675"/>
                    <a:pt x="1046" y="675"/>
                  </a:cubicBezTo>
                  <a:cubicBezTo>
                    <a:pt x="1053" y="675"/>
                    <a:pt x="1059" y="669"/>
                    <a:pt x="1059" y="661"/>
                  </a:cubicBezTo>
                  <a:cubicBezTo>
                    <a:pt x="1059" y="653"/>
                    <a:pt x="1053" y="647"/>
                    <a:pt x="1046" y="647"/>
                  </a:cubicBezTo>
                  <a:moveTo>
                    <a:pt x="4964" y="647"/>
                  </a:moveTo>
                  <a:cubicBezTo>
                    <a:pt x="4956" y="647"/>
                    <a:pt x="4950" y="653"/>
                    <a:pt x="4950" y="661"/>
                  </a:cubicBezTo>
                  <a:cubicBezTo>
                    <a:pt x="4950" y="669"/>
                    <a:pt x="4956" y="675"/>
                    <a:pt x="4964" y="675"/>
                  </a:cubicBezTo>
                  <a:cubicBezTo>
                    <a:pt x="4972" y="675"/>
                    <a:pt x="4978" y="669"/>
                    <a:pt x="4978" y="661"/>
                  </a:cubicBezTo>
                  <a:cubicBezTo>
                    <a:pt x="4978" y="653"/>
                    <a:pt x="4972" y="647"/>
                    <a:pt x="4964" y="647"/>
                  </a:cubicBezTo>
                  <a:moveTo>
                    <a:pt x="1176" y="645"/>
                  </a:moveTo>
                  <a:cubicBezTo>
                    <a:pt x="1168" y="645"/>
                    <a:pt x="1160" y="652"/>
                    <a:pt x="1160" y="661"/>
                  </a:cubicBezTo>
                  <a:cubicBezTo>
                    <a:pt x="1160" y="670"/>
                    <a:pt x="1168" y="677"/>
                    <a:pt x="1176" y="677"/>
                  </a:cubicBezTo>
                  <a:cubicBezTo>
                    <a:pt x="1185" y="677"/>
                    <a:pt x="1192" y="670"/>
                    <a:pt x="1192" y="661"/>
                  </a:cubicBezTo>
                  <a:cubicBezTo>
                    <a:pt x="1192" y="652"/>
                    <a:pt x="1185" y="645"/>
                    <a:pt x="1176" y="645"/>
                  </a:cubicBezTo>
                  <a:moveTo>
                    <a:pt x="4833" y="645"/>
                  </a:moveTo>
                  <a:cubicBezTo>
                    <a:pt x="4825" y="645"/>
                    <a:pt x="4817" y="652"/>
                    <a:pt x="4817" y="661"/>
                  </a:cubicBezTo>
                  <a:cubicBezTo>
                    <a:pt x="4817" y="670"/>
                    <a:pt x="4825" y="677"/>
                    <a:pt x="4833" y="677"/>
                  </a:cubicBezTo>
                  <a:cubicBezTo>
                    <a:pt x="4842" y="677"/>
                    <a:pt x="4849" y="670"/>
                    <a:pt x="4849" y="661"/>
                  </a:cubicBezTo>
                  <a:cubicBezTo>
                    <a:pt x="4849" y="652"/>
                    <a:pt x="4842" y="645"/>
                    <a:pt x="4833" y="645"/>
                  </a:cubicBezTo>
                  <a:moveTo>
                    <a:pt x="1307" y="643"/>
                  </a:moveTo>
                  <a:cubicBezTo>
                    <a:pt x="1297" y="643"/>
                    <a:pt x="1289" y="651"/>
                    <a:pt x="1289" y="661"/>
                  </a:cubicBezTo>
                  <a:cubicBezTo>
                    <a:pt x="1289" y="671"/>
                    <a:pt x="1297" y="679"/>
                    <a:pt x="1307" y="679"/>
                  </a:cubicBezTo>
                  <a:cubicBezTo>
                    <a:pt x="1317" y="679"/>
                    <a:pt x="1325" y="671"/>
                    <a:pt x="1325" y="661"/>
                  </a:cubicBezTo>
                  <a:cubicBezTo>
                    <a:pt x="1325" y="651"/>
                    <a:pt x="1317" y="643"/>
                    <a:pt x="1307" y="643"/>
                  </a:cubicBezTo>
                  <a:moveTo>
                    <a:pt x="4703" y="643"/>
                  </a:moveTo>
                  <a:cubicBezTo>
                    <a:pt x="4693" y="643"/>
                    <a:pt x="4685" y="651"/>
                    <a:pt x="4685" y="661"/>
                  </a:cubicBezTo>
                  <a:cubicBezTo>
                    <a:pt x="4685" y="671"/>
                    <a:pt x="4693" y="679"/>
                    <a:pt x="4703" y="679"/>
                  </a:cubicBezTo>
                  <a:cubicBezTo>
                    <a:pt x="4713" y="679"/>
                    <a:pt x="4721" y="671"/>
                    <a:pt x="4721" y="661"/>
                  </a:cubicBezTo>
                  <a:cubicBezTo>
                    <a:pt x="4721" y="651"/>
                    <a:pt x="4713" y="643"/>
                    <a:pt x="4703" y="643"/>
                  </a:cubicBezTo>
                  <a:moveTo>
                    <a:pt x="1438" y="642"/>
                  </a:moveTo>
                  <a:cubicBezTo>
                    <a:pt x="1427" y="642"/>
                    <a:pt x="1418" y="650"/>
                    <a:pt x="1418" y="661"/>
                  </a:cubicBezTo>
                  <a:cubicBezTo>
                    <a:pt x="1418" y="672"/>
                    <a:pt x="1427" y="681"/>
                    <a:pt x="1438" y="681"/>
                  </a:cubicBezTo>
                  <a:cubicBezTo>
                    <a:pt x="1448" y="681"/>
                    <a:pt x="1457" y="672"/>
                    <a:pt x="1457" y="661"/>
                  </a:cubicBezTo>
                  <a:cubicBezTo>
                    <a:pt x="1457" y="650"/>
                    <a:pt x="1448" y="642"/>
                    <a:pt x="1438" y="642"/>
                  </a:cubicBezTo>
                  <a:moveTo>
                    <a:pt x="4572" y="641"/>
                  </a:moveTo>
                  <a:cubicBezTo>
                    <a:pt x="4561" y="641"/>
                    <a:pt x="4552" y="650"/>
                    <a:pt x="4552" y="661"/>
                  </a:cubicBezTo>
                  <a:cubicBezTo>
                    <a:pt x="4552" y="672"/>
                    <a:pt x="4561" y="681"/>
                    <a:pt x="4572" y="681"/>
                  </a:cubicBezTo>
                  <a:cubicBezTo>
                    <a:pt x="4583" y="681"/>
                    <a:pt x="4592" y="672"/>
                    <a:pt x="4592" y="661"/>
                  </a:cubicBezTo>
                  <a:cubicBezTo>
                    <a:pt x="4592" y="650"/>
                    <a:pt x="4583" y="641"/>
                    <a:pt x="4572" y="641"/>
                  </a:cubicBezTo>
                  <a:moveTo>
                    <a:pt x="1568" y="640"/>
                  </a:moveTo>
                  <a:cubicBezTo>
                    <a:pt x="1556" y="640"/>
                    <a:pt x="1547" y="649"/>
                    <a:pt x="1547" y="661"/>
                  </a:cubicBezTo>
                  <a:cubicBezTo>
                    <a:pt x="1547" y="673"/>
                    <a:pt x="1556" y="682"/>
                    <a:pt x="1568" y="682"/>
                  </a:cubicBezTo>
                  <a:cubicBezTo>
                    <a:pt x="1580" y="682"/>
                    <a:pt x="1590" y="673"/>
                    <a:pt x="1590" y="661"/>
                  </a:cubicBezTo>
                  <a:cubicBezTo>
                    <a:pt x="1590" y="649"/>
                    <a:pt x="1580" y="640"/>
                    <a:pt x="1568" y="640"/>
                  </a:cubicBezTo>
                  <a:moveTo>
                    <a:pt x="4441" y="639"/>
                  </a:moveTo>
                  <a:cubicBezTo>
                    <a:pt x="4429" y="639"/>
                    <a:pt x="4420" y="649"/>
                    <a:pt x="4420" y="661"/>
                  </a:cubicBezTo>
                  <a:cubicBezTo>
                    <a:pt x="4420" y="673"/>
                    <a:pt x="4429" y="683"/>
                    <a:pt x="4441" y="683"/>
                  </a:cubicBezTo>
                  <a:cubicBezTo>
                    <a:pt x="4453" y="683"/>
                    <a:pt x="4463" y="673"/>
                    <a:pt x="4463" y="661"/>
                  </a:cubicBezTo>
                  <a:cubicBezTo>
                    <a:pt x="4463" y="649"/>
                    <a:pt x="4453" y="639"/>
                    <a:pt x="4441" y="639"/>
                  </a:cubicBezTo>
                  <a:moveTo>
                    <a:pt x="1699" y="638"/>
                  </a:moveTo>
                  <a:cubicBezTo>
                    <a:pt x="1686" y="638"/>
                    <a:pt x="1676" y="648"/>
                    <a:pt x="1676" y="661"/>
                  </a:cubicBezTo>
                  <a:cubicBezTo>
                    <a:pt x="1676" y="674"/>
                    <a:pt x="1686" y="684"/>
                    <a:pt x="1699" y="684"/>
                  </a:cubicBezTo>
                  <a:cubicBezTo>
                    <a:pt x="1712" y="684"/>
                    <a:pt x="1722" y="674"/>
                    <a:pt x="1722" y="661"/>
                  </a:cubicBezTo>
                  <a:cubicBezTo>
                    <a:pt x="1722" y="648"/>
                    <a:pt x="1712" y="638"/>
                    <a:pt x="1699" y="638"/>
                  </a:cubicBezTo>
                  <a:moveTo>
                    <a:pt x="4311" y="638"/>
                  </a:moveTo>
                  <a:cubicBezTo>
                    <a:pt x="4298" y="638"/>
                    <a:pt x="4288" y="648"/>
                    <a:pt x="4288" y="661"/>
                  </a:cubicBezTo>
                  <a:cubicBezTo>
                    <a:pt x="4288" y="674"/>
                    <a:pt x="4298" y="684"/>
                    <a:pt x="4311" y="684"/>
                  </a:cubicBezTo>
                  <a:cubicBezTo>
                    <a:pt x="4324" y="684"/>
                    <a:pt x="4334" y="674"/>
                    <a:pt x="4334" y="661"/>
                  </a:cubicBezTo>
                  <a:cubicBezTo>
                    <a:pt x="4334" y="648"/>
                    <a:pt x="4324" y="638"/>
                    <a:pt x="4311" y="638"/>
                  </a:cubicBezTo>
                  <a:moveTo>
                    <a:pt x="1829" y="636"/>
                  </a:moveTo>
                  <a:cubicBezTo>
                    <a:pt x="1816" y="636"/>
                    <a:pt x="1805" y="647"/>
                    <a:pt x="1805" y="661"/>
                  </a:cubicBezTo>
                  <a:cubicBezTo>
                    <a:pt x="1805" y="675"/>
                    <a:pt x="1816" y="686"/>
                    <a:pt x="1829" y="686"/>
                  </a:cubicBezTo>
                  <a:cubicBezTo>
                    <a:pt x="1843" y="686"/>
                    <a:pt x="1854" y="675"/>
                    <a:pt x="1854" y="661"/>
                  </a:cubicBezTo>
                  <a:cubicBezTo>
                    <a:pt x="1854" y="647"/>
                    <a:pt x="1843" y="636"/>
                    <a:pt x="1829" y="636"/>
                  </a:cubicBezTo>
                  <a:moveTo>
                    <a:pt x="4180" y="636"/>
                  </a:moveTo>
                  <a:cubicBezTo>
                    <a:pt x="4166" y="636"/>
                    <a:pt x="4155" y="647"/>
                    <a:pt x="4155" y="661"/>
                  </a:cubicBezTo>
                  <a:cubicBezTo>
                    <a:pt x="4155" y="675"/>
                    <a:pt x="4166" y="686"/>
                    <a:pt x="4180" y="686"/>
                  </a:cubicBezTo>
                  <a:cubicBezTo>
                    <a:pt x="4194" y="686"/>
                    <a:pt x="4205" y="675"/>
                    <a:pt x="4205" y="661"/>
                  </a:cubicBezTo>
                  <a:cubicBezTo>
                    <a:pt x="4205" y="647"/>
                    <a:pt x="4194" y="636"/>
                    <a:pt x="4180" y="636"/>
                  </a:cubicBezTo>
                  <a:moveTo>
                    <a:pt x="1960" y="635"/>
                  </a:moveTo>
                  <a:cubicBezTo>
                    <a:pt x="1945" y="635"/>
                    <a:pt x="1934" y="646"/>
                    <a:pt x="1934" y="661"/>
                  </a:cubicBezTo>
                  <a:cubicBezTo>
                    <a:pt x="1934" y="676"/>
                    <a:pt x="1945" y="688"/>
                    <a:pt x="1960" y="688"/>
                  </a:cubicBezTo>
                  <a:cubicBezTo>
                    <a:pt x="1975" y="688"/>
                    <a:pt x="1986" y="676"/>
                    <a:pt x="1986" y="661"/>
                  </a:cubicBezTo>
                  <a:cubicBezTo>
                    <a:pt x="1986" y="646"/>
                    <a:pt x="1975" y="635"/>
                    <a:pt x="1960" y="635"/>
                  </a:cubicBezTo>
                  <a:moveTo>
                    <a:pt x="4050" y="635"/>
                  </a:moveTo>
                  <a:cubicBezTo>
                    <a:pt x="4035" y="635"/>
                    <a:pt x="4023" y="646"/>
                    <a:pt x="4023" y="661"/>
                  </a:cubicBezTo>
                  <a:cubicBezTo>
                    <a:pt x="4023" y="676"/>
                    <a:pt x="4035" y="688"/>
                    <a:pt x="4050" y="688"/>
                  </a:cubicBezTo>
                  <a:cubicBezTo>
                    <a:pt x="4064" y="688"/>
                    <a:pt x="4076" y="676"/>
                    <a:pt x="4076" y="661"/>
                  </a:cubicBezTo>
                  <a:cubicBezTo>
                    <a:pt x="4076" y="646"/>
                    <a:pt x="4064" y="635"/>
                    <a:pt x="4050" y="635"/>
                  </a:cubicBezTo>
                  <a:moveTo>
                    <a:pt x="131" y="529"/>
                  </a:moveTo>
                  <a:cubicBezTo>
                    <a:pt x="131" y="529"/>
                    <a:pt x="130" y="530"/>
                    <a:pt x="130" y="530"/>
                  </a:cubicBezTo>
                  <a:cubicBezTo>
                    <a:pt x="130" y="531"/>
                    <a:pt x="131" y="532"/>
                    <a:pt x="131" y="532"/>
                  </a:cubicBezTo>
                  <a:cubicBezTo>
                    <a:pt x="132" y="532"/>
                    <a:pt x="133" y="531"/>
                    <a:pt x="133" y="530"/>
                  </a:cubicBezTo>
                  <a:cubicBezTo>
                    <a:pt x="133" y="530"/>
                    <a:pt x="132" y="529"/>
                    <a:pt x="131" y="529"/>
                  </a:cubicBezTo>
                  <a:moveTo>
                    <a:pt x="5878" y="529"/>
                  </a:moveTo>
                  <a:cubicBezTo>
                    <a:pt x="5877" y="529"/>
                    <a:pt x="5877" y="530"/>
                    <a:pt x="5877" y="530"/>
                  </a:cubicBezTo>
                  <a:cubicBezTo>
                    <a:pt x="5877" y="531"/>
                    <a:pt x="5877" y="532"/>
                    <a:pt x="5878" y="532"/>
                  </a:cubicBezTo>
                  <a:cubicBezTo>
                    <a:pt x="5879" y="532"/>
                    <a:pt x="5880" y="531"/>
                    <a:pt x="5880" y="530"/>
                  </a:cubicBezTo>
                  <a:cubicBezTo>
                    <a:pt x="5880" y="530"/>
                    <a:pt x="5879" y="529"/>
                    <a:pt x="5878" y="529"/>
                  </a:cubicBezTo>
                  <a:moveTo>
                    <a:pt x="262" y="527"/>
                  </a:moveTo>
                  <a:cubicBezTo>
                    <a:pt x="260" y="527"/>
                    <a:pt x="259" y="529"/>
                    <a:pt x="259" y="530"/>
                  </a:cubicBezTo>
                  <a:cubicBezTo>
                    <a:pt x="259" y="532"/>
                    <a:pt x="260" y="534"/>
                    <a:pt x="262" y="534"/>
                  </a:cubicBezTo>
                  <a:cubicBezTo>
                    <a:pt x="264" y="534"/>
                    <a:pt x="265" y="532"/>
                    <a:pt x="265" y="530"/>
                  </a:cubicBezTo>
                  <a:cubicBezTo>
                    <a:pt x="265" y="529"/>
                    <a:pt x="264" y="527"/>
                    <a:pt x="262" y="527"/>
                  </a:cubicBezTo>
                  <a:moveTo>
                    <a:pt x="5748" y="527"/>
                  </a:moveTo>
                  <a:cubicBezTo>
                    <a:pt x="5746" y="527"/>
                    <a:pt x="5744" y="529"/>
                    <a:pt x="5744" y="530"/>
                  </a:cubicBezTo>
                  <a:cubicBezTo>
                    <a:pt x="5744" y="532"/>
                    <a:pt x="5746" y="534"/>
                    <a:pt x="5748" y="534"/>
                  </a:cubicBezTo>
                  <a:cubicBezTo>
                    <a:pt x="5749" y="534"/>
                    <a:pt x="5751" y="532"/>
                    <a:pt x="5751" y="530"/>
                  </a:cubicBezTo>
                  <a:cubicBezTo>
                    <a:pt x="5751" y="529"/>
                    <a:pt x="5749" y="527"/>
                    <a:pt x="5748" y="527"/>
                  </a:cubicBezTo>
                  <a:moveTo>
                    <a:pt x="393" y="525"/>
                  </a:moveTo>
                  <a:cubicBezTo>
                    <a:pt x="390" y="525"/>
                    <a:pt x="388" y="528"/>
                    <a:pt x="388" y="530"/>
                  </a:cubicBezTo>
                  <a:cubicBezTo>
                    <a:pt x="388" y="533"/>
                    <a:pt x="390" y="536"/>
                    <a:pt x="393" y="536"/>
                  </a:cubicBezTo>
                  <a:cubicBezTo>
                    <a:pt x="395" y="536"/>
                    <a:pt x="398" y="533"/>
                    <a:pt x="398" y="530"/>
                  </a:cubicBezTo>
                  <a:cubicBezTo>
                    <a:pt x="398" y="528"/>
                    <a:pt x="395" y="525"/>
                    <a:pt x="393" y="525"/>
                  </a:cubicBezTo>
                  <a:moveTo>
                    <a:pt x="5617" y="525"/>
                  </a:moveTo>
                  <a:cubicBezTo>
                    <a:pt x="5614" y="525"/>
                    <a:pt x="5612" y="528"/>
                    <a:pt x="5612" y="530"/>
                  </a:cubicBezTo>
                  <a:cubicBezTo>
                    <a:pt x="5612" y="533"/>
                    <a:pt x="5614" y="536"/>
                    <a:pt x="5617" y="536"/>
                  </a:cubicBezTo>
                  <a:cubicBezTo>
                    <a:pt x="5620" y="536"/>
                    <a:pt x="5622" y="533"/>
                    <a:pt x="5622" y="530"/>
                  </a:cubicBezTo>
                  <a:cubicBezTo>
                    <a:pt x="5622" y="528"/>
                    <a:pt x="5620" y="525"/>
                    <a:pt x="5617" y="525"/>
                  </a:cubicBezTo>
                  <a:moveTo>
                    <a:pt x="523" y="524"/>
                  </a:moveTo>
                  <a:cubicBezTo>
                    <a:pt x="519" y="524"/>
                    <a:pt x="516" y="527"/>
                    <a:pt x="516" y="530"/>
                  </a:cubicBezTo>
                  <a:cubicBezTo>
                    <a:pt x="516" y="534"/>
                    <a:pt x="519" y="537"/>
                    <a:pt x="523" y="537"/>
                  </a:cubicBezTo>
                  <a:cubicBezTo>
                    <a:pt x="527" y="537"/>
                    <a:pt x="530" y="534"/>
                    <a:pt x="530" y="530"/>
                  </a:cubicBezTo>
                  <a:cubicBezTo>
                    <a:pt x="530" y="527"/>
                    <a:pt x="527" y="524"/>
                    <a:pt x="523" y="524"/>
                  </a:cubicBezTo>
                  <a:moveTo>
                    <a:pt x="5486" y="523"/>
                  </a:moveTo>
                  <a:cubicBezTo>
                    <a:pt x="5482" y="523"/>
                    <a:pt x="5479" y="526"/>
                    <a:pt x="5479" y="530"/>
                  </a:cubicBezTo>
                  <a:cubicBezTo>
                    <a:pt x="5479" y="534"/>
                    <a:pt x="5482" y="538"/>
                    <a:pt x="5486" y="538"/>
                  </a:cubicBezTo>
                  <a:cubicBezTo>
                    <a:pt x="5490" y="538"/>
                    <a:pt x="5494" y="534"/>
                    <a:pt x="5494" y="530"/>
                  </a:cubicBezTo>
                  <a:cubicBezTo>
                    <a:pt x="5494" y="526"/>
                    <a:pt x="5490" y="523"/>
                    <a:pt x="5486" y="523"/>
                  </a:cubicBezTo>
                  <a:moveTo>
                    <a:pt x="654" y="521"/>
                  </a:moveTo>
                  <a:cubicBezTo>
                    <a:pt x="649" y="521"/>
                    <a:pt x="645" y="525"/>
                    <a:pt x="645" y="530"/>
                  </a:cubicBezTo>
                  <a:cubicBezTo>
                    <a:pt x="645" y="535"/>
                    <a:pt x="649" y="540"/>
                    <a:pt x="654" y="540"/>
                  </a:cubicBezTo>
                  <a:cubicBezTo>
                    <a:pt x="659" y="540"/>
                    <a:pt x="663" y="535"/>
                    <a:pt x="663" y="530"/>
                  </a:cubicBezTo>
                  <a:cubicBezTo>
                    <a:pt x="663" y="525"/>
                    <a:pt x="659" y="521"/>
                    <a:pt x="654" y="521"/>
                  </a:cubicBezTo>
                  <a:moveTo>
                    <a:pt x="5356" y="521"/>
                  </a:moveTo>
                  <a:cubicBezTo>
                    <a:pt x="5351" y="521"/>
                    <a:pt x="5347" y="525"/>
                    <a:pt x="5347" y="530"/>
                  </a:cubicBezTo>
                  <a:cubicBezTo>
                    <a:pt x="5347" y="535"/>
                    <a:pt x="5351" y="540"/>
                    <a:pt x="5356" y="540"/>
                  </a:cubicBezTo>
                  <a:cubicBezTo>
                    <a:pt x="5361" y="540"/>
                    <a:pt x="5365" y="535"/>
                    <a:pt x="5365" y="530"/>
                  </a:cubicBezTo>
                  <a:cubicBezTo>
                    <a:pt x="5365" y="525"/>
                    <a:pt x="5361" y="521"/>
                    <a:pt x="5356" y="521"/>
                  </a:cubicBezTo>
                  <a:moveTo>
                    <a:pt x="784" y="520"/>
                  </a:moveTo>
                  <a:cubicBezTo>
                    <a:pt x="778" y="520"/>
                    <a:pt x="774" y="524"/>
                    <a:pt x="774" y="530"/>
                  </a:cubicBezTo>
                  <a:cubicBezTo>
                    <a:pt x="774" y="536"/>
                    <a:pt x="778" y="541"/>
                    <a:pt x="784" y="541"/>
                  </a:cubicBezTo>
                  <a:cubicBezTo>
                    <a:pt x="790" y="541"/>
                    <a:pt x="795" y="536"/>
                    <a:pt x="795" y="530"/>
                  </a:cubicBezTo>
                  <a:cubicBezTo>
                    <a:pt x="795" y="524"/>
                    <a:pt x="790" y="520"/>
                    <a:pt x="784" y="520"/>
                  </a:cubicBezTo>
                  <a:moveTo>
                    <a:pt x="5225" y="520"/>
                  </a:moveTo>
                  <a:cubicBezTo>
                    <a:pt x="5219" y="520"/>
                    <a:pt x="5214" y="524"/>
                    <a:pt x="5214" y="530"/>
                  </a:cubicBezTo>
                  <a:cubicBezTo>
                    <a:pt x="5214" y="536"/>
                    <a:pt x="5219" y="541"/>
                    <a:pt x="5225" y="541"/>
                  </a:cubicBezTo>
                  <a:cubicBezTo>
                    <a:pt x="5231" y="541"/>
                    <a:pt x="5236" y="536"/>
                    <a:pt x="5236" y="530"/>
                  </a:cubicBezTo>
                  <a:cubicBezTo>
                    <a:pt x="5236" y="524"/>
                    <a:pt x="5231" y="520"/>
                    <a:pt x="5225" y="520"/>
                  </a:cubicBezTo>
                  <a:moveTo>
                    <a:pt x="915" y="518"/>
                  </a:moveTo>
                  <a:cubicBezTo>
                    <a:pt x="908" y="518"/>
                    <a:pt x="902" y="523"/>
                    <a:pt x="902" y="530"/>
                  </a:cubicBezTo>
                  <a:cubicBezTo>
                    <a:pt x="902" y="537"/>
                    <a:pt x="908" y="543"/>
                    <a:pt x="915" y="543"/>
                  </a:cubicBezTo>
                  <a:cubicBezTo>
                    <a:pt x="922" y="543"/>
                    <a:pt x="928" y="537"/>
                    <a:pt x="928" y="530"/>
                  </a:cubicBezTo>
                  <a:cubicBezTo>
                    <a:pt x="928" y="523"/>
                    <a:pt x="922" y="518"/>
                    <a:pt x="915" y="518"/>
                  </a:cubicBezTo>
                  <a:moveTo>
                    <a:pt x="5095" y="517"/>
                  </a:moveTo>
                  <a:cubicBezTo>
                    <a:pt x="5087" y="517"/>
                    <a:pt x="5081" y="523"/>
                    <a:pt x="5081" y="530"/>
                  </a:cubicBezTo>
                  <a:cubicBezTo>
                    <a:pt x="5081" y="538"/>
                    <a:pt x="5087" y="544"/>
                    <a:pt x="5095" y="544"/>
                  </a:cubicBezTo>
                  <a:cubicBezTo>
                    <a:pt x="5102" y="544"/>
                    <a:pt x="5108" y="538"/>
                    <a:pt x="5108" y="530"/>
                  </a:cubicBezTo>
                  <a:cubicBezTo>
                    <a:pt x="5108" y="523"/>
                    <a:pt x="5102" y="517"/>
                    <a:pt x="5095" y="517"/>
                  </a:cubicBezTo>
                  <a:moveTo>
                    <a:pt x="1046" y="516"/>
                  </a:moveTo>
                  <a:cubicBezTo>
                    <a:pt x="1038" y="516"/>
                    <a:pt x="1031" y="522"/>
                    <a:pt x="1031" y="530"/>
                  </a:cubicBezTo>
                  <a:cubicBezTo>
                    <a:pt x="1031" y="538"/>
                    <a:pt x="1038" y="545"/>
                    <a:pt x="1046" y="545"/>
                  </a:cubicBezTo>
                  <a:cubicBezTo>
                    <a:pt x="1054" y="545"/>
                    <a:pt x="1060" y="538"/>
                    <a:pt x="1060" y="530"/>
                  </a:cubicBezTo>
                  <a:cubicBezTo>
                    <a:pt x="1060" y="522"/>
                    <a:pt x="1054" y="516"/>
                    <a:pt x="1046" y="516"/>
                  </a:cubicBezTo>
                  <a:moveTo>
                    <a:pt x="4964" y="516"/>
                  </a:moveTo>
                  <a:cubicBezTo>
                    <a:pt x="4956" y="516"/>
                    <a:pt x="4949" y="522"/>
                    <a:pt x="4949" y="530"/>
                  </a:cubicBezTo>
                  <a:cubicBezTo>
                    <a:pt x="4949" y="539"/>
                    <a:pt x="4956" y="545"/>
                    <a:pt x="4964" y="545"/>
                  </a:cubicBezTo>
                  <a:cubicBezTo>
                    <a:pt x="4972" y="545"/>
                    <a:pt x="4979" y="539"/>
                    <a:pt x="4979" y="530"/>
                  </a:cubicBezTo>
                  <a:cubicBezTo>
                    <a:pt x="4979" y="522"/>
                    <a:pt x="4972" y="516"/>
                    <a:pt x="4964" y="516"/>
                  </a:cubicBezTo>
                  <a:moveTo>
                    <a:pt x="1176" y="514"/>
                  </a:moveTo>
                  <a:cubicBezTo>
                    <a:pt x="1167" y="514"/>
                    <a:pt x="1160" y="521"/>
                    <a:pt x="1160" y="530"/>
                  </a:cubicBezTo>
                  <a:cubicBezTo>
                    <a:pt x="1160" y="540"/>
                    <a:pt x="1167" y="547"/>
                    <a:pt x="1176" y="547"/>
                  </a:cubicBezTo>
                  <a:cubicBezTo>
                    <a:pt x="1186" y="547"/>
                    <a:pt x="1193" y="540"/>
                    <a:pt x="1193" y="530"/>
                  </a:cubicBezTo>
                  <a:cubicBezTo>
                    <a:pt x="1193" y="521"/>
                    <a:pt x="1186" y="514"/>
                    <a:pt x="1176" y="514"/>
                  </a:cubicBezTo>
                  <a:moveTo>
                    <a:pt x="4833" y="513"/>
                  </a:moveTo>
                  <a:cubicBezTo>
                    <a:pt x="4824" y="513"/>
                    <a:pt x="4816" y="521"/>
                    <a:pt x="4816" y="530"/>
                  </a:cubicBezTo>
                  <a:cubicBezTo>
                    <a:pt x="4816" y="540"/>
                    <a:pt x="4824" y="547"/>
                    <a:pt x="4833" y="547"/>
                  </a:cubicBezTo>
                  <a:cubicBezTo>
                    <a:pt x="4843" y="547"/>
                    <a:pt x="4850" y="540"/>
                    <a:pt x="4850" y="530"/>
                  </a:cubicBezTo>
                  <a:cubicBezTo>
                    <a:pt x="4850" y="521"/>
                    <a:pt x="4843" y="513"/>
                    <a:pt x="4833" y="513"/>
                  </a:cubicBezTo>
                  <a:moveTo>
                    <a:pt x="1307" y="512"/>
                  </a:moveTo>
                  <a:cubicBezTo>
                    <a:pt x="1297" y="512"/>
                    <a:pt x="1288" y="520"/>
                    <a:pt x="1288" y="530"/>
                  </a:cubicBezTo>
                  <a:cubicBezTo>
                    <a:pt x="1288" y="541"/>
                    <a:pt x="1297" y="549"/>
                    <a:pt x="1307" y="549"/>
                  </a:cubicBezTo>
                  <a:cubicBezTo>
                    <a:pt x="1317" y="549"/>
                    <a:pt x="1325" y="541"/>
                    <a:pt x="1325" y="530"/>
                  </a:cubicBezTo>
                  <a:cubicBezTo>
                    <a:pt x="1325" y="520"/>
                    <a:pt x="1317" y="512"/>
                    <a:pt x="1307" y="512"/>
                  </a:cubicBezTo>
                  <a:moveTo>
                    <a:pt x="4703" y="512"/>
                  </a:moveTo>
                  <a:cubicBezTo>
                    <a:pt x="4692" y="512"/>
                    <a:pt x="4684" y="520"/>
                    <a:pt x="4684" y="530"/>
                  </a:cubicBezTo>
                  <a:cubicBezTo>
                    <a:pt x="4684" y="541"/>
                    <a:pt x="4692" y="549"/>
                    <a:pt x="4703" y="549"/>
                  </a:cubicBezTo>
                  <a:cubicBezTo>
                    <a:pt x="4713" y="549"/>
                    <a:pt x="4722" y="541"/>
                    <a:pt x="4722" y="530"/>
                  </a:cubicBezTo>
                  <a:cubicBezTo>
                    <a:pt x="4722" y="520"/>
                    <a:pt x="4713" y="512"/>
                    <a:pt x="4703" y="512"/>
                  </a:cubicBezTo>
                  <a:moveTo>
                    <a:pt x="1438" y="510"/>
                  </a:moveTo>
                  <a:cubicBezTo>
                    <a:pt x="1426" y="510"/>
                    <a:pt x="1417" y="519"/>
                    <a:pt x="1417" y="530"/>
                  </a:cubicBezTo>
                  <a:cubicBezTo>
                    <a:pt x="1417" y="542"/>
                    <a:pt x="1426" y="551"/>
                    <a:pt x="1438" y="551"/>
                  </a:cubicBezTo>
                  <a:cubicBezTo>
                    <a:pt x="1449" y="551"/>
                    <a:pt x="1458" y="542"/>
                    <a:pt x="1458" y="530"/>
                  </a:cubicBezTo>
                  <a:cubicBezTo>
                    <a:pt x="1458" y="519"/>
                    <a:pt x="1449" y="510"/>
                    <a:pt x="1438" y="510"/>
                  </a:cubicBezTo>
                  <a:moveTo>
                    <a:pt x="4572" y="510"/>
                  </a:moveTo>
                  <a:cubicBezTo>
                    <a:pt x="4561" y="510"/>
                    <a:pt x="4551" y="519"/>
                    <a:pt x="4551" y="530"/>
                  </a:cubicBezTo>
                  <a:cubicBezTo>
                    <a:pt x="4551" y="542"/>
                    <a:pt x="4561" y="551"/>
                    <a:pt x="4572" y="551"/>
                  </a:cubicBezTo>
                  <a:cubicBezTo>
                    <a:pt x="4583" y="551"/>
                    <a:pt x="4593" y="542"/>
                    <a:pt x="4593" y="530"/>
                  </a:cubicBezTo>
                  <a:cubicBezTo>
                    <a:pt x="4593" y="519"/>
                    <a:pt x="4583" y="510"/>
                    <a:pt x="4572" y="510"/>
                  </a:cubicBezTo>
                  <a:moveTo>
                    <a:pt x="1568" y="508"/>
                  </a:moveTo>
                  <a:cubicBezTo>
                    <a:pt x="1556" y="508"/>
                    <a:pt x="1546" y="518"/>
                    <a:pt x="1546" y="530"/>
                  </a:cubicBezTo>
                  <a:cubicBezTo>
                    <a:pt x="1546" y="543"/>
                    <a:pt x="1556" y="553"/>
                    <a:pt x="1568" y="553"/>
                  </a:cubicBezTo>
                  <a:cubicBezTo>
                    <a:pt x="1580" y="553"/>
                    <a:pt x="1590" y="543"/>
                    <a:pt x="1590" y="530"/>
                  </a:cubicBezTo>
                  <a:cubicBezTo>
                    <a:pt x="1590" y="518"/>
                    <a:pt x="1580" y="508"/>
                    <a:pt x="1568" y="508"/>
                  </a:cubicBezTo>
                  <a:moveTo>
                    <a:pt x="4441" y="508"/>
                  </a:moveTo>
                  <a:cubicBezTo>
                    <a:pt x="4429" y="508"/>
                    <a:pt x="4419" y="518"/>
                    <a:pt x="4419" y="530"/>
                  </a:cubicBezTo>
                  <a:cubicBezTo>
                    <a:pt x="4419" y="543"/>
                    <a:pt x="4429" y="553"/>
                    <a:pt x="4441" y="553"/>
                  </a:cubicBezTo>
                  <a:cubicBezTo>
                    <a:pt x="4454" y="553"/>
                    <a:pt x="4464" y="543"/>
                    <a:pt x="4464" y="530"/>
                  </a:cubicBezTo>
                  <a:cubicBezTo>
                    <a:pt x="4464" y="518"/>
                    <a:pt x="4454" y="508"/>
                    <a:pt x="4441" y="508"/>
                  </a:cubicBezTo>
                  <a:moveTo>
                    <a:pt x="1699" y="507"/>
                  </a:moveTo>
                  <a:cubicBezTo>
                    <a:pt x="1686" y="507"/>
                    <a:pt x="1675" y="517"/>
                    <a:pt x="1675" y="530"/>
                  </a:cubicBezTo>
                  <a:cubicBezTo>
                    <a:pt x="1675" y="544"/>
                    <a:pt x="1686" y="554"/>
                    <a:pt x="1699" y="554"/>
                  </a:cubicBezTo>
                  <a:cubicBezTo>
                    <a:pt x="1712" y="554"/>
                    <a:pt x="1723" y="544"/>
                    <a:pt x="1723" y="530"/>
                  </a:cubicBezTo>
                  <a:cubicBezTo>
                    <a:pt x="1723" y="517"/>
                    <a:pt x="1712" y="507"/>
                    <a:pt x="1699" y="507"/>
                  </a:cubicBezTo>
                  <a:moveTo>
                    <a:pt x="4311" y="506"/>
                  </a:moveTo>
                  <a:cubicBezTo>
                    <a:pt x="4297" y="506"/>
                    <a:pt x="4287" y="517"/>
                    <a:pt x="4287" y="530"/>
                  </a:cubicBezTo>
                  <a:cubicBezTo>
                    <a:pt x="4287" y="544"/>
                    <a:pt x="4297" y="555"/>
                    <a:pt x="4311" y="555"/>
                  </a:cubicBezTo>
                  <a:cubicBezTo>
                    <a:pt x="4324" y="555"/>
                    <a:pt x="4335" y="544"/>
                    <a:pt x="4335" y="530"/>
                  </a:cubicBezTo>
                  <a:cubicBezTo>
                    <a:pt x="4335" y="517"/>
                    <a:pt x="4324" y="506"/>
                    <a:pt x="4311" y="506"/>
                  </a:cubicBezTo>
                  <a:moveTo>
                    <a:pt x="1829" y="505"/>
                  </a:moveTo>
                  <a:cubicBezTo>
                    <a:pt x="1815" y="505"/>
                    <a:pt x="1804" y="516"/>
                    <a:pt x="1804" y="530"/>
                  </a:cubicBezTo>
                  <a:cubicBezTo>
                    <a:pt x="1804" y="545"/>
                    <a:pt x="1815" y="556"/>
                    <a:pt x="1829" y="556"/>
                  </a:cubicBezTo>
                  <a:cubicBezTo>
                    <a:pt x="1844" y="556"/>
                    <a:pt x="1855" y="545"/>
                    <a:pt x="1855" y="530"/>
                  </a:cubicBezTo>
                  <a:cubicBezTo>
                    <a:pt x="1855" y="516"/>
                    <a:pt x="1844" y="505"/>
                    <a:pt x="1829" y="505"/>
                  </a:cubicBezTo>
                  <a:moveTo>
                    <a:pt x="4180" y="504"/>
                  </a:moveTo>
                  <a:cubicBezTo>
                    <a:pt x="4166" y="504"/>
                    <a:pt x="4154" y="516"/>
                    <a:pt x="4154" y="530"/>
                  </a:cubicBezTo>
                  <a:cubicBezTo>
                    <a:pt x="4154" y="545"/>
                    <a:pt x="4166" y="557"/>
                    <a:pt x="4180" y="557"/>
                  </a:cubicBezTo>
                  <a:cubicBezTo>
                    <a:pt x="4195" y="557"/>
                    <a:pt x="4206" y="545"/>
                    <a:pt x="4206" y="530"/>
                  </a:cubicBezTo>
                  <a:cubicBezTo>
                    <a:pt x="4206" y="516"/>
                    <a:pt x="4195" y="504"/>
                    <a:pt x="4180" y="504"/>
                  </a:cubicBezTo>
                  <a:moveTo>
                    <a:pt x="1960" y="503"/>
                  </a:moveTo>
                  <a:cubicBezTo>
                    <a:pt x="1945" y="503"/>
                    <a:pt x="1932" y="515"/>
                    <a:pt x="1932" y="530"/>
                  </a:cubicBezTo>
                  <a:cubicBezTo>
                    <a:pt x="1932" y="546"/>
                    <a:pt x="1945" y="558"/>
                    <a:pt x="1960" y="558"/>
                  </a:cubicBezTo>
                  <a:cubicBezTo>
                    <a:pt x="1975" y="558"/>
                    <a:pt x="1987" y="546"/>
                    <a:pt x="1987" y="530"/>
                  </a:cubicBezTo>
                  <a:cubicBezTo>
                    <a:pt x="1987" y="515"/>
                    <a:pt x="1975" y="503"/>
                    <a:pt x="1960" y="503"/>
                  </a:cubicBezTo>
                  <a:moveTo>
                    <a:pt x="4050" y="503"/>
                  </a:moveTo>
                  <a:cubicBezTo>
                    <a:pt x="4034" y="503"/>
                    <a:pt x="4022" y="515"/>
                    <a:pt x="4022" y="530"/>
                  </a:cubicBezTo>
                  <a:cubicBezTo>
                    <a:pt x="4022" y="546"/>
                    <a:pt x="4034" y="558"/>
                    <a:pt x="4050" y="558"/>
                  </a:cubicBezTo>
                  <a:cubicBezTo>
                    <a:pt x="4065" y="558"/>
                    <a:pt x="4078" y="546"/>
                    <a:pt x="4078" y="530"/>
                  </a:cubicBezTo>
                  <a:cubicBezTo>
                    <a:pt x="4078" y="515"/>
                    <a:pt x="4065" y="503"/>
                    <a:pt x="4050" y="503"/>
                  </a:cubicBezTo>
                  <a:moveTo>
                    <a:pt x="131" y="398"/>
                  </a:moveTo>
                  <a:cubicBezTo>
                    <a:pt x="131" y="398"/>
                    <a:pt x="130" y="399"/>
                    <a:pt x="130" y="400"/>
                  </a:cubicBezTo>
                  <a:cubicBezTo>
                    <a:pt x="130" y="401"/>
                    <a:pt x="131" y="401"/>
                    <a:pt x="131" y="401"/>
                  </a:cubicBezTo>
                  <a:cubicBezTo>
                    <a:pt x="132" y="401"/>
                    <a:pt x="133" y="401"/>
                    <a:pt x="133" y="400"/>
                  </a:cubicBezTo>
                  <a:cubicBezTo>
                    <a:pt x="133" y="399"/>
                    <a:pt x="132" y="398"/>
                    <a:pt x="131" y="398"/>
                  </a:cubicBezTo>
                  <a:moveTo>
                    <a:pt x="5878" y="398"/>
                  </a:moveTo>
                  <a:cubicBezTo>
                    <a:pt x="5877" y="398"/>
                    <a:pt x="5876" y="399"/>
                    <a:pt x="5876" y="400"/>
                  </a:cubicBezTo>
                  <a:cubicBezTo>
                    <a:pt x="5876" y="401"/>
                    <a:pt x="5877" y="402"/>
                    <a:pt x="5878" y="402"/>
                  </a:cubicBezTo>
                  <a:cubicBezTo>
                    <a:pt x="5879" y="402"/>
                    <a:pt x="5880" y="401"/>
                    <a:pt x="5880" y="400"/>
                  </a:cubicBezTo>
                  <a:cubicBezTo>
                    <a:pt x="5880" y="399"/>
                    <a:pt x="5879" y="398"/>
                    <a:pt x="5878" y="398"/>
                  </a:cubicBezTo>
                  <a:moveTo>
                    <a:pt x="262" y="396"/>
                  </a:moveTo>
                  <a:cubicBezTo>
                    <a:pt x="260" y="396"/>
                    <a:pt x="258" y="398"/>
                    <a:pt x="258" y="400"/>
                  </a:cubicBezTo>
                  <a:cubicBezTo>
                    <a:pt x="258" y="402"/>
                    <a:pt x="260" y="403"/>
                    <a:pt x="262" y="403"/>
                  </a:cubicBezTo>
                  <a:cubicBezTo>
                    <a:pt x="264" y="403"/>
                    <a:pt x="266" y="402"/>
                    <a:pt x="266" y="400"/>
                  </a:cubicBezTo>
                  <a:cubicBezTo>
                    <a:pt x="266" y="398"/>
                    <a:pt x="264" y="396"/>
                    <a:pt x="262" y="396"/>
                  </a:cubicBezTo>
                  <a:moveTo>
                    <a:pt x="5748" y="396"/>
                  </a:moveTo>
                  <a:cubicBezTo>
                    <a:pt x="5746" y="396"/>
                    <a:pt x="5744" y="398"/>
                    <a:pt x="5744" y="400"/>
                  </a:cubicBezTo>
                  <a:cubicBezTo>
                    <a:pt x="5744" y="402"/>
                    <a:pt x="5746" y="403"/>
                    <a:pt x="5748" y="403"/>
                  </a:cubicBezTo>
                  <a:cubicBezTo>
                    <a:pt x="5750" y="403"/>
                    <a:pt x="5751" y="402"/>
                    <a:pt x="5751" y="400"/>
                  </a:cubicBezTo>
                  <a:cubicBezTo>
                    <a:pt x="5751" y="398"/>
                    <a:pt x="5750" y="396"/>
                    <a:pt x="5748" y="396"/>
                  </a:cubicBezTo>
                  <a:moveTo>
                    <a:pt x="393" y="394"/>
                  </a:moveTo>
                  <a:cubicBezTo>
                    <a:pt x="390" y="394"/>
                    <a:pt x="387" y="397"/>
                    <a:pt x="387" y="400"/>
                  </a:cubicBezTo>
                  <a:cubicBezTo>
                    <a:pt x="387" y="403"/>
                    <a:pt x="390" y="405"/>
                    <a:pt x="393" y="405"/>
                  </a:cubicBezTo>
                  <a:cubicBezTo>
                    <a:pt x="396" y="405"/>
                    <a:pt x="398" y="403"/>
                    <a:pt x="398" y="400"/>
                  </a:cubicBezTo>
                  <a:cubicBezTo>
                    <a:pt x="398" y="397"/>
                    <a:pt x="396" y="394"/>
                    <a:pt x="393" y="394"/>
                  </a:cubicBezTo>
                  <a:moveTo>
                    <a:pt x="5617" y="394"/>
                  </a:moveTo>
                  <a:cubicBezTo>
                    <a:pt x="5614" y="394"/>
                    <a:pt x="5611" y="397"/>
                    <a:pt x="5611" y="400"/>
                  </a:cubicBezTo>
                  <a:cubicBezTo>
                    <a:pt x="5611" y="403"/>
                    <a:pt x="5614" y="406"/>
                    <a:pt x="5617" y="406"/>
                  </a:cubicBezTo>
                  <a:cubicBezTo>
                    <a:pt x="5620" y="406"/>
                    <a:pt x="5623" y="403"/>
                    <a:pt x="5623" y="400"/>
                  </a:cubicBezTo>
                  <a:cubicBezTo>
                    <a:pt x="5623" y="397"/>
                    <a:pt x="5620" y="394"/>
                    <a:pt x="5617" y="394"/>
                  </a:cubicBezTo>
                  <a:moveTo>
                    <a:pt x="523" y="393"/>
                  </a:moveTo>
                  <a:cubicBezTo>
                    <a:pt x="519" y="393"/>
                    <a:pt x="516" y="396"/>
                    <a:pt x="516" y="400"/>
                  </a:cubicBezTo>
                  <a:cubicBezTo>
                    <a:pt x="516" y="404"/>
                    <a:pt x="519" y="407"/>
                    <a:pt x="523" y="407"/>
                  </a:cubicBezTo>
                  <a:cubicBezTo>
                    <a:pt x="527" y="407"/>
                    <a:pt x="531" y="404"/>
                    <a:pt x="531" y="400"/>
                  </a:cubicBezTo>
                  <a:cubicBezTo>
                    <a:pt x="531" y="396"/>
                    <a:pt x="527" y="393"/>
                    <a:pt x="523" y="393"/>
                  </a:cubicBezTo>
                  <a:moveTo>
                    <a:pt x="5486" y="392"/>
                  </a:moveTo>
                  <a:cubicBezTo>
                    <a:pt x="5482" y="392"/>
                    <a:pt x="5479" y="396"/>
                    <a:pt x="5479" y="400"/>
                  </a:cubicBezTo>
                  <a:cubicBezTo>
                    <a:pt x="5479" y="404"/>
                    <a:pt x="5482" y="407"/>
                    <a:pt x="5486" y="407"/>
                  </a:cubicBezTo>
                  <a:cubicBezTo>
                    <a:pt x="5491" y="407"/>
                    <a:pt x="5494" y="404"/>
                    <a:pt x="5494" y="400"/>
                  </a:cubicBezTo>
                  <a:cubicBezTo>
                    <a:pt x="5494" y="396"/>
                    <a:pt x="5491" y="392"/>
                    <a:pt x="5486" y="392"/>
                  </a:cubicBezTo>
                  <a:moveTo>
                    <a:pt x="654" y="390"/>
                  </a:moveTo>
                  <a:cubicBezTo>
                    <a:pt x="649" y="390"/>
                    <a:pt x="644" y="395"/>
                    <a:pt x="644" y="400"/>
                  </a:cubicBezTo>
                  <a:cubicBezTo>
                    <a:pt x="644" y="405"/>
                    <a:pt x="649" y="409"/>
                    <a:pt x="654" y="409"/>
                  </a:cubicBezTo>
                  <a:cubicBezTo>
                    <a:pt x="659" y="409"/>
                    <a:pt x="663" y="405"/>
                    <a:pt x="663" y="400"/>
                  </a:cubicBezTo>
                  <a:cubicBezTo>
                    <a:pt x="663" y="395"/>
                    <a:pt x="659" y="390"/>
                    <a:pt x="654" y="390"/>
                  </a:cubicBezTo>
                  <a:moveTo>
                    <a:pt x="5356" y="390"/>
                  </a:moveTo>
                  <a:cubicBezTo>
                    <a:pt x="5351" y="390"/>
                    <a:pt x="5346" y="395"/>
                    <a:pt x="5346" y="400"/>
                  </a:cubicBezTo>
                  <a:cubicBezTo>
                    <a:pt x="5346" y="405"/>
                    <a:pt x="5351" y="409"/>
                    <a:pt x="5356" y="409"/>
                  </a:cubicBezTo>
                  <a:cubicBezTo>
                    <a:pt x="5361" y="409"/>
                    <a:pt x="5365" y="405"/>
                    <a:pt x="5365" y="400"/>
                  </a:cubicBezTo>
                  <a:cubicBezTo>
                    <a:pt x="5365" y="395"/>
                    <a:pt x="5361" y="390"/>
                    <a:pt x="5356" y="390"/>
                  </a:cubicBezTo>
                  <a:moveTo>
                    <a:pt x="784" y="389"/>
                  </a:moveTo>
                  <a:cubicBezTo>
                    <a:pt x="778" y="389"/>
                    <a:pt x="773" y="394"/>
                    <a:pt x="773" y="400"/>
                  </a:cubicBezTo>
                  <a:cubicBezTo>
                    <a:pt x="773" y="406"/>
                    <a:pt x="778" y="411"/>
                    <a:pt x="784" y="411"/>
                  </a:cubicBezTo>
                  <a:cubicBezTo>
                    <a:pt x="791" y="411"/>
                    <a:pt x="796" y="406"/>
                    <a:pt x="796" y="400"/>
                  </a:cubicBezTo>
                  <a:cubicBezTo>
                    <a:pt x="796" y="394"/>
                    <a:pt x="791" y="389"/>
                    <a:pt x="784" y="389"/>
                  </a:cubicBezTo>
                  <a:moveTo>
                    <a:pt x="5225" y="388"/>
                  </a:moveTo>
                  <a:cubicBezTo>
                    <a:pt x="5219" y="388"/>
                    <a:pt x="5214" y="393"/>
                    <a:pt x="5214" y="400"/>
                  </a:cubicBezTo>
                  <a:cubicBezTo>
                    <a:pt x="5214" y="406"/>
                    <a:pt x="5219" y="411"/>
                    <a:pt x="5225" y="411"/>
                  </a:cubicBezTo>
                  <a:cubicBezTo>
                    <a:pt x="5232" y="411"/>
                    <a:pt x="5237" y="406"/>
                    <a:pt x="5237" y="400"/>
                  </a:cubicBezTo>
                  <a:cubicBezTo>
                    <a:pt x="5237" y="393"/>
                    <a:pt x="5232" y="388"/>
                    <a:pt x="5225" y="388"/>
                  </a:cubicBezTo>
                  <a:moveTo>
                    <a:pt x="915" y="386"/>
                  </a:moveTo>
                  <a:cubicBezTo>
                    <a:pt x="908" y="386"/>
                    <a:pt x="902" y="392"/>
                    <a:pt x="902" y="400"/>
                  </a:cubicBezTo>
                  <a:cubicBezTo>
                    <a:pt x="902" y="407"/>
                    <a:pt x="908" y="413"/>
                    <a:pt x="915" y="413"/>
                  </a:cubicBezTo>
                  <a:cubicBezTo>
                    <a:pt x="923" y="413"/>
                    <a:pt x="928" y="407"/>
                    <a:pt x="928" y="400"/>
                  </a:cubicBezTo>
                  <a:cubicBezTo>
                    <a:pt x="928" y="392"/>
                    <a:pt x="923" y="386"/>
                    <a:pt x="915" y="386"/>
                  </a:cubicBezTo>
                  <a:moveTo>
                    <a:pt x="5095" y="386"/>
                  </a:moveTo>
                  <a:cubicBezTo>
                    <a:pt x="5087" y="386"/>
                    <a:pt x="5081" y="392"/>
                    <a:pt x="5081" y="400"/>
                  </a:cubicBezTo>
                  <a:cubicBezTo>
                    <a:pt x="5081" y="407"/>
                    <a:pt x="5087" y="413"/>
                    <a:pt x="5095" y="413"/>
                  </a:cubicBezTo>
                  <a:cubicBezTo>
                    <a:pt x="5102" y="413"/>
                    <a:pt x="5108" y="407"/>
                    <a:pt x="5108" y="400"/>
                  </a:cubicBezTo>
                  <a:cubicBezTo>
                    <a:pt x="5108" y="392"/>
                    <a:pt x="5102" y="386"/>
                    <a:pt x="5095" y="386"/>
                  </a:cubicBezTo>
                  <a:moveTo>
                    <a:pt x="1046" y="385"/>
                  </a:moveTo>
                  <a:cubicBezTo>
                    <a:pt x="1037" y="385"/>
                    <a:pt x="1030" y="391"/>
                    <a:pt x="1030" y="400"/>
                  </a:cubicBezTo>
                  <a:cubicBezTo>
                    <a:pt x="1030" y="408"/>
                    <a:pt x="1037" y="415"/>
                    <a:pt x="1046" y="415"/>
                  </a:cubicBezTo>
                  <a:cubicBezTo>
                    <a:pt x="1054" y="415"/>
                    <a:pt x="1061" y="408"/>
                    <a:pt x="1061" y="400"/>
                  </a:cubicBezTo>
                  <a:cubicBezTo>
                    <a:pt x="1061" y="391"/>
                    <a:pt x="1054" y="385"/>
                    <a:pt x="1046" y="385"/>
                  </a:cubicBezTo>
                  <a:moveTo>
                    <a:pt x="4964" y="384"/>
                  </a:moveTo>
                  <a:cubicBezTo>
                    <a:pt x="4955" y="384"/>
                    <a:pt x="4948" y="391"/>
                    <a:pt x="4948" y="400"/>
                  </a:cubicBezTo>
                  <a:cubicBezTo>
                    <a:pt x="4948" y="408"/>
                    <a:pt x="4955" y="415"/>
                    <a:pt x="4964" y="415"/>
                  </a:cubicBezTo>
                  <a:cubicBezTo>
                    <a:pt x="4973" y="415"/>
                    <a:pt x="4979" y="408"/>
                    <a:pt x="4979" y="400"/>
                  </a:cubicBezTo>
                  <a:cubicBezTo>
                    <a:pt x="4979" y="391"/>
                    <a:pt x="4973" y="384"/>
                    <a:pt x="4964" y="384"/>
                  </a:cubicBezTo>
                  <a:moveTo>
                    <a:pt x="1176" y="382"/>
                  </a:moveTo>
                  <a:cubicBezTo>
                    <a:pt x="1167" y="382"/>
                    <a:pt x="1159" y="390"/>
                    <a:pt x="1159" y="400"/>
                  </a:cubicBezTo>
                  <a:cubicBezTo>
                    <a:pt x="1159" y="409"/>
                    <a:pt x="1167" y="417"/>
                    <a:pt x="1176" y="417"/>
                  </a:cubicBezTo>
                  <a:cubicBezTo>
                    <a:pt x="1186" y="417"/>
                    <a:pt x="1194" y="409"/>
                    <a:pt x="1194" y="400"/>
                  </a:cubicBezTo>
                  <a:cubicBezTo>
                    <a:pt x="1194" y="390"/>
                    <a:pt x="1186" y="382"/>
                    <a:pt x="1176" y="382"/>
                  </a:cubicBezTo>
                  <a:moveTo>
                    <a:pt x="4833" y="382"/>
                  </a:moveTo>
                  <a:cubicBezTo>
                    <a:pt x="4824" y="382"/>
                    <a:pt x="4816" y="390"/>
                    <a:pt x="4816" y="400"/>
                  </a:cubicBezTo>
                  <a:cubicBezTo>
                    <a:pt x="4816" y="409"/>
                    <a:pt x="4824" y="417"/>
                    <a:pt x="4833" y="417"/>
                  </a:cubicBezTo>
                  <a:cubicBezTo>
                    <a:pt x="4843" y="417"/>
                    <a:pt x="4851" y="409"/>
                    <a:pt x="4851" y="400"/>
                  </a:cubicBezTo>
                  <a:cubicBezTo>
                    <a:pt x="4851" y="390"/>
                    <a:pt x="4843" y="382"/>
                    <a:pt x="4833" y="382"/>
                  </a:cubicBezTo>
                  <a:moveTo>
                    <a:pt x="1307" y="381"/>
                  </a:moveTo>
                  <a:cubicBezTo>
                    <a:pt x="1296" y="381"/>
                    <a:pt x="1288" y="389"/>
                    <a:pt x="1288" y="400"/>
                  </a:cubicBezTo>
                  <a:cubicBezTo>
                    <a:pt x="1288" y="410"/>
                    <a:pt x="1296" y="419"/>
                    <a:pt x="1307" y="419"/>
                  </a:cubicBezTo>
                  <a:cubicBezTo>
                    <a:pt x="1318" y="419"/>
                    <a:pt x="1326" y="410"/>
                    <a:pt x="1326" y="400"/>
                  </a:cubicBezTo>
                  <a:cubicBezTo>
                    <a:pt x="1326" y="389"/>
                    <a:pt x="1318" y="381"/>
                    <a:pt x="1307" y="381"/>
                  </a:cubicBezTo>
                  <a:moveTo>
                    <a:pt x="4703" y="381"/>
                  </a:moveTo>
                  <a:cubicBezTo>
                    <a:pt x="4692" y="381"/>
                    <a:pt x="4683" y="389"/>
                    <a:pt x="4683" y="400"/>
                  </a:cubicBezTo>
                  <a:cubicBezTo>
                    <a:pt x="4683" y="410"/>
                    <a:pt x="4692" y="419"/>
                    <a:pt x="4703" y="419"/>
                  </a:cubicBezTo>
                  <a:cubicBezTo>
                    <a:pt x="4713" y="419"/>
                    <a:pt x="4722" y="410"/>
                    <a:pt x="4722" y="400"/>
                  </a:cubicBezTo>
                  <a:cubicBezTo>
                    <a:pt x="4722" y="389"/>
                    <a:pt x="4713" y="381"/>
                    <a:pt x="4703" y="381"/>
                  </a:cubicBezTo>
                  <a:moveTo>
                    <a:pt x="1438" y="379"/>
                  </a:moveTo>
                  <a:cubicBezTo>
                    <a:pt x="1426" y="379"/>
                    <a:pt x="1417" y="388"/>
                    <a:pt x="1417" y="400"/>
                  </a:cubicBezTo>
                  <a:cubicBezTo>
                    <a:pt x="1417" y="411"/>
                    <a:pt x="1426" y="421"/>
                    <a:pt x="1438" y="421"/>
                  </a:cubicBezTo>
                  <a:cubicBezTo>
                    <a:pt x="1449" y="421"/>
                    <a:pt x="1459" y="411"/>
                    <a:pt x="1459" y="400"/>
                  </a:cubicBezTo>
                  <a:cubicBezTo>
                    <a:pt x="1459" y="388"/>
                    <a:pt x="1449" y="379"/>
                    <a:pt x="1438" y="379"/>
                  </a:cubicBezTo>
                  <a:moveTo>
                    <a:pt x="4572" y="378"/>
                  </a:moveTo>
                  <a:cubicBezTo>
                    <a:pt x="4560" y="378"/>
                    <a:pt x="4551" y="388"/>
                    <a:pt x="4551" y="400"/>
                  </a:cubicBezTo>
                  <a:cubicBezTo>
                    <a:pt x="4551" y="412"/>
                    <a:pt x="4560" y="421"/>
                    <a:pt x="4572" y="421"/>
                  </a:cubicBezTo>
                  <a:cubicBezTo>
                    <a:pt x="4584" y="421"/>
                    <a:pt x="4593" y="412"/>
                    <a:pt x="4593" y="400"/>
                  </a:cubicBezTo>
                  <a:cubicBezTo>
                    <a:pt x="4593" y="388"/>
                    <a:pt x="4584" y="378"/>
                    <a:pt x="4572" y="378"/>
                  </a:cubicBezTo>
                  <a:moveTo>
                    <a:pt x="1568" y="377"/>
                  </a:moveTo>
                  <a:cubicBezTo>
                    <a:pt x="1556" y="377"/>
                    <a:pt x="1545" y="387"/>
                    <a:pt x="1545" y="400"/>
                  </a:cubicBezTo>
                  <a:cubicBezTo>
                    <a:pt x="1545" y="412"/>
                    <a:pt x="1556" y="423"/>
                    <a:pt x="1568" y="423"/>
                  </a:cubicBezTo>
                  <a:cubicBezTo>
                    <a:pt x="1581" y="423"/>
                    <a:pt x="1591" y="412"/>
                    <a:pt x="1591" y="400"/>
                  </a:cubicBezTo>
                  <a:cubicBezTo>
                    <a:pt x="1591" y="387"/>
                    <a:pt x="1581" y="377"/>
                    <a:pt x="1568" y="377"/>
                  </a:cubicBezTo>
                  <a:moveTo>
                    <a:pt x="4441" y="377"/>
                  </a:moveTo>
                  <a:cubicBezTo>
                    <a:pt x="4429" y="377"/>
                    <a:pt x="4418" y="387"/>
                    <a:pt x="4418" y="400"/>
                  </a:cubicBezTo>
                  <a:cubicBezTo>
                    <a:pt x="4418" y="413"/>
                    <a:pt x="4429" y="423"/>
                    <a:pt x="4441" y="423"/>
                  </a:cubicBezTo>
                  <a:cubicBezTo>
                    <a:pt x="4454" y="423"/>
                    <a:pt x="4465" y="413"/>
                    <a:pt x="4465" y="400"/>
                  </a:cubicBezTo>
                  <a:cubicBezTo>
                    <a:pt x="4465" y="387"/>
                    <a:pt x="4454" y="377"/>
                    <a:pt x="4441" y="377"/>
                  </a:cubicBezTo>
                  <a:moveTo>
                    <a:pt x="1699" y="375"/>
                  </a:moveTo>
                  <a:cubicBezTo>
                    <a:pt x="1685" y="375"/>
                    <a:pt x="1674" y="386"/>
                    <a:pt x="1674" y="400"/>
                  </a:cubicBezTo>
                  <a:cubicBezTo>
                    <a:pt x="1674" y="414"/>
                    <a:pt x="1685" y="425"/>
                    <a:pt x="1699" y="425"/>
                  </a:cubicBezTo>
                  <a:cubicBezTo>
                    <a:pt x="1713" y="425"/>
                    <a:pt x="1724" y="414"/>
                    <a:pt x="1724" y="400"/>
                  </a:cubicBezTo>
                  <a:cubicBezTo>
                    <a:pt x="1724" y="386"/>
                    <a:pt x="1713" y="375"/>
                    <a:pt x="1699" y="375"/>
                  </a:cubicBezTo>
                  <a:moveTo>
                    <a:pt x="4311" y="375"/>
                  </a:moveTo>
                  <a:cubicBezTo>
                    <a:pt x="4297" y="375"/>
                    <a:pt x="4286" y="386"/>
                    <a:pt x="4286" y="400"/>
                  </a:cubicBezTo>
                  <a:cubicBezTo>
                    <a:pt x="4286" y="414"/>
                    <a:pt x="4297" y="425"/>
                    <a:pt x="4311" y="425"/>
                  </a:cubicBezTo>
                  <a:cubicBezTo>
                    <a:pt x="4325" y="425"/>
                    <a:pt x="4336" y="414"/>
                    <a:pt x="4336" y="400"/>
                  </a:cubicBezTo>
                  <a:cubicBezTo>
                    <a:pt x="4336" y="386"/>
                    <a:pt x="4325" y="375"/>
                    <a:pt x="4311" y="375"/>
                  </a:cubicBezTo>
                  <a:moveTo>
                    <a:pt x="1829" y="373"/>
                  </a:moveTo>
                  <a:cubicBezTo>
                    <a:pt x="1815" y="373"/>
                    <a:pt x="1803" y="385"/>
                    <a:pt x="1803" y="400"/>
                  </a:cubicBezTo>
                  <a:cubicBezTo>
                    <a:pt x="1803" y="415"/>
                    <a:pt x="1815" y="427"/>
                    <a:pt x="1829" y="427"/>
                  </a:cubicBezTo>
                  <a:cubicBezTo>
                    <a:pt x="1844" y="427"/>
                    <a:pt x="1856" y="415"/>
                    <a:pt x="1856" y="400"/>
                  </a:cubicBezTo>
                  <a:cubicBezTo>
                    <a:pt x="1856" y="385"/>
                    <a:pt x="1844" y="373"/>
                    <a:pt x="1829" y="373"/>
                  </a:cubicBezTo>
                  <a:moveTo>
                    <a:pt x="4180" y="373"/>
                  </a:moveTo>
                  <a:cubicBezTo>
                    <a:pt x="4165" y="373"/>
                    <a:pt x="4153" y="385"/>
                    <a:pt x="4153" y="400"/>
                  </a:cubicBezTo>
                  <a:cubicBezTo>
                    <a:pt x="4153" y="415"/>
                    <a:pt x="4165" y="427"/>
                    <a:pt x="4180" y="427"/>
                  </a:cubicBezTo>
                  <a:cubicBezTo>
                    <a:pt x="4195" y="427"/>
                    <a:pt x="4207" y="415"/>
                    <a:pt x="4207" y="400"/>
                  </a:cubicBezTo>
                  <a:cubicBezTo>
                    <a:pt x="4207" y="385"/>
                    <a:pt x="4195" y="373"/>
                    <a:pt x="4180" y="373"/>
                  </a:cubicBezTo>
                  <a:moveTo>
                    <a:pt x="1960" y="371"/>
                  </a:moveTo>
                  <a:cubicBezTo>
                    <a:pt x="1944" y="371"/>
                    <a:pt x="1931" y="384"/>
                    <a:pt x="1931" y="400"/>
                  </a:cubicBezTo>
                  <a:cubicBezTo>
                    <a:pt x="1931" y="416"/>
                    <a:pt x="1944" y="428"/>
                    <a:pt x="1960" y="428"/>
                  </a:cubicBezTo>
                  <a:cubicBezTo>
                    <a:pt x="1976" y="428"/>
                    <a:pt x="1989" y="416"/>
                    <a:pt x="1989" y="400"/>
                  </a:cubicBezTo>
                  <a:cubicBezTo>
                    <a:pt x="1989" y="384"/>
                    <a:pt x="1976" y="371"/>
                    <a:pt x="1960" y="371"/>
                  </a:cubicBezTo>
                  <a:moveTo>
                    <a:pt x="4050" y="371"/>
                  </a:moveTo>
                  <a:cubicBezTo>
                    <a:pt x="4034" y="371"/>
                    <a:pt x="4021" y="384"/>
                    <a:pt x="4021" y="400"/>
                  </a:cubicBezTo>
                  <a:cubicBezTo>
                    <a:pt x="4021" y="416"/>
                    <a:pt x="4034" y="428"/>
                    <a:pt x="4050" y="428"/>
                  </a:cubicBezTo>
                  <a:cubicBezTo>
                    <a:pt x="4065" y="428"/>
                    <a:pt x="4078" y="416"/>
                    <a:pt x="4078" y="400"/>
                  </a:cubicBezTo>
                  <a:cubicBezTo>
                    <a:pt x="4078" y="384"/>
                    <a:pt x="4065" y="371"/>
                    <a:pt x="4050" y="371"/>
                  </a:cubicBezTo>
                  <a:moveTo>
                    <a:pt x="6009" y="269"/>
                  </a:moveTo>
                  <a:cubicBezTo>
                    <a:pt x="6008" y="269"/>
                    <a:pt x="6008" y="269"/>
                    <a:pt x="6008" y="269"/>
                  </a:cubicBezTo>
                  <a:cubicBezTo>
                    <a:pt x="6009" y="270"/>
                    <a:pt x="6009" y="270"/>
                    <a:pt x="6009" y="270"/>
                  </a:cubicBezTo>
                  <a:cubicBezTo>
                    <a:pt x="6009" y="269"/>
                    <a:pt x="6009" y="269"/>
                    <a:pt x="6009" y="269"/>
                  </a:cubicBezTo>
                  <a:cubicBezTo>
                    <a:pt x="6009" y="269"/>
                    <a:pt x="6009" y="269"/>
                    <a:pt x="6009" y="269"/>
                  </a:cubicBezTo>
                  <a:moveTo>
                    <a:pt x="131" y="267"/>
                  </a:moveTo>
                  <a:cubicBezTo>
                    <a:pt x="130" y="267"/>
                    <a:pt x="130" y="268"/>
                    <a:pt x="130" y="269"/>
                  </a:cubicBezTo>
                  <a:cubicBezTo>
                    <a:pt x="130" y="270"/>
                    <a:pt x="130" y="271"/>
                    <a:pt x="131" y="271"/>
                  </a:cubicBezTo>
                  <a:cubicBezTo>
                    <a:pt x="132" y="271"/>
                    <a:pt x="133" y="270"/>
                    <a:pt x="133" y="269"/>
                  </a:cubicBezTo>
                  <a:cubicBezTo>
                    <a:pt x="133" y="268"/>
                    <a:pt x="132" y="267"/>
                    <a:pt x="131" y="267"/>
                  </a:cubicBezTo>
                  <a:moveTo>
                    <a:pt x="5878" y="267"/>
                  </a:moveTo>
                  <a:cubicBezTo>
                    <a:pt x="5877" y="267"/>
                    <a:pt x="5876" y="268"/>
                    <a:pt x="5876" y="269"/>
                  </a:cubicBezTo>
                  <a:cubicBezTo>
                    <a:pt x="5876" y="270"/>
                    <a:pt x="5877" y="271"/>
                    <a:pt x="5878" y="271"/>
                  </a:cubicBezTo>
                  <a:cubicBezTo>
                    <a:pt x="5879" y="271"/>
                    <a:pt x="5880" y="270"/>
                    <a:pt x="5880" y="269"/>
                  </a:cubicBezTo>
                  <a:cubicBezTo>
                    <a:pt x="5880" y="268"/>
                    <a:pt x="5879" y="267"/>
                    <a:pt x="5878" y="267"/>
                  </a:cubicBezTo>
                  <a:moveTo>
                    <a:pt x="262" y="266"/>
                  </a:moveTo>
                  <a:cubicBezTo>
                    <a:pt x="260" y="266"/>
                    <a:pt x="258" y="267"/>
                    <a:pt x="258" y="269"/>
                  </a:cubicBezTo>
                  <a:cubicBezTo>
                    <a:pt x="258" y="271"/>
                    <a:pt x="260" y="273"/>
                    <a:pt x="262" y="273"/>
                  </a:cubicBezTo>
                  <a:cubicBezTo>
                    <a:pt x="264" y="273"/>
                    <a:pt x="266" y="271"/>
                    <a:pt x="266" y="269"/>
                  </a:cubicBezTo>
                  <a:cubicBezTo>
                    <a:pt x="266" y="267"/>
                    <a:pt x="264" y="266"/>
                    <a:pt x="262" y="266"/>
                  </a:cubicBezTo>
                  <a:moveTo>
                    <a:pt x="5748" y="265"/>
                  </a:moveTo>
                  <a:cubicBezTo>
                    <a:pt x="5745" y="265"/>
                    <a:pt x="5744" y="267"/>
                    <a:pt x="5744" y="269"/>
                  </a:cubicBezTo>
                  <a:cubicBezTo>
                    <a:pt x="5744" y="271"/>
                    <a:pt x="5745" y="273"/>
                    <a:pt x="5748" y="273"/>
                  </a:cubicBezTo>
                  <a:cubicBezTo>
                    <a:pt x="5750" y="273"/>
                    <a:pt x="5752" y="271"/>
                    <a:pt x="5752" y="269"/>
                  </a:cubicBezTo>
                  <a:cubicBezTo>
                    <a:pt x="5752" y="267"/>
                    <a:pt x="5750" y="265"/>
                    <a:pt x="5748" y="265"/>
                  </a:cubicBezTo>
                  <a:moveTo>
                    <a:pt x="393" y="263"/>
                  </a:moveTo>
                  <a:cubicBezTo>
                    <a:pt x="389" y="263"/>
                    <a:pt x="387" y="266"/>
                    <a:pt x="387" y="269"/>
                  </a:cubicBezTo>
                  <a:cubicBezTo>
                    <a:pt x="387" y="272"/>
                    <a:pt x="389" y="275"/>
                    <a:pt x="393" y="275"/>
                  </a:cubicBezTo>
                  <a:cubicBezTo>
                    <a:pt x="396" y="275"/>
                    <a:pt x="398" y="272"/>
                    <a:pt x="398" y="269"/>
                  </a:cubicBezTo>
                  <a:cubicBezTo>
                    <a:pt x="398" y="266"/>
                    <a:pt x="396" y="263"/>
                    <a:pt x="393" y="263"/>
                  </a:cubicBezTo>
                  <a:moveTo>
                    <a:pt x="5617" y="263"/>
                  </a:moveTo>
                  <a:cubicBezTo>
                    <a:pt x="5614" y="263"/>
                    <a:pt x="5611" y="266"/>
                    <a:pt x="5611" y="269"/>
                  </a:cubicBezTo>
                  <a:cubicBezTo>
                    <a:pt x="5611" y="273"/>
                    <a:pt x="5614" y="275"/>
                    <a:pt x="5617" y="275"/>
                  </a:cubicBezTo>
                  <a:cubicBezTo>
                    <a:pt x="5620" y="275"/>
                    <a:pt x="5623" y="273"/>
                    <a:pt x="5623" y="269"/>
                  </a:cubicBezTo>
                  <a:cubicBezTo>
                    <a:pt x="5623" y="266"/>
                    <a:pt x="5620" y="263"/>
                    <a:pt x="5617" y="263"/>
                  </a:cubicBezTo>
                  <a:moveTo>
                    <a:pt x="523" y="262"/>
                  </a:moveTo>
                  <a:cubicBezTo>
                    <a:pt x="519" y="262"/>
                    <a:pt x="516" y="265"/>
                    <a:pt x="516" y="269"/>
                  </a:cubicBezTo>
                  <a:cubicBezTo>
                    <a:pt x="516" y="273"/>
                    <a:pt x="519" y="277"/>
                    <a:pt x="523" y="277"/>
                  </a:cubicBezTo>
                  <a:cubicBezTo>
                    <a:pt x="527" y="277"/>
                    <a:pt x="531" y="273"/>
                    <a:pt x="531" y="269"/>
                  </a:cubicBezTo>
                  <a:cubicBezTo>
                    <a:pt x="531" y="265"/>
                    <a:pt x="527" y="262"/>
                    <a:pt x="523" y="262"/>
                  </a:cubicBezTo>
                  <a:moveTo>
                    <a:pt x="5486" y="261"/>
                  </a:moveTo>
                  <a:cubicBezTo>
                    <a:pt x="5482" y="261"/>
                    <a:pt x="5478" y="265"/>
                    <a:pt x="5478" y="269"/>
                  </a:cubicBezTo>
                  <a:cubicBezTo>
                    <a:pt x="5478" y="274"/>
                    <a:pt x="5482" y="277"/>
                    <a:pt x="5486" y="277"/>
                  </a:cubicBezTo>
                  <a:cubicBezTo>
                    <a:pt x="5491" y="277"/>
                    <a:pt x="5494" y="274"/>
                    <a:pt x="5494" y="269"/>
                  </a:cubicBezTo>
                  <a:cubicBezTo>
                    <a:pt x="5494" y="265"/>
                    <a:pt x="5491" y="261"/>
                    <a:pt x="5486" y="261"/>
                  </a:cubicBezTo>
                  <a:moveTo>
                    <a:pt x="654" y="259"/>
                  </a:moveTo>
                  <a:cubicBezTo>
                    <a:pt x="648" y="259"/>
                    <a:pt x="644" y="264"/>
                    <a:pt x="644" y="269"/>
                  </a:cubicBezTo>
                  <a:cubicBezTo>
                    <a:pt x="644" y="275"/>
                    <a:pt x="648" y="279"/>
                    <a:pt x="654" y="279"/>
                  </a:cubicBezTo>
                  <a:cubicBezTo>
                    <a:pt x="659" y="279"/>
                    <a:pt x="664" y="275"/>
                    <a:pt x="664" y="269"/>
                  </a:cubicBezTo>
                  <a:cubicBezTo>
                    <a:pt x="664" y="264"/>
                    <a:pt x="659" y="259"/>
                    <a:pt x="654" y="259"/>
                  </a:cubicBezTo>
                  <a:moveTo>
                    <a:pt x="5356" y="259"/>
                  </a:moveTo>
                  <a:cubicBezTo>
                    <a:pt x="5350" y="259"/>
                    <a:pt x="5346" y="264"/>
                    <a:pt x="5346" y="269"/>
                  </a:cubicBezTo>
                  <a:cubicBezTo>
                    <a:pt x="5346" y="275"/>
                    <a:pt x="5350" y="279"/>
                    <a:pt x="5356" y="279"/>
                  </a:cubicBezTo>
                  <a:cubicBezTo>
                    <a:pt x="5361" y="279"/>
                    <a:pt x="5366" y="275"/>
                    <a:pt x="5366" y="269"/>
                  </a:cubicBezTo>
                  <a:cubicBezTo>
                    <a:pt x="5366" y="264"/>
                    <a:pt x="5361" y="259"/>
                    <a:pt x="5356" y="259"/>
                  </a:cubicBezTo>
                  <a:moveTo>
                    <a:pt x="784" y="258"/>
                  </a:moveTo>
                  <a:cubicBezTo>
                    <a:pt x="778" y="258"/>
                    <a:pt x="773" y="263"/>
                    <a:pt x="773" y="269"/>
                  </a:cubicBezTo>
                  <a:cubicBezTo>
                    <a:pt x="773" y="276"/>
                    <a:pt x="778" y="281"/>
                    <a:pt x="784" y="281"/>
                  </a:cubicBezTo>
                  <a:cubicBezTo>
                    <a:pt x="791" y="281"/>
                    <a:pt x="796" y="276"/>
                    <a:pt x="796" y="269"/>
                  </a:cubicBezTo>
                  <a:cubicBezTo>
                    <a:pt x="796" y="263"/>
                    <a:pt x="791" y="258"/>
                    <a:pt x="784" y="258"/>
                  </a:cubicBezTo>
                  <a:moveTo>
                    <a:pt x="5225" y="257"/>
                  </a:moveTo>
                  <a:cubicBezTo>
                    <a:pt x="5219" y="257"/>
                    <a:pt x="5213" y="263"/>
                    <a:pt x="5213" y="269"/>
                  </a:cubicBezTo>
                  <a:cubicBezTo>
                    <a:pt x="5213" y="276"/>
                    <a:pt x="5219" y="281"/>
                    <a:pt x="5225" y="281"/>
                  </a:cubicBezTo>
                  <a:cubicBezTo>
                    <a:pt x="5232" y="281"/>
                    <a:pt x="5237" y="276"/>
                    <a:pt x="5237" y="269"/>
                  </a:cubicBezTo>
                  <a:cubicBezTo>
                    <a:pt x="5237" y="263"/>
                    <a:pt x="5232" y="257"/>
                    <a:pt x="5225" y="257"/>
                  </a:cubicBezTo>
                  <a:moveTo>
                    <a:pt x="915" y="255"/>
                  </a:moveTo>
                  <a:cubicBezTo>
                    <a:pt x="908" y="255"/>
                    <a:pt x="901" y="262"/>
                    <a:pt x="901" y="269"/>
                  </a:cubicBezTo>
                  <a:cubicBezTo>
                    <a:pt x="901" y="277"/>
                    <a:pt x="908" y="283"/>
                    <a:pt x="915" y="283"/>
                  </a:cubicBezTo>
                  <a:cubicBezTo>
                    <a:pt x="923" y="283"/>
                    <a:pt x="929" y="277"/>
                    <a:pt x="929" y="269"/>
                  </a:cubicBezTo>
                  <a:cubicBezTo>
                    <a:pt x="929" y="262"/>
                    <a:pt x="923" y="255"/>
                    <a:pt x="915" y="255"/>
                  </a:cubicBezTo>
                  <a:moveTo>
                    <a:pt x="5095" y="255"/>
                  </a:moveTo>
                  <a:cubicBezTo>
                    <a:pt x="5087" y="255"/>
                    <a:pt x="5081" y="262"/>
                    <a:pt x="5081" y="269"/>
                  </a:cubicBezTo>
                  <a:cubicBezTo>
                    <a:pt x="5081" y="277"/>
                    <a:pt x="5087" y="283"/>
                    <a:pt x="5095" y="283"/>
                  </a:cubicBezTo>
                  <a:cubicBezTo>
                    <a:pt x="5102" y="283"/>
                    <a:pt x="5108" y="277"/>
                    <a:pt x="5108" y="269"/>
                  </a:cubicBezTo>
                  <a:cubicBezTo>
                    <a:pt x="5108" y="262"/>
                    <a:pt x="5102" y="255"/>
                    <a:pt x="5095" y="255"/>
                  </a:cubicBezTo>
                  <a:moveTo>
                    <a:pt x="1046" y="254"/>
                  </a:moveTo>
                  <a:cubicBezTo>
                    <a:pt x="1037" y="254"/>
                    <a:pt x="1030" y="261"/>
                    <a:pt x="1030" y="269"/>
                  </a:cubicBezTo>
                  <a:cubicBezTo>
                    <a:pt x="1030" y="278"/>
                    <a:pt x="1037" y="285"/>
                    <a:pt x="1046" y="285"/>
                  </a:cubicBezTo>
                  <a:cubicBezTo>
                    <a:pt x="1054" y="285"/>
                    <a:pt x="1061" y="278"/>
                    <a:pt x="1061" y="269"/>
                  </a:cubicBezTo>
                  <a:cubicBezTo>
                    <a:pt x="1061" y="261"/>
                    <a:pt x="1054" y="254"/>
                    <a:pt x="1046" y="254"/>
                  </a:cubicBezTo>
                  <a:moveTo>
                    <a:pt x="4964" y="253"/>
                  </a:moveTo>
                  <a:cubicBezTo>
                    <a:pt x="4955" y="253"/>
                    <a:pt x="4948" y="260"/>
                    <a:pt x="4948" y="269"/>
                  </a:cubicBezTo>
                  <a:cubicBezTo>
                    <a:pt x="4948" y="278"/>
                    <a:pt x="4955" y="285"/>
                    <a:pt x="4964" y="285"/>
                  </a:cubicBezTo>
                  <a:cubicBezTo>
                    <a:pt x="4973" y="285"/>
                    <a:pt x="4980" y="278"/>
                    <a:pt x="4980" y="269"/>
                  </a:cubicBezTo>
                  <a:cubicBezTo>
                    <a:pt x="4980" y="260"/>
                    <a:pt x="4973" y="253"/>
                    <a:pt x="4964" y="253"/>
                  </a:cubicBezTo>
                  <a:moveTo>
                    <a:pt x="1176" y="252"/>
                  </a:moveTo>
                  <a:cubicBezTo>
                    <a:pt x="1167" y="252"/>
                    <a:pt x="1159" y="259"/>
                    <a:pt x="1159" y="269"/>
                  </a:cubicBezTo>
                  <a:cubicBezTo>
                    <a:pt x="1159" y="279"/>
                    <a:pt x="1167" y="287"/>
                    <a:pt x="1176" y="287"/>
                  </a:cubicBezTo>
                  <a:cubicBezTo>
                    <a:pt x="1186" y="287"/>
                    <a:pt x="1194" y="279"/>
                    <a:pt x="1194" y="269"/>
                  </a:cubicBezTo>
                  <a:cubicBezTo>
                    <a:pt x="1194" y="259"/>
                    <a:pt x="1186" y="252"/>
                    <a:pt x="1176" y="252"/>
                  </a:cubicBezTo>
                  <a:moveTo>
                    <a:pt x="4833" y="252"/>
                  </a:moveTo>
                  <a:cubicBezTo>
                    <a:pt x="4824" y="252"/>
                    <a:pt x="4816" y="259"/>
                    <a:pt x="4816" y="269"/>
                  </a:cubicBezTo>
                  <a:cubicBezTo>
                    <a:pt x="4816" y="279"/>
                    <a:pt x="4824" y="287"/>
                    <a:pt x="4833" y="287"/>
                  </a:cubicBezTo>
                  <a:cubicBezTo>
                    <a:pt x="4843" y="287"/>
                    <a:pt x="4851" y="279"/>
                    <a:pt x="4851" y="269"/>
                  </a:cubicBezTo>
                  <a:cubicBezTo>
                    <a:pt x="4851" y="259"/>
                    <a:pt x="4843" y="252"/>
                    <a:pt x="4833" y="252"/>
                  </a:cubicBezTo>
                  <a:moveTo>
                    <a:pt x="1307" y="250"/>
                  </a:moveTo>
                  <a:cubicBezTo>
                    <a:pt x="1296" y="250"/>
                    <a:pt x="1287" y="258"/>
                    <a:pt x="1287" y="269"/>
                  </a:cubicBezTo>
                  <a:cubicBezTo>
                    <a:pt x="1287" y="280"/>
                    <a:pt x="1296" y="289"/>
                    <a:pt x="1307" y="289"/>
                  </a:cubicBezTo>
                  <a:cubicBezTo>
                    <a:pt x="1318" y="289"/>
                    <a:pt x="1326" y="280"/>
                    <a:pt x="1326" y="269"/>
                  </a:cubicBezTo>
                  <a:cubicBezTo>
                    <a:pt x="1326" y="258"/>
                    <a:pt x="1318" y="250"/>
                    <a:pt x="1307" y="250"/>
                  </a:cubicBezTo>
                  <a:moveTo>
                    <a:pt x="4703" y="249"/>
                  </a:moveTo>
                  <a:cubicBezTo>
                    <a:pt x="4692" y="249"/>
                    <a:pt x="4683" y="258"/>
                    <a:pt x="4683" y="269"/>
                  </a:cubicBezTo>
                  <a:cubicBezTo>
                    <a:pt x="4683" y="280"/>
                    <a:pt x="4692" y="289"/>
                    <a:pt x="4703" y="289"/>
                  </a:cubicBezTo>
                  <a:cubicBezTo>
                    <a:pt x="4714" y="289"/>
                    <a:pt x="4723" y="280"/>
                    <a:pt x="4723" y="269"/>
                  </a:cubicBezTo>
                  <a:cubicBezTo>
                    <a:pt x="4723" y="258"/>
                    <a:pt x="4714" y="249"/>
                    <a:pt x="4703" y="249"/>
                  </a:cubicBezTo>
                  <a:moveTo>
                    <a:pt x="1438" y="248"/>
                  </a:moveTo>
                  <a:cubicBezTo>
                    <a:pt x="1426" y="248"/>
                    <a:pt x="1416" y="257"/>
                    <a:pt x="1416" y="269"/>
                  </a:cubicBezTo>
                  <a:cubicBezTo>
                    <a:pt x="1416" y="281"/>
                    <a:pt x="1426" y="291"/>
                    <a:pt x="1438" y="291"/>
                  </a:cubicBezTo>
                  <a:cubicBezTo>
                    <a:pt x="1450" y="291"/>
                    <a:pt x="1459" y="281"/>
                    <a:pt x="1459" y="269"/>
                  </a:cubicBezTo>
                  <a:cubicBezTo>
                    <a:pt x="1459" y="257"/>
                    <a:pt x="1450" y="248"/>
                    <a:pt x="1438" y="248"/>
                  </a:cubicBezTo>
                  <a:moveTo>
                    <a:pt x="4572" y="248"/>
                  </a:moveTo>
                  <a:cubicBezTo>
                    <a:pt x="4560" y="248"/>
                    <a:pt x="4550" y="257"/>
                    <a:pt x="4550" y="269"/>
                  </a:cubicBezTo>
                  <a:cubicBezTo>
                    <a:pt x="4550" y="281"/>
                    <a:pt x="4560" y="291"/>
                    <a:pt x="4572" y="291"/>
                  </a:cubicBezTo>
                  <a:cubicBezTo>
                    <a:pt x="4584" y="291"/>
                    <a:pt x="4594" y="281"/>
                    <a:pt x="4594" y="269"/>
                  </a:cubicBezTo>
                  <a:cubicBezTo>
                    <a:pt x="4594" y="257"/>
                    <a:pt x="4584" y="248"/>
                    <a:pt x="4572" y="248"/>
                  </a:cubicBezTo>
                  <a:moveTo>
                    <a:pt x="1568" y="246"/>
                  </a:moveTo>
                  <a:cubicBezTo>
                    <a:pt x="1555" y="246"/>
                    <a:pt x="1545" y="256"/>
                    <a:pt x="1545" y="269"/>
                  </a:cubicBezTo>
                  <a:cubicBezTo>
                    <a:pt x="1545" y="282"/>
                    <a:pt x="1555" y="293"/>
                    <a:pt x="1568" y="293"/>
                  </a:cubicBezTo>
                  <a:cubicBezTo>
                    <a:pt x="1581" y="293"/>
                    <a:pt x="1592" y="282"/>
                    <a:pt x="1592" y="269"/>
                  </a:cubicBezTo>
                  <a:cubicBezTo>
                    <a:pt x="1592" y="256"/>
                    <a:pt x="1581" y="246"/>
                    <a:pt x="1568" y="246"/>
                  </a:cubicBezTo>
                  <a:moveTo>
                    <a:pt x="4441" y="245"/>
                  </a:moveTo>
                  <a:cubicBezTo>
                    <a:pt x="4428" y="245"/>
                    <a:pt x="4418" y="256"/>
                    <a:pt x="4418" y="269"/>
                  </a:cubicBezTo>
                  <a:cubicBezTo>
                    <a:pt x="4418" y="282"/>
                    <a:pt x="4428" y="293"/>
                    <a:pt x="4441" y="293"/>
                  </a:cubicBezTo>
                  <a:cubicBezTo>
                    <a:pt x="4455" y="293"/>
                    <a:pt x="4465" y="282"/>
                    <a:pt x="4465" y="269"/>
                  </a:cubicBezTo>
                  <a:cubicBezTo>
                    <a:pt x="4465" y="256"/>
                    <a:pt x="4455" y="245"/>
                    <a:pt x="4441" y="245"/>
                  </a:cubicBezTo>
                  <a:moveTo>
                    <a:pt x="1699" y="244"/>
                  </a:moveTo>
                  <a:cubicBezTo>
                    <a:pt x="1685" y="244"/>
                    <a:pt x="1673" y="255"/>
                    <a:pt x="1673" y="269"/>
                  </a:cubicBezTo>
                  <a:cubicBezTo>
                    <a:pt x="1673" y="283"/>
                    <a:pt x="1685" y="295"/>
                    <a:pt x="1699" y="295"/>
                  </a:cubicBezTo>
                  <a:cubicBezTo>
                    <a:pt x="1713" y="295"/>
                    <a:pt x="1724" y="283"/>
                    <a:pt x="1724" y="269"/>
                  </a:cubicBezTo>
                  <a:cubicBezTo>
                    <a:pt x="1724" y="255"/>
                    <a:pt x="1713" y="244"/>
                    <a:pt x="1699" y="244"/>
                  </a:cubicBezTo>
                  <a:moveTo>
                    <a:pt x="4311" y="244"/>
                  </a:moveTo>
                  <a:cubicBezTo>
                    <a:pt x="4297" y="244"/>
                    <a:pt x="4285" y="255"/>
                    <a:pt x="4285" y="269"/>
                  </a:cubicBezTo>
                  <a:cubicBezTo>
                    <a:pt x="4285" y="283"/>
                    <a:pt x="4297" y="295"/>
                    <a:pt x="4311" y="295"/>
                  </a:cubicBezTo>
                  <a:cubicBezTo>
                    <a:pt x="4325" y="295"/>
                    <a:pt x="4337" y="283"/>
                    <a:pt x="4337" y="269"/>
                  </a:cubicBezTo>
                  <a:cubicBezTo>
                    <a:pt x="4337" y="255"/>
                    <a:pt x="4325" y="244"/>
                    <a:pt x="4311" y="244"/>
                  </a:cubicBezTo>
                  <a:moveTo>
                    <a:pt x="1829" y="242"/>
                  </a:moveTo>
                  <a:cubicBezTo>
                    <a:pt x="1814" y="242"/>
                    <a:pt x="1802" y="254"/>
                    <a:pt x="1802" y="269"/>
                  </a:cubicBezTo>
                  <a:cubicBezTo>
                    <a:pt x="1802" y="284"/>
                    <a:pt x="1814" y="297"/>
                    <a:pt x="1829" y="297"/>
                  </a:cubicBezTo>
                  <a:cubicBezTo>
                    <a:pt x="1845" y="297"/>
                    <a:pt x="1857" y="284"/>
                    <a:pt x="1857" y="269"/>
                  </a:cubicBezTo>
                  <a:cubicBezTo>
                    <a:pt x="1857" y="254"/>
                    <a:pt x="1845" y="242"/>
                    <a:pt x="1829" y="242"/>
                  </a:cubicBezTo>
                  <a:moveTo>
                    <a:pt x="4180" y="242"/>
                  </a:moveTo>
                  <a:cubicBezTo>
                    <a:pt x="4165" y="242"/>
                    <a:pt x="4153" y="254"/>
                    <a:pt x="4153" y="269"/>
                  </a:cubicBezTo>
                  <a:cubicBezTo>
                    <a:pt x="4153" y="284"/>
                    <a:pt x="4165" y="297"/>
                    <a:pt x="4180" y="297"/>
                  </a:cubicBezTo>
                  <a:cubicBezTo>
                    <a:pt x="4195" y="297"/>
                    <a:pt x="4208" y="284"/>
                    <a:pt x="4208" y="269"/>
                  </a:cubicBezTo>
                  <a:cubicBezTo>
                    <a:pt x="4208" y="254"/>
                    <a:pt x="4195" y="242"/>
                    <a:pt x="4180" y="242"/>
                  </a:cubicBezTo>
                  <a:moveTo>
                    <a:pt x="1960" y="240"/>
                  </a:moveTo>
                  <a:cubicBezTo>
                    <a:pt x="1944" y="240"/>
                    <a:pt x="1931" y="253"/>
                    <a:pt x="1931" y="269"/>
                  </a:cubicBezTo>
                  <a:cubicBezTo>
                    <a:pt x="1931" y="285"/>
                    <a:pt x="1944" y="299"/>
                    <a:pt x="1960" y="299"/>
                  </a:cubicBezTo>
                  <a:cubicBezTo>
                    <a:pt x="1976" y="299"/>
                    <a:pt x="1989" y="285"/>
                    <a:pt x="1989" y="269"/>
                  </a:cubicBezTo>
                  <a:cubicBezTo>
                    <a:pt x="1989" y="253"/>
                    <a:pt x="1976" y="240"/>
                    <a:pt x="1960" y="240"/>
                  </a:cubicBezTo>
                  <a:moveTo>
                    <a:pt x="4050" y="240"/>
                  </a:moveTo>
                  <a:cubicBezTo>
                    <a:pt x="4033" y="240"/>
                    <a:pt x="4020" y="253"/>
                    <a:pt x="4020" y="269"/>
                  </a:cubicBezTo>
                  <a:cubicBezTo>
                    <a:pt x="4020" y="285"/>
                    <a:pt x="4033" y="299"/>
                    <a:pt x="4050" y="299"/>
                  </a:cubicBezTo>
                  <a:cubicBezTo>
                    <a:pt x="4066" y="299"/>
                    <a:pt x="4079" y="285"/>
                    <a:pt x="4079" y="269"/>
                  </a:cubicBezTo>
                  <a:cubicBezTo>
                    <a:pt x="4079" y="253"/>
                    <a:pt x="4066" y="240"/>
                    <a:pt x="4050" y="240"/>
                  </a:cubicBezTo>
                  <a:moveTo>
                    <a:pt x="1" y="138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8"/>
                    <a:pt x="1" y="138"/>
                    <a:pt x="1" y="138"/>
                  </a:cubicBezTo>
                  <a:moveTo>
                    <a:pt x="6009" y="138"/>
                  </a:moveTo>
                  <a:cubicBezTo>
                    <a:pt x="6008" y="139"/>
                    <a:pt x="6008" y="139"/>
                    <a:pt x="6008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8"/>
                    <a:pt x="6009" y="138"/>
                    <a:pt x="6009" y="138"/>
                  </a:cubicBezTo>
                  <a:moveTo>
                    <a:pt x="131" y="136"/>
                  </a:moveTo>
                  <a:cubicBezTo>
                    <a:pt x="130" y="136"/>
                    <a:pt x="129" y="137"/>
                    <a:pt x="129" y="139"/>
                  </a:cubicBezTo>
                  <a:cubicBezTo>
                    <a:pt x="129" y="140"/>
                    <a:pt x="130" y="141"/>
                    <a:pt x="131" y="141"/>
                  </a:cubicBezTo>
                  <a:cubicBezTo>
                    <a:pt x="133" y="141"/>
                    <a:pt x="134" y="140"/>
                    <a:pt x="134" y="139"/>
                  </a:cubicBezTo>
                  <a:cubicBezTo>
                    <a:pt x="134" y="137"/>
                    <a:pt x="133" y="136"/>
                    <a:pt x="131" y="136"/>
                  </a:cubicBezTo>
                  <a:moveTo>
                    <a:pt x="5878" y="136"/>
                  </a:moveTo>
                  <a:cubicBezTo>
                    <a:pt x="5877" y="136"/>
                    <a:pt x="5876" y="137"/>
                    <a:pt x="5876" y="139"/>
                  </a:cubicBezTo>
                  <a:cubicBezTo>
                    <a:pt x="5876" y="140"/>
                    <a:pt x="5877" y="141"/>
                    <a:pt x="5878" y="141"/>
                  </a:cubicBezTo>
                  <a:cubicBezTo>
                    <a:pt x="5879" y="141"/>
                    <a:pt x="5880" y="140"/>
                    <a:pt x="5880" y="139"/>
                  </a:cubicBezTo>
                  <a:cubicBezTo>
                    <a:pt x="5880" y="137"/>
                    <a:pt x="5879" y="136"/>
                    <a:pt x="5878" y="136"/>
                  </a:cubicBezTo>
                  <a:moveTo>
                    <a:pt x="262" y="135"/>
                  </a:moveTo>
                  <a:cubicBezTo>
                    <a:pt x="260" y="135"/>
                    <a:pt x="258" y="136"/>
                    <a:pt x="258" y="139"/>
                  </a:cubicBezTo>
                  <a:cubicBezTo>
                    <a:pt x="258" y="141"/>
                    <a:pt x="260" y="143"/>
                    <a:pt x="262" y="143"/>
                  </a:cubicBezTo>
                  <a:cubicBezTo>
                    <a:pt x="264" y="143"/>
                    <a:pt x="266" y="141"/>
                    <a:pt x="266" y="139"/>
                  </a:cubicBezTo>
                  <a:cubicBezTo>
                    <a:pt x="266" y="136"/>
                    <a:pt x="264" y="135"/>
                    <a:pt x="262" y="135"/>
                  </a:cubicBezTo>
                  <a:moveTo>
                    <a:pt x="5748" y="134"/>
                  </a:moveTo>
                  <a:cubicBezTo>
                    <a:pt x="5745" y="134"/>
                    <a:pt x="5743" y="136"/>
                    <a:pt x="5743" y="139"/>
                  </a:cubicBezTo>
                  <a:cubicBezTo>
                    <a:pt x="5743" y="141"/>
                    <a:pt x="5745" y="143"/>
                    <a:pt x="5748" y="143"/>
                  </a:cubicBezTo>
                  <a:cubicBezTo>
                    <a:pt x="5750" y="143"/>
                    <a:pt x="5752" y="141"/>
                    <a:pt x="5752" y="139"/>
                  </a:cubicBezTo>
                  <a:cubicBezTo>
                    <a:pt x="5752" y="136"/>
                    <a:pt x="5750" y="134"/>
                    <a:pt x="5748" y="134"/>
                  </a:cubicBezTo>
                  <a:moveTo>
                    <a:pt x="393" y="132"/>
                  </a:moveTo>
                  <a:cubicBezTo>
                    <a:pt x="389" y="132"/>
                    <a:pt x="387" y="135"/>
                    <a:pt x="387" y="139"/>
                  </a:cubicBezTo>
                  <a:cubicBezTo>
                    <a:pt x="387" y="142"/>
                    <a:pt x="389" y="145"/>
                    <a:pt x="393" y="145"/>
                  </a:cubicBezTo>
                  <a:cubicBezTo>
                    <a:pt x="396" y="145"/>
                    <a:pt x="399" y="142"/>
                    <a:pt x="399" y="139"/>
                  </a:cubicBezTo>
                  <a:cubicBezTo>
                    <a:pt x="399" y="135"/>
                    <a:pt x="396" y="132"/>
                    <a:pt x="393" y="132"/>
                  </a:cubicBezTo>
                  <a:moveTo>
                    <a:pt x="5617" y="132"/>
                  </a:moveTo>
                  <a:cubicBezTo>
                    <a:pt x="5614" y="132"/>
                    <a:pt x="5611" y="135"/>
                    <a:pt x="5611" y="139"/>
                  </a:cubicBezTo>
                  <a:cubicBezTo>
                    <a:pt x="5611" y="142"/>
                    <a:pt x="5614" y="145"/>
                    <a:pt x="5617" y="145"/>
                  </a:cubicBezTo>
                  <a:cubicBezTo>
                    <a:pt x="5620" y="145"/>
                    <a:pt x="5623" y="142"/>
                    <a:pt x="5623" y="139"/>
                  </a:cubicBezTo>
                  <a:cubicBezTo>
                    <a:pt x="5623" y="135"/>
                    <a:pt x="5620" y="132"/>
                    <a:pt x="5617" y="132"/>
                  </a:cubicBezTo>
                  <a:moveTo>
                    <a:pt x="523" y="131"/>
                  </a:moveTo>
                  <a:cubicBezTo>
                    <a:pt x="519" y="131"/>
                    <a:pt x="515" y="134"/>
                    <a:pt x="515" y="139"/>
                  </a:cubicBezTo>
                  <a:cubicBezTo>
                    <a:pt x="515" y="143"/>
                    <a:pt x="519" y="147"/>
                    <a:pt x="523" y="147"/>
                  </a:cubicBezTo>
                  <a:cubicBezTo>
                    <a:pt x="528" y="147"/>
                    <a:pt x="531" y="143"/>
                    <a:pt x="531" y="139"/>
                  </a:cubicBezTo>
                  <a:cubicBezTo>
                    <a:pt x="531" y="134"/>
                    <a:pt x="528" y="131"/>
                    <a:pt x="523" y="131"/>
                  </a:cubicBezTo>
                  <a:moveTo>
                    <a:pt x="5486" y="130"/>
                  </a:moveTo>
                  <a:cubicBezTo>
                    <a:pt x="5482" y="130"/>
                    <a:pt x="5478" y="134"/>
                    <a:pt x="5478" y="139"/>
                  </a:cubicBezTo>
                  <a:cubicBezTo>
                    <a:pt x="5478" y="143"/>
                    <a:pt x="5482" y="147"/>
                    <a:pt x="5486" y="147"/>
                  </a:cubicBezTo>
                  <a:cubicBezTo>
                    <a:pt x="5491" y="147"/>
                    <a:pt x="5495" y="143"/>
                    <a:pt x="5495" y="139"/>
                  </a:cubicBezTo>
                  <a:cubicBezTo>
                    <a:pt x="5495" y="134"/>
                    <a:pt x="5491" y="130"/>
                    <a:pt x="5486" y="130"/>
                  </a:cubicBezTo>
                  <a:moveTo>
                    <a:pt x="654" y="129"/>
                  </a:moveTo>
                  <a:cubicBezTo>
                    <a:pt x="648" y="129"/>
                    <a:pt x="644" y="133"/>
                    <a:pt x="644" y="139"/>
                  </a:cubicBezTo>
                  <a:cubicBezTo>
                    <a:pt x="644" y="144"/>
                    <a:pt x="648" y="149"/>
                    <a:pt x="654" y="149"/>
                  </a:cubicBezTo>
                  <a:cubicBezTo>
                    <a:pt x="659" y="149"/>
                    <a:pt x="664" y="144"/>
                    <a:pt x="664" y="139"/>
                  </a:cubicBezTo>
                  <a:cubicBezTo>
                    <a:pt x="664" y="133"/>
                    <a:pt x="659" y="129"/>
                    <a:pt x="654" y="129"/>
                  </a:cubicBezTo>
                  <a:moveTo>
                    <a:pt x="5356" y="129"/>
                  </a:moveTo>
                  <a:cubicBezTo>
                    <a:pt x="5350" y="129"/>
                    <a:pt x="5346" y="133"/>
                    <a:pt x="5346" y="139"/>
                  </a:cubicBezTo>
                  <a:cubicBezTo>
                    <a:pt x="5346" y="144"/>
                    <a:pt x="5350" y="149"/>
                    <a:pt x="5356" y="149"/>
                  </a:cubicBezTo>
                  <a:cubicBezTo>
                    <a:pt x="5361" y="149"/>
                    <a:pt x="5366" y="144"/>
                    <a:pt x="5366" y="139"/>
                  </a:cubicBezTo>
                  <a:cubicBezTo>
                    <a:pt x="5366" y="133"/>
                    <a:pt x="5361" y="129"/>
                    <a:pt x="5356" y="129"/>
                  </a:cubicBezTo>
                  <a:moveTo>
                    <a:pt x="784" y="127"/>
                  </a:moveTo>
                  <a:cubicBezTo>
                    <a:pt x="778" y="127"/>
                    <a:pt x="773" y="132"/>
                    <a:pt x="773" y="139"/>
                  </a:cubicBezTo>
                  <a:cubicBezTo>
                    <a:pt x="773" y="145"/>
                    <a:pt x="778" y="151"/>
                    <a:pt x="784" y="151"/>
                  </a:cubicBezTo>
                  <a:cubicBezTo>
                    <a:pt x="791" y="151"/>
                    <a:pt x="796" y="145"/>
                    <a:pt x="796" y="139"/>
                  </a:cubicBezTo>
                  <a:cubicBezTo>
                    <a:pt x="796" y="132"/>
                    <a:pt x="791" y="127"/>
                    <a:pt x="784" y="127"/>
                  </a:cubicBezTo>
                  <a:moveTo>
                    <a:pt x="5225" y="126"/>
                  </a:moveTo>
                  <a:cubicBezTo>
                    <a:pt x="5218" y="126"/>
                    <a:pt x="5213" y="132"/>
                    <a:pt x="5213" y="139"/>
                  </a:cubicBezTo>
                  <a:cubicBezTo>
                    <a:pt x="5213" y="145"/>
                    <a:pt x="5218" y="151"/>
                    <a:pt x="5225" y="151"/>
                  </a:cubicBezTo>
                  <a:cubicBezTo>
                    <a:pt x="5232" y="151"/>
                    <a:pt x="5237" y="145"/>
                    <a:pt x="5237" y="139"/>
                  </a:cubicBezTo>
                  <a:cubicBezTo>
                    <a:pt x="5237" y="132"/>
                    <a:pt x="5232" y="126"/>
                    <a:pt x="5225" y="126"/>
                  </a:cubicBezTo>
                  <a:moveTo>
                    <a:pt x="915" y="125"/>
                  </a:moveTo>
                  <a:cubicBezTo>
                    <a:pt x="908" y="125"/>
                    <a:pt x="901" y="131"/>
                    <a:pt x="901" y="139"/>
                  </a:cubicBezTo>
                  <a:cubicBezTo>
                    <a:pt x="901" y="146"/>
                    <a:pt x="908" y="152"/>
                    <a:pt x="915" y="152"/>
                  </a:cubicBezTo>
                  <a:cubicBezTo>
                    <a:pt x="923" y="152"/>
                    <a:pt x="929" y="146"/>
                    <a:pt x="929" y="139"/>
                  </a:cubicBezTo>
                  <a:cubicBezTo>
                    <a:pt x="929" y="131"/>
                    <a:pt x="923" y="125"/>
                    <a:pt x="915" y="125"/>
                  </a:cubicBezTo>
                  <a:moveTo>
                    <a:pt x="5095" y="125"/>
                  </a:moveTo>
                  <a:cubicBezTo>
                    <a:pt x="5087" y="125"/>
                    <a:pt x="5080" y="131"/>
                    <a:pt x="5080" y="139"/>
                  </a:cubicBezTo>
                  <a:cubicBezTo>
                    <a:pt x="5080" y="146"/>
                    <a:pt x="5087" y="153"/>
                    <a:pt x="5095" y="153"/>
                  </a:cubicBezTo>
                  <a:cubicBezTo>
                    <a:pt x="5102" y="153"/>
                    <a:pt x="5109" y="146"/>
                    <a:pt x="5109" y="139"/>
                  </a:cubicBezTo>
                  <a:cubicBezTo>
                    <a:pt x="5109" y="131"/>
                    <a:pt x="5102" y="125"/>
                    <a:pt x="5095" y="125"/>
                  </a:cubicBezTo>
                  <a:moveTo>
                    <a:pt x="1046" y="123"/>
                  </a:moveTo>
                  <a:cubicBezTo>
                    <a:pt x="1037" y="123"/>
                    <a:pt x="1030" y="130"/>
                    <a:pt x="1030" y="139"/>
                  </a:cubicBezTo>
                  <a:cubicBezTo>
                    <a:pt x="1030" y="147"/>
                    <a:pt x="1037" y="155"/>
                    <a:pt x="1046" y="155"/>
                  </a:cubicBezTo>
                  <a:cubicBezTo>
                    <a:pt x="1055" y="155"/>
                    <a:pt x="1062" y="147"/>
                    <a:pt x="1062" y="139"/>
                  </a:cubicBezTo>
                  <a:cubicBezTo>
                    <a:pt x="1062" y="130"/>
                    <a:pt x="1055" y="123"/>
                    <a:pt x="1046" y="123"/>
                  </a:cubicBezTo>
                  <a:moveTo>
                    <a:pt x="4964" y="122"/>
                  </a:moveTo>
                  <a:cubicBezTo>
                    <a:pt x="4955" y="122"/>
                    <a:pt x="4948" y="130"/>
                    <a:pt x="4948" y="139"/>
                  </a:cubicBezTo>
                  <a:cubicBezTo>
                    <a:pt x="4948" y="148"/>
                    <a:pt x="4955" y="155"/>
                    <a:pt x="4964" y="155"/>
                  </a:cubicBezTo>
                  <a:cubicBezTo>
                    <a:pt x="4973" y="155"/>
                    <a:pt x="4980" y="148"/>
                    <a:pt x="4980" y="139"/>
                  </a:cubicBezTo>
                  <a:cubicBezTo>
                    <a:pt x="4980" y="130"/>
                    <a:pt x="4973" y="122"/>
                    <a:pt x="4964" y="122"/>
                  </a:cubicBezTo>
                  <a:moveTo>
                    <a:pt x="1176" y="121"/>
                  </a:moveTo>
                  <a:cubicBezTo>
                    <a:pt x="1166" y="121"/>
                    <a:pt x="1158" y="129"/>
                    <a:pt x="1158" y="139"/>
                  </a:cubicBezTo>
                  <a:cubicBezTo>
                    <a:pt x="1158" y="149"/>
                    <a:pt x="1166" y="157"/>
                    <a:pt x="1176" y="157"/>
                  </a:cubicBezTo>
                  <a:cubicBezTo>
                    <a:pt x="1186" y="157"/>
                    <a:pt x="1194" y="149"/>
                    <a:pt x="1194" y="139"/>
                  </a:cubicBezTo>
                  <a:cubicBezTo>
                    <a:pt x="1194" y="129"/>
                    <a:pt x="1186" y="121"/>
                    <a:pt x="1176" y="121"/>
                  </a:cubicBezTo>
                  <a:moveTo>
                    <a:pt x="4833" y="120"/>
                  </a:moveTo>
                  <a:cubicBezTo>
                    <a:pt x="4823" y="120"/>
                    <a:pt x="4815" y="128"/>
                    <a:pt x="4815" y="139"/>
                  </a:cubicBezTo>
                  <a:cubicBezTo>
                    <a:pt x="4815" y="149"/>
                    <a:pt x="4823" y="157"/>
                    <a:pt x="4833" y="157"/>
                  </a:cubicBezTo>
                  <a:cubicBezTo>
                    <a:pt x="4844" y="157"/>
                    <a:pt x="4852" y="149"/>
                    <a:pt x="4852" y="139"/>
                  </a:cubicBezTo>
                  <a:cubicBezTo>
                    <a:pt x="4852" y="128"/>
                    <a:pt x="4844" y="120"/>
                    <a:pt x="4833" y="120"/>
                  </a:cubicBezTo>
                  <a:moveTo>
                    <a:pt x="1307" y="119"/>
                  </a:moveTo>
                  <a:cubicBezTo>
                    <a:pt x="1296" y="119"/>
                    <a:pt x="1287" y="128"/>
                    <a:pt x="1287" y="139"/>
                  </a:cubicBezTo>
                  <a:cubicBezTo>
                    <a:pt x="1287" y="150"/>
                    <a:pt x="1296" y="159"/>
                    <a:pt x="1307" y="159"/>
                  </a:cubicBezTo>
                  <a:cubicBezTo>
                    <a:pt x="1318" y="159"/>
                    <a:pt x="1327" y="150"/>
                    <a:pt x="1327" y="139"/>
                  </a:cubicBezTo>
                  <a:cubicBezTo>
                    <a:pt x="1327" y="128"/>
                    <a:pt x="1318" y="119"/>
                    <a:pt x="1307" y="119"/>
                  </a:cubicBezTo>
                  <a:moveTo>
                    <a:pt x="4703" y="118"/>
                  </a:moveTo>
                  <a:cubicBezTo>
                    <a:pt x="4691" y="118"/>
                    <a:pt x="4682" y="127"/>
                    <a:pt x="4682" y="139"/>
                  </a:cubicBezTo>
                  <a:cubicBezTo>
                    <a:pt x="4682" y="150"/>
                    <a:pt x="4691" y="159"/>
                    <a:pt x="4703" y="159"/>
                  </a:cubicBezTo>
                  <a:cubicBezTo>
                    <a:pt x="4714" y="159"/>
                    <a:pt x="4723" y="150"/>
                    <a:pt x="4723" y="139"/>
                  </a:cubicBezTo>
                  <a:cubicBezTo>
                    <a:pt x="4723" y="127"/>
                    <a:pt x="4714" y="118"/>
                    <a:pt x="4703" y="118"/>
                  </a:cubicBezTo>
                  <a:moveTo>
                    <a:pt x="1438" y="117"/>
                  </a:moveTo>
                  <a:cubicBezTo>
                    <a:pt x="1425" y="117"/>
                    <a:pt x="1415" y="126"/>
                    <a:pt x="1415" y="139"/>
                  </a:cubicBezTo>
                  <a:cubicBezTo>
                    <a:pt x="1415" y="151"/>
                    <a:pt x="1425" y="161"/>
                    <a:pt x="1438" y="161"/>
                  </a:cubicBezTo>
                  <a:cubicBezTo>
                    <a:pt x="1450" y="161"/>
                    <a:pt x="1460" y="151"/>
                    <a:pt x="1460" y="139"/>
                  </a:cubicBezTo>
                  <a:cubicBezTo>
                    <a:pt x="1460" y="126"/>
                    <a:pt x="1450" y="117"/>
                    <a:pt x="1438" y="117"/>
                  </a:cubicBezTo>
                  <a:moveTo>
                    <a:pt x="4572" y="117"/>
                  </a:moveTo>
                  <a:cubicBezTo>
                    <a:pt x="4560" y="117"/>
                    <a:pt x="4550" y="126"/>
                    <a:pt x="4550" y="139"/>
                  </a:cubicBezTo>
                  <a:cubicBezTo>
                    <a:pt x="4550" y="151"/>
                    <a:pt x="4560" y="161"/>
                    <a:pt x="4572" y="161"/>
                  </a:cubicBezTo>
                  <a:cubicBezTo>
                    <a:pt x="4584" y="161"/>
                    <a:pt x="4594" y="151"/>
                    <a:pt x="4594" y="139"/>
                  </a:cubicBezTo>
                  <a:cubicBezTo>
                    <a:pt x="4594" y="126"/>
                    <a:pt x="4584" y="117"/>
                    <a:pt x="4572" y="117"/>
                  </a:cubicBezTo>
                  <a:moveTo>
                    <a:pt x="1568" y="115"/>
                  </a:moveTo>
                  <a:cubicBezTo>
                    <a:pt x="1555" y="115"/>
                    <a:pt x="1544" y="125"/>
                    <a:pt x="1544" y="139"/>
                  </a:cubicBezTo>
                  <a:cubicBezTo>
                    <a:pt x="1544" y="152"/>
                    <a:pt x="1555" y="163"/>
                    <a:pt x="1568" y="163"/>
                  </a:cubicBezTo>
                  <a:cubicBezTo>
                    <a:pt x="1581" y="163"/>
                    <a:pt x="1592" y="152"/>
                    <a:pt x="1592" y="139"/>
                  </a:cubicBezTo>
                  <a:cubicBezTo>
                    <a:pt x="1592" y="125"/>
                    <a:pt x="1581" y="115"/>
                    <a:pt x="1568" y="115"/>
                  </a:cubicBezTo>
                  <a:moveTo>
                    <a:pt x="4441" y="114"/>
                  </a:moveTo>
                  <a:cubicBezTo>
                    <a:pt x="4428" y="114"/>
                    <a:pt x="4417" y="125"/>
                    <a:pt x="4417" y="139"/>
                  </a:cubicBezTo>
                  <a:cubicBezTo>
                    <a:pt x="4417" y="152"/>
                    <a:pt x="4428" y="163"/>
                    <a:pt x="4441" y="163"/>
                  </a:cubicBezTo>
                  <a:cubicBezTo>
                    <a:pt x="4455" y="163"/>
                    <a:pt x="4466" y="152"/>
                    <a:pt x="4466" y="139"/>
                  </a:cubicBezTo>
                  <a:cubicBezTo>
                    <a:pt x="4466" y="125"/>
                    <a:pt x="4455" y="114"/>
                    <a:pt x="4441" y="114"/>
                  </a:cubicBezTo>
                  <a:moveTo>
                    <a:pt x="1699" y="113"/>
                  </a:moveTo>
                  <a:cubicBezTo>
                    <a:pt x="1684" y="113"/>
                    <a:pt x="1673" y="124"/>
                    <a:pt x="1673" y="139"/>
                  </a:cubicBezTo>
                  <a:cubicBezTo>
                    <a:pt x="1673" y="153"/>
                    <a:pt x="1684" y="165"/>
                    <a:pt x="1699" y="165"/>
                  </a:cubicBezTo>
                  <a:cubicBezTo>
                    <a:pt x="1713" y="165"/>
                    <a:pt x="1725" y="153"/>
                    <a:pt x="1725" y="139"/>
                  </a:cubicBezTo>
                  <a:cubicBezTo>
                    <a:pt x="1725" y="124"/>
                    <a:pt x="1713" y="113"/>
                    <a:pt x="1699" y="113"/>
                  </a:cubicBezTo>
                  <a:moveTo>
                    <a:pt x="4311" y="113"/>
                  </a:moveTo>
                  <a:cubicBezTo>
                    <a:pt x="4296" y="113"/>
                    <a:pt x="4285" y="124"/>
                    <a:pt x="4285" y="139"/>
                  </a:cubicBezTo>
                  <a:cubicBezTo>
                    <a:pt x="4285" y="153"/>
                    <a:pt x="4296" y="165"/>
                    <a:pt x="4311" y="165"/>
                  </a:cubicBezTo>
                  <a:cubicBezTo>
                    <a:pt x="4325" y="165"/>
                    <a:pt x="4337" y="153"/>
                    <a:pt x="4337" y="139"/>
                  </a:cubicBezTo>
                  <a:cubicBezTo>
                    <a:pt x="4337" y="124"/>
                    <a:pt x="4325" y="113"/>
                    <a:pt x="4311" y="113"/>
                  </a:cubicBezTo>
                  <a:moveTo>
                    <a:pt x="1829" y="111"/>
                  </a:moveTo>
                  <a:cubicBezTo>
                    <a:pt x="1814" y="111"/>
                    <a:pt x="1801" y="123"/>
                    <a:pt x="1801" y="139"/>
                  </a:cubicBezTo>
                  <a:cubicBezTo>
                    <a:pt x="1801" y="154"/>
                    <a:pt x="1814" y="167"/>
                    <a:pt x="1829" y="167"/>
                  </a:cubicBezTo>
                  <a:cubicBezTo>
                    <a:pt x="1845" y="167"/>
                    <a:pt x="1857" y="154"/>
                    <a:pt x="1857" y="139"/>
                  </a:cubicBezTo>
                  <a:cubicBezTo>
                    <a:pt x="1857" y="123"/>
                    <a:pt x="1845" y="111"/>
                    <a:pt x="1829" y="111"/>
                  </a:cubicBezTo>
                  <a:moveTo>
                    <a:pt x="4180" y="110"/>
                  </a:moveTo>
                  <a:cubicBezTo>
                    <a:pt x="4165" y="110"/>
                    <a:pt x="4152" y="123"/>
                    <a:pt x="4152" y="139"/>
                  </a:cubicBezTo>
                  <a:cubicBezTo>
                    <a:pt x="4152" y="154"/>
                    <a:pt x="4165" y="167"/>
                    <a:pt x="4180" y="167"/>
                  </a:cubicBezTo>
                  <a:cubicBezTo>
                    <a:pt x="4196" y="167"/>
                    <a:pt x="4209" y="154"/>
                    <a:pt x="4209" y="139"/>
                  </a:cubicBezTo>
                  <a:cubicBezTo>
                    <a:pt x="4209" y="123"/>
                    <a:pt x="4196" y="110"/>
                    <a:pt x="4180" y="110"/>
                  </a:cubicBezTo>
                  <a:moveTo>
                    <a:pt x="1960" y="109"/>
                  </a:moveTo>
                  <a:cubicBezTo>
                    <a:pt x="1943" y="109"/>
                    <a:pt x="1930" y="122"/>
                    <a:pt x="1930" y="139"/>
                  </a:cubicBezTo>
                  <a:cubicBezTo>
                    <a:pt x="1930" y="155"/>
                    <a:pt x="1943" y="169"/>
                    <a:pt x="1960" y="169"/>
                  </a:cubicBezTo>
                  <a:cubicBezTo>
                    <a:pt x="1977" y="169"/>
                    <a:pt x="1990" y="155"/>
                    <a:pt x="1990" y="139"/>
                  </a:cubicBezTo>
                  <a:cubicBezTo>
                    <a:pt x="1990" y="122"/>
                    <a:pt x="1977" y="109"/>
                    <a:pt x="1960" y="109"/>
                  </a:cubicBezTo>
                  <a:moveTo>
                    <a:pt x="4050" y="109"/>
                  </a:moveTo>
                  <a:cubicBezTo>
                    <a:pt x="4033" y="109"/>
                    <a:pt x="4020" y="122"/>
                    <a:pt x="4020" y="139"/>
                  </a:cubicBezTo>
                  <a:cubicBezTo>
                    <a:pt x="4020" y="155"/>
                    <a:pt x="4033" y="169"/>
                    <a:pt x="4050" y="169"/>
                  </a:cubicBezTo>
                  <a:cubicBezTo>
                    <a:pt x="4066" y="169"/>
                    <a:pt x="4080" y="155"/>
                    <a:pt x="4080" y="139"/>
                  </a:cubicBezTo>
                  <a:cubicBezTo>
                    <a:pt x="4080" y="122"/>
                    <a:pt x="4066" y="109"/>
                    <a:pt x="4050" y="109"/>
                  </a:cubicBezTo>
                  <a:moveTo>
                    <a:pt x="1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6009" y="8"/>
                  </a:moveTo>
                  <a:cubicBezTo>
                    <a:pt x="6008" y="8"/>
                    <a:pt x="6008" y="8"/>
                    <a:pt x="6008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moveTo>
                    <a:pt x="131" y="6"/>
                  </a:moveTo>
                  <a:cubicBezTo>
                    <a:pt x="130" y="6"/>
                    <a:pt x="129" y="7"/>
                    <a:pt x="129" y="8"/>
                  </a:cubicBezTo>
                  <a:cubicBezTo>
                    <a:pt x="129" y="9"/>
                    <a:pt x="130" y="10"/>
                    <a:pt x="131" y="10"/>
                  </a:cubicBezTo>
                  <a:cubicBezTo>
                    <a:pt x="133" y="10"/>
                    <a:pt x="134" y="9"/>
                    <a:pt x="134" y="8"/>
                  </a:cubicBezTo>
                  <a:cubicBezTo>
                    <a:pt x="134" y="7"/>
                    <a:pt x="133" y="6"/>
                    <a:pt x="131" y="6"/>
                  </a:cubicBezTo>
                  <a:moveTo>
                    <a:pt x="5878" y="6"/>
                  </a:moveTo>
                  <a:cubicBezTo>
                    <a:pt x="5877" y="6"/>
                    <a:pt x="5876" y="7"/>
                    <a:pt x="5876" y="8"/>
                  </a:cubicBezTo>
                  <a:cubicBezTo>
                    <a:pt x="5876" y="9"/>
                    <a:pt x="5877" y="11"/>
                    <a:pt x="5878" y="11"/>
                  </a:cubicBezTo>
                  <a:cubicBezTo>
                    <a:pt x="5880" y="11"/>
                    <a:pt x="5881" y="9"/>
                    <a:pt x="5881" y="8"/>
                  </a:cubicBezTo>
                  <a:cubicBezTo>
                    <a:pt x="5881" y="7"/>
                    <a:pt x="5880" y="6"/>
                    <a:pt x="5878" y="6"/>
                  </a:cubicBezTo>
                  <a:moveTo>
                    <a:pt x="262" y="4"/>
                  </a:moveTo>
                  <a:cubicBezTo>
                    <a:pt x="260" y="4"/>
                    <a:pt x="258" y="6"/>
                    <a:pt x="258" y="8"/>
                  </a:cubicBezTo>
                  <a:cubicBezTo>
                    <a:pt x="258" y="10"/>
                    <a:pt x="260" y="12"/>
                    <a:pt x="262" y="12"/>
                  </a:cubicBezTo>
                  <a:cubicBezTo>
                    <a:pt x="264" y="12"/>
                    <a:pt x="266" y="10"/>
                    <a:pt x="266" y="8"/>
                  </a:cubicBezTo>
                  <a:cubicBezTo>
                    <a:pt x="266" y="6"/>
                    <a:pt x="264" y="4"/>
                    <a:pt x="262" y="4"/>
                  </a:cubicBezTo>
                  <a:moveTo>
                    <a:pt x="5748" y="4"/>
                  </a:moveTo>
                  <a:cubicBezTo>
                    <a:pt x="5745" y="4"/>
                    <a:pt x="5743" y="6"/>
                    <a:pt x="5743" y="8"/>
                  </a:cubicBezTo>
                  <a:cubicBezTo>
                    <a:pt x="5743" y="10"/>
                    <a:pt x="5745" y="12"/>
                    <a:pt x="5748" y="12"/>
                  </a:cubicBezTo>
                  <a:cubicBezTo>
                    <a:pt x="5750" y="12"/>
                    <a:pt x="5752" y="10"/>
                    <a:pt x="5752" y="8"/>
                  </a:cubicBezTo>
                  <a:cubicBezTo>
                    <a:pt x="5752" y="6"/>
                    <a:pt x="5750" y="4"/>
                    <a:pt x="5748" y="4"/>
                  </a:cubicBezTo>
                  <a:moveTo>
                    <a:pt x="393" y="2"/>
                  </a:moveTo>
                  <a:cubicBezTo>
                    <a:pt x="389" y="2"/>
                    <a:pt x="387" y="5"/>
                    <a:pt x="387" y="8"/>
                  </a:cubicBezTo>
                  <a:cubicBezTo>
                    <a:pt x="387" y="11"/>
                    <a:pt x="389" y="14"/>
                    <a:pt x="393" y="14"/>
                  </a:cubicBezTo>
                  <a:cubicBezTo>
                    <a:pt x="396" y="14"/>
                    <a:pt x="399" y="11"/>
                    <a:pt x="399" y="8"/>
                  </a:cubicBezTo>
                  <a:cubicBezTo>
                    <a:pt x="399" y="5"/>
                    <a:pt x="396" y="2"/>
                    <a:pt x="393" y="2"/>
                  </a:cubicBezTo>
                  <a:moveTo>
                    <a:pt x="5617" y="2"/>
                  </a:moveTo>
                  <a:cubicBezTo>
                    <a:pt x="5613" y="2"/>
                    <a:pt x="5610" y="4"/>
                    <a:pt x="5610" y="8"/>
                  </a:cubicBezTo>
                  <a:cubicBezTo>
                    <a:pt x="5610" y="12"/>
                    <a:pt x="5613" y="15"/>
                    <a:pt x="5617" y="15"/>
                  </a:cubicBezTo>
                  <a:cubicBezTo>
                    <a:pt x="5621" y="15"/>
                    <a:pt x="5623" y="12"/>
                    <a:pt x="5623" y="8"/>
                  </a:cubicBezTo>
                  <a:cubicBezTo>
                    <a:pt x="5623" y="4"/>
                    <a:pt x="5621" y="2"/>
                    <a:pt x="5617" y="2"/>
                  </a:cubicBezTo>
                  <a:moveTo>
                    <a:pt x="523" y="0"/>
                  </a:moveTo>
                  <a:cubicBezTo>
                    <a:pt x="519" y="0"/>
                    <a:pt x="515" y="4"/>
                    <a:pt x="515" y="8"/>
                  </a:cubicBezTo>
                  <a:cubicBezTo>
                    <a:pt x="515" y="12"/>
                    <a:pt x="519" y="16"/>
                    <a:pt x="523" y="16"/>
                  </a:cubicBezTo>
                  <a:cubicBezTo>
                    <a:pt x="528" y="16"/>
                    <a:pt x="531" y="12"/>
                    <a:pt x="531" y="8"/>
                  </a:cubicBezTo>
                  <a:cubicBezTo>
                    <a:pt x="531" y="4"/>
                    <a:pt x="528" y="0"/>
                    <a:pt x="523" y="0"/>
                  </a:cubicBezTo>
                  <a:moveTo>
                    <a:pt x="5486" y="0"/>
                  </a:moveTo>
                  <a:cubicBezTo>
                    <a:pt x="5482" y="0"/>
                    <a:pt x="5478" y="3"/>
                    <a:pt x="5478" y="8"/>
                  </a:cubicBezTo>
                  <a:cubicBezTo>
                    <a:pt x="5478" y="13"/>
                    <a:pt x="5482" y="16"/>
                    <a:pt x="5486" y="16"/>
                  </a:cubicBezTo>
                  <a:cubicBezTo>
                    <a:pt x="5491" y="16"/>
                    <a:pt x="5495" y="13"/>
                    <a:pt x="5495" y="8"/>
                  </a:cubicBezTo>
                  <a:cubicBezTo>
                    <a:pt x="5495" y="3"/>
                    <a:pt x="5491" y="0"/>
                    <a:pt x="5486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454" name="Google Shape;454;p2"/>
          <p:cNvGrpSpPr/>
          <p:nvPr/>
        </p:nvGrpSpPr>
        <p:grpSpPr>
          <a:xfrm>
            <a:off x="7467600" y="2228766"/>
            <a:ext cx="8077200" cy="8075554"/>
            <a:chOff x="-1066" y="-2745"/>
            <a:chExt cx="9816" cy="9814"/>
          </a:xfrm>
        </p:grpSpPr>
        <p:sp>
          <p:nvSpPr>
            <p:cNvPr id="455" name="Google Shape;455;p2"/>
            <p:cNvSpPr/>
            <p:nvPr/>
          </p:nvSpPr>
          <p:spPr>
            <a:xfrm>
              <a:off x="-640" y="-2321"/>
              <a:ext cx="8965" cy="4978"/>
            </a:xfrm>
            <a:custGeom>
              <a:avLst/>
              <a:gdLst/>
              <a:ahLst/>
              <a:cxnLst/>
              <a:rect l="l" t="t" r="r" b="b"/>
              <a:pathLst>
                <a:path w="5488" h="3048" extrusionOk="0">
                  <a:moveTo>
                    <a:pt x="3658" y="2973"/>
                  </a:moveTo>
                  <a:cubicBezTo>
                    <a:pt x="3640" y="2973"/>
                    <a:pt x="3626" y="2988"/>
                    <a:pt x="3626" y="3006"/>
                  </a:cubicBezTo>
                  <a:cubicBezTo>
                    <a:pt x="3626" y="3023"/>
                    <a:pt x="3640" y="3038"/>
                    <a:pt x="3658" y="3038"/>
                  </a:cubicBezTo>
                  <a:cubicBezTo>
                    <a:pt x="3676" y="3038"/>
                    <a:pt x="3690" y="3023"/>
                    <a:pt x="3690" y="3006"/>
                  </a:cubicBezTo>
                  <a:cubicBezTo>
                    <a:pt x="3690" y="2988"/>
                    <a:pt x="3676" y="2973"/>
                    <a:pt x="3658" y="2973"/>
                  </a:cubicBezTo>
                  <a:moveTo>
                    <a:pt x="1960" y="2972"/>
                  </a:moveTo>
                  <a:cubicBezTo>
                    <a:pt x="1941" y="2972"/>
                    <a:pt x="1926" y="2987"/>
                    <a:pt x="1926" y="3006"/>
                  </a:cubicBezTo>
                  <a:cubicBezTo>
                    <a:pt x="1926" y="3024"/>
                    <a:pt x="1941" y="3040"/>
                    <a:pt x="1960" y="3040"/>
                  </a:cubicBezTo>
                  <a:cubicBezTo>
                    <a:pt x="1979" y="3040"/>
                    <a:pt x="1994" y="3024"/>
                    <a:pt x="1994" y="3006"/>
                  </a:cubicBezTo>
                  <a:cubicBezTo>
                    <a:pt x="1994" y="2987"/>
                    <a:pt x="1979" y="2972"/>
                    <a:pt x="1960" y="2972"/>
                  </a:cubicBezTo>
                  <a:moveTo>
                    <a:pt x="3527" y="2972"/>
                  </a:moveTo>
                  <a:cubicBezTo>
                    <a:pt x="3509" y="2972"/>
                    <a:pt x="3493" y="2987"/>
                    <a:pt x="3493" y="3006"/>
                  </a:cubicBezTo>
                  <a:cubicBezTo>
                    <a:pt x="3493" y="3024"/>
                    <a:pt x="3509" y="3040"/>
                    <a:pt x="3527" y="3040"/>
                  </a:cubicBezTo>
                  <a:cubicBezTo>
                    <a:pt x="3546" y="3040"/>
                    <a:pt x="3561" y="3024"/>
                    <a:pt x="3561" y="3006"/>
                  </a:cubicBezTo>
                  <a:cubicBezTo>
                    <a:pt x="3561" y="2987"/>
                    <a:pt x="3546" y="2972"/>
                    <a:pt x="3527" y="2972"/>
                  </a:cubicBezTo>
                  <a:moveTo>
                    <a:pt x="2091" y="2970"/>
                  </a:moveTo>
                  <a:cubicBezTo>
                    <a:pt x="2071" y="2970"/>
                    <a:pt x="2055" y="2986"/>
                    <a:pt x="2055" y="3006"/>
                  </a:cubicBezTo>
                  <a:cubicBezTo>
                    <a:pt x="2055" y="3025"/>
                    <a:pt x="2071" y="3042"/>
                    <a:pt x="2091" y="3042"/>
                  </a:cubicBezTo>
                  <a:cubicBezTo>
                    <a:pt x="2111" y="3042"/>
                    <a:pt x="2127" y="3025"/>
                    <a:pt x="2127" y="3006"/>
                  </a:cubicBezTo>
                  <a:cubicBezTo>
                    <a:pt x="2127" y="2986"/>
                    <a:pt x="2111" y="2970"/>
                    <a:pt x="2091" y="2970"/>
                  </a:cubicBezTo>
                  <a:moveTo>
                    <a:pt x="3397" y="2970"/>
                  </a:moveTo>
                  <a:cubicBezTo>
                    <a:pt x="3377" y="2970"/>
                    <a:pt x="3361" y="2986"/>
                    <a:pt x="3361" y="3006"/>
                  </a:cubicBezTo>
                  <a:cubicBezTo>
                    <a:pt x="3361" y="3025"/>
                    <a:pt x="3377" y="3042"/>
                    <a:pt x="3397" y="3042"/>
                  </a:cubicBezTo>
                  <a:cubicBezTo>
                    <a:pt x="3417" y="3042"/>
                    <a:pt x="3433" y="3025"/>
                    <a:pt x="3433" y="3006"/>
                  </a:cubicBezTo>
                  <a:cubicBezTo>
                    <a:pt x="3433" y="2986"/>
                    <a:pt x="3417" y="2970"/>
                    <a:pt x="3397" y="2970"/>
                  </a:cubicBezTo>
                  <a:moveTo>
                    <a:pt x="2221" y="2968"/>
                  </a:moveTo>
                  <a:cubicBezTo>
                    <a:pt x="2201" y="2968"/>
                    <a:pt x="2184" y="2985"/>
                    <a:pt x="2184" y="3006"/>
                  </a:cubicBezTo>
                  <a:cubicBezTo>
                    <a:pt x="2184" y="3026"/>
                    <a:pt x="2201" y="3043"/>
                    <a:pt x="2221" y="3043"/>
                  </a:cubicBezTo>
                  <a:cubicBezTo>
                    <a:pt x="2242" y="3043"/>
                    <a:pt x="2259" y="3026"/>
                    <a:pt x="2259" y="3006"/>
                  </a:cubicBezTo>
                  <a:cubicBezTo>
                    <a:pt x="2259" y="2985"/>
                    <a:pt x="2242" y="2968"/>
                    <a:pt x="2221" y="2968"/>
                  </a:cubicBezTo>
                  <a:moveTo>
                    <a:pt x="3266" y="2968"/>
                  </a:moveTo>
                  <a:cubicBezTo>
                    <a:pt x="3245" y="2968"/>
                    <a:pt x="3229" y="2985"/>
                    <a:pt x="3229" y="3006"/>
                  </a:cubicBezTo>
                  <a:cubicBezTo>
                    <a:pt x="3229" y="3026"/>
                    <a:pt x="3245" y="3043"/>
                    <a:pt x="3266" y="3043"/>
                  </a:cubicBezTo>
                  <a:cubicBezTo>
                    <a:pt x="3287" y="3043"/>
                    <a:pt x="3304" y="3026"/>
                    <a:pt x="3304" y="3006"/>
                  </a:cubicBezTo>
                  <a:cubicBezTo>
                    <a:pt x="3304" y="2985"/>
                    <a:pt x="3287" y="2968"/>
                    <a:pt x="3266" y="2968"/>
                  </a:cubicBezTo>
                  <a:moveTo>
                    <a:pt x="2352" y="2966"/>
                  </a:moveTo>
                  <a:cubicBezTo>
                    <a:pt x="2330" y="2966"/>
                    <a:pt x="2313" y="2984"/>
                    <a:pt x="2313" y="3006"/>
                  </a:cubicBezTo>
                  <a:cubicBezTo>
                    <a:pt x="2313" y="3027"/>
                    <a:pt x="2330" y="3045"/>
                    <a:pt x="2352" y="3045"/>
                  </a:cubicBezTo>
                  <a:cubicBezTo>
                    <a:pt x="2374" y="3045"/>
                    <a:pt x="2391" y="3027"/>
                    <a:pt x="2391" y="3006"/>
                  </a:cubicBezTo>
                  <a:cubicBezTo>
                    <a:pt x="2391" y="2984"/>
                    <a:pt x="2374" y="2966"/>
                    <a:pt x="2352" y="2966"/>
                  </a:cubicBezTo>
                  <a:moveTo>
                    <a:pt x="3136" y="2966"/>
                  </a:moveTo>
                  <a:cubicBezTo>
                    <a:pt x="3114" y="2966"/>
                    <a:pt x="3096" y="2984"/>
                    <a:pt x="3096" y="3006"/>
                  </a:cubicBezTo>
                  <a:cubicBezTo>
                    <a:pt x="3096" y="3027"/>
                    <a:pt x="3114" y="3045"/>
                    <a:pt x="3136" y="3045"/>
                  </a:cubicBezTo>
                  <a:cubicBezTo>
                    <a:pt x="3157" y="3045"/>
                    <a:pt x="3175" y="3027"/>
                    <a:pt x="3175" y="3006"/>
                  </a:cubicBezTo>
                  <a:cubicBezTo>
                    <a:pt x="3175" y="2984"/>
                    <a:pt x="3157" y="2966"/>
                    <a:pt x="3136" y="2966"/>
                  </a:cubicBezTo>
                  <a:moveTo>
                    <a:pt x="2483" y="2965"/>
                  </a:moveTo>
                  <a:cubicBezTo>
                    <a:pt x="2460" y="2965"/>
                    <a:pt x="2442" y="2983"/>
                    <a:pt x="2442" y="3006"/>
                  </a:cubicBezTo>
                  <a:cubicBezTo>
                    <a:pt x="2442" y="3028"/>
                    <a:pt x="2460" y="3047"/>
                    <a:pt x="2483" y="3047"/>
                  </a:cubicBezTo>
                  <a:cubicBezTo>
                    <a:pt x="2505" y="3047"/>
                    <a:pt x="2524" y="3028"/>
                    <a:pt x="2524" y="3006"/>
                  </a:cubicBezTo>
                  <a:cubicBezTo>
                    <a:pt x="2524" y="2983"/>
                    <a:pt x="2505" y="2965"/>
                    <a:pt x="2483" y="2965"/>
                  </a:cubicBezTo>
                  <a:moveTo>
                    <a:pt x="3005" y="2965"/>
                  </a:moveTo>
                  <a:cubicBezTo>
                    <a:pt x="2982" y="2965"/>
                    <a:pt x="2964" y="2983"/>
                    <a:pt x="2964" y="3006"/>
                  </a:cubicBezTo>
                  <a:cubicBezTo>
                    <a:pt x="2964" y="3028"/>
                    <a:pt x="2982" y="3047"/>
                    <a:pt x="3005" y="3047"/>
                  </a:cubicBezTo>
                  <a:cubicBezTo>
                    <a:pt x="3028" y="3047"/>
                    <a:pt x="3046" y="3028"/>
                    <a:pt x="3046" y="3006"/>
                  </a:cubicBezTo>
                  <a:cubicBezTo>
                    <a:pt x="3046" y="2983"/>
                    <a:pt x="3028" y="2965"/>
                    <a:pt x="3005" y="2965"/>
                  </a:cubicBezTo>
                  <a:moveTo>
                    <a:pt x="2613" y="2964"/>
                  </a:moveTo>
                  <a:cubicBezTo>
                    <a:pt x="2590" y="2964"/>
                    <a:pt x="2571" y="2982"/>
                    <a:pt x="2571" y="3006"/>
                  </a:cubicBezTo>
                  <a:cubicBezTo>
                    <a:pt x="2571" y="3029"/>
                    <a:pt x="2590" y="3048"/>
                    <a:pt x="2613" y="3048"/>
                  </a:cubicBezTo>
                  <a:cubicBezTo>
                    <a:pt x="2636" y="3048"/>
                    <a:pt x="2655" y="3029"/>
                    <a:pt x="2655" y="3006"/>
                  </a:cubicBezTo>
                  <a:cubicBezTo>
                    <a:pt x="2655" y="2982"/>
                    <a:pt x="2636" y="2964"/>
                    <a:pt x="2613" y="2964"/>
                  </a:cubicBezTo>
                  <a:moveTo>
                    <a:pt x="2874" y="2963"/>
                  </a:moveTo>
                  <a:cubicBezTo>
                    <a:pt x="2851" y="2963"/>
                    <a:pt x="2832" y="2982"/>
                    <a:pt x="2832" y="3006"/>
                  </a:cubicBezTo>
                  <a:cubicBezTo>
                    <a:pt x="2832" y="3029"/>
                    <a:pt x="2851" y="3048"/>
                    <a:pt x="2874" y="3048"/>
                  </a:cubicBezTo>
                  <a:cubicBezTo>
                    <a:pt x="2898" y="3048"/>
                    <a:pt x="2917" y="3029"/>
                    <a:pt x="2917" y="3006"/>
                  </a:cubicBezTo>
                  <a:cubicBezTo>
                    <a:pt x="2917" y="2982"/>
                    <a:pt x="2898" y="2963"/>
                    <a:pt x="2874" y="2963"/>
                  </a:cubicBezTo>
                  <a:moveTo>
                    <a:pt x="2744" y="2963"/>
                  </a:moveTo>
                  <a:cubicBezTo>
                    <a:pt x="2720" y="2963"/>
                    <a:pt x="2701" y="2982"/>
                    <a:pt x="2701" y="3006"/>
                  </a:cubicBezTo>
                  <a:cubicBezTo>
                    <a:pt x="2701" y="3029"/>
                    <a:pt x="2720" y="3048"/>
                    <a:pt x="2744" y="3048"/>
                  </a:cubicBezTo>
                  <a:cubicBezTo>
                    <a:pt x="2767" y="3048"/>
                    <a:pt x="2787" y="3029"/>
                    <a:pt x="2787" y="3006"/>
                  </a:cubicBezTo>
                  <a:cubicBezTo>
                    <a:pt x="2787" y="2982"/>
                    <a:pt x="2767" y="2963"/>
                    <a:pt x="2744" y="2963"/>
                  </a:cubicBezTo>
                  <a:moveTo>
                    <a:pt x="1830" y="2843"/>
                  </a:moveTo>
                  <a:cubicBezTo>
                    <a:pt x="1812" y="2843"/>
                    <a:pt x="1797" y="2857"/>
                    <a:pt x="1797" y="2875"/>
                  </a:cubicBezTo>
                  <a:cubicBezTo>
                    <a:pt x="1797" y="2893"/>
                    <a:pt x="1812" y="2907"/>
                    <a:pt x="1830" y="2907"/>
                  </a:cubicBezTo>
                  <a:cubicBezTo>
                    <a:pt x="1847" y="2907"/>
                    <a:pt x="1862" y="2893"/>
                    <a:pt x="1862" y="2875"/>
                  </a:cubicBezTo>
                  <a:cubicBezTo>
                    <a:pt x="1862" y="2857"/>
                    <a:pt x="1847" y="2843"/>
                    <a:pt x="1830" y="2843"/>
                  </a:cubicBezTo>
                  <a:moveTo>
                    <a:pt x="3658" y="2842"/>
                  </a:moveTo>
                  <a:cubicBezTo>
                    <a:pt x="3640" y="2842"/>
                    <a:pt x="3625" y="2857"/>
                    <a:pt x="3625" y="2875"/>
                  </a:cubicBezTo>
                  <a:cubicBezTo>
                    <a:pt x="3625" y="2893"/>
                    <a:pt x="3640" y="2908"/>
                    <a:pt x="3658" y="2908"/>
                  </a:cubicBezTo>
                  <a:cubicBezTo>
                    <a:pt x="3676" y="2908"/>
                    <a:pt x="3691" y="2893"/>
                    <a:pt x="3691" y="2875"/>
                  </a:cubicBezTo>
                  <a:cubicBezTo>
                    <a:pt x="3691" y="2857"/>
                    <a:pt x="3676" y="2842"/>
                    <a:pt x="3658" y="2842"/>
                  </a:cubicBezTo>
                  <a:moveTo>
                    <a:pt x="1960" y="2841"/>
                  </a:moveTo>
                  <a:cubicBezTo>
                    <a:pt x="1941" y="2841"/>
                    <a:pt x="1926" y="2856"/>
                    <a:pt x="1926" y="2875"/>
                  </a:cubicBezTo>
                  <a:cubicBezTo>
                    <a:pt x="1926" y="2894"/>
                    <a:pt x="1941" y="2909"/>
                    <a:pt x="1960" y="2909"/>
                  </a:cubicBezTo>
                  <a:cubicBezTo>
                    <a:pt x="1979" y="2909"/>
                    <a:pt x="1995" y="2894"/>
                    <a:pt x="1995" y="2875"/>
                  </a:cubicBezTo>
                  <a:cubicBezTo>
                    <a:pt x="1995" y="2856"/>
                    <a:pt x="1979" y="2841"/>
                    <a:pt x="1960" y="2841"/>
                  </a:cubicBezTo>
                  <a:moveTo>
                    <a:pt x="3527" y="2841"/>
                  </a:moveTo>
                  <a:cubicBezTo>
                    <a:pt x="3508" y="2841"/>
                    <a:pt x="3493" y="2856"/>
                    <a:pt x="3493" y="2875"/>
                  </a:cubicBezTo>
                  <a:cubicBezTo>
                    <a:pt x="3493" y="2894"/>
                    <a:pt x="3508" y="2909"/>
                    <a:pt x="3527" y="2909"/>
                  </a:cubicBezTo>
                  <a:cubicBezTo>
                    <a:pt x="3546" y="2909"/>
                    <a:pt x="3562" y="2894"/>
                    <a:pt x="3562" y="2875"/>
                  </a:cubicBezTo>
                  <a:cubicBezTo>
                    <a:pt x="3562" y="2856"/>
                    <a:pt x="3546" y="2841"/>
                    <a:pt x="3527" y="2841"/>
                  </a:cubicBezTo>
                  <a:moveTo>
                    <a:pt x="2091" y="2839"/>
                  </a:moveTo>
                  <a:cubicBezTo>
                    <a:pt x="2071" y="2839"/>
                    <a:pt x="2055" y="2855"/>
                    <a:pt x="2055" y="2875"/>
                  </a:cubicBezTo>
                  <a:cubicBezTo>
                    <a:pt x="2055" y="2895"/>
                    <a:pt x="2071" y="2911"/>
                    <a:pt x="2091" y="2911"/>
                  </a:cubicBezTo>
                  <a:cubicBezTo>
                    <a:pt x="2111" y="2911"/>
                    <a:pt x="2127" y="2895"/>
                    <a:pt x="2127" y="2875"/>
                  </a:cubicBezTo>
                  <a:cubicBezTo>
                    <a:pt x="2127" y="2855"/>
                    <a:pt x="2111" y="2839"/>
                    <a:pt x="2091" y="2839"/>
                  </a:cubicBezTo>
                  <a:moveTo>
                    <a:pt x="3397" y="2838"/>
                  </a:moveTo>
                  <a:cubicBezTo>
                    <a:pt x="3377" y="2838"/>
                    <a:pt x="3360" y="2855"/>
                    <a:pt x="3360" y="2875"/>
                  </a:cubicBezTo>
                  <a:cubicBezTo>
                    <a:pt x="3360" y="2895"/>
                    <a:pt x="3377" y="2912"/>
                    <a:pt x="3397" y="2912"/>
                  </a:cubicBezTo>
                  <a:cubicBezTo>
                    <a:pt x="3417" y="2912"/>
                    <a:pt x="3433" y="2895"/>
                    <a:pt x="3433" y="2875"/>
                  </a:cubicBezTo>
                  <a:cubicBezTo>
                    <a:pt x="3433" y="2855"/>
                    <a:pt x="3417" y="2838"/>
                    <a:pt x="3397" y="2838"/>
                  </a:cubicBezTo>
                  <a:moveTo>
                    <a:pt x="2221" y="2837"/>
                  </a:moveTo>
                  <a:cubicBezTo>
                    <a:pt x="2200" y="2837"/>
                    <a:pt x="2183" y="2854"/>
                    <a:pt x="2183" y="2875"/>
                  </a:cubicBezTo>
                  <a:cubicBezTo>
                    <a:pt x="2183" y="2896"/>
                    <a:pt x="2200" y="2913"/>
                    <a:pt x="2221" y="2913"/>
                  </a:cubicBezTo>
                  <a:cubicBezTo>
                    <a:pt x="2243" y="2913"/>
                    <a:pt x="2260" y="2896"/>
                    <a:pt x="2260" y="2875"/>
                  </a:cubicBezTo>
                  <a:cubicBezTo>
                    <a:pt x="2260" y="2854"/>
                    <a:pt x="2243" y="2837"/>
                    <a:pt x="2221" y="2837"/>
                  </a:cubicBezTo>
                  <a:moveTo>
                    <a:pt x="3266" y="2837"/>
                  </a:moveTo>
                  <a:cubicBezTo>
                    <a:pt x="3245" y="2837"/>
                    <a:pt x="3228" y="2854"/>
                    <a:pt x="3228" y="2875"/>
                  </a:cubicBezTo>
                  <a:cubicBezTo>
                    <a:pt x="3228" y="2896"/>
                    <a:pt x="3245" y="2913"/>
                    <a:pt x="3266" y="2913"/>
                  </a:cubicBezTo>
                  <a:cubicBezTo>
                    <a:pt x="3287" y="2913"/>
                    <a:pt x="3305" y="2896"/>
                    <a:pt x="3305" y="2875"/>
                  </a:cubicBezTo>
                  <a:cubicBezTo>
                    <a:pt x="3305" y="2854"/>
                    <a:pt x="3287" y="2837"/>
                    <a:pt x="3266" y="2837"/>
                  </a:cubicBezTo>
                  <a:moveTo>
                    <a:pt x="2352" y="2835"/>
                  </a:moveTo>
                  <a:cubicBezTo>
                    <a:pt x="2330" y="2835"/>
                    <a:pt x="2312" y="2853"/>
                    <a:pt x="2312" y="2875"/>
                  </a:cubicBezTo>
                  <a:cubicBezTo>
                    <a:pt x="2312" y="2897"/>
                    <a:pt x="2330" y="2915"/>
                    <a:pt x="2352" y="2915"/>
                  </a:cubicBezTo>
                  <a:cubicBezTo>
                    <a:pt x="2374" y="2915"/>
                    <a:pt x="2392" y="2897"/>
                    <a:pt x="2392" y="2875"/>
                  </a:cubicBezTo>
                  <a:cubicBezTo>
                    <a:pt x="2392" y="2853"/>
                    <a:pt x="2374" y="2835"/>
                    <a:pt x="2352" y="2835"/>
                  </a:cubicBezTo>
                  <a:moveTo>
                    <a:pt x="3136" y="2834"/>
                  </a:moveTo>
                  <a:cubicBezTo>
                    <a:pt x="3113" y="2834"/>
                    <a:pt x="3095" y="2853"/>
                    <a:pt x="3095" y="2875"/>
                  </a:cubicBezTo>
                  <a:cubicBezTo>
                    <a:pt x="3095" y="2897"/>
                    <a:pt x="3113" y="2916"/>
                    <a:pt x="3136" y="2916"/>
                  </a:cubicBezTo>
                  <a:cubicBezTo>
                    <a:pt x="3158" y="2916"/>
                    <a:pt x="3176" y="2897"/>
                    <a:pt x="3176" y="2875"/>
                  </a:cubicBezTo>
                  <a:cubicBezTo>
                    <a:pt x="3176" y="2853"/>
                    <a:pt x="3158" y="2834"/>
                    <a:pt x="3136" y="2834"/>
                  </a:cubicBezTo>
                  <a:moveTo>
                    <a:pt x="2483" y="2833"/>
                  </a:moveTo>
                  <a:cubicBezTo>
                    <a:pt x="2459" y="2833"/>
                    <a:pt x="2441" y="2852"/>
                    <a:pt x="2441" y="2875"/>
                  </a:cubicBezTo>
                  <a:cubicBezTo>
                    <a:pt x="2441" y="2898"/>
                    <a:pt x="2459" y="2917"/>
                    <a:pt x="2483" y="2917"/>
                  </a:cubicBezTo>
                  <a:cubicBezTo>
                    <a:pt x="2506" y="2917"/>
                    <a:pt x="2525" y="2898"/>
                    <a:pt x="2525" y="2875"/>
                  </a:cubicBezTo>
                  <a:cubicBezTo>
                    <a:pt x="2525" y="2852"/>
                    <a:pt x="2506" y="2833"/>
                    <a:pt x="2483" y="2833"/>
                  </a:cubicBezTo>
                  <a:moveTo>
                    <a:pt x="3005" y="2833"/>
                  </a:moveTo>
                  <a:cubicBezTo>
                    <a:pt x="2982" y="2833"/>
                    <a:pt x="2963" y="2852"/>
                    <a:pt x="2963" y="2875"/>
                  </a:cubicBezTo>
                  <a:cubicBezTo>
                    <a:pt x="2963" y="2898"/>
                    <a:pt x="2982" y="2917"/>
                    <a:pt x="3005" y="2917"/>
                  </a:cubicBezTo>
                  <a:cubicBezTo>
                    <a:pt x="3028" y="2917"/>
                    <a:pt x="3047" y="2898"/>
                    <a:pt x="3047" y="2875"/>
                  </a:cubicBezTo>
                  <a:cubicBezTo>
                    <a:pt x="3047" y="2852"/>
                    <a:pt x="3028" y="2833"/>
                    <a:pt x="3005" y="2833"/>
                  </a:cubicBezTo>
                  <a:moveTo>
                    <a:pt x="2613" y="2831"/>
                  </a:moveTo>
                  <a:cubicBezTo>
                    <a:pt x="2589" y="2831"/>
                    <a:pt x="2569" y="2851"/>
                    <a:pt x="2569" y="2875"/>
                  </a:cubicBezTo>
                  <a:cubicBezTo>
                    <a:pt x="2569" y="2899"/>
                    <a:pt x="2589" y="2919"/>
                    <a:pt x="2613" y="2919"/>
                  </a:cubicBezTo>
                  <a:cubicBezTo>
                    <a:pt x="2637" y="2919"/>
                    <a:pt x="2657" y="2899"/>
                    <a:pt x="2657" y="2875"/>
                  </a:cubicBezTo>
                  <a:cubicBezTo>
                    <a:pt x="2657" y="2851"/>
                    <a:pt x="2637" y="2831"/>
                    <a:pt x="2613" y="2831"/>
                  </a:cubicBezTo>
                  <a:moveTo>
                    <a:pt x="2874" y="2831"/>
                  </a:moveTo>
                  <a:cubicBezTo>
                    <a:pt x="2850" y="2831"/>
                    <a:pt x="2831" y="2851"/>
                    <a:pt x="2831" y="2875"/>
                  </a:cubicBezTo>
                  <a:cubicBezTo>
                    <a:pt x="2831" y="2899"/>
                    <a:pt x="2850" y="2919"/>
                    <a:pt x="2874" y="2919"/>
                  </a:cubicBezTo>
                  <a:cubicBezTo>
                    <a:pt x="2899" y="2919"/>
                    <a:pt x="2918" y="2899"/>
                    <a:pt x="2918" y="2875"/>
                  </a:cubicBezTo>
                  <a:cubicBezTo>
                    <a:pt x="2918" y="2851"/>
                    <a:pt x="2899" y="2831"/>
                    <a:pt x="2874" y="2831"/>
                  </a:cubicBezTo>
                  <a:moveTo>
                    <a:pt x="2744" y="2830"/>
                  </a:moveTo>
                  <a:cubicBezTo>
                    <a:pt x="2719" y="2830"/>
                    <a:pt x="2699" y="2850"/>
                    <a:pt x="2699" y="2875"/>
                  </a:cubicBezTo>
                  <a:cubicBezTo>
                    <a:pt x="2699" y="2900"/>
                    <a:pt x="2719" y="2920"/>
                    <a:pt x="2744" y="2920"/>
                  </a:cubicBezTo>
                  <a:cubicBezTo>
                    <a:pt x="2768" y="2920"/>
                    <a:pt x="2788" y="2900"/>
                    <a:pt x="2788" y="2875"/>
                  </a:cubicBezTo>
                  <a:cubicBezTo>
                    <a:pt x="2788" y="2850"/>
                    <a:pt x="2768" y="2830"/>
                    <a:pt x="2744" y="2830"/>
                  </a:cubicBezTo>
                  <a:moveTo>
                    <a:pt x="1830" y="2712"/>
                  </a:moveTo>
                  <a:cubicBezTo>
                    <a:pt x="1812" y="2712"/>
                    <a:pt x="1797" y="2726"/>
                    <a:pt x="1797" y="2744"/>
                  </a:cubicBezTo>
                  <a:cubicBezTo>
                    <a:pt x="1797" y="2762"/>
                    <a:pt x="1812" y="2777"/>
                    <a:pt x="1830" y="2777"/>
                  </a:cubicBezTo>
                  <a:cubicBezTo>
                    <a:pt x="1848" y="2777"/>
                    <a:pt x="1862" y="2762"/>
                    <a:pt x="1862" y="2744"/>
                  </a:cubicBezTo>
                  <a:cubicBezTo>
                    <a:pt x="1862" y="2726"/>
                    <a:pt x="1848" y="2712"/>
                    <a:pt x="1830" y="2712"/>
                  </a:cubicBezTo>
                  <a:moveTo>
                    <a:pt x="3658" y="2712"/>
                  </a:moveTo>
                  <a:cubicBezTo>
                    <a:pt x="3640" y="2712"/>
                    <a:pt x="3625" y="2726"/>
                    <a:pt x="3625" y="2744"/>
                  </a:cubicBezTo>
                  <a:cubicBezTo>
                    <a:pt x="3625" y="2762"/>
                    <a:pt x="3640" y="2777"/>
                    <a:pt x="3658" y="2777"/>
                  </a:cubicBezTo>
                  <a:cubicBezTo>
                    <a:pt x="3676" y="2777"/>
                    <a:pt x="3691" y="2762"/>
                    <a:pt x="3691" y="2744"/>
                  </a:cubicBezTo>
                  <a:cubicBezTo>
                    <a:pt x="3691" y="2726"/>
                    <a:pt x="3676" y="2712"/>
                    <a:pt x="3658" y="2712"/>
                  </a:cubicBezTo>
                  <a:moveTo>
                    <a:pt x="1960" y="2710"/>
                  </a:moveTo>
                  <a:cubicBezTo>
                    <a:pt x="1941" y="2710"/>
                    <a:pt x="1926" y="2725"/>
                    <a:pt x="1926" y="2744"/>
                  </a:cubicBezTo>
                  <a:cubicBezTo>
                    <a:pt x="1926" y="2763"/>
                    <a:pt x="1941" y="2779"/>
                    <a:pt x="1960" y="2779"/>
                  </a:cubicBezTo>
                  <a:cubicBezTo>
                    <a:pt x="1979" y="2779"/>
                    <a:pt x="1995" y="2763"/>
                    <a:pt x="1995" y="2744"/>
                  </a:cubicBezTo>
                  <a:cubicBezTo>
                    <a:pt x="1995" y="2725"/>
                    <a:pt x="1979" y="2710"/>
                    <a:pt x="1960" y="2710"/>
                  </a:cubicBezTo>
                  <a:moveTo>
                    <a:pt x="3527" y="2710"/>
                  </a:moveTo>
                  <a:cubicBezTo>
                    <a:pt x="3508" y="2710"/>
                    <a:pt x="3493" y="2725"/>
                    <a:pt x="3493" y="2744"/>
                  </a:cubicBezTo>
                  <a:cubicBezTo>
                    <a:pt x="3493" y="2764"/>
                    <a:pt x="3508" y="2779"/>
                    <a:pt x="3527" y="2779"/>
                  </a:cubicBezTo>
                  <a:cubicBezTo>
                    <a:pt x="3547" y="2779"/>
                    <a:pt x="3562" y="2764"/>
                    <a:pt x="3562" y="2744"/>
                  </a:cubicBezTo>
                  <a:cubicBezTo>
                    <a:pt x="3562" y="2725"/>
                    <a:pt x="3547" y="2710"/>
                    <a:pt x="3527" y="2710"/>
                  </a:cubicBezTo>
                  <a:moveTo>
                    <a:pt x="2091" y="2708"/>
                  </a:moveTo>
                  <a:cubicBezTo>
                    <a:pt x="2071" y="2708"/>
                    <a:pt x="2054" y="2724"/>
                    <a:pt x="2054" y="2744"/>
                  </a:cubicBezTo>
                  <a:cubicBezTo>
                    <a:pt x="2054" y="2765"/>
                    <a:pt x="2071" y="2781"/>
                    <a:pt x="2091" y="2781"/>
                  </a:cubicBezTo>
                  <a:cubicBezTo>
                    <a:pt x="2111" y="2781"/>
                    <a:pt x="2127" y="2765"/>
                    <a:pt x="2127" y="2744"/>
                  </a:cubicBezTo>
                  <a:cubicBezTo>
                    <a:pt x="2127" y="2724"/>
                    <a:pt x="2111" y="2708"/>
                    <a:pt x="2091" y="2708"/>
                  </a:cubicBezTo>
                  <a:moveTo>
                    <a:pt x="3397" y="2708"/>
                  </a:moveTo>
                  <a:cubicBezTo>
                    <a:pt x="3377" y="2708"/>
                    <a:pt x="3360" y="2724"/>
                    <a:pt x="3360" y="2744"/>
                  </a:cubicBezTo>
                  <a:cubicBezTo>
                    <a:pt x="3360" y="2765"/>
                    <a:pt x="3377" y="2781"/>
                    <a:pt x="3397" y="2781"/>
                  </a:cubicBezTo>
                  <a:cubicBezTo>
                    <a:pt x="3417" y="2781"/>
                    <a:pt x="3433" y="2765"/>
                    <a:pt x="3433" y="2744"/>
                  </a:cubicBezTo>
                  <a:cubicBezTo>
                    <a:pt x="3433" y="2724"/>
                    <a:pt x="3417" y="2708"/>
                    <a:pt x="3397" y="2708"/>
                  </a:cubicBezTo>
                  <a:moveTo>
                    <a:pt x="2221" y="2706"/>
                  </a:moveTo>
                  <a:cubicBezTo>
                    <a:pt x="2200" y="2706"/>
                    <a:pt x="2183" y="2723"/>
                    <a:pt x="2183" y="2744"/>
                  </a:cubicBezTo>
                  <a:cubicBezTo>
                    <a:pt x="2183" y="2766"/>
                    <a:pt x="2200" y="2783"/>
                    <a:pt x="2221" y="2783"/>
                  </a:cubicBezTo>
                  <a:cubicBezTo>
                    <a:pt x="2243" y="2783"/>
                    <a:pt x="2260" y="2766"/>
                    <a:pt x="2260" y="2744"/>
                  </a:cubicBezTo>
                  <a:cubicBezTo>
                    <a:pt x="2260" y="2723"/>
                    <a:pt x="2243" y="2706"/>
                    <a:pt x="2221" y="2706"/>
                  </a:cubicBezTo>
                  <a:moveTo>
                    <a:pt x="3266" y="2706"/>
                  </a:moveTo>
                  <a:cubicBezTo>
                    <a:pt x="3245" y="2706"/>
                    <a:pt x="3227" y="2723"/>
                    <a:pt x="3227" y="2744"/>
                  </a:cubicBezTo>
                  <a:cubicBezTo>
                    <a:pt x="3227" y="2766"/>
                    <a:pt x="3245" y="2783"/>
                    <a:pt x="3266" y="2783"/>
                  </a:cubicBezTo>
                  <a:cubicBezTo>
                    <a:pt x="3288" y="2783"/>
                    <a:pt x="3305" y="2766"/>
                    <a:pt x="3305" y="2744"/>
                  </a:cubicBezTo>
                  <a:cubicBezTo>
                    <a:pt x="3305" y="2723"/>
                    <a:pt x="3288" y="2706"/>
                    <a:pt x="3266" y="2706"/>
                  </a:cubicBezTo>
                  <a:moveTo>
                    <a:pt x="2352" y="2704"/>
                  </a:moveTo>
                  <a:cubicBezTo>
                    <a:pt x="2330" y="2704"/>
                    <a:pt x="2311" y="2722"/>
                    <a:pt x="2311" y="2744"/>
                  </a:cubicBezTo>
                  <a:cubicBezTo>
                    <a:pt x="2311" y="2767"/>
                    <a:pt x="2330" y="2785"/>
                    <a:pt x="2352" y="2785"/>
                  </a:cubicBezTo>
                  <a:cubicBezTo>
                    <a:pt x="2374" y="2785"/>
                    <a:pt x="2393" y="2767"/>
                    <a:pt x="2393" y="2744"/>
                  </a:cubicBezTo>
                  <a:cubicBezTo>
                    <a:pt x="2393" y="2722"/>
                    <a:pt x="2374" y="2704"/>
                    <a:pt x="2352" y="2704"/>
                  </a:cubicBezTo>
                  <a:moveTo>
                    <a:pt x="3136" y="2704"/>
                  </a:moveTo>
                  <a:cubicBezTo>
                    <a:pt x="3113" y="2704"/>
                    <a:pt x="3095" y="2722"/>
                    <a:pt x="3095" y="2744"/>
                  </a:cubicBezTo>
                  <a:cubicBezTo>
                    <a:pt x="3095" y="2767"/>
                    <a:pt x="3113" y="2785"/>
                    <a:pt x="3136" y="2785"/>
                  </a:cubicBezTo>
                  <a:cubicBezTo>
                    <a:pt x="3158" y="2785"/>
                    <a:pt x="3176" y="2767"/>
                    <a:pt x="3176" y="2744"/>
                  </a:cubicBezTo>
                  <a:cubicBezTo>
                    <a:pt x="3176" y="2722"/>
                    <a:pt x="3158" y="2704"/>
                    <a:pt x="3136" y="2704"/>
                  </a:cubicBezTo>
                  <a:moveTo>
                    <a:pt x="2483" y="2702"/>
                  </a:moveTo>
                  <a:cubicBezTo>
                    <a:pt x="2459" y="2702"/>
                    <a:pt x="2440" y="2721"/>
                    <a:pt x="2440" y="2744"/>
                  </a:cubicBezTo>
                  <a:cubicBezTo>
                    <a:pt x="2440" y="2768"/>
                    <a:pt x="2459" y="2787"/>
                    <a:pt x="2483" y="2787"/>
                  </a:cubicBezTo>
                  <a:cubicBezTo>
                    <a:pt x="2506" y="2787"/>
                    <a:pt x="2525" y="2768"/>
                    <a:pt x="2525" y="2744"/>
                  </a:cubicBezTo>
                  <a:cubicBezTo>
                    <a:pt x="2525" y="2721"/>
                    <a:pt x="2506" y="2702"/>
                    <a:pt x="2483" y="2702"/>
                  </a:cubicBezTo>
                  <a:moveTo>
                    <a:pt x="3005" y="2702"/>
                  </a:moveTo>
                  <a:cubicBezTo>
                    <a:pt x="2981" y="2702"/>
                    <a:pt x="2962" y="2721"/>
                    <a:pt x="2962" y="2744"/>
                  </a:cubicBezTo>
                  <a:cubicBezTo>
                    <a:pt x="2962" y="2768"/>
                    <a:pt x="2981" y="2787"/>
                    <a:pt x="3005" y="2787"/>
                  </a:cubicBezTo>
                  <a:cubicBezTo>
                    <a:pt x="3029" y="2787"/>
                    <a:pt x="3048" y="2768"/>
                    <a:pt x="3048" y="2744"/>
                  </a:cubicBezTo>
                  <a:cubicBezTo>
                    <a:pt x="3048" y="2721"/>
                    <a:pt x="3029" y="2702"/>
                    <a:pt x="3005" y="2702"/>
                  </a:cubicBezTo>
                  <a:moveTo>
                    <a:pt x="2613" y="2700"/>
                  </a:moveTo>
                  <a:cubicBezTo>
                    <a:pt x="2589" y="2700"/>
                    <a:pt x="2569" y="2720"/>
                    <a:pt x="2569" y="2744"/>
                  </a:cubicBezTo>
                  <a:cubicBezTo>
                    <a:pt x="2569" y="2769"/>
                    <a:pt x="2589" y="2789"/>
                    <a:pt x="2613" y="2789"/>
                  </a:cubicBezTo>
                  <a:cubicBezTo>
                    <a:pt x="2638" y="2789"/>
                    <a:pt x="2658" y="2769"/>
                    <a:pt x="2658" y="2744"/>
                  </a:cubicBezTo>
                  <a:cubicBezTo>
                    <a:pt x="2658" y="2720"/>
                    <a:pt x="2638" y="2700"/>
                    <a:pt x="2613" y="2700"/>
                  </a:cubicBezTo>
                  <a:moveTo>
                    <a:pt x="2874" y="2700"/>
                  </a:moveTo>
                  <a:cubicBezTo>
                    <a:pt x="2850" y="2700"/>
                    <a:pt x="2830" y="2720"/>
                    <a:pt x="2830" y="2744"/>
                  </a:cubicBezTo>
                  <a:cubicBezTo>
                    <a:pt x="2830" y="2769"/>
                    <a:pt x="2850" y="2789"/>
                    <a:pt x="2874" y="2789"/>
                  </a:cubicBezTo>
                  <a:cubicBezTo>
                    <a:pt x="2899" y="2789"/>
                    <a:pt x="2919" y="2769"/>
                    <a:pt x="2919" y="2744"/>
                  </a:cubicBezTo>
                  <a:cubicBezTo>
                    <a:pt x="2919" y="2720"/>
                    <a:pt x="2899" y="2700"/>
                    <a:pt x="2874" y="2700"/>
                  </a:cubicBezTo>
                  <a:moveTo>
                    <a:pt x="2744" y="2699"/>
                  </a:moveTo>
                  <a:cubicBezTo>
                    <a:pt x="2719" y="2699"/>
                    <a:pt x="2698" y="2719"/>
                    <a:pt x="2698" y="2744"/>
                  </a:cubicBezTo>
                  <a:cubicBezTo>
                    <a:pt x="2698" y="2770"/>
                    <a:pt x="2719" y="2790"/>
                    <a:pt x="2744" y="2790"/>
                  </a:cubicBezTo>
                  <a:cubicBezTo>
                    <a:pt x="2769" y="2790"/>
                    <a:pt x="2789" y="2770"/>
                    <a:pt x="2789" y="2744"/>
                  </a:cubicBezTo>
                  <a:cubicBezTo>
                    <a:pt x="2789" y="2719"/>
                    <a:pt x="2769" y="2699"/>
                    <a:pt x="2744" y="2699"/>
                  </a:cubicBezTo>
                  <a:moveTo>
                    <a:pt x="1830" y="2582"/>
                  </a:moveTo>
                  <a:cubicBezTo>
                    <a:pt x="1812" y="2582"/>
                    <a:pt x="1797" y="2596"/>
                    <a:pt x="1797" y="2614"/>
                  </a:cubicBezTo>
                  <a:cubicBezTo>
                    <a:pt x="1797" y="2632"/>
                    <a:pt x="1812" y="2646"/>
                    <a:pt x="1830" y="2646"/>
                  </a:cubicBezTo>
                  <a:cubicBezTo>
                    <a:pt x="1847" y="2646"/>
                    <a:pt x="1862" y="2632"/>
                    <a:pt x="1862" y="2614"/>
                  </a:cubicBezTo>
                  <a:cubicBezTo>
                    <a:pt x="1862" y="2596"/>
                    <a:pt x="1847" y="2582"/>
                    <a:pt x="1830" y="2582"/>
                  </a:cubicBezTo>
                  <a:moveTo>
                    <a:pt x="3658" y="2581"/>
                  </a:moveTo>
                  <a:cubicBezTo>
                    <a:pt x="3640" y="2581"/>
                    <a:pt x="3625" y="2596"/>
                    <a:pt x="3625" y="2614"/>
                  </a:cubicBezTo>
                  <a:cubicBezTo>
                    <a:pt x="3625" y="2632"/>
                    <a:pt x="3640" y="2646"/>
                    <a:pt x="3658" y="2646"/>
                  </a:cubicBezTo>
                  <a:cubicBezTo>
                    <a:pt x="3676" y="2646"/>
                    <a:pt x="3691" y="2632"/>
                    <a:pt x="3691" y="2614"/>
                  </a:cubicBezTo>
                  <a:cubicBezTo>
                    <a:pt x="3691" y="2596"/>
                    <a:pt x="3676" y="2581"/>
                    <a:pt x="3658" y="2581"/>
                  </a:cubicBezTo>
                  <a:moveTo>
                    <a:pt x="1960" y="2579"/>
                  </a:moveTo>
                  <a:cubicBezTo>
                    <a:pt x="1941" y="2579"/>
                    <a:pt x="1926" y="2595"/>
                    <a:pt x="1926" y="2614"/>
                  </a:cubicBezTo>
                  <a:cubicBezTo>
                    <a:pt x="1926" y="2633"/>
                    <a:pt x="1941" y="2648"/>
                    <a:pt x="1960" y="2648"/>
                  </a:cubicBezTo>
                  <a:cubicBezTo>
                    <a:pt x="1979" y="2648"/>
                    <a:pt x="1995" y="2633"/>
                    <a:pt x="1995" y="2614"/>
                  </a:cubicBezTo>
                  <a:cubicBezTo>
                    <a:pt x="1995" y="2595"/>
                    <a:pt x="1979" y="2579"/>
                    <a:pt x="1960" y="2579"/>
                  </a:cubicBezTo>
                  <a:moveTo>
                    <a:pt x="3527" y="2579"/>
                  </a:moveTo>
                  <a:cubicBezTo>
                    <a:pt x="3508" y="2579"/>
                    <a:pt x="3493" y="2595"/>
                    <a:pt x="3493" y="2614"/>
                  </a:cubicBezTo>
                  <a:cubicBezTo>
                    <a:pt x="3493" y="2633"/>
                    <a:pt x="3508" y="2648"/>
                    <a:pt x="3527" y="2648"/>
                  </a:cubicBezTo>
                  <a:cubicBezTo>
                    <a:pt x="3546" y="2648"/>
                    <a:pt x="3562" y="2633"/>
                    <a:pt x="3562" y="2614"/>
                  </a:cubicBezTo>
                  <a:cubicBezTo>
                    <a:pt x="3562" y="2595"/>
                    <a:pt x="3546" y="2579"/>
                    <a:pt x="3527" y="2579"/>
                  </a:cubicBezTo>
                  <a:moveTo>
                    <a:pt x="2091" y="2578"/>
                  </a:moveTo>
                  <a:cubicBezTo>
                    <a:pt x="2071" y="2578"/>
                    <a:pt x="2055" y="2594"/>
                    <a:pt x="2055" y="2614"/>
                  </a:cubicBezTo>
                  <a:cubicBezTo>
                    <a:pt x="2055" y="2634"/>
                    <a:pt x="2071" y="2650"/>
                    <a:pt x="2091" y="2650"/>
                  </a:cubicBezTo>
                  <a:cubicBezTo>
                    <a:pt x="2111" y="2650"/>
                    <a:pt x="2127" y="2634"/>
                    <a:pt x="2127" y="2614"/>
                  </a:cubicBezTo>
                  <a:cubicBezTo>
                    <a:pt x="2127" y="2594"/>
                    <a:pt x="2111" y="2578"/>
                    <a:pt x="2091" y="2578"/>
                  </a:cubicBezTo>
                  <a:moveTo>
                    <a:pt x="3397" y="2577"/>
                  </a:moveTo>
                  <a:cubicBezTo>
                    <a:pt x="3377" y="2577"/>
                    <a:pt x="3360" y="2594"/>
                    <a:pt x="3360" y="2614"/>
                  </a:cubicBezTo>
                  <a:cubicBezTo>
                    <a:pt x="3360" y="2634"/>
                    <a:pt x="3377" y="2650"/>
                    <a:pt x="3397" y="2650"/>
                  </a:cubicBezTo>
                  <a:cubicBezTo>
                    <a:pt x="3417" y="2650"/>
                    <a:pt x="3433" y="2634"/>
                    <a:pt x="3433" y="2614"/>
                  </a:cubicBezTo>
                  <a:cubicBezTo>
                    <a:pt x="3433" y="2594"/>
                    <a:pt x="3417" y="2577"/>
                    <a:pt x="3397" y="2577"/>
                  </a:cubicBezTo>
                  <a:moveTo>
                    <a:pt x="2221" y="2575"/>
                  </a:moveTo>
                  <a:cubicBezTo>
                    <a:pt x="2200" y="2575"/>
                    <a:pt x="2183" y="2593"/>
                    <a:pt x="2183" y="2614"/>
                  </a:cubicBezTo>
                  <a:cubicBezTo>
                    <a:pt x="2183" y="2635"/>
                    <a:pt x="2200" y="2652"/>
                    <a:pt x="2221" y="2652"/>
                  </a:cubicBezTo>
                  <a:cubicBezTo>
                    <a:pt x="2243" y="2652"/>
                    <a:pt x="2260" y="2635"/>
                    <a:pt x="2260" y="2614"/>
                  </a:cubicBezTo>
                  <a:cubicBezTo>
                    <a:pt x="2260" y="2593"/>
                    <a:pt x="2243" y="2575"/>
                    <a:pt x="2221" y="2575"/>
                  </a:cubicBezTo>
                  <a:moveTo>
                    <a:pt x="3266" y="2575"/>
                  </a:moveTo>
                  <a:cubicBezTo>
                    <a:pt x="3245" y="2575"/>
                    <a:pt x="3228" y="2593"/>
                    <a:pt x="3228" y="2614"/>
                  </a:cubicBezTo>
                  <a:cubicBezTo>
                    <a:pt x="3228" y="2635"/>
                    <a:pt x="3245" y="2652"/>
                    <a:pt x="3266" y="2652"/>
                  </a:cubicBezTo>
                  <a:cubicBezTo>
                    <a:pt x="3287" y="2652"/>
                    <a:pt x="3305" y="2635"/>
                    <a:pt x="3305" y="2614"/>
                  </a:cubicBezTo>
                  <a:cubicBezTo>
                    <a:pt x="3305" y="2593"/>
                    <a:pt x="3287" y="2575"/>
                    <a:pt x="3266" y="2575"/>
                  </a:cubicBezTo>
                  <a:moveTo>
                    <a:pt x="2352" y="2574"/>
                  </a:moveTo>
                  <a:cubicBezTo>
                    <a:pt x="2330" y="2574"/>
                    <a:pt x="2312" y="2592"/>
                    <a:pt x="2312" y="2614"/>
                  </a:cubicBezTo>
                  <a:cubicBezTo>
                    <a:pt x="2312" y="2636"/>
                    <a:pt x="2330" y="2654"/>
                    <a:pt x="2352" y="2654"/>
                  </a:cubicBezTo>
                  <a:cubicBezTo>
                    <a:pt x="2374" y="2654"/>
                    <a:pt x="2392" y="2636"/>
                    <a:pt x="2392" y="2614"/>
                  </a:cubicBezTo>
                  <a:cubicBezTo>
                    <a:pt x="2392" y="2592"/>
                    <a:pt x="2374" y="2574"/>
                    <a:pt x="2352" y="2574"/>
                  </a:cubicBezTo>
                  <a:moveTo>
                    <a:pt x="3136" y="2574"/>
                  </a:moveTo>
                  <a:cubicBezTo>
                    <a:pt x="3113" y="2574"/>
                    <a:pt x="3095" y="2592"/>
                    <a:pt x="3095" y="2614"/>
                  </a:cubicBezTo>
                  <a:cubicBezTo>
                    <a:pt x="3095" y="2636"/>
                    <a:pt x="3113" y="2654"/>
                    <a:pt x="3136" y="2654"/>
                  </a:cubicBezTo>
                  <a:cubicBezTo>
                    <a:pt x="3158" y="2654"/>
                    <a:pt x="3176" y="2636"/>
                    <a:pt x="3176" y="2614"/>
                  </a:cubicBezTo>
                  <a:cubicBezTo>
                    <a:pt x="3176" y="2592"/>
                    <a:pt x="3158" y="2574"/>
                    <a:pt x="3136" y="2574"/>
                  </a:cubicBezTo>
                  <a:moveTo>
                    <a:pt x="2483" y="2572"/>
                  </a:moveTo>
                  <a:cubicBezTo>
                    <a:pt x="2459" y="2572"/>
                    <a:pt x="2441" y="2591"/>
                    <a:pt x="2441" y="2614"/>
                  </a:cubicBezTo>
                  <a:cubicBezTo>
                    <a:pt x="2441" y="2637"/>
                    <a:pt x="2459" y="2656"/>
                    <a:pt x="2483" y="2656"/>
                  </a:cubicBezTo>
                  <a:cubicBezTo>
                    <a:pt x="2506" y="2656"/>
                    <a:pt x="2525" y="2637"/>
                    <a:pt x="2525" y="2614"/>
                  </a:cubicBezTo>
                  <a:cubicBezTo>
                    <a:pt x="2525" y="2591"/>
                    <a:pt x="2506" y="2572"/>
                    <a:pt x="2483" y="2572"/>
                  </a:cubicBezTo>
                  <a:moveTo>
                    <a:pt x="3005" y="2572"/>
                  </a:moveTo>
                  <a:cubicBezTo>
                    <a:pt x="2982" y="2572"/>
                    <a:pt x="2963" y="2591"/>
                    <a:pt x="2963" y="2614"/>
                  </a:cubicBezTo>
                  <a:cubicBezTo>
                    <a:pt x="2963" y="2637"/>
                    <a:pt x="2982" y="2656"/>
                    <a:pt x="3005" y="2656"/>
                  </a:cubicBezTo>
                  <a:cubicBezTo>
                    <a:pt x="3028" y="2656"/>
                    <a:pt x="3047" y="2637"/>
                    <a:pt x="3047" y="2614"/>
                  </a:cubicBezTo>
                  <a:cubicBezTo>
                    <a:pt x="3047" y="2591"/>
                    <a:pt x="3028" y="2572"/>
                    <a:pt x="3005" y="2572"/>
                  </a:cubicBezTo>
                  <a:moveTo>
                    <a:pt x="2613" y="2570"/>
                  </a:moveTo>
                  <a:cubicBezTo>
                    <a:pt x="2589" y="2570"/>
                    <a:pt x="2570" y="2590"/>
                    <a:pt x="2570" y="2614"/>
                  </a:cubicBezTo>
                  <a:cubicBezTo>
                    <a:pt x="2570" y="2638"/>
                    <a:pt x="2589" y="2657"/>
                    <a:pt x="2613" y="2657"/>
                  </a:cubicBezTo>
                  <a:cubicBezTo>
                    <a:pt x="2637" y="2657"/>
                    <a:pt x="2657" y="2638"/>
                    <a:pt x="2657" y="2614"/>
                  </a:cubicBezTo>
                  <a:cubicBezTo>
                    <a:pt x="2657" y="2590"/>
                    <a:pt x="2637" y="2570"/>
                    <a:pt x="2613" y="2570"/>
                  </a:cubicBezTo>
                  <a:moveTo>
                    <a:pt x="2874" y="2570"/>
                  </a:moveTo>
                  <a:cubicBezTo>
                    <a:pt x="2850" y="2570"/>
                    <a:pt x="2831" y="2590"/>
                    <a:pt x="2831" y="2614"/>
                  </a:cubicBezTo>
                  <a:cubicBezTo>
                    <a:pt x="2831" y="2638"/>
                    <a:pt x="2850" y="2658"/>
                    <a:pt x="2874" y="2658"/>
                  </a:cubicBezTo>
                  <a:cubicBezTo>
                    <a:pt x="2899" y="2658"/>
                    <a:pt x="2918" y="2638"/>
                    <a:pt x="2918" y="2614"/>
                  </a:cubicBezTo>
                  <a:cubicBezTo>
                    <a:pt x="2918" y="2590"/>
                    <a:pt x="2899" y="2570"/>
                    <a:pt x="2874" y="2570"/>
                  </a:cubicBezTo>
                  <a:moveTo>
                    <a:pt x="2744" y="2569"/>
                  </a:moveTo>
                  <a:cubicBezTo>
                    <a:pt x="2719" y="2569"/>
                    <a:pt x="2699" y="2589"/>
                    <a:pt x="2699" y="2614"/>
                  </a:cubicBezTo>
                  <a:cubicBezTo>
                    <a:pt x="2699" y="2638"/>
                    <a:pt x="2719" y="2658"/>
                    <a:pt x="2744" y="2658"/>
                  </a:cubicBezTo>
                  <a:cubicBezTo>
                    <a:pt x="2768" y="2658"/>
                    <a:pt x="2788" y="2638"/>
                    <a:pt x="2788" y="2614"/>
                  </a:cubicBezTo>
                  <a:cubicBezTo>
                    <a:pt x="2788" y="2589"/>
                    <a:pt x="2768" y="2569"/>
                    <a:pt x="2744" y="2569"/>
                  </a:cubicBezTo>
                  <a:moveTo>
                    <a:pt x="1830" y="2451"/>
                  </a:moveTo>
                  <a:cubicBezTo>
                    <a:pt x="1812" y="2451"/>
                    <a:pt x="1798" y="2466"/>
                    <a:pt x="1798" y="2483"/>
                  </a:cubicBezTo>
                  <a:cubicBezTo>
                    <a:pt x="1798" y="2501"/>
                    <a:pt x="1812" y="2515"/>
                    <a:pt x="1830" y="2515"/>
                  </a:cubicBezTo>
                  <a:cubicBezTo>
                    <a:pt x="1847" y="2515"/>
                    <a:pt x="1861" y="2501"/>
                    <a:pt x="1861" y="2483"/>
                  </a:cubicBezTo>
                  <a:cubicBezTo>
                    <a:pt x="1861" y="2466"/>
                    <a:pt x="1847" y="2451"/>
                    <a:pt x="1830" y="2451"/>
                  </a:cubicBezTo>
                  <a:moveTo>
                    <a:pt x="3658" y="2451"/>
                  </a:moveTo>
                  <a:cubicBezTo>
                    <a:pt x="3640" y="2451"/>
                    <a:pt x="3626" y="2465"/>
                    <a:pt x="3626" y="2483"/>
                  </a:cubicBezTo>
                  <a:cubicBezTo>
                    <a:pt x="3626" y="2501"/>
                    <a:pt x="3640" y="2515"/>
                    <a:pt x="3658" y="2515"/>
                  </a:cubicBezTo>
                  <a:cubicBezTo>
                    <a:pt x="3676" y="2515"/>
                    <a:pt x="3690" y="2501"/>
                    <a:pt x="3690" y="2483"/>
                  </a:cubicBezTo>
                  <a:cubicBezTo>
                    <a:pt x="3690" y="2465"/>
                    <a:pt x="3676" y="2451"/>
                    <a:pt x="3658" y="2451"/>
                  </a:cubicBezTo>
                  <a:moveTo>
                    <a:pt x="1960" y="2450"/>
                  </a:moveTo>
                  <a:cubicBezTo>
                    <a:pt x="1942" y="2450"/>
                    <a:pt x="1926" y="2465"/>
                    <a:pt x="1926" y="2483"/>
                  </a:cubicBezTo>
                  <a:cubicBezTo>
                    <a:pt x="1926" y="2502"/>
                    <a:pt x="1942" y="2517"/>
                    <a:pt x="1960" y="2517"/>
                  </a:cubicBezTo>
                  <a:cubicBezTo>
                    <a:pt x="1979" y="2517"/>
                    <a:pt x="1994" y="2502"/>
                    <a:pt x="1994" y="2483"/>
                  </a:cubicBezTo>
                  <a:cubicBezTo>
                    <a:pt x="1994" y="2465"/>
                    <a:pt x="1979" y="2450"/>
                    <a:pt x="1960" y="2450"/>
                  </a:cubicBezTo>
                  <a:moveTo>
                    <a:pt x="3527" y="2449"/>
                  </a:moveTo>
                  <a:cubicBezTo>
                    <a:pt x="3509" y="2449"/>
                    <a:pt x="3493" y="2464"/>
                    <a:pt x="3493" y="2483"/>
                  </a:cubicBezTo>
                  <a:cubicBezTo>
                    <a:pt x="3493" y="2502"/>
                    <a:pt x="3509" y="2517"/>
                    <a:pt x="3527" y="2517"/>
                  </a:cubicBezTo>
                  <a:cubicBezTo>
                    <a:pt x="3546" y="2517"/>
                    <a:pt x="3561" y="2502"/>
                    <a:pt x="3561" y="2483"/>
                  </a:cubicBezTo>
                  <a:cubicBezTo>
                    <a:pt x="3561" y="2464"/>
                    <a:pt x="3546" y="2449"/>
                    <a:pt x="3527" y="2449"/>
                  </a:cubicBezTo>
                  <a:moveTo>
                    <a:pt x="2091" y="2447"/>
                  </a:moveTo>
                  <a:cubicBezTo>
                    <a:pt x="2071" y="2447"/>
                    <a:pt x="2055" y="2463"/>
                    <a:pt x="2055" y="2483"/>
                  </a:cubicBezTo>
                  <a:cubicBezTo>
                    <a:pt x="2055" y="2503"/>
                    <a:pt x="2071" y="2519"/>
                    <a:pt x="2091" y="2519"/>
                  </a:cubicBezTo>
                  <a:cubicBezTo>
                    <a:pt x="2111" y="2519"/>
                    <a:pt x="2127" y="2503"/>
                    <a:pt x="2127" y="2483"/>
                  </a:cubicBezTo>
                  <a:cubicBezTo>
                    <a:pt x="2127" y="2463"/>
                    <a:pt x="2111" y="2447"/>
                    <a:pt x="2091" y="2447"/>
                  </a:cubicBezTo>
                  <a:moveTo>
                    <a:pt x="3397" y="2447"/>
                  </a:moveTo>
                  <a:cubicBezTo>
                    <a:pt x="3377" y="2447"/>
                    <a:pt x="3361" y="2463"/>
                    <a:pt x="3361" y="2483"/>
                  </a:cubicBezTo>
                  <a:cubicBezTo>
                    <a:pt x="3361" y="2503"/>
                    <a:pt x="3377" y="2519"/>
                    <a:pt x="3397" y="2519"/>
                  </a:cubicBezTo>
                  <a:cubicBezTo>
                    <a:pt x="3417" y="2519"/>
                    <a:pt x="3433" y="2503"/>
                    <a:pt x="3433" y="2483"/>
                  </a:cubicBezTo>
                  <a:cubicBezTo>
                    <a:pt x="3433" y="2463"/>
                    <a:pt x="3417" y="2447"/>
                    <a:pt x="3397" y="2447"/>
                  </a:cubicBezTo>
                  <a:moveTo>
                    <a:pt x="2221" y="2446"/>
                  </a:moveTo>
                  <a:cubicBezTo>
                    <a:pt x="2201" y="2446"/>
                    <a:pt x="2184" y="2462"/>
                    <a:pt x="2184" y="2483"/>
                  </a:cubicBezTo>
                  <a:cubicBezTo>
                    <a:pt x="2184" y="2504"/>
                    <a:pt x="2201" y="2521"/>
                    <a:pt x="2221" y="2521"/>
                  </a:cubicBezTo>
                  <a:cubicBezTo>
                    <a:pt x="2242" y="2521"/>
                    <a:pt x="2259" y="2504"/>
                    <a:pt x="2259" y="2483"/>
                  </a:cubicBezTo>
                  <a:cubicBezTo>
                    <a:pt x="2259" y="2462"/>
                    <a:pt x="2242" y="2446"/>
                    <a:pt x="2221" y="2446"/>
                  </a:cubicBezTo>
                  <a:moveTo>
                    <a:pt x="3266" y="2446"/>
                  </a:moveTo>
                  <a:cubicBezTo>
                    <a:pt x="3245" y="2446"/>
                    <a:pt x="3229" y="2462"/>
                    <a:pt x="3229" y="2483"/>
                  </a:cubicBezTo>
                  <a:cubicBezTo>
                    <a:pt x="3229" y="2504"/>
                    <a:pt x="3245" y="2521"/>
                    <a:pt x="3266" y="2521"/>
                  </a:cubicBezTo>
                  <a:cubicBezTo>
                    <a:pt x="3287" y="2521"/>
                    <a:pt x="3304" y="2504"/>
                    <a:pt x="3304" y="2483"/>
                  </a:cubicBezTo>
                  <a:cubicBezTo>
                    <a:pt x="3304" y="2462"/>
                    <a:pt x="3287" y="2446"/>
                    <a:pt x="3266" y="2446"/>
                  </a:cubicBezTo>
                  <a:moveTo>
                    <a:pt x="2352" y="2444"/>
                  </a:moveTo>
                  <a:cubicBezTo>
                    <a:pt x="2330" y="2444"/>
                    <a:pt x="2313" y="2462"/>
                    <a:pt x="2313" y="2483"/>
                  </a:cubicBezTo>
                  <a:cubicBezTo>
                    <a:pt x="2313" y="2505"/>
                    <a:pt x="2330" y="2522"/>
                    <a:pt x="2352" y="2522"/>
                  </a:cubicBezTo>
                  <a:cubicBezTo>
                    <a:pt x="2374" y="2522"/>
                    <a:pt x="2391" y="2505"/>
                    <a:pt x="2391" y="2483"/>
                  </a:cubicBezTo>
                  <a:cubicBezTo>
                    <a:pt x="2391" y="2462"/>
                    <a:pt x="2374" y="2444"/>
                    <a:pt x="2352" y="2444"/>
                  </a:cubicBezTo>
                  <a:moveTo>
                    <a:pt x="3136" y="2444"/>
                  </a:moveTo>
                  <a:cubicBezTo>
                    <a:pt x="3114" y="2444"/>
                    <a:pt x="3096" y="2461"/>
                    <a:pt x="3096" y="2483"/>
                  </a:cubicBezTo>
                  <a:cubicBezTo>
                    <a:pt x="3096" y="2505"/>
                    <a:pt x="3114" y="2523"/>
                    <a:pt x="3136" y="2523"/>
                  </a:cubicBezTo>
                  <a:cubicBezTo>
                    <a:pt x="3157" y="2523"/>
                    <a:pt x="3175" y="2505"/>
                    <a:pt x="3175" y="2483"/>
                  </a:cubicBezTo>
                  <a:cubicBezTo>
                    <a:pt x="3175" y="2461"/>
                    <a:pt x="3157" y="2444"/>
                    <a:pt x="3136" y="2444"/>
                  </a:cubicBezTo>
                  <a:moveTo>
                    <a:pt x="2483" y="2442"/>
                  </a:moveTo>
                  <a:cubicBezTo>
                    <a:pt x="2460" y="2442"/>
                    <a:pt x="2442" y="2461"/>
                    <a:pt x="2442" y="2483"/>
                  </a:cubicBezTo>
                  <a:cubicBezTo>
                    <a:pt x="2442" y="2506"/>
                    <a:pt x="2460" y="2524"/>
                    <a:pt x="2483" y="2524"/>
                  </a:cubicBezTo>
                  <a:cubicBezTo>
                    <a:pt x="2505" y="2524"/>
                    <a:pt x="2524" y="2506"/>
                    <a:pt x="2524" y="2483"/>
                  </a:cubicBezTo>
                  <a:cubicBezTo>
                    <a:pt x="2524" y="2461"/>
                    <a:pt x="2505" y="2442"/>
                    <a:pt x="2483" y="2442"/>
                  </a:cubicBezTo>
                  <a:moveTo>
                    <a:pt x="3005" y="2442"/>
                  </a:moveTo>
                  <a:cubicBezTo>
                    <a:pt x="2982" y="2442"/>
                    <a:pt x="2964" y="2461"/>
                    <a:pt x="2964" y="2483"/>
                  </a:cubicBezTo>
                  <a:cubicBezTo>
                    <a:pt x="2964" y="2506"/>
                    <a:pt x="2982" y="2524"/>
                    <a:pt x="3005" y="2524"/>
                  </a:cubicBezTo>
                  <a:cubicBezTo>
                    <a:pt x="3028" y="2524"/>
                    <a:pt x="3046" y="2506"/>
                    <a:pt x="3046" y="2483"/>
                  </a:cubicBezTo>
                  <a:cubicBezTo>
                    <a:pt x="3046" y="2461"/>
                    <a:pt x="3028" y="2442"/>
                    <a:pt x="3005" y="2442"/>
                  </a:cubicBezTo>
                  <a:moveTo>
                    <a:pt x="2613" y="2441"/>
                  </a:moveTo>
                  <a:cubicBezTo>
                    <a:pt x="2590" y="2441"/>
                    <a:pt x="2571" y="2460"/>
                    <a:pt x="2571" y="2483"/>
                  </a:cubicBezTo>
                  <a:cubicBezTo>
                    <a:pt x="2571" y="2506"/>
                    <a:pt x="2590" y="2525"/>
                    <a:pt x="2613" y="2525"/>
                  </a:cubicBezTo>
                  <a:cubicBezTo>
                    <a:pt x="2636" y="2525"/>
                    <a:pt x="2655" y="2506"/>
                    <a:pt x="2655" y="2483"/>
                  </a:cubicBezTo>
                  <a:cubicBezTo>
                    <a:pt x="2655" y="2460"/>
                    <a:pt x="2636" y="2441"/>
                    <a:pt x="2613" y="2441"/>
                  </a:cubicBezTo>
                  <a:moveTo>
                    <a:pt x="2874" y="2441"/>
                  </a:moveTo>
                  <a:cubicBezTo>
                    <a:pt x="2851" y="2441"/>
                    <a:pt x="2832" y="2460"/>
                    <a:pt x="2832" y="2483"/>
                  </a:cubicBezTo>
                  <a:cubicBezTo>
                    <a:pt x="2832" y="2506"/>
                    <a:pt x="2851" y="2525"/>
                    <a:pt x="2874" y="2525"/>
                  </a:cubicBezTo>
                  <a:cubicBezTo>
                    <a:pt x="2898" y="2525"/>
                    <a:pt x="2916" y="2506"/>
                    <a:pt x="2916" y="2483"/>
                  </a:cubicBezTo>
                  <a:cubicBezTo>
                    <a:pt x="2916" y="2460"/>
                    <a:pt x="2898" y="2441"/>
                    <a:pt x="2874" y="2441"/>
                  </a:cubicBezTo>
                  <a:moveTo>
                    <a:pt x="2744" y="2441"/>
                  </a:moveTo>
                  <a:cubicBezTo>
                    <a:pt x="2720" y="2441"/>
                    <a:pt x="2701" y="2460"/>
                    <a:pt x="2701" y="2483"/>
                  </a:cubicBezTo>
                  <a:cubicBezTo>
                    <a:pt x="2701" y="2507"/>
                    <a:pt x="2720" y="2526"/>
                    <a:pt x="2744" y="2526"/>
                  </a:cubicBezTo>
                  <a:cubicBezTo>
                    <a:pt x="2767" y="2526"/>
                    <a:pt x="2786" y="2507"/>
                    <a:pt x="2786" y="2483"/>
                  </a:cubicBezTo>
                  <a:cubicBezTo>
                    <a:pt x="2786" y="2460"/>
                    <a:pt x="2767" y="2441"/>
                    <a:pt x="2744" y="2441"/>
                  </a:cubicBezTo>
                  <a:moveTo>
                    <a:pt x="1830" y="2321"/>
                  </a:moveTo>
                  <a:cubicBezTo>
                    <a:pt x="1812" y="2321"/>
                    <a:pt x="1798" y="2335"/>
                    <a:pt x="1798" y="2353"/>
                  </a:cubicBezTo>
                  <a:cubicBezTo>
                    <a:pt x="1798" y="2370"/>
                    <a:pt x="1812" y="2384"/>
                    <a:pt x="1830" y="2384"/>
                  </a:cubicBezTo>
                  <a:cubicBezTo>
                    <a:pt x="1847" y="2384"/>
                    <a:pt x="1861" y="2370"/>
                    <a:pt x="1861" y="2353"/>
                  </a:cubicBezTo>
                  <a:cubicBezTo>
                    <a:pt x="1861" y="2335"/>
                    <a:pt x="1847" y="2321"/>
                    <a:pt x="1830" y="2321"/>
                  </a:cubicBezTo>
                  <a:moveTo>
                    <a:pt x="3658" y="2321"/>
                  </a:moveTo>
                  <a:cubicBezTo>
                    <a:pt x="3641" y="2321"/>
                    <a:pt x="3627" y="2335"/>
                    <a:pt x="3627" y="2353"/>
                  </a:cubicBezTo>
                  <a:cubicBezTo>
                    <a:pt x="3627" y="2370"/>
                    <a:pt x="3641" y="2384"/>
                    <a:pt x="3658" y="2384"/>
                  </a:cubicBezTo>
                  <a:cubicBezTo>
                    <a:pt x="3675" y="2384"/>
                    <a:pt x="3690" y="2370"/>
                    <a:pt x="3690" y="2353"/>
                  </a:cubicBezTo>
                  <a:cubicBezTo>
                    <a:pt x="3690" y="2335"/>
                    <a:pt x="3675" y="2321"/>
                    <a:pt x="3658" y="2321"/>
                  </a:cubicBezTo>
                  <a:moveTo>
                    <a:pt x="1960" y="2320"/>
                  </a:moveTo>
                  <a:cubicBezTo>
                    <a:pt x="1942" y="2320"/>
                    <a:pt x="1927" y="2334"/>
                    <a:pt x="1927" y="2353"/>
                  </a:cubicBezTo>
                  <a:cubicBezTo>
                    <a:pt x="1927" y="2371"/>
                    <a:pt x="1942" y="2386"/>
                    <a:pt x="1960" y="2386"/>
                  </a:cubicBezTo>
                  <a:cubicBezTo>
                    <a:pt x="1978" y="2386"/>
                    <a:pt x="1993" y="2371"/>
                    <a:pt x="1993" y="2353"/>
                  </a:cubicBezTo>
                  <a:cubicBezTo>
                    <a:pt x="1993" y="2334"/>
                    <a:pt x="1978" y="2320"/>
                    <a:pt x="1960" y="2320"/>
                  </a:cubicBezTo>
                  <a:moveTo>
                    <a:pt x="3527" y="2319"/>
                  </a:moveTo>
                  <a:cubicBezTo>
                    <a:pt x="3509" y="2319"/>
                    <a:pt x="3494" y="2334"/>
                    <a:pt x="3494" y="2353"/>
                  </a:cubicBezTo>
                  <a:cubicBezTo>
                    <a:pt x="3494" y="2371"/>
                    <a:pt x="3509" y="2386"/>
                    <a:pt x="3527" y="2386"/>
                  </a:cubicBezTo>
                  <a:cubicBezTo>
                    <a:pt x="3546" y="2386"/>
                    <a:pt x="3561" y="2371"/>
                    <a:pt x="3561" y="2353"/>
                  </a:cubicBezTo>
                  <a:cubicBezTo>
                    <a:pt x="3561" y="2334"/>
                    <a:pt x="3546" y="2319"/>
                    <a:pt x="3527" y="2319"/>
                  </a:cubicBezTo>
                  <a:moveTo>
                    <a:pt x="2091" y="2318"/>
                  </a:moveTo>
                  <a:cubicBezTo>
                    <a:pt x="2072" y="2318"/>
                    <a:pt x="2056" y="2333"/>
                    <a:pt x="2056" y="2353"/>
                  </a:cubicBezTo>
                  <a:cubicBezTo>
                    <a:pt x="2056" y="2372"/>
                    <a:pt x="2072" y="2387"/>
                    <a:pt x="2091" y="2387"/>
                  </a:cubicBezTo>
                  <a:cubicBezTo>
                    <a:pt x="2110" y="2387"/>
                    <a:pt x="2126" y="2372"/>
                    <a:pt x="2126" y="2353"/>
                  </a:cubicBezTo>
                  <a:cubicBezTo>
                    <a:pt x="2126" y="2333"/>
                    <a:pt x="2110" y="2318"/>
                    <a:pt x="2091" y="2318"/>
                  </a:cubicBezTo>
                  <a:moveTo>
                    <a:pt x="3397" y="2317"/>
                  </a:moveTo>
                  <a:cubicBezTo>
                    <a:pt x="3377" y="2317"/>
                    <a:pt x="3362" y="2333"/>
                    <a:pt x="3362" y="2353"/>
                  </a:cubicBezTo>
                  <a:cubicBezTo>
                    <a:pt x="3362" y="2372"/>
                    <a:pt x="3377" y="2388"/>
                    <a:pt x="3397" y="2388"/>
                  </a:cubicBezTo>
                  <a:cubicBezTo>
                    <a:pt x="3416" y="2388"/>
                    <a:pt x="3432" y="2372"/>
                    <a:pt x="3432" y="2353"/>
                  </a:cubicBezTo>
                  <a:cubicBezTo>
                    <a:pt x="3432" y="2333"/>
                    <a:pt x="3416" y="2317"/>
                    <a:pt x="3397" y="2317"/>
                  </a:cubicBezTo>
                  <a:moveTo>
                    <a:pt x="2221" y="2316"/>
                  </a:moveTo>
                  <a:cubicBezTo>
                    <a:pt x="2201" y="2316"/>
                    <a:pt x="2185" y="2332"/>
                    <a:pt x="2185" y="2353"/>
                  </a:cubicBezTo>
                  <a:cubicBezTo>
                    <a:pt x="2185" y="2373"/>
                    <a:pt x="2201" y="2389"/>
                    <a:pt x="2221" y="2389"/>
                  </a:cubicBezTo>
                  <a:cubicBezTo>
                    <a:pt x="2242" y="2389"/>
                    <a:pt x="2258" y="2373"/>
                    <a:pt x="2258" y="2353"/>
                  </a:cubicBezTo>
                  <a:cubicBezTo>
                    <a:pt x="2258" y="2332"/>
                    <a:pt x="2242" y="2316"/>
                    <a:pt x="2221" y="2316"/>
                  </a:cubicBezTo>
                  <a:moveTo>
                    <a:pt x="3266" y="2316"/>
                  </a:moveTo>
                  <a:cubicBezTo>
                    <a:pt x="3246" y="2316"/>
                    <a:pt x="3230" y="2332"/>
                    <a:pt x="3230" y="2353"/>
                  </a:cubicBezTo>
                  <a:cubicBezTo>
                    <a:pt x="3230" y="2373"/>
                    <a:pt x="3246" y="2389"/>
                    <a:pt x="3266" y="2389"/>
                  </a:cubicBezTo>
                  <a:cubicBezTo>
                    <a:pt x="3286" y="2389"/>
                    <a:pt x="3303" y="2373"/>
                    <a:pt x="3303" y="2353"/>
                  </a:cubicBezTo>
                  <a:cubicBezTo>
                    <a:pt x="3303" y="2332"/>
                    <a:pt x="3286" y="2316"/>
                    <a:pt x="3266" y="2316"/>
                  </a:cubicBezTo>
                  <a:moveTo>
                    <a:pt x="2352" y="2315"/>
                  </a:moveTo>
                  <a:cubicBezTo>
                    <a:pt x="2331" y="2315"/>
                    <a:pt x="2314" y="2332"/>
                    <a:pt x="2314" y="2353"/>
                  </a:cubicBezTo>
                  <a:cubicBezTo>
                    <a:pt x="2314" y="2374"/>
                    <a:pt x="2331" y="2391"/>
                    <a:pt x="2352" y="2391"/>
                  </a:cubicBezTo>
                  <a:cubicBezTo>
                    <a:pt x="2373" y="2391"/>
                    <a:pt x="2390" y="2374"/>
                    <a:pt x="2390" y="2353"/>
                  </a:cubicBezTo>
                  <a:cubicBezTo>
                    <a:pt x="2390" y="2332"/>
                    <a:pt x="2373" y="2315"/>
                    <a:pt x="2352" y="2315"/>
                  </a:cubicBezTo>
                  <a:moveTo>
                    <a:pt x="3136" y="2315"/>
                  </a:moveTo>
                  <a:cubicBezTo>
                    <a:pt x="3115" y="2315"/>
                    <a:pt x="3098" y="2332"/>
                    <a:pt x="3098" y="2353"/>
                  </a:cubicBezTo>
                  <a:cubicBezTo>
                    <a:pt x="3098" y="2374"/>
                    <a:pt x="3115" y="2391"/>
                    <a:pt x="3136" y="2391"/>
                  </a:cubicBezTo>
                  <a:cubicBezTo>
                    <a:pt x="3157" y="2391"/>
                    <a:pt x="3174" y="2374"/>
                    <a:pt x="3174" y="2353"/>
                  </a:cubicBezTo>
                  <a:cubicBezTo>
                    <a:pt x="3174" y="2332"/>
                    <a:pt x="3157" y="2315"/>
                    <a:pt x="3136" y="2315"/>
                  </a:cubicBezTo>
                  <a:moveTo>
                    <a:pt x="2483" y="2314"/>
                  </a:moveTo>
                  <a:cubicBezTo>
                    <a:pt x="2461" y="2314"/>
                    <a:pt x="2443" y="2331"/>
                    <a:pt x="2443" y="2353"/>
                  </a:cubicBezTo>
                  <a:cubicBezTo>
                    <a:pt x="2443" y="2374"/>
                    <a:pt x="2461" y="2392"/>
                    <a:pt x="2483" y="2392"/>
                  </a:cubicBezTo>
                  <a:cubicBezTo>
                    <a:pt x="2504" y="2392"/>
                    <a:pt x="2522" y="2374"/>
                    <a:pt x="2522" y="2353"/>
                  </a:cubicBezTo>
                  <a:cubicBezTo>
                    <a:pt x="2522" y="2331"/>
                    <a:pt x="2504" y="2314"/>
                    <a:pt x="2483" y="2314"/>
                  </a:cubicBezTo>
                  <a:moveTo>
                    <a:pt x="3005" y="2313"/>
                  </a:moveTo>
                  <a:cubicBezTo>
                    <a:pt x="2983" y="2313"/>
                    <a:pt x="2966" y="2331"/>
                    <a:pt x="2966" y="2353"/>
                  </a:cubicBezTo>
                  <a:cubicBezTo>
                    <a:pt x="2966" y="2374"/>
                    <a:pt x="2983" y="2392"/>
                    <a:pt x="3005" y="2392"/>
                  </a:cubicBezTo>
                  <a:cubicBezTo>
                    <a:pt x="3027" y="2392"/>
                    <a:pt x="3044" y="2374"/>
                    <a:pt x="3044" y="2353"/>
                  </a:cubicBezTo>
                  <a:cubicBezTo>
                    <a:pt x="3044" y="2331"/>
                    <a:pt x="3027" y="2313"/>
                    <a:pt x="3005" y="2313"/>
                  </a:cubicBezTo>
                  <a:moveTo>
                    <a:pt x="2613" y="2312"/>
                  </a:moveTo>
                  <a:cubicBezTo>
                    <a:pt x="2591" y="2312"/>
                    <a:pt x="2573" y="2330"/>
                    <a:pt x="2573" y="2353"/>
                  </a:cubicBezTo>
                  <a:cubicBezTo>
                    <a:pt x="2573" y="2375"/>
                    <a:pt x="2591" y="2393"/>
                    <a:pt x="2613" y="2393"/>
                  </a:cubicBezTo>
                  <a:cubicBezTo>
                    <a:pt x="2635" y="2393"/>
                    <a:pt x="2653" y="2375"/>
                    <a:pt x="2653" y="2353"/>
                  </a:cubicBezTo>
                  <a:cubicBezTo>
                    <a:pt x="2653" y="2330"/>
                    <a:pt x="2635" y="2312"/>
                    <a:pt x="2613" y="2312"/>
                  </a:cubicBezTo>
                  <a:moveTo>
                    <a:pt x="2874" y="2312"/>
                  </a:moveTo>
                  <a:cubicBezTo>
                    <a:pt x="2852" y="2312"/>
                    <a:pt x="2834" y="2330"/>
                    <a:pt x="2834" y="2353"/>
                  </a:cubicBezTo>
                  <a:cubicBezTo>
                    <a:pt x="2834" y="2375"/>
                    <a:pt x="2852" y="2393"/>
                    <a:pt x="2874" y="2393"/>
                  </a:cubicBezTo>
                  <a:cubicBezTo>
                    <a:pt x="2897" y="2393"/>
                    <a:pt x="2915" y="2375"/>
                    <a:pt x="2915" y="2353"/>
                  </a:cubicBezTo>
                  <a:cubicBezTo>
                    <a:pt x="2915" y="2330"/>
                    <a:pt x="2897" y="2312"/>
                    <a:pt x="2874" y="2312"/>
                  </a:cubicBezTo>
                  <a:moveTo>
                    <a:pt x="2744" y="2312"/>
                  </a:moveTo>
                  <a:cubicBezTo>
                    <a:pt x="2721" y="2312"/>
                    <a:pt x="2703" y="2330"/>
                    <a:pt x="2703" y="2353"/>
                  </a:cubicBezTo>
                  <a:cubicBezTo>
                    <a:pt x="2703" y="2375"/>
                    <a:pt x="2721" y="2393"/>
                    <a:pt x="2744" y="2393"/>
                  </a:cubicBezTo>
                  <a:cubicBezTo>
                    <a:pt x="2766" y="2393"/>
                    <a:pt x="2784" y="2375"/>
                    <a:pt x="2784" y="2353"/>
                  </a:cubicBezTo>
                  <a:cubicBezTo>
                    <a:pt x="2784" y="2330"/>
                    <a:pt x="2766" y="2312"/>
                    <a:pt x="2744" y="2312"/>
                  </a:cubicBezTo>
                  <a:moveTo>
                    <a:pt x="1830" y="2192"/>
                  </a:moveTo>
                  <a:cubicBezTo>
                    <a:pt x="1813" y="2192"/>
                    <a:pt x="1799" y="2205"/>
                    <a:pt x="1799" y="2222"/>
                  </a:cubicBezTo>
                  <a:cubicBezTo>
                    <a:pt x="1799" y="2239"/>
                    <a:pt x="1813" y="2252"/>
                    <a:pt x="1830" y="2252"/>
                  </a:cubicBezTo>
                  <a:cubicBezTo>
                    <a:pt x="1846" y="2252"/>
                    <a:pt x="1860" y="2239"/>
                    <a:pt x="1860" y="2222"/>
                  </a:cubicBezTo>
                  <a:cubicBezTo>
                    <a:pt x="1860" y="2205"/>
                    <a:pt x="1846" y="2192"/>
                    <a:pt x="1830" y="2192"/>
                  </a:cubicBezTo>
                  <a:moveTo>
                    <a:pt x="3658" y="2192"/>
                  </a:moveTo>
                  <a:cubicBezTo>
                    <a:pt x="3641" y="2192"/>
                    <a:pt x="3628" y="2205"/>
                    <a:pt x="3628" y="2222"/>
                  </a:cubicBezTo>
                  <a:cubicBezTo>
                    <a:pt x="3628" y="2239"/>
                    <a:pt x="3641" y="2252"/>
                    <a:pt x="3658" y="2252"/>
                  </a:cubicBezTo>
                  <a:cubicBezTo>
                    <a:pt x="3675" y="2252"/>
                    <a:pt x="3688" y="2239"/>
                    <a:pt x="3688" y="2222"/>
                  </a:cubicBezTo>
                  <a:cubicBezTo>
                    <a:pt x="3688" y="2205"/>
                    <a:pt x="3675" y="2192"/>
                    <a:pt x="3658" y="2192"/>
                  </a:cubicBezTo>
                  <a:moveTo>
                    <a:pt x="1960" y="2190"/>
                  </a:moveTo>
                  <a:cubicBezTo>
                    <a:pt x="1942" y="2190"/>
                    <a:pt x="1928" y="2204"/>
                    <a:pt x="1928" y="2222"/>
                  </a:cubicBezTo>
                  <a:cubicBezTo>
                    <a:pt x="1928" y="2240"/>
                    <a:pt x="1942" y="2254"/>
                    <a:pt x="1960" y="2254"/>
                  </a:cubicBezTo>
                  <a:cubicBezTo>
                    <a:pt x="1978" y="2254"/>
                    <a:pt x="1992" y="2240"/>
                    <a:pt x="1992" y="2222"/>
                  </a:cubicBezTo>
                  <a:cubicBezTo>
                    <a:pt x="1992" y="2204"/>
                    <a:pt x="1978" y="2190"/>
                    <a:pt x="1960" y="2190"/>
                  </a:cubicBezTo>
                  <a:moveTo>
                    <a:pt x="3527" y="2190"/>
                  </a:moveTo>
                  <a:cubicBezTo>
                    <a:pt x="3510" y="2190"/>
                    <a:pt x="3495" y="2204"/>
                    <a:pt x="3495" y="2222"/>
                  </a:cubicBezTo>
                  <a:cubicBezTo>
                    <a:pt x="3495" y="2240"/>
                    <a:pt x="3510" y="2254"/>
                    <a:pt x="3527" y="2254"/>
                  </a:cubicBezTo>
                  <a:cubicBezTo>
                    <a:pt x="3545" y="2254"/>
                    <a:pt x="3560" y="2240"/>
                    <a:pt x="3560" y="2222"/>
                  </a:cubicBezTo>
                  <a:cubicBezTo>
                    <a:pt x="3560" y="2204"/>
                    <a:pt x="3545" y="2190"/>
                    <a:pt x="3527" y="2190"/>
                  </a:cubicBezTo>
                  <a:moveTo>
                    <a:pt x="2091" y="2188"/>
                  </a:moveTo>
                  <a:cubicBezTo>
                    <a:pt x="2072" y="2188"/>
                    <a:pt x="2057" y="2203"/>
                    <a:pt x="2057" y="2222"/>
                  </a:cubicBezTo>
                  <a:cubicBezTo>
                    <a:pt x="2057" y="2241"/>
                    <a:pt x="2072" y="2256"/>
                    <a:pt x="2091" y="2256"/>
                  </a:cubicBezTo>
                  <a:cubicBezTo>
                    <a:pt x="2109" y="2256"/>
                    <a:pt x="2124" y="2241"/>
                    <a:pt x="2124" y="2222"/>
                  </a:cubicBezTo>
                  <a:cubicBezTo>
                    <a:pt x="2124" y="2203"/>
                    <a:pt x="2109" y="2188"/>
                    <a:pt x="2091" y="2188"/>
                  </a:cubicBezTo>
                  <a:moveTo>
                    <a:pt x="3397" y="2188"/>
                  </a:moveTo>
                  <a:cubicBezTo>
                    <a:pt x="3378" y="2188"/>
                    <a:pt x="3363" y="2203"/>
                    <a:pt x="3363" y="2222"/>
                  </a:cubicBezTo>
                  <a:cubicBezTo>
                    <a:pt x="3363" y="2241"/>
                    <a:pt x="3378" y="2256"/>
                    <a:pt x="3397" y="2256"/>
                  </a:cubicBezTo>
                  <a:cubicBezTo>
                    <a:pt x="3415" y="2256"/>
                    <a:pt x="3431" y="2241"/>
                    <a:pt x="3431" y="2222"/>
                  </a:cubicBezTo>
                  <a:cubicBezTo>
                    <a:pt x="3431" y="2203"/>
                    <a:pt x="3415" y="2188"/>
                    <a:pt x="3397" y="2188"/>
                  </a:cubicBezTo>
                  <a:moveTo>
                    <a:pt x="2221" y="2187"/>
                  </a:moveTo>
                  <a:cubicBezTo>
                    <a:pt x="2202" y="2187"/>
                    <a:pt x="2186" y="2203"/>
                    <a:pt x="2186" y="2222"/>
                  </a:cubicBezTo>
                  <a:cubicBezTo>
                    <a:pt x="2186" y="2241"/>
                    <a:pt x="2202" y="2257"/>
                    <a:pt x="2221" y="2257"/>
                  </a:cubicBezTo>
                  <a:cubicBezTo>
                    <a:pt x="2241" y="2257"/>
                    <a:pt x="2257" y="2241"/>
                    <a:pt x="2257" y="2222"/>
                  </a:cubicBezTo>
                  <a:cubicBezTo>
                    <a:pt x="2257" y="2203"/>
                    <a:pt x="2241" y="2187"/>
                    <a:pt x="2221" y="2187"/>
                  </a:cubicBezTo>
                  <a:moveTo>
                    <a:pt x="3266" y="2187"/>
                  </a:moveTo>
                  <a:cubicBezTo>
                    <a:pt x="3247" y="2187"/>
                    <a:pt x="3231" y="2203"/>
                    <a:pt x="3231" y="2222"/>
                  </a:cubicBezTo>
                  <a:cubicBezTo>
                    <a:pt x="3231" y="2241"/>
                    <a:pt x="3247" y="2257"/>
                    <a:pt x="3266" y="2257"/>
                  </a:cubicBezTo>
                  <a:cubicBezTo>
                    <a:pt x="3286" y="2257"/>
                    <a:pt x="3301" y="2241"/>
                    <a:pt x="3301" y="2222"/>
                  </a:cubicBezTo>
                  <a:cubicBezTo>
                    <a:pt x="3301" y="2203"/>
                    <a:pt x="3286" y="2187"/>
                    <a:pt x="3266" y="2187"/>
                  </a:cubicBezTo>
                  <a:moveTo>
                    <a:pt x="2352" y="2185"/>
                  </a:moveTo>
                  <a:cubicBezTo>
                    <a:pt x="2332" y="2185"/>
                    <a:pt x="2315" y="2202"/>
                    <a:pt x="2315" y="2222"/>
                  </a:cubicBezTo>
                  <a:cubicBezTo>
                    <a:pt x="2315" y="2242"/>
                    <a:pt x="2332" y="2259"/>
                    <a:pt x="2352" y="2259"/>
                  </a:cubicBezTo>
                  <a:cubicBezTo>
                    <a:pt x="2372" y="2259"/>
                    <a:pt x="2389" y="2242"/>
                    <a:pt x="2389" y="2222"/>
                  </a:cubicBezTo>
                  <a:cubicBezTo>
                    <a:pt x="2389" y="2202"/>
                    <a:pt x="2372" y="2185"/>
                    <a:pt x="2352" y="2185"/>
                  </a:cubicBezTo>
                  <a:moveTo>
                    <a:pt x="3136" y="2185"/>
                  </a:moveTo>
                  <a:cubicBezTo>
                    <a:pt x="3115" y="2185"/>
                    <a:pt x="3099" y="2202"/>
                    <a:pt x="3099" y="2222"/>
                  </a:cubicBezTo>
                  <a:cubicBezTo>
                    <a:pt x="3099" y="2242"/>
                    <a:pt x="3115" y="2259"/>
                    <a:pt x="3136" y="2259"/>
                  </a:cubicBezTo>
                  <a:cubicBezTo>
                    <a:pt x="3156" y="2259"/>
                    <a:pt x="3172" y="2242"/>
                    <a:pt x="3172" y="2222"/>
                  </a:cubicBezTo>
                  <a:cubicBezTo>
                    <a:pt x="3172" y="2202"/>
                    <a:pt x="3156" y="2185"/>
                    <a:pt x="3136" y="2185"/>
                  </a:cubicBezTo>
                  <a:moveTo>
                    <a:pt x="2483" y="2184"/>
                  </a:moveTo>
                  <a:cubicBezTo>
                    <a:pt x="2462" y="2184"/>
                    <a:pt x="2445" y="2201"/>
                    <a:pt x="2445" y="2222"/>
                  </a:cubicBezTo>
                  <a:cubicBezTo>
                    <a:pt x="2445" y="2243"/>
                    <a:pt x="2462" y="2260"/>
                    <a:pt x="2483" y="2260"/>
                  </a:cubicBezTo>
                  <a:cubicBezTo>
                    <a:pt x="2503" y="2260"/>
                    <a:pt x="2520" y="2243"/>
                    <a:pt x="2520" y="2222"/>
                  </a:cubicBezTo>
                  <a:cubicBezTo>
                    <a:pt x="2520" y="2201"/>
                    <a:pt x="2503" y="2184"/>
                    <a:pt x="2483" y="2184"/>
                  </a:cubicBezTo>
                  <a:moveTo>
                    <a:pt x="3005" y="2184"/>
                  </a:moveTo>
                  <a:cubicBezTo>
                    <a:pt x="2984" y="2184"/>
                    <a:pt x="2967" y="2201"/>
                    <a:pt x="2967" y="2222"/>
                  </a:cubicBezTo>
                  <a:cubicBezTo>
                    <a:pt x="2967" y="2243"/>
                    <a:pt x="2984" y="2260"/>
                    <a:pt x="3005" y="2260"/>
                  </a:cubicBezTo>
                  <a:cubicBezTo>
                    <a:pt x="3026" y="2260"/>
                    <a:pt x="3043" y="2243"/>
                    <a:pt x="3043" y="2222"/>
                  </a:cubicBezTo>
                  <a:cubicBezTo>
                    <a:pt x="3043" y="2201"/>
                    <a:pt x="3026" y="2184"/>
                    <a:pt x="3005" y="2184"/>
                  </a:cubicBezTo>
                  <a:moveTo>
                    <a:pt x="2613" y="2184"/>
                  </a:moveTo>
                  <a:cubicBezTo>
                    <a:pt x="2592" y="2184"/>
                    <a:pt x="2575" y="2201"/>
                    <a:pt x="2575" y="2222"/>
                  </a:cubicBezTo>
                  <a:cubicBezTo>
                    <a:pt x="2575" y="2243"/>
                    <a:pt x="2592" y="2260"/>
                    <a:pt x="2613" y="2260"/>
                  </a:cubicBezTo>
                  <a:cubicBezTo>
                    <a:pt x="2634" y="2260"/>
                    <a:pt x="2652" y="2243"/>
                    <a:pt x="2652" y="2222"/>
                  </a:cubicBezTo>
                  <a:cubicBezTo>
                    <a:pt x="2652" y="2201"/>
                    <a:pt x="2634" y="2184"/>
                    <a:pt x="2613" y="2184"/>
                  </a:cubicBezTo>
                  <a:moveTo>
                    <a:pt x="2744" y="2184"/>
                  </a:moveTo>
                  <a:cubicBezTo>
                    <a:pt x="2723" y="2184"/>
                    <a:pt x="2705" y="2201"/>
                    <a:pt x="2705" y="2222"/>
                  </a:cubicBezTo>
                  <a:cubicBezTo>
                    <a:pt x="2705" y="2243"/>
                    <a:pt x="2723" y="2260"/>
                    <a:pt x="2744" y="2260"/>
                  </a:cubicBezTo>
                  <a:cubicBezTo>
                    <a:pt x="2765" y="2260"/>
                    <a:pt x="2782" y="2243"/>
                    <a:pt x="2782" y="2222"/>
                  </a:cubicBezTo>
                  <a:cubicBezTo>
                    <a:pt x="2782" y="2201"/>
                    <a:pt x="2765" y="2184"/>
                    <a:pt x="2744" y="2184"/>
                  </a:cubicBezTo>
                  <a:moveTo>
                    <a:pt x="2874" y="2184"/>
                  </a:moveTo>
                  <a:cubicBezTo>
                    <a:pt x="2853" y="2184"/>
                    <a:pt x="2836" y="2201"/>
                    <a:pt x="2836" y="2222"/>
                  </a:cubicBezTo>
                  <a:cubicBezTo>
                    <a:pt x="2836" y="2243"/>
                    <a:pt x="2853" y="2260"/>
                    <a:pt x="2874" y="2260"/>
                  </a:cubicBezTo>
                  <a:cubicBezTo>
                    <a:pt x="2896" y="2260"/>
                    <a:pt x="2913" y="2243"/>
                    <a:pt x="2913" y="2222"/>
                  </a:cubicBezTo>
                  <a:cubicBezTo>
                    <a:pt x="2913" y="2201"/>
                    <a:pt x="2896" y="2184"/>
                    <a:pt x="2874" y="2184"/>
                  </a:cubicBezTo>
                  <a:moveTo>
                    <a:pt x="1830" y="2062"/>
                  </a:moveTo>
                  <a:cubicBezTo>
                    <a:pt x="1814" y="2062"/>
                    <a:pt x="1801" y="2075"/>
                    <a:pt x="1801" y="2091"/>
                  </a:cubicBezTo>
                  <a:cubicBezTo>
                    <a:pt x="1801" y="2107"/>
                    <a:pt x="1814" y="2120"/>
                    <a:pt x="1830" y="2120"/>
                  </a:cubicBezTo>
                  <a:cubicBezTo>
                    <a:pt x="1846" y="2120"/>
                    <a:pt x="1859" y="2107"/>
                    <a:pt x="1859" y="2091"/>
                  </a:cubicBezTo>
                  <a:cubicBezTo>
                    <a:pt x="1859" y="2075"/>
                    <a:pt x="1846" y="2062"/>
                    <a:pt x="1830" y="2062"/>
                  </a:cubicBezTo>
                  <a:moveTo>
                    <a:pt x="3658" y="2062"/>
                  </a:moveTo>
                  <a:cubicBezTo>
                    <a:pt x="3642" y="2062"/>
                    <a:pt x="3629" y="2075"/>
                    <a:pt x="3629" y="2091"/>
                  </a:cubicBezTo>
                  <a:cubicBezTo>
                    <a:pt x="3629" y="2108"/>
                    <a:pt x="3642" y="2121"/>
                    <a:pt x="3658" y="2121"/>
                  </a:cubicBezTo>
                  <a:cubicBezTo>
                    <a:pt x="3674" y="2121"/>
                    <a:pt x="3687" y="2108"/>
                    <a:pt x="3687" y="2091"/>
                  </a:cubicBezTo>
                  <a:cubicBezTo>
                    <a:pt x="3687" y="2075"/>
                    <a:pt x="3674" y="2062"/>
                    <a:pt x="3658" y="2062"/>
                  </a:cubicBezTo>
                  <a:moveTo>
                    <a:pt x="1960" y="2061"/>
                  </a:moveTo>
                  <a:cubicBezTo>
                    <a:pt x="1943" y="2061"/>
                    <a:pt x="1929" y="2074"/>
                    <a:pt x="1929" y="2091"/>
                  </a:cubicBezTo>
                  <a:cubicBezTo>
                    <a:pt x="1929" y="2108"/>
                    <a:pt x="1943" y="2122"/>
                    <a:pt x="1960" y="2122"/>
                  </a:cubicBezTo>
                  <a:cubicBezTo>
                    <a:pt x="1977" y="2122"/>
                    <a:pt x="1991" y="2108"/>
                    <a:pt x="1991" y="2091"/>
                  </a:cubicBezTo>
                  <a:cubicBezTo>
                    <a:pt x="1991" y="2074"/>
                    <a:pt x="1977" y="2061"/>
                    <a:pt x="1960" y="2061"/>
                  </a:cubicBezTo>
                  <a:moveTo>
                    <a:pt x="3527" y="2061"/>
                  </a:moveTo>
                  <a:cubicBezTo>
                    <a:pt x="3510" y="2061"/>
                    <a:pt x="3497" y="2074"/>
                    <a:pt x="3497" y="2091"/>
                  </a:cubicBezTo>
                  <a:cubicBezTo>
                    <a:pt x="3497" y="2108"/>
                    <a:pt x="3510" y="2122"/>
                    <a:pt x="3527" y="2122"/>
                  </a:cubicBezTo>
                  <a:cubicBezTo>
                    <a:pt x="3544" y="2122"/>
                    <a:pt x="3558" y="2108"/>
                    <a:pt x="3558" y="2091"/>
                  </a:cubicBezTo>
                  <a:cubicBezTo>
                    <a:pt x="3558" y="2074"/>
                    <a:pt x="3544" y="2061"/>
                    <a:pt x="3527" y="2061"/>
                  </a:cubicBezTo>
                  <a:moveTo>
                    <a:pt x="2091" y="2059"/>
                  </a:moveTo>
                  <a:cubicBezTo>
                    <a:pt x="2073" y="2059"/>
                    <a:pt x="2059" y="2074"/>
                    <a:pt x="2059" y="2091"/>
                  </a:cubicBezTo>
                  <a:cubicBezTo>
                    <a:pt x="2059" y="2109"/>
                    <a:pt x="2073" y="2124"/>
                    <a:pt x="2091" y="2124"/>
                  </a:cubicBezTo>
                  <a:cubicBezTo>
                    <a:pt x="2109" y="2124"/>
                    <a:pt x="2123" y="2109"/>
                    <a:pt x="2123" y="2091"/>
                  </a:cubicBezTo>
                  <a:cubicBezTo>
                    <a:pt x="2123" y="2074"/>
                    <a:pt x="2109" y="2059"/>
                    <a:pt x="2091" y="2059"/>
                  </a:cubicBezTo>
                  <a:moveTo>
                    <a:pt x="3397" y="2059"/>
                  </a:moveTo>
                  <a:cubicBezTo>
                    <a:pt x="3379" y="2059"/>
                    <a:pt x="3364" y="2073"/>
                    <a:pt x="3364" y="2091"/>
                  </a:cubicBezTo>
                  <a:cubicBezTo>
                    <a:pt x="3364" y="2109"/>
                    <a:pt x="3379" y="2124"/>
                    <a:pt x="3397" y="2124"/>
                  </a:cubicBezTo>
                  <a:cubicBezTo>
                    <a:pt x="3415" y="2124"/>
                    <a:pt x="3429" y="2109"/>
                    <a:pt x="3429" y="2091"/>
                  </a:cubicBezTo>
                  <a:cubicBezTo>
                    <a:pt x="3429" y="2073"/>
                    <a:pt x="3415" y="2059"/>
                    <a:pt x="3397" y="2059"/>
                  </a:cubicBezTo>
                  <a:moveTo>
                    <a:pt x="2221" y="2058"/>
                  </a:moveTo>
                  <a:cubicBezTo>
                    <a:pt x="2203" y="2058"/>
                    <a:pt x="2188" y="2073"/>
                    <a:pt x="2188" y="2091"/>
                  </a:cubicBezTo>
                  <a:cubicBezTo>
                    <a:pt x="2188" y="2110"/>
                    <a:pt x="2203" y="2125"/>
                    <a:pt x="2221" y="2125"/>
                  </a:cubicBezTo>
                  <a:cubicBezTo>
                    <a:pt x="2240" y="2125"/>
                    <a:pt x="2255" y="2110"/>
                    <a:pt x="2255" y="2091"/>
                  </a:cubicBezTo>
                  <a:cubicBezTo>
                    <a:pt x="2255" y="2073"/>
                    <a:pt x="2240" y="2058"/>
                    <a:pt x="2221" y="2058"/>
                  </a:cubicBezTo>
                  <a:moveTo>
                    <a:pt x="3266" y="2058"/>
                  </a:moveTo>
                  <a:cubicBezTo>
                    <a:pt x="3248" y="2058"/>
                    <a:pt x="3233" y="2073"/>
                    <a:pt x="3233" y="2091"/>
                  </a:cubicBezTo>
                  <a:cubicBezTo>
                    <a:pt x="3233" y="2110"/>
                    <a:pt x="3248" y="2125"/>
                    <a:pt x="3266" y="2125"/>
                  </a:cubicBezTo>
                  <a:cubicBezTo>
                    <a:pt x="3285" y="2125"/>
                    <a:pt x="3300" y="2110"/>
                    <a:pt x="3300" y="2091"/>
                  </a:cubicBezTo>
                  <a:cubicBezTo>
                    <a:pt x="3300" y="2073"/>
                    <a:pt x="3285" y="2058"/>
                    <a:pt x="3266" y="2058"/>
                  </a:cubicBezTo>
                  <a:moveTo>
                    <a:pt x="2352" y="2057"/>
                  </a:moveTo>
                  <a:cubicBezTo>
                    <a:pt x="2333" y="2057"/>
                    <a:pt x="2317" y="2072"/>
                    <a:pt x="2317" y="2091"/>
                  </a:cubicBezTo>
                  <a:cubicBezTo>
                    <a:pt x="2317" y="2111"/>
                    <a:pt x="2333" y="2126"/>
                    <a:pt x="2352" y="2126"/>
                  </a:cubicBezTo>
                  <a:cubicBezTo>
                    <a:pt x="2371" y="2126"/>
                    <a:pt x="2387" y="2111"/>
                    <a:pt x="2387" y="2091"/>
                  </a:cubicBezTo>
                  <a:cubicBezTo>
                    <a:pt x="2387" y="2072"/>
                    <a:pt x="2371" y="2057"/>
                    <a:pt x="2352" y="2057"/>
                  </a:cubicBezTo>
                  <a:moveTo>
                    <a:pt x="3136" y="2057"/>
                  </a:moveTo>
                  <a:cubicBezTo>
                    <a:pt x="3116" y="2057"/>
                    <a:pt x="3101" y="2072"/>
                    <a:pt x="3101" y="2091"/>
                  </a:cubicBezTo>
                  <a:cubicBezTo>
                    <a:pt x="3101" y="2111"/>
                    <a:pt x="3116" y="2126"/>
                    <a:pt x="3136" y="2126"/>
                  </a:cubicBezTo>
                  <a:cubicBezTo>
                    <a:pt x="3155" y="2126"/>
                    <a:pt x="3170" y="2111"/>
                    <a:pt x="3170" y="2091"/>
                  </a:cubicBezTo>
                  <a:cubicBezTo>
                    <a:pt x="3170" y="2072"/>
                    <a:pt x="3155" y="2057"/>
                    <a:pt x="3136" y="2057"/>
                  </a:cubicBezTo>
                  <a:moveTo>
                    <a:pt x="2483" y="2056"/>
                  </a:moveTo>
                  <a:cubicBezTo>
                    <a:pt x="2463" y="2056"/>
                    <a:pt x="2447" y="2072"/>
                    <a:pt x="2447" y="2091"/>
                  </a:cubicBezTo>
                  <a:cubicBezTo>
                    <a:pt x="2447" y="2111"/>
                    <a:pt x="2463" y="2127"/>
                    <a:pt x="2483" y="2127"/>
                  </a:cubicBezTo>
                  <a:cubicBezTo>
                    <a:pt x="2502" y="2127"/>
                    <a:pt x="2518" y="2111"/>
                    <a:pt x="2518" y="2091"/>
                  </a:cubicBezTo>
                  <a:cubicBezTo>
                    <a:pt x="2518" y="2072"/>
                    <a:pt x="2502" y="2056"/>
                    <a:pt x="2483" y="2056"/>
                  </a:cubicBezTo>
                  <a:moveTo>
                    <a:pt x="3005" y="2056"/>
                  </a:moveTo>
                  <a:cubicBezTo>
                    <a:pt x="2985" y="2056"/>
                    <a:pt x="2969" y="2072"/>
                    <a:pt x="2969" y="2091"/>
                  </a:cubicBezTo>
                  <a:cubicBezTo>
                    <a:pt x="2969" y="2111"/>
                    <a:pt x="2985" y="2127"/>
                    <a:pt x="3005" y="2127"/>
                  </a:cubicBezTo>
                  <a:cubicBezTo>
                    <a:pt x="3025" y="2127"/>
                    <a:pt x="3041" y="2111"/>
                    <a:pt x="3041" y="2091"/>
                  </a:cubicBezTo>
                  <a:cubicBezTo>
                    <a:pt x="3041" y="2072"/>
                    <a:pt x="3025" y="2056"/>
                    <a:pt x="3005" y="2056"/>
                  </a:cubicBezTo>
                  <a:moveTo>
                    <a:pt x="2613" y="2055"/>
                  </a:moveTo>
                  <a:cubicBezTo>
                    <a:pt x="2593" y="2055"/>
                    <a:pt x="2577" y="2071"/>
                    <a:pt x="2577" y="2091"/>
                  </a:cubicBezTo>
                  <a:cubicBezTo>
                    <a:pt x="2577" y="2111"/>
                    <a:pt x="2593" y="2128"/>
                    <a:pt x="2613" y="2128"/>
                  </a:cubicBezTo>
                  <a:cubicBezTo>
                    <a:pt x="2633" y="2128"/>
                    <a:pt x="2649" y="2111"/>
                    <a:pt x="2649" y="2091"/>
                  </a:cubicBezTo>
                  <a:cubicBezTo>
                    <a:pt x="2649" y="2071"/>
                    <a:pt x="2633" y="2055"/>
                    <a:pt x="2613" y="2055"/>
                  </a:cubicBezTo>
                  <a:moveTo>
                    <a:pt x="2874" y="2055"/>
                  </a:moveTo>
                  <a:cubicBezTo>
                    <a:pt x="2854" y="2055"/>
                    <a:pt x="2838" y="2071"/>
                    <a:pt x="2838" y="2091"/>
                  </a:cubicBezTo>
                  <a:cubicBezTo>
                    <a:pt x="2838" y="2111"/>
                    <a:pt x="2854" y="2128"/>
                    <a:pt x="2874" y="2128"/>
                  </a:cubicBezTo>
                  <a:cubicBezTo>
                    <a:pt x="2894" y="2128"/>
                    <a:pt x="2911" y="2111"/>
                    <a:pt x="2911" y="2091"/>
                  </a:cubicBezTo>
                  <a:cubicBezTo>
                    <a:pt x="2911" y="2071"/>
                    <a:pt x="2894" y="2055"/>
                    <a:pt x="2874" y="2055"/>
                  </a:cubicBezTo>
                  <a:moveTo>
                    <a:pt x="2744" y="2055"/>
                  </a:moveTo>
                  <a:cubicBezTo>
                    <a:pt x="2724" y="2055"/>
                    <a:pt x="2707" y="2071"/>
                    <a:pt x="2707" y="2091"/>
                  </a:cubicBezTo>
                  <a:cubicBezTo>
                    <a:pt x="2707" y="2112"/>
                    <a:pt x="2724" y="2128"/>
                    <a:pt x="2744" y="2128"/>
                  </a:cubicBezTo>
                  <a:cubicBezTo>
                    <a:pt x="2764" y="2128"/>
                    <a:pt x="2780" y="2112"/>
                    <a:pt x="2780" y="2091"/>
                  </a:cubicBezTo>
                  <a:cubicBezTo>
                    <a:pt x="2780" y="2071"/>
                    <a:pt x="2764" y="2055"/>
                    <a:pt x="2744" y="2055"/>
                  </a:cubicBezTo>
                  <a:moveTo>
                    <a:pt x="1830" y="1933"/>
                  </a:moveTo>
                  <a:cubicBezTo>
                    <a:pt x="1814" y="1933"/>
                    <a:pt x="1802" y="1945"/>
                    <a:pt x="1802" y="1961"/>
                  </a:cubicBezTo>
                  <a:cubicBezTo>
                    <a:pt x="1802" y="1976"/>
                    <a:pt x="1814" y="1989"/>
                    <a:pt x="1830" y="1989"/>
                  </a:cubicBezTo>
                  <a:cubicBezTo>
                    <a:pt x="1845" y="1989"/>
                    <a:pt x="1857" y="1976"/>
                    <a:pt x="1857" y="1961"/>
                  </a:cubicBezTo>
                  <a:cubicBezTo>
                    <a:pt x="1857" y="1945"/>
                    <a:pt x="1845" y="1933"/>
                    <a:pt x="1830" y="1933"/>
                  </a:cubicBezTo>
                  <a:moveTo>
                    <a:pt x="3658" y="1933"/>
                  </a:moveTo>
                  <a:cubicBezTo>
                    <a:pt x="3643" y="1933"/>
                    <a:pt x="3630" y="1945"/>
                    <a:pt x="3630" y="1961"/>
                  </a:cubicBezTo>
                  <a:cubicBezTo>
                    <a:pt x="3630" y="1976"/>
                    <a:pt x="3643" y="1989"/>
                    <a:pt x="3658" y="1989"/>
                  </a:cubicBezTo>
                  <a:cubicBezTo>
                    <a:pt x="3673" y="1989"/>
                    <a:pt x="3686" y="1976"/>
                    <a:pt x="3686" y="1961"/>
                  </a:cubicBezTo>
                  <a:cubicBezTo>
                    <a:pt x="3686" y="1945"/>
                    <a:pt x="3673" y="1933"/>
                    <a:pt x="3658" y="1933"/>
                  </a:cubicBezTo>
                  <a:moveTo>
                    <a:pt x="1960" y="1931"/>
                  </a:moveTo>
                  <a:cubicBezTo>
                    <a:pt x="1944" y="1931"/>
                    <a:pt x="1931" y="1945"/>
                    <a:pt x="1931" y="1961"/>
                  </a:cubicBezTo>
                  <a:cubicBezTo>
                    <a:pt x="1931" y="1977"/>
                    <a:pt x="1944" y="1990"/>
                    <a:pt x="1960" y="1990"/>
                  </a:cubicBezTo>
                  <a:cubicBezTo>
                    <a:pt x="1976" y="1990"/>
                    <a:pt x="1990" y="1977"/>
                    <a:pt x="1990" y="1961"/>
                  </a:cubicBezTo>
                  <a:cubicBezTo>
                    <a:pt x="1990" y="1945"/>
                    <a:pt x="1976" y="1931"/>
                    <a:pt x="1960" y="1931"/>
                  </a:cubicBezTo>
                  <a:moveTo>
                    <a:pt x="3527" y="1931"/>
                  </a:moveTo>
                  <a:cubicBezTo>
                    <a:pt x="3511" y="1931"/>
                    <a:pt x="3498" y="1945"/>
                    <a:pt x="3498" y="1961"/>
                  </a:cubicBezTo>
                  <a:cubicBezTo>
                    <a:pt x="3498" y="1977"/>
                    <a:pt x="3511" y="1990"/>
                    <a:pt x="3527" y="1990"/>
                  </a:cubicBezTo>
                  <a:cubicBezTo>
                    <a:pt x="3544" y="1990"/>
                    <a:pt x="3557" y="1977"/>
                    <a:pt x="3557" y="1961"/>
                  </a:cubicBezTo>
                  <a:cubicBezTo>
                    <a:pt x="3557" y="1945"/>
                    <a:pt x="3544" y="1931"/>
                    <a:pt x="3527" y="1931"/>
                  </a:cubicBezTo>
                  <a:moveTo>
                    <a:pt x="2091" y="1930"/>
                  </a:moveTo>
                  <a:cubicBezTo>
                    <a:pt x="2074" y="1930"/>
                    <a:pt x="2060" y="1944"/>
                    <a:pt x="2060" y="1961"/>
                  </a:cubicBezTo>
                  <a:cubicBezTo>
                    <a:pt x="2060" y="1978"/>
                    <a:pt x="2074" y="1992"/>
                    <a:pt x="2091" y="1992"/>
                  </a:cubicBezTo>
                  <a:cubicBezTo>
                    <a:pt x="2108" y="1992"/>
                    <a:pt x="2122" y="1978"/>
                    <a:pt x="2122" y="1961"/>
                  </a:cubicBezTo>
                  <a:cubicBezTo>
                    <a:pt x="2122" y="1944"/>
                    <a:pt x="2108" y="1930"/>
                    <a:pt x="2091" y="1930"/>
                  </a:cubicBezTo>
                  <a:moveTo>
                    <a:pt x="3397" y="1930"/>
                  </a:moveTo>
                  <a:cubicBezTo>
                    <a:pt x="3380" y="1930"/>
                    <a:pt x="3366" y="1944"/>
                    <a:pt x="3366" y="1961"/>
                  </a:cubicBezTo>
                  <a:cubicBezTo>
                    <a:pt x="3366" y="1978"/>
                    <a:pt x="3380" y="1992"/>
                    <a:pt x="3397" y="1992"/>
                  </a:cubicBezTo>
                  <a:cubicBezTo>
                    <a:pt x="3414" y="1992"/>
                    <a:pt x="3428" y="1978"/>
                    <a:pt x="3428" y="1961"/>
                  </a:cubicBezTo>
                  <a:cubicBezTo>
                    <a:pt x="3428" y="1944"/>
                    <a:pt x="3414" y="1930"/>
                    <a:pt x="3397" y="1930"/>
                  </a:cubicBezTo>
                  <a:moveTo>
                    <a:pt x="2221" y="1929"/>
                  </a:moveTo>
                  <a:cubicBezTo>
                    <a:pt x="2204" y="1929"/>
                    <a:pt x="2189" y="1943"/>
                    <a:pt x="2189" y="1961"/>
                  </a:cubicBezTo>
                  <a:cubicBezTo>
                    <a:pt x="2189" y="1979"/>
                    <a:pt x="2204" y="1993"/>
                    <a:pt x="2221" y="1993"/>
                  </a:cubicBezTo>
                  <a:cubicBezTo>
                    <a:pt x="2239" y="1993"/>
                    <a:pt x="2254" y="1979"/>
                    <a:pt x="2254" y="1961"/>
                  </a:cubicBezTo>
                  <a:cubicBezTo>
                    <a:pt x="2254" y="1943"/>
                    <a:pt x="2239" y="1929"/>
                    <a:pt x="2221" y="1929"/>
                  </a:cubicBezTo>
                  <a:moveTo>
                    <a:pt x="3266" y="1929"/>
                  </a:moveTo>
                  <a:cubicBezTo>
                    <a:pt x="3248" y="1929"/>
                    <a:pt x="3234" y="1943"/>
                    <a:pt x="3234" y="1961"/>
                  </a:cubicBezTo>
                  <a:cubicBezTo>
                    <a:pt x="3234" y="1979"/>
                    <a:pt x="3248" y="1993"/>
                    <a:pt x="3266" y="1993"/>
                  </a:cubicBezTo>
                  <a:cubicBezTo>
                    <a:pt x="3284" y="1993"/>
                    <a:pt x="3298" y="1979"/>
                    <a:pt x="3298" y="1961"/>
                  </a:cubicBezTo>
                  <a:cubicBezTo>
                    <a:pt x="3298" y="1943"/>
                    <a:pt x="3284" y="1929"/>
                    <a:pt x="3266" y="1929"/>
                  </a:cubicBezTo>
                  <a:moveTo>
                    <a:pt x="2352" y="1928"/>
                  </a:moveTo>
                  <a:cubicBezTo>
                    <a:pt x="2334" y="1928"/>
                    <a:pt x="2319" y="1943"/>
                    <a:pt x="2319" y="1961"/>
                  </a:cubicBezTo>
                  <a:cubicBezTo>
                    <a:pt x="2319" y="1979"/>
                    <a:pt x="2334" y="1994"/>
                    <a:pt x="2352" y="1994"/>
                  </a:cubicBezTo>
                  <a:cubicBezTo>
                    <a:pt x="2370" y="1994"/>
                    <a:pt x="2385" y="1979"/>
                    <a:pt x="2385" y="1961"/>
                  </a:cubicBezTo>
                  <a:cubicBezTo>
                    <a:pt x="2385" y="1943"/>
                    <a:pt x="2370" y="1928"/>
                    <a:pt x="2352" y="1928"/>
                  </a:cubicBezTo>
                  <a:moveTo>
                    <a:pt x="3136" y="1927"/>
                  </a:moveTo>
                  <a:cubicBezTo>
                    <a:pt x="3117" y="1927"/>
                    <a:pt x="3102" y="1942"/>
                    <a:pt x="3102" y="1961"/>
                  </a:cubicBezTo>
                  <a:cubicBezTo>
                    <a:pt x="3102" y="1979"/>
                    <a:pt x="3117" y="1994"/>
                    <a:pt x="3136" y="1994"/>
                  </a:cubicBezTo>
                  <a:cubicBezTo>
                    <a:pt x="3154" y="1994"/>
                    <a:pt x="3169" y="1979"/>
                    <a:pt x="3169" y="1961"/>
                  </a:cubicBezTo>
                  <a:cubicBezTo>
                    <a:pt x="3169" y="1942"/>
                    <a:pt x="3154" y="1927"/>
                    <a:pt x="3136" y="1927"/>
                  </a:cubicBezTo>
                  <a:moveTo>
                    <a:pt x="2483" y="1927"/>
                  </a:moveTo>
                  <a:cubicBezTo>
                    <a:pt x="2464" y="1927"/>
                    <a:pt x="2449" y="1942"/>
                    <a:pt x="2449" y="1961"/>
                  </a:cubicBezTo>
                  <a:cubicBezTo>
                    <a:pt x="2449" y="1979"/>
                    <a:pt x="2464" y="1994"/>
                    <a:pt x="2483" y="1994"/>
                  </a:cubicBezTo>
                  <a:cubicBezTo>
                    <a:pt x="2501" y="1994"/>
                    <a:pt x="2516" y="1979"/>
                    <a:pt x="2516" y="1961"/>
                  </a:cubicBezTo>
                  <a:cubicBezTo>
                    <a:pt x="2516" y="1942"/>
                    <a:pt x="2501" y="1927"/>
                    <a:pt x="2483" y="1927"/>
                  </a:cubicBezTo>
                  <a:moveTo>
                    <a:pt x="3005" y="1927"/>
                  </a:moveTo>
                  <a:cubicBezTo>
                    <a:pt x="2986" y="1927"/>
                    <a:pt x="2971" y="1942"/>
                    <a:pt x="2971" y="1961"/>
                  </a:cubicBezTo>
                  <a:cubicBezTo>
                    <a:pt x="2971" y="1980"/>
                    <a:pt x="2986" y="1995"/>
                    <a:pt x="3005" y="1995"/>
                  </a:cubicBezTo>
                  <a:cubicBezTo>
                    <a:pt x="3024" y="1995"/>
                    <a:pt x="3039" y="1980"/>
                    <a:pt x="3039" y="1961"/>
                  </a:cubicBezTo>
                  <a:cubicBezTo>
                    <a:pt x="3039" y="1942"/>
                    <a:pt x="3024" y="1927"/>
                    <a:pt x="3005" y="1927"/>
                  </a:cubicBezTo>
                  <a:moveTo>
                    <a:pt x="2613" y="1926"/>
                  </a:moveTo>
                  <a:cubicBezTo>
                    <a:pt x="2594" y="1926"/>
                    <a:pt x="2579" y="1942"/>
                    <a:pt x="2579" y="1961"/>
                  </a:cubicBezTo>
                  <a:cubicBezTo>
                    <a:pt x="2579" y="1980"/>
                    <a:pt x="2594" y="1995"/>
                    <a:pt x="2613" y="1995"/>
                  </a:cubicBezTo>
                  <a:cubicBezTo>
                    <a:pt x="2632" y="1995"/>
                    <a:pt x="2648" y="1980"/>
                    <a:pt x="2648" y="1961"/>
                  </a:cubicBezTo>
                  <a:cubicBezTo>
                    <a:pt x="2648" y="1942"/>
                    <a:pt x="2632" y="1926"/>
                    <a:pt x="2613" y="1926"/>
                  </a:cubicBezTo>
                  <a:moveTo>
                    <a:pt x="2744" y="1926"/>
                  </a:moveTo>
                  <a:cubicBezTo>
                    <a:pt x="2725" y="1926"/>
                    <a:pt x="2709" y="1942"/>
                    <a:pt x="2709" y="1961"/>
                  </a:cubicBezTo>
                  <a:cubicBezTo>
                    <a:pt x="2709" y="1980"/>
                    <a:pt x="2725" y="1995"/>
                    <a:pt x="2744" y="1995"/>
                  </a:cubicBezTo>
                  <a:cubicBezTo>
                    <a:pt x="2763" y="1995"/>
                    <a:pt x="2778" y="1980"/>
                    <a:pt x="2778" y="1961"/>
                  </a:cubicBezTo>
                  <a:cubicBezTo>
                    <a:pt x="2778" y="1942"/>
                    <a:pt x="2763" y="1926"/>
                    <a:pt x="2744" y="1926"/>
                  </a:cubicBezTo>
                  <a:moveTo>
                    <a:pt x="2874" y="1926"/>
                  </a:moveTo>
                  <a:cubicBezTo>
                    <a:pt x="2855" y="1926"/>
                    <a:pt x="2840" y="1942"/>
                    <a:pt x="2840" y="1961"/>
                  </a:cubicBezTo>
                  <a:cubicBezTo>
                    <a:pt x="2840" y="1980"/>
                    <a:pt x="2855" y="1995"/>
                    <a:pt x="2874" y="1995"/>
                  </a:cubicBezTo>
                  <a:cubicBezTo>
                    <a:pt x="2893" y="1995"/>
                    <a:pt x="2909" y="1980"/>
                    <a:pt x="2909" y="1961"/>
                  </a:cubicBezTo>
                  <a:cubicBezTo>
                    <a:pt x="2909" y="1942"/>
                    <a:pt x="2893" y="1926"/>
                    <a:pt x="2874" y="1926"/>
                  </a:cubicBezTo>
                  <a:moveTo>
                    <a:pt x="1830" y="1804"/>
                  </a:moveTo>
                  <a:cubicBezTo>
                    <a:pt x="1815" y="1804"/>
                    <a:pt x="1803" y="1816"/>
                    <a:pt x="1803" y="1830"/>
                  </a:cubicBezTo>
                  <a:cubicBezTo>
                    <a:pt x="1803" y="1845"/>
                    <a:pt x="1815" y="1857"/>
                    <a:pt x="1830" y="1857"/>
                  </a:cubicBezTo>
                  <a:cubicBezTo>
                    <a:pt x="1844" y="1857"/>
                    <a:pt x="1856" y="1845"/>
                    <a:pt x="1856" y="1830"/>
                  </a:cubicBezTo>
                  <a:cubicBezTo>
                    <a:pt x="1856" y="1816"/>
                    <a:pt x="1844" y="1804"/>
                    <a:pt x="1830" y="1804"/>
                  </a:cubicBezTo>
                  <a:moveTo>
                    <a:pt x="3658" y="1803"/>
                  </a:moveTo>
                  <a:cubicBezTo>
                    <a:pt x="3643" y="1803"/>
                    <a:pt x="3631" y="1815"/>
                    <a:pt x="3631" y="1830"/>
                  </a:cubicBezTo>
                  <a:cubicBezTo>
                    <a:pt x="3631" y="1845"/>
                    <a:pt x="3643" y="1857"/>
                    <a:pt x="3658" y="1857"/>
                  </a:cubicBezTo>
                  <a:cubicBezTo>
                    <a:pt x="3673" y="1857"/>
                    <a:pt x="3685" y="1845"/>
                    <a:pt x="3685" y="1830"/>
                  </a:cubicBezTo>
                  <a:cubicBezTo>
                    <a:pt x="3685" y="1815"/>
                    <a:pt x="3673" y="1803"/>
                    <a:pt x="3658" y="1803"/>
                  </a:cubicBezTo>
                  <a:moveTo>
                    <a:pt x="1960" y="1802"/>
                  </a:moveTo>
                  <a:cubicBezTo>
                    <a:pt x="1945" y="1802"/>
                    <a:pt x="1932" y="1815"/>
                    <a:pt x="1932" y="1830"/>
                  </a:cubicBezTo>
                  <a:cubicBezTo>
                    <a:pt x="1932" y="1846"/>
                    <a:pt x="1945" y="1858"/>
                    <a:pt x="1960" y="1858"/>
                  </a:cubicBezTo>
                  <a:cubicBezTo>
                    <a:pt x="1976" y="1858"/>
                    <a:pt x="1988" y="1846"/>
                    <a:pt x="1988" y="1830"/>
                  </a:cubicBezTo>
                  <a:cubicBezTo>
                    <a:pt x="1988" y="1815"/>
                    <a:pt x="1976" y="1802"/>
                    <a:pt x="1960" y="1802"/>
                  </a:cubicBezTo>
                  <a:moveTo>
                    <a:pt x="3527" y="1802"/>
                  </a:moveTo>
                  <a:cubicBezTo>
                    <a:pt x="3512" y="1802"/>
                    <a:pt x="3500" y="1815"/>
                    <a:pt x="3500" y="1830"/>
                  </a:cubicBezTo>
                  <a:cubicBezTo>
                    <a:pt x="3500" y="1846"/>
                    <a:pt x="3512" y="1858"/>
                    <a:pt x="3527" y="1858"/>
                  </a:cubicBezTo>
                  <a:cubicBezTo>
                    <a:pt x="3543" y="1858"/>
                    <a:pt x="3555" y="1846"/>
                    <a:pt x="3555" y="1830"/>
                  </a:cubicBezTo>
                  <a:cubicBezTo>
                    <a:pt x="3555" y="1815"/>
                    <a:pt x="3543" y="1802"/>
                    <a:pt x="3527" y="1802"/>
                  </a:cubicBezTo>
                  <a:moveTo>
                    <a:pt x="2091" y="1801"/>
                  </a:moveTo>
                  <a:cubicBezTo>
                    <a:pt x="2075" y="1801"/>
                    <a:pt x="2062" y="1814"/>
                    <a:pt x="2062" y="1830"/>
                  </a:cubicBezTo>
                  <a:cubicBezTo>
                    <a:pt x="2062" y="1846"/>
                    <a:pt x="2075" y="1859"/>
                    <a:pt x="2091" y="1859"/>
                  </a:cubicBezTo>
                  <a:cubicBezTo>
                    <a:pt x="2107" y="1859"/>
                    <a:pt x="2120" y="1846"/>
                    <a:pt x="2120" y="1830"/>
                  </a:cubicBezTo>
                  <a:cubicBezTo>
                    <a:pt x="2120" y="1814"/>
                    <a:pt x="2107" y="1801"/>
                    <a:pt x="2091" y="1801"/>
                  </a:cubicBezTo>
                  <a:moveTo>
                    <a:pt x="3397" y="1801"/>
                  </a:moveTo>
                  <a:cubicBezTo>
                    <a:pt x="3381" y="1801"/>
                    <a:pt x="3368" y="1814"/>
                    <a:pt x="3368" y="1830"/>
                  </a:cubicBezTo>
                  <a:cubicBezTo>
                    <a:pt x="3368" y="1846"/>
                    <a:pt x="3381" y="1860"/>
                    <a:pt x="3397" y="1860"/>
                  </a:cubicBezTo>
                  <a:cubicBezTo>
                    <a:pt x="3413" y="1860"/>
                    <a:pt x="3426" y="1846"/>
                    <a:pt x="3426" y="1830"/>
                  </a:cubicBezTo>
                  <a:cubicBezTo>
                    <a:pt x="3426" y="1814"/>
                    <a:pt x="3413" y="1801"/>
                    <a:pt x="3397" y="1801"/>
                  </a:cubicBezTo>
                  <a:moveTo>
                    <a:pt x="2221" y="1800"/>
                  </a:moveTo>
                  <a:cubicBezTo>
                    <a:pt x="2205" y="1800"/>
                    <a:pt x="2191" y="1814"/>
                    <a:pt x="2191" y="1830"/>
                  </a:cubicBezTo>
                  <a:cubicBezTo>
                    <a:pt x="2191" y="1847"/>
                    <a:pt x="2205" y="1860"/>
                    <a:pt x="2221" y="1860"/>
                  </a:cubicBezTo>
                  <a:cubicBezTo>
                    <a:pt x="2238" y="1860"/>
                    <a:pt x="2251" y="1847"/>
                    <a:pt x="2251" y="1830"/>
                  </a:cubicBezTo>
                  <a:cubicBezTo>
                    <a:pt x="2251" y="1814"/>
                    <a:pt x="2238" y="1800"/>
                    <a:pt x="2221" y="1800"/>
                  </a:cubicBezTo>
                  <a:moveTo>
                    <a:pt x="3266" y="1800"/>
                  </a:moveTo>
                  <a:cubicBezTo>
                    <a:pt x="3249" y="1800"/>
                    <a:pt x="3236" y="1813"/>
                    <a:pt x="3236" y="1830"/>
                  </a:cubicBezTo>
                  <a:cubicBezTo>
                    <a:pt x="3236" y="1847"/>
                    <a:pt x="3249" y="1861"/>
                    <a:pt x="3266" y="1861"/>
                  </a:cubicBezTo>
                  <a:cubicBezTo>
                    <a:pt x="3283" y="1861"/>
                    <a:pt x="3297" y="1847"/>
                    <a:pt x="3297" y="1830"/>
                  </a:cubicBezTo>
                  <a:cubicBezTo>
                    <a:pt x="3297" y="1813"/>
                    <a:pt x="3283" y="1800"/>
                    <a:pt x="3266" y="1800"/>
                  </a:cubicBezTo>
                  <a:moveTo>
                    <a:pt x="2352" y="1799"/>
                  </a:moveTo>
                  <a:cubicBezTo>
                    <a:pt x="2335" y="1799"/>
                    <a:pt x="2321" y="1813"/>
                    <a:pt x="2321" y="1830"/>
                  </a:cubicBezTo>
                  <a:cubicBezTo>
                    <a:pt x="2321" y="1847"/>
                    <a:pt x="2335" y="1861"/>
                    <a:pt x="2352" y="1861"/>
                  </a:cubicBezTo>
                  <a:cubicBezTo>
                    <a:pt x="2369" y="1861"/>
                    <a:pt x="2383" y="1847"/>
                    <a:pt x="2383" y="1830"/>
                  </a:cubicBezTo>
                  <a:cubicBezTo>
                    <a:pt x="2383" y="1813"/>
                    <a:pt x="2369" y="1799"/>
                    <a:pt x="2352" y="1799"/>
                  </a:cubicBezTo>
                  <a:moveTo>
                    <a:pt x="3136" y="1799"/>
                  </a:moveTo>
                  <a:cubicBezTo>
                    <a:pt x="3118" y="1799"/>
                    <a:pt x="3104" y="1813"/>
                    <a:pt x="3104" y="1830"/>
                  </a:cubicBezTo>
                  <a:cubicBezTo>
                    <a:pt x="3104" y="1847"/>
                    <a:pt x="3118" y="1861"/>
                    <a:pt x="3136" y="1861"/>
                  </a:cubicBezTo>
                  <a:cubicBezTo>
                    <a:pt x="3153" y="1861"/>
                    <a:pt x="3167" y="1847"/>
                    <a:pt x="3167" y="1830"/>
                  </a:cubicBezTo>
                  <a:cubicBezTo>
                    <a:pt x="3167" y="1813"/>
                    <a:pt x="3153" y="1799"/>
                    <a:pt x="3136" y="1799"/>
                  </a:cubicBezTo>
                  <a:moveTo>
                    <a:pt x="2483" y="1798"/>
                  </a:moveTo>
                  <a:cubicBezTo>
                    <a:pt x="2465" y="1798"/>
                    <a:pt x="2451" y="1813"/>
                    <a:pt x="2451" y="1830"/>
                  </a:cubicBezTo>
                  <a:cubicBezTo>
                    <a:pt x="2451" y="1848"/>
                    <a:pt x="2465" y="1862"/>
                    <a:pt x="2483" y="1862"/>
                  </a:cubicBezTo>
                  <a:cubicBezTo>
                    <a:pt x="2500" y="1862"/>
                    <a:pt x="2514" y="1848"/>
                    <a:pt x="2514" y="1830"/>
                  </a:cubicBezTo>
                  <a:cubicBezTo>
                    <a:pt x="2514" y="1813"/>
                    <a:pt x="2500" y="1798"/>
                    <a:pt x="2483" y="1798"/>
                  </a:cubicBezTo>
                  <a:moveTo>
                    <a:pt x="3005" y="1798"/>
                  </a:moveTo>
                  <a:cubicBezTo>
                    <a:pt x="2987" y="1798"/>
                    <a:pt x="2973" y="1813"/>
                    <a:pt x="2973" y="1830"/>
                  </a:cubicBezTo>
                  <a:cubicBezTo>
                    <a:pt x="2973" y="1848"/>
                    <a:pt x="2987" y="1862"/>
                    <a:pt x="3005" y="1862"/>
                  </a:cubicBezTo>
                  <a:cubicBezTo>
                    <a:pt x="3023" y="1862"/>
                    <a:pt x="3037" y="1848"/>
                    <a:pt x="3037" y="1830"/>
                  </a:cubicBezTo>
                  <a:cubicBezTo>
                    <a:pt x="3037" y="1813"/>
                    <a:pt x="3023" y="1798"/>
                    <a:pt x="3005" y="1798"/>
                  </a:cubicBezTo>
                  <a:moveTo>
                    <a:pt x="2613" y="1798"/>
                  </a:moveTo>
                  <a:cubicBezTo>
                    <a:pt x="2595" y="1798"/>
                    <a:pt x="2581" y="1812"/>
                    <a:pt x="2581" y="1830"/>
                  </a:cubicBezTo>
                  <a:cubicBezTo>
                    <a:pt x="2581" y="1848"/>
                    <a:pt x="2595" y="1862"/>
                    <a:pt x="2613" y="1862"/>
                  </a:cubicBezTo>
                  <a:cubicBezTo>
                    <a:pt x="2631" y="1862"/>
                    <a:pt x="2645" y="1848"/>
                    <a:pt x="2645" y="1830"/>
                  </a:cubicBezTo>
                  <a:cubicBezTo>
                    <a:pt x="2645" y="1812"/>
                    <a:pt x="2631" y="1798"/>
                    <a:pt x="2613" y="1798"/>
                  </a:cubicBezTo>
                  <a:moveTo>
                    <a:pt x="2874" y="1798"/>
                  </a:moveTo>
                  <a:cubicBezTo>
                    <a:pt x="2857" y="1798"/>
                    <a:pt x="2842" y="1812"/>
                    <a:pt x="2842" y="1830"/>
                  </a:cubicBezTo>
                  <a:cubicBezTo>
                    <a:pt x="2842" y="1848"/>
                    <a:pt x="2857" y="1862"/>
                    <a:pt x="2874" y="1862"/>
                  </a:cubicBezTo>
                  <a:cubicBezTo>
                    <a:pt x="2892" y="1862"/>
                    <a:pt x="2907" y="1848"/>
                    <a:pt x="2907" y="1830"/>
                  </a:cubicBezTo>
                  <a:cubicBezTo>
                    <a:pt x="2907" y="1812"/>
                    <a:pt x="2892" y="1798"/>
                    <a:pt x="2874" y="1798"/>
                  </a:cubicBezTo>
                  <a:moveTo>
                    <a:pt x="2744" y="1798"/>
                  </a:moveTo>
                  <a:cubicBezTo>
                    <a:pt x="2726" y="1798"/>
                    <a:pt x="2711" y="1812"/>
                    <a:pt x="2711" y="1830"/>
                  </a:cubicBezTo>
                  <a:cubicBezTo>
                    <a:pt x="2711" y="1848"/>
                    <a:pt x="2726" y="1863"/>
                    <a:pt x="2744" y="1863"/>
                  </a:cubicBezTo>
                  <a:cubicBezTo>
                    <a:pt x="2762" y="1863"/>
                    <a:pt x="2776" y="1848"/>
                    <a:pt x="2776" y="1830"/>
                  </a:cubicBezTo>
                  <a:cubicBezTo>
                    <a:pt x="2776" y="1812"/>
                    <a:pt x="2762" y="1798"/>
                    <a:pt x="2744" y="1798"/>
                  </a:cubicBezTo>
                  <a:moveTo>
                    <a:pt x="1" y="1698"/>
                  </a:moveTo>
                  <a:cubicBezTo>
                    <a:pt x="0" y="1698"/>
                    <a:pt x="0" y="1699"/>
                    <a:pt x="0" y="1700"/>
                  </a:cubicBezTo>
                  <a:cubicBezTo>
                    <a:pt x="0" y="1700"/>
                    <a:pt x="0" y="1701"/>
                    <a:pt x="1" y="1701"/>
                  </a:cubicBezTo>
                  <a:cubicBezTo>
                    <a:pt x="2" y="1701"/>
                    <a:pt x="2" y="1700"/>
                    <a:pt x="2" y="1700"/>
                  </a:cubicBezTo>
                  <a:cubicBezTo>
                    <a:pt x="2" y="1699"/>
                    <a:pt x="2" y="1698"/>
                    <a:pt x="1" y="1698"/>
                  </a:cubicBezTo>
                  <a:moveTo>
                    <a:pt x="5487" y="1698"/>
                  </a:moveTo>
                  <a:cubicBezTo>
                    <a:pt x="5486" y="1698"/>
                    <a:pt x="5485" y="1699"/>
                    <a:pt x="5485" y="1700"/>
                  </a:cubicBezTo>
                  <a:cubicBezTo>
                    <a:pt x="5485" y="1700"/>
                    <a:pt x="5486" y="1701"/>
                    <a:pt x="5487" y="1701"/>
                  </a:cubicBezTo>
                  <a:cubicBezTo>
                    <a:pt x="5487" y="1701"/>
                    <a:pt x="5488" y="1700"/>
                    <a:pt x="5488" y="1700"/>
                  </a:cubicBezTo>
                  <a:cubicBezTo>
                    <a:pt x="5488" y="1699"/>
                    <a:pt x="5487" y="1698"/>
                    <a:pt x="5487" y="1698"/>
                  </a:cubicBezTo>
                  <a:moveTo>
                    <a:pt x="132" y="1696"/>
                  </a:moveTo>
                  <a:cubicBezTo>
                    <a:pt x="130" y="1696"/>
                    <a:pt x="128" y="1698"/>
                    <a:pt x="128" y="1700"/>
                  </a:cubicBezTo>
                  <a:cubicBezTo>
                    <a:pt x="128" y="1701"/>
                    <a:pt x="130" y="1703"/>
                    <a:pt x="132" y="1703"/>
                  </a:cubicBezTo>
                  <a:cubicBezTo>
                    <a:pt x="133" y="1703"/>
                    <a:pt x="135" y="1701"/>
                    <a:pt x="135" y="1700"/>
                  </a:cubicBezTo>
                  <a:cubicBezTo>
                    <a:pt x="135" y="1698"/>
                    <a:pt x="133" y="1696"/>
                    <a:pt x="132" y="1696"/>
                  </a:cubicBezTo>
                  <a:moveTo>
                    <a:pt x="5356" y="1696"/>
                  </a:moveTo>
                  <a:cubicBezTo>
                    <a:pt x="5354" y="1696"/>
                    <a:pt x="5353" y="1698"/>
                    <a:pt x="5353" y="1700"/>
                  </a:cubicBezTo>
                  <a:cubicBezTo>
                    <a:pt x="5353" y="1701"/>
                    <a:pt x="5354" y="1703"/>
                    <a:pt x="5356" y="1703"/>
                  </a:cubicBezTo>
                  <a:cubicBezTo>
                    <a:pt x="5358" y="1703"/>
                    <a:pt x="5359" y="1701"/>
                    <a:pt x="5359" y="1700"/>
                  </a:cubicBezTo>
                  <a:cubicBezTo>
                    <a:pt x="5359" y="1698"/>
                    <a:pt x="5358" y="1696"/>
                    <a:pt x="5356" y="1696"/>
                  </a:cubicBezTo>
                  <a:moveTo>
                    <a:pt x="262" y="1695"/>
                  </a:moveTo>
                  <a:cubicBezTo>
                    <a:pt x="259" y="1695"/>
                    <a:pt x="257" y="1697"/>
                    <a:pt x="257" y="1700"/>
                  </a:cubicBezTo>
                  <a:cubicBezTo>
                    <a:pt x="257" y="1702"/>
                    <a:pt x="259" y="1705"/>
                    <a:pt x="262" y="1705"/>
                  </a:cubicBezTo>
                  <a:cubicBezTo>
                    <a:pt x="265" y="1705"/>
                    <a:pt x="267" y="1702"/>
                    <a:pt x="267" y="1700"/>
                  </a:cubicBezTo>
                  <a:cubicBezTo>
                    <a:pt x="267" y="1697"/>
                    <a:pt x="265" y="1695"/>
                    <a:pt x="262" y="1695"/>
                  </a:cubicBezTo>
                  <a:moveTo>
                    <a:pt x="5225" y="1695"/>
                  </a:moveTo>
                  <a:cubicBezTo>
                    <a:pt x="5223" y="1695"/>
                    <a:pt x="5220" y="1697"/>
                    <a:pt x="5220" y="1700"/>
                  </a:cubicBezTo>
                  <a:cubicBezTo>
                    <a:pt x="5220" y="1702"/>
                    <a:pt x="5223" y="1705"/>
                    <a:pt x="5225" y="1705"/>
                  </a:cubicBezTo>
                  <a:cubicBezTo>
                    <a:pt x="5228" y="1705"/>
                    <a:pt x="5230" y="1702"/>
                    <a:pt x="5230" y="1700"/>
                  </a:cubicBezTo>
                  <a:cubicBezTo>
                    <a:pt x="5230" y="1697"/>
                    <a:pt x="5228" y="1695"/>
                    <a:pt x="5225" y="1695"/>
                  </a:cubicBezTo>
                  <a:moveTo>
                    <a:pt x="393" y="1693"/>
                  </a:moveTo>
                  <a:cubicBezTo>
                    <a:pt x="389" y="1693"/>
                    <a:pt x="386" y="1696"/>
                    <a:pt x="386" y="1700"/>
                  </a:cubicBezTo>
                  <a:cubicBezTo>
                    <a:pt x="386" y="1703"/>
                    <a:pt x="389" y="1706"/>
                    <a:pt x="393" y="1706"/>
                  </a:cubicBezTo>
                  <a:cubicBezTo>
                    <a:pt x="397" y="1706"/>
                    <a:pt x="400" y="1703"/>
                    <a:pt x="400" y="1700"/>
                  </a:cubicBezTo>
                  <a:cubicBezTo>
                    <a:pt x="400" y="1696"/>
                    <a:pt x="397" y="1693"/>
                    <a:pt x="393" y="1693"/>
                  </a:cubicBezTo>
                  <a:moveTo>
                    <a:pt x="5095" y="1693"/>
                  </a:moveTo>
                  <a:cubicBezTo>
                    <a:pt x="5091" y="1693"/>
                    <a:pt x="5088" y="1696"/>
                    <a:pt x="5088" y="1700"/>
                  </a:cubicBezTo>
                  <a:cubicBezTo>
                    <a:pt x="5088" y="1703"/>
                    <a:pt x="5091" y="1706"/>
                    <a:pt x="5095" y="1706"/>
                  </a:cubicBezTo>
                  <a:cubicBezTo>
                    <a:pt x="5099" y="1706"/>
                    <a:pt x="5102" y="1703"/>
                    <a:pt x="5102" y="1700"/>
                  </a:cubicBezTo>
                  <a:cubicBezTo>
                    <a:pt x="5102" y="1696"/>
                    <a:pt x="5099" y="1693"/>
                    <a:pt x="5095" y="1693"/>
                  </a:cubicBezTo>
                  <a:moveTo>
                    <a:pt x="523" y="1691"/>
                  </a:moveTo>
                  <a:cubicBezTo>
                    <a:pt x="519" y="1691"/>
                    <a:pt x="515" y="1695"/>
                    <a:pt x="515" y="1700"/>
                  </a:cubicBezTo>
                  <a:cubicBezTo>
                    <a:pt x="515" y="1704"/>
                    <a:pt x="519" y="1708"/>
                    <a:pt x="523" y="1708"/>
                  </a:cubicBezTo>
                  <a:cubicBezTo>
                    <a:pt x="528" y="1708"/>
                    <a:pt x="532" y="1704"/>
                    <a:pt x="532" y="1700"/>
                  </a:cubicBezTo>
                  <a:cubicBezTo>
                    <a:pt x="532" y="1695"/>
                    <a:pt x="528" y="1691"/>
                    <a:pt x="523" y="1691"/>
                  </a:cubicBezTo>
                  <a:moveTo>
                    <a:pt x="4964" y="1691"/>
                  </a:moveTo>
                  <a:cubicBezTo>
                    <a:pt x="4959" y="1691"/>
                    <a:pt x="4955" y="1695"/>
                    <a:pt x="4955" y="1700"/>
                  </a:cubicBezTo>
                  <a:cubicBezTo>
                    <a:pt x="4955" y="1704"/>
                    <a:pt x="4959" y="1708"/>
                    <a:pt x="4964" y="1708"/>
                  </a:cubicBezTo>
                  <a:cubicBezTo>
                    <a:pt x="4969" y="1708"/>
                    <a:pt x="4973" y="1704"/>
                    <a:pt x="4973" y="1700"/>
                  </a:cubicBezTo>
                  <a:cubicBezTo>
                    <a:pt x="4973" y="1695"/>
                    <a:pt x="4969" y="1691"/>
                    <a:pt x="4964" y="1691"/>
                  </a:cubicBezTo>
                  <a:moveTo>
                    <a:pt x="654" y="1689"/>
                  </a:moveTo>
                  <a:cubicBezTo>
                    <a:pt x="648" y="1689"/>
                    <a:pt x="644" y="1694"/>
                    <a:pt x="644" y="1700"/>
                  </a:cubicBezTo>
                  <a:cubicBezTo>
                    <a:pt x="644" y="1705"/>
                    <a:pt x="648" y="1710"/>
                    <a:pt x="654" y="1710"/>
                  </a:cubicBezTo>
                  <a:cubicBezTo>
                    <a:pt x="660" y="1710"/>
                    <a:pt x="665" y="1705"/>
                    <a:pt x="665" y="1700"/>
                  </a:cubicBezTo>
                  <a:cubicBezTo>
                    <a:pt x="665" y="1694"/>
                    <a:pt x="660" y="1689"/>
                    <a:pt x="654" y="1689"/>
                  </a:cubicBezTo>
                  <a:moveTo>
                    <a:pt x="4834" y="1689"/>
                  </a:moveTo>
                  <a:cubicBezTo>
                    <a:pt x="4828" y="1689"/>
                    <a:pt x="4823" y="1694"/>
                    <a:pt x="4823" y="1700"/>
                  </a:cubicBezTo>
                  <a:cubicBezTo>
                    <a:pt x="4823" y="1705"/>
                    <a:pt x="4828" y="1710"/>
                    <a:pt x="4834" y="1710"/>
                  </a:cubicBezTo>
                  <a:cubicBezTo>
                    <a:pt x="4839" y="1710"/>
                    <a:pt x="4844" y="1705"/>
                    <a:pt x="4844" y="1700"/>
                  </a:cubicBezTo>
                  <a:cubicBezTo>
                    <a:pt x="4844" y="1694"/>
                    <a:pt x="4839" y="1689"/>
                    <a:pt x="4834" y="1689"/>
                  </a:cubicBezTo>
                  <a:moveTo>
                    <a:pt x="785" y="1687"/>
                  </a:moveTo>
                  <a:cubicBezTo>
                    <a:pt x="778" y="1687"/>
                    <a:pt x="772" y="1693"/>
                    <a:pt x="772" y="1700"/>
                  </a:cubicBezTo>
                  <a:cubicBezTo>
                    <a:pt x="772" y="1706"/>
                    <a:pt x="778" y="1712"/>
                    <a:pt x="785" y="1712"/>
                  </a:cubicBezTo>
                  <a:cubicBezTo>
                    <a:pt x="792" y="1712"/>
                    <a:pt x="797" y="1706"/>
                    <a:pt x="797" y="1700"/>
                  </a:cubicBezTo>
                  <a:cubicBezTo>
                    <a:pt x="797" y="1693"/>
                    <a:pt x="792" y="1687"/>
                    <a:pt x="785" y="1687"/>
                  </a:cubicBezTo>
                  <a:moveTo>
                    <a:pt x="4703" y="1687"/>
                  </a:moveTo>
                  <a:cubicBezTo>
                    <a:pt x="4696" y="1687"/>
                    <a:pt x="4691" y="1693"/>
                    <a:pt x="4691" y="1700"/>
                  </a:cubicBezTo>
                  <a:cubicBezTo>
                    <a:pt x="4691" y="1706"/>
                    <a:pt x="4696" y="1712"/>
                    <a:pt x="4703" y="1712"/>
                  </a:cubicBezTo>
                  <a:cubicBezTo>
                    <a:pt x="4710" y="1712"/>
                    <a:pt x="4715" y="1706"/>
                    <a:pt x="4715" y="1700"/>
                  </a:cubicBezTo>
                  <a:cubicBezTo>
                    <a:pt x="4715" y="1693"/>
                    <a:pt x="4710" y="1687"/>
                    <a:pt x="4703" y="1687"/>
                  </a:cubicBezTo>
                  <a:moveTo>
                    <a:pt x="915" y="1686"/>
                  </a:moveTo>
                  <a:cubicBezTo>
                    <a:pt x="908" y="1686"/>
                    <a:pt x="902" y="1692"/>
                    <a:pt x="902" y="1700"/>
                  </a:cubicBezTo>
                  <a:cubicBezTo>
                    <a:pt x="902" y="1707"/>
                    <a:pt x="908" y="1713"/>
                    <a:pt x="915" y="1713"/>
                  </a:cubicBezTo>
                  <a:cubicBezTo>
                    <a:pt x="923" y="1713"/>
                    <a:pt x="929" y="1707"/>
                    <a:pt x="929" y="1700"/>
                  </a:cubicBezTo>
                  <a:cubicBezTo>
                    <a:pt x="929" y="1692"/>
                    <a:pt x="923" y="1686"/>
                    <a:pt x="915" y="1686"/>
                  </a:cubicBezTo>
                  <a:moveTo>
                    <a:pt x="4572" y="1685"/>
                  </a:moveTo>
                  <a:cubicBezTo>
                    <a:pt x="4565" y="1685"/>
                    <a:pt x="4558" y="1692"/>
                    <a:pt x="4558" y="1700"/>
                  </a:cubicBezTo>
                  <a:cubicBezTo>
                    <a:pt x="4558" y="1707"/>
                    <a:pt x="4565" y="1714"/>
                    <a:pt x="4572" y="1714"/>
                  </a:cubicBezTo>
                  <a:cubicBezTo>
                    <a:pt x="4580" y="1714"/>
                    <a:pt x="4586" y="1707"/>
                    <a:pt x="4586" y="1700"/>
                  </a:cubicBezTo>
                  <a:cubicBezTo>
                    <a:pt x="4586" y="1692"/>
                    <a:pt x="4580" y="1685"/>
                    <a:pt x="4572" y="1685"/>
                  </a:cubicBezTo>
                  <a:moveTo>
                    <a:pt x="1046" y="1684"/>
                  </a:moveTo>
                  <a:cubicBezTo>
                    <a:pt x="1037" y="1684"/>
                    <a:pt x="1030" y="1691"/>
                    <a:pt x="1030" y="1700"/>
                  </a:cubicBezTo>
                  <a:cubicBezTo>
                    <a:pt x="1030" y="1708"/>
                    <a:pt x="1037" y="1715"/>
                    <a:pt x="1046" y="1715"/>
                  </a:cubicBezTo>
                  <a:cubicBezTo>
                    <a:pt x="1055" y="1715"/>
                    <a:pt x="1061" y="1708"/>
                    <a:pt x="1061" y="1700"/>
                  </a:cubicBezTo>
                  <a:cubicBezTo>
                    <a:pt x="1061" y="1691"/>
                    <a:pt x="1055" y="1684"/>
                    <a:pt x="1046" y="1684"/>
                  </a:cubicBezTo>
                  <a:moveTo>
                    <a:pt x="4442" y="1684"/>
                  </a:moveTo>
                  <a:cubicBezTo>
                    <a:pt x="4433" y="1684"/>
                    <a:pt x="4426" y="1691"/>
                    <a:pt x="4426" y="1700"/>
                  </a:cubicBezTo>
                  <a:cubicBezTo>
                    <a:pt x="4426" y="1708"/>
                    <a:pt x="4433" y="1716"/>
                    <a:pt x="4442" y="1716"/>
                  </a:cubicBezTo>
                  <a:cubicBezTo>
                    <a:pt x="4450" y="1716"/>
                    <a:pt x="4458" y="1708"/>
                    <a:pt x="4458" y="1700"/>
                  </a:cubicBezTo>
                  <a:cubicBezTo>
                    <a:pt x="4458" y="1691"/>
                    <a:pt x="4450" y="1684"/>
                    <a:pt x="4442" y="1684"/>
                  </a:cubicBezTo>
                  <a:moveTo>
                    <a:pt x="1177" y="1682"/>
                  </a:moveTo>
                  <a:cubicBezTo>
                    <a:pt x="1167" y="1682"/>
                    <a:pt x="1159" y="1690"/>
                    <a:pt x="1159" y="1700"/>
                  </a:cubicBezTo>
                  <a:cubicBezTo>
                    <a:pt x="1159" y="1709"/>
                    <a:pt x="1167" y="1717"/>
                    <a:pt x="1177" y="1717"/>
                  </a:cubicBezTo>
                  <a:cubicBezTo>
                    <a:pt x="1186" y="1717"/>
                    <a:pt x="1194" y="1709"/>
                    <a:pt x="1194" y="1700"/>
                  </a:cubicBezTo>
                  <a:cubicBezTo>
                    <a:pt x="1194" y="1690"/>
                    <a:pt x="1186" y="1682"/>
                    <a:pt x="1177" y="1682"/>
                  </a:cubicBezTo>
                  <a:moveTo>
                    <a:pt x="4311" y="1682"/>
                  </a:moveTo>
                  <a:cubicBezTo>
                    <a:pt x="4301" y="1682"/>
                    <a:pt x="4293" y="1690"/>
                    <a:pt x="4293" y="1700"/>
                  </a:cubicBezTo>
                  <a:cubicBezTo>
                    <a:pt x="4293" y="1709"/>
                    <a:pt x="4301" y="1717"/>
                    <a:pt x="4311" y="1717"/>
                  </a:cubicBezTo>
                  <a:cubicBezTo>
                    <a:pt x="4321" y="1717"/>
                    <a:pt x="4329" y="1709"/>
                    <a:pt x="4329" y="1700"/>
                  </a:cubicBezTo>
                  <a:cubicBezTo>
                    <a:pt x="4329" y="1690"/>
                    <a:pt x="4321" y="1682"/>
                    <a:pt x="4311" y="1682"/>
                  </a:cubicBezTo>
                  <a:moveTo>
                    <a:pt x="1307" y="1680"/>
                  </a:moveTo>
                  <a:cubicBezTo>
                    <a:pt x="1297" y="1680"/>
                    <a:pt x="1288" y="1689"/>
                    <a:pt x="1288" y="1700"/>
                  </a:cubicBezTo>
                  <a:cubicBezTo>
                    <a:pt x="1288" y="1710"/>
                    <a:pt x="1297" y="1719"/>
                    <a:pt x="1307" y="1719"/>
                  </a:cubicBezTo>
                  <a:cubicBezTo>
                    <a:pt x="1318" y="1719"/>
                    <a:pt x="1326" y="1710"/>
                    <a:pt x="1326" y="1700"/>
                  </a:cubicBezTo>
                  <a:cubicBezTo>
                    <a:pt x="1326" y="1689"/>
                    <a:pt x="1318" y="1680"/>
                    <a:pt x="1307" y="1680"/>
                  </a:cubicBezTo>
                  <a:moveTo>
                    <a:pt x="4180" y="1680"/>
                  </a:moveTo>
                  <a:cubicBezTo>
                    <a:pt x="4170" y="1680"/>
                    <a:pt x="4161" y="1689"/>
                    <a:pt x="4161" y="1700"/>
                  </a:cubicBezTo>
                  <a:cubicBezTo>
                    <a:pt x="4161" y="1710"/>
                    <a:pt x="4170" y="1719"/>
                    <a:pt x="4180" y="1719"/>
                  </a:cubicBezTo>
                  <a:cubicBezTo>
                    <a:pt x="4191" y="1719"/>
                    <a:pt x="4200" y="1710"/>
                    <a:pt x="4200" y="1700"/>
                  </a:cubicBezTo>
                  <a:cubicBezTo>
                    <a:pt x="4200" y="1689"/>
                    <a:pt x="4191" y="1680"/>
                    <a:pt x="4180" y="1680"/>
                  </a:cubicBezTo>
                  <a:moveTo>
                    <a:pt x="1438" y="1679"/>
                  </a:moveTo>
                  <a:cubicBezTo>
                    <a:pt x="1426" y="1679"/>
                    <a:pt x="1417" y="1688"/>
                    <a:pt x="1417" y="1700"/>
                  </a:cubicBezTo>
                  <a:cubicBezTo>
                    <a:pt x="1417" y="1711"/>
                    <a:pt x="1426" y="1720"/>
                    <a:pt x="1438" y="1720"/>
                  </a:cubicBezTo>
                  <a:cubicBezTo>
                    <a:pt x="1449" y="1720"/>
                    <a:pt x="1458" y="1711"/>
                    <a:pt x="1458" y="1700"/>
                  </a:cubicBezTo>
                  <a:cubicBezTo>
                    <a:pt x="1458" y="1688"/>
                    <a:pt x="1449" y="1679"/>
                    <a:pt x="1438" y="1679"/>
                  </a:cubicBezTo>
                  <a:moveTo>
                    <a:pt x="4050" y="1679"/>
                  </a:moveTo>
                  <a:cubicBezTo>
                    <a:pt x="4038" y="1679"/>
                    <a:pt x="4029" y="1688"/>
                    <a:pt x="4029" y="1700"/>
                  </a:cubicBezTo>
                  <a:cubicBezTo>
                    <a:pt x="4029" y="1711"/>
                    <a:pt x="4038" y="1721"/>
                    <a:pt x="4050" y="1721"/>
                  </a:cubicBezTo>
                  <a:cubicBezTo>
                    <a:pt x="4061" y="1721"/>
                    <a:pt x="4071" y="1711"/>
                    <a:pt x="4071" y="1700"/>
                  </a:cubicBezTo>
                  <a:cubicBezTo>
                    <a:pt x="4071" y="1688"/>
                    <a:pt x="4061" y="1679"/>
                    <a:pt x="4050" y="1679"/>
                  </a:cubicBezTo>
                  <a:moveTo>
                    <a:pt x="1568" y="1677"/>
                  </a:moveTo>
                  <a:cubicBezTo>
                    <a:pt x="1556" y="1677"/>
                    <a:pt x="1546" y="1687"/>
                    <a:pt x="1546" y="1700"/>
                  </a:cubicBezTo>
                  <a:cubicBezTo>
                    <a:pt x="1546" y="1712"/>
                    <a:pt x="1556" y="1722"/>
                    <a:pt x="1568" y="1722"/>
                  </a:cubicBezTo>
                  <a:cubicBezTo>
                    <a:pt x="1581" y="1722"/>
                    <a:pt x="1591" y="1712"/>
                    <a:pt x="1591" y="1700"/>
                  </a:cubicBezTo>
                  <a:cubicBezTo>
                    <a:pt x="1591" y="1687"/>
                    <a:pt x="1581" y="1677"/>
                    <a:pt x="1568" y="1677"/>
                  </a:cubicBezTo>
                  <a:moveTo>
                    <a:pt x="3919" y="1677"/>
                  </a:moveTo>
                  <a:cubicBezTo>
                    <a:pt x="3907" y="1677"/>
                    <a:pt x="3897" y="1687"/>
                    <a:pt x="3897" y="1700"/>
                  </a:cubicBezTo>
                  <a:cubicBezTo>
                    <a:pt x="3897" y="1712"/>
                    <a:pt x="3907" y="1722"/>
                    <a:pt x="3919" y="1722"/>
                  </a:cubicBezTo>
                  <a:cubicBezTo>
                    <a:pt x="3932" y="1722"/>
                    <a:pt x="3942" y="1712"/>
                    <a:pt x="3942" y="1700"/>
                  </a:cubicBezTo>
                  <a:cubicBezTo>
                    <a:pt x="3942" y="1687"/>
                    <a:pt x="3932" y="1677"/>
                    <a:pt x="3919" y="1677"/>
                  </a:cubicBezTo>
                  <a:moveTo>
                    <a:pt x="1699" y="1676"/>
                  </a:moveTo>
                  <a:cubicBezTo>
                    <a:pt x="1686" y="1676"/>
                    <a:pt x="1675" y="1686"/>
                    <a:pt x="1675" y="1700"/>
                  </a:cubicBezTo>
                  <a:cubicBezTo>
                    <a:pt x="1675" y="1713"/>
                    <a:pt x="1686" y="1723"/>
                    <a:pt x="1699" y="1723"/>
                  </a:cubicBezTo>
                  <a:cubicBezTo>
                    <a:pt x="1712" y="1723"/>
                    <a:pt x="1723" y="1713"/>
                    <a:pt x="1723" y="1700"/>
                  </a:cubicBezTo>
                  <a:cubicBezTo>
                    <a:pt x="1723" y="1686"/>
                    <a:pt x="1712" y="1676"/>
                    <a:pt x="1699" y="1676"/>
                  </a:cubicBezTo>
                  <a:moveTo>
                    <a:pt x="3789" y="1676"/>
                  </a:moveTo>
                  <a:cubicBezTo>
                    <a:pt x="3775" y="1676"/>
                    <a:pt x="3765" y="1686"/>
                    <a:pt x="3765" y="1700"/>
                  </a:cubicBezTo>
                  <a:cubicBezTo>
                    <a:pt x="3765" y="1713"/>
                    <a:pt x="3775" y="1723"/>
                    <a:pt x="3789" y="1723"/>
                  </a:cubicBezTo>
                  <a:cubicBezTo>
                    <a:pt x="3802" y="1723"/>
                    <a:pt x="3813" y="1713"/>
                    <a:pt x="3813" y="1700"/>
                  </a:cubicBezTo>
                  <a:cubicBezTo>
                    <a:pt x="3813" y="1686"/>
                    <a:pt x="3802" y="1676"/>
                    <a:pt x="3789" y="1676"/>
                  </a:cubicBezTo>
                  <a:moveTo>
                    <a:pt x="1" y="1568"/>
                  </a:moveTo>
                  <a:cubicBezTo>
                    <a:pt x="1" y="1568"/>
                    <a:pt x="0" y="1569"/>
                    <a:pt x="0" y="1569"/>
                  </a:cubicBezTo>
                  <a:cubicBezTo>
                    <a:pt x="0" y="1569"/>
                    <a:pt x="1" y="1570"/>
                    <a:pt x="1" y="1570"/>
                  </a:cubicBezTo>
                  <a:cubicBezTo>
                    <a:pt x="1" y="1570"/>
                    <a:pt x="2" y="1569"/>
                    <a:pt x="2" y="1569"/>
                  </a:cubicBezTo>
                  <a:cubicBezTo>
                    <a:pt x="2" y="1569"/>
                    <a:pt x="1" y="1568"/>
                    <a:pt x="1" y="1568"/>
                  </a:cubicBezTo>
                  <a:moveTo>
                    <a:pt x="5487" y="1568"/>
                  </a:moveTo>
                  <a:cubicBezTo>
                    <a:pt x="5486" y="1568"/>
                    <a:pt x="5486" y="1569"/>
                    <a:pt x="5486" y="1569"/>
                  </a:cubicBezTo>
                  <a:cubicBezTo>
                    <a:pt x="5486" y="1569"/>
                    <a:pt x="5486" y="1570"/>
                    <a:pt x="5487" y="1570"/>
                  </a:cubicBezTo>
                  <a:cubicBezTo>
                    <a:pt x="5487" y="1570"/>
                    <a:pt x="5487" y="1569"/>
                    <a:pt x="5487" y="1569"/>
                  </a:cubicBezTo>
                  <a:cubicBezTo>
                    <a:pt x="5487" y="1569"/>
                    <a:pt x="5487" y="1568"/>
                    <a:pt x="5487" y="1568"/>
                  </a:cubicBezTo>
                  <a:moveTo>
                    <a:pt x="132" y="1567"/>
                  </a:moveTo>
                  <a:cubicBezTo>
                    <a:pt x="130" y="1567"/>
                    <a:pt x="130" y="1568"/>
                    <a:pt x="130" y="1569"/>
                  </a:cubicBezTo>
                  <a:cubicBezTo>
                    <a:pt x="130" y="1570"/>
                    <a:pt x="130" y="1571"/>
                    <a:pt x="132" y="1571"/>
                  </a:cubicBezTo>
                  <a:cubicBezTo>
                    <a:pt x="133" y="1571"/>
                    <a:pt x="134" y="1570"/>
                    <a:pt x="134" y="1569"/>
                  </a:cubicBezTo>
                  <a:cubicBezTo>
                    <a:pt x="134" y="1568"/>
                    <a:pt x="133" y="1567"/>
                    <a:pt x="132" y="1567"/>
                  </a:cubicBezTo>
                  <a:moveTo>
                    <a:pt x="5356" y="1566"/>
                  </a:moveTo>
                  <a:cubicBezTo>
                    <a:pt x="5355" y="1566"/>
                    <a:pt x="5353" y="1568"/>
                    <a:pt x="5353" y="1569"/>
                  </a:cubicBezTo>
                  <a:cubicBezTo>
                    <a:pt x="5353" y="1570"/>
                    <a:pt x="5355" y="1572"/>
                    <a:pt x="5356" y="1572"/>
                  </a:cubicBezTo>
                  <a:cubicBezTo>
                    <a:pt x="5357" y="1572"/>
                    <a:pt x="5358" y="1570"/>
                    <a:pt x="5358" y="1569"/>
                  </a:cubicBezTo>
                  <a:cubicBezTo>
                    <a:pt x="5358" y="1568"/>
                    <a:pt x="5357" y="1566"/>
                    <a:pt x="5356" y="1566"/>
                  </a:cubicBezTo>
                  <a:moveTo>
                    <a:pt x="262" y="1565"/>
                  </a:moveTo>
                  <a:cubicBezTo>
                    <a:pt x="260" y="1565"/>
                    <a:pt x="258" y="1567"/>
                    <a:pt x="258" y="1569"/>
                  </a:cubicBezTo>
                  <a:cubicBezTo>
                    <a:pt x="258" y="1571"/>
                    <a:pt x="260" y="1573"/>
                    <a:pt x="262" y="1573"/>
                  </a:cubicBezTo>
                  <a:cubicBezTo>
                    <a:pt x="264" y="1573"/>
                    <a:pt x="266" y="1571"/>
                    <a:pt x="266" y="1569"/>
                  </a:cubicBezTo>
                  <a:cubicBezTo>
                    <a:pt x="266" y="1567"/>
                    <a:pt x="264" y="1565"/>
                    <a:pt x="262" y="1565"/>
                  </a:cubicBezTo>
                  <a:moveTo>
                    <a:pt x="5225" y="1565"/>
                  </a:moveTo>
                  <a:cubicBezTo>
                    <a:pt x="5223" y="1565"/>
                    <a:pt x="5221" y="1567"/>
                    <a:pt x="5221" y="1569"/>
                  </a:cubicBezTo>
                  <a:cubicBezTo>
                    <a:pt x="5221" y="1571"/>
                    <a:pt x="5223" y="1573"/>
                    <a:pt x="5225" y="1573"/>
                  </a:cubicBezTo>
                  <a:cubicBezTo>
                    <a:pt x="5228" y="1573"/>
                    <a:pt x="5230" y="1571"/>
                    <a:pt x="5230" y="1569"/>
                  </a:cubicBezTo>
                  <a:cubicBezTo>
                    <a:pt x="5230" y="1567"/>
                    <a:pt x="5228" y="1565"/>
                    <a:pt x="5225" y="1565"/>
                  </a:cubicBezTo>
                  <a:moveTo>
                    <a:pt x="393" y="1563"/>
                  </a:moveTo>
                  <a:cubicBezTo>
                    <a:pt x="390" y="1563"/>
                    <a:pt x="387" y="1566"/>
                    <a:pt x="387" y="1569"/>
                  </a:cubicBezTo>
                  <a:cubicBezTo>
                    <a:pt x="387" y="1572"/>
                    <a:pt x="390" y="1575"/>
                    <a:pt x="393" y="1575"/>
                  </a:cubicBezTo>
                  <a:cubicBezTo>
                    <a:pt x="396" y="1575"/>
                    <a:pt x="399" y="1572"/>
                    <a:pt x="399" y="1569"/>
                  </a:cubicBezTo>
                  <a:cubicBezTo>
                    <a:pt x="399" y="1566"/>
                    <a:pt x="396" y="1563"/>
                    <a:pt x="393" y="1563"/>
                  </a:cubicBezTo>
                  <a:moveTo>
                    <a:pt x="5095" y="1563"/>
                  </a:moveTo>
                  <a:cubicBezTo>
                    <a:pt x="5091" y="1563"/>
                    <a:pt x="5089" y="1566"/>
                    <a:pt x="5089" y="1569"/>
                  </a:cubicBezTo>
                  <a:cubicBezTo>
                    <a:pt x="5089" y="1572"/>
                    <a:pt x="5091" y="1575"/>
                    <a:pt x="5095" y="1575"/>
                  </a:cubicBezTo>
                  <a:cubicBezTo>
                    <a:pt x="5098" y="1575"/>
                    <a:pt x="5101" y="1572"/>
                    <a:pt x="5101" y="1569"/>
                  </a:cubicBezTo>
                  <a:cubicBezTo>
                    <a:pt x="5101" y="1566"/>
                    <a:pt x="5098" y="1563"/>
                    <a:pt x="5095" y="1563"/>
                  </a:cubicBezTo>
                  <a:moveTo>
                    <a:pt x="523" y="1561"/>
                  </a:moveTo>
                  <a:cubicBezTo>
                    <a:pt x="519" y="1561"/>
                    <a:pt x="516" y="1565"/>
                    <a:pt x="516" y="1569"/>
                  </a:cubicBezTo>
                  <a:cubicBezTo>
                    <a:pt x="516" y="1573"/>
                    <a:pt x="519" y="1577"/>
                    <a:pt x="523" y="1577"/>
                  </a:cubicBezTo>
                  <a:cubicBezTo>
                    <a:pt x="528" y="1577"/>
                    <a:pt x="531" y="1573"/>
                    <a:pt x="531" y="1569"/>
                  </a:cubicBezTo>
                  <a:cubicBezTo>
                    <a:pt x="531" y="1565"/>
                    <a:pt x="528" y="1561"/>
                    <a:pt x="523" y="1561"/>
                  </a:cubicBezTo>
                  <a:moveTo>
                    <a:pt x="4964" y="1561"/>
                  </a:moveTo>
                  <a:cubicBezTo>
                    <a:pt x="4960" y="1561"/>
                    <a:pt x="4956" y="1565"/>
                    <a:pt x="4956" y="1569"/>
                  </a:cubicBezTo>
                  <a:cubicBezTo>
                    <a:pt x="4956" y="1573"/>
                    <a:pt x="4960" y="1577"/>
                    <a:pt x="4964" y="1577"/>
                  </a:cubicBezTo>
                  <a:cubicBezTo>
                    <a:pt x="4969" y="1577"/>
                    <a:pt x="4972" y="1573"/>
                    <a:pt x="4972" y="1569"/>
                  </a:cubicBezTo>
                  <a:cubicBezTo>
                    <a:pt x="4972" y="1565"/>
                    <a:pt x="4969" y="1561"/>
                    <a:pt x="4964" y="1561"/>
                  </a:cubicBezTo>
                  <a:moveTo>
                    <a:pt x="654" y="1560"/>
                  </a:moveTo>
                  <a:cubicBezTo>
                    <a:pt x="649" y="1560"/>
                    <a:pt x="645" y="1564"/>
                    <a:pt x="645" y="1569"/>
                  </a:cubicBezTo>
                  <a:cubicBezTo>
                    <a:pt x="645" y="1574"/>
                    <a:pt x="649" y="1578"/>
                    <a:pt x="654" y="1578"/>
                  </a:cubicBezTo>
                  <a:cubicBezTo>
                    <a:pt x="659" y="1578"/>
                    <a:pt x="664" y="1574"/>
                    <a:pt x="664" y="1569"/>
                  </a:cubicBezTo>
                  <a:cubicBezTo>
                    <a:pt x="664" y="1564"/>
                    <a:pt x="659" y="1560"/>
                    <a:pt x="654" y="1560"/>
                  </a:cubicBezTo>
                  <a:moveTo>
                    <a:pt x="4834" y="1559"/>
                  </a:moveTo>
                  <a:cubicBezTo>
                    <a:pt x="4828" y="1559"/>
                    <a:pt x="4824" y="1564"/>
                    <a:pt x="4824" y="1569"/>
                  </a:cubicBezTo>
                  <a:cubicBezTo>
                    <a:pt x="4824" y="1574"/>
                    <a:pt x="4828" y="1579"/>
                    <a:pt x="4834" y="1579"/>
                  </a:cubicBezTo>
                  <a:cubicBezTo>
                    <a:pt x="4839" y="1579"/>
                    <a:pt x="4843" y="1574"/>
                    <a:pt x="4843" y="1569"/>
                  </a:cubicBezTo>
                  <a:cubicBezTo>
                    <a:pt x="4843" y="1564"/>
                    <a:pt x="4839" y="1559"/>
                    <a:pt x="4834" y="1559"/>
                  </a:cubicBezTo>
                  <a:moveTo>
                    <a:pt x="785" y="1558"/>
                  </a:moveTo>
                  <a:cubicBezTo>
                    <a:pt x="779" y="1558"/>
                    <a:pt x="773" y="1563"/>
                    <a:pt x="773" y="1569"/>
                  </a:cubicBezTo>
                  <a:cubicBezTo>
                    <a:pt x="773" y="1575"/>
                    <a:pt x="779" y="1580"/>
                    <a:pt x="785" y="1580"/>
                  </a:cubicBezTo>
                  <a:cubicBezTo>
                    <a:pt x="791" y="1580"/>
                    <a:pt x="796" y="1575"/>
                    <a:pt x="796" y="1569"/>
                  </a:cubicBezTo>
                  <a:cubicBezTo>
                    <a:pt x="796" y="1563"/>
                    <a:pt x="791" y="1558"/>
                    <a:pt x="785" y="1558"/>
                  </a:cubicBezTo>
                  <a:moveTo>
                    <a:pt x="4703" y="1558"/>
                  </a:moveTo>
                  <a:cubicBezTo>
                    <a:pt x="4697" y="1558"/>
                    <a:pt x="4692" y="1563"/>
                    <a:pt x="4692" y="1569"/>
                  </a:cubicBezTo>
                  <a:cubicBezTo>
                    <a:pt x="4692" y="1575"/>
                    <a:pt x="4697" y="1580"/>
                    <a:pt x="4703" y="1580"/>
                  </a:cubicBezTo>
                  <a:cubicBezTo>
                    <a:pt x="4709" y="1580"/>
                    <a:pt x="4714" y="1575"/>
                    <a:pt x="4714" y="1569"/>
                  </a:cubicBezTo>
                  <a:cubicBezTo>
                    <a:pt x="4714" y="1563"/>
                    <a:pt x="4709" y="1558"/>
                    <a:pt x="4703" y="1558"/>
                  </a:cubicBezTo>
                  <a:moveTo>
                    <a:pt x="915" y="1556"/>
                  </a:moveTo>
                  <a:cubicBezTo>
                    <a:pt x="908" y="1556"/>
                    <a:pt x="902" y="1562"/>
                    <a:pt x="902" y="1569"/>
                  </a:cubicBezTo>
                  <a:cubicBezTo>
                    <a:pt x="902" y="1576"/>
                    <a:pt x="908" y="1582"/>
                    <a:pt x="915" y="1582"/>
                  </a:cubicBezTo>
                  <a:cubicBezTo>
                    <a:pt x="923" y="1582"/>
                    <a:pt x="928" y="1576"/>
                    <a:pt x="928" y="1569"/>
                  </a:cubicBezTo>
                  <a:cubicBezTo>
                    <a:pt x="928" y="1562"/>
                    <a:pt x="923" y="1556"/>
                    <a:pt x="915" y="1556"/>
                  </a:cubicBezTo>
                  <a:moveTo>
                    <a:pt x="4572" y="1556"/>
                  </a:moveTo>
                  <a:cubicBezTo>
                    <a:pt x="4565" y="1556"/>
                    <a:pt x="4559" y="1562"/>
                    <a:pt x="4559" y="1569"/>
                  </a:cubicBezTo>
                  <a:cubicBezTo>
                    <a:pt x="4559" y="1576"/>
                    <a:pt x="4565" y="1582"/>
                    <a:pt x="4572" y="1582"/>
                  </a:cubicBezTo>
                  <a:cubicBezTo>
                    <a:pt x="4580" y="1582"/>
                    <a:pt x="4585" y="1576"/>
                    <a:pt x="4585" y="1569"/>
                  </a:cubicBezTo>
                  <a:cubicBezTo>
                    <a:pt x="4585" y="1562"/>
                    <a:pt x="4580" y="1556"/>
                    <a:pt x="4572" y="1556"/>
                  </a:cubicBezTo>
                  <a:moveTo>
                    <a:pt x="1046" y="1554"/>
                  </a:moveTo>
                  <a:cubicBezTo>
                    <a:pt x="1038" y="1554"/>
                    <a:pt x="1031" y="1561"/>
                    <a:pt x="1031" y="1569"/>
                  </a:cubicBezTo>
                  <a:cubicBezTo>
                    <a:pt x="1031" y="1577"/>
                    <a:pt x="1038" y="1583"/>
                    <a:pt x="1046" y="1583"/>
                  </a:cubicBezTo>
                  <a:cubicBezTo>
                    <a:pt x="1054" y="1583"/>
                    <a:pt x="1060" y="1577"/>
                    <a:pt x="1060" y="1569"/>
                  </a:cubicBezTo>
                  <a:cubicBezTo>
                    <a:pt x="1060" y="1561"/>
                    <a:pt x="1054" y="1554"/>
                    <a:pt x="1046" y="1554"/>
                  </a:cubicBezTo>
                  <a:moveTo>
                    <a:pt x="4442" y="1554"/>
                  </a:moveTo>
                  <a:cubicBezTo>
                    <a:pt x="4433" y="1554"/>
                    <a:pt x="4427" y="1561"/>
                    <a:pt x="4427" y="1569"/>
                  </a:cubicBezTo>
                  <a:cubicBezTo>
                    <a:pt x="4427" y="1577"/>
                    <a:pt x="4433" y="1584"/>
                    <a:pt x="4442" y="1584"/>
                  </a:cubicBezTo>
                  <a:cubicBezTo>
                    <a:pt x="4450" y="1584"/>
                    <a:pt x="4457" y="1577"/>
                    <a:pt x="4457" y="1569"/>
                  </a:cubicBezTo>
                  <a:cubicBezTo>
                    <a:pt x="4457" y="1561"/>
                    <a:pt x="4450" y="1554"/>
                    <a:pt x="4442" y="1554"/>
                  </a:cubicBezTo>
                  <a:moveTo>
                    <a:pt x="1177" y="1553"/>
                  </a:moveTo>
                  <a:cubicBezTo>
                    <a:pt x="1168" y="1553"/>
                    <a:pt x="1160" y="1560"/>
                    <a:pt x="1160" y="1569"/>
                  </a:cubicBezTo>
                  <a:cubicBezTo>
                    <a:pt x="1160" y="1578"/>
                    <a:pt x="1168" y="1585"/>
                    <a:pt x="1177" y="1585"/>
                  </a:cubicBezTo>
                  <a:cubicBezTo>
                    <a:pt x="1186" y="1585"/>
                    <a:pt x="1193" y="1578"/>
                    <a:pt x="1193" y="1569"/>
                  </a:cubicBezTo>
                  <a:cubicBezTo>
                    <a:pt x="1193" y="1560"/>
                    <a:pt x="1186" y="1553"/>
                    <a:pt x="1177" y="1553"/>
                  </a:cubicBezTo>
                  <a:moveTo>
                    <a:pt x="4311" y="1552"/>
                  </a:moveTo>
                  <a:cubicBezTo>
                    <a:pt x="4302" y="1552"/>
                    <a:pt x="4294" y="1560"/>
                    <a:pt x="4294" y="1569"/>
                  </a:cubicBezTo>
                  <a:cubicBezTo>
                    <a:pt x="4294" y="1578"/>
                    <a:pt x="4302" y="1586"/>
                    <a:pt x="4311" y="1586"/>
                  </a:cubicBezTo>
                  <a:cubicBezTo>
                    <a:pt x="4320" y="1586"/>
                    <a:pt x="4328" y="1578"/>
                    <a:pt x="4328" y="1569"/>
                  </a:cubicBezTo>
                  <a:cubicBezTo>
                    <a:pt x="4328" y="1560"/>
                    <a:pt x="4320" y="1552"/>
                    <a:pt x="4311" y="1552"/>
                  </a:cubicBezTo>
                  <a:moveTo>
                    <a:pt x="1307" y="1551"/>
                  </a:moveTo>
                  <a:cubicBezTo>
                    <a:pt x="1297" y="1551"/>
                    <a:pt x="1289" y="1559"/>
                    <a:pt x="1289" y="1569"/>
                  </a:cubicBezTo>
                  <a:cubicBezTo>
                    <a:pt x="1289" y="1579"/>
                    <a:pt x="1297" y="1587"/>
                    <a:pt x="1307" y="1587"/>
                  </a:cubicBezTo>
                  <a:cubicBezTo>
                    <a:pt x="1317" y="1587"/>
                    <a:pt x="1325" y="1579"/>
                    <a:pt x="1325" y="1569"/>
                  </a:cubicBezTo>
                  <a:cubicBezTo>
                    <a:pt x="1325" y="1559"/>
                    <a:pt x="1317" y="1551"/>
                    <a:pt x="1307" y="1551"/>
                  </a:cubicBezTo>
                  <a:moveTo>
                    <a:pt x="4180" y="1551"/>
                  </a:moveTo>
                  <a:cubicBezTo>
                    <a:pt x="4170" y="1551"/>
                    <a:pt x="4162" y="1559"/>
                    <a:pt x="4162" y="1569"/>
                  </a:cubicBezTo>
                  <a:cubicBezTo>
                    <a:pt x="4162" y="1579"/>
                    <a:pt x="4170" y="1587"/>
                    <a:pt x="4180" y="1587"/>
                  </a:cubicBezTo>
                  <a:cubicBezTo>
                    <a:pt x="4190" y="1587"/>
                    <a:pt x="4199" y="1579"/>
                    <a:pt x="4199" y="1569"/>
                  </a:cubicBezTo>
                  <a:cubicBezTo>
                    <a:pt x="4199" y="1559"/>
                    <a:pt x="4190" y="1551"/>
                    <a:pt x="4180" y="1551"/>
                  </a:cubicBezTo>
                  <a:moveTo>
                    <a:pt x="1438" y="1549"/>
                  </a:moveTo>
                  <a:cubicBezTo>
                    <a:pt x="1427" y="1549"/>
                    <a:pt x="1418" y="1558"/>
                    <a:pt x="1418" y="1569"/>
                  </a:cubicBezTo>
                  <a:cubicBezTo>
                    <a:pt x="1418" y="1580"/>
                    <a:pt x="1427" y="1589"/>
                    <a:pt x="1438" y="1589"/>
                  </a:cubicBezTo>
                  <a:cubicBezTo>
                    <a:pt x="1449" y="1589"/>
                    <a:pt x="1457" y="1580"/>
                    <a:pt x="1457" y="1569"/>
                  </a:cubicBezTo>
                  <a:cubicBezTo>
                    <a:pt x="1457" y="1558"/>
                    <a:pt x="1449" y="1549"/>
                    <a:pt x="1438" y="1549"/>
                  </a:cubicBezTo>
                  <a:moveTo>
                    <a:pt x="4050" y="1549"/>
                  </a:moveTo>
                  <a:cubicBezTo>
                    <a:pt x="4039" y="1549"/>
                    <a:pt x="4030" y="1558"/>
                    <a:pt x="4030" y="1569"/>
                  </a:cubicBezTo>
                  <a:cubicBezTo>
                    <a:pt x="4030" y="1580"/>
                    <a:pt x="4039" y="1589"/>
                    <a:pt x="4050" y="1589"/>
                  </a:cubicBezTo>
                  <a:cubicBezTo>
                    <a:pt x="4061" y="1589"/>
                    <a:pt x="4069" y="1580"/>
                    <a:pt x="4069" y="1569"/>
                  </a:cubicBezTo>
                  <a:cubicBezTo>
                    <a:pt x="4069" y="1558"/>
                    <a:pt x="4061" y="1549"/>
                    <a:pt x="4050" y="1549"/>
                  </a:cubicBezTo>
                  <a:moveTo>
                    <a:pt x="1568" y="1548"/>
                  </a:moveTo>
                  <a:cubicBezTo>
                    <a:pt x="1557" y="1548"/>
                    <a:pt x="1547" y="1557"/>
                    <a:pt x="1547" y="1569"/>
                  </a:cubicBezTo>
                  <a:cubicBezTo>
                    <a:pt x="1547" y="1581"/>
                    <a:pt x="1557" y="1590"/>
                    <a:pt x="1568" y="1590"/>
                  </a:cubicBezTo>
                  <a:cubicBezTo>
                    <a:pt x="1580" y="1590"/>
                    <a:pt x="1589" y="1581"/>
                    <a:pt x="1589" y="1569"/>
                  </a:cubicBezTo>
                  <a:cubicBezTo>
                    <a:pt x="1589" y="1557"/>
                    <a:pt x="1580" y="1548"/>
                    <a:pt x="1568" y="1548"/>
                  </a:cubicBezTo>
                  <a:moveTo>
                    <a:pt x="3919" y="1548"/>
                  </a:moveTo>
                  <a:cubicBezTo>
                    <a:pt x="3908" y="1548"/>
                    <a:pt x="3898" y="1557"/>
                    <a:pt x="3898" y="1569"/>
                  </a:cubicBezTo>
                  <a:cubicBezTo>
                    <a:pt x="3898" y="1581"/>
                    <a:pt x="3908" y="1590"/>
                    <a:pt x="3919" y="1590"/>
                  </a:cubicBezTo>
                  <a:cubicBezTo>
                    <a:pt x="3931" y="1590"/>
                    <a:pt x="3940" y="1581"/>
                    <a:pt x="3940" y="1569"/>
                  </a:cubicBezTo>
                  <a:cubicBezTo>
                    <a:pt x="3940" y="1557"/>
                    <a:pt x="3931" y="1548"/>
                    <a:pt x="3919" y="1548"/>
                  </a:cubicBezTo>
                  <a:moveTo>
                    <a:pt x="1699" y="1547"/>
                  </a:moveTo>
                  <a:cubicBezTo>
                    <a:pt x="1687" y="1547"/>
                    <a:pt x="1677" y="1557"/>
                    <a:pt x="1677" y="1569"/>
                  </a:cubicBezTo>
                  <a:cubicBezTo>
                    <a:pt x="1677" y="1581"/>
                    <a:pt x="1687" y="1591"/>
                    <a:pt x="1699" y="1591"/>
                  </a:cubicBezTo>
                  <a:cubicBezTo>
                    <a:pt x="1711" y="1591"/>
                    <a:pt x="1721" y="1581"/>
                    <a:pt x="1721" y="1569"/>
                  </a:cubicBezTo>
                  <a:cubicBezTo>
                    <a:pt x="1721" y="1557"/>
                    <a:pt x="1711" y="1547"/>
                    <a:pt x="1699" y="1547"/>
                  </a:cubicBezTo>
                  <a:moveTo>
                    <a:pt x="3789" y="1547"/>
                  </a:moveTo>
                  <a:cubicBezTo>
                    <a:pt x="3776" y="1547"/>
                    <a:pt x="3766" y="1557"/>
                    <a:pt x="3766" y="1569"/>
                  </a:cubicBezTo>
                  <a:cubicBezTo>
                    <a:pt x="3766" y="1581"/>
                    <a:pt x="3776" y="1591"/>
                    <a:pt x="3789" y="1591"/>
                  </a:cubicBezTo>
                  <a:cubicBezTo>
                    <a:pt x="3801" y="1591"/>
                    <a:pt x="3811" y="1581"/>
                    <a:pt x="3811" y="1569"/>
                  </a:cubicBezTo>
                  <a:cubicBezTo>
                    <a:pt x="3811" y="1557"/>
                    <a:pt x="3801" y="1547"/>
                    <a:pt x="3789" y="1547"/>
                  </a:cubicBezTo>
                  <a:moveTo>
                    <a:pt x="132" y="1437"/>
                  </a:moveTo>
                  <a:cubicBezTo>
                    <a:pt x="131" y="1437"/>
                    <a:pt x="130" y="1438"/>
                    <a:pt x="130" y="1438"/>
                  </a:cubicBezTo>
                  <a:cubicBezTo>
                    <a:pt x="130" y="1439"/>
                    <a:pt x="131" y="1440"/>
                    <a:pt x="132" y="1440"/>
                  </a:cubicBezTo>
                  <a:cubicBezTo>
                    <a:pt x="132" y="1440"/>
                    <a:pt x="133" y="1439"/>
                    <a:pt x="133" y="1438"/>
                  </a:cubicBezTo>
                  <a:cubicBezTo>
                    <a:pt x="133" y="1438"/>
                    <a:pt x="132" y="1437"/>
                    <a:pt x="132" y="1437"/>
                  </a:cubicBezTo>
                  <a:moveTo>
                    <a:pt x="5356" y="1437"/>
                  </a:moveTo>
                  <a:cubicBezTo>
                    <a:pt x="5355" y="1437"/>
                    <a:pt x="5354" y="1437"/>
                    <a:pt x="5354" y="1438"/>
                  </a:cubicBezTo>
                  <a:cubicBezTo>
                    <a:pt x="5354" y="1439"/>
                    <a:pt x="5355" y="1440"/>
                    <a:pt x="5356" y="1440"/>
                  </a:cubicBezTo>
                  <a:cubicBezTo>
                    <a:pt x="5357" y="1440"/>
                    <a:pt x="5358" y="1439"/>
                    <a:pt x="5358" y="1438"/>
                  </a:cubicBezTo>
                  <a:cubicBezTo>
                    <a:pt x="5358" y="1437"/>
                    <a:pt x="5357" y="1437"/>
                    <a:pt x="5356" y="1437"/>
                  </a:cubicBezTo>
                  <a:moveTo>
                    <a:pt x="262" y="1435"/>
                  </a:moveTo>
                  <a:cubicBezTo>
                    <a:pt x="260" y="1435"/>
                    <a:pt x="259" y="1437"/>
                    <a:pt x="259" y="1438"/>
                  </a:cubicBezTo>
                  <a:cubicBezTo>
                    <a:pt x="259" y="1440"/>
                    <a:pt x="260" y="1442"/>
                    <a:pt x="262" y="1442"/>
                  </a:cubicBezTo>
                  <a:cubicBezTo>
                    <a:pt x="264" y="1442"/>
                    <a:pt x="266" y="1440"/>
                    <a:pt x="266" y="1438"/>
                  </a:cubicBezTo>
                  <a:cubicBezTo>
                    <a:pt x="266" y="1437"/>
                    <a:pt x="264" y="1435"/>
                    <a:pt x="262" y="1435"/>
                  </a:cubicBezTo>
                  <a:moveTo>
                    <a:pt x="5225" y="1435"/>
                  </a:moveTo>
                  <a:cubicBezTo>
                    <a:pt x="5224" y="1435"/>
                    <a:pt x="5222" y="1437"/>
                    <a:pt x="5222" y="1438"/>
                  </a:cubicBezTo>
                  <a:cubicBezTo>
                    <a:pt x="5222" y="1440"/>
                    <a:pt x="5224" y="1442"/>
                    <a:pt x="5225" y="1442"/>
                  </a:cubicBezTo>
                  <a:cubicBezTo>
                    <a:pt x="5227" y="1442"/>
                    <a:pt x="5229" y="1440"/>
                    <a:pt x="5229" y="1438"/>
                  </a:cubicBezTo>
                  <a:cubicBezTo>
                    <a:pt x="5229" y="1437"/>
                    <a:pt x="5227" y="1435"/>
                    <a:pt x="5225" y="1435"/>
                  </a:cubicBezTo>
                  <a:moveTo>
                    <a:pt x="393" y="1433"/>
                  </a:moveTo>
                  <a:cubicBezTo>
                    <a:pt x="390" y="1433"/>
                    <a:pt x="388" y="1436"/>
                    <a:pt x="388" y="1438"/>
                  </a:cubicBezTo>
                  <a:cubicBezTo>
                    <a:pt x="388" y="1441"/>
                    <a:pt x="390" y="1443"/>
                    <a:pt x="393" y="1443"/>
                  </a:cubicBezTo>
                  <a:cubicBezTo>
                    <a:pt x="396" y="1443"/>
                    <a:pt x="398" y="1441"/>
                    <a:pt x="398" y="1438"/>
                  </a:cubicBezTo>
                  <a:cubicBezTo>
                    <a:pt x="398" y="1436"/>
                    <a:pt x="396" y="1433"/>
                    <a:pt x="393" y="1433"/>
                  </a:cubicBezTo>
                  <a:moveTo>
                    <a:pt x="5095" y="1433"/>
                  </a:moveTo>
                  <a:cubicBezTo>
                    <a:pt x="5092" y="1433"/>
                    <a:pt x="5090" y="1436"/>
                    <a:pt x="5090" y="1438"/>
                  </a:cubicBezTo>
                  <a:cubicBezTo>
                    <a:pt x="5090" y="1441"/>
                    <a:pt x="5092" y="1443"/>
                    <a:pt x="5095" y="1443"/>
                  </a:cubicBezTo>
                  <a:cubicBezTo>
                    <a:pt x="5098" y="1443"/>
                    <a:pt x="5100" y="1441"/>
                    <a:pt x="5100" y="1438"/>
                  </a:cubicBezTo>
                  <a:cubicBezTo>
                    <a:pt x="5100" y="1436"/>
                    <a:pt x="5098" y="1433"/>
                    <a:pt x="5095" y="1433"/>
                  </a:cubicBezTo>
                  <a:moveTo>
                    <a:pt x="523" y="1431"/>
                  </a:moveTo>
                  <a:cubicBezTo>
                    <a:pt x="520" y="1431"/>
                    <a:pt x="517" y="1435"/>
                    <a:pt x="517" y="1438"/>
                  </a:cubicBezTo>
                  <a:cubicBezTo>
                    <a:pt x="517" y="1442"/>
                    <a:pt x="520" y="1445"/>
                    <a:pt x="523" y="1445"/>
                  </a:cubicBezTo>
                  <a:cubicBezTo>
                    <a:pt x="527" y="1445"/>
                    <a:pt x="530" y="1442"/>
                    <a:pt x="530" y="1438"/>
                  </a:cubicBezTo>
                  <a:cubicBezTo>
                    <a:pt x="530" y="1435"/>
                    <a:pt x="527" y="1431"/>
                    <a:pt x="523" y="1431"/>
                  </a:cubicBezTo>
                  <a:moveTo>
                    <a:pt x="4964" y="1431"/>
                  </a:moveTo>
                  <a:cubicBezTo>
                    <a:pt x="4960" y="1431"/>
                    <a:pt x="4957" y="1435"/>
                    <a:pt x="4957" y="1438"/>
                  </a:cubicBezTo>
                  <a:cubicBezTo>
                    <a:pt x="4957" y="1442"/>
                    <a:pt x="4960" y="1445"/>
                    <a:pt x="4964" y="1445"/>
                  </a:cubicBezTo>
                  <a:cubicBezTo>
                    <a:pt x="4968" y="1445"/>
                    <a:pt x="4971" y="1442"/>
                    <a:pt x="4971" y="1438"/>
                  </a:cubicBezTo>
                  <a:cubicBezTo>
                    <a:pt x="4971" y="1435"/>
                    <a:pt x="4968" y="1431"/>
                    <a:pt x="4964" y="1431"/>
                  </a:cubicBezTo>
                  <a:moveTo>
                    <a:pt x="654" y="1430"/>
                  </a:moveTo>
                  <a:cubicBezTo>
                    <a:pt x="649" y="1430"/>
                    <a:pt x="646" y="1434"/>
                    <a:pt x="646" y="1438"/>
                  </a:cubicBezTo>
                  <a:cubicBezTo>
                    <a:pt x="646" y="1443"/>
                    <a:pt x="649" y="1447"/>
                    <a:pt x="654" y="1447"/>
                  </a:cubicBezTo>
                  <a:cubicBezTo>
                    <a:pt x="659" y="1447"/>
                    <a:pt x="662" y="1443"/>
                    <a:pt x="662" y="1438"/>
                  </a:cubicBezTo>
                  <a:cubicBezTo>
                    <a:pt x="662" y="1434"/>
                    <a:pt x="659" y="1430"/>
                    <a:pt x="654" y="1430"/>
                  </a:cubicBezTo>
                  <a:moveTo>
                    <a:pt x="4834" y="1430"/>
                  </a:moveTo>
                  <a:cubicBezTo>
                    <a:pt x="4829" y="1430"/>
                    <a:pt x="4825" y="1434"/>
                    <a:pt x="4825" y="1438"/>
                  </a:cubicBezTo>
                  <a:cubicBezTo>
                    <a:pt x="4825" y="1443"/>
                    <a:pt x="4829" y="1447"/>
                    <a:pt x="4834" y="1447"/>
                  </a:cubicBezTo>
                  <a:cubicBezTo>
                    <a:pt x="4838" y="1447"/>
                    <a:pt x="4842" y="1443"/>
                    <a:pt x="4842" y="1438"/>
                  </a:cubicBezTo>
                  <a:cubicBezTo>
                    <a:pt x="4842" y="1434"/>
                    <a:pt x="4838" y="1430"/>
                    <a:pt x="4834" y="1430"/>
                  </a:cubicBezTo>
                  <a:moveTo>
                    <a:pt x="785" y="1428"/>
                  </a:moveTo>
                  <a:cubicBezTo>
                    <a:pt x="779" y="1428"/>
                    <a:pt x="775" y="1433"/>
                    <a:pt x="775" y="1438"/>
                  </a:cubicBezTo>
                  <a:cubicBezTo>
                    <a:pt x="775" y="1444"/>
                    <a:pt x="779" y="1449"/>
                    <a:pt x="785" y="1449"/>
                  </a:cubicBezTo>
                  <a:cubicBezTo>
                    <a:pt x="790" y="1449"/>
                    <a:pt x="795" y="1444"/>
                    <a:pt x="795" y="1438"/>
                  </a:cubicBezTo>
                  <a:cubicBezTo>
                    <a:pt x="795" y="1433"/>
                    <a:pt x="790" y="1428"/>
                    <a:pt x="785" y="1428"/>
                  </a:cubicBezTo>
                  <a:moveTo>
                    <a:pt x="4703" y="1428"/>
                  </a:moveTo>
                  <a:cubicBezTo>
                    <a:pt x="4697" y="1428"/>
                    <a:pt x="4693" y="1433"/>
                    <a:pt x="4693" y="1438"/>
                  </a:cubicBezTo>
                  <a:cubicBezTo>
                    <a:pt x="4693" y="1444"/>
                    <a:pt x="4697" y="1449"/>
                    <a:pt x="4703" y="1449"/>
                  </a:cubicBezTo>
                  <a:cubicBezTo>
                    <a:pt x="4709" y="1449"/>
                    <a:pt x="4713" y="1444"/>
                    <a:pt x="4713" y="1438"/>
                  </a:cubicBezTo>
                  <a:cubicBezTo>
                    <a:pt x="4713" y="1433"/>
                    <a:pt x="4709" y="1428"/>
                    <a:pt x="4703" y="1428"/>
                  </a:cubicBezTo>
                  <a:moveTo>
                    <a:pt x="915" y="1427"/>
                  </a:moveTo>
                  <a:cubicBezTo>
                    <a:pt x="909" y="1427"/>
                    <a:pt x="904" y="1432"/>
                    <a:pt x="904" y="1438"/>
                  </a:cubicBezTo>
                  <a:cubicBezTo>
                    <a:pt x="904" y="1445"/>
                    <a:pt x="909" y="1450"/>
                    <a:pt x="915" y="1450"/>
                  </a:cubicBezTo>
                  <a:cubicBezTo>
                    <a:pt x="922" y="1450"/>
                    <a:pt x="927" y="1445"/>
                    <a:pt x="927" y="1438"/>
                  </a:cubicBezTo>
                  <a:cubicBezTo>
                    <a:pt x="927" y="1432"/>
                    <a:pt x="922" y="1427"/>
                    <a:pt x="915" y="1427"/>
                  </a:cubicBezTo>
                  <a:moveTo>
                    <a:pt x="4572" y="1426"/>
                  </a:moveTo>
                  <a:cubicBezTo>
                    <a:pt x="4566" y="1426"/>
                    <a:pt x="4560" y="1432"/>
                    <a:pt x="4560" y="1438"/>
                  </a:cubicBezTo>
                  <a:cubicBezTo>
                    <a:pt x="4560" y="1445"/>
                    <a:pt x="4566" y="1450"/>
                    <a:pt x="4572" y="1450"/>
                  </a:cubicBezTo>
                  <a:cubicBezTo>
                    <a:pt x="4579" y="1450"/>
                    <a:pt x="4584" y="1445"/>
                    <a:pt x="4584" y="1438"/>
                  </a:cubicBezTo>
                  <a:cubicBezTo>
                    <a:pt x="4584" y="1432"/>
                    <a:pt x="4579" y="1426"/>
                    <a:pt x="4572" y="1426"/>
                  </a:cubicBezTo>
                  <a:moveTo>
                    <a:pt x="1046" y="1425"/>
                  </a:moveTo>
                  <a:cubicBezTo>
                    <a:pt x="1039" y="1425"/>
                    <a:pt x="1033" y="1431"/>
                    <a:pt x="1033" y="1438"/>
                  </a:cubicBezTo>
                  <a:cubicBezTo>
                    <a:pt x="1033" y="1446"/>
                    <a:pt x="1039" y="1452"/>
                    <a:pt x="1046" y="1452"/>
                  </a:cubicBezTo>
                  <a:cubicBezTo>
                    <a:pt x="1053" y="1452"/>
                    <a:pt x="1059" y="1446"/>
                    <a:pt x="1059" y="1438"/>
                  </a:cubicBezTo>
                  <a:cubicBezTo>
                    <a:pt x="1059" y="1431"/>
                    <a:pt x="1053" y="1425"/>
                    <a:pt x="1046" y="1425"/>
                  </a:cubicBezTo>
                  <a:moveTo>
                    <a:pt x="4442" y="1425"/>
                  </a:moveTo>
                  <a:cubicBezTo>
                    <a:pt x="4434" y="1425"/>
                    <a:pt x="4428" y="1431"/>
                    <a:pt x="4428" y="1438"/>
                  </a:cubicBezTo>
                  <a:cubicBezTo>
                    <a:pt x="4428" y="1446"/>
                    <a:pt x="4434" y="1452"/>
                    <a:pt x="4442" y="1452"/>
                  </a:cubicBezTo>
                  <a:cubicBezTo>
                    <a:pt x="4449" y="1452"/>
                    <a:pt x="4455" y="1446"/>
                    <a:pt x="4455" y="1438"/>
                  </a:cubicBezTo>
                  <a:cubicBezTo>
                    <a:pt x="4455" y="1431"/>
                    <a:pt x="4449" y="1425"/>
                    <a:pt x="4442" y="1425"/>
                  </a:cubicBezTo>
                  <a:moveTo>
                    <a:pt x="1177" y="1424"/>
                  </a:moveTo>
                  <a:cubicBezTo>
                    <a:pt x="1168" y="1424"/>
                    <a:pt x="1162" y="1430"/>
                    <a:pt x="1162" y="1438"/>
                  </a:cubicBezTo>
                  <a:cubicBezTo>
                    <a:pt x="1162" y="1447"/>
                    <a:pt x="1168" y="1453"/>
                    <a:pt x="1177" y="1453"/>
                  </a:cubicBezTo>
                  <a:cubicBezTo>
                    <a:pt x="1185" y="1453"/>
                    <a:pt x="1191" y="1447"/>
                    <a:pt x="1191" y="1438"/>
                  </a:cubicBezTo>
                  <a:cubicBezTo>
                    <a:pt x="1191" y="1430"/>
                    <a:pt x="1185" y="1424"/>
                    <a:pt x="1177" y="1424"/>
                  </a:cubicBezTo>
                  <a:moveTo>
                    <a:pt x="4311" y="1423"/>
                  </a:moveTo>
                  <a:cubicBezTo>
                    <a:pt x="4303" y="1423"/>
                    <a:pt x="4296" y="1430"/>
                    <a:pt x="4296" y="1438"/>
                  </a:cubicBezTo>
                  <a:cubicBezTo>
                    <a:pt x="4296" y="1447"/>
                    <a:pt x="4303" y="1454"/>
                    <a:pt x="4311" y="1454"/>
                  </a:cubicBezTo>
                  <a:cubicBezTo>
                    <a:pt x="4319" y="1454"/>
                    <a:pt x="4326" y="1447"/>
                    <a:pt x="4326" y="1438"/>
                  </a:cubicBezTo>
                  <a:cubicBezTo>
                    <a:pt x="4326" y="1430"/>
                    <a:pt x="4319" y="1423"/>
                    <a:pt x="4311" y="1423"/>
                  </a:cubicBezTo>
                  <a:moveTo>
                    <a:pt x="1307" y="1422"/>
                  </a:moveTo>
                  <a:cubicBezTo>
                    <a:pt x="1298" y="1422"/>
                    <a:pt x="1290" y="1429"/>
                    <a:pt x="1290" y="1438"/>
                  </a:cubicBezTo>
                  <a:cubicBezTo>
                    <a:pt x="1290" y="1448"/>
                    <a:pt x="1298" y="1455"/>
                    <a:pt x="1307" y="1455"/>
                  </a:cubicBezTo>
                  <a:cubicBezTo>
                    <a:pt x="1316" y="1455"/>
                    <a:pt x="1324" y="1448"/>
                    <a:pt x="1324" y="1438"/>
                  </a:cubicBezTo>
                  <a:cubicBezTo>
                    <a:pt x="1324" y="1429"/>
                    <a:pt x="1316" y="1422"/>
                    <a:pt x="1307" y="1422"/>
                  </a:cubicBezTo>
                  <a:moveTo>
                    <a:pt x="4180" y="1422"/>
                  </a:moveTo>
                  <a:cubicBezTo>
                    <a:pt x="4171" y="1422"/>
                    <a:pt x="4164" y="1429"/>
                    <a:pt x="4164" y="1438"/>
                  </a:cubicBezTo>
                  <a:cubicBezTo>
                    <a:pt x="4164" y="1448"/>
                    <a:pt x="4171" y="1455"/>
                    <a:pt x="4180" y="1455"/>
                  </a:cubicBezTo>
                  <a:cubicBezTo>
                    <a:pt x="4190" y="1455"/>
                    <a:pt x="4197" y="1448"/>
                    <a:pt x="4197" y="1438"/>
                  </a:cubicBezTo>
                  <a:cubicBezTo>
                    <a:pt x="4197" y="1429"/>
                    <a:pt x="4190" y="1422"/>
                    <a:pt x="4180" y="1422"/>
                  </a:cubicBezTo>
                  <a:moveTo>
                    <a:pt x="1438" y="1420"/>
                  </a:moveTo>
                  <a:cubicBezTo>
                    <a:pt x="1428" y="1420"/>
                    <a:pt x="1420" y="1428"/>
                    <a:pt x="1420" y="1438"/>
                  </a:cubicBezTo>
                  <a:cubicBezTo>
                    <a:pt x="1420" y="1448"/>
                    <a:pt x="1428" y="1456"/>
                    <a:pt x="1438" y="1456"/>
                  </a:cubicBezTo>
                  <a:cubicBezTo>
                    <a:pt x="1448" y="1456"/>
                    <a:pt x="1456" y="1448"/>
                    <a:pt x="1456" y="1438"/>
                  </a:cubicBezTo>
                  <a:cubicBezTo>
                    <a:pt x="1456" y="1428"/>
                    <a:pt x="1448" y="1420"/>
                    <a:pt x="1438" y="1420"/>
                  </a:cubicBezTo>
                  <a:moveTo>
                    <a:pt x="4050" y="1420"/>
                  </a:moveTo>
                  <a:cubicBezTo>
                    <a:pt x="4040" y="1420"/>
                    <a:pt x="4032" y="1428"/>
                    <a:pt x="4032" y="1438"/>
                  </a:cubicBezTo>
                  <a:cubicBezTo>
                    <a:pt x="4032" y="1448"/>
                    <a:pt x="4040" y="1456"/>
                    <a:pt x="4050" y="1456"/>
                  </a:cubicBezTo>
                  <a:cubicBezTo>
                    <a:pt x="4060" y="1456"/>
                    <a:pt x="4068" y="1448"/>
                    <a:pt x="4068" y="1438"/>
                  </a:cubicBezTo>
                  <a:cubicBezTo>
                    <a:pt x="4068" y="1428"/>
                    <a:pt x="4060" y="1420"/>
                    <a:pt x="4050" y="1420"/>
                  </a:cubicBezTo>
                  <a:moveTo>
                    <a:pt x="1568" y="1419"/>
                  </a:moveTo>
                  <a:cubicBezTo>
                    <a:pt x="1558" y="1419"/>
                    <a:pt x="1549" y="1428"/>
                    <a:pt x="1549" y="1438"/>
                  </a:cubicBezTo>
                  <a:cubicBezTo>
                    <a:pt x="1549" y="1449"/>
                    <a:pt x="1558" y="1458"/>
                    <a:pt x="1568" y="1458"/>
                  </a:cubicBezTo>
                  <a:cubicBezTo>
                    <a:pt x="1579" y="1458"/>
                    <a:pt x="1588" y="1449"/>
                    <a:pt x="1588" y="1438"/>
                  </a:cubicBezTo>
                  <a:cubicBezTo>
                    <a:pt x="1588" y="1428"/>
                    <a:pt x="1579" y="1419"/>
                    <a:pt x="1568" y="1419"/>
                  </a:cubicBezTo>
                  <a:moveTo>
                    <a:pt x="3919" y="1419"/>
                  </a:moveTo>
                  <a:cubicBezTo>
                    <a:pt x="3908" y="1419"/>
                    <a:pt x="3900" y="1428"/>
                    <a:pt x="3900" y="1438"/>
                  </a:cubicBezTo>
                  <a:cubicBezTo>
                    <a:pt x="3900" y="1449"/>
                    <a:pt x="3908" y="1458"/>
                    <a:pt x="3919" y="1458"/>
                  </a:cubicBezTo>
                  <a:cubicBezTo>
                    <a:pt x="3930" y="1458"/>
                    <a:pt x="3939" y="1449"/>
                    <a:pt x="3939" y="1438"/>
                  </a:cubicBezTo>
                  <a:cubicBezTo>
                    <a:pt x="3939" y="1428"/>
                    <a:pt x="3930" y="1419"/>
                    <a:pt x="3919" y="1419"/>
                  </a:cubicBezTo>
                  <a:moveTo>
                    <a:pt x="1699" y="1418"/>
                  </a:moveTo>
                  <a:cubicBezTo>
                    <a:pt x="1688" y="1418"/>
                    <a:pt x="1678" y="1427"/>
                    <a:pt x="1678" y="1438"/>
                  </a:cubicBezTo>
                  <a:cubicBezTo>
                    <a:pt x="1678" y="1450"/>
                    <a:pt x="1688" y="1459"/>
                    <a:pt x="1699" y="1459"/>
                  </a:cubicBezTo>
                  <a:cubicBezTo>
                    <a:pt x="1710" y="1459"/>
                    <a:pt x="1720" y="1450"/>
                    <a:pt x="1720" y="1438"/>
                  </a:cubicBezTo>
                  <a:cubicBezTo>
                    <a:pt x="1720" y="1427"/>
                    <a:pt x="1710" y="1418"/>
                    <a:pt x="1699" y="1418"/>
                  </a:cubicBezTo>
                  <a:moveTo>
                    <a:pt x="3789" y="1417"/>
                  </a:moveTo>
                  <a:cubicBezTo>
                    <a:pt x="3777" y="1417"/>
                    <a:pt x="3768" y="1427"/>
                    <a:pt x="3768" y="1438"/>
                  </a:cubicBezTo>
                  <a:cubicBezTo>
                    <a:pt x="3768" y="1450"/>
                    <a:pt x="3777" y="1459"/>
                    <a:pt x="3789" y="1459"/>
                  </a:cubicBezTo>
                  <a:cubicBezTo>
                    <a:pt x="3800" y="1459"/>
                    <a:pt x="3810" y="1450"/>
                    <a:pt x="3810" y="1438"/>
                  </a:cubicBezTo>
                  <a:cubicBezTo>
                    <a:pt x="3810" y="1427"/>
                    <a:pt x="3800" y="1417"/>
                    <a:pt x="3789" y="1417"/>
                  </a:cubicBezTo>
                  <a:moveTo>
                    <a:pt x="132" y="1307"/>
                  </a:moveTo>
                  <a:cubicBezTo>
                    <a:pt x="131" y="1307"/>
                    <a:pt x="131" y="1307"/>
                    <a:pt x="131" y="1308"/>
                  </a:cubicBezTo>
                  <a:cubicBezTo>
                    <a:pt x="131" y="1308"/>
                    <a:pt x="131" y="1308"/>
                    <a:pt x="132" y="1308"/>
                  </a:cubicBezTo>
                  <a:cubicBezTo>
                    <a:pt x="132" y="1308"/>
                    <a:pt x="132" y="1308"/>
                    <a:pt x="132" y="1308"/>
                  </a:cubicBezTo>
                  <a:cubicBezTo>
                    <a:pt x="132" y="1307"/>
                    <a:pt x="132" y="1307"/>
                    <a:pt x="132" y="1307"/>
                  </a:cubicBezTo>
                  <a:moveTo>
                    <a:pt x="5356" y="1307"/>
                  </a:moveTo>
                  <a:cubicBezTo>
                    <a:pt x="5356" y="1307"/>
                    <a:pt x="5355" y="1307"/>
                    <a:pt x="5355" y="1308"/>
                  </a:cubicBezTo>
                  <a:cubicBezTo>
                    <a:pt x="5355" y="1308"/>
                    <a:pt x="5356" y="1308"/>
                    <a:pt x="5356" y="1308"/>
                  </a:cubicBezTo>
                  <a:cubicBezTo>
                    <a:pt x="5356" y="1308"/>
                    <a:pt x="5357" y="1308"/>
                    <a:pt x="5357" y="1308"/>
                  </a:cubicBezTo>
                  <a:cubicBezTo>
                    <a:pt x="5357" y="1307"/>
                    <a:pt x="5356" y="1307"/>
                    <a:pt x="5356" y="1307"/>
                  </a:cubicBezTo>
                  <a:moveTo>
                    <a:pt x="262" y="1306"/>
                  </a:moveTo>
                  <a:cubicBezTo>
                    <a:pt x="261" y="1306"/>
                    <a:pt x="260" y="1307"/>
                    <a:pt x="260" y="1308"/>
                  </a:cubicBezTo>
                  <a:cubicBezTo>
                    <a:pt x="260" y="1309"/>
                    <a:pt x="261" y="1310"/>
                    <a:pt x="262" y="1310"/>
                  </a:cubicBezTo>
                  <a:cubicBezTo>
                    <a:pt x="263" y="1310"/>
                    <a:pt x="264" y="1309"/>
                    <a:pt x="264" y="1308"/>
                  </a:cubicBezTo>
                  <a:cubicBezTo>
                    <a:pt x="264" y="1307"/>
                    <a:pt x="263" y="1306"/>
                    <a:pt x="262" y="1306"/>
                  </a:cubicBezTo>
                  <a:moveTo>
                    <a:pt x="5225" y="1305"/>
                  </a:moveTo>
                  <a:cubicBezTo>
                    <a:pt x="5224" y="1305"/>
                    <a:pt x="5223" y="1306"/>
                    <a:pt x="5223" y="1308"/>
                  </a:cubicBezTo>
                  <a:cubicBezTo>
                    <a:pt x="5223" y="1309"/>
                    <a:pt x="5224" y="1310"/>
                    <a:pt x="5225" y="1310"/>
                  </a:cubicBezTo>
                  <a:cubicBezTo>
                    <a:pt x="5227" y="1310"/>
                    <a:pt x="5228" y="1309"/>
                    <a:pt x="5228" y="1308"/>
                  </a:cubicBezTo>
                  <a:cubicBezTo>
                    <a:pt x="5228" y="1306"/>
                    <a:pt x="5227" y="1305"/>
                    <a:pt x="5225" y="1305"/>
                  </a:cubicBezTo>
                  <a:moveTo>
                    <a:pt x="393" y="1304"/>
                  </a:moveTo>
                  <a:cubicBezTo>
                    <a:pt x="391" y="1304"/>
                    <a:pt x="389" y="1306"/>
                    <a:pt x="389" y="1308"/>
                  </a:cubicBezTo>
                  <a:cubicBezTo>
                    <a:pt x="389" y="1310"/>
                    <a:pt x="391" y="1312"/>
                    <a:pt x="393" y="1312"/>
                  </a:cubicBezTo>
                  <a:cubicBezTo>
                    <a:pt x="395" y="1312"/>
                    <a:pt x="397" y="1310"/>
                    <a:pt x="397" y="1308"/>
                  </a:cubicBezTo>
                  <a:cubicBezTo>
                    <a:pt x="397" y="1306"/>
                    <a:pt x="395" y="1304"/>
                    <a:pt x="393" y="1304"/>
                  </a:cubicBezTo>
                  <a:moveTo>
                    <a:pt x="5095" y="1304"/>
                  </a:moveTo>
                  <a:cubicBezTo>
                    <a:pt x="5093" y="1304"/>
                    <a:pt x="5091" y="1306"/>
                    <a:pt x="5091" y="1308"/>
                  </a:cubicBezTo>
                  <a:cubicBezTo>
                    <a:pt x="5091" y="1310"/>
                    <a:pt x="5093" y="1312"/>
                    <a:pt x="5095" y="1312"/>
                  </a:cubicBezTo>
                  <a:cubicBezTo>
                    <a:pt x="5097" y="1312"/>
                    <a:pt x="5099" y="1310"/>
                    <a:pt x="5099" y="1308"/>
                  </a:cubicBezTo>
                  <a:cubicBezTo>
                    <a:pt x="5099" y="1306"/>
                    <a:pt x="5097" y="1304"/>
                    <a:pt x="5095" y="1304"/>
                  </a:cubicBezTo>
                  <a:moveTo>
                    <a:pt x="523" y="1302"/>
                  </a:moveTo>
                  <a:cubicBezTo>
                    <a:pt x="520" y="1302"/>
                    <a:pt x="518" y="1305"/>
                    <a:pt x="518" y="1308"/>
                  </a:cubicBezTo>
                  <a:cubicBezTo>
                    <a:pt x="518" y="1311"/>
                    <a:pt x="520" y="1314"/>
                    <a:pt x="523" y="1314"/>
                  </a:cubicBezTo>
                  <a:cubicBezTo>
                    <a:pt x="527" y="1314"/>
                    <a:pt x="529" y="1311"/>
                    <a:pt x="529" y="1308"/>
                  </a:cubicBezTo>
                  <a:cubicBezTo>
                    <a:pt x="529" y="1305"/>
                    <a:pt x="527" y="1302"/>
                    <a:pt x="523" y="1302"/>
                  </a:cubicBezTo>
                  <a:moveTo>
                    <a:pt x="4964" y="1302"/>
                  </a:moveTo>
                  <a:cubicBezTo>
                    <a:pt x="4961" y="1302"/>
                    <a:pt x="4958" y="1305"/>
                    <a:pt x="4958" y="1308"/>
                  </a:cubicBezTo>
                  <a:cubicBezTo>
                    <a:pt x="4958" y="1311"/>
                    <a:pt x="4961" y="1314"/>
                    <a:pt x="4964" y="1314"/>
                  </a:cubicBezTo>
                  <a:cubicBezTo>
                    <a:pt x="4967" y="1314"/>
                    <a:pt x="4970" y="1311"/>
                    <a:pt x="4970" y="1308"/>
                  </a:cubicBezTo>
                  <a:cubicBezTo>
                    <a:pt x="4970" y="1305"/>
                    <a:pt x="4967" y="1302"/>
                    <a:pt x="4964" y="1302"/>
                  </a:cubicBezTo>
                  <a:moveTo>
                    <a:pt x="654" y="1301"/>
                  </a:moveTo>
                  <a:cubicBezTo>
                    <a:pt x="650" y="1301"/>
                    <a:pt x="647" y="1304"/>
                    <a:pt x="647" y="1308"/>
                  </a:cubicBezTo>
                  <a:cubicBezTo>
                    <a:pt x="647" y="1312"/>
                    <a:pt x="650" y="1315"/>
                    <a:pt x="654" y="1315"/>
                  </a:cubicBezTo>
                  <a:cubicBezTo>
                    <a:pt x="658" y="1315"/>
                    <a:pt x="661" y="1312"/>
                    <a:pt x="661" y="1308"/>
                  </a:cubicBezTo>
                  <a:cubicBezTo>
                    <a:pt x="661" y="1304"/>
                    <a:pt x="658" y="1301"/>
                    <a:pt x="654" y="1301"/>
                  </a:cubicBezTo>
                  <a:moveTo>
                    <a:pt x="4834" y="1300"/>
                  </a:moveTo>
                  <a:cubicBezTo>
                    <a:pt x="4829" y="1300"/>
                    <a:pt x="4826" y="1304"/>
                    <a:pt x="4826" y="1308"/>
                  </a:cubicBezTo>
                  <a:cubicBezTo>
                    <a:pt x="4826" y="1312"/>
                    <a:pt x="4829" y="1315"/>
                    <a:pt x="4834" y="1315"/>
                  </a:cubicBezTo>
                  <a:cubicBezTo>
                    <a:pt x="4838" y="1315"/>
                    <a:pt x="4841" y="1312"/>
                    <a:pt x="4841" y="1308"/>
                  </a:cubicBezTo>
                  <a:cubicBezTo>
                    <a:pt x="4841" y="1304"/>
                    <a:pt x="4838" y="1300"/>
                    <a:pt x="4834" y="1300"/>
                  </a:cubicBezTo>
                  <a:moveTo>
                    <a:pt x="785" y="1299"/>
                  </a:moveTo>
                  <a:cubicBezTo>
                    <a:pt x="780" y="1299"/>
                    <a:pt x="776" y="1303"/>
                    <a:pt x="776" y="1308"/>
                  </a:cubicBezTo>
                  <a:cubicBezTo>
                    <a:pt x="776" y="1313"/>
                    <a:pt x="780" y="1317"/>
                    <a:pt x="785" y="1317"/>
                  </a:cubicBezTo>
                  <a:cubicBezTo>
                    <a:pt x="790" y="1317"/>
                    <a:pt x="794" y="1313"/>
                    <a:pt x="794" y="1308"/>
                  </a:cubicBezTo>
                  <a:cubicBezTo>
                    <a:pt x="794" y="1303"/>
                    <a:pt x="790" y="1299"/>
                    <a:pt x="785" y="1299"/>
                  </a:cubicBezTo>
                  <a:moveTo>
                    <a:pt x="4703" y="1299"/>
                  </a:moveTo>
                  <a:cubicBezTo>
                    <a:pt x="4698" y="1299"/>
                    <a:pt x="4694" y="1303"/>
                    <a:pt x="4694" y="1308"/>
                  </a:cubicBezTo>
                  <a:cubicBezTo>
                    <a:pt x="4694" y="1313"/>
                    <a:pt x="4698" y="1317"/>
                    <a:pt x="4703" y="1317"/>
                  </a:cubicBezTo>
                  <a:cubicBezTo>
                    <a:pt x="4708" y="1317"/>
                    <a:pt x="4712" y="1313"/>
                    <a:pt x="4712" y="1308"/>
                  </a:cubicBezTo>
                  <a:cubicBezTo>
                    <a:pt x="4712" y="1303"/>
                    <a:pt x="4708" y="1299"/>
                    <a:pt x="4703" y="1299"/>
                  </a:cubicBezTo>
                  <a:moveTo>
                    <a:pt x="915" y="1297"/>
                  </a:moveTo>
                  <a:cubicBezTo>
                    <a:pt x="910" y="1297"/>
                    <a:pt x="905" y="1302"/>
                    <a:pt x="905" y="1308"/>
                  </a:cubicBezTo>
                  <a:cubicBezTo>
                    <a:pt x="905" y="1314"/>
                    <a:pt x="910" y="1318"/>
                    <a:pt x="915" y="1318"/>
                  </a:cubicBezTo>
                  <a:cubicBezTo>
                    <a:pt x="921" y="1318"/>
                    <a:pt x="926" y="1314"/>
                    <a:pt x="926" y="1308"/>
                  </a:cubicBezTo>
                  <a:cubicBezTo>
                    <a:pt x="926" y="1302"/>
                    <a:pt x="921" y="1297"/>
                    <a:pt x="915" y="1297"/>
                  </a:cubicBezTo>
                  <a:moveTo>
                    <a:pt x="4572" y="1297"/>
                  </a:moveTo>
                  <a:cubicBezTo>
                    <a:pt x="4566" y="1297"/>
                    <a:pt x="4561" y="1302"/>
                    <a:pt x="4561" y="1308"/>
                  </a:cubicBezTo>
                  <a:cubicBezTo>
                    <a:pt x="4561" y="1314"/>
                    <a:pt x="4566" y="1319"/>
                    <a:pt x="4572" y="1319"/>
                  </a:cubicBezTo>
                  <a:cubicBezTo>
                    <a:pt x="4578" y="1319"/>
                    <a:pt x="4583" y="1314"/>
                    <a:pt x="4583" y="1308"/>
                  </a:cubicBezTo>
                  <a:cubicBezTo>
                    <a:pt x="4583" y="1302"/>
                    <a:pt x="4578" y="1297"/>
                    <a:pt x="4572" y="1297"/>
                  </a:cubicBezTo>
                  <a:moveTo>
                    <a:pt x="1046" y="1295"/>
                  </a:moveTo>
                  <a:cubicBezTo>
                    <a:pt x="1039" y="1295"/>
                    <a:pt x="1034" y="1301"/>
                    <a:pt x="1034" y="1308"/>
                  </a:cubicBezTo>
                  <a:cubicBezTo>
                    <a:pt x="1034" y="1315"/>
                    <a:pt x="1039" y="1320"/>
                    <a:pt x="1046" y="1320"/>
                  </a:cubicBezTo>
                  <a:cubicBezTo>
                    <a:pt x="1053" y="1320"/>
                    <a:pt x="1058" y="1315"/>
                    <a:pt x="1058" y="1308"/>
                  </a:cubicBezTo>
                  <a:cubicBezTo>
                    <a:pt x="1058" y="1301"/>
                    <a:pt x="1053" y="1295"/>
                    <a:pt x="1046" y="1295"/>
                  </a:cubicBezTo>
                  <a:moveTo>
                    <a:pt x="4442" y="1295"/>
                  </a:moveTo>
                  <a:cubicBezTo>
                    <a:pt x="4435" y="1295"/>
                    <a:pt x="4429" y="1301"/>
                    <a:pt x="4429" y="1308"/>
                  </a:cubicBezTo>
                  <a:cubicBezTo>
                    <a:pt x="4429" y="1315"/>
                    <a:pt x="4435" y="1320"/>
                    <a:pt x="4442" y="1320"/>
                  </a:cubicBezTo>
                  <a:cubicBezTo>
                    <a:pt x="4448" y="1320"/>
                    <a:pt x="4454" y="1315"/>
                    <a:pt x="4454" y="1308"/>
                  </a:cubicBezTo>
                  <a:cubicBezTo>
                    <a:pt x="4454" y="1301"/>
                    <a:pt x="4448" y="1295"/>
                    <a:pt x="4442" y="1295"/>
                  </a:cubicBezTo>
                  <a:moveTo>
                    <a:pt x="1177" y="1294"/>
                  </a:moveTo>
                  <a:cubicBezTo>
                    <a:pt x="1169" y="1294"/>
                    <a:pt x="1163" y="1300"/>
                    <a:pt x="1163" y="1308"/>
                  </a:cubicBezTo>
                  <a:cubicBezTo>
                    <a:pt x="1163" y="1315"/>
                    <a:pt x="1169" y="1322"/>
                    <a:pt x="1177" y="1322"/>
                  </a:cubicBezTo>
                  <a:cubicBezTo>
                    <a:pt x="1184" y="1322"/>
                    <a:pt x="1190" y="1315"/>
                    <a:pt x="1190" y="1308"/>
                  </a:cubicBezTo>
                  <a:cubicBezTo>
                    <a:pt x="1190" y="1300"/>
                    <a:pt x="1184" y="1294"/>
                    <a:pt x="1177" y="1294"/>
                  </a:cubicBezTo>
                  <a:moveTo>
                    <a:pt x="4311" y="1294"/>
                  </a:moveTo>
                  <a:cubicBezTo>
                    <a:pt x="4303" y="1294"/>
                    <a:pt x="4297" y="1300"/>
                    <a:pt x="4297" y="1308"/>
                  </a:cubicBezTo>
                  <a:cubicBezTo>
                    <a:pt x="4297" y="1315"/>
                    <a:pt x="4303" y="1322"/>
                    <a:pt x="4311" y="1322"/>
                  </a:cubicBezTo>
                  <a:cubicBezTo>
                    <a:pt x="4319" y="1322"/>
                    <a:pt x="4325" y="1315"/>
                    <a:pt x="4325" y="1308"/>
                  </a:cubicBezTo>
                  <a:cubicBezTo>
                    <a:pt x="4325" y="1300"/>
                    <a:pt x="4319" y="1294"/>
                    <a:pt x="4311" y="1294"/>
                  </a:cubicBezTo>
                  <a:moveTo>
                    <a:pt x="1307" y="1293"/>
                  </a:moveTo>
                  <a:cubicBezTo>
                    <a:pt x="1299" y="1293"/>
                    <a:pt x="1292" y="1299"/>
                    <a:pt x="1292" y="1308"/>
                  </a:cubicBezTo>
                  <a:cubicBezTo>
                    <a:pt x="1292" y="1316"/>
                    <a:pt x="1299" y="1323"/>
                    <a:pt x="1307" y="1323"/>
                  </a:cubicBezTo>
                  <a:cubicBezTo>
                    <a:pt x="1316" y="1323"/>
                    <a:pt x="1322" y="1316"/>
                    <a:pt x="1322" y="1308"/>
                  </a:cubicBezTo>
                  <a:cubicBezTo>
                    <a:pt x="1322" y="1299"/>
                    <a:pt x="1316" y="1293"/>
                    <a:pt x="1307" y="1293"/>
                  </a:cubicBezTo>
                  <a:moveTo>
                    <a:pt x="4180" y="1293"/>
                  </a:moveTo>
                  <a:cubicBezTo>
                    <a:pt x="4172" y="1293"/>
                    <a:pt x="4165" y="1299"/>
                    <a:pt x="4165" y="1308"/>
                  </a:cubicBezTo>
                  <a:cubicBezTo>
                    <a:pt x="4165" y="1316"/>
                    <a:pt x="4172" y="1323"/>
                    <a:pt x="4180" y="1323"/>
                  </a:cubicBezTo>
                  <a:cubicBezTo>
                    <a:pt x="4189" y="1323"/>
                    <a:pt x="4196" y="1316"/>
                    <a:pt x="4196" y="1308"/>
                  </a:cubicBezTo>
                  <a:cubicBezTo>
                    <a:pt x="4196" y="1299"/>
                    <a:pt x="4189" y="1293"/>
                    <a:pt x="4180" y="1293"/>
                  </a:cubicBezTo>
                  <a:moveTo>
                    <a:pt x="1438" y="1291"/>
                  </a:moveTo>
                  <a:cubicBezTo>
                    <a:pt x="1429" y="1291"/>
                    <a:pt x="1421" y="1299"/>
                    <a:pt x="1421" y="1308"/>
                  </a:cubicBezTo>
                  <a:cubicBezTo>
                    <a:pt x="1421" y="1317"/>
                    <a:pt x="1429" y="1324"/>
                    <a:pt x="1438" y="1324"/>
                  </a:cubicBezTo>
                  <a:cubicBezTo>
                    <a:pt x="1447" y="1324"/>
                    <a:pt x="1454" y="1317"/>
                    <a:pt x="1454" y="1308"/>
                  </a:cubicBezTo>
                  <a:cubicBezTo>
                    <a:pt x="1454" y="1299"/>
                    <a:pt x="1447" y="1291"/>
                    <a:pt x="1438" y="1291"/>
                  </a:cubicBezTo>
                  <a:moveTo>
                    <a:pt x="4050" y="1291"/>
                  </a:moveTo>
                  <a:cubicBezTo>
                    <a:pt x="4041" y="1291"/>
                    <a:pt x="4033" y="1299"/>
                    <a:pt x="4033" y="1308"/>
                  </a:cubicBezTo>
                  <a:cubicBezTo>
                    <a:pt x="4033" y="1317"/>
                    <a:pt x="4041" y="1324"/>
                    <a:pt x="4050" y="1324"/>
                  </a:cubicBezTo>
                  <a:cubicBezTo>
                    <a:pt x="4059" y="1324"/>
                    <a:pt x="4067" y="1317"/>
                    <a:pt x="4067" y="1308"/>
                  </a:cubicBezTo>
                  <a:cubicBezTo>
                    <a:pt x="4067" y="1299"/>
                    <a:pt x="4059" y="1291"/>
                    <a:pt x="4050" y="1291"/>
                  </a:cubicBezTo>
                  <a:moveTo>
                    <a:pt x="1568" y="1290"/>
                  </a:moveTo>
                  <a:cubicBezTo>
                    <a:pt x="1558" y="1290"/>
                    <a:pt x="1550" y="1298"/>
                    <a:pt x="1550" y="1308"/>
                  </a:cubicBezTo>
                  <a:cubicBezTo>
                    <a:pt x="1550" y="1318"/>
                    <a:pt x="1558" y="1326"/>
                    <a:pt x="1568" y="1326"/>
                  </a:cubicBezTo>
                  <a:cubicBezTo>
                    <a:pt x="1578" y="1326"/>
                    <a:pt x="1586" y="1318"/>
                    <a:pt x="1586" y="1308"/>
                  </a:cubicBezTo>
                  <a:cubicBezTo>
                    <a:pt x="1586" y="1298"/>
                    <a:pt x="1578" y="1290"/>
                    <a:pt x="1568" y="1290"/>
                  </a:cubicBezTo>
                  <a:moveTo>
                    <a:pt x="3919" y="1290"/>
                  </a:moveTo>
                  <a:cubicBezTo>
                    <a:pt x="3909" y="1290"/>
                    <a:pt x="3901" y="1298"/>
                    <a:pt x="3901" y="1308"/>
                  </a:cubicBezTo>
                  <a:cubicBezTo>
                    <a:pt x="3901" y="1318"/>
                    <a:pt x="3909" y="1326"/>
                    <a:pt x="3919" y="1326"/>
                  </a:cubicBezTo>
                  <a:cubicBezTo>
                    <a:pt x="3929" y="1326"/>
                    <a:pt x="3937" y="1318"/>
                    <a:pt x="3937" y="1308"/>
                  </a:cubicBezTo>
                  <a:cubicBezTo>
                    <a:pt x="3937" y="1298"/>
                    <a:pt x="3929" y="1290"/>
                    <a:pt x="3919" y="1290"/>
                  </a:cubicBezTo>
                  <a:moveTo>
                    <a:pt x="1699" y="1289"/>
                  </a:moveTo>
                  <a:cubicBezTo>
                    <a:pt x="1688" y="1289"/>
                    <a:pt x="1680" y="1297"/>
                    <a:pt x="1680" y="1308"/>
                  </a:cubicBezTo>
                  <a:cubicBezTo>
                    <a:pt x="1680" y="1318"/>
                    <a:pt x="1688" y="1327"/>
                    <a:pt x="1699" y="1327"/>
                  </a:cubicBezTo>
                  <a:cubicBezTo>
                    <a:pt x="1710" y="1327"/>
                    <a:pt x="1718" y="1318"/>
                    <a:pt x="1718" y="1308"/>
                  </a:cubicBezTo>
                  <a:cubicBezTo>
                    <a:pt x="1718" y="1297"/>
                    <a:pt x="1710" y="1289"/>
                    <a:pt x="1699" y="1289"/>
                  </a:cubicBezTo>
                  <a:moveTo>
                    <a:pt x="3789" y="1289"/>
                  </a:moveTo>
                  <a:cubicBezTo>
                    <a:pt x="3778" y="1289"/>
                    <a:pt x="3769" y="1297"/>
                    <a:pt x="3769" y="1308"/>
                  </a:cubicBezTo>
                  <a:cubicBezTo>
                    <a:pt x="3769" y="1318"/>
                    <a:pt x="3778" y="1327"/>
                    <a:pt x="3789" y="1327"/>
                  </a:cubicBezTo>
                  <a:cubicBezTo>
                    <a:pt x="3799" y="1327"/>
                    <a:pt x="3808" y="1318"/>
                    <a:pt x="3808" y="1308"/>
                  </a:cubicBezTo>
                  <a:cubicBezTo>
                    <a:pt x="3808" y="1297"/>
                    <a:pt x="3799" y="1289"/>
                    <a:pt x="3789" y="1289"/>
                  </a:cubicBezTo>
                  <a:moveTo>
                    <a:pt x="262" y="1176"/>
                  </a:moveTo>
                  <a:cubicBezTo>
                    <a:pt x="262" y="1176"/>
                    <a:pt x="261" y="1177"/>
                    <a:pt x="261" y="1177"/>
                  </a:cubicBezTo>
                  <a:cubicBezTo>
                    <a:pt x="261" y="1178"/>
                    <a:pt x="262" y="1178"/>
                    <a:pt x="262" y="1178"/>
                  </a:cubicBezTo>
                  <a:cubicBezTo>
                    <a:pt x="263" y="1178"/>
                    <a:pt x="263" y="1178"/>
                    <a:pt x="263" y="1177"/>
                  </a:cubicBezTo>
                  <a:cubicBezTo>
                    <a:pt x="263" y="1177"/>
                    <a:pt x="263" y="1176"/>
                    <a:pt x="262" y="1176"/>
                  </a:cubicBezTo>
                  <a:moveTo>
                    <a:pt x="5225" y="1176"/>
                  </a:moveTo>
                  <a:cubicBezTo>
                    <a:pt x="5225" y="1176"/>
                    <a:pt x="5224" y="1176"/>
                    <a:pt x="5224" y="1177"/>
                  </a:cubicBezTo>
                  <a:cubicBezTo>
                    <a:pt x="5224" y="1178"/>
                    <a:pt x="5225" y="1179"/>
                    <a:pt x="5225" y="1179"/>
                  </a:cubicBezTo>
                  <a:cubicBezTo>
                    <a:pt x="5226" y="1179"/>
                    <a:pt x="5227" y="1178"/>
                    <a:pt x="5227" y="1177"/>
                  </a:cubicBezTo>
                  <a:cubicBezTo>
                    <a:pt x="5227" y="1176"/>
                    <a:pt x="5226" y="1176"/>
                    <a:pt x="5225" y="1176"/>
                  </a:cubicBezTo>
                  <a:moveTo>
                    <a:pt x="393" y="1174"/>
                  </a:moveTo>
                  <a:cubicBezTo>
                    <a:pt x="391" y="1174"/>
                    <a:pt x="390" y="1176"/>
                    <a:pt x="390" y="1177"/>
                  </a:cubicBezTo>
                  <a:cubicBezTo>
                    <a:pt x="390" y="1179"/>
                    <a:pt x="391" y="1180"/>
                    <a:pt x="393" y="1180"/>
                  </a:cubicBezTo>
                  <a:cubicBezTo>
                    <a:pt x="394" y="1180"/>
                    <a:pt x="396" y="1179"/>
                    <a:pt x="396" y="1177"/>
                  </a:cubicBezTo>
                  <a:cubicBezTo>
                    <a:pt x="396" y="1176"/>
                    <a:pt x="394" y="1174"/>
                    <a:pt x="393" y="1174"/>
                  </a:cubicBezTo>
                  <a:moveTo>
                    <a:pt x="5095" y="1174"/>
                  </a:moveTo>
                  <a:cubicBezTo>
                    <a:pt x="5093" y="1174"/>
                    <a:pt x="5091" y="1175"/>
                    <a:pt x="5091" y="1177"/>
                  </a:cubicBezTo>
                  <a:cubicBezTo>
                    <a:pt x="5091" y="1179"/>
                    <a:pt x="5093" y="1180"/>
                    <a:pt x="5095" y="1180"/>
                  </a:cubicBezTo>
                  <a:cubicBezTo>
                    <a:pt x="5097" y="1180"/>
                    <a:pt x="5098" y="1179"/>
                    <a:pt x="5098" y="1177"/>
                  </a:cubicBezTo>
                  <a:cubicBezTo>
                    <a:pt x="5098" y="1175"/>
                    <a:pt x="5097" y="1174"/>
                    <a:pt x="5095" y="1174"/>
                  </a:cubicBezTo>
                  <a:moveTo>
                    <a:pt x="523" y="1172"/>
                  </a:moveTo>
                  <a:cubicBezTo>
                    <a:pt x="521" y="1172"/>
                    <a:pt x="519" y="1175"/>
                    <a:pt x="519" y="1177"/>
                  </a:cubicBezTo>
                  <a:cubicBezTo>
                    <a:pt x="519" y="1180"/>
                    <a:pt x="521" y="1182"/>
                    <a:pt x="523" y="1182"/>
                  </a:cubicBezTo>
                  <a:cubicBezTo>
                    <a:pt x="526" y="1182"/>
                    <a:pt x="528" y="1180"/>
                    <a:pt x="528" y="1177"/>
                  </a:cubicBezTo>
                  <a:cubicBezTo>
                    <a:pt x="528" y="1175"/>
                    <a:pt x="526" y="1172"/>
                    <a:pt x="523" y="1172"/>
                  </a:cubicBezTo>
                  <a:moveTo>
                    <a:pt x="4964" y="1172"/>
                  </a:moveTo>
                  <a:cubicBezTo>
                    <a:pt x="4962" y="1172"/>
                    <a:pt x="4959" y="1175"/>
                    <a:pt x="4959" y="1177"/>
                  </a:cubicBezTo>
                  <a:cubicBezTo>
                    <a:pt x="4959" y="1180"/>
                    <a:pt x="4962" y="1182"/>
                    <a:pt x="4964" y="1182"/>
                  </a:cubicBezTo>
                  <a:cubicBezTo>
                    <a:pt x="4967" y="1182"/>
                    <a:pt x="4969" y="1180"/>
                    <a:pt x="4969" y="1177"/>
                  </a:cubicBezTo>
                  <a:cubicBezTo>
                    <a:pt x="4969" y="1175"/>
                    <a:pt x="4967" y="1172"/>
                    <a:pt x="4964" y="1172"/>
                  </a:cubicBezTo>
                  <a:moveTo>
                    <a:pt x="654" y="1171"/>
                  </a:moveTo>
                  <a:cubicBezTo>
                    <a:pt x="651" y="1171"/>
                    <a:pt x="648" y="1174"/>
                    <a:pt x="648" y="1177"/>
                  </a:cubicBezTo>
                  <a:cubicBezTo>
                    <a:pt x="648" y="1181"/>
                    <a:pt x="651" y="1183"/>
                    <a:pt x="654" y="1183"/>
                  </a:cubicBezTo>
                  <a:cubicBezTo>
                    <a:pt x="658" y="1183"/>
                    <a:pt x="660" y="1181"/>
                    <a:pt x="660" y="1177"/>
                  </a:cubicBezTo>
                  <a:cubicBezTo>
                    <a:pt x="660" y="1174"/>
                    <a:pt x="658" y="1171"/>
                    <a:pt x="654" y="1171"/>
                  </a:cubicBezTo>
                  <a:moveTo>
                    <a:pt x="4834" y="1171"/>
                  </a:moveTo>
                  <a:cubicBezTo>
                    <a:pt x="4830" y="1171"/>
                    <a:pt x="4827" y="1174"/>
                    <a:pt x="4827" y="1177"/>
                  </a:cubicBezTo>
                  <a:cubicBezTo>
                    <a:pt x="4827" y="1181"/>
                    <a:pt x="4830" y="1183"/>
                    <a:pt x="4834" y="1183"/>
                  </a:cubicBezTo>
                  <a:cubicBezTo>
                    <a:pt x="4837" y="1183"/>
                    <a:pt x="4840" y="1181"/>
                    <a:pt x="4840" y="1177"/>
                  </a:cubicBezTo>
                  <a:cubicBezTo>
                    <a:pt x="4840" y="1174"/>
                    <a:pt x="4837" y="1171"/>
                    <a:pt x="4834" y="1171"/>
                  </a:cubicBezTo>
                  <a:moveTo>
                    <a:pt x="785" y="1170"/>
                  </a:moveTo>
                  <a:cubicBezTo>
                    <a:pt x="781" y="1170"/>
                    <a:pt x="777" y="1173"/>
                    <a:pt x="777" y="1177"/>
                  </a:cubicBezTo>
                  <a:cubicBezTo>
                    <a:pt x="777" y="1181"/>
                    <a:pt x="781" y="1185"/>
                    <a:pt x="785" y="1185"/>
                  </a:cubicBezTo>
                  <a:cubicBezTo>
                    <a:pt x="789" y="1185"/>
                    <a:pt x="792" y="1181"/>
                    <a:pt x="792" y="1177"/>
                  </a:cubicBezTo>
                  <a:cubicBezTo>
                    <a:pt x="792" y="1173"/>
                    <a:pt x="789" y="1170"/>
                    <a:pt x="785" y="1170"/>
                  </a:cubicBezTo>
                  <a:moveTo>
                    <a:pt x="4703" y="1169"/>
                  </a:moveTo>
                  <a:cubicBezTo>
                    <a:pt x="4699" y="1169"/>
                    <a:pt x="4695" y="1173"/>
                    <a:pt x="4695" y="1177"/>
                  </a:cubicBezTo>
                  <a:cubicBezTo>
                    <a:pt x="4695" y="1182"/>
                    <a:pt x="4699" y="1185"/>
                    <a:pt x="4703" y="1185"/>
                  </a:cubicBezTo>
                  <a:cubicBezTo>
                    <a:pt x="4707" y="1185"/>
                    <a:pt x="4711" y="1182"/>
                    <a:pt x="4711" y="1177"/>
                  </a:cubicBezTo>
                  <a:cubicBezTo>
                    <a:pt x="4711" y="1173"/>
                    <a:pt x="4707" y="1169"/>
                    <a:pt x="4703" y="1169"/>
                  </a:cubicBezTo>
                  <a:moveTo>
                    <a:pt x="915" y="1168"/>
                  </a:moveTo>
                  <a:cubicBezTo>
                    <a:pt x="910" y="1168"/>
                    <a:pt x="906" y="1172"/>
                    <a:pt x="906" y="1177"/>
                  </a:cubicBezTo>
                  <a:cubicBezTo>
                    <a:pt x="906" y="1182"/>
                    <a:pt x="910" y="1187"/>
                    <a:pt x="915" y="1187"/>
                  </a:cubicBezTo>
                  <a:cubicBezTo>
                    <a:pt x="921" y="1187"/>
                    <a:pt x="925" y="1182"/>
                    <a:pt x="925" y="1177"/>
                  </a:cubicBezTo>
                  <a:cubicBezTo>
                    <a:pt x="925" y="1172"/>
                    <a:pt x="921" y="1168"/>
                    <a:pt x="915" y="1168"/>
                  </a:cubicBezTo>
                  <a:moveTo>
                    <a:pt x="4572" y="1168"/>
                  </a:moveTo>
                  <a:cubicBezTo>
                    <a:pt x="4567" y="1168"/>
                    <a:pt x="4563" y="1172"/>
                    <a:pt x="4563" y="1177"/>
                  </a:cubicBezTo>
                  <a:cubicBezTo>
                    <a:pt x="4563" y="1182"/>
                    <a:pt x="4567" y="1187"/>
                    <a:pt x="4572" y="1187"/>
                  </a:cubicBezTo>
                  <a:cubicBezTo>
                    <a:pt x="4578" y="1187"/>
                    <a:pt x="4582" y="1182"/>
                    <a:pt x="4582" y="1177"/>
                  </a:cubicBezTo>
                  <a:cubicBezTo>
                    <a:pt x="4582" y="1172"/>
                    <a:pt x="4578" y="1168"/>
                    <a:pt x="4572" y="1168"/>
                  </a:cubicBezTo>
                  <a:moveTo>
                    <a:pt x="1046" y="1166"/>
                  </a:moveTo>
                  <a:cubicBezTo>
                    <a:pt x="1040" y="1166"/>
                    <a:pt x="1035" y="1171"/>
                    <a:pt x="1035" y="1177"/>
                  </a:cubicBezTo>
                  <a:cubicBezTo>
                    <a:pt x="1035" y="1183"/>
                    <a:pt x="1040" y="1188"/>
                    <a:pt x="1046" y="1188"/>
                  </a:cubicBezTo>
                  <a:cubicBezTo>
                    <a:pt x="1052" y="1188"/>
                    <a:pt x="1057" y="1183"/>
                    <a:pt x="1057" y="1177"/>
                  </a:cubicBezTo>
                  <a:cubicBezTo>
                    <a:pt x="1057" y="1171"/>
                    <a:pt x="1052" y="1166"/>
                    <a:pt x="1046" y="1166"/>
                  </a:cubicBezTo>
                  <a:moveTo>
                    <a:pt x="4442" y="1166"/>
                  </a:moveTo>
                  <a:cubicBezTo>
                    <a:pt x="4436" y="1166"/>
                    <a:pt x="4431" y="1171"/>
                    <a:pt x="4431" y="1177"/>
                  </a:cubicBezTo>
                  <a:cubicBezTo>
                    <a:pt x="4431" y="1183"/>
                    <a:pt x="4436" y="1188"/>
                    <a:pt x="4442" y="1188"/>
                  </a:cubicBezTo>
                  <a:cubicBezTo>
                    <a:pt x="4448" y="1188"/>
                    <a:pt x="4453" y="1183"/>
                    <a:pt x="4453" y="1177"/>
                  </a:cubicBezTo>
                  <a:cubicBezTo>
                    <a:pt x="4453" y="1171"/>
                    <a:pt x="4448" y="1166"/>
                    <a:pt x="4442" y="1166"/>
                  </a:cubicBezTo>
                  <a:moveTo>
                    <a:pt x="1177" y="1165"/>
                  </a:moveTo>
                  <a:cubicBezTo>
                    <a:pt x="1170" y="1165"/>
                    <a:pt x="1164" y="1170"/>
                    <a:pt x="1164" y="1177"/>
                  </a:cubicBezTo>
                  <a:cubicBezTo>
                    <a:pt x="1164" y="1184"/>
                    <a:pt x="1170" y="1189"/>
                    <a:pt x="1177" y="1189"/>
                  </a:cubicBezTo>
                  <a:cubicBezTo>
                    <a:pt x="1183" y="1189"/>
                    <a:pt x="1189" y="1184"/>
                    <a:pt x="1189" y="1177"/>
                  </a:cubicBezTo>
                  <a:cubicBezTo>
                    <a:pt x="1189" y="1170"/>
                    <a:pt x="1183" y="1165"/>
                    <a:pt x="1177" y="1165"/>
                  </a:cubicBezTo>
                  <a:moveTo>
                    <a:pt x="4311" y="1165"/>
                  </a:moveTo>
                  <a:cubicBezTo>
                    <a:pt x="4304" y="1165"/>
                    <a:pt x="4299" y="1170"/>
                    <a:pt x="4299" y="1177"/>
                  </a:cubicBezTo>
                  <a:cubicBezTo>
                    <a:pt x="4299" y="1184"/>
                    <a:pt x="4304" y="1189"/>
                    <a:pt x="4311" y="1189"/>
                  </a:cubicBezTo>
                  <a:cubicBezTo>
                    <a:pt x="4318" y="1189"/>
                    <a:pt x="4323" y="1184"/>
                    <a:pt x="4323" y="1177"/>
                  </a:cubicBezTo>
                  <a:cubicBezTo>
                    <a:pt x="4323" y="1170"/>
                    <a:pt x="4318" y="1165"/>
                    <a:pt x="4311" y="1165"/>
                  </a:cubicBezTo>
                  <a:moveTo>
                    <a:pt x="1307" y="1163"/>
                  </a:moveTo>
                  <a:cubicBezTo>
                    <a:pt x="1300" y="1163"/>
                    <a:pt x="1293" y="1170"/>
                    <a:pt x="1293" y="1177"/>
                  </a:cubicBezTo>
                  <a:cubicBezTo>
                    <a:pt x="1293" y="1185"/>
                    <a:pt x="1300" y="1191"/>
                    <a:pt x="1307" y="1191"/>
                  </a:cubicBezTo>
                  <a:cubicBezTo>
                    <a:pt x="1315" y="1191"/>
                    <a:pt x="1321" y="1185"/>
                    <a:pt x="1321" y="1177"/>
                  </a:cubicBezTo>
                  <a:cubicBezTo>
                    <a:pt x="1321" y="1170"/>
                    <a:pt x="1315" y="1163"/>
                    <a:pt x="1307" y="1163"/>
                  </a:cubicBezTo>
                  <a:moveTo>
                    <a:pt x="4180" y="1163"/>
                  </a:moveTo>
                  <a:cubicBezTo>
                    <a:pt x="4173" y="1163"/>
                    <a:pt x="4167" y="1170"/>
                    <a:pt x="4167" y="1177"/>
                  </a:cubicBezTo>
                  <a:cubicBezTo>
                    <a:pt x="4167" y="1185"/>
                    <a:pt x="4173" y="1191"/>
                    <a:pt x="4180" y="1191"/>
                  </a:cubicBezTo>
                  <a:cubicBezTo>
                    <a:pt x="4188" y="1191"/>
                    <a:pt x="4194" y="1185"/>
                    <a:pt x="4194" y="1177"/>
                  </a:cubicBezTo>
                  <a:cubicBezTo>
                    <a:pt x="4194" y="1170"/>
                    <a:pt x="4188" y="1163"/>
                    <a:pt x="4180" y="1163"/>
                  </a:cubicBezTo>
                  <a:moveTo>
                    <a:pt x="1438" y="1162"/>
                  </a:moveTo>
                  <a:cubicBezTo>
                    <a:pt x="1430" y="1162"/>
                    <a:pt x="1423" y="1169"/>
                    <a:pt x="1423" y="1177"/>
                  </a:cubicBezTo>
                  <a:cubicBezTo>
                    <a:pt x="1423" y="1185"/>
                    <a:pt x="1430" y="1192"/>
                    <a:pt x="1438" y="1192"/>
                  </a:cubicBezTo>
                  <a:cubicBezTo>
                    <a:pt x="1446" y="1192"/>
                    <a:pt x="1453" y="1185"/>
                    <a:pt x="1453" y="1177"/>
                  </a:cubicBezTo>
                  <a:cubicBezTo>
                    <a:pt x="1453" y="1169"/>
                    <a:pt x="1446" y="1162"/>
                    <a:pt x="1438" y="1162"/>
                  </a:cubicBezTo>
                  <a:moveTo>
                    <a:pt x="4050" y="1162"/>
                  </a:moveTo>
                  <a:cubicBezTo>
                    <a:pt x="4041" y="1162"/>
                    <a:pt x="4035" y="1169"/>
                    <a:pt x="4035" y="1177"/>
                  </a:cubicBezTo>
                  <a:cubicBezTo>
                    <a:pt x="4035" y="1186"/>
                    <a:pt x="4041" y="1192"/>
                    <a:pt x="4050" y="1192"/>
                  </a:cubicBezTo>
                  <a:cubicBezTo>
                    <a:pt x="4058" y="1192"/>
                    <a:pt x="4065" y="1186"/>
                    <a:pt x="4065" y="1177"/>
                  </a:cubicBezTo>
                  <a:cubicBezTo>
                    <a:pt x="4065" y="1169"/>
                    <a:pt x="4058" y="1162"/>
                    <a:pt x="4050" y="1162"/>
                  </a:cubicBezTo>
                  <a:moveTo>
                    <a:pt x="1568" y="1161"/>
                  </a:moveTo>
                  <a:cubicBezTo>
                    <a:pt x="1559" y="1161"/>
                    <a:pt x="1552" y="1168"/>
                    <a:pt x="1552" y="1177"/>
                  </a:cubicBezTo>
                  <a:cubicBezTo>
                    <a:pt x="1552" y="1186"/>
                    <a:pt x="1559" y="1193"/>
                    <a:pt x="1568" y="1193"/>
                  </a:cubicBezTo>
                  <a:cubicBezTo>
                    <a:pt x="1577" y="1193"/>
                    <a:pt x="1585" y="1186"/>
                    <a:pt x="1585" y="1177"/>
                  </a:cubicBezTo>
                  <a:cubicBezTo>
                    <a:pt x="1585" y="1168"/>
                    <a:pt x="1577" y="1161"/>
                    <a:pt x="1568" y="1161"/>
                  </a:cubicBezTo>
                  <a:moveTo>
                    <a:pt x="3919" y="1161"/>
                  </a:moveTo>
                  <a:cubicBezTo>
                    <a:pt x="3910" y="1161"/>
                    <a:pt x="3903" y="1168"/>
                    <a:pt x="3903" y="1177"/>
                  </a:cubicBezTo>
                  <a:cubicBezTo>
                    <a:pt x="3903" y="1186"/>
                    <a:pt x="3910" y="1193"/>
                    <a:pt x="3919" y="1193"/>
                  </a:cubicBezTo>
                  <a:cubicBezTo>
                    <a:pt x="3928" y="1193"/>
                    <a:pt x="3936" y="1186"/>
                    <a:pt x="3936" y="1177"/>
                  </a:cubicBezTo>
                  <a:cubicBezTo>
                    <a:pt x="3936" y="1168"/>
                    <a:pt x="3928" y="1161"/>
                    <a:pt x="3919" y="1161"/>
                  </a:cubicBezTo>
                  <a:moveTo>
                    <a:pt x="1699" y="1160"/>
                  </a:moveTo>
                  <a:cubicBezTo>
                    <a:pt x="1689" y="1160"/>
                    <a:pt x="1682" y="1168"/>
                    <a:pt x="1682" y="1177"/>
                  </a:cubicBezTo>
                  <a:cubicBezTo>
                    <a:pt x="1682" y="1187"/>
                    <a:pt x="1689" y="1195"/>
                    <a:pt x="1699" y="1195"/>
                  </a:cubicBezTo>
                  <a:cubicBezTo>
                    <a:pt x="1709" y="1195"/>
                    <a:pt x="1716" y="1187"/>
                    <a:pt x="1716" y="1177"/>
                  </a:cubicBezTo>
                  <a:cubicBezTo>
                    <a:pt x="1716" y="1168"/>
                    <a:pt x="1709" y="1160"/>
                    <a:pt x="1699" y="1160"/>
                  </a:cubicBezTo>
                  <a:moveTo>
                    <a:pt x="3789" y="1159"/>
                  </a:moveTo>
                  <a:cubicBezTo>
                    <a:pt x="3779" y="1159"/>
                    <a:pt x="3771" y="1167"/>
                    <a:pt x="3771" y="1177"/>
                  </a:cubicBezTo>
                  <a:cubicBezTo>
                    <a:pt x="3771" y="1187"/>
                    <a:pt x="3779" y="1195"/>
                    <a:pt x="3789" y="1195"/>
                  </a:cubicBezTo>
                  <a:cubicBezTo>
                    <a:pt x="3798" y="1195"/>
                    <a:pt x="3806" y="1187"/>
                    <a:pt x="3806" y="1177"/>
                  </a:cubicBezTo>
                  <a:cubicBezTo>
                    <a:pt x="3806" y="1167"/>
                    <a:pt x="3798" y="1159"/>
                    <a:pt x="3789" y="1159"/>
                  </a:cubicBezTo>
                  <a:moveTo>
                    <a:pt x="262" y="1046"/>
                  </a:moveTo>
                  <a:cubicBezTo>
                    <a:pt x="262" y="1047"/>
                    <a:pt x="262" y="1047"/>
                    <a:pt x="262" y="1047"/>
                  </a:cubicBezTo>
                  <a:cubicBezTo>
                    <a:pt x="262" y="1047"/>
                    <a:pt x="262" y="1047"/>
                    <a:pt x="262" y="1047"/>
                  </a:cubicBezTo>
                  <a:cubicBezTo>
                    <a:pt x="263" y="1047"/>
                    <a:pt x="263" y="1047"/>
                    <a:pt x="263" y="1047"/>
                  </a:cubicBezTo>
                  <a:cubicBezTo>
                    <a:pt x="262" y="1046"/>
                    <a:pt x="262" y="1046"/>
                    <a:pt x="262" y="1046"/>
                  </a:cubicBezTo>
                  <a:moveTo>
                    <a:pt x="5225" y="1046"/>
                  </a:moveTo>
                  <a:cubicBezTo>
                    <a:pt x="5225" y="1047"/>
                    <a:pt x="5225" y="1047"/>
                    <a:pt x="5225" y="1047"/>
                  </a:cubicBezTo>
                  <a:cubicBezTo>
                    <a:pt x="5225" y="1047"/>
                    <a:pt x="5225" y="1047"/>
                    <a:pt x="5225" y="1047"/>
                  </a:cubicBezTo>
                  <a:cubicBezTo>
                    <a:pt x="5226" y="1047"/>
                    <a:pt x="5226" y="1047"/>
                    <a:pt x="5226" y="1047"/>
                  </a:cubicBezTo>
                  <a:cubicBezTo>
                    <a:pt x="5225" y="1046"/>
                    <a:pt x="5225" y="1046"/>
                    <a:pt x="5225" y="1046"/>
                  </a:cubicBezTo>
                  <a:moveTo>
                    <a:pt x="393" y="1045"/>
                  </a:moveTo>
                  <a:cubicBezTo>
                    <a:pt x="392" y="1045"/>
                    <a:pt x="391" y="1046"/>
                    <a:pt x="391" y="1047"/>
                  </a:cubicBezTo>
                  <a:cubicBezTo>
                    <a:pt x="391" y="1048"/>
                    <a:pt x="392" y="1048"/>
                    <a:pt x="393" y="1048"/>
                  </a:cubicBezTo>
                  <a:cubicBezTo>
                    <a:pt x="394" y="1048"/>
                    <a:pt x="395" y="1048"/>
                    <a:pt x="395" y="1047"/>
                  </a:cubicBezTo>
                  <a:cubicBezTo>
                    <a:pt x="395" y="1046"/>
                    <a:pt x="394" y="1045"/>
                    <a:pt x="393" y="1045"/>
                  </a:cubicBezTo>
                  <a:moveTo>
                    <a:pt x="5095" y="1045"/>
                  </a:moveTo>
                  <a:cubicBezTo>
                    <a:pt x="5094" y="1045"/>
                    <a:pt x="5093" y="1046"/>
                    <a:pt x="5093" y="1047"/>
                  </a:cubicBezTo>
                  <a:cubicBezTo>
                    <a:pt x="5093" y="1048"/>
                    <a:pt x="5094" y="1048"/>
                    <a:pt x="5095" y="1048"/>
                  </a:cubicBezTo>
                  <a:cubicBezTo>
                    <a:pt x="5096" y="1048"/>
                    <a:pt x="5097" y="1048"/>
                    <a:pt x="5097" y="1047"/>
                  </a:cubicBezTo>
                  <a:cubicBezTo>
                    <a:pt x="5097" y="1046"/>
                    <a:pt x="5096" y="1045"/>
                    <a:pt x="5095" y="1045"/>
                  </a:cubicBezTo>
                  <a:moveTo>
                    <a:pt x="523" y="1043"/>
                  </a:moveTo>
                  <a:cubicBezTo>
                    <a:pt x="522" y="1043"/>
                    <a:pt x="520" y="1045"/>
                    <a:pt x="520" y="1047"/>
                  </a:cubicBezTo>
                  <a:cubicBezTo>
                    <a:pt x="520" y="1048"/>
                    <a:pt x="522" y="1050"/>
                    <a:pt x="523" y="1050"/>
                  </a:cubicBezTo>
                  <a:cubicBezTo>
                    <a:pt x="525" y="1050"/>
                    <a:pt x="527" y="1048"/>
                    <a:pt x="527" y="1047"/>
                  </a:cubicBezTo>
                  <a:cubicBezTo>
                    <a:pt x="527" y="1045"/>
                    <a:pt x="525" y="1043"/>
                    <a:pt x="523" y="1043"/>
                  </a:cubicBezTo>
                  <a:moveTo>
                    <a:pt x="4964" y="1043"/>
                  </a:moveTo>
                  <a:cubicBezTo>
                    <a:pt x="4962" y="1043"/>
                    <a:pt x="4961" y="1045"/>
                    <a:pt x="4961" y="1047"/>
                  </a:cubicBezTo>
                  <a:cubicBezTo>
                    <a:pt x="4961" y="1049"/>
                    <a:pt x="4962" y="1050"/>
                    <a:pt x="4964" y="1050"/>
                  </a:cubicBezTo>
                  <a:cubicBezTo>
                    <a:pt x="4966" y="1050"/>
                    <a:pt x="4968" y="1049"/>
                    <a:pt x="4968" y="1047"/>
                  </a:cubicBezTo>
                  <a:cubicBezTo>
                    <a:pt x="4968" y="1045"/>
                    <a:pt x="4966" y="1043"/>
                    <a:pt x="4964" y="1043"/>
                  </a:cubicBezTo>
                  <a:moveTo>
                    <a:pt x="654" y="1041"/>
                  </a:moveTo>
                  <a:cubicBezTo>
                    <a:pt x="651" y="1041"/>
                    <a:pt x="649" y="1044"/>
                    <a:pt x="649" y="1047"/>
                  </a:cubicBezTo>
                  <a:cubicBezTo>
                    <a:pt x="649" y="1049"/>
                    <a:pt x="651" y="1052"/>
                    <a:pt x="654" y="1052"/>
                  </a:cubicBezTo>
                  <a:cubicBezTo>
                    <a:pt x="657" y="1052"/>
                    <a:pt x="659" y="1049"/>
                    <a:pt x="659" y="1047"/>
                  </a:cubicBezTo>
                  <a:cubicBezTo>
                    <a:pt x="659" y="1044"/>
                    <a:pt x="657" y="1041"/>
                    <a:pt x="654" y="1041"/>
                  </a:cubicBezTo>
                  <a:moveTo>
                    <a:pt x="4834" y="1041"/>
                  </a:moveTo>
                  <a:cubicBezTo>
                    <a:pt x="4831" y="1041"/>
                    <a:pt x="4828" y="1044"/>
                    <a:pt x="4828" y="1047"/>
                  </a:cubicBezTo>
                  <a:cubicBezTo>
                    <a:pt x="4828" y="1049"/>
                    <a:pt x="4831" y="1052"/>
                    <a:pt x="4834" y="1052"/>
                  </a:cubicBezTo>
                  <a:cubicBezTo>
                    <a:pt x="4836" y="1052"/>
                    <a:pt x="4839" y="1049"/>
                    <a:pt x="4839" y="1047"/>
                  </a:cubicBezTo>
                  <a:cubicBezTo>
                    <a:pt x="4839" y="1044"/>
                    <a:pt x="4836" y="1041"/>
                    <a:pt x="4834" y="1041"/>
                  </a:cubicBezTo>
                  <a:moveTo>
                    <a:pt x="785" y="1040"/>
                  </a:moveTo>
                  <a:cubicBezTo>
                    <a:pt x="781" y="1040"/>
                    <a:pt x="778" y="1043"/>
                    <a:pt x="778" y="1047"/>
                  </a:cubicBezTo>
                  <a:cubicBezTo>
                    <a:pt x="778" y="1050"/>
                    <a:pt x="781" y="1053"/>
                    <a:pt x="785" y="1053"/>
                  </a:cubicBezTo>
                  <a:cubicBezTo>
                    <a:pt x="788" y="1053"/>
                    <a:pt x="791" y="1050"/>
                    <a:pt x="791" y="1047"/>
                  </a:cubicBezTo>
                  <a:cubicBezTo>
                    <a:pt x="791" y="1043"/>
                    <a:pt x="788" y="1040"/>
                    <a:pt x="785" y="1040"/>
                  </a:cubicBezTo>
                  <a:moveTo>
                    <a:pt x="4703" y="1040"/>
                  </a:moveTo>
                  <a:cubicBezTo>
                    <a:pt x="4699" y="1040"/>
                    <a:pt x="4696" y="1043"/>
                    <a:pt x="4696" y="1047"/>
                  </a:cubicBezTo>
                  <a:cubicBezTo>
                    <a:pt x="4696" y="1050"/>
                    <a:pt x="4699" y="1053"/>
                    <a:pt x="4703" y="1053"/>
                  </a:cubicBezTo>
                  <a:cubicBezTo>
                    <a:pt x="4707" y="1053"/>
                    <a:pt x="4709" y="1050"/>
                    <a:pt x="4709" y="1047"/>
                  </a:cubicBezTo>
                  <a:cubicBezTo>
                    <a:pt x="4709" y="1043"/>
                    <a:pt x="4707" y="1040"/>
                    <a:pt x="4703" y="1040"/>
                  </a:cubicBezTo>
                  <a:moveTo>
                    <a:pt x="915" y="1039"/>
                  </a:moveTo>
                  <a:cubicBezTo>
                    <a:pt x="911" y="1039"/>
                    <a:pt x="907" y="1042"/>
                    <a:pt x="907" y="1047"/>
                  </a:cubicBezTo>
                  <a:cubicBezTo>
                    <a:pt x="907" y="1051"/>
                    <a:pt x="911" y="1055"/>
                    <a:pt x="915" y="1055"/>
                  </a:cubicBezTo>
                  <a:cubicBezTo>
                    <a:pt x="920" y="1055"/>
                    <a:pt x="923" y="1051"/>
                    <a:pt x="923" y="1047"/>
                  </a:cubicBezTo>
                  <a:cubicBezTo>
                    <a:pt x="923" y="1042"/>
                    <a:pt x="920" y="1039"/>
                    <a:pt x="915" y="1039"/>
                  </a:cubicBezTo>
                  <a:moveTo>
                    <a:pt x="4572" y="1039"/>
                  </a:moveTo>
                  <a:cubicBezTo>
                    <a:pt x="4568" y="1039"/>
                    <a:pt x="4564" y="1042"/>
                    <a:pt x="4564" y="1047"/>
                  </a:cubicBezTo>
                  <a:cubicBezTo>
                    <a:pt x="4564" y="1051"/>
                    <a:pt x="4568" y="1055"/>
                    <a:pt x="4572" y="1055"/>
                  </a:cubicBezTo>
                  <a:cubicBezTo>
                    <a:pt x="4577" y="1055"/>
                    <a:pt x="4580" y="1051"/>
                    <a:pt x="4580" y="1047"/>
                  </a:cubicBezTo>
                  <a:cubicBezTo>
                    <a:pt x="4580" y="1042"/>
                    <a:pt x="4577" y="1039"/>
                    <a:pt x="4572" y="1039"/>
                  </a:cubicBezTo>
                  <a:moveTo>
                    <a:pt x="1046" y="1037"/>
                  </a:moveTo>
                  <a:cubicBezTo>
                    <a:pt x="1041" y="1037"/>
                    <a:pt x="1037" y="1041"/>
                    <a:pt x="1037" y="1047"/>
                  </a:cubicBezTo>
                  <a:cubicBezTo>
                    <a:pt x="1037" y="1052"/>
                    <a:pt x="1041" y="1056"/>
                    <a:pt x="1046" y="1056"/>
                  </a:cubicBezTo>
                  <a:cubicBezTo>
                    <a:pt x="1051" y="1056"/>
                    <a:pt x="1055" y="1052"/>
                    <a:pt x="1055" y="1047"/>
                  </a:cubicBezTo>
                  <a:cubicBezTo>
                    <a:pt x="1055" y="1041"/>
                    <a:pt x="1051" y="1037"/>
                    <a:pt x="1046" y="1037"/>
                  </a:cubicBezTo>
                  <a:moveTo>
                    <a:pt x="4442" y="1037"/>
                  </a:moveTo>
                  <a:cubicBezTo>
                    <a:pt x="4436" y="1037"/>
                    <a:pt x="4432" y="1041"/>
                    <a:pt x="4432" y="1047"/>
                  </a:cubicBezTo>
                  <a:cubicBezTo>
                    <a:pt x="4432" y="1052"/>
                    <a:pt x="4436" y="1056"/>
                    <a:pt x="4442" y="1056"/>
                  </a:cubicBezTo>
                  <a:cubicBezTo>
                    <a:pt x="4447" y="1056"/>
                    <a:pt x="4451" y="1052"/>
                    <a:pt x="4451" y="1047"/>
                  </a:cubicBezTo>
                  <a:cubicBezTo>
                    <a:pt x="4451" y="1041"/>
                    <a:pt x="4447" y="1037"/>
                    <a:pt x="4442" y="1037"/>
                  </a:cubicBezTo>
                  <a:moveTo>
                    <a:pt x="1177" y="1036"/>
                  </a:moveTo>
                  <a:cubicBezTo>
                    <a:pt x="1171" y="1036"/>
                    <a:pt x="1166" y="1041"/>
                    <a:pt x="1166" y="1047"/>
                  </a:cubicBezTo>
                  <a:cubicBezTo>
                    <a:pt x="1166" y="1053"/>
                    <a:pt x="1171" y="1057"/>
                    <a:pt x="1177" y="1057"/>
                  </a:cubicBezTo>
                  <a:cubicBezTo>
                    <a:pt x="1183" y="1057"/>
                    <a:pt x="1187" y="1053"/>
                    <a:pt x="1187" y="1047"/>
                  </a:cubicBezTo>
                  <a:cubicBezTo>
                    <a:pt x="1187" y="1041"/>
                    <a:pt x="1183" y="1036"/>
                    <a:pt x="1177" y="1036"/>
                  </a:cubicBezTo>
                  <a:moveTo>
                    <a:pt x="4311" y="1036"/>
                  </a:moveTo>
                  <a:cubicBezTo>
                    <a:pt x="4305" y="1036"/>
                    <a:pt x="4300" y="1041"/>
                    <a:pt x="4300" y="1047"/>
                  </a:cubicBezTo>
                  <a:cubicBezTo>
                    <a:pt x="4300" y="1053"/>
                    <a:pt x="4305" y="1057"/>
                    <a:pt x="4311" y="1057"/>
                  </a:cubicBezTo>
                  <a:cubicBezTo>
                    <a:pt x="4317" y="1057"/>
                    <a:pt x="4322" y="1053"/>
                    <a:pt x="4322" y="1047"/>
                  </a:cubicBezTo>
                  <a:cubicBezTo>
                    <a:pt x="4322" y="1041"/>
                    <a:pt x="4317" y="1036"/>
                    <a:pt x="4311" y="1036"/>
                  </a:cubicBezTo>
                  <a:moveTo>
                    <a:pt x="1307" y="1035"/>
                  </a:moveTo>
                  <a:cubicBezTo>
                    <a:pt x="1301" y="1035"/>
                    <a:pt x="1295" y="1040"/>
                    <a:pt x="1295" y="1047"/>
                  </a:cubicBezTo>
                  <a:cubicBezTo>
                    <a:pt x="1295" y="1053"/>
                    <a:pt x="1301" y="1059"/>
                    <a:pt x="1307" y="1059"/>
                  </a:cubicBezTo>
                  <a:cubicBezTo>
                    <a:pt x="1314" y="1059"/>
                    <a:pt x="1319" y="1053"/>
                    <a:pt x="1319" y="1047"/>
                  </a:cubicBezTo>
                  <a:cubicBezTo>
                    <a:pt x="1319" y="1040"/>
                    <a:pt x="1314" y="1035"/>
                    <a:pt x="1307" y="1035"/>
                  </a:cubicBezTo>
                  <a:moveTo>
                    <a:pt x="4180" y="1034"/>
                  </a:moveTo>
                  <a:cubicBezTo>
                    <a:pt x="4174" y="1034"/>
                    <a:pt x="4168" y="1040"/>
                    <a:pt x="4168" y="1047"/>
                  </a:cubicBezTo>
                  <a:cubicBezTo>
                    <a:pt x="4168" y="1053"/>
                    <a:pt x="4174" y="1059"/>
                    <a:pt x="4180" y="1059"/>
                  </a:cubicBezTo>
                  <a:cubicBezTo>
                    <a:pt x="4187" y="1059"/>
                    <a:pt x="4193" y="1053"/>
                    <a:pt x="4193" y="1047"/>
                  </a:cubicBezTo>
                  <a:cubicBezTo>
                    <a:pt x="4193" y="1040"/>
                    <a:pt x="4187" y="1034"/>
                    <a:pt x="4180" y="1034"/>
                  </a:cubicBezTo>
                  <a:moveTo>
                    <a:pt x="1438" y="1033"/>
                  </a:moveTo>
                  <a:cubicBezTo>
                    <a:pt x="1430" y="1033"/>
                    <a:pt x="1424" y="1039"/>
                    <a:pt x="1424" y="1047"/>
                  </a:cubicBezTo>
                  <a:cubicBezTo>
                    <a:pt x="1424" y="1054"/>
                    <a:pt x="1430" y="1060"/>
                    <a:pt x="1438" y="1060"/>
                  </a:cubicBezTo>
                  <a:cubicBezTo>
                    <a:pt x="1445" y="1060"/>
                    <a:pt x="1451" y="1054"/>
                    <a:pt x="1451" y="1047"/>
                  </a:cubicBezTo>
                  <a:cubicBezTo>
                    <a:pt x="1451" y="1039"/>
                    <a:pt x="1445" y="1033"/>
                    <a:pt x="1438" y="1033"/>
                  </a:cubicBezTo>
                  <a:moveTo>
                    <a:pt x="4050" y="1033"/>
                  </a:moveTo>
                  <a:cubicBezTo>
                    <a:pt x="4042" y="1033"/>
                    <a:pt x="4036" y="1039"/>
                    <a:pt x="4036" y="1047"/>
                  </a:cubicBezTo>
                  <a:cubicBezTo>
                    <a:pt x="4036" y="1054"/>
                    <a:pt x="4042" y="1060"/>
                    <a:pt x="4050" y="1060"/>
                  </a:cubicBezTo>
                  <a:cubicBezTo>
                    <a:pt x="4057" y="1060"/>
                    <a:pt x="4063" y="1054"/>
                    <a:pt x="4063" y="1047"/>
                  </a:cubicBezTo>
                  <a:cubicBezTo>
                    <a:pt x="4063" y="1039"/>
                    <a:pt x="4057" y="1033"/>
                    <a:pt x="4050" y="1033"/>
                  </a:cubicBezTo>
                  <a:moveTo>
                    <a:pt x="1568" y="1032"/>
                  </a:moveTo>
                  <a:cubicBezTo>
                    <a:pt x="1560" y="1032"/>
                    <a:pt x="1554" y="1039"/>
                    <a:pt x="1554" y="1047"/>
                  </a:cubicBezTo>
                  <a:cubicBezTo>
                    <a:pt x="1554" y="1055"/>
                    <a:pt x="1560" y="1061"/>
                    <a:pt x="1568" y="1061"/>
                  </a:cubicBezTo>
                  <a:cubicBezTo>
                    <a:pt x="1576" y="1061"/>
                    <a:pt x="1583" y="1055"/>
                    <a:pt x="1583" y="1047"/>
                  </a:cubicBezTo>
                  <a:cubicBezTo>
                    <a:pt x="1583" y="1039"/>
                    <a:pt x="1576" y="1032"/>
                    <a:pt x="1568" y="1032"/>
                  </a:cubicBezTo>
                  <a:moveTo>
                    <a:pt x="3919" y="1032"/>
                  </a:moveTo>
                  <a:cubicBezTo>
                    <a:pt x="3911" y="1032"/>
                    <a:pt x="3904" y="1038"/>
                    <a:pt x="3904" y="1047"/>
                  </a:cubicBezTo>
                  <a:cubicBezTo>
                    <a:pt x="3904" y="1055"/>
                    <a:pt x="3911" y="1061"/>
                    <a:pt x="3919" y="1061"/>
                  </a:cubicBezTo>
                  <a:cubicBezTo>
                    <a:pt x="3927" y="1061"/>
                    <a:pt x="3934" y="1055"/>
                    <a:pt x="3934" y="1047"/>
                  </a:cubicBezTo>
                  <a:cubicBezTo>
                    <a:pt x="3934" y="1038"/>
                    <a:pt x="3927" y="1032"/>
                    <a:pt x="3919" y="1032"/>
                  </a:cubicBezTo>
                  <a:moveTo>
                    <a:pt x="1699" y="1031"/>
                  </a:moveTo>
                  <a:cubicBezTo>
                    <a:pt x="1690" y="1031"/>
                    <a:pt x="1683" y="1038"/>
                    <a:pt x="1683" y="1047"/>
                  </a:cubicBezTo>
                  <a:cubicBezTo>
                    <a:pt x="1683" y="1055"/>
                    <a:pt x="1690" y="1062"/>
                    <a:pt x="1699" y="1062"/>
                  </a:cubicBezTo>
                  <a:cubicBezTo>
                    <a:pt x="1708" y="1062"/>
                    <a:pt x="1715" y="1055"/>
                    <a:pt x="1715" y="1047"/>
                  </a:cubicBezTo>
                  <a:cubicBezTo>
                    <a:pt x="1715" y="1038"/>
                    <a:pt x="1708" y="1031"/>
                    <a:pt x="1699" y="1031"/>
                  </a:cubicBezTo>
                  <a:moveTo>
                    <a:pt x="3789" y="1031"/>
                  </a:moveTo>
                  <a:cubicBezTo>
                    <a:pt x="3780" y="1031"/>
                    <a:pt x="3773" y="1038"/>
                    <a:pt x="3773" y="1047"/>
                  </a:cubicBezTo>
                  <a:cubicBezTo>
                    <a:pt x="3773" y="1055"/>
                    <a:pt x="3780" y="1062"/>
                    <a:pt x="3789" y="1062"/>
                  </a:cubicBezTo>
                  <a:cubicBezTo>
                    <a:pt x="3797" y="1062"/>
                    <a:pt x="3805" y="1055"/>
                    <a:pt x="3805" y="1047"/>
                  </a:cubicBezTo>
                  <a:cubicBezTo>
                    <a:pt x="3805" y="1038"/>
                    <a:pt x="3797" y="1031"/>
                    <a:pt x="3789" y="1031"/>
                  </a:cubicBezTo>
                  <a:moveTo>
                    <a:pt x="393" y="915"/>
                  </a:moveTo>
                  <a:cubicBezTo>
                    <a:pt x="392" y="915"/>
                    <a:pt x="392" y="916"/>
                    <a:pt x="392" y="916"/>
                  </a:cubicBezTo>
                  <a:cubicBezTo>
                    <a:pt x="392" y="916"/>
                    <a:pt x="392" y="917"/>
                    <a:pt x="393" y="917"/>
                  </a:cubicBezTo>
                  <a:cubicBezTo>
                    <a:pt x="393" y="917"/>
                    <a:pt x="394" y="916"/>
                    <a:pt x="394" y="916"/>
                  </a:cubicBezTo>
                  <a:cubicBezTo>
                    <a:pt x="394" y="916"/>
                    <a:pt x="393" y="915"/>
                    <a:pt x="393" y="915"/>
                  </a:cubicBezTo>
                  <a:moveTo>
                    <a:pt x="5095" y="915"/>
                  </a:moveTo>
                  <a:cubicBezTo>
                    <a:pt x="5094" y="915"/>
                    <a:pt x="5094" y="916"/>
                    <a:pt x="5094" y="916"/>
                  </a:cubicBezTo>
                  <a:cubicBezTo>
                    <a:pt x="5094" y="916"/>
                    <a:pt x="5094" y="917"/>
                    <a:pt x="5095" y="917"/>
                  </a:cubicBezTo>
                  <a:cubicBezTo>
                    <a:pt x="5095" y="917"/>
                    <a:pt x="5095" y="916"/>
                    <a:pt x="5095" y="916"/>
                  </a:cubicBezTo>
                  <a:cubicBezTo>
                    <a:pt x="5095" y="916"/>
                    <a:pt x="5095" y="915"/>
                    <a:pt x="5095" y="915"/>
                  </a:cubicBezTo>
                  <a:moveTo>
                    <a:pt x="523" y="914"/>
                  </a:moveTo>
                  <a:cubicBezTo>
                    <a:pt x="522" y="914"/>
                    <a:pt x="521" y="915"/>
                    <a:pt x="521" y="916"/>
                  </a:cubicBezTo>
                  <a:cubicBezTo>
                    <a:pt x="521" y="917"/>
                    <a:pt x="522" y="918"/>
                    <a:pt x="523" y="918"/>
                  </a:cubicBezTo>
                  <a:cubicBezTo>
                    <a:pt x="525" y="918"/>
                    <a:pt x="526" y="917"/>
                    <a:pt x="526" y="916"/>
                  </a:cubicBezTo>
                  <a:cubicBezTo>
                    <a:pt x="526" y="915"/>
                    <a:pt x="525" y="914"/>
                    <a:pt x="523" y="914"/>
                  </a:cubicBezTo>
                  <a:moveTo>
                    <a:pt x="4964" y="914"/>
                  </a:moveTo>
                  <a:cubicBezTo>
                    <a:pt x="4963" y="914"/>
                    <a:pt x="4962" y="915"/>
                    <a:pt x="4962" y="916"/>
                  </a:cubicBezTo>
                  <a:cubicBezTo>
                    <a:pt x="4962" y="917"/>
                    <a:pt x="4963" y="918"/>
                    <a:pt x="4964" y="918"/>
                  </a:cubicBezTo>
                  <a:cubicBezTo>
                    <a:pt x="4965" y="918"/>
                    <a:pt x="4966" y="917"/>
                    <a:pt x="4966" y="916"/>
                  </a:cubicBezTo>
                  <a:cubicBezTo>
                    <a:pt x="4966" y="915"/>
                    <a:pt x="4965" y="914"/>
                    <a:pt x="4964" y="914"/>
                  </a:cubicBezTo>
                  <a:moveTo>
                    <a:pt x="654" y="912"/>
                  </a:moveTo>
                  <a:cubicBezTo>
                    <a:pt x="652" y="912"/>
                    <a:pt x="650" y="914"/>
                    <a:pt x="650" y="916"/>
                  </a:cubicBezTo>
                  <a:cubicBezTo>
                    <a:pt x="650" y="918"/>
                    <a:pt x="652" y="920"/>
                    <a:pt x="654" y="920"/>
                  </a:cubicBezTo>
                  <a:cubicBezTo>
                    <a:pt x="656" y="920"/>
                    <a:pt x="658" y="918"/>
                    <a:pt x="658" y="916"/>
                  </a:cubicBezTo>
                  <a:cubicBezTo>
                    <a:pt x="658" y="914"/>
                    <a:pt x="656" y="912"/>
                    <a:pt x="654" y="912"/>
                  </a:cubicBezTo>
                  <a:moveTo>
                    <a:pt x="4834" y="912"/>
                  </a:moveTo>
                  <a:cubicBezTo>
                    <a:pt x="4832" y="912"/>
                    <a:pt x="4830" y="914"/>
                    <a:pt x="4830" y="916"/>
                  </a:cubicBezTo>
                  <a:cubicBezTo>
                    <a:pt x="4830" y="918"/>
                    <a:pt x="4832" y="920"/>
                    <a:pt x="4834" y="920"/>
                  </a:cubicBezTo>
                  <a:cubicBezTo>
                    <a:pt x="4836" y="920"/>
                    <a:pt x="4837" y="918"/>
                    <a:pt x="4837" y="916"/>
                  </a:cubicBezTo>
                  <a:cubicBezTo>
                    <a:pt x="4837" y="914"/>
                    <a:pt x="4836" y="912"/>
                    <a:pt x="4834" y="912"/>
                  </a:cubicBezTo>
                  <a:moveTo>
                    <a:pt x="785" y="911"/>
                  </a:moveTo>
                  <a:cubicBezTo>
                    <a:pt x="782" y="911"/>
                    <a:pt x="780" y="913"/>
                    <a:pt x="780" y="916"/>
                  </a:cubicBezTo>
                  <a:cubicBezTo>
                    <a:pt x="780" y="919"/>
                    <a:pt x="782" y="921"/>
                    <a:pt x="785" y="921"/>
                  </a:cubicBezTo>
                  <a:cubicBezTo>
                    <a:pt x="788" y="921"/>
                    <a:pt x="790" y="919"/>
                    <a:pt x="790" y="916"/>
                  </a:cubicBezTo>
                  <a:cubicBezTo>
                    <a:pt x="790" y="913"/>
                    <a:pt x="788" y="911"/>
                    <a:pt x="785" y="911"/>
                  </a:cubicBezTo>
                  <a:moveTo>
                    <a:pt x="4703" y="911"/>
                  </a:moveTo>
                  <a:cubicBezTo>
                    <a:pt x="4700" y="911"/>
                    <a:pt x="4697" y="913"/>
                    <a:pt x="4697" y="916"/>
                  </a:cubicBezTo>
                  <a:cubicBezTo>
                    <a:pt x="4697" y="919"/>
                    <a:pt x="4700" y="921"/>
                    <a:pt x="4703" y="921"/>
                  </a:cubicBezTo>
                  <a:cubicBezTo>
                    <a:pt x="4706" y="921"/>
                    <a:pt x="4708" y="919"/>
                    <a:pt x="4708" y="916"/>
                  </a:cubicBezTo>
                  <a:cubicBezTo>
                    <a:pt x="4708" y="913"/>
                    <a:pt x="4706" y="911"/>
                    <a:pt x="4703" y="911"/>
                  </a:cubicBezTo>
                  <a:moveTo>
                    <a:pt x="915" y="909"/>
                  </a:moveTo>
                  <a:cubicBezTo>
                    <a:pt x="912" y="909"/>
                    <a:pt x="909" y="912"/>
                    <a:pt x="909" y="916"/>
                  </a:cubicBezTo>
                  <a:cubicBezTo>
                    <a:pt x="909" y="920"/>
                    <a:pt x="912" y="922"/>
                    <a:pt x="915" y="922"/>
                  </a:cubicBezTo>
                  <a:cubicBezTo>
                    <a:pt x="919" y="922"/>
                    <a:pt x="922" y="920"/>
                    <a:pt x="922" y="916"/>
                  </a:cubicBezTo>
                  <a:cubicBezTo>
                    <a:pt x="922" y="912"/>
                    <a:pt x="919" y="909"/>
                    <a:pt x="915" y="909"/>
                  </a:cubicBezTo>
                  <a:moveTo>
                    <a:pt x="4572" y="909"/>
                  </a:moveTo>
                  <a:cubicBezTo>
                    <a:pt x="4569" y="909"/>
                    <a:pt x="4565" y="912"/>
                    <a:pt x="4565" y="916"/>
                  </a:cubicBezTo>
                  <a:cubicBezTo>
                    <a:pt x="4565" y="920"/>
                    <a:pt x="4569" y="923"/>
                    <a:pt x="4572" y="923"/>
                  </a:cubicBezTo>
                  <a:cubicBezTo>
                    <a:pt x="4576" y="923"/>
                    <a:pt x="4579" y="920"/>
                    <a:pt x="4579" y="916"/>
                  </a:cubicBezTo>
                  <a:cubicBezTo>
                    <a:pt x="4579" y="912"/>
                    <a:pt x="4576" y="909"/>
                    <a:pt x="4572" y="909"/>
                  </a:cubicBezTo>
                  <a:moveTo>
                    <a:pt x="1046" y="908"/>
                  </a:moveTo>
                  <a:cubicBezTo>
                    <a:pt x="1042" y="908"/>
                    <a:pt x="1038" y="912"/>
                    <a:pt x="1038" y="916"/>
                  </a:cubicBezTo>
                  <a:cubicBezTo>
                    <a:pt x="1038" y="920"/>
                    <a:pt x="1042" y="924"/>
                    <a:pt x="1046" y="924"/>
                  </a:cubicBezTo>
                  <a:cubicBezTo>
                    <a:pt x="1050" y="924"/>
                    <a:pt x="1054" y="920"/>
                    <a:pt x="1054" y="916"/>
                  </a:cubicBezTo>
                  <a:cubicBezTo>
                    <a:pt x="1054" y="912"/>
                    <a:pt x="1050" y="908"/>
                    <a:pt x="1046" y="908"/>
                  </a:cubicBezTo>
                  <a:moveTo>
                    <a:pt x="4442" y="908"/>
                  </a:moveTo>
                  <a:cubicBezTo>
                    <a:pt x="4437" y="908"/>
                    <a:pt x="4434" y="912"/>
                    <a:pt x="4434" y="916"/>
                  </a:cubicBezTo>
                  <a:cubicBezTo>
                    <a:pt x="4434" y="920"/>
                    <a:pt x="4437" y="924"/>
                    <a:pt x="4442" y="924"/>
                  </a:cubicBezTo>
                  <a:cubicBezTo>
                    <a:pt x="4446" y="924"/>
                    <a:pt x="4450" y="920"/>
                    <a:pt x="4450" y="916"/>
                  </a:cubicBezTo>
                  <a:cubicBezTo>
                    <a:pt x="4450" y="912"/>
                    <a:pt x="4446" y="908"/>
                    <a:pt x="4442" y="908"/>
                  </a:cubicBezTo>
                  <a:moveTo>
                    <a:pt x="1177" y="907"/>
                  </a:moveTo>
                  <a:cubicBezTo>
                    <a:pt x="1171" y="907"/>
                    <a:pt x="1167" y="911"/>
                    <a:pt x="1167" y="916"/>
                  </a:cubicBezTo>
                  <a:cubicBezTo>
                    <a:pt x="1167" y="921"/>
                    <a:pt x="1171" y="925"/>
                    <a:pt x="1177" y="925"/>
                  </a:cubicBezTo>
                  <a:cubicBezTo>
                    <a:pt x="1182" y="925"/>
                    <a:pt x="1186" y="921"/>
                    <a:pt x="1186" y="916"/>
                  </a:cubicBezTo>
                  <a:cubicBezTo>
                    <a:pt x="1186" y="911"/>
                    <a:pt x="1182" y="907"/>
                    <a:pt x="1177" y="907"/>
                  </a:cubicBezTo>
                  <a:moveTo>
                    <a:pt x="4311" y="907"/>
                  </a:moveTo>
                  <a:cubicBezTo>
                    <a:pt x="4306" y="907"/>
                    <a:pt x="4302" y="911"/>
                    <a:pt x="4302" y="916"/>
                  </a:cubicBezTo>
                  <a:cubicBezTo>
                    <a:pt x="4302" y="921"/>
                    <a:pt x="4306" y="925"/>
                    <a:pt x="4311" y="925"/>
                  </a:cubicBezTo>
                  <a:cubicBezTo>
                    <a:pt x="4316" y="925"/>
                    <a:pt x="4321" y="921"/>
                    <a:pt x="4321" y="916"/>
                  </a:cubicBezTo>
                  <a:cubicBezTo>
                    <a:pt x="4321" y="911"/>
                    <a:pt x="4316" y="907"/>
                    <a:pt x="4311" y="907"/>
                  </a:cubicBezTo>
                  <a:moveTo>
                    <a:pt x="1307" y="905"/>
                  </a:moveTo>
                  <a:cubicBezTo>
                    <a:pt x="1301" y="905"/>
                    <a:pt x="1297" y="910"/>
                    <a:pt x="1297" y="916"/>
                  </a:cubicBezTo>
                  <a:cubicBezTo>
                    <a:pt x="1297" y="922"/>
                    <a:pt x="1301" y="926"/>
                    <a:pt x="1307" y="926"/>
                  </a:cubicBezTo>
                  <a:cubicBezTo>
                    <a:pt x="1313" y="926"/>
                    <a:pt x="1318" y="922"/>
                    <a:pt x="1318" y="916"/>
                  </a:cubicBezTo>
                  <a:cubicBezTo>
                    <a:pt x="1318" y="910"/>
                    <a:pt x="1313" y="905"/>
                    <a:pt x="1307" y="905"/>
                  </a:cubicBezTo>
                  <a:moveTo>
                    <a:pt x="4180" y="905"/>
                  </a:moveTo>
                  <a:cubicBezTo>
                    <a:pt x="4175" y="905"/>
                    <a:pt x="4170" y="910"/>
                    <a:pt x="4170" y="916"/>
                  </a:cubicBezTo>
                  <a:cubicBezTo>
                    <a:pt x="4170" y="922"/>
                    <a:pt x="4175" y="926"/>
                    <a:pt x="4180" y="926"/>
                  </a:cubicBezTo>
                  <a:cubicBezTo>
                    <a:pt x="4186" y="926"/>
                    <a:pt x="4191" y="922"/>
                    <a:pt x="4191" y="916"/>
                  </a:cubicBezTo>
                  <a:cubicBezTo>
                    <a:pt x="4191" y="910"/>
                    <a:pt x="4186" y="905"/>
                    <a:pt x="4180" y="905"/>
                  </a:cubicBezTo>
                  <a:moveTo>
                    <a:pt x="1438" y="904"/>
                  </a:moveTo>
                  <a:cubicBezTo>
                    <a:pt x="1431" y="904"/>
                    <a:pt x="1426" y="910"/>
                    <a:pt x="1426" y="916"/>
                  </a:cubicBezTo>
                  <a:cubicBezTo>
                    <a:pt x="1426" y="922"/>
                    <a:pt x="1431" y="928"/>
                    <a:pt x="1438" y="928"/>
                  </a:cubicBezTo>
                  <a:cubicBezTo>
                    <a:pt x="1444" y="928"/>
                    <a:pt x="1449" y="922"/>
                    <a:pt x="1449" y="916"/>
                  </a:cubicBezTo>
                  <a:cubicBezTo>
                    <a:pt x="1449" y="910"/>
                    <a:pt x="1444" y="904"/>
                    <a:pt x="1438" y="904"/>
                  </a:cubicBezTo>
                  <a:moveTo>
                    <a:pt x="4050" y="904"/>
                  </a:moveTo>
                  <a:cubicBezTo>
                    <a:pt x="4043" y="904"/>
                    <a:pt x="4038" y="909"/>
                    <a:pt x="4038" y="916"/>
                  </a:cubicBezTo>
                  <a:cubicBezTo>
                    <a:pt x="4038" y="923"/>
                    <a:pt x="4043" y="928"/>
                    <a:pt x="4050" y="928"/>
                  </a:cubicBezTo>
                  <a:cubicBezTo>
                    <a:pt x="4056" y="928"/>
                    <a:pt x="4062" y="923"/>
                    <a:pt x="4062" y="916"/>
                  </a:cubicBezTo>
                  <a:cubicBezTo>
                    <a:pt x="4062" y="909"/>
                    <a:pt x="4056" y="904"/>
                    <a:pt x="4050" y="904"/>
                  </a:cubicBezTo>
                  <a:moveTo>
                    <a:pt x="1568" y="903"/>
                  </a:moveTo>
                  <a:cubicBezTo>
                    <a:pt x="1561" y="903"/>
                    <a:pt x="1555" y="909"/>
                    <a:pt x="1555" y="916"/>
                  </a:cubicBezTo>
                  <a:cubicBezTo>
                    <a:pt x="1555" y="923"/>
                    <a:pt x="1561" y="929"/>
                    <a:pt x="1568" y="929"/>
                  </a:cubicBezTo>
                  <a:cubicBezTo>
                    <a:pt x="1576" y="929"/>
                    <a:pt x="1581" y="923"/>
                    <a:pt x="1581" y="916"/>
                  </a:cubicBezTo>
                  <a:cubicBezTo>
                    <a:pt x="1581" y="909"/>
                    <a:pt x="1576" y="903"/>
                    <a:pt x="1568" y="903"/>
                  </a:cubicBezTo>
                  <a:moveTo>
                    <a:pt x="3919" y="903"/>
                  </a:moveTo>
                  <a:cubicBezTo>
                    <a:pt x="3912" y="903"/>
                    <a:pt x="3906" y="909"/>
                    <a:pt x="3906" y="916"/>
                  </a:cubicBezTo>
                  <a:cubicBezTo>
                    <a:pt x="3906" y="923"/>
                    <a:pt x="3912" y="929"/>
                    <a:pt x="3919" y="929"/>
                  </a:cubicBezTo>
                  <a:cubicBezTo>
                    <a:pt x="3926" y="929"/>
                    <a:pt x="3932" y="923"/>
                    <a:pt x="3932" y="916"/>
                  </a:cubicBezTo>
                  <a:cubicBezTo>
                    <a:pt x="3932" y="909"/>
                    <a:pt x="3926" y="903"/>
                    <a:pt x="3919" y="903"/>
                  </a:cubicBezTo>
                  <a:moveTo>
                    <a:pt x="1699" y="902"/>
                  </a:moveTo>
                  <a:cubicBezTo>
                    <a:pt x="1691" y="902"/>
                    <a:pt x="1685" y="908"/>
                    <a:pt x="1685" y="916"/>
                  </a:cubicBezTo>
                  <a:cubicBezTo>
                    <a:pt x="1685" y="924"/>
                    <a:pt x="1691" y="930"/>
                    <a:pt x="1699" y="930"/>
                  </a:cubicBezTo>
                  <a:cubicBezTo>
                    <a:pt x="1707" y="930"/>
                    <a:pt x="1713" y="924"/>
                    <a:pt x="1713" y="916"/>
                  </a:cubicBezTo>
                  <a:cubicBezTo>
                    <a:pt x="1713" y="908"/>
                    <a:pt x="1707" y="902"/>
                    <a:pt x="1699" y="902"/>
                  </a:cubicBezTo>
                  <a:moveTo>
                    <a:pt x="3789" y="902"/>
                  </a:moveTo>
                  <a:cubicBezTo>
                    <a:pt x="3781" y="902"/>
                    <a:pt x="3775" y="908"/>
                    <a:pt x="3775" y="916"/>
                  </a:cubicBezTo>
                  <a:cubicBezTo>
                    <a:pt x="3775" y="924"/>
                    <a:pt x="3781" y="930"/>
                    <a:pt x="3789" y="930"/>
                  </a:cubicBezTo>
                  <a:cubicBezTo>
                    <a:pt x="3796" y="930"/>
                    <a:pt x="3803" y="924"/>
                    <a:pt x="3803" y="916"/>
                  </a:cubicBezTo>
                  <a:cubicBezTo>
                    <a:pt x="3803" y="908"/>
                    <a:pt x="3796" y="902"/>
                    <a:pt x="3789" y="902"/>
                  </a:cubicBezTo>
                  <a:moveTo>
                    <a:pt x="523" y="785"/>
                  </a:moveTo>
                  <a:cubicBezTo>
                    <a:pt x="523" y="785"/>
                    <a:pt x="523" y="785"/>
                    <a:pt x="523" y="785"/>
                  </a:cubicBezTo>
                  <a:cubicBezTo>
                    <a:pt x="523" y="786"/>
                    <a:pt x="523" y="786"/>
                    <a:pt x="523" y="786"/>
                  </a:cubicBezTo>
                  <a:cubicBezTo>
                    <a:pt x="524" y="786"/>
                    <a:pt x="524" y="786"/>
                    <a:pt x="524" y="785"/>
                  </a:cubicBezTo>
                  <a:cubicBezTo>
                    <a:pt x="524" y="785"/>
                    <a:pt x="524" y="785"/>
                    <a:pt x="523" y="785"/>
                  </a:cubicBezTo>
                  <a:moveTo>
                    <a:pt x="4964" y="784"/>
                  </a:moveTo>
                  <a:cubicBezTo>
                    <a:pt x="4964" y="784"/>
                    <a:pt x="4963" y="785"/>
                    <a:pt x="4963" y="785"/>
                  </a:cubicBezTo>
                  <a:cubicBezTo>
                    <a:pt x="4963" y="786"/>
                    <a:pt x="4964" y="786"/>
                    <a:pt x="4964" y="786"/>
                  </a:cubicBezTo>
                  <a:cubicBezTo>
                    <a:pt x="4965" y="786"/>
                    <a:pt x="4965" y="786"/>
                    <a:pt x="4965" y="785"/>
                  </a:cubicBezTo>
                  <a:cubicBezTo>
                    <a:pt x="4965" y="785"/>
                    <a:pt x="4965" y="784"/>
                    <a:pt x="4964" y="784"/>
                  </a:cubicBezTo>
                  <a:moveTo>
                    <a:pt x="654" y="783"/>
                  </a:moveTo>
                  <a:cubicBezTo>
                    <a:pt x="653" y="783"/>
                    <a:pt x="652" y="784"/>
                    <a:pt x="652" y="785"/>
                  </a:cubicBezTo>
                  <a:cubicBezTo>
                    <a:pt x="652" y="787"/>
                    <a:pt x="653" y="788"/>
                    <a:pt x="654" y="788"/>
                  </a:cubicBezTo>
                  <a:cubicBezTo>
                    <a:pt x="655" y="788"/>
                    <a:pt x="656" y="787"/>
                    <a:pt x="656" y="785"/>
                  </a:cubicBezTo>
                  <a:cubicBezTo>
                    <a:pt x="656" y="784"/>
                    <a:pt x="655" y="783"/>
                    <a:pt x="654" y="783"/>
                  </a:cubicBezTo>
                  <a:moveTo>
                    <a:pt x="4834" y="783"/>
                  </a:moveTo>
                  <a:cubicBezTo>
                    <a:pt x="4832" y="783"/>
                    <a:pt x="4831" y="784"/>
                    <a:pt x="4831" y="785"/>
                  </a:cubicBezTo>
                  <a:cubicBezTo>
                    <a:pt x="4831" y="787"/>
                    <a:pt x="4832" y="788"/>
                    <a:pt x="4834" y="788"/>
                  </a:cubicBezTo>
                  <a:cubicBezTo>
                    <a:pt x="4835" y="788"/>
                    <a:pt x="4836" y="787"/>
                    <a:pt x="4836" y="785"/>
                  </a:cubicBezTo>
                  <a:cubicBezTo>
                    <a:pt x="4836" y="784"/>
                    <a:pt x="4835" y="783"/>
                    <a:pt x="4834" y="783"/>
                  </a:cubicBezTo>
                  <a:moveTo>
                    <a:pt x="785" y="782"/>
                  </a:moveTo>
                  <a:cubicBezTo>
                    <a:pt x="783" y="782"/>
                    <a:pt x="781" y="783"/>
                    <a:pt x="781" y="785"/>
                  </a:cubicBezTo>
                  <a:cubicBezTo>
                    <a:pt x="781" y="787"/>
                    <a:pt x="783" y="789"/>
                    <a:pt x="785" y="789"/>
                  </a:cubicBezTo>
                  <a:cubicBezTo>
                    <a:pt x="787" y="789"/>
                    <a:pt x="788" y="787"/>
                    <a:pt x="788" y="785"/>
                  </a:cubicBezTo>
                  <a:cubicBezTo>
                    <a:pt x="788" y="783"/>
                    <a:pt x="787" y="782"/>
                    <a:pt x="785" y="782"/>
                  </a:cubicBezTo>
                  <a:moveTo>
                    <a:pt x="4703" y="781"/>
                  </a:moveTo>
                  <a:cubicBezTo>
                    <a:pt x="4701" y="781"/>
                    <a:pt x="4699" y="783"/>
                    <a:pt x="4699" y="785"/>
                  </a:cubicBezTo>
                  <a:cubicBezTo>
                    <a:pt x="4699" y="788"/>
                    <a:pt x="4701" y="789"/>
                    <a:pt x="4703" y="789"/>
                  </a:cubicBezTo>
                  <a:cubicBezTo>
                    <a:pt x="4705" y="789"/>
                    <a:pt x="4707" y="788"/>
                    <a:pt x="4707" y="785"/>
                  </a:cubicBezTo>
                  <a:cubicBezTo>
                    <a:pt x="4707" y="783"/>
                    <a:pt x="4705" y="781"/>
                    <a:pt x="4703" y="781"/>
                  </a:cubicBezTo>
                  <a:moveTo>
                    <a:pt x="915" y="780"/>
                  </a:moveTo>
                  <a:cubicBezTo>
                    <a:pt x="913" y="780"/>
                    <a:pt x="910" y="783"/>
                    <a:pt x="910" y="785"/>
                  </a:cubicBezTo>
                  <a:cubicBezTo>
                    <a:pt x="910" y="788"/>
                    <a:pt x="913" y="790"/>
                    <a:pt x="915" y="790"/>
                  </a:cubicBezTo>
                  <a:cubicBezTo>
                    <a:pt x="918" y="790"/>
                    <a:pt x="920" y="788"/>
                    <a:pt x="920" y="785"/>
                  </a:cubicBezTo>
                  <a:cubicBezTo>
                    <a:pt x="920" y="783"/>
                    <a:pt x="918" y="780"/>
                    <a:pt x="915" y="780"/>
                  </a:cubicBezTo>
                  <a:moveTo>
                    <a:pt x="4572" y="780"/>
                  </a:moveTo>
                  <a:cubicBezTo>
                    <a:pt x="4569" y="780"/>
                    <a:pt x="4567" y="782"/>
                    <a:pt x="4567" y="785"/>
                  </a:cubicBezTo>
                  <a:cubicBezTo>
                    <a:pt x="4567" y="788"/>
                    <a:pt x="4569" y="791"/>
                    <a:pt x="4572" y="791"/>
                  </a:cubicBezTo>
                  <a:cubicBezTo>
                    <a:pt x="4575" y="791"/>
                    <a:pt x="4578" y="788"/>
                    <a:pt x="4578" y="785"/>
                  </a:cubicBezTo>
                  <a:cubicBezTo>
                    <a:pt x="4578" y="782"/>
                    <a:pt x="4575" y="780"/>
                    <a:pt x="4572" y="780"/>
                  </a:cubicBezTo>
                  <a:moveTo>
                    <a:pt x="1046" y="779"/>
                  </a:moveTo>
                  <a:cubicBezTo>
                    <a:pt x="1042" y="779"/>
                    <a:pt x="1039" y="782"/>
                    <a:pt x="1039" y="785"/>
                  </a:cubicBezTo>
                  <a:cubicBezTo>
                    <a:pt x="1039" y="789"/>
                    <a:pt x="1042" y="792"/>
                    <a:pt x="1046" y="792"/>
                  </a:cubicBezTo>
                  <a:cubicBezTo>
                    <a:pt x="1050" y="792"/>
                    <a:pt x="1052" y="789"/>
                    <a:pt x="1052" y="785"/>
                  </a:cubicBezTo>
                  <a:cubicBezTo>
                    <a:pt x="1052" y="782"/>
                    <a:pt x="1050" y="779"/>
                    <a:pt x="1046" y="779"/>
                  </a:cubicBezTo>
                  <a:moveTo>
                    <a:pt x="4442" y="779"/>
                  </a:moveTo>
                  <a:cubicBezTo>
                    <a:pt x="4438" y="779"/>
                    <a:pt x="4435" y="782"/>
                    <a:pt x="4435" y="785"/>
                  </a:cubicBezTo>
                  <a:cubicBezTo>
                    <a:pt x="4435" y="789"/>
                    <a:pt x="4438" y="792"/>
                    <a:pt x="4442" y="792"/>
                  </a:cubicBezTo>
                  <a:cubicBezTo>
                    <a:pt x="4445" y="792"/>
                    <a:pt x="4448" y="789"/>
                    <a:pt x="4448" y="785"/>
                  </a:cubicBezTo>
                  <a:cubicBezTo>
                    <a:pt x="4448" y="782"/>
                    <a:pt x="4445" y="779"/>
                    <a:pt x="4442" y="779"/>
                  </a:cubicBezTo>
                  <a:moveTo>
                    <a:pt x="1177" y="778"/>
                  </a:moveTo>
                  <a:cubicBezTo>
                    <a:pt x="1172" y="778"/>
                    <a:pt x="1169" y="781"/>
                    <a:pt x="1169" y="785"/>
                  </a:cubicBezTo>
                  <a:cubicBezTo>
                    <a:pt x="1169" y="790"/>
                    <a:pt x="1172" y="793"/>
                    <a:pt x="1177" y="793"/>
                  </a:cubicBezTo>
                  <a:cubicBezTo>
                    <a:pt x="1181" y="793"/>
                    <a:pt x="1184" y="790"/>
                    <a:pt x="1184" y="785"/>
                  </a:cubicBezTo>
                  <a:cubicBezTo>
                    <a:pt x="1184" y="781"/>
                    <a:pt x="1181" y="778"/>
                    <a:pt x="1177" y="778"/>
                  </a:cubicBezTo>
                  <a:moveTo>
                    <a:pt x="4311" y="777"/>
                  </a:moveTo>
                  <a:cubicBezTo>
                    <a:pt x="4307" y="777"/>
                    <a:pt x="4303" y="781"/>
                    <a:pt x="4303" y="785"/>
                  </a:cubicBezTo>
                  <a:cubicBezTo>
                    <a:pt x="4303" y="790"/>
                    <a:pt x="4307" y="793"/>
                    <a:pt x="4311" y="793"/>
                  </a:cubicBezTo>
                  <a:cubicBezTo>
                    <a:pt x="4315" y="793"/>
                    <a:pt x="4319" y="790"/>
                    <a:pt x="4319" y="785"/>
                  </a:cubicBezTo>
                  <a:cubicBezTo>
                    <a:pt x="4319" y="781"/>
                    <a:pt x="4315" y="777"/>
                    <a:pt x="4311" y="777"/>
                  </a:cubicBezTo>
                  <a:moveTo>
                    <a:pt x="1307" y="776"/>
                  </a:moveTo>
                  <a:cubicBezTo>
                    <a:pt x="1302" y="776"/>
                    <a:pt x="1298" y="780"/>
                    <a:pt x="1298" y="785"/>
                  </a:cubicBezTo>
                  <a:cubicBezTo>
                    <a:pt x="1298" y="790"/>
                    <a:pt x="1302" y="794"/>
                    <a:pt x="1307" y="794"/>
                  </a:cubicBezTo>
                  <a:cubicBezTo>
                    <a:pt x="1312" y="794"/>
                    <a:pt x="1316" y="790"/>
                    <a:pt x="1316" y="785"/>
                  </a:cubicBezTo>
                  <a:cubicBezTo>
                    <a:pt x="1316" y="780"/>
                    <a:pt x="1312" y="776"/>
                    <a:pt x="1307" y="776"/>
                  </a:cubicBezTo>
                  <a:moveTo>
                    <a:pt x="4180" y="776"/>
                  </a:moveTo>
                  <a:cubicBezTo>
                    <a:pt x="4175" y="776"/>
                    <a:pt x="4171" y="780"/>
                    <a:pt x="4171" y="785"/>
                  </a:cubicBezTo>
                  <a:cubicBezTo>
                    <a:pt x="4171" y="790"/>
                    <a:pt x="4175" y="794"/>
                    <a:pt x="4180" y="794"/>
                  </a:cubicBezTo>
                  <a:cubicBezTo>
                    <a:pt x="4185" y="794"/>
                    <a:pt x="4190" y="790"/>
                    <a:pt x="4190" y="785"/>
                  </a:cubicBezTo>
                  <a:cubicBezTo>
                    <a:pt x="4190" y="780"/>
                    <a:pt x="4185" y="776"/>
                    <a:pt x="4180" y="776"/>
                  </a:cubicBezTo>
                  <a:moveTo>
                    <a:pt x="1438" y="775"/>
                  </a:moveTo>
                  <a:cubicBezTo>
                    <a:pt x="1432" y="775"/>
                    <a:pt x="1428" y="780"/>
                    <a:pt x="1428" y="785"/>
                  </a:cubicBezTo>
                  <a:cubicBezTo>
                    <a:pt x="1428" y="791"/>
                    <a:pt x="1432" y="795"/>
                    <a:pt x="1438" y="795"/>
                  </a:cubicBezTo>
                  <a:cubicBezTo>
                    <a:pt x="1443" y="795"/>
                    <a:pt x="1448" y="791"/>
                    <a:pt x="1448" y="785"/>
                  </a:cubicBezTo>
                  <a:cubicBezTo>
                    <a:pt x="1448" y="780"/>
                    <a:pt x="1443" y="775"/>
                    <a:pt x="1438" y="775"/>
                  </a:cubicBezTo>
                  <a:moveTo>
                    <a:pt x="4050" y="775"/>
                  </a:moveTo>
                  <a:cubicBezTo>
                    <a:pt x="4044" y="775"/>
                    <a:pt x="4040" y="780"/>
                    <a:pt x="4040" y="785"/>
                  </a:cubicBezTo>
                  <a:cubicBezTo>
                    <a:pt x="4040" y="791"/>
                    <a:pt x="4044" y="795"/>
                    <a:pt x="4050" y="795"/>
                  </a:cubicBezTo>
                  <a:cubicBezTo>
                    <a:pt x="4055" y="795"/>
                    <a:pt x="4060" y="791"/>
                    <a:pt x="4060" y="785"/>
                  </a:cubicBezTo>
                  <a:cubicBezTo>
                    <a:pt x="4060" y="780"/>
                    <a:pt x="4055" y="775"/>
                    <a:pt x="4050" y="775"/>
                  </a:cubicBezTo>
                  <a:moveTo>
                    <a:pt x="1568" y="774"/>
                  </a:moveTo>
                  <a:cubicBezTo>
                    <a:pt x="1562" y="774"/>
                    <a:pt x="1557" y="779"/>
                    <a:pt x="1557" y="785"/>
                  </a:cubicBezTo>
                  <a:cubicBezTo>
                    <a:pt x="1557" y="792"/>
                    <a:pt x="1562" y="797"/>
                    <a:pt x="1568" y="797"/>
                  </a:cubicBezTo>
                  <a:cubicBezTo>
                    <a:pt x="1575" y="797"/>
                    <a:pt x="1580" y="792"/>
                    <a:pt x="1580" y="785"/>
                  </a:cubicBezTo>
                  <a:cubicBezTo>
                    <a:pt x="1580" y="779"/>
                    <a:pt x="1575" y="774"/>
                    <a:pt x="1568" y="774"/>
                  </a:cubicBezTo>
                  <a:moveTo>
                    <a:pt x="3919" y="774"/>
                  </a:moveTo>
                  <a:cubicBezTo>
                    <a:pt x="3913" y="774"/>
                    <a:pt x="3908" y="779"/>
                    <a:pt x="3908" y="785"/>
                  </a:cubicBezTo>
                  <a:cubicBezTo>
                    <a:pt x="3908" y="792"/>
                    <a:pt x="3913" y="797"/>
                    <a:pt x="3919" y="797"/>
                  </a:cubicBezTo>
                  <a:cubicBezTo>
                    <a:pt x="3925" y="797"/>
                    <a:pt x="3930" y="792"/>
                    <a:pt x="3930" y="785"/>
                  </a:cubicBezTo>
                  <a:cubicBezTo>
                    <a:pt x="3930" y="779"/>
                    <a:pt x="3925" y="774"/>
                    <a:pt x="3919" y="774"/>
                  </a:cubicBezTo>
                  <a:moveTo>
                    <a:pt x="1699" y="773"/>
                  </a:moveTo>
                  <a:cubicBezTo>
                    <a:pt x="1692" y="773"/>
                    <a:pt x="1687" y="779"/>
                    <a:pt x="1687" y="785"/>
                  </a:cubicBezTo>
                  <a:cubicBezTo>
                    <a:pt x="1687" y="792"/>
                    <a:pt x="1692" y="798"/>
                    <a:pt x="1699" y="798"/>
                  </a:cubicBezTo>
                  <a:cubicBezTo>
                    <a:pt x="1706" y="798"/>
                    <a:pt x="1711" y="792"/>
                    <a:pt x="1711" y="785"/>
                  </a:cubicBezTo>
                  <a:cubicBezTo>
                    <a:pt x="1711" y="779"/>
                    <a:pt x="1706" y="773"/>
                    <a:pt x="1699" y="773"/>
                  </a:cubicBezTo>
                  <a:moveTo>
                    <a:pt x="3789" y="773"/>
                  </a:moveTo>
                  <a:cubicBezTo>
                    <a:pt x="3782" y="773"/>
                    <a:pt x="3776" y="779"/>
                    <a:pt x="3776" y="785"/>
                  </a:cubicBezTo>
                  <a:cubicBezTo>
                    <a:pt x="3776" y="792"/>
                    <a:pt x="3782" y="798"/>
                    <a:pt x="3789" y="798"/>
                  </a:cubicBezTo>
                  <a:cubicBezTo>
                    <a:pt x="3795" y="798"/>
                    <a:pt x="3801" y="792"/>
                    <a:pt x="3801" y="785"/>
                  </a:cubicBezTo>
                  <a:cubicBezTo>
                    <a:pt x="3801" y="779"/>
                    <a:pt x="3795" y="773"/>
                    <a:pt x="3789" y="773"/>
                  </a:cubicBezTo>
                  <a:moveTo>
                    <a:pt x="654" y="654"/>
                  </a:moveTo>
                  <a:cubicBezTo>
                    <a:pt x="653" y="654"/>
                    <a:pt x="653" y="654"/>
                    <a:pt x="653" y="655"/>
                  </a:cubicBezTo>
                  <a:cubicBezTo>
                    <a:pt x="653" y="655"/>
                    <a:pt x="653" y="656"/>
                    <a:pt x="654" y="656"/>
                  </a:cubicBezTo>
                  <a:cubicBezTo>
                    <a:pt x="655" y="656"/>
                    <a:pt x="655" y="655"/>
                    <a:pt x="655" y="655"/>
                  </a:cubicBezTo>
                  <a:cubicBezTo>
                    <a:pt x="655" y="654"/>
                    <a:pt x="655" y="654"/>
                    <a:pt x="654" y="654"/>
                  </a:cubicBezTo>
                  <a:moveTo>
                    <a:pt x="4834" y="654"/>
                  </a:moveTo>
                  <a:cubicBezTo>
                    <a:pt x="4833" y="654"/>
                    <a:pt x="4832" y="654"/>
                    <a:pt x="4832" y="655"/>
                  </a:cubicBezTo>
                  <a:cubicBezTo>
                    <a:pt x="4832" y="655"/>
                    <a:pt x="4833" y="656"/>
                    <a:pt x="4834" y="656"/>
                  </a:cubicBezTo>
                  <a:cubicBezTo>
                    <a:pt x="4834" y="656"/>
                    <a:pt x="4835" y="655"/>
                    <a:pt x="4835" y="655"/>
                  </a:cubicBezTo>
                  <a:cubicBezTo>
                    <a:pt x="4835" y="654"/>
                    <a:pt x="4834" y="654"/>
                    <a:pt x="4834" y="654"/>
                  </a:cubicBezTo>
                  <a:moveTo>
                    <a:pt x="785" y="653"/>
                  </a:moveTo>
                  <a:cubicBezTo>
                    <a:pt x="784" y="653"/>
                    <a:pt x="783" y="654"/>
                    <a:pt x="783" y="655"/>
                  </a:cubicBezTo>
                  <a:cubicBezTo>
                    <a:pt x="783" y="656"/>
                    <a:pt x="784" y="657"/>
                    <a:pt x="785" y="657"/>
                  </a:cubicBezTo>
                  <a:cubicBezTo>
                    <a:pt x="786" y="657"/>
                    <a:pt x="787" y="656"/>
                    <a:pt x="787" y="655"/>
                  </a:cubicBezTo>
                  <a:cubicBezTo>
                    <a:pt x="787" y="654"/>
                    <a:pt x="786" y="653"/>
                    <a:pt x="785" y="653"/>
                  </a:cubicBezTo>
                  <a:moveTo>
                    <a:pt x="4703" y="652"/>
                  </a:moveTo>
                  <a:cubicBezTo>
                    <a:pt x="4702" y="652"/>
                    <a:pt x="4700" y="653"/>
                    <a:pt x="4700" y="655"/>
                  </a:cubicBezTo>
                  <a:cubicBezTo>
                    <a:pt x="4700" y="656"/>
                    <a:pt x="4702" y="657"/>
                    <a:pt x="4703" y="657"/>
                  </a:cubicBezTo>
                  <a:cubicBezTo>
                    <a:pt x="4704" y="657"/>
                    <a:pt x="4705" y="656"/>
                    <a:pt x="4705" y="655"/>
                  </a:cubicBezTo>
                  <a:cubicBezTo>
                    <a:pt x="4705" y="653"/>
                    <a:pt x="4704" y="652"/>
                    <a:pt x="4703" y="652"/>
                  </a:cubicBezTo>
                  <a:moveTo>
                    <a:pt x="915" y="651"/>
                  </a:moveTo>
                  <a:cubicBezTo>
                    <a:pt x="913" y="651"/>
                    <a:pt x="912" y="653"/>
                    <a:pt x="912" y="655"/>
                  </a:cubicBezTo>
                  <a:cubicBezTo>
                    <a:pt x="912" y="657"/>
                    <a:pt x="913" y="658"/>
                    <a:pt x="915" y="658"/>
                  </a:cubicBezTo>
                  <a:cubicBezTo>
                    <a:pt x="917" y="658"/>
                    <a:pt x="919" y="657"/>
                    <a:pt x="919" y="655"/>
                  </a:cubicBezTo>
                  <a:cubicBezTo>
                    <a:pt x="919" y="653"/>
                    <a:pt x="917" y="651"/>
                    <a:pt x="915" y="651"/>
                  </a:cubicBezTo>
                  <a:moveTo>
                    <a:pt x="4572" y="651"/>
                  </a:moveTo>
                  <a:cubicBezTo>
                    <a:pt x="4570" y="651"/>
                    <a:pt x="4569" y="653"/>
                    <a:pt x="4569" y="655"/>
                  </a:cubicBezTo>
                  <a:cubicBezTo>
                    <a:pt x="4569" y="657"/>
                    <a:pt x="4570" y="658"/>
                    <a:pt x="4572" y="658"/>
                  </a:cubicBezTo>
                  <a:cubicBezTo>
                    <a:pt x="4574" y="658"/>
                    <a:pt x="4576" y="657"/>
                    <a:pt x="4576" y="655"/>
                  </a:cubicBezTo>
                  <a:cubicBezTo>
                    <a:pt x="4576" y="653"/>
                    <a:pt x="4574" y="651"/>
                    <a:pt x="4572" y="651"/>
                  </a:cubicBezTo>
                  <a:moveTo>
                    <a:pt x="1046" y="650"/>
                  </a:moveTo>
                  <a:cubicBezTo>
                    <a:pt x="1043" y="650"/>
                    <a:pt x="1041" y="652"/>
                    <a:pt x="1041" y="655"/>
                  </a:cubicBezTo>
                  <a:cubicBezTo>
                    <a:pt x="1041" y="658"/>
                    <a:pt x="1043" y="660"/>
                    <a:pt x="1046" y="660"/>
                  </a:cubicBezTo>
                  <a:cubicBezTo>
                    <a:pt x="1049" y="660"/>
                    <a:pt x="1051" y="658"/>
                    <a:pt x="1051" y="655"/>
                  </a:cubicBezTo>
                  <a:cubicBezTo>
                    <a:pt x="1051" y="652"/>
                    <a:pt x="1049" y="650"/>
                    <a:pt x="1046" y="650"/>
                  </a:cubicBezTo>
                  <a:moveTo>
                    <a:pt x="4442" y="650"/>
                  </a:moveTo>
                  <a:cubicBezTo>
                    <a:pt x="4439" y="650"/>
                    <a:pt x="4437" y="652"/>
                    <a:pt x="4437" y="655"/>
                  </a:cubicBezTo>
                  <a:cubicBezTo>
                    <a:pt x="4437" y="658"/>
                    <a:pt x="4439" y="660"/>
                    <a:pt x="4442" y="660"/>
                  </a:cubicBezTo>
                  <a:cubicBezTo>
                    <a:pt x="4445" y="660"/>
                    <a:pt x="4447" y="658"/>
                    <a:pt x="4447" y="655"/>
                  </a:cubicBezTo>
                  <a:cubicBezTo>
                    <a:pt x="4447" y="652"/>
                    <a:pt x="4445" y="650"/>
                    <a:pt x="4442" y="650"/>
                  </a:cubicBezTo>
                  <a:moveTo>
                    <a:pt x="1177" y="649"/>
                  </a:moveTo>
                  <a:cubicBezTo>
                    <a:pt x="1173" y="649"/>
                    <a:pt x="1170" y="651"/>
                    <a:pt x="1170" y="655"/>
                  </a:cubicBezTo>
                  <a:cubicBezTo>
                    <a:pt x="1170" y="658"/>
                    <a:pt x="1173" y="661"/>
                    <a:pt x="1177" y="661"/>
                  </a:cubicBezTo>
                  <a:cubicBezTo>
                    <a:pt x="1180" y="661"/>
                    <a:pt x="1183" y="658"/>
                    <a:pt x="1183" y="655"/>
                  </a:cubicBezTo>
                  <a:cubicBezTo>
                    <a:pt x="1183" y="651"/>
                    <a:pt x="1180" y="649"/>
                    <a:pt x="1177" y="649"/>
                  </a:cubicBezTo>
                  <a:moveTo>
                    <a:pt x="4311" y="649"/>
                  </a:moveTo>
                  <a:cubicBezTo>
                    <a:pt x="4308" y="649"/>
                    <a:pt x="4305" y="651"/>
                    <a:pt x="4305" y="655"/>
                  </a:cubicBezTo>
                  <a:cubicBezTo>
                    <a:pt x="4305" y="658"/>
                    <a:pt x="4308" y="661"/>
                    <a:pt x="4311" y="661"/>
                  </a:cubicBezTo>
                  <a:cubicBezTo>
                    <a:pt x="4314" y="661"/>
                    <a:pt x="4317" y="658"/>
                    <a:pt x="4317" y="655"/>
                  </a:cubicBezTo>
                  <a:cubicBezTo>
                    <a:pt x="4317" y="651"/>
                    <a:pt x="4314" y="649"/>
                    <a:pt x="4311" y="649"/>
                  </a:cubicBezTo>
                  <a:moveTo>
                    <a:pt x="1307" y="647"/>
                  </a:moveTo>
                  <a:cubicBezTo>
                    <a:pt x="1303" y="647"/>
                    <a:pt x="1300" y="651"/>
                    <a:pt x="1300" y="655"/>
                  </a:cubicBezTo>
                  <a:cubicBezTo>
                    <a:pt x="1300" y="659"/>
                    <a:pt x="1303" y="662"/>
                    <a:pt x="1307" y="662"/>
                  </a:cubicBezTo>
                  <a:cubicBezTo>
                    <a:pt x="1311" y="662"/>
                    <a:pt x="1314" y="659"/>
                    <a:pt x="1314" y="655"/>
                  </a:cubicBezTo>
                  <a:cubicBezTo>
                    <a:pt x="1314" y="651"/>
                    <a:pt x="1311" y="647"/>
                    <a:pt x="1307" y="647"/>
                  </a:cubicBezTo>
                  <a:moveTo>
                    <a:pt x="4180" y="647"/>
                  </a:moveTo>
                  <a:cubicBezTo>
                    <a:pt x="4176" y="647"/>
                    <a:pt x="4173" y="651"/>
                    <a:pt x="4173" y="655"/>
                  </a:cubicBezTo>
                  <a:cubicBezTo>
                    <a:pt x="4173" y="659"/>
                    <a:pt x="4176" y="662"/>
                    <a:pt x="4180" y="662"/>
                  </a:cubicBezTo>
                  <a:cubicBezTo>
                    <a:pt x="4185" y="662"/>
                    <a:pt x="4188" y="659"/>
                    <a:pt x="4188" y="655"/>
                  </a:cubicBezTo>
                  <a:cubicBezTo>
                    <a:pt x="4188" y="651"/>
                    <a:pt x="4185" y="647"/>
                    <a:pt x="4180" y="647"/>
                  </a:cubicBezTo>
                  <a:moveTo>
                    <a:pt x="1438" y="646"/>
                  </a:moveTo>
                  <a:cubicBezTo>
                    <a:pt x="1433" y="646"/>
                    <a:pt x="1429" y="650"/>
                    <a:pt x="1429" y="655"/>
                  </a:cubicBezTo>
                  <a:cubicBezTo>
                    <a:pt x="1429" y="659"/>
                    <a:pt x="1433" y="663"/>
                    <a:pt x="1438" y="663"/>
                  </a:cubicBezTo>
                  <a:cubicBezTo>
                    <a:pt x="1442" y="663"/>
                    <a:pt x="1446" y="659"/>
                    <a:pt x="1446" y="655"/>
                  </a:cubicBezTo>
                  <a:cubicBezTo>
                    <a:pt x="1446" y="650"/>
                    <a:pt x="1442" y="646"/>
                    <a:pt x="1438" y="646"/>
                  </a:cubicBezTo>
                  <a:moveTo>
                    <a:pt x="4050" y="646"/>
                  </a:moveTo>
                  <a:cubicBezTo>
                    <a:pt x="4045" y="646"/>
                    <a:pt x="4041" y="650"/>
                    <a:pt x="4041" y="655"/>
                  </a:cubicBezTo>
                  <a:cubicBezTo>
                    <a:pt x="4041" y="660"/>
                    <a:pt x="4045" y="663"/>
                    <a:pt x="4050" y="663"/>
                  </a:cubicBezTo>
                  <a:cubicBezTo>
                    <a:pt x="4055" y="663"/>
                    <a:pt x="4059" y="660"/>
                    <a:pt x="4059" y="655"/>
                  </a:cubicBezTo>
                  <a:cubicBezTo>
                    <a:pt x="4059" y="650"/>
                    <a:pt x="4055" y="646"/>
                    <a:pt x="4050" y="646"/>
                  </a:cubicBezTo>
                  <a:moveTo>
                    <a:pt x="1568" y="645"/>
                  </a:moveTo>
                  <a:cubicBezTo>
                    <a:pt x="1563" y="645"/>
                    <a:pt x="1559" y="650"/>
                    <a:pt x="1559" y="655"/>
                  </a:cubicBezTo>
                  <a:cubicBezTo>
                    <a:pt x="1559" y="660"/>
                    <a:pt x="1563" y="664"/>
                    <a:pt x="1568" y="664"/>
                  </a:cubicBezTo>
                  <a:cubicBezTo>
                    <a:pt x="1574" y="664"/>
                    <a:pt x="1578" y="660"/>
                    <a:pt x="1578" y="655"/>
                  </a:cubicBezTo>
                  <a:cubicBezTo>
                    <a:pt x="1578" y="650"/>
                    <a:pt x="1574" y="645"/>
                    <a:pt x="1568" y="645"/>
                  </a:cubicBezTo>
                  <a:moveTo>
                    <a:pt x="3919" y="645"/>
                  </a:moveTo>
                  <a:cubicBezTo>
                    <a:pt x="3914" y="645"/>
                    <a:pt x="3910" y="650"/>
                    <a:pt x="3910" y="655"/>
                  </a:cubicBezTo>
                  <a:cubicBezTo>
                    <a:pt x="3910" y="660"/>
                    <a:pt x="3914" y="664"/>
                    <a:pt x="3919" y="664"/>
                  </a:cubicBezTo>
                  <a:cubicBezTo>
                    <a:pt x="3924" y="664"/>
                    <a:pt x="3929" y="660"/>
                    <a:pt x="3929" y="655"/>
                  </a:cubicBezTo>
                  <a:cubicBezTo>
                    <a:pt x="3929" y="650"/>
                    <a:pt x="3924" y="645"/>
                    <a:pt x="3919" y="645"/>
                  </a:cubicBezTo>
                  <a:moveTo>
                    <a:pt x="1699" y="644"/>
                  </a:moveTo>
                  <a:cubicBezTo>
                    <a:pt x="1693" y="644"/>
                    <a:pt x="1688" y="649"/>
                    <a:pt x="1688" y="655"/>
                  </a:cubicBezTo>
                  <a:cubicBezTo>
                    <a:pt x="1688" y="661"/>
                    <a:pt x="1693" y="665"/>
                    <a:pt x="1699" y="665"/>
                  </a:cubicBezTo>
                  <a:cubicBezTo>
                    <a:pt x="1705" y="665"/>
                    <a:pt x="1709" y="661"/>
                    <a:pt x="1709" y="655"/>
                  </a:cubicBezTo>
                  <a:cubicBezTo>
                    <a:pt x="1709" y="649"/>
                    <a:pt x="1705" y="644"/>
                    <a:pt x="1699" y="644"/>
                  </a:cubicBezTo>
                  <a:moveTo>
                    <a:pt x="3789" y="644"/>
                  </a:moveTo>
                  <a:cubicBezTo>
                    <a:pt x="3783" y="644"/>
                    <a:pt x="3778" y="649"/>
                    <a:pt x="3778" y="655"/>
                  </a:cubicBezTo>
                  <a:cubicBezTo>
                    <a:pt x="3778" y="661"/>
                    <a:pt x="3783" y="665"/>
                    <a:pt x="3789" y="665"/>
                  </a:cubicBezTo>
                  <a:cubicBezTo>
                    <a:pt x="3794" y="665"/>
                    <a:pt x="3799" y="661"/>
                    <a:pt x="3799" y="655"/>
                  </a:cubicBezTo>
                  <a:cubicBezTo>
                    <a:pt x="3799" y="649"/>
                    <a:pt x="3794" y="644"/>
                    <a:pt x="3789" y="644"/>
                  </a:cubicBezTo>
                  <a:moveTo>
                    <a:pt x="785" y="523"/>
                  </a:moveTo>
                  <a:cubicBezTo>
                    <a:pt x="784" y="523"/>
                    <a:pt x="784" y="524"/>
                    <a:pt x="784" y="524"/>
                  </a:cubicBezTo>
                  <a:cubicBezTo>
                    <a:pt x="784" y="525"/>
                    <a:pt x="784" y="525"/>
                    <a:pt x="785" y="525"/>
                  </a:cubicBezTo>
                  <a:cubicBezTo>
                    <a:pt x="785" y="525"/>
                    <a:pt x="785" y="525"/>
                    <a:pt x="785" y="524"/>
                  </a:cubicBezTo>
                  <a:cubicBezTo>
                    <a:pt x="785" y="524"/>
                    <a:pt x="785" y="523"/>
                    <a:pt x="785" y="523"/>
                  </a:cubicBezTo>
                  <a:moveTo>
                    <a:pt x="4703" y="523"/>
                  </a:moveTo>
                  <a:cubicBezTo>
                    <a:pt x="4702" y="523"/>
                    <a:pt x="4702" y="524"/>
                    <a:pt x="4702" y="524"/>
                  </a:cubicBezTo>
                  <a:cubicBezTo>
                    <a:pt x="4702" y="525"/>
                    <a:pt x="4702" y="525"/>
                    <a:pt x="4703" y="525"/>
                  </a:cubicBezTo>
                  <a:cubicBezTo>
                    <a:pt x="4704" y="525"/>
                    <a:pt x="4704" y="525"/>
                    <a:pt x="4704" y="524"/>
                  </a:cubicBezTo>
                  <a:cubicBezTo>
                    <a:pt x="4704" y="524"/>
                    <a:pt x="4704" y="523"/>
                    <a:pt x="4703" y="523"/>
                  </a:cubicBezTo>
                  <a:moveTo>
                    <a:pt x="915" y="522"/>
                  </a:moveTo>
                  <a:cubicBezTo>
                    <a:pt x="914" y="522"/>
                    <a:pt x="913" y="523"/>
                    <a:pt x="913" y="524"/>
                  </a:cubicBezTo>
                  <a:cubicBezTo>
                    <a:pt x="913" y="525"/>
                    <a:pt x="914" y="526"/>
                    <a:pt x="915" y="526"/>
                  </a:cubicBezTo>
                  <a:cubicBezTo>
                    <a:pt x="917" y="526"/>
                    <a:pt x="917" y="525"/>
                    <a:pt x="917" y="524"/>
                  </a:cubicBezTo>
                  <a:cubicBezTo>
                    <a:pt x="917" y="523"/>
                    <a:pt x="917" y="522"/>
                    <a:pt x="915" y="522"/>
                  </a:cubicBezTo>
                  <a:moveTo>
                    <a:pt x="4572" y="522"/>
                  </a:moveTo>
                  <a:cubicBezTo>
                    <a:pt x="4571" y="522"/>
                    <a:pt x="4570" y="523"/>
                    <a:pt x="4570" y="524"/>
                  </a:cubicBezTo>
                  <a:cubicBezTo>
                    <a:pt x="4570" y="525"/>
                    <a:pt x="4571" y="526"/>
                    <a:pt x="4572" y="526"/>
                  </a:cubicBezTo>
                  <a:cubicBezTo>
                    <a:pt x="4574" y="526"/>
                    <a:pt x="4574" y="525"/>
                    <a:pt x="4574" y="524"/>
                  </a:cubicBezTo>
                  <a:cubicBezTo>
                    <a:pt x="4574" y="523"/>
                    <a:pt x="4574" y="522"/>
                    <a:pt x="4572" y="522"/>
                  </a:cubicBezTo>
                  <a:moveTo>
                    <a:pt x="1046" y="521"/>
                  </a:moveTo>
                  <a:cubicBezTo>
                    <a:pt x="1044" y="521"/>
                    <a:pt x="1043" y="522"/>
                    <a:pt x="1043" y="524"/>
                  </a:cubicBezTo>
                  <a:cubicBezTo>
                    <a:pt x="1043" y="526"/>
                    <a:pt x="1044" y="527"/>
                    <a:pt x="1046" y="527"/>
                  </a:cubicBezTo>
                  <a:cubicBezTo>
                    <a:pt x="1048" y="527"/>
                    <a:pt x="1049" y="526"/>
                    <a:pt x="1049" y="524"/>
                  </a:cubicBezTo>
                  <a:cubicBezTo>
                    <a:pt x="1049" y="522"/>
                    <a:pt x="1048" y="521"/>
                    <a:pt x="1046" y="521"/>
                  </a:cubicBezTo>
                  <a:moveTo>
                    <a:pt x="4442" y="521"/>
                  </a:moveTo>
                  <a:cubicBezTo>
                    <a:pt x="4440" y="521"/>
                    <a:pt x="4438" y="522"/>
                    <a:pt x="4438" y="524"/>
                  </a:cubicBezTo>
                  <a:cubicBezTo>
                    <a:pt x="4438" y="526"/>
                    <a:pt x="4440" y="528"/>
                    <a:pt x="4442" y="528"/>
                  </a:cubicBezTo>
                  <a:cubicBezTo>
                    <a:pt x="4444" y="528"/>
                    <a:pt x="4445" y="526"/>
                    <a:pt x="4445" y="524"/>
                  </a:cubicBezTo>
                  <a:cubicBezTo>
                    <a:pt x="4445" y="522"/>
                    <a:pt x="4444" y="521"/>
                    <a:pt x="4442" y="521"/>
                  </a:cubicBezTo>
                  <a:moveTo>
                    <a:pt x="1177" y="519"/>
                  </a:moveTo>
                  <a:cubicBezTo>
                    <a:pt x="1174" y="519"/>
                    <a:pt x="1172" y="522"/>
                    <a:pt x="1172" y="524"/>
                  </a:cubicBezTo>
                  <a:cubicBezTo>
                    <a:pt x="1172" y="527"/>
                    <a:pt x="1174" y="529"/>
                    <a:pt x="1177" y="529"/>
                  </a:cubicBezTo>
                  <a:cubicBezTo>
                    <a:pt x="1179" y="529"/>
                    <a:pt x="1181" y="527"/>
                    <a:pt x="1181" y="524"/>
                  </a:cubicBezTo>
                  <a:cubicBezTo>
                    <a:pt x="1181" y="522"/>
                    <a:pt x="1179" y="519"/>
                    <a:pt x="1177" y="519"/>
                  </a:cubicBezTo>
                  <a:moveTo>
                    <a:pt x="4311" y="519"/>
                  </a:moveTo>
                  <a:cubicBezTo>
                    <a:pt x="4308" y="519"/>
                    <a:pt x="4306" y="522"/>
                    <a:pt x="4306" y="524"/>
                  </a:cubicBezTo>
                  <a:cubicBezTo>
                    <a:pt x="4306" y="527"/>
                    <a:pt x="4308" y="529"/>
                    <a:pt x="4311" y="529"/>
                  </a:cubicBezTo>
                  <a:cubicBezTo>
                    <a:pt x="4314" y="529"/>
                    <a:pt x="4316" y="527"/>
                    <a:pt x="4316" y="524"/>
                  </a:cubicBezTo>
                  <a:cubicBezTo>
                    <a:pt x="4316" y="522"/>
                    <a:pt x="4314" y="519"/>
                    <a:pt x="4311" y="519"/>
                  </a:cubicBezTo>
                  <a:moveTo>
                    <a:pt x="1307" y="518"/>
                  </a:moveTo>
                  <a:cubicBezTo>
                    <a:pt x="1304" y="518"/>
                    <a:pt x="1301" y="521"/>
                    <a:pt x="1301" y="524"/>
                  </a:cubicBezTo>
                  <a:cubicBezTo>
                    <a:pt x="1301" y="527"/>
                    <a:pt x="1304" y="530"/>
                    <a:pt x="1307" y="530"/>
                  </a:cubicBezTo>
                  <a:cubicBezTo>
                    <a:pt x="1310" y="530"/>
                    <a:pt x="1313" y="527"/>
                    <a:pt x="1313" y="524"/>
                  </a:cubicBezTo>
                  <a:cubicBezTo>
                    <a:pt x="1313" y="521"/>
                    <a:pt x="1310" y="518"/>
                    <a:pt x="1307" y="518"/>
                  </a:cubicBezTo>
                  <a:moveTo>
                    <a:pt x="4180" y="518"/>
                  </a:moveTo>
                  <a:cubicBezTo>
                    <a:pt x="4177" y="518"/>
                    <a:pt x="4175" y="521"/>
                    <a:pt x="4175" y="524"/>
                  </a:cubicBezTo>
                  <a:cubicBezTo>
                    <a:pt x="4175" y="527"/>
                    <a:pt x="4177" y="530"/>
                    <a:pt x="4180" y="530"/>
                  </a:cubicBezTo>
                  <a:cubicBezTo>
                    <a:pt x="4184" y="530"/>
                    <a:pt x="4186" y="527"/>
                    <a:pt x="4186" y="524"/>
                  </a:cubicBezTo>
                  <a:cubicBezTo>
                    <a:pt x="4186" y="521"/>
                    <a:pt x="4184" y="518"/>
                    <a:pt x="4180" y="518"/>
                  </a:cubicBezTo>
                  <a:moveTo>
                    <a:pt x="1438" y="517"/>
                  </a:moveTo>
                  <a:cubicBezTo>
                    <a:pt x="1434" y="517"/>
                    <a:pt x="1431" y="520"/>
                    <a:pt x="1431" y="524"/>
                  </a:cubicBezTo>
                  <a:cubicBezTo>
                    <a:pt x="1431" y="528"/>
                    <a:pt x="1434" y="531"/>
                    <a:pt x="1438" y="531"/>
                  </a:cubicBezTo>
                  <a:cubicBezTo>
                    <a:pt x="1442" y="531"/>
                    <a:pt x="1445" y="528"/>
                    <a:pt x="1445" y="524"/>
                  </a:cubicBezTo>
                  <a:cubicBezTo>
                    <a:pt x="1445" y="520"/>
                    <a:pt x="1442" y="517"/>
                    <a:pt x="1438" y="517"/>
                  </a:cubicBezTo>
                  <a:moveTo>
                    <a:pt x="4050" y="517"/>
                  </a:moveTo>
                  <a:cubicBezTo>
                    <a:pt x="4046" y="517"/>
                    <a:pt x="4043" y="520"/>
                    <a:pt x="4043" y="524"/>
                  </a:cubicBezTo>
                  <a:cubicBezTo>
                    <a:pt x="4043" y="528"/>
                    <a:pt x="4046" y="531"/>
                    <a:pt x="4050" y="531"/>
                  </a:cubicBezTo>
                  <a:cubicBezTo>
                    <a:pt x="4054" y="531"/>
                    <a:pt x="4057" y="528"/>
                    <a:pt x="4057" y="524"/>
                  </a:cubicBezTo>
                  <a:cubicBezTo>
                    <a:pt x="4057" y="520"/>
                    <a:pt x="4054" y="517"/>
                    <a:pt x="4050" y="517"/>
                  </a:cubicBezTo>
                  <a:moveTo>
                    <a:pt x="1568" y="517"/>
                  </a:moveTo>
                  <a:cubicBezTo>
                    <a:pt x="1564" y="517"/>
                    <a:pt x="1561" y="520"/>
                    <a:pt x="1561" y="524"/>
                  </a:cubicBezTo>
                  <a:cubicBezTo>
                    <a:pt x="1561" y="528"/>
                    <a:pt x="1564" y="532"/>
                    <a:pt x="1568" y="532"/>
                  </a:cubicBezTo>
                  <a:cubicBezTo>
                    <a:pt x="1573" y="532"/>
                    <a:pt x="1576" y="528"/>
                    <a:pt x="1576" y="524"/>
                  </a:cubicBezTo>
                  <a:cubicBezTo>
                    <a:pt x="1576" y="520"/>
                    <a:pt x="1573" y="517"/>
                    <a:pt x="1568" y="517"/>
                  </a:cubicBezTo>
                  <a:moveTo>
                    <a:pt x="3919" y="517"/>
                  </a:moveTo>
                  <a:cubicBezTo>
                    <a:pt x="3915" y="517"/>
                    <a:pt x="3912" y="520"/>
                    <a:pt x="3912" y="524"/>
                  </a:cubicBezTo>
                  <a:cubicBezTo>
                    <a:pt x="3912" y="528"/>
                    <a:pt x="3915" y="532"/>
                    <a:pt x="3919" y="532"/>
                  </a:cubicBezTo>
                  <a:cubicBezTo>
                    <a:pt x="3923" y="532"/>
                    <a:pt x="3927" y="528"/>
                    <a:pt x="3927" y="524"/>
                  </a:cubicBezTo>
                  <a:cubicBezTo>
                    <a:pt x="3927" y="520"/>
                    <a:pt x="3923" y="517"/>
                    <a:pt x="3919" y="517"/>
                  </a:cubicBezTo>
                  <a:moveTo>
                    <a:pt x="1699" y="515"/>
                  </a:moveTo>
                  <a:cubicBezTo>
                    <a:pt x="1694" y="515"/>
                    <a:pt x="1690" y="519"/>
                    <a:pt x="1690" y="524"/>
                  </a:cubicBezTo>
                  <a:cubicBezTo>
                    <a:pt x="1690" y="529"/>
                    <a:pt x="1694" y="533"/>
                    <a:pt x="1699" y="533"/>
                  </a:cubicBezTo>
                  <a:cubicBezTo>
                    <a:pt x="1704" y="533"/>
                    <a:pt x="1708" y="529"/>
                    <a:pt x="1708" y="524"/>
                  </a:cubicBezTo>
                  <a:cubicBezTo>
                    <a:pt x="1708" y="519"/>
                    <a:pt x="1704" y="515"/>
                    <a:pt x="1699" y="515"/>
                  </a:cubicBezTo>
                  <a:moveTo>
                    <a:pt x="3789" y="515"/>
                  </a:moveTo>
                  <a:cubicBezTo>
                    <a:pt x="3784" y="515"/>
                    <a:pt x="3780" y="519"/>
                    <a:pt x="3780" y="524"/>
                  </a:cubicBezTo>
                  <a:cubicBezTo>
                    <a:pt x="3780" y="529"/>
                    <a:pt x="3784" y="533"/>
                    <a:pt x="3789" y="533"/>
                  </a:cubicBezTo>
                  <a:cubicBezTo>
                    <a:pt x="3793" y="533"/>
                    <a:pt x="3797" y="529"/>
                    <a:pt x="3797" y="524"/>
                  </a:cubicBezTo>
                  <a:cubicBezTo>
                    <a:pt x="3797" y="519"/>
                    <a:pt x="3793" y="515"/>
                    <a:pt x="3789" y="515"/>
                  </a:cubicBezTo>
                  <a:moveTo>
                    <a:pt x="915" y="393"/>
                  </a:moveTo>
                  <a:cubicBezTo>
                    <a:pt x="915" y="393"/>
                    <a:pt x="915" y="393"/>
                    <a:pt x="915" y="394"/>
                  </a:cubicBezTo>
                  <a:cubicBezTo>
                    <a:pt x="915" y="394"/>
                    <a:pt x="915" y="394"/>
                    <a:pt x="915" y="394"/>
                  </a:cubicBezTo>
                  <a:cubicBezTo>
                    <a:pt x="916" y="394"/>
                    <a:pt x="916" y="394"/>
                    <a:pt x="916" y="394"/>
                  </a:cubicBezTo>
                  <a:cubicBezTo>
                    <a:pt x="916" y="393"/>
                    <a:pt x="916" y="393"/>
                    <a:pt x="915" y="393"/>
                  </a:cubicBezTo>
                  <a:moveTo>
                    <a:pt x="4572" y="393"/>
                  </a:moveTo>
                  <a:cubicBezTo>
                    <a:pt x="4572" y="393"/>
                    <a:pt x="4572" y="393"/>
                    <a:pt x="4572" y="394"/>
                  </a:cubicBezTo>
                  <a:cubicBezTo>
                    <a:pt x="4572" y="394"/>
                    <a:pt x="4572" y="394"/>
                    <a:pt x="4572" y="394"/>
                  </a:cubicBezTo>
                  <a:cubicBezTo>
                    <a:pt x="4573" y="394"/>
                    <a:pt x="4573" y="394"/>
                    <a:pt x="4573" y="394"/>
                  </a:cubicBezTo>
                  <a:cubicBezTo>
                    <a:pt x="4573" y="393"/>
                    <a:pt x="4573" y="393"/>
                    <a:pt x="4572" y="393"/>
                  </a:cubicBezTo>
                  <a:moveTo>
                    <a:pt x="1046" y="392"/>
                  </a:moveTo>
                  <a:cubicBezTo>
                    <a:pt x="1045" y="392"/>
                    <a:pt x="1044" y="393"/>
                    <a:pt x="1044" y="394"/>
                  </a:cubicBezTo>
                  <a:cubicBezTo>
                    <a:pt x="1044" y="395"/>
                    <a:pt x="1045" y="395"/>
                    <a:pt x="1046" y="395"/>
                  </a:cubicBezTo>
                  <a:cubicBezTo>
                    <a:pt x="1047" y="395"/>
                    <a:pt x="1048" y="395"/>
                    <a:pt x="1048" y="394"/>
                  </a:cubicBezTo>
                  <a:cubicBezTo>
                    <a:pt x="1048" y="393"/>
                    <a:pt x="1047" y="392"/>
                    <a:pt x="1046" y="392"/>
                  </a:cubicBezTo>
                  <a:moveTo>
                    <a:pt x="4442" y="392"/>
                  </a:moveTo>
                  <a:cubicBezTo>
                    <a:pt x="4441" y="392"/>
                    <a:pt x="4440" y="393"/>
                    <a:pt x="4440" y="394"/>
                  </a:cubicBezTo>
                  <a:cubicBezTo>
                    <a:pt x="4440" y="395"/>
                    <a:pt x="4441" y="395"/>
                    <a:pt x="4442" y="395"/>
                  </a:cubicBezTo>
                  <a:cubicBezTo>
                    <a:pt x="4443" y="395"/>
                    <a:pt x="4444" y="395"/>
                    <a:pt x="4444" y="394"/>
                  </a:cubicBezTo>
                  <a:cubicBezTo>
                    <a:pt x="4444" y="393"/>
                    <a:pt x="4443" y="392"/>
                    <a:pt x="4442" y="392"/>
                  </a:cubicBezTo>
                  <a:moveTo>
                    <a:pt x="1177" y="391"/>
                  </a:moveTo>
                  <a:cubicBezTo>
                    <a:pt x="1175" y="391"/>
                    <a:pt x="1174" y="392"/>
                    <a:pt x="1174" y="394"/>
                  </a:cubicBezTo>
                  <a:cubicBezTo>
                    <a:pt x="1174" y="395"/>
                    <a:pt x="1175" y="396"/>
                    <a:pt x="1177" y="396"/>
                  </a:cubicBezTo>
                  <a:cubicBezTo>
                    <a:pt x="1178" y="396"/>
                    <a:pt x="1179" y="395"/>
                    <a:pt x="1179" y="394"/>
                  </a:cubicBezTo>
                  <a:cubicBezTo>
                    <a:pt x="1179" y="392"/>
                    <a:pt x="1178" y="391"/>
                    <a:pt x="1177" y="391"/>
                  </a:cubicBezTo>
                  <a:moveTo>
                    <a:pt x="4311" y="391"/>
                  </a:moveTo>
                  <a:cubicBezTo>
                    <a:pt x="4309" y="391"/>
                    <a:pt x="4308" y="392"/>
                    <a:pt x="4308" y="394"/>
                  </a:cubicBezTo>
                  <a:cubicBezTo>
                    <a:pt x="4308" y="395"/>
                    <a:pt x="4309" y="396"/>
                    <a:pt x="4311" y="396"/>
                  </a:cubicBezTo>
                  <a:cubicBezTo>
                    <a:pt x="4313" y="396"/>
                    <a:pt x="4314" y="395"/>
                    <a:pt x="4314" y="394"/>
                  </a:cubicBezTo>
                  <a:cubicBezTo>
                    <a:pt x="4314" y="392"/>
                    <a:pt x="4313" y="391"/>
                    <a:pt x="4311" y="391"/>
                  </a:cubicBezTo>
                  <a:moveTo>
                    <a:pt x="1307" y="390"/>
                  </a:moveTo>
                  <a:cubicBezTo>
                    <a:pt x="1305" y="390"/>
                    <a:pt x="1303" y="391"/>
                    <a:pt x="1303" y="394"/>
                  </a:cubicBezTo>
                  <a:cubicBezTo>
                    <a:pt x="1303" y="396"/>
                    <a:pt x="1305" y="397"/>
                    <a:pt x="1307" y="397"/>
                  </a:cubicBezTo>
                  <a:cubicBezTo>
                    <a:pt x="1309" y="397"/>
                    <a:pt x="1311" y="396"/>
                    <a:pt x="1311" y="394"/>
                  </a:cubicBezTo>
                  <a:cubicBezTo>
                    <a:pt x="1311" y="391"/>
                    <a:pt x="1309" y="390"/>
                    <a:pt x="1307" y="390"/>
                  </a:cubicBezTo>
                  <a:moveTo>
                    <a:pt x="4180" y="390"/>
                  </a:moveTo>
                  <a:cubicBezTo>
                    <a:pt x="4178" y="390"/>
                    <a:pt x="4176" y="391"/>
                    <a:pt x="4176" y="394"/>
                  </a:cubicBezTo>
                  <a:cubicBezTo>
                    <a:pt x="4176" y="396"/>
                    <a:pt x="4178" y="397"/>
                    <a:pt x="4180" y="397"/>
                  </a:cubicBezTo>
                  <a:cubicBezTo>
                    <a:pt x="4183" y="397"/>
                    <a:pt x="4184" y="396"/>
                    <a:pt x="4184" y="394"/>
                  </a:cubicBezTo>
                  <a:cubicBezTo>
                    <a:pt x="4184" y="391"/>
                    <a:pt x="4183" y="390"/>
                    <a:pt x="4180" y="390"/>
                  </a:cubicBezTo>
                  <a:moveTo>
                    <a:pt x="1438" y="388"/>
                  </a:moveTo>
                  <a:cubicBezTo>
                    <a:pt x="1435" y="388"/>
                    <a:pt x="1433" y="391"/>
                    <a:pt x="1433" y="394"/>
                  </a:cubicBezTo>
                  <a:cubicBezTo>
                    <a:pt x="1433" y="396"/>
                    <a:pt x="1435" y="399"/>
                    <a:pt x="1438" y="399"/>
                  </a:cubicBezTo>
                  <a:cubicBezTo>
                    <a:pt x="1441" y="399"/>
                    <a:pt x="1443" y="396"/>
                    <a:pt x="1443" y="394"/>
                  </a:cubicBezTo>
                  <a:cubicBezTo>
                    <a:pt x="1443" y="391"/>
                    <a:pt x="1441" y="388"/>
                    <a:pt x="1438" y="388"/>
                  </a:cubicBezTo>
                  <a:moveTo>
                    <a:pt x="4050" y="388"/>
                  </a:moveTo>
                  <a:cubicBezTo>
                    <a:pt x="4047" y="388"/>
                    <a:pt x="4045" y="391"/>
                    <a:pt x="4045" y="394"/>
                  </a:cubicBezTo>
                  <a:cubicBezTo>
                    <a:pt x="4045" y="396"/>
                    <a:pt x="4047" y="399"/>
                    <a:pt x="4050" y="399"/>
                  </a:cubicBezTo>
                  <a:cubicBezTo>
                    <a:pt x="4053" y="399"/>
                    <a:pt x="4055" y="396"/>
                    <a:pt x="4055" y="394"/>
                  </a:cubicBezTo>
                  <a:cubicBezTo>
                    <a:pt x="4055" y="391"/>
                    <a:pt x="4053" y="388"/>
                    <a:pt x="4050" y="388"/>
                  </a:cubicBezTo>
                  <a:moveTo>
                    <a:pt x="1568" y="388"/>
                  </a:moveTo>
                  <a:cubicBezTo>
                    <a:pt x="1565" y="388"/>
                    <a:pt x="1563" y="390"/>
                    <a:pt x="1563" y="394"/>
                  </a:cubicBezTo>
                  <a:cubicBezTo>
                    <a:pt x="1563" y="397"/>
                    <a:pt x="1565" y="399"/>
                    <a:pt x="1568" y="399"/>
                  </a:cubicBezTo>
                  <a:cubicBezTo>
                    <a:pt x="1572" y="399"/>
                    <a:pt x="1574" y="397"/>
                    <a:pt x="1574" y="394"/>
                  </a:cubicBezTo>
                  <a:cubicBezTo>
                    <a:pt x="1574" y="390"/>
                    <a:pt x="1572" y="388"/>
                    <a:pt x="1568" y="388"/>
                  </a:cubicBezTo>
                  <a:moveTo>
                    <a:pt x="3919" y="387"/>
                  </a:moveTo>
                  <a:cubicBezTo>
                    <a:pt x="3916" y="387"/>
                    <a:pt x="3913" y="390"/>
                    <a:pt x="3913" y="394"/>
                  </a:cubicBezTo>
                  <a:cubicBezTo>
                    <a:pt x="3913" y="397"/>
                    <a:pt x="3916" y="400"/>
                    <a:pt x="3919" y="400"/>
                  </a:cubicBezTo>
                  <a:cubicBezTo>
                    <a:pt x="3923" y="400"/>
                    <a:pt x="3925" y="397"/>
                    <a:pt x="3925" y="394"/>
                  </a:cubicBezTo>
                  <a:cubicBezTo>
                    <a:pt x="3925" y="390"/>
                    <a:pt x="3923" y="387"/>
                    <a:pt x="3919" y="387"/>
                  </a:cubicBezTo>
                  <a:moveTo>
                    <a:pt x="1699" y="387"/>
                  </a:moveTo>
                  <a:cubicBezTo>
                    <a:pt x="1695" y="387"/>
                    <a:pt x="1692" y="390"/>
                    <a:pt x="1692" y="394"/>
                  </a:cubicBezTo>
                  <a:cubicBezTo>
                    <a:pt x="1692" y="397"/>
                    <a:pt x="1695" y="400"/>
                    <a:pt x="1699" y="400"/>
                  </a:cubicBezTo>
                  <a:cubicBezTo>
                    <a:pt x="1703" y="400"/>
                    <a:pt x="1706" y="397"/>
                    <a:pt x="1706" y="394"/>
                  </a:cubicBezTo>
                  <a:cubicBezTo>
                    <a:pt x="1706" y="390"/>
                    <a:pt x="1703" y="387"/>
                    <a:pt x="1699" y="387"/>
                  </a:cubicBezTo>
                  <a:moveTo>
                    <a:pt x="3789" y="387"/>
                  </a:moveTo>
                  <a:cubicBezTo>
                    <a:pt x="3785" y="387"/>
                    <a:pt x="3782" y="390"/>
                    <a:pt x="3782" y="394"/>
                  </a:cubicBezTo>
                  <a:cubicBezTo>
                    <a:pt x="3782" y="397"/>
                    <a:pt x="3785" y="400"/>
                    <a:pt x="3789" y="400"/>
                  </a:cubicBezTo>
                  <a:cubicBezTo>
                    <a:pt x="3792" y="400"/>
                    <a:pt x="3796" y="397"/>
                    <a:pt x="3796" y="394"/>
                  </a:cubicBezTo>
                  <a:cubicBezTo>
                    <a:pt x="3796" y="390"/>
                    <a:pt x="3792" y="387"/>
                    <a:pt x="3789" y="387"/>
                  </a:cubicBezTo>
                  <a:moveTo>
                    <a:pt x="1046" y="263"/>
                  </a:move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cubicBezTo>
                    <a:pt x="1046" y="263"/>
                    <a:pt x="1046" y="263"/>
                    <a:pt x="1046" y="263"/>
                  </a:cubicBezTo>
                  <a:moveTo>
                    <a:pt x="4442" y="263"/>
                  </a:moveTo>
                  <a:cubicBezTo>
                    <a:pt x="4441" y="263"/>
                    <a:pt x="4441" y="263"/>
                    <a:pt x="4441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cubicBezTo>
                    <a:pt x="4442" y="263"/>
                    <a:pt x="4442" y="263"/>
                    <a:pt x="4442" y="263"/>
                  </a:cubicBezTo>
                  <a:moveTo>
                    <a:pt x="1177" y="262"/>
                  </a:moveTo>
                  <a:cubicBezTo>
                    <a:pt x="1176" y="262"/>
                    <a:pt x="1175" y="262"/>
                    <a:pt x="1175" y="263"/>
                  </a:cubicBezTo>
                  <a:cubicBezTo>
                    <a:pt x="1175" y="264"/>
                    <a:pt x="1176" y="264"/>
                    <a:pt x="1177" y="264"/>
                  </a:cubicBezTo>
                  <a:cubicBezTo>
                    <a:pt x="1177" y="264"/>
                    <a:pt x="1178" y="264"/>
                    <a:pt x="1178" y="263"/>
                  </a:cubicBezTo>
                  <a:cubicBezTo>
                    <a:pt x="1178" y="262"/>
                    <a:pt x="1177" y="262"/>
                    <a:pt x="1177" y="262"/>
                  </a:cubicBezTo>
                  <a:moveTo>
                    <a:pt x="4311" y="261"/>
                  </a:moveTo>
                  <a:cubicBezTo>
                    <a:pt x="4310" y="261"/>
                    <a:pt x="4310" y="262"/>
                    <a:pt x="4310" y="263"/>
                  </a:cubicBezTo>
                  <a:cubicBezTo>
                    <a:pt x="4310" y="264"/>
                    <a:pt x="4310" y="264"/>
                    <a:pt x="4311" y="264"/>
                  </a:cubicBezTo>
                  <a:cubicBezTo>
                    <a:pt x="4312" y="264"/>
                    <a:pt x="4313" y="264"/>
                    <a:pt x="4313" y="263"/>
                  </a:cubicBezTo>
                  <a:cubicBezTo>
                    <a:pt x="4313" y="262"/>
                    <a:pt x="4312" y="261"/>
                    <a:pt x="4311" y="261"/>
                  </a:cubicBezTo>
                  <a:moveTo>
                    <a:pt x="1307" y="261"/>
                  </a:moveTo>
                  <a:cubicBezTo>
                    <a:pt x="1306" y="261"/>
                    <a:pt x="1305" y="262"/>
                    <a:pt x="1305" y="263"/>
                  </a:cubicBezTo>
                  <a:cubicBezTo>
                    <a:pt x="1305" y="264"/>
                    <a:pt x="1306" y="265"/>
                    <a:pt x="1307" y="265"/>
                  </a:cubicBezTo>
                  <a:cubicBezTo>
                    <a:pt x="1308" y="265"/>
                    <a:pt x="1309" y="264"/>
                    <a:pt x="1309" y="263"/>
                  </a:cubicBezTo>
                  <a:cubicBezTo>
                    <a:pt x="1309" y="262"/>
                    <a:pt x="1308" y="261"/>
                    <a:pt x="1307" y="261"/>
                  </a:cubicBezTo>
                  <a:moveTo>
                    <a:pt x="4180" y="261"/>
                  </a:moveTo>
                  <a:cubicBezTo>
                    <a:pt x="4179" y="261"/>
                    <a:pt x="4178" y="262"/>
                    <a:pt x="4178" y="263"/>
                  </a:cubicBezTo>
                  <a:cubicBezTo>
                    <a:pt x="4178" y="264"/>
                    <a:pt x="4179" y="265"/>
                    <a:pt x="4180" y="265"/>
                  </a:cubicBezTo>
                  <a:cubicBezTo>
                    <a:pt x="4182" y="265"/>
                    <a:pt x="4183" y="264"/>
                    <a:pt x="4183" y="263"/>
                  </a:cubicBezTo>
                  <a:cubicBezTo>
                    <a:pt x="4183" y="262"/>
                    <a:pt x="4182" y="261"/>
                    <a:pt x="4180" y="261"/>
                  </a:cubicBezTo>
                  <a:moveTo>
                    <a:pt x="1438" y="260"/>
                  </a:moveTo>
                  <a:cubicBezTo>
                    <a:pt x="1436" y="260"/>
                    <a:pt x="1434" y="261"/>
                    <a:pt x="1434" y="263"/>
                  </a:cubicBezTo>
                  <a:cubicBezTo>
                    <a:pt x="1434" y="265"/>
                    <a:pt x="1436" y="266"/>
                    <a:pt x="1438" y="266"/>
                  </a:cubicBezTo>
                  <a:cubicBezTo>
                    <a:pt x="1440" y="266"/>
                    <a:pt x="1441" y="265"/>
                    <a:pt x="1441" y="263"/>
                  </a:cubicBezTo>
                  <a:cubicBezTo>
                    <a:pt x="1441" y="261"/>
                    <a:pt x="1440" y="260"/>
                    <a:pt x="1438" y="260"/>
                  </a:cubicBezTo>
                  <a:moveTo>
                    <a:pt x="4050" y="260"/>
                  </a:moveTo>
                  <a:cubicBezTo>
                    <a:pt x="4048" y="260"/>
                    <a:pt x="4047" y="261"/>
                    <a:pt x="4047" y="263"/>
                  </a:cubicBezTo>
                  <a:cubicBezTo>
                    <a:pt x="4047" y="265"/>
                    <a:pt x="4048" y="266"/>
                    <a:pt x="4050" y="266"/>
                  </a:cubicBezTo>
                  <a:cubicBezTo>
                    <a:pt x="4052" y="266"/>
                    <a:pt x="4053" y="265"/>
                    <a:pt x="4053" y="263"/>
                  </a:cubicBezTo>
                  <a:cubicBezTo>
                    <a:pt x="4053" y="261"/>
                    <a:pt x="4052" y="260"/>
                    <a:pt x="4050" y="260"/>
                  </a:cubicBezTo>
                  <a:moveTo>
                    <a:pt x="1568" y="259"/>
                  </a:moveTo>
                  <a:cubicBezTo>
                    <a:pt x="1566" y="259"/>
                    <a:pt x="1564" y="261"/>
                    <a:pt x="1564" y="263"/>
                  </a:cubicBezTo>
                  <a:cubicBezTo>
                    <a:pt x="1564" y="265"/>
                    <a:pt x="1566" y="267"/>
                    <a:pt x="1568" y="267"/>
                  </a:cubicBezTo>
                  <a:cubicBezTo>
                    <a:pt x="1571" y="267"/>
                    <a:pt x="1572" y="265"/>
                    <a:pt x="1572" y="263"/>
                  </a:cubicBezTo>
                  <a:cubicBezTo>
                    <a:pt x="1572" y="261"/>
                    <a:pt x="1571" y="259"/>
                    <a:pt x="1568" y="259"/>
                  </a:cubicBezTo>
                  <a:moveTo>
                    <a:pt x="3919" y="259"/>
                  </a:moveTo>
                  <a:cubicBezTo>
                    <a:pt x="3917" y="259"/>
                    <a:pt x="3915" y="261"/>
                    <a:pt x="3915" y="263"/>
                  </a:cubicBezTo>
                  <a:cubicBezTo>
                    <a:pt x="3915" y="265"/>
                    <a:pt x="3917" y="267"/>
                    <a:pt x="3919" y="267"/>
                  </a:cubicBezTo>
                  <a:cubicBezTo>
                    <a:pt x="3922" y="267"/>
                    <a:pt x="3924" y="265"/>
                    <a:pt x="3924" y="263"/>
                  </a:cubicBezTo>
                  <a:cubicBezTo>
                    <a:pt x="3924" y="261"/>
                    <a:pt x="3922" y="259"/>
                    <a:pt x="3919" y="259"/>
                  </a:cubicBezTo>
                  <a:moveTo>
                    <a:pt x="1699" y="258"/>
                  </a:moveTo>
                  <a:cubicBezTo>
                    <a:pt x="1696" y="258"/>
                    <a:pt x="1694" y="260"/>
                    <a:pt x="1694" y="263"/>
                  </a:cubicBezTo>
                  <a:cubicBezTo>
                    <a:pt x="1694" y="266"/>
                    <a:pt x="1696" y="268"/>
                    <a:pt x="1699" y="268"/>
                  </a:cubicBezTo>
                  <a:cubicBezTo>
                    <a:pt x="1702" y="268"/>
                    <a:pt x="1704" y="266"/>
                    <a:pt x="1704" y="263"/>
                  </a:cubicBezTo>
                  <a:cubicBezTo>
                    <a:pt x="1704" y="260"/>
                    <a:pt x="1702" y="258"/>
                    <a:pt x="1699" y="258"/>
                  </a:cubicBezTo>
                  <a:moveTo>
                    <a:pt x="3789" y="258"/>
                  </a:moveTo>
                  <a:cubicBezTo>
                    <a:pt x="3786" y="258"/>
                    <a:pt x="3784" y="260"/>
                    <a:pt x="3784" y="263"/>
                  </a:cubicBezTo>
                  <a:cubicBezTo>
                    <a:pt x="3784" y="266"/>
                    <a:pt x="3786" y="268"/>
                    <a:pt x="3789" y="268"/>
                  </a:cubicBezTo>
                  <a:cubicBezTo>
                    <a:pt x="3791" y="268"/>
                    <a:pt x="3794" y="266"/>
                    <a:pt x="3794" y="263"/>
                  </a:cubicBezTo>
                  <a:cubicBezTo>
                    <a:pt x="3794" y="260"/>
                    <a:pt x="3791" y="258"/>
                    <a:pt x="3789" y="258"/>
                  </a:cubicBezTo>
                  <a:moveTo>
                    <a:pt x="1307" y="132"/>
                  </a:moveTo>
                  <a:cubicBezTo>
                    <a:pt x="1307" y="132"/>
                    <a:pt x="1306" y="132"/>
                    <a:pt x="1306" y="132"/>
                  </a:cubicBezTo>
                  <a:cubicBezTo>
                    <a:pt x="1306" y="133"/>
                    <a:pt x="1307" y="133"/>
                    <a:pt x="1307" y="133"/>
                  </a:cubicBezTo>
                  <a:cubicBezTo>
                    <a:pt x="1308" y="133"/>
                    <a:pt x="1308" y="133"/>
                    <a:pt x="1308" y="132"/>
                  </a:cubicBezTo>
                  <a:cubicBezTo>
                    <a:pt x="1308" y="132"/>
                    <a:pt x="1308" y="132"/>
                    <a:pt x="1307" y="132"/>
                  </a:cubicBezTo>
                  <a:moveTo>
                    <a:pt x="4180" y="132"/>
                  </a:moveTo>
                  <a:cubicBezTo>
                    <a:pt x="4180" y="132"/>
                    <a:pt x="4180" y="132"/>
                    <a:pt x="4180" y="132"/>
                  </a:cubicBezTo>
                  <a:cubicBezTo>
                    <a:pt x="4180" y="133"/>
                    <a:pt x="4180" y="133"/>
                    <a:pt x="4180" y="133"/>
                  </a:cubicBezTo>
                  <a:cubicBezTo>
                    <a:pt x="4181" y="133"/>
                    <a:pt x="4181" y="133"/>
                    <a:pt x="4181" y="132"/>
                  </a:cubicBezTo>
                  <a:cubicBezTo>
                    <a:pt x="4181" y="132"/>
                    <a:pt x="4181" y="132"/>
                    <a:pt x="4180" y="132"/>
                  </a:cubicBezTo>
                  <a:moveTo>
                    <a:pt x="1438" y="131"/>
                  </a:moveTo>
                  <a:cubicBezTo>
                    <a:pt x="1437" y="131"/>
                    <a:pt x="1436" y="132"/>
                    <a:pt x="1436" y="132"/>
                  </a:cubicBezTo>
                  <a:cubicBezTo>
                    <a:pt x="1436" y="133"/>
                    <a:pt x="1437" y="134"/>
                    <a:pt x="1438" y="134"/>
                  </a:cubicBezTo>
                  <a:cubicBezTo>
                    <a:pt x="1439" y="134"/>
                    <a:pt x="1439" y="133"/>
                    <a:pt x="1439" y="132"/>
                  </a:cubicBezTo>
                  <a:cubicBezTo>
                    <a:pt x="1439" y="132"/>
                    <a:pt x="1439" y="131"/>
                    <a:pt x="1438" y="131"/>
                  </a:cubicBezTo>
                  <a:moveTo>
                    <a:pt x="4050" y="131"/>
                  </a:moveTo>
                  <a:cubicBezTo>
                    <a:pt x="4049" y="131"/>
                    <a:pt x="4048" y="132"/>
                    <a:pt x="4048" y="132"/>
                  </a:cubicBezTo>
                  <a:cubicBezTo>
                    <a:pt x="4048" y="133"/>
                    <a:pt x="4049" y="134"/>
                    <a:pt x="4050" y="134"/>
                  </a:cubicBezTo>
                  <a:cubicBezTo>
                    <a:pt x="4051" y="134"/>
                    <a:pt x="4051" y="133"/>
                    <a:pt x="4051" y="132"/>
                  </a:cubicBezTo>
                  <a:cubicBezTo>
                    <a:pt x="4051" y="132"/>
                    <a:pt x="4051" y="131"/>
                    <a:pt x="4050" y="131"/>
                  </a:cubicBezTo>
                  <a:moveTo>
                    <a:pt x="1568" y="130"/>
                  </a:moveTo>
                  <a:cubicBezTo>
                    <a:pt x="1567" y="130"/>
                    <a:pt x="1566" y="131"/>
                    <a:pt x="1566" y="132"/>
                  </a:cubicBezTo>
                  <a:cubicBezTo>
                    <a:pt x="1566" y="134"/>
                    <a:pt x="1567" y="134"/>
                    <a:pt x="1568" y="134"/>
                  </a:cubicBezTo>
                  <a:cubicBezTo>
                    <a:pt x="1570" y="134"/>
                    <a:pt x="1571" y="134"/>
                    <a:pt x="1571" y="132"/>
                  </a:cubicBezTo>
                  <a:cubicBezTo>
                    <a:pt x="1571" y="131"/>
                    <a:pt x="1570" y="130"/>
                    <a:pt x="1568" y="130"/>
                  </a:cubicBezTo>
                  <a:moveTo>
                    <a:pt x="3919" y="130"/>
                  </a:moveTo>
                  <a:cubicBezTo>
                    <a:pt x="3918" y="130"/>
                    <a:pt x="3917" y="131"/>
                    <a:pt x="3917" y="132"/>
                  </a:cubicBezTo>
                  <a:cubicBezTo>
                    <a:pt x="3917" y="134"/>
                    <a:pt x="3918" y="135"/>
                    <a:pt x="3919" y="135"/>
                  </a:cubicBezTo>
                  <a:cubicBezTo>
                    <a:pt x="3921" y="135"/>
                    <a:pt x="3922" y="134"/>
                    <a:pt x="3922" y="132"/>
                  </a:cubicBezTo>
                  <a:cubicBezTo>
                    <a:pt x="3922" y="131"/>
                    <a:pt x="3921" y="130"/>
                    <a:pt x="3919" y="130"/>
                  </a:cubicBezTo>
                  <a:moveTo>
                    <a:pt x="1699" y="129"/>
                  </a:moveTo>
                  <a:cubicBezTo>
                    <a:pt x="1697" y="129"/>
                    <a:pt x="1696" y="130"/>
                    <a:pt x="1696" y="132"/>
                  </a:cubicBezTo>
                  <a:cubicBezTo>
                    <a:pt x="1696" y="134"/>
                    <a:pt x="1697" y="136"/>
                    <a:pt x="1699" y="136"/>
                  </a:cubicBezTo>
                  <a:cubicBezTo>
                    <a:pt x="1701" y="136"/>
                    <a:pt x="1702" y="134"/>
                    <a:pt x="1702" y="132"/>
                  </a:cubicBezTo>
                  <a:cubicBezTo>
                    <a:pt x="1702" y="130"/>
                    <a:pt x="1701" y="129"/>
                    <a:pt x="1699" y="129"/>
                  </a:cubicBezTo>
                  <a:moveTo>
                    <a:pt x="3789" y="129"/>
                  </a:moveTo>
                  <a:cubicBezTo>
                    <a:pt x="3787" y="129"/>
                    <a:pt x="3785" y="130"/>
                    <a:pt x="3785" y="132"/>
                  </a:cubicBezTo>
                  <a:cubicBezTo>
                    <a:pt x="3785" y="134"/>
                    <a:pt x="3787" y="136"/>
                    <a:pt x="3789" y="136"/>
                  </a:cubicBezTo>
                  <a:cubicBezTo>
                    <a:pt x="3790" y="136"/>
                    <a:pt x="3792" y="134"/>
                    <a:pt x="3792" y="132"/>
                  </a:cubicBezTo>
                  <a:cubicBezTo>
                    <a:pt x="3792" y="130"/>
                    <a:pt x="3790" y="129"/>
                    <a:pt x="3789" y="129"/>
                  </a:cubicBezTo>
                  <a:moveTo>
                    <a:pt x="1568" y="1"/>
                  </a:moveTo>
                  <a:cubicBezTo>
                    <a:pt x="1568" y="1"/>
                    <a:pt x="1568" y="1"/>
                    <a:pt x="1568" y="2"/>
                  </a:cubicBezTo>
                  <a:cubicBezTo>
                    <a:pt x="1568" y="2"/>
                    <a:pt x="1568" y="2"/>
                    <a:pt x="1568" y="2"/>
                  </a:cubicBezTo>
                  <a:cubicBezTo>
                    <a:pt x="1569" y="2"/>
                    <a:pt x="1569" y="2"/>
                    <a:pt x="1569" y="2"/>
                  </a:cubicBezTo>
                  <a:cubicBezTo>
                    <a:pt x="1569" y="1"/>
                    <a:pt x="1569" y="1"/>
                    <a:pt x="1568" y="1"/>
                  </a:cubicBezTo>
                  <a:moveTo>
                    <a:pt x="3919" y="1"/>
                  </a:moveTo>
                  <a:cubicBezTo>
                    <a:pt x="3919" y="1"/>
                    <a:pt x="3919" y="1"/>
                    <a:pt x="3919" y="2"/>
                  </a:cubicBezTo>
                  <a:cubicBezTo>
                    <a:pt x="3919" y="2"/>
                    <a:pt x="3919" y="2"/>
                    <a:pt x="3919" y="2"/>
                  </a:cubicBezTo>
                  <a:cubicBezTo>
                    <a:pt x="3920" y="2"/>
                    <a:pt x="3920" y="2"/>
                    <a:pt x="3920" y="2"/>
                  </a:cubicBezTo>
                  <a:cubicBezTo>
                    <a:pt x="3920" y="1"/>
                    <a:pt x="3920" y="1"/>
                    <a:pt x="3919" y="1"/>
                  </a:cubicBezTo>
                  <a:moveTo>
                    <a:pt x="1699" y="1"/>
                  </a:moveTo>
                  <a:cubicBezTo>
                    <a:pt x="1698" y="1"/>
                    <a:pt x="1698" y="1"/>
                    <a:pt x="1698" y="2"/>
                  </a:cubicBezTo>
                  <a:cubicBezTo>
                    <a:pt x="1698" y="2"/>
                    <a:pt x="1698" y="3"/>
                    <a:pt x="1699" y="3"/>
                  </a:cubicBezTo>
                  <a:cubicBezTo>
                    <a:pt x="1700" y="3"/>
                    <a:pt x="1700" y="2"/>
                    <a:pt x="1700" y="2"/>
                  </a:cubicBezTo>
                  <a:cubicBezTo>
                    <a:pt x="1700" y="1"/>
                    <a:pt x="1700" y="1"/>
                    <a:pt x="1699" y="1"/>
                  </a:cubicBezTo>
                  <a:moveTo>
                    <a:pt x="3789" y="0"/>
                  </a:moveTo>
                  <a:cubicBezTo>
                    <a:pt x="3788" y="0"/>
                    <a:pt x="3787" y="1"/>
                    <a:pt x="3787" y="2"/>
                  </a:cubicBezTo>
                  <a:cubicBezTo>
                    <a:pt x="3787" y="2"/>
                    <a:pt x="3788" y="3"/>
                    <a:pt x="3789" y="3"/>
                  </a:cubicBezTo>
                  <a:cubicBezTo>
                    <a:pt x="3789" y="3"/>
                    <a:pt x="3790" y="2"/>
                    <a:pt x="3790" y="2"/>
                  </a:cubicBezTo>
                  <a:cubicBezTo>
                    <a:pt x="3790" y="1"/>
                    <a:pt x="3789" y="0"/>
                    <a:pt x="3789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-640" y="-2745"/>
              <a:ext cx="8965" cy="9389"/>
            </a:xfrm>
            <a:custGeom>
              <a:avLst/>
              <a:gdLst/>
              <a:ahLst/>
              <a:cxnLst/>
              <a:rect l="l" t="t" r="r" b="b"/>
              <a:pathLst>
                <a:path w="5488" h="5749" extrusionOk="0">
                  <a:moveTo>
                    <a:pt x="3527" y="645"/>
                  </a:moveTo>
                  <a:cubicBezTo>
                    <a:pt x="3523" y="645"/>
                    <a:pt x="3519" y="649"/>
                    <a:pt x="3519" y="654"/>
                  </a:cubicBezTo>
                  <a:cubicBezTo>
                    <a:pt x="3519" y="658"/>
                    <a:pt x="3523" y="662"/>
                    <a:pt x="3527" y="662"/>
                  </a:cubicBezTo>
                  <a:cubicBezTo>
                    <a:pt x="3532" y="662"/>
                    <a:pt x="3536" y="658"/>
                    <a:pt x="3536" y="654"/>
                  </a:cubicBezTo>
                  <a:cubicBezTo>
                    <a:pt x="3536" y="649"/>
                    <a:pt x="3532" y="645"/>
                    <a:pt x="3527" y="645"/>
                  </a:cubicBezTo>
                  <a:moveTo>
                    <a:pt x="2091" y="645"/>
                  </a:moveTo>
                  <a:cubicBezTo>
                    <a:pt x="2086" y="645"/>
                    <a:pt x="2082" y="649"/>
                    <a:pt x="2082" y="654"/>
                  </a:cubicBezTo>
                  <a:cubicBezTo>
                    <a:pt x="2082" y="658"/>
                    <a:pt x="2086" y="662"/>
                    <a:pt x="2091" y="662"/>
                  </a:cubicBezTo>
                  <a:cubicBezTo>
                    <a:pt x="2096" y="662"/>
                    <a:pt x="2099" y="658"/>
                    <a:pt x="2099" y="654"/>
                  </a:cubicBezTo>
                  <a:cubicBezTo>
                    <a:pt x="2099" y="649"/>
                    <a:pt x="2096" y="645"/>
                    <a:pt x="2091" y="645"/>
                  </a:cubicBezTo>
                  <a:moveTo>
                    <a:pt x="3397" y="644"/>
                  </a:moveTo>
                  <a:cubicBezTo>
                    <a:pt x="3392" y="644"/>
                    <a:pt x="3388" y="649"/>
                    <a:pt x="3388" y="654"/>
                  </a:cubicBezTo>
                  <a:cubicBezTo>
                    <a:pt x="3388" y="659"/>
                    <a:pt x="3392" y="663"/>
                    <a:pt x="3397" y="663"/>
                  </a:cubicBezTo>
                  <a:cubicBezTo>
                    <a:pt x="3402" y="663"/>
                    <a:pt x="3406" y="659"/>
                    <a:pt x="3406" y="654"/>
                  </a:cubicBezTo>
                  <a:cubicBezTo>
                    <a:pt x="3406" y="649"/>
                    <a:pt x="3402" y="644"/>
                    <a:pt x="3397" y="644"/>
                  </a:cubicBezTo>
                  <a:moveTo>
                    <a:pt x="2221" y="644"/>
                  </a:moveTo>
                  <a:cubicBezTo>
                    <a:pt x="2216" y="644"/>
                    <a:pt x="2212" y="648"/>
                    <a:pt x="2212" y="654"/>
                  </a:cubicBezTo>
                  <a:cubicBezTo>
                    <a:pt x="2212" y="659"/>
                    <a:pt x="2216" y="663"/>
                    <a:pt x="2221" y="663"/>
                  </a:cubicBezTo>
                  <a:cubicBezTo>
                    <a:pt x="2227" y="663"/>
                    <a:pt x="2231" y="659"/>
                    <a:pt x="2231" y="654"/>
                  </a:cubicBezTo>
                  <a:cubicBezTo>
                    <a:pt x="2231" y="648"/>
                    <a:pt x="2227" y="644"/>
                    <a:pt x="2221" y="644"/>
                  </a:cubicBezTo>
                  <a:moveTo>
                    <a:pt x="3266" y="644"/>
                  </a:moveTo>
                  <a:cubicBezTo>
                    <a:pt x="3261" y="644"/>
                    <a:pt x="3257" y="648"/>
                    <a:pt x="3257" y="654"/>
                  </a:cubicBezTo>
                  <a:cubicBezTo>
                    <a:pt x="3257" y="659"/>
                    <a:pt x="3261" y="663"/>
                    <a:pt x="3266" y="663"/>
                  </a:cubicBezTo>
                  <a:cubicBezTo>
                    <a:pt x="3271" y="663"/>
                    <a:pt x="3276" y="659"/>
                    <a:pt x="3276" y="654"/>
                  </a:cubicBezTo>
                  <a:cubicBezTo>
                    <a:pt x="3276" y="648"/>
                    <a:pt x="3271" y="644"/>
                    <a:pt x="3266" y="644"/>
                  </a:cubicBezTo>
                  <a:moveTo>
                    <a:pt x="2352" y="644"/>
                  </a:moveTo>
                  <a:cubicBezTo>
                    <a:pt x="2347" y="644"/>
                    <a:pt x="2342" y="648"/>
                    <a:pt x="2342" y="654"/>
                  </a:cubicBezTo>
                  <a:cubicBezTo>
                    <a:pt x="2342" y="659"/>
                    <a:pt x="2347" y="663"/>
                    <a:pt x="2352" y="663"/>
                  </a:cubicBezTo>
                  <a:cubicBezTo>
                    <a:pt x="2357" y="663"/>
                    <a:pt x="2362" y="659"/>
                    <a:pt x="2362" y="654"/>
                  </a:cubicBezTo>
                  <a:cubicBezTo>
                    <a:pt x="2362" y="648"/>
                    <a:pt x="2357" y="644"/>
                    <a:pt x="2352" y="644"/>
                  </a:cubicBezTo>
                  <a:moveTo>
                    <a:pt x="3136" y="644"/>
                  </a:moveTo>
                  <a:cubicBezTo>
                    <a:pt x="3130" y="644"/>
                    <a:pt x="3126" y="648"/>
                    <a:pt x="3126" y="654"/>
                  </a:cubicBezTo>
                  <a:cubicBezTo>
                    <a:pt x="3126" y="659"/>
                    <a:pt x="3130" y="663"/>
                    <a:pt x="3136" y="663"/>
                  </a:cubicBezTo>
                  <a:cubicBezTo>
                    <a:pt x="3141" y="663"/>
                    <a:pt x="3145" y="659"/>
                    <a:pt x="3145" y="654"/>
                  </a:cubicBezTo>
                  <a:cubicBezTo>
                    <a:pt x="3145" y="648"/>
                    <a:pt x="3141" y="644"/>
                    <a:pt x="3136" y="644"/>
                  </a:cubicBezTo>
                  <a:moveTo>
                    <a:pt x="2483" y="643"/>
                  </a:moveTo>
                  <a:cubicBezTo>
                    <a:pt x="2477" y="643"/>
                    <a:pt x="2472" y="648"/>
                    <a:pt x="2472" y="654"/>
                  </a:cubicBezTo>
                  <a:cubicBezTo>
                    <a:pt x="2472" y="659"/>
                    <a:pt x="2477" y="664"/>
                    <a:pt x="2483" y="664"/>
                  </a:cubicBezTo>
                  <a:cubicBezTo>
                    <a:pt x="2488" y="664"/>
                    <a:pt x="2493" y="659"/>
                    <a:pt x="2493" y="654"/>
                  </a:cubicBezTo>
                  <a:cubicBezTo>
                    <a:pt x="2493" y="648"/>
                    <a:pt x="2488" y="643"/>
                    <a:pt x="2483" y="643"/>
                  </a:cubicBezTo>
                  <a:moveTo>
                    <a:pt x="2613" y="643"/>
                  </a:moveTo>
                  <a:cubicBezTo>
                    <a:pt x="2608" y="643"/>
                    <a:pt x="2603" y="648"/>
                    <a:pt x="2603" y="654"/>
                  </a:cubicBezTo>
                  <a:cubicBezTo>
                    <a:pt x="2603" y="659"/>
                    <a:pt x="2608" y="664"/>
                    <a:pt x="2613" y="664"/>
                  </a:cubicBezTo>
                  <a:cubicBezTo>
                    <a:pt x="2619" y="664"/>
                    <a:pt x="2623" y="659"/>
                    <a:pt x="2623" y="654"/>
                  </a:cubicBezTo>
                  <a:cubicBezTo>
                    <a:pt x="2623" y="648"/>
                    <a:pt x="2619" y="643"/>
                    <a:pt x="2613" y="643"/>
                  </a:cubicBezTo>
                  <a:moveTo>
                    <a:pt x="2744" y="643"/>
                  </a:moveTo>
                  <a:cubicBezTo>
                    <a:pt x="2738" y="643"/>
                    <a:pt x="2734" y="648"/>
                    <a:pt x="2734" y="654"/>
                  </a:cubicBezTo>
                  <a:cubicBezTo>
                    <a:pt x="2734" y="659"/>
                    <a:pt x="2738" y="664"/>
                    <a:pt x="2744" y="664"/>
                  </a:cubicBezTo>
                  <a:cubicBezTo>
                    <a:pt x="2749" y="664"/>
                    <a:pt x="2754" y="659"/>
                    <a:pt x="2754" y="654"/>
                  </a:cubicBezTo>
                  <a:cubicBezTo>
                    <a:pt x="2754" y="648"/>
                    <a:pt x="2749" y="643"/>
                    <a:pt x="2744" y="643"/>
                  </a:cubicBezTo>
                  <a:moveTo>
                    <a:pt x="2874" y="643"/>
                  </a:moveTo>
                  <a:cubicBezTo>
                    <a:pt x="2869" y="643"/>
                    <a:pt x="2864" y="648"/>
                    <a:pt x="2864" y="654"/>
                  </a:cubicBezTo>
                  <a:cubicBezTo>
                    <a:pt x="2864" y="659"/>
                    <a:pt x="2869" y="664"/>
                    <a:pt x="2874" y="664"/>
                  </a:cubicBezTo>
                  <a:cubicBezTo>
                    <a:pt x="2880" y="664"/>
                    <a:pt x="2885" y="659"/>
                    <a:pt x="2885" y="654"/>
                  </a:cubicBezTo>
                  <a:cubicBezTo>
                    <a:pt x="2885" y="648"/>
                    <a:pt x="2880" y="643"/>
                    <a:pt x="2874" y="643"/>
                  </a:cubicBezTo>
                  <a:moveTo>
                    <a:pt x="3005" y="643"/>
                  </a:moveTo>
                  <a:cubicBezTo>
                    <a:pt x="2999" y="643"/>
                    <a:pt x="2995" y="648"/>
                    <a:pt x="2995" y="654"/>
                  </a:cubicBezTo>
                  <a:cubicBezTo>
                    <a:pt x="2995" y="659"/>
                    <a:pt x="2999" y="664"/>
                    <a:pt x="3005" y="664"/>
                  </a:cubicBezTo>
                  <a:cubicBezTo>
                    <a:pt x="3011" y="664"/>
                    <a:pt x="3015" y="659"/>
                    <a:pt x="3015" y="654"/>
                  </a:cubicBezTo>
                  <a:cubicBezTo>
                    <a:pt x="3015" y="648"/>
                    <a:pt x="3011" y="643"/>
                    <a:pt x="3005" y="643"/>
                  </a:cubicBezTo>
                  <a:moveTo>
                    <a:pt x="1830" y="517"/>
                  </a:moveTo>
                  <a:cubicBezTo>
                    <a:pt x="1826" y="517"/>
                    <a:pt x="1824" y="520"/>
                    <a:pt x="1824" y="523"/>
                  </a:cubicBezTo>
                  <a:cubicBezTo>
                    <a:pt x="1824" y="526"/>
                    <a:pt x="1826" y="529"/>
                    <a:pt x="1830" y="529"/>
                  </a:cubicBezTo>
                  <a:cubicBezTo>
                    <a:pt x="1833" y="529"/>
                    <a:pt x="1835" y="526"/>
                    <a:pt x="1835" y="523"/>
                  </a:cubicBezTo>
                  <a:cubicBezTo>
                    <a:pt x="1835" y="520"/>
                    <a:pt x="1833" y="517"/>
                    <a:pt x="1830" y="517"/>
                  </a:cubicBezTo>
                  <a:moveTo>
                    <a:pt x="3658" y="517"/>
                  </a:moveTo>
                  <a:cubicBezTo>
                    <a:pt x="3655" y="517"/>
                    <a:pt x="3652" y="520"/>
                    <a:pt x="3652" y="523"/>
                  </a:cubicBezTo>
                  <a:cubicBezTo>
                    <a:pt x="3652" y="526"/>
                    <a:pt x="3655" y="529"/>
                    <a:pt x="3658" y="529"/>
                  </a:cubicBezTo>
                  <a:cubicBezTo>
                    <a:pt x="3661" y="529"/>
                    <a:pt x="3664" y="526"/>
                    <a:pt x="3664" y="523"/>
                  </a:cubicBezTo>
                  <a:cubicBezTo>
                    <a:pt x="3664" y="520"/>
                    <a:pt x="3661" y="517"/>
                    <a:pt x="3658" y="517"/>
                  </a:cubicBezTo>
                  <a:moveTo>
                    <a:pt x="1960" y="517"/>
                  </a:moveTo>
                  <a:cubicBezTo>
                    <a:pt x="1957" y="517"/>
                    <a:pt x="1954" y="520"/>
                    <a:pt x="1954" y="523"/>
                  </a:cubicBezTo>
                  <a:cubicBezTo>
                    <a:pt x="1954" y="526"/>
                    <a:pt x="1957" y="529"/>
                    <a:pt x="1960" y="529"/>
                  </a:cubicBezTo>
                  <a:cubicBezTo>
                    <a:pt x="1964" y="529"/>
                    <a:pt x="1966" y="526"/>
                    <a:pt x="1966" y="523"/>
                  </a:cubicBezTo>
                  <a:cubicBezTo>
                    <a:pt x="1966" y="520"/>
                    <a:pt x="1964" y="517"/>
                    <a:pt x="1960" y="517"/>
                  </a:cubicBezTo>
                  <a:moveTo>
                    <a:pt x="3527" y="516"/>
                  </a:moveTo>
                  <a:cubicBezTo>
                    <a:pt x="3524" y="516"/>
                    <a:pt x="3521" y="519"/>
                    <a:pt x="3521" y="523"/>
                  </a:cubicBezTo>
                  <a:cubicBezTo>
                    <a:pt x="3521" y="527"/>
                    <a:pt x="3524" y="529"/>
                    <a:pt x="3527" y="529"/>
                  </a:cubicBezTo>
                  <a:cubicBezTo>
                    <a:pt x="3531" y="529"/>
                    <a:pt x="3534" y="527"/>
                    <a:pt x="3534" y="523"/>
                  </a:cubicBezTo>
                  <a:cubicBezTo>
                    <a:pt x="3534" y="519"/>
                    <a:pt x="3531" y="516"/>
                    <a:pt x="3527" y="516"/>
                  </a:cubicBezTo>
                  <a:moveTo>
                    <a:pt x="2091" y="516"/>
                  </a:moveTo>
                  <a:cubicBezTo>
                    <a:pt x="2087" y="516"/>
                    <a:pt x="2084" y="519"/>
                    <a:pt x="2084" y="523"/>
                  </a:cubicBezTo>
                  <a:cubicBezTo>
                    <a:pt x="2084" y="527"/>
                    <a:pt x="2087" y="530"/>
                    <a:pt x="2091" y="530"/>
                  </a:cubicBezTo>
                  <a:cubicBezTo>
                    <a:pt x="2095" y="530"/>
                    <a:pt x="2098" y="527"/>
                    <a:pt x="2098" y="523"/>
                  </a:cubicBezTo>
                  <a:cubicBezTo>
                    <a:pt x="2098" y="519"/>
                    <a:pt x="2095" y="516"/>
                    <a:pt x="2091" y="516"/>
                  </a:cubicBezTo>
                  <a:moveTo>
                    <a:pt x="3397" y="516"/>
                  </a:moveTo>
                  <a:cubicBezTo>
                    <a:pt x="3393" y="516"/>
                    <a:pt x="3390" y="519"/>
                    <a:pt x="3390" y="523"/>
                  </a:cubicBezTo>
                  <a:cubicBezTo>
                    <a:pt x="3390" y="527"/>
                    <a:pt x="3393" y="530"/>
                    <a:pt x="3397" y="530"/>
                  </a:cubicBezTo>
                  <a:cubicBezTo>
                    <a:pt x="3401" y="530"/>
                    <a:pt x="3404" y="527"/>
                    <a:pt x="3404" y="523"/>
                  </a:cubicBezTo>
                  <a:cubicBezTo>
                    <a:pt x="3404" y="519"/>
                    <a:pt x="3401" y="516"/>
                    <a:pt x="3397" y="516"/>
                  </a:cubicBezTo>
                  <a:moveTo>
                    <a:pt x="2221" y="516"/>
                  </a:moveTo>
                  <a:cubicBezTo>
                    <a:pt x="2217" y="516"/>
                    <a:pt x="2214" y="519"/>
                    <a:pt x="2214" y="523"/>
                  </a:cubicBezTo>
                  <a:cubicBezTo>
                    <a:pt x="2214" y="527"/>
                    <a:pt x="2217" y="530"/>
                    <a:pt x="2221" y="530"/>
                  </a:cubicBezTo>
                  <a:cubicBezTo>
                    <a:pt x="2225" y="530"/>
                    <a:pt x="2229" y="527"/>
                    <a:pt x="2229" y="523"/>
                  </a:cubicBezTo>
                  <a:cubicBezTo>
                    <a:pt x="2229" y="519"/>
                    <a:pt x="2225" y="516"/>
                    <a:pt x="2221" y="516"/>
                  </a:cubicBezTo>
                  <a:moveTo>
                    <a:pt x="3266" y="516"/>
                  </a:moveTo>
                  <a:cubicBezTo>
                    <a:pt x="3262" y="516"/>
                    <a:pt x="3259" y="519"/>
                    <a:pt x="3259" y="523"/>
                  </a:cubicBezTo>
                  <a:cubicBezTo>
                    <a:pt x="3259" y="527"/>
                    <a:pt x="3262" y="530"/>
                    <a:pt x="3266" y="530"/>
                  </a:cubicBezTo>
                  <a:cubicBezTo>
                    <a:pt x="3270" y="530"/>
                    <a:pt x="3273" y="527"/>
                    <a:pt x="3273" y="523"/>
                  </a:cubicBezTo>
                  <a:cubicBezTo>
                    <a:pt x="3273" y="519"/>
                    <a:pt x="3270" y="516"/>
                    <a:pt x="3266" y="516"/>
                  </a:cubicBezTo>
                  <a:moveTo>
                    <a:pt x="2352" y="515"/>
                  </a:moveTo>
                  <a:cubicBezTo>
                    <a:pt x="2348" y="515"/>
                    <a:pt x="2344" y="519"/>
                    <a:pt x="2344" y="523"/>
                  </a:cubicBezTo>
                  <a:cubicBezTo>
                    <a:pt x="2344" y="527"/>
                    <a:pt x="2348" y="531"/>
                    <a:pt x="2352" y="531"/>
                  </a:cubicBezTo>
                  <a:cubicBezTo>
                    <a:pt x="2356" y="531"/>
                    <a:pt x="2360" y="527"/>
                    <a:pt x="2360" y="523"/>
                  </a:cubicBezTo>
                  <a:cubicBezTo>
                    <a:pt x="2360" y="519"/>
                    <a:pt x="2356" y="515"/>
                    <a:pt x="2352" y="515"/>
                  </a:cubicBezTo>
                  <a:moveTo>
                    <a:pt x="3136" y="515"/>
                  </a:moveTo>
                  <a:cubicBezTo>
                    <a:pt x="3131" y="515"/>
                    <a:pt x="3128" y="519"/>
                    <a:pt x="3128" y="523"/>
                  </a:cubicBezTo>
                  <a:cubicBezTo>
                    <a:pt x="3128" y="527"/>
                    <a:pt x="3131" y="531"/>
                    <a:pt x="3136" y="531"/>
                  </a:cubicBezTo>
                  <a:cubicBezTo>
                    <a:pt x="3140" y="531"/>
                    <a:pt x="3143" y="527"/>
                    <a:pt x="3143" y="523"/>
                  </a:cubicBezTo>
                  <a:cubicBezTo>
                    <a:pt x="3143" y="519"/>
                    <a:pt x="3140" y="515"/>
                    <a:pt x="3136" y="515"/>
                  </a:cubicBezTo>
                  <a:moveTo>
                    <a:pt x="2483" y="515"/>
                  </a:moveTo>
                  <a:cubicBezTo>
                    <a:pt x="2478" y="515"/>
                    <a:pt x="2475" y="519"/>
                    <a:pt x="2475" y="523"/>
                  </a:cubicBezTo>
                  <a:cubicBezTo>
                    <a:pt x="2475" y="527"/>
                    <a:pt x="2478" y="531"/>
                    <a:pt x="2483" y="531"/>
                  </a:cubicBezTo>
                  <a:cubicBezTo>
                    <a:pt x="2487" y="531"/>
                    <a:pt x="2491" y="527"/>
                    <a:pt x="2491" y="523"/>
                  </a:cubicBezTo>
                  <a:cubicBezTo>
                    <a:pt x="2491" y="519"/>
                    <a:pt x="2487" y="515"/>
                    <a:pt x="2483" y="515"/>
                  </a:cubicBezTo>
                  <a:moveTo>
                    <a:pt x="2613" y="515"/>
                  </a:moveTo>
                  <a:cubicBezTo>
                    <a:pt x="2609" y="515"/>
                    <a:pt x="2605" y="519"/>
                    <a:pt x="2605" y="523"/>
                  </a:cubicBezTo>
                  <a:cubicBezTo>
                    <a:pt x="2605" y="527"/>
                    <a:pt x="2609" y="531"/>
                    <a:pt x="2613" y="531"/>
                  </a:cubicBezTo>
                  <a:cubicBezTo>
                    <a:pt x="2618" y="531"/>
                    <a:pt x="2621" y="527"/>
                    <a:pt x="2621" y="523"/>
                  </a:cubicBezTo>
                  <a:cubicBezTo>
                    <a:pt x="2621" y="519"/>
                    <a:pt x="2618" y="515"/>
                    <a:pt x="2613" y="515"/>
                  </a:cubicBezTo>
                  <a:moveTo>
                    <a:pt x="2874" y="515"/>
                  </a:moveTo>
                  <a:cubicBezTo>
                    <a:pt x="2870" y="515"/>
                    <a:pt x="2866" y="519"/>
                    <a:pt x="2866" y="523"/>
                  </a:cubicBezTo>
                  <a:cubicBezTo>
                    <a:pt x="2866" y="527"/>
                    <a:pt x="2870" y="531"/>
                    <a:pt x="2874" y="531"/>
                  </a:cubicBezTo>
                  <a:cubicBezTo>
                    <a:pt x="2879" y="531"/>
                    <a:pt x="2882" y="527"/>
                    <a:pt x="2882" y="523"/>
                  </a:cubicBezTo>
                  <a:cubicBezTo>
                    <a:pt x="2882" y="519"/>
                    <a:pt x="2879" y="515"/>
                    <a:pt x="2874" y="515"/>
                  </a:cubicBezTo>
                  <a:moveTo>
                    <a:pt x="3005" y="515"/>
                  </a:moveTo>
                  <a:cubicBezTo>
                    <a:pt x="3001" y="515"/>
                    <a:pt x="2997" y="519"/>
                    <a:pt x="2997" y="523"/>
                  </a:cubicBezTo>
                  <a:cubicBezTo>
                    <a:pt x="2997" y="527"/>
                    <a:pt x="3001" y="531"/>
                    <a:pt x="3005" y="531"/>
                  </a:cubicBezTo>
                  <a:cubicBezTo>
                    <a:pt x="3009" y="531"/>
                    <a:pt x="3013" y="527"/>
                    <a:pt x="3013" y="523"/>
                  </a:cubicBezTo>
                  <a:cubicBezTo>
                    <a:pt x="3013" y="519"/>
                    <a:pt x="3009" y="515"/>
                    <a:pt x="3005" y="515"/>
                  </a:cubicBezTo>
                  <a:moveTo>
                    <a:pt x="2744" y="515"/>
                  </a:moveTo>
                  <a:cubicBezTo>
                    <a:pt x="2739" y="515"/>
                    <a:pt x="2735" y="518"/>
                    <a:pt x="2735" y="523"/>
                  </a:cubicBezTo>
                  <a:cubicBezTo>
                    <a:pt x="2735" y="528"/>
                    <a:pt x="2739" y="531"/>
                    <a:pt x="2744" y="531"/>
                  </a:cubicBezTo>
                  <a:cubicBezTo>
                    <a:pt x="2748" y="531"/>
                    <a:pt x="2752" y="528"/>
                    <a:pt x="2752" y="523"/>
                  </a:cubicBezTo>
                  <a:cubicBezTo>
                    <a:pt x="2752" y="518"/>
                    <a:pt x="2748" y="515"/>
                    <a:pt x="2744" y="515"/>
                  </a:cubicBezTo>
                  <a:moveTo>
                    <a:pt x="1830" y="389"/>
                  </a:moveTo>
                  <a:cubicBezTo>
                    <a:pt x="1828" y="389"/>
                    <a:pt x="1826" y="390"/>
                    <a:pt x="1826" y="392"/>
                  </a:cubicBezTo>
                  <a:cubicBezTo>
                    <a:pt x="1826" y="394"/>
                    <a:pt x="1828" y="396"/>
                    <a:pt x="1830" y="396"/>
                  </a:cubicBezTo>
                  <a:cubicBezTo>
                    <a:pt x="1832" y="396"/>
                    <a:pt x="1833" y="394"/>
                    <a:pt x="1833" y="392"/>
                  </a:cubicBezTo>
                  <a:cubicBezTo>
                    <a:pt x="1833" y="390"/>
                    <a:pt x="1832" y="389"/>
                    <a:pt x="1830" y="389"/>
                  </a:cubicBezTo>
                  <a:moveTo>
                    <a:pt x="3658" y="388"/>
                  </a:moveTo>
                  <a:cubicBezTo>
                    <a:pt x="3656" y="388"/>
                    <a:pt x="3654" y="390"/>
                    <a:pt x="3654" y="392"/>
                  </a:cubicBezTo>
                  <a:cubicBezTo>
                    <a:pt x="3654" y="394"/>
                    <a:pt x="3656" y="396"/>
                    <a:pt x="3658" y="396"/>
                  </a:cubicBezTo>
                  <a:cubicBezTo>
                    <a:pt x="3660" y="396"/>
                    <a:pt x="3662" y="394"/>
                    <a:pt x="3662" y="392"/>
                  </a:cubicBezTo>
                  <a:cubicBezTo>
                    <a:pt x="3662" y="390"/>
                    <a:pt x="3660" y="388"/>
                    <a:pt x="3658" y="388"/>
                  </a:cubicBezTo>
                  <a:moveTo>
                    <a:pt x="1960" y="388"/>
                  </a:moveTo>
                  <a:cubicBezTo>
                    <a:pt x="1958" y="388"/>
                    <a:pt x="1956" y="390"/>
                    <a:pt x="1956" y="392"/>
                  </a:cubicBezTo>
                  <a:cubicBezTo>
                    <a:pt x="1956" y="395"/>
                    <a:pt x="1958" y="397"/>
                    <a:pt x="1960" y="397"/>
                  </a:cubicBezTo>
                  <a:cubicBezTo>
                    <a:pt x="1963" y="397"/>
                    <a:pt x="1965" y="395"/>
                    <a:pt x="1965" y="392"/>
                  </a:cubicBezTo>
                  <a:cubicBezTo>
                    <a:pt x="1965" y="390"/>
                    <a:pt x="1963" y="388"/>
                    <a:pt x="1960" y="388"/>
                  </a:cubicBezTo>
                  <a:moveTo>
                    <a:pt x="3527" y="388"/>
                  </a:moveTo>
                  <a:cubicBezTo>
                    <a:pt x="3525" y="388"/>
                    <a:pt x="3523" y="390"/>
                    <a:pt x="3523" y="392"/>
                  </a:cubicBezTo>
                  <a:cubicBezTo>
                    <a:pt x="3523" y="395"/>
                    <a:pt x="3525" y="397"/>
                    <a:pt x="3527" y="397"/>
                  </a:cubicBezTo>
                  <a:cubicBezTo>
                    <a:pt x="3530" y="397"/>
                    <a:pt x="3532" y="395"/>
                    <a:pt x="3532" y="392"/>
                  </a:cubicBezTo>
                  <a:cubicBezTo>
                    <a:pt x="3532" y="390"/>
                    <a:pt x="3530" y="388"/>
                    <a:pt x="3527" y="388"/>
                  </a:cubicBezTo>
                  <a:moveTo>
                    <a:pt x="2091" y="387"/>
                  </a:moveTo>
                  <a:cubicBezTo>
                    <a:pt x="2088" y="387"/>
                    <a:pt x="2086" y="390"/>
                    <a:pt x="2086" y="392"/>
                  </a:cubicBezTo>
                  <a:cubicBezTo>
                    <a:pt x="2086" y="395"/>
                    <a:pt x="2088" y="397"/>
                    <a:pt x="2091" y="397"/>
                  </a:cubicBezTo>
                  <a:cubicBezTo>
                    <a:pt x="2094" y="397"/>
                    <a:pt x="2096" y="395"/>
                    <a:pt x="2096" y="392"/>
                  </a:cubicBezTo>
                  <a:cubicBezTo>
                    <a:pt x="2096" y="390"/>
                    <a:pt x="2094" y="387"/>
                    <a:pt x="2091" y="387"/>
                  </a:cubicBezTo>
                  <a:moveTo>
                    <a:pt x="3397" y="387"/>
                  </a:moveTo>
                  <a:cubicBezTo>
                    <a:pt x="3394" y="387"/>
                    <a:pt x="3392" y="390"/>
                    <a:pt x="3392" y="392"/>
                  </a:cubicBezTo>
                  <a:cubicBezTo>
                    <a:pt x="3392" y="395"/>
                    <a:pt x="3394" y="397"/>
                    <a:pt x="3397" y="397"/>
                  </a:cubicBezTo>
                  <a:cubicBezTo>
                    <a:pt x="3400" y="397"/>
                    <a:pt x="3402" y="395"/>
                    <a:pt x="3402" y="392"/>
                  </a:cubicBezTo>
                  <a:cubicBezTo>
                    <a:pt x="3402" y="390"/>
                    <a:pt x="3400" y="387"/>
                    <a:pt x="3397" y="387"/>
                  </a:cubicBezTo>
                  <a:moveTo>
                    <a:pt x="2221" y="387"/>
                  </a:moveTo>
                  <a:cubicBezTo>
                    <a:pt x="2218" y="387"/>
                    <a:pt x="2216" y="389"/>
                    <a:pt x="2216" y="392"/>
                  </a:cubicBezTo>
                  <a:cubicBezTo>
                    <a:pt x="2216" y="395"/>
                    <a:pt x="2218" y="398"/>
                    <a:pt x="2221" y="398"/>
                  </a:cubicBezTo>
                  <a:cubicBezTo>
                    <a:pt x="2224" y="398"/>
                    <a:pt x="2227" y="395"/>
                    <a:pt x="2227" y="392"/>
                  </a:cubicBezTo>
                  <a:cubicBezTo>
                    <a:pt x="2227" y="389"/>
                    <a:pt x="2224" y="387"/>
                    <a:pt x="2221" y="387"/>
                  </a:cubicBezTo>
                  <a:moveTo>
                    <a:pt x="3266" y="387"/>
                  </a:moveTo>
                  <a:cubicBezTo>
                    <a:pt x="3263" y="387"/>
                    <a:pt x="3261" y="389"/>
                    <a:pt x="3261" y="392"/>
                  </a:cubicBezTo>
                  <a:cubicBezTo>
                    <a:pt x="3261" y="395"/>
                    <a:pt x="3263" y="398"/>
                    <a:pt x="3266" y="398"/>
                  </a:cubicBezTo>
                  <a:cubicBezTo>
                    <a:pt x="3269" y="398"/>
                    <a:pt x="3272" y="395"/>
                    <a:pt x="3272" y="392"/>
                  </a:cubicBezTo>
                  <a:cubicBezTo>
                    <a:pt x="3272" y="389"/>
                    <a:pt x="3269" y="387"/>
                    <a:pt x="3266" y="387"/>
                  </a:cubicBezTo>
                  <a:moveTo>
                    <a:pt x="2352" y="387"/>
                  </a:moveTo>
                  <a:cubicBezTo>
                    <a:pt x="2349" y="387"/>
                    <a:pt x="2346" y="389"/>
                    <a:pt x="2346" y="392"/>
                  </a:cubicBezTo>
                  <a:cubicBezTo>
                    <a:pt x="2346" y="396"/>
                    <a:pt x="2349" y="398"/>
                    <a:pt x="2352" y="398"/>
                  </a:cubicBezTo>
                  <a:cubicBezTo>
                    <a:pt x="2355" y="398"/>
                    <a:pt x="2358" y="396"/>
                    <a:pt x="2358" y="392"/>
                  </a:cubicBezTo>
                  <a:cubicBezTo>
                    <a:pt x="2358" y="389"/>
                    <a:pt x="2355" y="387"/>
                    <a:pt x="2352" y="387"/>
                  </a:cubicBezTo>
                  <a:moveTo>
                    <a:pt x="3136" y="387"/>
                  </a:moveTo>
                  <a:cubicBezTo>
                    <a:pt x="3132" y="387"/>
                    <a:pt x="3130" y="389"/>
                    <a:pt x="3130" y="392"/>
                  </a:cubicBezTo>
                  <a:cubicBezTo>
                    <a:pt x="3130" y="396"/>
                    <a:pt x="3132" y="398"/>
                    <a:pt x="3136" y="398"/>
                  </a:cubicBezTo>
                  <a:cubicBezTo>
                    <a:pt x="3139" y="398"/>
                    <a:pt x="3141" y="396"/>
                    <a:pt x="3141" y="392"/>
                  </a:cubicBezTo>
                  <a:cubicBezTo>
                    <a:pt x="3141" y="389"/>
                    <a:pt x="3139" y="387"/>
                    <a:pt x="3136" y="387"/>
                  </a:cubicBezTo>
                  <a:moveTo>
                    <a:pt x="2483" y="386"/>
                  </a:moveTo>
                  <a:cubicBezTo>
                    <a:pt x="2479" y="386"/>
                    <a:pt x="2476" y="389"/>
                    <a:pt x="2476" y="392"/>
                  </a:cubicBezTo>
                  <a:cubicBezTo>
                    <a:pt x="2476" y="396"/>
                    <a:pt x="2479" y="398"/>
                    <a:pt x="2483" y="398"/>
                  </a:cubicBezTo>
                  <a:cubicBezTo>
                    <a:pt x="2486" y="398"/>
                    <a:pt x="2489" y="396"/>
                    <a:pt x="2489" y="392"/>
                  </a:cubicBezTo>
                  <a:cubicBezTo>
                    <a:pt x="2489" y="389"/>
                    <a:pt x="2486" y="386"/>
                    <a:pt x="2483" y="386"/>
                  </a:cubicBezTo>
                  <a:moveTo>
                    <a:pt x="2613" y="386"/>
                  </a:moveTo>
                  <a:cubicBezTo>
                    <a:pt x="2610" y="386"/>
                    <a:pt x="2607" y="389"/>
                    <a:pt x="2607" y="392"/>
                  </a:cubicBezTo>
                  <a:cubicBezTo>
                    <a:pt x="2607" y="396"/>
                    <a:pt x="2610" y="398"/>
                    <a:pt x="2613" y="398"/>
                  </a:cubicBezTo>
                  <a:cubicBezTo>
                    <a:pt x="2617" y="398"/>
                    <a:pt x="2619" y="396"/>
                    <a:pt x="2619" y="392"/>
                  </a:cubicBezTo>
                  <a:cubicBezTo>
                    <a:pt x="2619" y="389"/>
                    <a:pt x="2617" y="386"/>
                    <a:pt x="2613" y="386"/>
                  </a:cubicBezTo>
                  <a:moveTo>
                    <a:pt x="2744" y="386"/>
                  </a:moveTo>
                  <a:cubicBezTo>
                    <a:pt x="2740" y="386"/>
                    <a:pt x="2738" y="389"/>
                    <a:pt x="2738" y="392"/>
                  </a:cubicBezTo>
                  <a:cubicBezTo>
                    <a:pt x="2738" y="396"/>
                    <a:pt x="2740" y="398"/>
                    <a:pt x="2744" y="398"/>
                  </a:cubicBezTo>
                  <a:cubicBezTo>
                    <a:pt x="2747" y="398"/>
                    <a:pt x="2750" y="396"/>
                    <a:pt x="2750" y="392"/>
                  </a:cubicBezTo>
                  <a:cubicBezTo>
                    <a:pt x="2750" y="389"/>
                    <a:pt x="2747" y="386"/>
                    <a:pt x="2744" y="386"/>
                  </a:cubicBezTo>
                  <a:moveTo>
                    <a:pt x="2874" y="386"/>
                  </a:moveTo>
                  <a:cubicBezTo>
                    <a:pt x="2871" y="386"/>
                    <a:pt x="2868" y="389"/>
                    <a:pt x="2868" y="392"/>
                  </a:cubicBezTo>
                  <a:cubicBezTo>
                    <a:pt x="2868" y="396"/>
                    <a:pt x="2871" y="398"/>
                    <a:pt x="2874" y="398"/>
                  </a:cubicBezTo>
                  <a:cubicBezTo>
                    <a:pt x="2878" y="398"/>
                    <a:pt x="2881" y="396"/>
                    <a:pt x="2881" y="392"/>
                  </a:cubicBezTo>
                  <a:cubicBezTo>
                    <a:pt x="2881" y="389"/>
                    <a:pt x="2878" y="386"/>
                    <a:pt x="2874" y="386"/>
                  </a:cubicBezTo>
                  <a:moveTo>
                    <a:pt x="3005" y="386"/>
                  </a:moveTo>
                  <a:cubicBezTo>
                    <a:pt x="3002" y="386"/>
                    <a:pt x="2999" y="389"/>
                    <a:pt x="2999" y="392"/>
                  </a:cubicBezTo>
                  <a:cubicBezTo>
                    <a:pt x="2999" y="396"/>
                    <a:pt x="3002" y="398"/>
                    <a:pt x="3005" y="398"/>
                  </a:cubicBezTo>
                  <a:cubicBezTo>
                    <a:pt x="3008" y="398"/>
                    <a:pt x="3011" y="396"/>
                    <a:pt x="3011" y="392"/>
                  </a:cubicBezTo>
                  <a:cubicBezTo>
                    <a:pt x="3011" y="389"/>
                    <a:pt x="3008" y="386"/>
                    <a:pt x="3005" y="386"/>
                  </a:cubicBezTo>
                  <a:moveTo>
                    <a:pt x="1830" y="260"/>
                  </a:moveTo>
                  <a:cubicBezTo>
                    <a:pt x="1829" y="260"/>
                    <a:pt x="1828" y="261"/>
                    <a:pt x="1828" y="262"/>
                  </a:cubicBezTo>
                  <a:cubicBezTo>
                    <a:pt x="1828" y="263"/>
                    <a:pt x="1829" y="264"/>
                    <a:pt x="1830" y="264"/>
                  </a:cubicBezTo>
                  <a:cubicBezTo>
                    <a:pt x="1831" y="264"/>
                    <a:pt x="1831" y="263"/>
                    <a:pt x="1831" y="262"/>
                  </a:cubicBezTo>
                  <a:cubicBezTo>
                    <a:pt x="1831" y="261"/>
                    <a:pt x="1831" y="260"/>
                    <a:pt x="1830" y="260"/>
                  </a:cubicBezTo>
                  <a:moveTo>
                    <a:pt x="3658" y="260"/>
                  </a:moveTo>
                  <a:cubicBezTo>
                    <a:pt x="3657" y="260"/>
                    <a:pt x="3656" y="261"/>
                    <a:pt x="3656" y="262"/>
                  </a:cubicBezTo>
                  <a:cubicBezTo>
                    <a:pt x="3656" y="263"/>
                    <a:pt x="3657" y="264"/>
                    <a:pt x="3658" y="264"/>
                  </a:cubicBezTo>
                  <a:cubicBezTo>
                    <a:pt x="3659" y="264"/>
                    <a:pt x="3660" y="263"/>
                    <a:pt x="3660" y="262"/>
                  </a:cubicBezTo>
                  <a:cubicBezTo>
                    <a:pt x="3660" y="261"/>
                    <a:pt x="3659" y="260"/>
                    <a:pt x="3658" y="260"/>
                  </a:cubicBezTo>
                  <a:moveTo>
                    <a:pt x="1960" y="259"/>
                  </a:moveTo>
                  <a:cubicBezTo>
                    <a:pt x="1959" y="259"/>
                    <a:pt x="1958" y="260"/>
                    <a:pt x="1958" y="262"/>
                  </a:cubicBezTo>
                  <a:cubicBezTo>
                    <a:pt x="1958" y="263"/>
                    <a:pt x="1959" y="264"/>
                    <a:pt x="1960" y="264"/>
                  </a:cubicBezTo>
                  <a:cubicBezTo>
                    <a:pt x="1962" y="264"/>
                    <a:pt x="1963" y="263"/>
                    <a:pt x="1963" y="262"/>
                  </a:cubicBezTo>
                  <a:cubicBezTo>
                    <a:pt x="1963" y="260"/>
                    <a:pt x="1962" y="259"/>
                    <a:pt x="1960" y="259"/>
                  </a:cubicBezTo>
                  <a:moveTo>
                    <a:pt x="3527" y="259"/>
                  </a:moveTo>
                  <a:cubicBezTo>
                    <a:pt x="3526" y="259"/>
                    <a:pt x="3525" y="260"/>
                    <a:pt x="3525" y="262"/>
                  </a:cubicBezTo>
                  <a:cubicBezTo>
                    <a:pt x="3525" y="263"/>
                    <a:pt x="3526" y="264"/>
                    <a:pt x="3527" y="264"/>
                  </a:cubicBezTo>
                  <a:cubicBezTo>
                    <a:pt x="3529" y="264"/>
                    <a:pt x="3530" y="263"/>
                    <a:pt x="3530" y="262"/>
                  </a:cubicBezTo>
                  <a:cubicBezTo>
                    <a:pt x="3530" y="260"/>
                    <a:pt x="3529" y="259"/>
                    <a:pt x="3527" y="259"/>
                  </a:cubicBezTo>
                  <a:moveTo>
                    <a:pt x="2091" y="259"/>
                  </a:moveTo>
                  <a:cubicBezTo>
                    <a:pt x="2089" y="259"/>
                    <a:pt x="2088" y="260"/>
                    <a:pt x="2088" y="262"/>
                  </a:cubicBezTo>
                  <a:cubicBezTo>
                    <a:pt x="2088" y="263"/>
                    <a:pt x="2089" y="265"/>
                    <a:pt x="2091" y="265"/>
                  </a:cubicBezTo>
                  <a:cubicBezTo>
                    <a:pt x="2092" y="265"/>
                    <a:pt x="2094" y="263"/>
                    <a:pt x="2094" y="262"/>
                  </a:cubicBezTo>
                  <a:cubicBezTo>
                    <a:pt x="2094" y="260"/>
                    <a:pt x="2092" y="259"/>
                    <a:pt x="2091" y="259"/>
                  </a:cubicBezTo>
                  <a:moveTo>
                    <a:pt x="2221" y="258"/>
                  </a:moveTo>
                  <a:cubicBezTo>
                    <a:pt x="2220" y="258"/>
                    <a:pt x="2218" y="260"/>
                    <a:pt x="2218" y="262"/>
                  </a:cubicBezTo>
                  <a:cubicBezTo>
                    <a:pt x="2218" y="263"/>
                    <a:pt x="2220" y="265"/>
                    <a:pt x="2221" y="265"/>
                  </a:cubicBezTo>
                  <a:cubicBezTo>
                    <a:pt x="2223" y="265"/>
                    <a:pt x="2225" y="263"/>
                    <a:pt x="2225" y="262"/>
                  </a:cubicBezTo>
                  <a:cubicBezTo>
                    <a:pt x="2225" y="260"/>
                    <a:pt x="2223" y="258"/>
                    <a:pt x="2221" y="258"/>
                  </a:cubicBezTo>
                  <a:moveTo>
                    <a:pt x="3397" y="258"/>
                  </a:moveTo>
                  <a:cubicBezTo>
                    <a:pt x="3395" y="258"/>
                    <a:pt x="3394" y="260"/>
                    <a:pt x="3394" y="262"/>
                  </a:cubicBezTo>
                  <a:cubicBezTo>
                    <a:pt x="3394" y="263"/>
                    <a:pt x="3395" y="265"/>
                    <a:pt x="3397" y="265"/>
                  </a:cubicBezTo>
                  <a:cubicBezTo>
                    <a:pt x="3399" y="265"/>
                    <a:pt x="3400" y="263"/>
                    <a:pt x="3400" y="262"/>
                  </a:cubicBezTo>
                  <a:cubicBezTo>
                    <a:pt x="3400" y="260"/>
                    <a:pt x="3399" y="258"/>
                    <a:pt x="3397" y="258"/>
                  </a:cubicBezTo>
                  <a:moveTo>
                    <a:pt x="2352" y="258"/>
                  </a:moveTo>
                  <a:cubicBezTo>
                    <a:pt x="2350" y="258"/>
                    <a:pt x="2348" y="260"/>
                    <a:pt x="2348" y="262"/>
                  </a:cubicBezTo>
                  <a:cubicBezTo>
                    <a:pt x="2348" y="264"/>
                    <a:pt x="2350" y="265"/>
                    <a:pt x="2352" y="265"/>
                  </a:cubicBezTo>
                  <a:cubicBezTo>
                    <a:pt x="2354" y="265"/>
                    <a:pt x="2356" y="264"/>
                    <a:pt x="2356" y="262"/>
                  </a:cubicBezTo>
                  <a:cubicBezTo>
                    <a:pt x="2356" y="260"/>
                    <a:pt x="2354" y="258"/>
                    <a:pt x="2352" y="258"/>
                  </a:cubicBezTo>
                  <a:moveTo>
                    <a:pt x="3136" y="258"/>
                  </a:moveTo>
                  <a:cubicBezTo>
                    <a:pt x="3134" y="258"/>
                    <a:pt x="3132" y="260"/>
                    <a:pt x="3132" y="262"/>
                  </a:cubicBezTo>
                  <a:cubicBezTo>
                    <a:pt x="3132" y="264"/>
                    <a:pt x="3134" y="265"/>
                    <a:pt x="3136" y="265"/>
                  </a:cubicBezTo>
                  <a:cubicBezTo>
                    <a:pt x="3138" y="265"/>
                    <a:pt x="3139" y="264"/>
                    <a:pt x="3139" y="262"/>
                  </a:cubicBezTo>
                  <a:cubicBezTo>
                    <a:pt x="3139" y="260"/>
                    <a:pt x="3138" y="258"/>
                    <a:pt x="3136" y="258"/>
                  </a:cubicBezTo>
                  <a:moveTo>
                    <a:pt x="3266" y="258"/>
                  </a:moveTo>
                  <a:cubicBezTo>
                    <a:pt x="3264" y="258"/>
                    <a:pt x="3263" y="260"/>
                    <a:pt x="3263" y="262"/>
                  </a:cubicBezTo>
                  <a:cubicBezTo>
                    <a:pt x="3263" y="264"/>
                    <a:pt x="3264" y="265"/>
                    <a:pt x="3266" y="265"/>
                  </a:cubicBezTo>
                  <a:cubicBezTo>
                    <a:pt x="3268" y="265"/>
                    <a:pt x="3270" y="264"/>
                    <a:pt x="3270" y="262"/>
                  </a:cubicBezTo>
                  <a:cubicBezTo>
                    <a:pt x="3270" y="260"/>
                    <a:pt x="3268" y="258"/>
                    <a:pt x="3266" y="258"/>
                  </a:cubicBezTo>
                  <a:moveTo>
                    <a:pt x="2483" y="258"/>
                  </a:moveTo>
                  <a:cubicBezTo>
                    <a:pt x="2480" y="258"/>
                    <a:pt x="2479" y="259"/>
                    <a:pt x="2479" y="262"/>
                  </a:cubicBezTo>
                  <a:cubicBezTo>
                    <a:pt x="2479" y="264"/>
                    <a:pt x="2480" y="266"/>
                    <a:pt x="2483" y="266"/>
                  </a:cubicBezTo>
                  <a:cubicBezTo>
                    <a:pt x="2485" y="266"/>
                    <a:pt x="2487" y="264"/>
                    <a:pt x="2487" y="262"/>
                  </a:cubicBezTo>
                  <a:cubicBezTo>
                    <a:pt x="2487" y="259"/>
                    <a:pt x="2485" y="258"/>
                    <a:pt x="2483" y="258"/>
                  </a:cubicBezTo>
                  <a:moveTo>
                    <a:pt x="2613" y="258"/>
                  </a:moveTo>
                  <a:cubicBezTo>
                    <a:pt x="2611" y="258"/>
                    <a:pt x="2609" y="259"/>
                    <a:pt x="2609" y="262"/>
                  </a:cubicBezTo>
                  <a:cubicBezTo>
                    <a:pt x="2609" y="264"/>
                    <a:pt x="2611" y="266"/>
                    <a:pt x="2613" y="266"/>
                  </a:cubicBezTo>
                  <a:cubicBezTo>
                    <a:pt x="2615" y="266"/>
                    <a:pt x="2617" y="264"/>
                    <a:pt x="2617" y="262"/>
                  </a:cubicBezTo>
                  <a:cubicBezTo>
                    <a:pt x="2617" y="259"/>
                    <a:pt x="2615" y="258"/>
                    <a:pt x="2613" y="258"/>
                  </a:cubicBezTo>
                  <a:moveTo>
                    <a:pt x="2874" y="258"/>
                  </a:moveTo>
                  <a:cubicBezTo>
                    <a:pt x="2872" y="258"/>
                    <a:pt x="2870" y="259"/>
                    <a:pt x="2870" y="262"/>
                  </a:cubicBezTo>
                  <a:cubicBezTo>
                    <a:pt x="2870" y="264"/>
                    <a:pt x="2872" y="266"/>
                    <a:pt x="2874" y="266"/>
                  </a:cubicBezTo>
                  <a:cubicBezTo>
                    <a:pt x="2877" y="266"/>
                    <a:pt x="2878" y="264"/>
                    <a:pt x="2878" y="262"/>
                  </a:cubicBezTo>
                  <a:cubicBezTo>
                    <a:pt x="2878" y="259"/>
                    <a:pt x="2877" y="258"/>
                    <a:pt x="2874" y="258"/>
                  </a:cubicBezTo>
                  <a:moveTo>
                    <a:pt x="3005" y="258"/>
                  </a:moveTo>
                  <a:cubicBezTo>
                    <a:pt x="3003" y="258"/>
                    <a:pt x="3001" y="259"/>
                    <a:pt x="3001" y="262"/>
                  </a:cubicBezTo>
                  <a:cubicBezTo>
                    <a:pt x="3001" y="264"/>
                    <a:pt x="3003" y="266"/>
                    <a:pt x="3005" y="266"/>
                  </a:cubicBezTo>
                  <a:cubicBezTo>
                    <a:pt x="3007" y="266"/>
                    <a:pt x="3009" y="264"/>
                    <a:pt x="3009" y="262"/>
                  </a:cubicBezTo>
                  <a:cubicBezTo>
                    <a:pt x="3009" y="259"/>
                    <a:pt x="3007" y="258"/>
                    <a:pt x="3005" y="258"/>
                  </a:cubicBezTo>
                  <a:moveTo>
                    <a:pt x="2744" y="257"/>
                  </a:moveTo>
                  <a:cubicBezTo>
                    <a:pt x="2741" y="257"/>
                    <a:pt x="2739" y="259"/>
                    <a:pt x="2739" y="262"/>
                  </a:cubicBezTo>
                  <a:cubicBezTo>
                    <a:pt x="2739" y="264"/>
                    <a:pt x="2741" y="266"/>
                    <a:pt x="2744" y="266"/>
                  </a:cubicBezTo>
                  <a:cubicBezTo>
                    <a:pt x="2746" y="266"/>
                    <a:pt x="2748" y="264"/>
                    <a:pt x="2748" y="262"/>
                  </a:cubicBezTo>
                  <a:cubicBezTo>
                    <a:pt x="2748" y="259"/>
                    <a:pt x="2746" y="257"/>
                    <a:pt x="2744" y="257"/>
                  </a:cubicBezTo>
                  <a:moveTo>
                    <a:pt x="1830" y="131"/>
                  </a:moveTo>
                  <a:cubicBezTo>
                    <a:pt x="1829" y="131"/>
                    <a:pt x="1829" y="131"/>
                    <a:pt x="1829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cubicBezTo>
                    <a:pt x="1830" y="131"/>
                    <a:pt x="1830" y="131"/>
                    <a:pt x="1830" y="131"/>
                  </a:cubicBezTo>
                  <a:moveTo>
                    <a:pt x="3658" y="131"/>
                  </a:move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cubicBezTo>
                    <a:pt x="3658" y="131"/>
                    <a:pt x="3658" y="131"/>
                    <a:pt x="3658" y="131"/>
                  </a:cubicBezTo>
                  <a:moveTo>
                    <a:pt x="1960" y="130"/>
                  </a:moveTo>
                  <a:cubicBezTo>
                    <a:pt x="1960" y="130"/>
                    <a:pt x="1959" y="131"/>
                    <a:pt x="1959" y="131"/>
                  </a:cubicBezTo>
                  <a:cubicBezTo>
                    <a:pt x="1959" y="131"/>
                    <a:pt x="1960" y="132"/>
                    <a:pt x="1960" y="132"/>
                  </a:cubicBezTo>
                  <a:cubicBezTo>
                    <a:pt x="1961" y="132"/>
                    <a:pt x="1961" y="131"/>
                    <a:pt x="1961" y="131"/>
                  </a:cubicBezTo>
                  <a:cubicBezTo>
                    <a:pt x="1961" y="131"/>
                    <a:pt x="1961" y="130"/>
                    <a:pt x="1960" y="130"/>
                  </a:cubicBezTo>
                  <a:moveTo>
                    <a:pt x="3527" y="130"/>
                  </a:moveTo>
                  <a:cubicBezTo>
                    <a:pt x="3527" y="130"/>
                    <a:pt x="3527" y="131"/>
                    <a:pt x="3527" y="131"/>
                  </a:cubicBezTo>
                  <a:cubicBezTo>
                    <a:pt x="3527" y="131"/>
                    <a:pt x="3527" y="132"/>
                    <a:pt x="3527" y="132"/>
                  </a:cubicBezTo>
                  <a:cubicBezTo>
                    <a:pt x="3528" y="132"/>
                    <a:pt x="3528" y="131"/>
                    <a:pt x="3528" y="131"/>
                  </a:cubicBezTo>
                  <a:cubicBezTo>
                    <a:pt x="3528" y="131"/>
                    <a:pt x="3528" y="130"/>
                    <a:pt x="3527" y="130"/>
                  </a:cubicBezTo>
                  <a:moveTo>
                    <a:pt x="2091" y="130"/>
                  </a:moveTo>
                  <a:cubicBezTo>
                    <a:pt x="2090" y="130"/>
                    <a:pt x="2090" y="130"/>
                    <a:pt x="2090" y="131"/>
                  </a:cubicBezTo>
                  <a:cubicBezTo>
                    <a:pt x="2090" y="132"/>
                    <a:pt x="2090" y="132"/>
                    <a:pt x="2091" y="132"/>
                  </a:cubicBezTo>
                  <a:cubicBezTo>
                    <a:pt x="2091" y="132"/>
                    <a:pt x="2092" y="132"/>
                    <a:pt x="2092" y="131"/>
                  </a:cubicBezTo>
                  <a:cubicBezTo>
                    <a:pt x="2092" y="130"/>
                    <a:pt x="2091" y="130"/>
                    <a:pt x="2091" y="130"/>
                  </a:cubicBezTo>
                  <a:moveTo>
                    <a:pt x="3397" y="130"/>
                  </a:moveTo>
                  <a:cubicBezTo>
                    <a:pt x="3396" y="130"/>
                    <a:pt x="3396" y="130"/>
                    <a:pt x="3396" y="131"/>
                  </a:cubicBezTo>
                  <a:cubicBezTo>
                    <a:pt x="3396" y="132"/>
                    <a:pt x="3396" y="132"/>
                    <a:pt x="3397" y="132"/>
                  </a:cubicBezTo>
                  <a:cubicBezTo>
                    <a:pt x="3397" y="132"/>
                    <a:pt x="3398" y="132"/>
                    <a:pt x="3398" y="131"/>
                  </a:cubicBezTo>
                  <a:cubicBezTo>
                    <a:pt x="3398" y="130"/>
                    <a:pt x="3397" y="130"/>
                    <a:pt x="3397" y="130"/>
                  </a:cubicBezTo>
                  <a:moveTo>
                    <a:pt x="2221" y="130"/>
                  </a:moveTo>
                  <a:cubicBezTo>
                    <a:pt x="2221" y="130"/>
                    <a:pt x="2220" y="130"/>
                    <a:pt x="2220" y="131"/>
                  </a:cubicBezTo>
                  <a:cubicBezTo>
                    <a:pt x="2220" y="132"/>
                    <a:pt x="2221" y="133"/>
                    <a:pt x="2221" y="133"/>
                  </a:cubicBezTo>
                  <a:cubicBezTo>
                    <a:pt x="2222" y="133"/>
                    <a:pt x="2223" y="132"/>
                    <a:pt x="2223" y="131"/>
                  </a:cubicBezTo>
                  <a:cubicBezTo>
                    <a:pt x="2223" y="130"/>
                    <a:pt x="2222" y="130"/>
                    <a:pt x="2221" y="130"/>
                  </a:cubicBezTo>
                  <a:moveTo>
                    <a:pt x="3266" y="130"/>
                  </a:moveTo>
                  <a:cubicBezTo>
                    <a:pt x="3265" y="130"/>
                    <a:pt x="3265" y="130"/>
                    <a:pt x="3265" y="131"/>
                  </a:cubicBezTo>
                  <a:cubicBezTo>
                    <a:pt x="3265" y="132"/>
                    <a:pt x="3265" y="133"/>
                    <a:pt x="3266" y="133"/>
                  </a:cubicBezTo>
                  <a:cubicBezTo>
                    <a:pt x="3267" y="133"/>
                    <a:pt x="3268" y="132"/>
                    <a:pt x="3268" y="131"/>
                  </a:cubicBezTo>
                  <a:cubicBezTo>
                    <a:pt x="3268" y="130"/>
                    <a:pt x="3267" y="130"/>
                    <a:pt x="3266" y="130"/>
                  </a:cubicBezTo>
                  <a:moveTo>
                    <a:pt x="2352" y="129"/>
                  </a:moveTo>
                  <a:cubicBezTo>
                    <a:pt x="2351" y="129"/>
                    <a:pt x="2350" y="130"/>
                    <a:pt x="2350" y="131"/>
                  </a:cubicBezTo>
                  <a:cubicBezTo>
                    <a:pt x="2350" y="132"/>
                    <a:pt x="2351" y="133"/>
                    <a:pt x="2352" y="133"/>
                  </a:cubicBezTo>
                  <a:cubicBezTo>
                    <a:pt x="2353" y="133"/>
                    <a:pt x="2354" y="132"/>
                    <a:pt x="2354" y="131"/>
                  </a:cubicBezTo>
                  <a:cubicBezTo>
                    <a:pt x="2354" y="130"/>
                    <a:pt x="2353" y="129"/>
                    <a:pt x="2352" y="129"/>
                  </a:cubicBezTo>
                  <a:moveTo>
                    <a:pt x="3136" y="129"/>
                  </a:moveTo>
                  <a:cubicBezTo>
                    <a:pt x="3135" y="129"/>
                    <a:pt x="3134" y="130"/>
                    <a:pt x="3134" y="131"/>
                  </a:cubicBezTo>
                  <a:cubicBezTo>
                    <a:pt x="3134" y="132"/>
                    <a:pt x="3135" y="133"/>
                    <a:pt x="3136" y="133"/>
                  </a:cubicBezTo>
                  <a:cubicBezTo>
                    <a:pt x="3137" y="133"/>
                    <a:pt x="3137" y="132"/>
                    <a:pt x="3137" y="131"/>
                  </a:cubicBezTo>
                  <a:cubicBezTo>
                    <a:pt x="3137" y="130"/>
                    <a:pt x="3137" y="129"/>
                    <a:pt x="3136" y="129"/>
                  </a:cubicBezTo>
                  <a:moveTo>
                    <a:pt x="2483" y="129"/>
                  </a:moveTo>
                  <a:cubicBezTo>
                    <a:pt x="2481" y="129"/>
                    <a:pt x="2480" y="130"/>
                    <a:pt x="2480" y="131"/>
                  </a:cubicBezTo>
                  <a:cubicBezTo>
                    <a:pt x="2480" y="132"/>
                    <a:pt x="2481" y="133"/>
                    <a:pt x="2483" y="133"/>
                  </a:cubicBezTo>
                  <a:cubicBezTo>
                    <a:pt x="2484" y="133"/>
                    <a:pt x="2485" y="132"/>
                    <a:pt x="2485" y="131"/>
                  </a:cubicBezTo>
                  <a:cubicBezTo>
                    <a:pt x="2485" y="130"/>
                    <a:pt x="2484" y="129"/>
                    <a:pt x="2483" y="129"/>
                  </a:cubicBezTo>
                  <a:moveTo>
                    <a:pt x="2613" y="129"/>
                  </a:moveTo>
                  <a:cubicBezTo>
                    <a:pt x="2612" y="129"/>
                    <a:pt x="2611" y="130"/>
                    <a:pt x="2611" y="131"/>
                  </a:cubicBezTo>
                  <a:cubicBezTo>
                    <a:pt x="2611" y="132"/>
                    <a:pt x="2612" y="133"/>
                    <a:pt x="2613" y="133"/>
                  </a:cubicBezTo>
                  <a:cubicBezTo>
                    <a:pt x="2614" y="133"/>
                    <a:pt x="2615" y="132"/>
                    <a:pt x="2615" y="131"/>
                  </a:cubicBezTo>
                  <a:cubicBezTo>
                    <a:pt x="2615" y="130"/>
                    <a:pt x="2614" y="129"/>
                    <a:pt x="2613" y="129"/>
                  </a:cubicBezTo>
                  <a:moveTo>
                    <a:pt x="2744" y="129"/>
                  </a:moveTo>
                  <a:cubicBezTo>
                    <a:pt x="2743" y="129"/>
                    <a:pt x="2742" y="130"/>
                    <a:pt x="2742" y="131"/>
                  </a:cubicBezTo>
                  <a:cubicBezTo>
                    <a:pt x="2742" y="132"/>
                    <a:pt x="2743" y="133"/>
                    <a:pt x="2744" y="133"/>
                  </a:cubicBezTo>
                  <a:cubicBezTo>
                    <a:pt x="2745" y="133"/>
                    <a:pt x="2746" y="132"/>
                    <a:pt x="2746" y="131"/>
                  </a:cubicBezTo>
                  <a:cubicBezTo>
                    <a:pt x="2746" y="130"/>
                    <a:pt x="2745" y="129"/>
                    <a:pt x="2744" y="129"/>
                  </a:cubicBezTo>
                  <a:moveTo>
                    <a:pt x="2874" y="129"/>
                  </a:moveTo>
                  <a:cubicBezTo>
                    <a:pt x="2873" y="129"/>
                    <a:pt x="2872" y="130"/>
                    <a:pt x="2872" y="131"/>
                  </a:cubicBezTo>
                  <a:cubicBezTo>
                    <a:pt x="2872" y="132"/>
                    <a:pt x="2873" y="133"/>
                    <a:pt x="2874" y="133"/>
                  </a:cubicBezTo>
                  <a:cubicBezTo>
                    <a:pt x="2876" y="133"/>
                    <a:pt x="2877" y="132"/>
                    <a:pt x="2877" y="131"/>
                  </a:cubicBezTo>
                  <a:cubicBezTo>
                    <a:pt x="2877" y="130"/>
                    <a:pt x="2876" y="129"/>
                    <a:pt x="2874" y="129"/>
                  </a:cubicBezTo>
                  <a:moveTo>
                    <a:pt x="3005" y="129"/>
                  </a:moveTo>
                  <a:cubicBezTo>
                    <a:pt x="3004" y="129"/>
                    <a:pt x="3003" y="130"/>
                    <a:pt x="3003" y="131"/>
                  </a:cubicBezTo>
                  <a:cubicBezTo>
                    <a:pt x="3003" y="132"/>
                    <a:pt x="3004" y="133"/>
                    <a:pt x="3005" y="133"/>
                  </a:cubicBezTo>
                  <a:cubicBezTo>
                    <a:pt x="3006" y="133"/>
                    <a:pt x="3007" y="132"/>
                    <a:pt x="3007" y="131"/>
                  </a:cubicBezTo>
                  <a:cubicBezTo>
                    <a:pt x="3007" y="130"/>
                    <a:pt x="3006" y="129"/>
                    <a:pt x="3005" y="129"/>
                  </a:cubicBezTo>
                  <a:moveTo>
                    <a:pt x="2483" y="0"/>
                  </a:moveTo>
                  <a:cubicBezTo>
                    <a:pt x="2482" y="0"/>
                    <a:pt x="2482" y="0"/>
                    <a:pt x="2482" y="0"/>
                  </a:cubicBezTo>
                  <a:cubicBezTo>
                    <a:pt x="2483" y="1"/>
                    <a:pt x="2483" y="1"/>
                    <a:pt x="2483" y="1"/>
                  </a:cubicBezTo>
                  <a:cubicBezTo>
                    <a:pt x="2483" y="0"/>
                    <a:pt x="2483" y="0"/>
                    <a:pt x="2483" y="0"/>
                  </a:cubicBezTo>
                  <a:cubicBezTo>
                    <a:pt x="2483" y="0"/>
                    <a:pt x="2483" y="0"/>
                    <a:pt x="2483" y="0"/>
                  </a:cubicBezTo>
                  <a:moveTo>
                    <a:pt x="2613" y="0"/>
                  </a:moveTo>
                  <a:cubicBezTo>
                    <a:pt x="2613" y="0"/>
                    <a:pt x="2613" y="0"/>
                    <a:pt x="2613" y="0"/>
                  </a:cubicBezTo>
                  <a:cubicBezTo>
                    <a:pt x="2613" y="1"/>
                    <a:pt x="2613" y="1"/>
                    <a:pt x="2613" y="1"/>
                  </a:cubicBezTo>
                  <a:cubicBezTo>
                    <a:pt x="2614" y="0"/>
                    <a:pt x="2614" y="0"/>
                    <a:pt x="2614" y="0"/>
                  </a:cubicBezTo>
                  <a:cubicBezTo>
                    <a:pt x="2613" y="0"/>
                    <a:pt x="2613" y="0"/>
                    <a:pt x="2613" y="0"/>
                  </a:cubicBezTo>
                  <a:moveTo>
                    <a:pt x="2744" y="0"/>
                  </a:moveTo>
                  <a:cubicBezTo>
                    <a:pt x="2743" y="0"/>
                    <a:pt x="2743" y="0"/>
                    <a:pt x="2743" y="0"/>
                  </a:cubicBezTo>
                  <a:cubicBezTo>
                    <a:pt x="2744" y="1"/>
                    <a:pt x="2744" y="1"/>
                    <a:pt x="2744" y="1"/>
                  </a:cubicBezTo>
                  <a:cubicBezTo>
                    <a:pt x="2744" y="0"/>
                    <a:pt x="2744" y="0"/>
                    <a:pt x="2744" y="0"/>
                  </a:cubicBezTo>
                  <a:cubicBezTo>
                    <a:pt x="2744" y="0"/>
                    <a:pt x="2744" y="0"/>
                    <a:pt x="2744" y="0"/>
                  </a:cubicBezTo>
                  <a:moveTo>
                    <a:pt x="2874" y="0"/>
                  </a:moveTo>
                  <a:cubicBezTo>
                    <a:pt x="2874" y="0"/>
                    <a:pt x="2874" y="0"/>
                    <a:pt x="2874" y="0"/>
                  </a:cubicBezTo>
                  <a:cubicBezTo>
                    <a:pt x="2874" y="1"/>
                    <a:pt x="2874" y="1"/>
                    <a:pt x="2874" y="1"/>
                  </a:cubicBezTo>
                  <a:cubicBezTo>
                    <a:pt x="2875" y="0"/>
                    <a:pt x="2875" y="0"/>
                    <a:pt x="2875" y="0"/>
                  </a:cubicBezTo>
                  <a:cubicBezTo>
                    <a:pt x="2874" y="0"/>
                    <a:pt x="2874" y="0"/>
                    <a:pt x="2874" y="0"/>
                  </a:cubicBezTo>
                  <a:moveTo>
                    <a:pt x="3005" y="0"/>
                  </a:moveTo>
                  <a:cubicBezTo>
                    <a:pt x="3005" y="0"/>
                    <a:pt x="3005" y="0"/>
                    <a:pt x="3005" y="0"/>
                  </a:cubicBezTo>
                  <a:cubicBezTo>
                    <a:pt x="3005" y="1"/>
                    <a:pt x="3005" y="1"/>
                    <a:pt x="3005" y="1"/>
                  </a:cubicBezTo>
                  <a:cubicBezTo>
                    <a:pt x="3005" y="0"/>
                    <a:pt x="3005" y="0"/>
                    <a:pt x="3005" y="0"/>
                  </a:cubicBezTo>
                  <a:cubicBezTo>
                    <a:pt x="3005" y="0"/>
                    <a:pt x="3005" y="0"/>
                    <a:pt x="3005" y="0"/>
                  </a:cubicBezTo>
                  <a:moveTo>
                    <a:pt x="4050" y="5747"/>
                  </a:move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8"/>
                    <a:pt x="4050" y="5748"/>
                    <a:pt x="4050" y="5748"/>
                  </a:cubicBezTo>
                  <a:cubicBezTo>
                    <a:pt x="4050" y="5747"/>
                    <a:pt x="4050" y="5747"/>
                    <a:pt x="4050" y="5747"/>
                  </a:cubicBezTo>
                  <a:cubicBezTo>
                    <a:pt x="4050" y="5747"/>
                    <a:pt x="4050" y="5747"/>
                    <a:pt x="4050" y="5747"/>
                  </a:cubicBezTo>
                  <a:moveTo>
                    <a:pt x="1568" y="5746"/>
                  </a:moveTo>
                  <a:cubicBezTo>
                    <a:pt x="1568" y="5746"/>
                    <a:pt x="1568" y="5747"/>
                    <a:pt x="1568" y="5747"/>
                  </a:cubicBezTo>
                  <a:cubicBezTo>
                    <a:pt x="1568" y="5748"/>
                    <a:pt x="1568" y="5748"/>
                    <a:pt x="1568" y="5748"/>
                  </a:cubicBezTo>
                  <a:cubicBezTo>
                    <a:pt x="1569" y="5748"/>
                    <a:pt x="1569" y="5748"/>
                    <a:pt x="1569" y="5747"/>
                  </a:cubicBezTo>
                  <a:cubicBezTo>
                    <a:pt x="1569" y="5747"/>
                    <a:pt x="1569" y="5746"/>
                    <a:pt x="1568" y="5746"/>
                  </a:cubicBezTo>
                  <a:moveTo>
                    <a:pt x="3919" y="5746"/>
                  </a:moveTo>
                  <a:cubicBezTo>
                    <a:pt x="3919" y="5746"/>
                    <a:pt x="3919" y="5747"/>
                    <a:pt x="3919" y="5747"/>
                  </a:cubicBezTo>
                  <a:cubicBezTo>
                    <a:pt x="3919" y="5748"/>
                    <a:pt x="3919" y="5748"/>
                    <a:pt x="3919" y="5748"/>
                  </a:cubicBezTo>
                  <a:cubicBezTo>
                    <a:pt x="3920" y="5748"/>
                    <a:pt x="3920" y="5748"/>
                    <a:pt x="3920" y="5747"/>
                  </a:cubicBezTo>
                  <a:cubicBezTo>
                    <a:pt x="3920" y="5747"/>
                    <a:pt x="3920" y="5746"/>
                    <a:pt x="3919" y="5746"/>
                  </a:cubicBezTo>
                  <a:moveTo>
                    <a:pt x="1699" y="5746"/>
                  </a:moveTo>
                  <a:cubicBezTo>
                    <a:pt x="1698" y="5746"/>
                    <a:pt x="1698" y="5746"/>
                    <a:pt x="1698" y="5747"/>
                  </a:cubicBezTo>
                  <a:cubicBezTo>
                    <a:pt x="1698" y="5748"/>
                    <a:pt x="1698" y="5749"/>
                    <a:pt x="1699" y="5749"/>
                  </a:cubicBezTo>
                  <a:cubicBezTo>
                    <a:pt x="1700" y="5749"/>
                    <a:pt x="1700" y="5748"/>
                    <a:pt x="1700" y="5747"/>
                  </a:cubicBezTo>
                  <a:cubicBezTo>
                    <a:pt x="1700" y="5746"/>
                    <a:pt x="1700" y="5746"/>
                    <a:pt x="1699" y="5746"/>
                  </a:cubicBezTo>
                  <a:moveTo>
                    <a:pt x="3789" y="5746"/>
                  </a:moveTo>
                  <a:cubicBezTo>
                    <a:pt x="3788" y="5746"/>
                    <a:pt x="3787" y="5746"/>
                    <a:pt x="3787" y="5747"/>
                  </a:cubicBezTo>
                  <a:cubicBezTo>
                    <a:pt x="3787" y="5748"/>
                    <a:pt x="3788" y="5749"/>
                    <a:pt x="3789" y="5749"/>
                  </a:cubicBezTo>
                  <a:cubicBezTo>
                    <a:pt x="3789" y="5749"/>
                    <a:pt x="3790" y="5748"/>
                    <a:pt x="3790" y="5747"/>
                  </a:cubicBezTo>
                  <a:cubicBezTo>
                    <a:pt x="3790" y="5746"/>
                    <a:pt x="3789" y="5746"/>
                    <a:pt x="3789" y="5746"/>
                  </a:cubicBezTo>
                  <a:moveTo>
                    <a:pt x="1307" y="5616"/>
                  </a:moveTo>
                  <a:cubicBezTo>
                    <a:pt x="1307" y="5616"/>
                    <a:pt x="1306" y="5616"/>
                    <a:pt x="1306" y="5617"/>
                  </a:cubicBezTo>
                  <a:cubicBezTo>
                    <a:pt x="1306" y="5617"/>
                    <a:pt x="1307" y="5617"/>
                    <a:pt x="1307" y="5617"/>
                  </a:cubicBezTo>
                  <a:cubicBezTo>
                    <a:pt x="1308" y="5617"/>
                    <a:pt x="1308" y="5617"/>
                    <a:pt x="1308" y="5617"/>
                  </a:cubicBezTo>
                  <a:cubicBezTo>
                    <a:pt x="1308" y="5616"/>
                    <a:pt x="1308" y="5616"/>
                    <a:pt x="1307" y="5616"/>
                  </a:cubicBezTo>
                  <a:moveTo>
                    <a:pt x="4180" y="5616"/>
                  </a:moveTo>
                  <a:cubicBezTo>
                    <a:pt x="4180" y="5616"/>
                    <a:pt x="4180" y="5616"/>
                    <a:pt x="4180" y="5617"/>
                  </a:cubicBezTo>
                  <a:cubicBezTo>
                    <a:pt x="4180" y="5617"/>
                    <a:pt x="4180" y="5617"/>
                    <a:pt x="4180" y="5617"/>
                  </a:cubicBezTo>
                  <a:cubicBezTo>
                    <a:pt x="4181" y="5617"/>
                    <a:pt x="4181" y="5617"/>
                    <a:pt x="4181" y="5617"/>
                  </a:cubicBezTo>
                  <a:cubicBezTo>
                    <a:pt x="4181" y="5616"/>
                    <a:pt x="4181" y="5616"/>
                    <a:pt x="4180" y="5616"/>
                  </a:cubicBezTo>
                  <a:moveTo>
                    <a:pt x="1438" y="5615"/>
                  </a:moveTo>
                  <a:cubicBezTo>
                    <a:pt x="1437" y="5615"/>
                    <a:pt x="1436" y="5616"/>
                    <a:pt x="1436" y="5617"/>
                  </a:cubicBezTo>
                  <a:cubicBezTo>
                    <a:pt x="1436" y="5618"/>
                    <a:pt x="1437" y="5618"/>
                    <a:pt x="1438" y="5618"/>
                  </a:cubicBezTo>
                  <a:cubicBezTo>
                    <a:pt x="1439" y="5618"/>
                    <a:pt x="1440" y="5618"/>
                    <a:pt x="1440" y="5617"/>
                  </a:cubicBezTo>
                  <a:cubicBezTo>
                    <a:pt x="1440" y="5616"/>
                    <a:pt x="1439" y="5615"/>
                    <a:pt x="1438" y="5615"/>
                  </a:cubicBezTo>
                  <a:moveTo>
                    <a:pt x="4050" y="5615"/>
                  </a:moveTo>
                  <a:cubicBezTo>
                    <a:pt x="4049" y="5615"/>
                    <a:pt x="4048" y="5616"/>
                    <a:pt x="4048" y="5617"/>
                  </a:cubicBezTo>
                  <a:cubicBezTo>
                    <a:pt x="4048" y="5618"/>
                    <a:pt x="4049" y="5618"/>
                    <a:pt x="4050" y="5618"/>
                  </a:cubicBezTo>
                  <a:cubicBezTo>
                    <a:pt x="4051" y="5618"/>
                    <a:pt x="4052" y="5618"/>
                    <a:pt x="4052" y="5617"/>
                  </a:cubicBezTo>
                  <a:cubicBezTo>
                    <a:pt x="4052" y="5616"/>
                    <a:pt x="4051" y="5615"/>
                    <a:pt x="4050" y="5615"/>
                  </a:cubicBezTo>
                  <a:moveTo>
                    <a:pt x="1568" y="5614"/>
                  </a:moveTo>
                  <a:cubicBezTo>
                    <a:pt x="1567" y="5614"/>
                    <a:pt x="1566" y="5615"/>
                    <a:pt x="1566" y="5617"/>
                  </a:cubicBezTo>
                  <a:cubicBezTo>
                    <a:pt x="1566" y="5618"/>
                    <a:pt x="1567" y="5619"/>
                    <a:pt x="1568" y="5619"/>
                  </a:cubicBezTo>
                  <a:cubicBezTo>
                    <a:pt x="1570" y="5619"/>
                    <a:pt x="1571" y="5618"/>
                    <a:pt x="1571" y="5617"/>
                  </a:cubicBezTo>
                  <a:cubicBezTo>
                    <a:pt x="1571" y="5615"/>
                    <a:pt x="1570" y="5614"/>
                    <a:pt x="1568" y="5614"/>
                  </a:cubicBezTo>
                  <a:moveTo>
                    <a:pt x="3919" y="5614"/>
                  </a:moveTo>
                  <a:cubicBezTo>
                    <a:pt x="3918" y="5614"/>
                    <a:pt x="3917" y="5615"/>
                    <a:pt x="3917" y="5617"/>
                  </a:cubicBezTo>
                  <a:cubicBezTo>
                    <a:pt x="3917" y="5618"/>
                    <a:pt x="3918" y="5619"/>
                    <a:pt x="3919" y="5619"/>
                  </a:cubicBezTo>
                  <a:cubicBezTo>
                    <a:pt x="3921" y="5619"/>
                    <a:pt x="3922" y="5618"/>
                    <a:pt x="3922" y="5617"/>
                  </a:cubicBezTo>
                  <a:cubicBezTo>
                    <a:pt x="3922" y="5615"/>
                    <a:pt x="3921" y="5614"/>
                    <a:pt x="3919" y="5614"/>
                  </a:cubicBezTo>
                  <a:moveTo>
                    <a:pt x="1699" y="5613"/>
                  </a:moveTo>
                  <a:cubicBezTo>
                    <a:pt x="1697" y="5613"/>
                    <a:pt x="1696" y="5615"/>
                    <a:pt x="1696" y="5617"/>
                  </a:cubicBezTo>
                  <a:cubicBezTo>
                    <a:pt x="1696" y="5618"/>
                    <a:pt x="1697" y="5620"/>
                    <a:pt x="1699" y="5620"/>
                  </a:cubicBezTo>
                  <a:cubicBezTo>
                    <a:pt x="1701" y="5620"/>
                    <a:pt x="1702" y="5618"/>
                    <a:pt x="1702" y="5617"/>
                  </a:cubicBezTo>
                  <a:cubicBezTo>
                    <a:pt x="1702" y="5615"/>
                    <a:pt x="1701" y="5613"/>
                    <a:pt x="1699" y="5613"/>
                  </a:cubicBezTo>
                  <a:moveTo>
                    <a:pt x="3789" y="5613"/>
                  </a:moveTo>
                  <a:cubicBezTo>
                    <a:pt x="3787" y="5613"/>
                    <a:pt x="3785" y="5615"/>
                    <a:pt x="3785" y="5617"/>
                  </a:cubicBezTo>
                  <a:cubicBezTo>
                    <a:pt x="3785" y="5618"/>
                    <a:pt x="3787" y="5620"/>
                    <a:pt x="3789" y="5620"/>
                  </a:cubicBezTo>
                  <a:cubicBezTo>
                    <a:pt x="3790" y="5620"/>
                    <a:pt x="3792" y="5618"/>
                    <a:pt x="3792" y="5617"/>
                  </a:cubicBezTo>
                  <a:cubicBezTo>
                    <a:pt x="3792" y="5615"/>
                    <a:pt x="3790" y="5613"/>
                    <a:pt x="3789" y="5613"/>
                  </a:cubicBezTo>
                  <a:moveTo>
                    <a:pt x="1046" y="5486"/>
                  </a:move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cubicBezTo>
                    <a:pt x="1046" y="5486"/>
                    <a:pt x="1046" y="5486"/>
                    <a:pt x="1046" y="5486"/>
                  </a:cubicBezTo>
                  <a:moveTo>
                    <a:pt x="4442" y="5486"/>
                  </a:moveTo>
                  <a:cubicBezTo>
                    <a:pt x="4441" y="5486"/>
                    <a:pt x="4441" y="5486"/>
                    <a:pt x="4441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cubicBezTo>
                    <a:pt x="4442" y="5486"/>
                    <a:pt x="4442" y="5486"/>
                    <a:pt x="4442" y="5486"/>
                  </a:cubicBezTo>
                  <a:moveTo>
                    <a:pt x="1177" y="5485"/>
                  </a:moveTo>
                  <a:cubicBezTo>
                    <a:pt x="1176" y="5485"/>
                    <a:pt x="1175" y="5485"/>
                    <a:pt x="1175" y="5486"/>
                  </a:cubicBezTo>
                  <a:cubicBezTo>
                    <a:pt x="1175" y="5487"/>
                    <a:pt x="1176" y="5487"/>
                    <a:pt x="1177" y="5487"/>
                  </a:cubicBezTo>
                  <a:cubicBezTo>
                    <a:pt x="1177" y="5487"/>
                    <a:pt x="1178" y="5487"/>
                    <a:pt x="1178" y="5486"/>
                  </a:cubicBezTo>
                  <a:cubicBezTo>
                    <a:pt x="1178" y="5485"/>
                    <a:pt x="1177" y="5485"/>
                    <a:pt x="1177" y="5485"/>
                  </a:cubicBezTo>
                  <a:moveTo>
                    <a:pt x="4311" y="5485"/>
                  </a:moveTo>
                  <a:cubicBezTo>
                    <a:pt x="4310" y="5485"/>
                    <a:pt x="4310" y="5485"/>
                    <a:pt x="4310" y="5486"/>
                  </a:cubicBezTo>
                  <a:cubicBezTo>
                    <a:pt x="4310" y="5487"/>
                    <a:pt x="4310" y="5487"/>
                    <a:pt x="4311" y="5487"/>
                  </a:cubicBezTo>
                  <a:cubicBezTo>
                    <a:pt x="4312" y="5487"/>
                    <a:pt x="4313" y="5487"/>
                    <a:pt x="4313" y="5486"/>
                  </a:cubicBezTo>
                  <a:cubicBezTo>
                    <a:pt x="4313" y="5485"/>
                    <a:pt x="4312" y="5485"/>
                    <a:pt x="4311" y="5485"/>
                  </a:cubicBezTo>
                  <a:moveTo>
                    <a:pt x="1307" y="5483"/>
                  </a:moveTo>
                  <a:cubicBezTo>
                    <a:pt x="1306" y="5483"/>
                    <a:pt x="1305" y="5485"/>
                    <a:pt x="1305" y="5486"/>
                  </a:cubicBezTo>
                  <a:cubicBezTo>
                    <a:pt x="1305" y="5487"/>
                    <a:pt x="1306" y="5488"/>
                    <a:pt x="1307" y="5488"/>
                  </a:cubicBezTo>
                  <a:cubicBezTo>
                    <a:pt x="1309" y="5488"/>
                    <a:pt x="1310" y="5487"/>
                    <a:pt x="1310" y="5486"/>
                  </a:cubicBezTo>
                  <a:cubicBezTo>
                    <a:pt x="1310" y="5485"/>
                    <a:pt x="1309" y="5483"/>
                    <a:pt x="1307" y="5483"/>
                  </a:cubicBezTo>
                  <a:moveTo>
                    <a:pt x="4180" y="5483"/>
                  </a:moveTo>
                  <a:cubicBezTo>
                    <a:pt x="4179" y="5483"/>
                    <a:pt x="4178" y="5485"/>
                    <a:pt x="4178" y="5486"/>
                  </a:cubicBezTo>
                  <a:cubicBezTo>
                    <a:pt x="4178" y="5487"/>
                    <a:pt x="4179" y="5488"/>
                    <a:pt x="4180" y="5488"/>
                  </a:cubicBezTo>
                  <a:cubicBezTo>
                    <a:pt x="4182" y="5488"/>
                    <a:pt x="4183" y="5487"/>
                    <a:pt x="4183" y="5486"/>
                  </a:cubicBezTo>
                  <a:cubicBezTo>
                    <a:pt x="4183" y="5485"/>
                    <a:pt x="4182" y="5483"/>
                    <a:pt x="4180" y="5483"/>
                  </a:cubicBezTo>
                  <a:moveTo>
                    <a:pt x="1438" y="5483"/>
                  </a:moveTo>
                  <a:cubicBezTo>
                    <a:pt x="1436" y="5483"/>
                    <a:pt x="1434" y="5484"/>
                    <a:pt x="1434" y="5486"/>
                  </a:cubicBezTo>
                  <a:cubicBezTo>
                    <a:pt x="1434" y="5488"/>
                    <a:pt x="1436" y="5489"/>
                    <a:pt x="1438" y="5489"/>
                  </a:cubicBezTo>
                  <a:cubicBezTo>
                    <a:pt x="1440" y="5489"/>
                    <a:pt x="1441" y="5488"/>
                    <a:pt x="1441" y="5486"/>
                  </a:cubicBezTo>
                  <a:cubicBezTo>
                    <a:pt x="1441" y="5484"/>
                    <a:pt x="1440" y="5483"/>
                    <a:pt x="1438" y="5483"/>
                  </a:cubicBezTo>
                  <a:moveTo>
                    <a:pt x="4050" y="5482"/>
                  </a:moveTo>
                  <a:cubicBezTo>
                    <a:pt x="4048" y="5482"/>
                    <a:pt x="4046" y="5484"/>
                    <a:pt x="4046" y="5486"/>
                  </a:cubicBezTo>
                  <a:cubicBezTo>
                    <a:pt x="4046" y="5488"/>
                    <a:pt x="4048" y="5490"/>
                    <a:pt x="4050" y="5490"/>
                  </a:cubicBezTo>
                  <a:cubicBezTo>
                    <a:pt x="4052" y="5490"/>
                    <a:pt x="4053" y="5488"/>
                    <a:pt x="4053" y="5486"/>
                  </a:cubicBezTo>
                  <a:cubicBezTo>
                    <a:pt x="4053" y="5484"/>
                    <a:pt x="4052" y="5482"/>
                    <a:pt x="4050" y="5482"/>
                  </a:cubicBezTo>
                  <a:moveTo>
                    <a:pt x="1568" y="5482"/>
                  </a:moveTo>
                  <a:cubicBezTo>
                    <a:pt x="1566" y="5482"/>
                    <a:pt x="1564" y="5484"/>
                    <a:pt x="1564" y="5486"/>
                  </a:cubicBezTo>
                  <a:cubicBezTo>
                    <a:pt x="1564" y="5488"/>
                    <a:pt x="1566" y="5490"/>
                    <a:pt x="1568" y="5490"/>
                  </a:cubicBezTo>
                  <a:cubicBezTo>
                    <a:pt x="1571" y="5490"/>
                    <a:pt x="1573" y="5488"/>
                    <a:pt x="1573" y="5486"/>
                  </a:cubicBezTo>
                  <a:cubicBezTo>
                    <a:pt x="1573" y="5484"/>
                    <a:pt x="1571" y="5482"/>
                    <a:pt x="1568" y="5482"/>
                  </a:cubicBezTo>
                  <a:moveTo>
                    <a:pt x="3919" y="5482"/>
                  </a:moveTo>
                  <a:cubicBezTo>
                    <a:pt x="3917" y="5482"/>
                    <a:pt x="3915" y="5484"/>
                    <a:pt x="3915" y="5486"/>
                  </a:cubicBezTo>
                  <a:cubicBezTo>
                    <a:pt x="3915" y="5488"/>
                    <a:pt x="3917" y="5490"/>
                    <a:pt x="3919" y="5490"/>
                  </a:cubicBezTo>
                  <a:cubicBezTo>
                    <a:pt x="3922" y="5490"/>
                    <a:pt x="3924" y="5488"/>
                    <a:pt x="3924" y="5486"/>
                  </a:cubicBezTo>
                  <a:cubicBezTo>
                    <a:pt x="3924" y="5484"/>
                    <a:pt x="3922" y="5482"/>
                    <a:pt x="3919" y="5482"/>
                  </a:cubicBezTo>
                  <a:moveTo>
                    <a:pt x="1699" y="5481"/>
                  </a:moveTo>
                  <a:cubicBezTo>
                    <a:pt x="1696" y="5481"/>
                    <a:pt x="1694" y="5483"/>
                    <a:pt x="1694" y="5486"/>
                  </a:cubicBezTo>
                  <a:cubicBezTo>
                    <a:pt x="1694" y="5489"/>
                    <a:pt x="1696" y="5491"/>
                    <a:pt x="1699" y="5491"/>
                  </a:cubicBezTo>
                  <a:cubicBezTo>
                    <a:pt x="1702" y="5491"/>
                    <a:pt x="1704" y="5489"/>
                    <a:pt x="1704" y="5486"/>
                  </a:cubicBezTo>
                  <a:cubicBezTo>
                    <a:pt x="1704" y="5483"/>
                    <a:pt x="1702" y="5481"/>
                    <a:pt x="1699" y="5481"/>
                  </a:cubicBezTo>
                  <a:moveTo>
                    <a:pt x="3789" y="5481"/>
                  </a:moveTo>
                  <a:cubicBezTo>
                    <a:pt x="3786" y="5481"/>
                    <a:pt x="3784" y="5483"/>
                    <a:pt x="3784" y="5486"/>
                  </a:cubicBezTo>
                  <a:cubicBezTo>
                    <a:pt x="3784" y="5489"/>
                    <a:pt x="3786" y="5491"/>
                    <a:pt x="3789" y="5491"/>
                  </a:cubicBezTo>
                  <a:cubicBezTo>
                    <a:pt x="3791" y="5491"/>
                    <a:pt x="3794" y="5489"/>
                    <a:pt x="3794" y="5486"/>
                  </a:cubicBezTo>
                  <a:cubicBezTo>
                    <a:pt x="3794" y="5483"/>
                    <a:pt x="3791" y="5481"/>
                    <a:pt x="3789" y="5481"/>
                  </a:cubicBezTo>
                  <a:moveTo>
                    <a:pt x="915" y="5355"/>
                  </a:moveTo>
                  <a:cubicBezTo>
                    <a:pt x="915" y="5355"/>
                    <a:pt x="915" y="5355"/>
                    <a:pt x="915" y="5355"/>
                  </a:cubicBezTo>
                  <a:cubicBezTo>
                    <a:pt x="915" y="5356"/>
                    <a:pt x="915" y="5356"/>
                    <a:pt x="915" y="5356"/>
                  </a:cubicBezTo>
                  <a:cubicBezTo>
                    <a:pt x="916" y="5356"/>
                    <a:pt x="916" y="5356"/>
                    <a:pt x="916" y="5355"/>
                  </a:cubicBezTo>
                  <a:cubicBezTo>
                    <a:pt x="916" y="5355"/>
                    <a:pt x="916" y="5355"/>
                    <a:pt x="915" y="5355"/>
                  </a:cubicBezTo>
                  <a:moveTo>
                    <a:pt x="4572" y="5355"/>
                  </a:moveTo>
                  <a:cubicBezTo>
                    <a:pt x="4572" y="5355"/>
                    <a:pt x="4572" y="5355"/>
                    <a:pt x="4572" y="5355"/>
                  </a:cubicBezTo>
                  <a:cubicBezTo>
                    <a:pt x="4572" y="5356"/>
                    <a:pt x="4572" y="5356"/>
                    <a:pt x="4572" y="5356"/>
                  </a:cubicBezTo>
                  <a:cubicBezTo>
                    <a:pt x="4573" y="5356"/>
                    <a:pt x="4573" y="5356"/>
                    <a:pt x="4573" y="5355"/>
                  </a:cubicBezTo>
                  <a:cubicBezTo>
                    <a:pt x="4573" y="5355"/>
                    <a:pt x="4573" y="5355"/>
                    <a:pt x="4572" y="5355"/>
                  </a:cubicBezTo>
                  <a:moveTo>
                    <a:pt x="1046" y="5354"/>
                  </a:moveTo>
                  <a:cubicBezTo>
                    <a:pt x="1045" y="5354"/>
                    <a:pt x="1044" y="5354"/>
                    <a:pt x="1044" y="5355"/>
                  </a:cubicBezTo>
                  <a:cubicBezTo>
                    <a:pt x="1044" y="5356"/>
                    <a:pt x="1045" y="5357"/>
                    <a:pt x="1046" y="5357"/>
                  </a:cubicBezTo>
                  <a:cubicBezTo>
                    <a:pt x="1047" y="5357"/>
                    <a:pt x="1048" y="5356"/>
                    <a:pt x="1048" y="5355"/>
                  </a:cubicBezTo>
                  <a:cubicBezTo>
                    <a:pt x="1048" y="5354"/>
                    <a:pt x="1047" y="5354"/>
                    <a:pt x="1046" y="5354"/>
                  </a:cubicBezTo>
                  <a:moveTo>
                    <a:pt x="4442" y="5353"/>
                  </a:moveTo>
                  <a:cubicBezTo>
                    <a:pt x="4440" y="5353"/>
                    <a:pt x="4440" y="5354"/>
                    <a:pt x="4440" y="5355"/>
                  </a:cubicBezTo>
                  <a:cubicBezTo>
                    <a:pt x="4440" y="5357"/>
                    <a:pt x="4440" y="5358"/>
                    <a:pt x="4442" y="5358"/>
                  </a:cubicBezTo>
                  <a:cubicBezTo>
                    <a:pt x="4443" y="5358"/>
                    <a:pt x="4444" y="5357"/>
                    <a:pt x="4444" y="5355"/>
                  </a:cubicBezTo>
                  <a:cubicBezTo>
                    <a:pt x="4444" y="5354"/>
                    <a:pt x="4443" y="5353"/>
                    <a:pt x="4442" y="5353"/>
                  </a:cubicBezTo>
                  <a:moveTo>
                    <a:pt x="1177" y="5352"/>
                  </a:moveTo>
                  <a:cubicBezTo>
                    <a:pt x="1175" y="5352"/>
                    <a:pt x="1173" y="5354"/>
                    <a:pt x="1173" y="5355"/>
                  </a:cubicBezTo>
                  <a:cubicBezTo>
                    <a:pt x="1173" y="5357"/>
                    <a:pt x="1175" y="5359"/>
                    <a:pt x="1177" y="5359"/>
                  </a:cubicBezTo>
                  <a:cubicBezTo>
                    <a:pt x="1178" y="5359"/>
                    <a:pt x="1180" y="5357"/>
                    <a:pt x="1180" y="5355"/>
                  </a:cubicBezTo>
                  <a:cubicBezTo>
                    <a:pt x="1180" y="5354"/>
                    <a:pt x="1178" y="5352"/>
                    <a:pt x="1177" y="5352"/>
                  </a:cubicBezTo>
                  <a:moveTo>
                    <a:pt x="4311" y="5352"/>
                  </a:moveTo>
                  <a:cubicBezTo>
                    <a:pt x="4309" y="5352"/>
                    <a:pt x="4308" y="5354"/>
                    <a:pt x="4308" y="5355"/>
                  </a:cubicBezTo>
                  <a:cubicBezTo>
                    <a:pt x="4308" y="5357"/>
                    <a:pt x="4309" y="5359"/>
                    <a:pt x="4311" y="5359"/>
                  </a:cubicBezTo>
                  <a:cubicBezTo>
                    <a:pt x="4313" y="5359"/>
                    <a:pt x="4314" y="5357"/>
                    <a:pt x="4314" y="5355"/>
                  </a:cubicBezTo>
                  <a:cubicBezTo>
                    <a:pt x="4314" y="5354"/>
                    <a:pt x="4313" y="5352"/>
                    <a:pt x="4311" y="5352"/>
                  </a:cubicBezTo>
                  <a:moveTo>
                    <a:pt x="1307" y="5351"/>
                  </a:moveTo>
                  <a:cubicBezTo>
                    <a:pt x="1305" y="5351"/>
                    <a:pt x="1303" y="5353"/>
                    <a:pt x="1303" y="5355"/>
                  </a:cubicBezTo>
                  <a:cubicBezTo>
                    <a:pt x="1303" y="5358"/>
                    <a:pt x="1305" y="5359"/>
                    <a:pt x="1307" y="5359"/>
                  </a:cubicBezTo>
                  <a:cubicBezTo>
                    <a:pt x="1309" y="5359"/>
                    <a:pt x="1311" y="5358"/>
                    <a:pt x="1311" y="5355"/>
                  </a:cubicBezTo>
                  <a:cubicBezTo>
                    <a:pt x="1311" y="5353"/>
                    <a:pt x="1309" y="5351"/>
                    <a:pt x="1307" y="5351"/>
                  </a:cubicBezTo>
                  <a:moveTo>
                    <a:pt x="4180" y="5351"/>
                  </a:moveTo>
                  <a:cubicBezTo>
                    <a:pt x="4178" y="5351"/>
                    <a:pt x="4176" y="5353"/>
                    <a:pt x="4176" y="5355"/>
                  </a:cubicBezTo>
                  <a:cubicBezTo>
                    <a:pt x="4176" y="5358"/>
                    <a:pt x="4178" y="5360"/>
                    <a:pt x="4180" y="5360"/>
                  </a:cubicBezTo>
                  <a:cubicBezTo>
                    <a:pt x="4183" y="5360"/>
                    <a:pt x="4185" y="5358"/>
                    <a:pt x="4185" y="5355"/>
                  </a:cubicBezTo>
                  <a:cubicBezTo>
                    <a:pt x="4185" y="5353"/>
                    <a:pt x="4183" y="5351"/>
                    <a:pt x="4180" y="5351"/>
                  </a:cubicBezTo>
                  <a:moveTo>
                    <a:pt x="1438" y="5350"/>
                  </a:moveTo>
                  <a:cubicBezTo>
                    <a:pt x="1435" y="5350"/>
                    <a:pt x="1433" y="5353"/>
                    <a:pt x="1433" y="5355"/>
                  </a:cubicBezTo>
                  <a:cubicBezTo>
                    <a:pt x="1433" y="5358"/>
                    <a:pt x="1435" y="5360"/>
                    <a:pt x="1438" y="5360"/>
                  </a:cubicBezTo>
                  <a:cubicBezTo>
                    <a:pt x="1441" y="5360"/>
                    <a:pt x="1443" y="5358"/>
                    <a:pt x="1443" y="5355"/>
                  </a:cubicBezTo>
                  <a:cubicBezTo>
                    <a:pt x="1443" y="5353"/>
                    <a:pt x="1441" y="5350"/>
                    <a:pt x="1438" y="5350"/>
                  </a:cubicBezTo>
                  <a:moveTo>
                    <a:pt x="4050" y="5350"/>
                  </a:moveTo>
                  <a:cubicBezTo>
                    <a:pt x="4047" y="5350"/>
                    <a:pt x="4044" y="5352"/>
                    <a:pt x="4044" y="5355"/>
                  </a:cubicBezTo>
                  <a:cubicBezTo>
                    <a:pt x="4044" y="5358"/>
                    <a:pt x="4047" y="5361"/>
                    <a:pt x="4050" y="5361"/>
                  </a:cubicBezTo>
                  <a:cubicBezTo>
                    <a:pt x="4053" y="5361"/>
                    <a:pt x="4055" y="5358"/>
                    <a:pt x="4055" y="5355"/>
                  </a:cubicBezTo>
                  <a:cubicBezTo>
                    <a:pt x="4055" y="5352"/>
                    <a:pt x="4053" y="5350"/>
                    <a:pt x="4050" y="5350"/>
                  </a:cubicBezTo>
                  <a:moveTo>
                    <a:pt x="1568" y="5349"/>
                  </a:moveTo>
                  <a:cubicBezTo>
                    <a:pt x="1565" y="5349"/>
                    <a:pt x="1562" y="5352"/>
                    <a:pt x="1562" y="5355"/>
                  </a:cubicBezTo>
                  <a:cubicBezTo>
                    <a:pt x="1562" y="5359"/>
                    <a:pt x="1565" y="5362"/>
                    <a:pt x="1568" y="5362"/>
                  </a:cubicBezTo>
                  <a:cubicBezTo>
                    <a:pt x="1572" y="5362"/>
                    <a:pt x="1575" y="5359"/>
                    <a:pt x="1575" y="5355"/>
                  </a:cubicBezTo>
                  <a:cubicBezTo>
                    <a:pt x="1575" y="5352"/>
                    <a:pt x="1572" y="5349"/>
                    <a:pt x="1568" y="5349"/>
                  </a:cubicBezTo>
                  <a:moveTo>
                    <a:pt x="3919" y="5349"/>
                  </a:moveTo>
                  <a:cubicBezTo>
                    <a:pt x="3916" y="5349"/>
                    <a:pt x="3913" y="5352"/>
                    <a:pt x="3913" y="5355"/>
                  </a:cubicBezTo>
                  <a:cubicBezTo>
                    <a:pt x="3913" y="5359"/>
                    <a:pt x="3916" y="5362"/>
                    <a:pt x="3919" y="5362"/>
                  </a:cubicBezTo>
                  <a:cubicBezTo>
                    <a:pt x="3923" y="5362"/>
                    <a:pt x="3925" y="5359"/>
                    <a:pt x="3925" y="5355"/>
                  </a:cubicBezTo>
                  <a:cubicBezTo>
                    <a:pt x="3925" y="5352"/>
                    <a:pt x="3923" y="5349"/>
                    <a:pt x="3919" y="5349"/>
                  </a:cubicBezTo>
                  <a:moveTo>
                    <a:pt x="1699" y="5348"/>
                  </a:moveTo>
                  <a:cubicBezTo>
                    <a:pt x="1695" y="5348"/>
                    <a:pt x="1692" y="5352"/>
                    <a:pt x="1692" y="5355"/>
                  </a:cubicBezTo>
                  <a:cubicBezTo>
                    <a:pt x="1692" y="5359"/>
                    <a:pt x="1695" y="5362"/>
                    <a:pt x="1699" y="5362"/>
                  </a:cubicBezTo>
                  <a:cubicBezTo>
                    <a:pt x="1703" y="5362"/>
                    <a:pt x="1706" y="5359"/>
                    <a:pt x="1706" y="5355"/>
                  </a:cubicBezTo>
                  <a:cubicBezTo>
                    <a:pt x="1706" y="5352"/>
                    <a:pt x="1703" y="5348"/>
                    <a:pt x="1699" y="5348"/>
                  </a:cubicBezTo>
                  <a:moveTo>
                    <a:pt x="3789" y="5348"/>
                  </a:moveTo>
                  <a:cubicBezTo>
                    <a:pt x="3785" y="5348"/>
                    <a:pt x="3782" y="5352"/>
                    <a:pt x="3782" y="5355"/>
                  </a:cubicBezTo>
                  <a:cubicBezTo>
                    <a:pt x="3782" y="5359"/>
                    <a:pt x="3785" y="5362"/>
                    <a:pt x="3789" y="5362"/>
                  </a:cubicBezTo>
                  <a:cubicBezTo>
                    <a:pt x="3792" y="5362"/>
                    <a:pt x="3796" y="5359"/>
                    <a:pt x="3796" y="5355"/>
                  </a:cubicBezTo>
                  <a:cubicBezTo>
                    <a:pt x="3796" y="5352"/>
                    <a:pt x="3792" y="5348"/>
                    <a:pt x="3789" y="5348"/>
                  </a:cubicBezTo>
                  <a:moveTo>
                    <a:pt x="785" y="5224"/>
                  </a:moveTo>
                  <a:cubicBezTo>
                    <a:pt x="784" y="5224"/>
                    <a:pt x="784" y="5224"/>
                    <a:pt x="784" y="5225"/>
                  </a:cubicBezTo>
                  <a:cubicBezTo>
                    <a:pt x="784" y="5225"/>
                    <a:pt x="784" y="5226"/>
                    <a:pt x="785" y="5226"/>
                  </a:cubicBezTo>
                  <a:cubicBezTo>
                    <a:pt x="785" y="5226"/>
                    <a:pt x="786" y="5225"/>
                    <a:pt x="786" y="5225"/>
                  </a:cubicBezTo>
                  <a:cubicBezTo>
                    <a:pt x="786" y="5224"/>
                    <a:pt x="785" y="5224"/>
                    <a:pt x="785" y="5224"/>
                  </a:cubicBezTo>
                  <a:moveTo>
                    <a:pt x="4703" y="5224"/>
                  </a:moveTo>
                  <a:cubicBezTo>
                    <a:pt x="4702" y="5224"/>
                    <a:pt x="4702" y="5224"/>
                    <a:pt x="4702" y="5225"/>
                  </a:cubicBezTo>
                  <a:cubicBezTo>
                    <a:pt x="4702" y="5225"/>
                    <a:pt x="4702" y="5226"/>
                    <a:pt x="4703" y="5226"/>
                  </a:cubicBezTo>
                  <a:cubicBezTo>
                    <a:pt x="4704" y="5226"/>
                    <a:pt x="4704" y="5225"/>
                    <a:pt x="4704" y="5225"/>
                  </a:cubicBezTo>
                  <a:cubicBezTo>
                    <a:pt x="4704" y="5224"/>
                    <a:pt x="4704" y="5224"/>
                    <a:pt x="4703" y="5224"/>
                  </a:cubicBezTo>
                  <a:moveTo>
                    <a:pt x="915" y="5223"/>
                  </a:moveTo>
                  <a:cubicBezTo>
                    <a:pt x="914" y="5223"/>
                    <a:pt x="913" y="5224"/>
                    <a:pt x="913" y="5225"/>
                  </a:cubicBezTo>
                  <a:cubicBezTo>
                    <a:pt x="913" y="5226"/>
                    <a:pt x="914" y="5227"/>
                    <a:pt x="915" y="5227"/>
                  </a:cubicBezTo>
                  <a:cubicBezTo>
                    <a:pt x="917" y="5227"/>
                    <a:pt x="917" y="5226"/>
                    <a:pt x="917" y="5225"/>
                  </a:cubicBezTo>
                  <a:cubicBezTo>
                    <a:pt x="917" y="5224"/>
                    <a:pt x="917" y="5223"/>
                    <a:pt x="915" y="5223"/>
                  </a:cubicBezTo>
                  <a:moveTo>
                    <a:pt x="4572" y="5222"/>
                  </a:moveTo>
                  <a:cubicBezTo>
                    <a:pt x="4571" y="5222"/>
                    <a:pt x="4570" y="5223"/>
                    <a:pt x="4570" y="5225"/>
                  </a:cubicBezTo>
                  <a:cubicBezTo>
                    <a:pt x="4570" y="5226"/>
                    <a:pt x="4571" y="5227"/>
                    <a:pt x="4572" y="5227"/>
                  </a:cubicBezTo>
                  <a:cubicBezTo>
                    <a:pt x="4574" y="5227"/>
                    <a:pt x="4575" y="5226"/>
                    <a:pt x="4575" y="5225"/>
                  </a:cubicBezTo>
                  <a:cubicBezTo>
                    <a:pt x="4575" y="5223"/>
                    <a:pt x="4574" y="5222"/>
                    <a:pt x="4572" y="5222"/>
                  </a:cubicBezTo>
                  <a:moveTo>
                    <a:pt x="1046" y="5221"/>
                  </a:moveTo>
                  <a:cubicBezTo>
                    <a:pt x="1044" y="5221"/>
                    <a:pt x="1042" y="5223"/>
                    <a:pt x="1042" y="5225"/>
                  </a:cubicBezTo>
                  <a:cubicBezTo>
                    <a:pt x="1042" y="5227"/>
                    <a:pt x="1044" y="5228"/>
                    <a:pt x="1046" y="5228"/>
                  </a:cubicBezTo>
                  <a:cubicBezTo>
                    <a:pt x="1048" y="5228"/>
                    <a:pt x="1050" y="5227"/>
                    <a:pt x="1050" y="5225"/>
                  </a:cubicBezTo>
                  <a:cubicBezTo>
                    <a:pt x="1050" y="5223"/>
                    <a:pt x="1048" y="5221"/>
                    <a:pt x="1046" y="5221"/>
                  </a:cubicBezTo>
                  <a:moveTo>
                    <a:pt x="4442" y="5221"/>
                  </a:moveTo>
                  <a:cubicBezTo>
                    <a:pt x="4440" y="5221"/>
                    <a:pt x="4438" y="5223"/>
                    <a:pt x="4438" y="5225"/>
                  </a:cubicBezTo>
                  <a:cubicBezTo>
                    <a:pt x="4438" y="5227"/>
                    <a:pt x="4440" y="5228"/>
                    <a:pt x="4442" y="5228"/>
                  </a:cubicBezTo>
                  <a:cubicBezTo>
                    <a:pt x="4444" y="5228"/>
                    <a:pt x="4445" y="5227"/>
                    <a:pt x="4445" y="5225"/>
                  </a:cubicBezTo>
                  <a:cubicBezTo>
                    <a:pt x="4445" y="5223"/>
                    <a:pt x="4444" y="5221"/>
                    <a:pt x="4442" y="5221"/>
                  </a:cubicBezTo>
                  <a:moveTo>
                    <a:pt x="1177" y="5220"/>
                  </a:moveTo>
                  <a:cubicBezTo>
                    <a:pt x="1174" y="5220"/>
                    <a:pt x="1172" y="5222"/>
                    <a:pt x="1172" y="5225"/>
                  </a:cubicBezTo>
                  <a:cubicBezTo>
                    <a:pt x="1172" y="5227"/>
                    <a:pt x="1174" y="5229"/>
                    <a:pt x="1177" y="5229"/>
                  </a:cubicBezTo>
                  <a:cubicBezTo>
                    <a:pt x="1179" y="5229"/>
                    <a:pt x="1181" y="5227"/>
                    <a:pt x="1181" y="5225"/>
                  </a:cubicBezTo>
                  <a:cubicBezTo>
                    <a:pt x="1181" y="5222"/>
                    <a:pt x="1179" y="5220"/>
                    <a:pt x="1177" y="5220"/>
                  </a:cubicBezTo>
                  <a:moveTo>
                    <a:pt x="4311" y="5220"/>
                  </a:moveTo>
                  <a:cubicBezTo>
                    <a:pt x="4308" y="5220"/>
                    <a:pt x="4306" y="5222"/>
                    <a:pt x="4306" y="5225"/>
                  </a:cubicBezTo>
                  <a:cubicBezTo>
                    <a:pt x="4306" y="5227"/>
                    <a:pt x="4308" y="5229"/>
                    <a:pt x="4311" y="5229"/>
                  </a:cubicBezTo>
                  <a:cubicBezTo>
                    <a:pt x="4314" y="5229"/>
                    <a:pt x="4316" y="5227"/>
                    <a:pt x="4316" y="5225"/>
                  </a:cubicBezTo>
                  <a:cubicBezTo>
                    <a:pt x="4316" y="5222"/>
                    <a:pt x="4314" y="5220"/>
                    <a:pt x="4311" y="5220"/>
                  </a:cubicBezTo>
                  <a:moveTo>
                    <a:pt x="1307" y="5219"/>
                  </a:moveTo>
                  <a:cubicBezTo>
                    <a:pt x="1304" y="5219"/>
                    <a:pt x="1301" y="5222"/>
                    <a:pt x="1301" y="5225"/>
                  </a:cubicBezTo>
                  <a:cubicBezTo>
                    <a:pt x="1301" y="5228"/>
                    <a:pt x="1304" y="5231"/>
                    <a:pt x="1307" y="5231"/>
                  </a:cubicBezTo>
                  <a:cubicBezTo>
                    <a:pt x="1310" y="5231"/>
                    <a:pt x="1313" y="5228"/>
                    <a:pt x="1313" y="5225"/>
                  </a:cubicBezTo>
                  <a:cubicBezTo>
                    <a:pt x="1313" y="5222"/>
                    <a:pt x="1310" y="5219"/>
                    <a:pt x="1307" y="5219"/>
                  </a:cubicBezTo>
                  <a:moveTo>
                    <a:pt x="4180" y="5219"/>
                  </a:moveTo>
                  <a:cubicBezTo>
                    <a:pt x="4177" y="5219"/>
                    <a:pt x="4175" y="5222"/>
                    <a:pt x="4175" y="5225"/>
                  </a:cubicBezTo>
                  <a:cubicBezTo>
                    <a:pt x="4175" y="5228"/>
                    <a:pt x="4177" y="5231"/>
                    <a:pt x="4180" y="5231"/>
                  </a:cubicBezTo>
                  <a:cubicBezTo>
                    <a:pt x="4184" y="5231"/>
                    <a:pt x="4186" y="5228"/>
                    <a:pt x="4186" y="5225"/>
                  </a:cubicBezTo>
                  <a:cubicBezTo>
                    <a:pt x="4186" y="5222"/>
                    <a:pt x="4184" y="5219"/>
                    <a:pt x="4180" y="5219"/>
                  </a:cubicBezTo>
                  <a:moveTo>
                    <a:pt x="1438" y="5218"/>
                  </a:moveTo>
                  <a:cubicBezTo>
                    <a:pt x="1434" y="5218"/>
                    <a:pt x="1431" y="5221"/>
                    <a:pt x="1431" y="5225"/>
                  </a:cubicBezTo>
                  <a:cubicBezTo>
                    <a:pt x="1431" y="5229"/>
                    <a:pt x="1434" y="5232"/>
                    <a:pt x="1438" y="5232"/>
                  </a:cubicBezTo>
                  <a:cubicBezTo>
                    <a:pt x="1442" y="5232"/>
                    <a:pt x="1445" y="5229"/>
                    <a:pt x="1445" y="5225"/>
                  </a:cubicBezTo>
                  <a:cubicBezTo>
                    <a:pt x="1445" y="5221"/>
                    <a:pt x="1442" y="5218"/>
                    <a:pt x="1438" y="5218"/>
                  </a:cubicBezTo>
                  <a:moveTo>
                    <a:pt x="4050" y="5218"/>
                  </a:moveTo>
                  <a:cubicBezTo>
                    <a:pt x="4046" y="5218"/>
                    <a:pt x="4043" y="5221"/>
                    <a:pt x="4043" y="5225"/>
                  </a:cubicBezTo>
                  <a:cubicBezTo>
                    <a:pt x="4043" y="5229"/>
                    <a:pt x="4046" y="5232"/>
                    <a:pt x="4050" y="5232"/>
                  </a:cubicBezTo>
                  <a:cubicBezTo>
                    <a:pt x="4054" y="5232"/>
                    <a:pt x="4057" y="5229"/>
                    <a:pt x="4057" y="5225"/>
                  </a:cubicBezTo>
                  <a:cubicBezTo>
                    <a:pt x="4057" y="5221"/>
                    <a:pt x="4054" y="5218"/>
                    <a:pt x="4050" y="5218"/>
                  </a:cubicBezTo>
                  <a:moveTo>
                    <a:pt x="1568" y="5217"/>
                  </a:moveTo>
                  <a:cubicBezTo>
                    <a:pt x="1564" y="5217"/>
                    <a:pt x="1560" y="5220"/>
                    <a:pt x="1560" y="5225"/>
                  </a:cubicBezTo>
                  <a:cubicBezTo>
                    <a:pt x="1560" y="5229"/>
                    <a:pt x="1564" y="5233"/>
                    <a:pt x="1568" y="5233"/>
                  </a:cubicBezTo>
                  <a:cubicBezTo>
                    <a:pt x="1573" y="5233"/>
                    <a:pt x="1576" y="5229"/>
                    <a:pt x="1576" y="5225"/>
                  </a:cubicBezTo>
                  <a:cubicBezTo>
                    <a:pt x="1576" y="5220"/>
                    <a:pt x="1573" y="5217"/>
                    <a:pt x="1568" y="5217"/>
                  </a:cubicBezTo>
                  <a:moveTo>
                    <a:pt x="3919" y="5217"/>
                  </a:moveTo>
                  <a:cubicBezTo>
                    <a:pt x="3915" y="5217"/>
                    <a:pt x="3911" y="5220"/>
                    <a:pt x="3911" y="5225"/>
                  </a:cubicBezTo>
                  <a:cubicBezTo>
                    <a:pt x="3911" y="5229"/>
                    <a:pt x="3915" y="5233"/>
                    <a:pt x="3919" y="5233"/>
                  </a:cubicBezTo>
                  <a:cubicBezTo>
                    <a:pt x="3924" y="5233"/>
                    <a:pt x="3927" y="5229"/>
                    <a:pt x="3927" y="5225"/>
                  </a:cubicBezTo>
                  <a:cubicBezTo>
                    <a:pt x="3927" y="5220"/>
                    <a:pt x="3924" y="5217"/>
                    <a:pt x="3919" y="5217"/>
                  </a:cubicBezTo>
                  <a:moveTo>
                    <a:pt x="1699" y="5216"/>
                  </a:moveTo>
                  <a:cubicBezTo>
                    <a:pt x="1694" y="5216"/>
                    <a:pt x="1690" y="5220"/>
                    <a:pt x="1690" y="5225"/>
                  </a:cubicBezTo>
                  <a:cubicBezTo>
                    <a:pt x="1690" y="5230"/>
                    <a:pt x="1694" y="5233"/>
                    <a:pt x="1699" y="5233"/>
                  </a:cubicBezTo>
                  <a:cubicBezTo>
                    <a:pt x="1704" y="5233"/>
                    <a:pt x="1708" y="5230"/>
                    <a:pt x="1708" y="5225"/>
                  </a:cubicBezTo>
                  <a:cubicBezTo>
                    <a:pt x="1708" y="5220"/>
                    <a:pt x="1704" y="5216"/>
                    <a:pt x="1699" y="5216"/>
                  </a:cubicBezTo>
                  <a:moveTo>
                    <a:pt x="3789" y="5216"/>
                  </a:moveTo>
                  <a:cubicBezTo>
                    <a:pt x="3784" y="5216"/>
                    <a:pt x="3780" y="5220"/>
                    <a:pt x="3780" y="5225"/>
                  </a:cubicBezTo>
                  <a:cubicBezTo>
                    <a:pt x="3780" y="5230"/>
                    <a:pt x="3784" y="5233"/>
                    <a:pt x="3789" y="5233"/>
                  </a:cubicBezTo>
                  <a:cubicBezTo>
                    <a:pt x="3793" y="5233"/>
                    <a:pt x="3797" y="5230"/>
                    <a:pt x="3797" y="5225"/>
                  </a:cubicBezTo>
                  <a:cubicBezTo>
                    <a:pt x="3797" y="5220"/>
                    <a:pt x="3793" y="5216"/>
                    <a:pt x="3789" y="5216"/>
                  </a:cubicBezTo>
                  <a:moveTo>
                    <a:pt x="654" y="5093"/>
                  </a:moveTo>
                  <a:cubicBezTo>
                    <a:pt x="653" y="5093"/>
                    <a:pt x="653" y="5094"/>
                    <a:pt x="653" y="5094"/>
                  </a:cubicBezTo>
                  <a:cubicBezTo>
                    <a:pt x="653" y="5095"/>
                    <a:pt x="653" y="5095"/>
                    <a:pt x="654" y="5095"/>
                  </a:cubicBezTo>
                  <a:cubicBezTo>
                    <a:pt x="655" y="5095"/>
                    <a:pt x="655" y="5095"/>
                    <a:pt x="655" y="5094"/>
                  </a:cubicBezTo>
                  <a:cubicBezTo>
                    <a:pt x="655" y="5094"/>
                    <a:pt x="655" y="5093"/>
                    <a:pt x="654" y="5093"/>
                  </a:cubicBezTo>
                  <a:moveTo>
                    <a:pt x="4834" y="5093"/>
                  </a:moveTo>
                  <a:cubicBezTo>
                    <a:pt x="4833" y="5093"/>
                    <a:pt x="4832" y="5094"/>
                    <a:pt x="4832" y="5094"/>
                  </a:cubicBezTo>
                  <a:cubicBezTo>
                    <a:pt x="4832" y="5095"/>
                    <a:pt x="4833" y="5095"/>
                    <a:pt x="4834" y="5095"/>
                  </a:cubicBezTo>
                  <a:cubicBezTo>
                    <a:pt x="4834" y="5095"/>
                    <a:pt x="4835" y="5095"/>
                    <a:pt x="4835" y="5094"/>
                  </a:cubicBezTo>
                  <a:cubicBezTo>
                    <a:pt x="4835" y="5094"/>
                    <a:pt x="4834" y="5093"/>
                    <a:pt x="4834" y="5093"/>
                  </a:cubicBezTo>
                  <a:moveTo>
                    <a:pt x="785" y="5092"/>
                  </a:moveTo>
                  <a:cubicBezTo>
                    <a:pt x="783" y="5092"/>
                    <a:pt x="782" y="5093"/>
                    <a:pt x="782" y="5094"/>
                  </a:cubicBezTo>
                  <a:cubicBezTo>
                    <a:pt x="782" y="5096"/>
                    <a:pt x="783" y="5097"/>
                    <a:pt x="785" y="5097"/>
                  </a:cubicBezTo>
                  <a:cubicBezTo>
                    <a:pt x="786" y="5097"/>
                    <a:pt x="787" y="5096"/>
                    <a:pt x="787" y="5094"/>
                  </a:cubicBezTo>
                  <a:cubicBezTo>
                    <a:pt x="787" y="5093"/>
                    <a:pt x="786" y="5092"/>
                    <a:pt x="785" y="5092"/>
                  </a:cubicBezTo>
                  <a:moveTo>
                    <a:pt x="4703" y="5092"/>
                  </a:moveTo>
                  <a:cubicBezTo>
                    <a:pt x="4702" y="5092"/>
                    <a:pt x="4700" y="5093"/>
                    <a:pt x="4700" y="5094"/>
                  </a:cubicBezTo>
                  <a:cubicBezTo>
                    <a:pt x="4700" y="5096"/>
                    <a:pt x="4702" y="5097"/>
                    <a:pt x="4703" y="5097"/>
                  </a:cubicBezTo>
                  <a:cubicBezTo>
                    <a:pt x="4704" y="5097"/>
                    <a:pt x="4705" y="5096"/>
                    <a:pt x="4705" y="5094"/>
                  </a:cubicBezTo>
                  <a:cubicBezTo>
                    <a:pt x="4705" y="5093"/>
                    <a:pt x="4704" y="5092"/>
                    <a:pt x="4703" y="5092"/>
                  </a:cubicBezTo>
                  <a:moveTo>
                    <a:pt x="915" y="5091"/>
                  </a:moveTo>
                  <a:cubicBezTo>
                    <a:pt x="913" y="5091"/>
                    <a:pt x="912" y="5092"/>
                    <a:pt x="912" y="5094"/>
                  </a:cubicBezTo>
                  <a:cubicBezTo>
                    <a:pt x="912" y="5096"/>
                    <a:pt x="913" y="5098"/>
                    <a:pt x="915" y="5098"/>
                  </a:cubicBezTo>
                  <a:cubicBezTo>
                    <a:pt x="917" y="5098"/>
                    <a:pt x="919" y="5096"/>
                    <a:pt x="919" y="5094"/>
                  </a:cubicBezTo>
                  <a:cubicBezTo>
                    <a:pt x="919" y="5092"/>
                    <a:pt x="917" y="5091"/>
                    <a:pt x="915" y="5091"/>
                  </a:cubicBezTo>
                  <a:moveTo>
                    <a:pt x="4572" y="5090"/>
                  </a:moveTo>
                  <a:cubicBezTo>
                    <a:pt x="4570" y="5090"/>
                    <a:pt x="4568" y="5092"/>
                    <a:pt x="4568" y="5094"/>
                  </a:cubicBezTo>
                  <a:cubicBezTo>
                    <a:pt x="4568" y="5096"/>
                    <a:pt x="4570" y="5098"/>
                    <a:pt x="4572" y="5098"/>
                  </a:cubicBezTo>
                  <a:cubicBezTo>
                    <a:pt x="4575" y="5098"/>
                    <a:pt x="4576" y="5096"/>
                    <a:pt x="4576" y="5094"/>
                  </a:cubicBezTo>
                  <a:cubicBezTo>
                    <a:pt x="4576" y="5092"/>
                    <a:pt x="4575" y="5090"/>
                    <a:pt x="4572" y="5090"/>
                  </a:cubicBezTo>
                  <a:moveTo>
                    <a:pt x="1046" y="5089"/>
                  </a:moveTo>
                  <a:cubicBezTo>
                    <a:pt x="1043" y="5089"/>
                    <a:pt x="1041" y="5091"/>
                    <a:pt x="1041" y="5094"/>
                  </a:cubicBezTo>
                  <a:cubicBezTo>
                    <a:pt x="1041" y="5097"/>
                    <a:pt x="1043" y="5099"/>
                    <a:pt x="1046" y="5099"/>
                  </a:cubicBezTo>
                  <a:cubicBezTo>
                    <a:pt x="1049" y="5099"/>
                    <a:pt x="1051" y="5097"/>
                    <a:pt x="1051" y="5094"/>
                  </a:cubicBezTo>
                  <a:cubicBezTo>
                    <a:pt x="1051" y="5091"/>
                    <a:pt x="1049" y="5089"/>
                    <a:pt x="1046" y="5089"/>
                  </a:cubicBezTo>
                  <a:moveTo>
                    <a:pt x="4442" y="5089"/>
                  </a:moveTo>
                  <a:cubicBezTo>
                    <a:pt x="4439" y="5089"/>
                    <a:pt x="4437" y="5091"/>
                    <a:pt x="4437" y="5094"/>
                  </a:cubicBezTo>
                  <a:cubicBezTo>
                    <a:pt x="4437" y="5097"/>
                    <a:pt x="4439" y="5099"/>
                    <a:pt x="4442" y="5099"/>
                  </a:cubicBezTo>
                  <a:cubicBezTo>
                    <a:pt x="4445" y="5099"/>
                    <a:pt x="4447" y="5097"/>
                    <a:pt x="4447" y="5094"/>
                  </a:cubicBezTo>
                  <a:cubicBezTo>
                    <a:pt x="4447" y="5091"/>
                    <a:pt x="4445" y="5089"/>
                    <a:pt x="4442" y="5089"/>
                  </a:cubicBezTo>
                  <a:moveTo>
                    <a:pt x="1177" y="5088"/>
                  </a:moveTo>
                  <a:cubicBezTo>
                    <a:pt x="1173" y="5088"/>
                    <a:pt x="1170" y="5091"/>
                    <a:pt x="1170" y="5094"/>
                  </a:cubicBezTo>
                  <a:cubicBezTo>
                    <a:pt x="1170" y="5098"/>
                    <a:pt x="1173" y="5100"/>
                    <a:pt x="1177" y="5100"/>
                  </a:cubicBezTo>
                  <a:cubicBezTo>
                    <a:pt x="1180" y="5100"/>
                    <a:pt x="1183" y="5098"/>
                    <a:pt x="1183" y="5094"/>
                  </a:cubicBezTo>
                  <a:cubicBezTo>
                    <a:pt x="1183" y="5091"/>
                    <a:pt x="1180" y="5088"/>
                    <a:pt x="1177" y="5088"/>
                  </a:cubicBezTo>
                  <a:moveTo>
                    <a:pt x="4311" y="5088"/>
                  </a:moveTo>
                  <a:cubicBezTo>
                    <a:pt x="4307" y="5088"/>
                    <a:pt x="4305" y="5091"/>
                    <a:pt x="4305" y="5094"/>
                  </a:cubicBezTo>
                  <a:cubicBezTo>
                    <a:pt x="4305" y="5098"/>
                    <a:pt x="4307" y="5101"/>
                    <a:pt x="4311" y="5101"/>
                  </a:cubicBezTo>
                  <a:cubicBezTo>
                    <a:pt x="4315" y="5101"/>
                    <a:pt x="4318" y="5098"/>
                    <a:pt x="4318" y="5094"/>
                  </a:cubicBezTo>
                  <a:cubicBezTo>
                    <a:pt x="4318" y="5091"/>
                    <a:pt x="4315" y="5088"/>
                    <a:pt x="4311" y="5088"/>
                  </a:cubicBezTo>
                  <a:moveTo>
                    <a:pt x="1307" y="5087"/>
                  </a:moveTo>
                  <a:cubicBezTo>
                    <a:pt x="1303" y="5087"/>
                    <a:pt x="1300" y="5090"/>
                    <a:pt x="1300" y="5094"/>
                  </a:cubicBezTo>
                  <a:cubicBezTo>
                    <a:pt x="1300" y="5098"/>
                    <a:pt x="1303" y="5102"/>
                    <a:pt x="1307" y="5102"/>
                  </a:cubicBezTo>
                  <a:cubicBezTo>
                    <a:pt x="1311" y="5102"/>
                    <a:pt x="1315" y="5098"/>
                    <a:pt x="1315" y="5094"/>
                  </a:cubicBezTo>
                  <a:cubicBezTo>
                    <a:pt x="1315" y="5090"/>
                    <a:pt x="1311" y="5087"/>
                    <a:pt x="1307" y="5087"/>
                  </a:cubicBezTo>
                  <a:moveTo>
                    <a:pt x="4180" y="5087"/>
                  </a:moveTo>
                  <a:cubicBezTo>
                    <a:pt x="4176" y="5087"/>
                    <a:pt x="4173" y="5090"/>
                    <a:pt x="4173" y="5094"/>
                  </a:cubicBezTo>
                  <a:cubicBezTo>
                    <a:pt x="4173" y="5098"/>
                    <a:pt x="4176" y="5102"/>
                    <a:pt x="4180" y="5102"/>
                  </a:cubicBezTo>
                  <a:cubicBezTo>
                    <a:pt x="4185" y="5102"/>
                    <a:pt x="4188" y="5098"/>
                    <a:pt x="4188" y="5094"/>
                  </a:cubicBezTo>
                  <a:cubicBezTo>
                    <a:pt x="4188" y="5090"/>
                    <a:pt x="4185" y="5087"/>
                    <a:pt x="4180" y="5087"/>
                  </a:cubicBezTo>
                  <a:moveTo>
                    <a:pt x="1438" y="5085"/>
                  </a:moveTo>
                  <a:cubicBezTo>
                    <a:pt x="1433" y="5085"/>
                    <a:pt x="1429" y="5089"/>
                    <a:pt x="1429" y="5094"/>
                  </a:cubicBezTo>
                  <a:cubicBezTo>
                    <a:pt x="1429" y="5099"/>
                    <a:pt x="1433" y="5103"/>
                    <a:pt x="1438" y="5103"/>
                  </a:cubicBezTo>
                  <a:cubicBezTo>
                    <a:pt x="1443" y="5103"/>
                    <a:pt x="1446" y="5099"/>
                    <a:pt x="1446" y="5094"/>
                  </a:cubicBezTo>
                  <a:cubicBezTo>
                    <a:pt x="1446" y="5089"/>
                    <a:pt x="1443" y="5085"/>
                    <a:pt x="1438" y="5085"/>
                  </a:cubicBezTo>
                  <a:moveTo>
                    <a:pt x="4050" y="5085"/>
                  </a:moveTo>
                  <a:cubicBezTo>
                    <a:pt x="4045" y="5085"/>
                    <a:pt x="4041" y="5089"/>
                    <a:pt x="4041" y="5094"/>
                  </a:cubicBezTo>
                  <a:cubicBezTo>
                    <a:pt x="4041" y="5099"/>
                    <a:pt x="4045" y="5103"/>
                    <a:pt x="4050" y="5103"/>
                  </a:cubicBezTo>
                  <a:cubicBezTo>
                    <a:pt x="4055" y="5103"/>
                    <a:pt x="4059" y="5099"/>
                    <a:pt x="4059" y="5094"/>
                  </a:cubicBezTo>
                  <a:cubicBezTo>
                    <a:pt x="4059" y="5089"/>
                    <a:pt x="4055" y="5085"/>
                    <a:pt x="4050" y="5085"/>
                  </a:cubicBezTo>
                  <a:moveTo>
                    <a:pt x="1568" y="5084"/>
                  </a:moveTo>
                  <a:cubicBezTo>
                    <a:pt x="1563" y="5084"/>
                    <a:pt x="1559" y="5089"/>
                    <a:pt x="1559" y="5094"/>
                  </a:cubicBezTo>
                  <a:cubicBezTo>
                    <a:pt x="1559" y="5100"/>
                    <a:pt x="1563" y="5104"/>
                    <a:pt x="1568" y="5104"/>
                  </a:cubicBezTo>
                  <a:cubicBezTo>
                    <a:pt x="1574" y="5104"/>
                    <a:pt x="1578" y="5100"/>
                    <a:pt x="1578" y="5094"/>
                  </a:cubicBezTo>
                  <a:cubicBezTo>
                    <a:pt x="1578" y="5089"/>
                    <a:pt x="1574" y="5084"/>
                    <a:pt x="1568" y="5084"/>
                  </a:cubicBezTo>
                  <a:moveTo>
                    <a:pt x="3919" y="5084"/>
                  </a:moveTo>
                  <a:cubicBezTo>
                    <a:pt x="3914" y="5084"/>
                    <a:pt x="3909" y="5089"/>
                    <a:pt x="3909" y="5094"/>
                  </a:cubicBezTo>
                  <a:cubicBezTo>
                    <a:pt x="3909" y="5100"/>
                    <a:pt x="3914" y="5104"/>
                    <a:pt x="3919" y="5104"/>
                  </a:cubicBezTo>
                  <a:cubicBezTo>
                    <a:pt x="3925" y="5104"/>
                    <a:pt x="3929" y="5100"/>
                    <a:pt x="3929" y="5094"/>
                  </a:cubicBezTo>
                  <a:cubicBezTo>
                    <a:pt x="3929" y="5089"/>
                    <a:pt x="3925" y="5084"/>
                    <a:pt x="3919" y="5084"/>
                  </a:cubicBezTo>
                  <a:moveTo>
                    <a:pt x="1699" y="5084"/>
                  </a:moveTo>
                  <a:cubicBezTo>
                    <a:pt x="1693" y="5084"/>
                    <a:pt x="1688" y="5088"/>
                    <a:pt x="1688" y="5094"/>
                  </a:cubicBezTo>
                  <a:cubicBezTo>
                    <a:pt x="1688" y="5100"/>
                    <a:pt x="1693" y="5105"/>
                    <a:pt x="1699" y="5105"/>
                  </a:cubicBezTo>
                  <a:cubicBezTo>
                    <a:pt x="1705" y="5105"/>
                    <a:pt x="1709" y="5100"/>
                    <a:pt x="1709" y="5094"/>
                  </a:cubicBezTo>
                  <a:cubicBezTo>
                    <a:pt x="1709" y="5088"/>
                    <a:pt x="1705" y="5084"/>
                    <a:pt x="1699" y="5084"/>
                  </a:cubicBezTo>
                  <a:moveTo>
                    <a:pt x="3789" y="5084"/>
                  </a:moveTo>
                  <a:cubicBezTo>
                    <a:pt x="3783" y="5084"/>
                    <a:pt x="3778" y="5088"/>
                    <a:pt x="3778" y="5094"/>
                  </a:cubicBezTo>
                  <a:cubicBezTo>
                    <a:pt x="3778" y="5100"/>
                    <a:pt x="3783" y="5105"/>
                    <a:pt x="3789" y="5105"/>
                  </a:cubicBezTo>
                  <a:cubicBezTo>
                    <a:pt x="3794" y="5105"/>
                    <a:pt x="3799" y="5100"/>
                    <a:pt x="3799" y="5094"/>
                  </a:cubicBezTo>
                  <a:cubicBezTo>
                    <a:pt x="3799" y="5088"/>
                    <a:pt x="3794" y="5084"/>
                    <a:pt x="3789" y="5084"/>
                  </a:cubicBezTo>
                  <a:moveTo>
                    <a:pt x="523" y="4962"/>
                  </a:moveTo>
                  <a:cubicBezTo>
                    <a:pt x="523" y="4962"/>
                    <a:pt x="522" y="4963"/>
                    <a:pt x="522" y="4964"/>
                  </a:cubicBezTo>
                  <a:cubicBezTo>
                    <a:pt x="522" y="4964"/>
                    <a:pt x="523" y="4965"/>
                    <a:pt x="523" y="4965"/>
                  </a:cubicBezTo>
                  <a:cubicBezTo>
                    <a:pt x="524" y="4965"/>
                    <a:pt x="525" y="4964"/>
                    <a:pt x="525" y="4964"/>
                  </a:cubicBezTo>
                  <a:cubicBezTo>
                    <a:pt x="525" y="4963"/>
                    <a:pt x="524" y="4962"/>
                    <a:pt x="523" y="4962"/>
                  </a:cubicBezTo>
                  <a:moveTo>
                    <a:pt x="4964" y="4962"/>
                  </a:moveTo>
                  <a:cubicBezTo>
                    <a:pt x="4964" y="4962"/>
                    <a:pt x="4963" y="4963"/>
                    <a:pt x="4963" y="4964"/>
                  </a:cubicBezTo>
                  <a:cubicBezTo>
                    <a:pt x="4963" y="4964"/>
                    <a:pt x="4964" y="4965"/>
                    <a:pt x="4964" y="4965"/>
                  </a:cubicBezTo>
                  <a:cubicBezTo>
                    <a:pt x="4965" y="4965"/>
                    <a:pt x="4965" y="4964"/>
                    <a:pt x="4965" y="4964"/>
                  </a:cubicBezTo>
                  <a:cubicBezTo>
                    <a:pt x="4965" y="4963"/>
                    <a:pt x="4965" y="4962"/>
                    <a:pt x="4964" y="4962"/>
                  </a:cubicBezTo>
                  <a:moveTo>
                    <a:pt x="654" y="4961"/>
                  </a:moveTo>
                  <a:cubicBezTo>
                    <a:pt x="653" y="4961"/>
                    <a:pt x="652" y="4962"/>
                    <a:pt x="652" y="4964"/>
                  </a:cubicBezTo>
                  <a:cubicBezTo>
                    <a:pt x="652" y="4965"/>
                    <a:pt x="653" y="4966"/>
                    <a:pt x="654" y="4966"/>
                  </a:cubicBezTo>
                  <a:cubicBezTo>
                    <a:pt x="656" y="4966"/>
                    <a:pt x="657" y="4965"/>
                    <a:pt x="657" y="4964"/>
                  </a:cubicBezTo>
                  <a:cubicBezTo>
                    <a:pt x="657" y="4962"/>
                    <a:pt x="656" y="4961"/>
                    <a:pt x="654" y="4961"/>
                  </a:cubicBezTo>
                  <a:moveTo>
                    <a:pt x="4834" y="4961"/>
                  </a:moveTo>
                  <a:cubicBezTo>
                    <a:pt x="4832" y="4961"/>
                    <a:pt x="4831" y="4962"/>
                    <a:pt x="4831" y="4964"/>
                  </a:cubicBezTo>
                  <a:cubicBezTo>
                    <a:pt x="4831" y="4965"/>
                    <a:pt x="4832" y="4966"/>
                    <a:pt x="4834" y="4966"/>
                  </a:cubicBezTo>
                  <a:cubicBezTo>
                    <a:pt x="4835" y="4966"/>
                    <a:pt x="4836" y="4965"/>
                    <a:pt x="4836" y="4964"/>
                  </a:cubicBezTo>
                  <a:cubicBezTo>
                    <a:pt x="4836" y="4962"/>
                    <a:pt x="4835" y="4961"/>
                    <a:pt x="4834" y="4961"/>
                  </a:cubicBezTo>
                  <a:moveTo>
                    <a:pt x="785" y="4960"/>
                  </a:moveTo>
                  <a:cubicBezTo>
                    <a:pt x="783" y="4960"/>
                    <a:pt x="781" y="4961"/>
                    <a:pt x="781" y="4964"/>
                  </a:cubicBezTo>
                  <a:cubicBezTo>
                    <a:pt x="781" y="4966"/>
                    <a:pt x="783" y="4968"/>
                    <a:pt x="785" y="4968"/>
                  </a:cubicBezTo>
                  <a:cubicBezTo>
                    <a:pt x="787" y="4968"/>
                    <a:pt x="789" y="4966"/>
                    <a:pt x="789" y="4964"/>
                  </a:cubicBezTo>
                  <a:cubicBezTo>
                    <a:pt x="789" y="4961"/>
                    <a:pt x="787" y="4960"/>
                    <a:pt x="785" y="4960"/>
                  </a:cubicBezTo>
                  <a:moveTo>
                    <a:pt x="4703" y="4960"/>
                  </a:moveTo>
                  <a:cubicBezTo>
                    <a:pt x="4701" y="4960"/>
                    <a:pt x="4699" y="4961"/>
                    <a:pt x="4699" y="4964"/>
                  </a:cubicBezTo>
                  <a:cubicBezTo>
                    <a:pt x="4699" y="4966"/>
                    <a:pt x="4701" y="4968"/>
                    <a:pt x="4703" y="4968"/>
                  </a:cubicBezTo>
                  <a:cubicBezTo>
                    <a:pt x="4705" y="4968"/>
                    <a:pt x="4707" y="4966"/>
                    <a:pt x="4707" y="4964"/>
                  </a:cubicBezTo>
                  <a:cubicBezTo>
                    <a:pt x="4707" y="4961"/>
                    <a:pt x="4705" y="4960"/>
                    <a:pt x="4703" y="4960"/>
                  </a:cubicBezTo>
                  <a:moveTo>
                    <a:pt x="915" y="4958"/>
                  </a:moveTo>
                  <a:cubicBezTo>
                    <a:pt x="912" y="4958"/>
                    <a:pt x="910" y="4961"/>
                    <a:pt x="910" y="4964"/>
                  </a:cubicBezTo>
                  <a:cubicBezTo>
                    <a:pt x="910" y="4967"/>
                    <a:pt x="912" y="4969"/>
                    <a:pt x="915" y="4969"/>
                  </a:cubicBezTo>
                  <a:cubicBezTo>
                    <a:pt x="918" y="4969"/>
                    <a:pt x="921" y="4967"/>
                    <a:pt x="921" y="4964"/>
                  </a:cubicBezTo>
                  <a:cubicBezTo>
                    <a:pt x="921" y="4961"/>
                    <a:pt x="918" y="4958"/>
                    <a:pt x="915" y="4958"/>
                  </a:cubicBezTo>
                  <a:moveTo>
                    <a:pt x="4572" y="4958"/>
                  </a:moveTo>
                  <a:cubicBezTo>
                    <a:pt x="4569" y="4958"/>
                    <a:pt x="4567" y="4961"/>
                    <a:pt x="4567" y="4964"/>
                  </a:cubicBezTo>
                  <a:cubicBezTo>
                    <a:pt x="4567" y="4967"/>
                    <a:pt x="4569" y="4969"/>
                    <a:pt x="4572" y="4969"/>
                  </a:cubicBezTo>
                  <a:cubicBezTo>
                    <a:pt x="4575" y="4969"/>
                    <a:pt x="4578" y="4967"/>
                    <a:pt x="4578" y="4964"/>
                  </a:cubicBezTo>
                  <a:cubicBezTo>
                    <a:pt x="4578" y="4961"/>
                    <a:pt x="4575" y="4958"/>
                    <a:pt x="4572" y="4958"/>
                  </a:cubicBezTo>
                  <a:moveTo>
                    <a:pt x="1046" y="4957"/>
                  </a:moveTo>
                  <a:cubicBezTo>
                    <a:pt x="1042" y="4957"/>
                    <a:pt x="1039" y="4960"/>
                    <a:pt x="1039" y="4964"/>
                  </a:cubicBezTo>
                  <a:cubicBezTo>
                    <a:pt x="1039" y="4967"/>
                    <a:pt x="1042" y="4970"/>
                    <a:pt x="1046" y="4970"/>
                  </a:cubicBezTo>
                  <a:cubicBezTo>
                    <a:pt x="1050" y="4970"/>
                    <a:pt x="1052" y="4967"/>
                    <a:pt x="1052" y="4964"/>
                  </a:cubicBezTo>
                  <a:cubicBezTo>
                    <a:pt x="1052" y="4960"/>
                    <a:pt x="1050" y="4957"/>
                    <a:pt x="1046" y="4957"/>
                  </a:cubicBezTo>
                  <a:moveTo>
                    <a:pt x="4442" y="4957"/>
                  </a:moveTo>
                  <a:cubicBezTo>
                    <a:pt x="4438" y="4957"/>
                    <a:pt x="4435" y="4960"/>
                    <a:pt x="4435" y="4964"/>
                  </a:cubicBezTo>
                  <a:cubicBezTo>
                    <a:pt x="4435" y="4967"/>
                    <a:pt x="4438" y="4970"/>
                    <a:pt x="4442" y="4970"/>
                  </a:cubicBezTo>
                  <a:cubicBezTo>
                    <a:pt x="4445" y="4970"/>
                    <a:pt x="4449" y="4967"/>
                    <a:pt x="4449" y="4964"/>
                  </a:cubicBezTo>
                  <a:cubicBezTo>
                    <a:pt x="4449" y="4960"/>
                    <a:pt x="4445" y="4957"/>
                    <a:pt x="4442" y="4957"/>
                  </a:cubicBezTo>
                  <a:moveTo>
                    <a:pt x="1177" y="4956"/>
                  </a:moveTo>
                  <a:cubicBezTo>
                    <a:pt x="1172" y="4956"/>
                    <a:pt x="1169" y="4959"/>
                    <a:pt x="1169" y="4964"/>
                  </a:cubicBezTo>
                  <a:cubicBezTo>
                    <a:pt x="1169" y="4968"/>
                    <a:pt x="1172" y="4972"/>
                    <a:pt x="1177" y="4972"/>
                  </a:cubicBezTo>
                  <a:cubicBezTo>
                    <a:pt x="1181" y="4972"/>
                    <a:pt x="1184" y="4968"/>
                    <a:pt x="1184" y="4964"/>
                  </a:cubicBezTo>
                  <a:cubicBezTo>
                    <a:pt x="1184" y="4959"/>
                    <a:pt x="1181" y="4956"/>
                    <a:pt x="1177" y="4956"/>
                  </a:cubicBezTo>
                  <a:moveTo>
                    <a:pt x="4311" y="4956"/>
                  </a:moveTo>
                  <a:cubicBezTo>
                    <a:pt x="4307" y="4956"/>
                    <a:pt x="4303" y="4959"/>
                    <a:pt x="4303" y="4964"/>
                  </a:cubicBezTo>
                  <a:cubicBezTo>
                    <a:pt x="4303" y="4968"/>
                    <a:pt x="4307" y="4972"/>
                    <a:pt x="4311" y="4972"/>
                  </a:cubicBezTo>
                  <a:cubicBezTo>
                    <a:pt x="4315" y="4972"/>
                    <a:pt x="4319" y="4968"/>
                    <a:pt x="4319" y="4964"/>
                  </a:cubicBezTo>
                  <a:cubicBezTo>
                    <a:pt x="4319" y="4959"/>
                    <a:pt x="4315" y="4956"/>
                    <a:pt x="4311" y="4956"/>
                  </a:cubicBezTo>
                  <a:moveTo>
                    <a:pt x="1307" y="4954"/>
                  </a:moveTo>
                  <a:cubicBezTo>
                    <a:pt x="1302" y="4954"/>
                    <a:pt x="1298" y="4959"/>
                    <a:pt x="1298" y="4964"/>
                  </a:cubicBezTo>
                  <a:cubicBezTo>
                    <a:pt x="1298" y="4969"/>
                    <a:pt x="1302" y="4973"/>
                    <a:pt x="1307" y="4973"/>
                  </a:cubicBezTo>
                  <a:cubicBezTo>
                    <a:pt x="1312" y="4973"/>
                    <a:pt x="1316" y="4969"/>
                    <a:pt x="1316" y="4964"/>
                  </a:cubicBezTo>
                  <a:cubicBezTo>
                    <a:pt x="1316" y="4959"/>
                    <a:pt x="1312" y="4954"/>
                    <a:pt x="1307" y="4954"/>
                  </a:cubicBezTo>
                  <a:moveTo>
                    <a:pt x="4180" y="4954"/>
                  </a:moveTo>
                  <a:cubicBezTo>
                    <a:pt x="4175" y="4954"/>
                    <a:pt x="4171" y="4959"/>
                    <a:pt x="4171" y="4964"/>
                  </a:cubicBezTo>
                  <a:cubicBezTo>
                    <a:pt x="4171" y="4969"/>
                    <a:pt x="4175" y="4973"/>
                    <a:pt x="4180" y="4973"/>
                  </a:cubicBezTo>
                  <a:cubicBezTo>
                    <a:pt x="4185" y="4973"/>
                    <a:pt x="4190" y="4969"/>
                    <a:pt x="4190" y="4964"/>
                  </a:cubicBezTo>
                  <a:cubicBezTo>
                    <a:pt x="4190" y="4959"/>
                    <a:pt x="4185" y="4954"/>
                    <a:pt x="4180" y="4954"/>
                  </a:cubicBezTo>
                  <a:moveTo>
                    <a:pt x="1438" y="4953"/>
                  </a:moveTo>
                  <a:cubicBezTo>
                    <a:pt x="1432" y="4953"/>
                    <a:pt x="1428" y="4958"/>
                    <a:pt x="1428" y="4964"/>
                  </a:cubicBezTo>
                  <a:cubicBezTo>
                    <a:pt x="1428" y="4969"/>
                    <a:pt x="1432" y="4974"/>
                    <a:pt x="1438" y="4974"/>
                  </a:cubicBezTo>
                  <a:cubicBezTo>
                    <a:pt x="1443" y="4974"/>
                    <a:pt x="1448" y="4969"/>
                    <a:pt x="1448" y="4964"/>
                  </a:cubicBezTo>
                  <a:cubicBezTo>
                    <a:pt x="1448" y="4958"/>
                    <a:pt x="1443" y="4953"/>
                    <a:pt x="1438" y="4953"/>
                  </a:cubicBezTo>
                  <a:moveTo>
                    <a:pt x="4050" y="4953"/>
                  </a:moveTo>
                  <a:cubicBezTo>
                    <a:pt x="4044" y="4953"/>
                    <a:pt x="4039" y="4958"/>
                    <a:pt x="4039" y="4964"/>
                  </a:cubicBezTo>
                  <a:cubicBezTo>
                    <a:pt x="4039" y="4969"/>
                    <a:pt x="4044" y="4974"/>
                    <a:pt x="4050" y="4974"/>
                  </a:cubicBezTo>
                  <a:cubicBezTo>
                    <a:pt x="4056" y="4974"/>
                    <a:pt x="4060" y="4969"/>
                    <a:pt x="4060" y="4964"/>
                  </a:cubicBezTo>
                  <a:cubicBezTo>
                    <a:pt x="4060" y="4958"/>
                    <a:pt x="4056" y="4953"/>
                    <a:pt x="4050" y="4953"/>
                  </a:cubicBezTo>
                  <a:moveTo>
                    <a:pt x="1568" y="4952"/>
                  </a:moveTo>
                  <a:cubicBezTo>
                    <a:pt x="1562" y="4952"/>
                    <a:pt x="1557" y="4957"/>
                    <a:pt x="1557" y="4964"/>
                  </a:cubicBezTo>
                  <a:cubicBezTo>
                    <a:pt x="1557" y="4970"/>
                    <a:pt x="1562" y="4975"/>
                    <a:pt x="1568" y="4975"/>
                  </a:cubicBezTo>
                  <a:cubicBezTo>
                    <a:pt x="1575" y="4975"/>
                    <a:pt x="1580" y="4970"/>
                    <a:pt x="1580" y="4964"/>
                  </a:cubicBezTo>
                  <a:cubicBezTo>
                    <a:pt x="1580" y="4957"/>
                    <a:pt x="1575" y="4952"/>
                    <a:pt x="1568" y="4952"/>
                  </a:cubicBezTo>
                  <a:moveTo>
                    <a:pt x="3919" y="4952"/>
                  </a:moveTo>
                  <a:cubicBezTo>
                    <a:pt x="3913" y="4952"/>
                    <a:pt x="3908" y="4957"/>
                    <a:pt x="3908" y="4964"/>
                  </a:cubicBezTo>
                  <a:cubicBezTo>
                    <a:pt x="3908" y="4970"/>
                    <a:pt x="3913" y="4975"/>
                    <a:pt x="3919" y="4975"/>
                  </a:cubicBezTo>
                  <a:cubicBezTo>
                    <a:pt x="3926" y="4975"/>
                    <a:pt x="3931" y="4970"/>
                    <a:pt x="3931" y="4964"/>
                  </a:cubicBezTo>
                  <a:cubicBezTo>
                    <a:pt x="3931" y="4957"/>
                    <a:pt x="3926" y="4952"/>
                    <a:pt x="3919" y="4952"/>
                  </a:cubicBezTo>
                  <a:moveTo>
                    <a:pt x="1699" y="4951"/>
                  </a:moveTo>
                  <a:cubicBezTo>
                    <a:pt x="1692" y="4951"/>
                    <a:pt x="1687" y="4957"/>
                    <a:pt x="1687" y="4964"/>
                  </a:cubicBezTo>
                  <a:cubicBezTo>
                    <a:pt x="1687" y="4970"/>
                    <a:pt x="1692" y="4976"/>
                    <a:pt x="1699" y="4976"/>
                  </a:cubicBezTo>
                  <a:cubicBezTo>
                    <a:pt x="1706" y="4976"/>
                    <a:pt x="1711" y="4970"/>
                    <a:pt x="1711" y="4964"/>
                  </a:cubicBezTo>
                  <a:cubicBezTo>
                    <a:pt x="1711" y="4957"/>
                    <a:pt x="1706" y="4951"/>
                    <a:pt x="1699" y="4951"/>
                  </a:cubicBezTo>
                  <a:moveTo>
                    <a:pt x="3789" y="4951"/>
                  </a:moveTo>
                  <a:cubicBezTo>
                    <a:pt x="3782" y="4951"/>
                    <a:pt x="3776" y="4957"/>
                    <a:pt x="3776" y="4964"/>
                  </a:cubicBezTo>
                  <a:cubicBezTo>
                    <a:pt x="3776" y="4970"/>
                    <a:pt x="3782" y="4976"/>
                    <a:pt x="3789" y="4976"/>
                  </a:cubicBezTo>
                  <a:cubicBezTo>
                    <a:pt x="3795" y="4976"/>
                    <a:pt x="3801" y="4970"/>
                    <a:pt x="3801" y="4964"/>
                  </a:cubicBezTo>
                  <a:cubicBezTo>
                    <a:pt x="3801" y="4957"/>
                    <a:pt x="3795" y="4951"/>
                    <a:pt x="3789" y="4951"/>
                  </a:cubicBezTo>
                  <a:moveTo>
                    <a:pt x="393" y="4832"/>
                  </a:moveTo>
                  <a:cubicBezTo>
                    <a:pt x="392" y="4832"/>
                    <a:pt x="392" y="4833"/>
                    <a:pt x="392" y="4833"/>
                  </a:cubicBezTo>
                  <a:cubicBezTo>
                    <a:pt x="392" y="4833"/>
                    <a:pt x="392" y="4834"/>
                    <a:pt x="393" y="4834"/>
                  </a:cubicBezTo>
                  <a:cubicBezTo>
                    <a:pt x="393" y="4834"/>
                    <a:pt x="394" y="4833"/>
                    <a:pt x="394" y="4833"/>
                  </a:cubicBezTo>
                  <a:cubicBezTo>
                    <a:pt x="394" y="4833"/>
                    <a:pt x="393" y="4832"/>
                    <a:pt x="393" y="4832"/>
                  </a:cubicBezTo>
                  <a:moveTo>
                    <a:pt x="5095" y="4832"/>
                  </a:moveTo>
                  <a:cubicBezTo>
                    <a:pt x="5094" y="4832"/>
                    <a:pt x="5094" y="4833"/>
                    <a:pt x="5094" y="4833"/>
                  </a:cubicBezTo>
                  <a:cubicBezTo>
                    <a:pt x="5094" y="4833"/>
                    <a:pt x="5094" y="4834"/>
                    <a:pt x="5095" y="4834"/>
                  </a:cubicBezTo>
                  <a:cubicBezTo>
                    <a:pt x="5095" y="4834"/>
                    <a:pt x="5095" y="4833"/>
                    <a:pt x="5095" y="4833"/>
                  </a:cubicBezTo>
                  <a:cubicBezTo>
                    <a:pt x="5095" y="4833"/>
                    <a:pt x="5095" y="4832"/>
                    <a:pt x="5095" y="4832"/>
                  </a:cubicBezTo>
                  <a:moveTo>
                    <a:pt x="523" y="4831"/>
                  </a:moveTo>
                  <a:cubicBezTo>
                    <a:pt x="522" y="4831"/>
                    <a:pt x="521" y="4832"/>
                    <a:pt x="521" y="4833"/>
                  </a:cubicBezTo>
                  <a:cubicBezTo>
                    <a:pt x="521" y="4834"/>
                    <a:pt x="522" y="4835"/>
                    <a:pt x="523" y="4835"/>
                  </a:cubicBezTo>
                  <a:cubicBezTo>
                    <a:pt x="525" y="4835"/>
                    <a:pt x="526" y="4834"/>
                    <a:pt x="526" y="4833"/>
                  </a:cubicBezTo>
                  <a:cubicBezTo>
                    <a:pt x="526" y="4832"/>
                    <a:pt x="525" y="4831"/>
                    <a:pt x="523" y="4831"/>
                  </a:cubicBezTo>
                  <a:moveTo>
                    <a:pt x="4964" y="4830"/>
                  </a:moveTo>
                  <a:cubicBezTo>
                    <a:pt x="4963" y="4830"/>
                    <a:pt x="4962" y="4832"/>
                    <a:pt x="4962" y="4833"/>
                  </a:cubicBezTo>
                  <a:cubicBezTo>
                    <a:pt x="4962" y="4834"/>
                    <a:pt x="4963" y="4835"/>
                    <a:pt x="4964" y="4835"/>
                  </a:cubicBezTo>
                  <a:cubicBezTo>
                    <a:pt x="4966" y="4835"/>
                    <a:pt x="4967" y="4834"/>
                    <a:pt x="4967" y="4833"/>
                  </a:cubicBezTo>
                  <a:cubicBezTo>
                    <a:pt x="4967" y="4832"/>
                    <a:pt x="4966" y="4830"/>
                    <a:pt x="4964" y="4830"/>
                  </a:cubicBezTo>
                  <a:moveTo>
                    <a:pt x="654" y="4829"/>
                  </a:moveTo>
                  <a:cubicBezTo>
                    <a:pt x="652" y="4829"/>
                    <a:pt x="650" y="4831"/>
                    <a:pt x="650" y="4833"/>
                  </a:cubicBezTo>
                  <a:cubicBezTo>
                    <a:pt x="650" y="4835"/>
                    <a:pt x="652" y="4837"/>
                    <a:pt x="654" y="4837"/>
                  </a:cubicBezTo>
                  <a:cubicBezTo>
                    <a:pt x="656" y="4837"/>
                    <a:pt x="658" y="4835"/>
                    <a:pt x="658" y="4833"/>
                  </a:cubicBezTo>
                  <a:cubicBezTo>
                    <a:pt x="658" y="4831"/>
                    <a:pt x="656" y="4829"/>
                    <a:pt x="654" y="4829"/>
                  </a:cubicBezTo>
                  <a:moveTo>
                    <a:pt x="4834" y="4829"/>
                  </a:moveTo>
                  <a:cubicBezTo>
                    <a:pt x="4831" y="4829"/>
                    <a:pt x="4830" y="4831"/>
                    <a:pt x="4830" y="4833"/>
                  </a:cubicBezTo>
                  <a:cubicBezTo>
                    <a:pt x="4830" y="4835"/>
                    <a:pt x="4831" y="4837"/>
                    <a:pt x="4834" y="4837"/>
                  </a:cubicBezTo>
                  <a:cubicBezTo>
                    <a:pt x="4836" y="4837"/>
                    <a:pt x="4837" y="4835"/>
                    <a:pt x="4837" y="4833"/>
                  </a:cubicBezTo>
                  <a:cubicBezTo>
                    <a:pt x="4837" y="4831"/>
                    <a:pt x="4836" y="4829"/>
                    <a:pt x="4834" y="4829"/>
                  </a:cubicBezTo>
                  <a:moveTo>
                    <a:pt x="785" y="4828"/>
                  </a:moveTo>
                  <a:cubicBezTo>
                    <a:pt x="782" y="4828"/>
                    <a:pt x="779" y="4830"/>
                    <a:pt x="779" y="4833"/>
                  </a:cubicBezTo>
                  <a:cubicBezTo>
                    <a:pt x="779" y="4836"/>
                    <a:pt x="782" y="4838"/>
                    <a:pt x="785" y="4838"/>
                  </a:cubicBezTo>
                  <a:cubicBezTo>
                    <a:pt x="788" y="4838"/>
                    <a:pt x="790" y="4836"/>
                    <a:pt x="790" y="4833"/>
                  </a:cubicBezTo>
                  <a:cubicBezTo>
                    <a:pt x="790" y="4830"/>
                    <a:pt x="788" y="4828"/>
                    <a:pt x="785" y="4828"/>
                  </a:cubicBezTo>
                  <a:moveTo>
                    <a:pt x="4703" y="4828"/>
                  </a:moveTo>
                  <a:cubicBezTo>
                    <a:pt x="4700" y="4828"/>
                    <a:pt x="4697" y="4830"/>
                    <a:pt x="4697" y="4833"/>
                  </a:cubicBezTo>
                  <a:cubicBezTo>
                    <a:pt x="4697" y="4836"/>
                    <a:pt x="4700" y="4838"/>
                    <a:pt x="4703" y="4838"/>
                  </a:cubicBezTo>
                  <a:cubicBezTo>
                    <a:pt x="4706" y="4838"/>
                    <a:pt x="4708" y="4836"/>
                    <a:pt x="4708" y="4833"/>
                  </a:cubicBezTo>
                  <a:cubicBezTo>
                    <a:pt x="4708" y="4830"/>
                    <a:pt x="4706" y="4828"/>
                    <a:pt x="4703" y="4828"/>
                  </a:cubicBezTo>
                  <a:moveTo>
                    <a:pt x="915" y="4826"/>
                  </a:moveTo>
                  <a:cubicBezTo>
                    <a:pt x="912" y="4826"/>
                    <a:pt x="908" y="4829"/>
                    <a:pt x="908" y="4833"/>
                  </a:cubicBezTo>
                  <a:cubicBezTo>
                    <a:pt x="908" y="4837"/>
                    <a:pt x="912" y="4840"/>
                    <a:pt x="915" y="4840"/>
                  </a:cubicBezTo>
                  <a:cubicBezTo>
                    <a:pt x="919" y="4840"/>
                    <a:pt x="922" y="4837"/>
                    <a:pt x="922" y="4833"/>
                  </a:cubicBezTo>
                  <a:cubicBezTo>
                    <a:pt x="922" y="4829"/>
                    <a:pt x="919" y="4826"/>
                    <a:pt x="915" y="4826"/>
                  </a:cubicBezTo>
                  <a:moveTo>
                    <a:pt x="4572" y="4826"/>
                  </a:moveTo>
                  <a:cubicBezTo>
                    <a:pt x="4569" y="4826"/>
                    <a:pt x="4565" y="4829"/>
                    <a:pt x="4565" y="4833"/>
                  </a:cubicBezTo>
                  <a:cubicBezTo>
                    <a:pt x="4565" y="4837"/>
                    <a:pt x="4569" y="4840"/>
                    <a:pt x="4572" y="4840"/>
                  </a:cubicBezTo>
                  <a:cubicBezTo>
                    <a:pt x="4576" y="4840"/>
                    <a:pt x="4579" y="4837"/>
                    <a:pt x="4579" y="4833"/>
                  </a:cubicBezTo>
                  <a:cubicBezTo>
                    <a:pt x="4579" y="4829"/>
                    <a:pt x="4576" y="4826"/>
                    <a:pt x="4572" y="4826"/>
                  </a:cubicBezTo>
                  <a:moveTo>
                    <a:pt x="1046" y="4825"/>
                  </a:moveTo>
                  <a:cubicBezTo>
                    <a:pt x="1042" y="4825"/>
                    <a:pt x="1038" y="4829"/>
                    <a:pt x="1038" y="4833"/>
                  </a:cubicBezTo>
                  <a:cubicBezTo>
                    <a:pt x="1038" y="4837"/>
                    <a:pt x="1042" y="4841"/>
                    <a:pt x="1046" y="4841"/>
                  </a:cubicBezTo>
                  <a:cubicBezTo>
                    <a:pt x="1050" y="4841"/>
                    <a:pt x="1054" y="4837"/>
                    <a:pt x="1054" y="4833"/>
                  </a:cubicBezTo>
                  <a:cubicBezTo>
                    <a:pt x="1054" y="4829"/>
                    <a:pt x="1050" y="4825"/>
                    <a:pt x="1046" y="4825"/>
                  </a:cubicBezTo>
                  <a:moveTo>
                    <a:pt x="4442" y="4825"/>
                  </a:moveTo>
                  <a:cubicBezTo>
                    <a:pt x="4437" y="4825"/>
                    <a:pt x="4433" y="4828"/>
                    <a:pt x="4433" y="4833"/>
                  </a:cubicBezTo>
                  <a:cubicBezTo>
                    <a:pt x="4433" y="4838"/>
                    <a:pt x="4437" y="4841"/>
                    <a:pt x="4442" y="4841"/>
                  </a:cubicBezTo>
                  <a:cubicBezTo>
                    <a:pt x="4446" y="4841"/>
                    <a:pt x="4450" y="4838"/>
                    <a:pt x="4450" y="4833"/>
                  </a:cubicBezTo>
                  <a:cubicBezTo>
                    <a:pt x="4450" y="4828"/>
                    <a:pt x="4446" y="4825"/>
                    <a:pt x="4442" y="4825"/>
                  </a:cubicBezTo>
                  <a:moveTo>
                    <a:pt x="1177" y="4824"/>
                  </a:moveTo>
                  <a:cubicBezTo>
                    <a:pt x="1171" y="4824"/>
                    <a:pt x="1167" y="4828"/>
                    <a:pt x="1167" y="4833"/>
                  </a:cubicBezTo>
                  <a:cubicBezTo>
                    <a:pt x="1167" y="4838"/>
                    <a:pt x="1171" y="4842"/>
                    <a:pt x="1177" y="4842"/>
                  </a:cubicBezTo>
                  <a:cubicBezTo>
                    <a:pt x="1182" y="4842"/>
                    <a:pt x="1186" y="4838"/>
                    <a:pt x="1186" y="4833"/>
                  </a:cubicBezTo>
                  <a:cubicBezTo>
                    <a:pt x="1186" y="4828"/>
                    <a:pt x="1182" y="4824"/>
                    <a:pt x="1177" y="4824"/>
                  </a:cubicBezTo>
                  <a:moveTo>
                    <a:pt x="4311" y="4824"/>
                  </a:moveTo>
                  <a:cubicBezTo>
                    <a:pt x="4306" y="4824"/>
                    <a:pt x="4302" y="4828"/>
                    <a:pt x="4302" y="4833"/>
                  </a:cubicBezTo>
                  <a:cubicBezTo>
                    <a:pt x="4302" y="4838"/>
                    <a:pt x="4306" y="4842"/>
                    <a:pt x="4311" y="4842"/>
                  </a:cubicBezTo>
                  <a:cubicBezTo>
                    <a:pt x="4316" y="4842"/>
                    <a:pt x="4321" y="4838"/>
                    <a:pt x="4321" y="4833"/>
                  </a:cubicBezTo>
                  <a:cubicBezTo>
                    <a:pt x="4321" y="4828"/>
                    <a:pt x="4316" y="4824"/>
                    <a:pt x="4311" y="4824"/>
                  </a:cubicBezTo>
                  <a:moveTo>
                    <a:pt x="1307" y="4822"/>
                  </a:moveTo>
                  <a:cubicBezTo>
                    <a:pt x="1301" y="4822"/>
                    <a:pt x="1296" y="4827"/>
                    <a:pt x="1296" y="4833"/>
                  </a:cubicBezTo>
                  <a:cubicBezTo>
                    <a:pt x="1296" y="4839"/>
                    <a:pt x="1301" y="4844"/>
                    <a:pt x="1307" y="4844"/>
                  </a:cubicBezTo>
                  <a:cubicBezTo>
                    <a:pt x="1313" y="4844"/>
                    <a:pt x="1318" y="4839"/>
                    <a:pt x="1318" y="4833"/>
                  </a:cubicBezTo>
                  <a:cubicBezTo>
                    <a:pt x="1318" y="4827"/>
                    <a:pt x="1313" y="4822"/>
                    <a:pt x="1307" y="4822"/>
                  </a:cubicBezTo>
                  <a:moveTo>
                    <a:pt x="4180" y="4822"/>
                  </a:moveTo>
                  <a:cubicBezTo>
                    <a:pt x="4174" y="4822"/>
                    <a:pt x="4170" y="4827"/>
                    <a:pt x="4170" y="4833"/>
                  </a:cubicBezTo>
                  <a:cubicBezTo>
                    <a:pt x="4170" y="4839"/>
                    <a:pt x="4174" y="4844"/>
                    <a:pt x="4180" y="4844"/>
                  </a:cubicBezTo>
                  <a:cubicBezTo>
                    <a:pt x="4186" y="4844"/>
                    <a:pt x="4191" y="4839"/>
                    <a:pt x="4191" y="4833"/>
                  </a:cubicBezTo>
                  <a:cubicBezTo>
                    <a:pt x="4191" y="4827"/>
                    <a:pt x="4186" y="4822"/>
                    <a:pt x="4180" y="4822"/>
                  </a:cubicBezTo>
                  <a:moveTo>
                    <a:pt x="1438" y="4821"/>
                  </a:moveTo>
                  <a:cubicBezTo>
                    <a:pt x="1431" y="4821"/>
                    <a:pt x="1426" y="4826"/>
                    <a:pt x="1426" y="4833"/>
                  </a:cubicBezTo>
                  <a:cubicBezTo>
                    <a:pt x="1426" y="4840"/>
                    <a:pt x="1431" y="4845"/>
                    <a:pt x="1438" y="4845"/>
                  </a:cubicBezTo>
                  <a:cubicBezTo>
                    <a:pt x="1444" y="4845"/>
                    <a:pt x="1450" y="4840"/>
                    <a:pt x="1450" y="4833"/>
                  </a:cubicBezTo>
                  <a:cubicBezTo>
                    <a:pt x="1450" y="4826"/>
                    <a:pt x="1444" y="4821"/>
                    <a:pt x="1438" y="4821"/>
                  </a:cubicBezTo>
                  <a:moveTo>
                    <a:pt x="4050" y="4821"/>
                  </a:moveTo>
                  <a:cubicBezTo>
                    <a:pt x="4043" y="4821"/>
                    <a:pt x="4038" y="4826"/>
                    <a:pt x="4038" y="4833"/>
                  </a:cubicBezTo>
                  <a:cubicBezTo>
                    <a:pt x="4038" y="4840"/>
                    <a:pt x="4043" y="4845"/>
                    <a:pt x="4050" y="4845"/>
                  </a:cubicBezTo>
                  <a:cubicBezTo>
                    <a:pt x="4056" y="4845"/>
                    <a:pt x="4062" y="4840"/>
                    <a:pt x="4062" y="4833"/>
                  </a:cubicBezTo>
                  <a:cubicBezTo>
                    <a:pt x="4062" y="4826"/>
                    <a:pt x="4056" y="4821"/>
                    <a:pt x="4050" y="4821"/>
                  </a:cubicBezTo>
                  <a:moveTo>
                    <a:pt x="1568" y="4820"/>
                  </a:moveTo>
                  <a:cubicBezTo>
                    <a:pt x="1561" y="4820"/>
                    <a:pt x="1555" y="4826"/>
                    <a:pt x="1555" y="4833"/>
                  </a:cubicBezTo>
                  <a:cubicBezTo>
                    <a:pt x="1555" y="4840"/>
                    <a:pt x="1561" y="4846"/>
                    <a:pt x="1568" y="4846"/>
                  </a:cubicBezTo>
                  <a:cubicBezTo>
                    <a:pt x="1576" y="4846"/>
                    <a:pt x="1581" y="4840"/>
                    <a:pt x="1581" y="4833"/>
                  </a:cubicBezTo>
                  <a:cubicBezTo>
                    <a:pt x="1581" y="4826"/>
                    <a:pt x="1576" y="4820"/>
                    <a:pt x="1568" y="4820"/>
                  </a:cubicBezTo>
                  <a:moveTo>
                    <a:pt x="3919" y="4820"/>
                  </a:moveTo>
                  <a:cubicBezTo>
                    <a:pt x="3912" y="4820"/>
                    <a:pt x="3906" y="4826"/>
                    <a:pt x="3906" y="4833"/>
                  </a:cubicBezTo>
                  <a:cubicBezTo>
                    <a:pt x="3906" y="4840"/>
                    <a:pt x="3912" y="4846"/>
                    <a:pt x="3919" y="4846"/>
                  </a:cubicBezTo>
                  <a:cubicBezTo>
                    <a:pt x="3926" y="4846"/>
                    <a:pt x="3932" y="4840"/>
                    <a:pt x="3932" y="4833"/>
                  </a:cubicBezTo>
                  <a:cubicBezTo>
                    <a:pt x="3932" y="4826"/>
                    <a:pt x="3926" y="4820"/>
                    <a:pt x="3919" y="4820"/>
                  </a:cubicBezTo>
                  <a:moveTo>
                    <a:pt x="1699" y="4819"/>
                  </a:moveTo>
                  <a:cubicBezTo>
                    <a:pt x="1691" y="4819"/>
                    <a:pt x="1685" y="4825"/>
                    <a:pt x="1685" y="4833"/>
                  </a:cubicBezTo>
                  <a:cubicBezTo>
                    <a:pt x="1685" y="4841"/>
                    <a:pt x="1691" y="4847"/>
                    <a:pt x="1699" y="4847"/>
                  </a:cubicBezTo>
                  <a:cubicBezTo>
                    <a:pt x="1707" y="4847"/>
                    <a:pt x="1713" y="4841"/>
                    <a:pt x="1713" y="4833"/>
                  </a:cubicBezTo>
                  <a:cubicBezTo>
                    <a:pt x="1713" y="4825"/>
                    <a:pt x="1707" y="4819"/>
                    <a:pt x="1699" y="4819"/>
                  </a:cubicBezTo>
                  <a:moveTo>
                    <a:pt x="3789" y="4819"/>
                  </a:moveTo>
                  <a:cubicBezTo>
                    <a:pt x="3781" y="4819"/>
                    <a:pt x="3775" y="4825"/>
                    <a:pt x="3775" y="4833"/>
                  </a:cubicBezTo>
                  <a:cubicBezTo>
                    <a:pt x="3775" y="4841"/>
                    <a:pt x="3781" y="4847"/>
                    <a:pt x="3789" y="4847"/>
                  </a:cubicBezTo>
                  <a:cubicBezTo>
                    <a:pt x="3796" y="4847"/>
                    <a:pt x="3803" y="4841"/>
                    <a:pt x="3803" y="4833"/>
                  </a:cubicBezTo>
                  <a:cubicBezTo>
                    <a:pt x="3803" y="4825"/>
                    <a:pt x="3796" y="4819"/>
                    <a:pt x="3789" y="4819"/>
                  </a:cubicBezTo>
                  <a:moveTo>
                    <a:pt x="262" y="4702"/>
                  </a:moveTo>
                  <a:cubicBezTo>
                    <a:pt x="262" y="4702"/>
                    <a:pt x="262" y="4702"/>
                    <a:pt x="262" y="4702"/>
                  </a:cubicBezTo>
                  <a:cubicBezTo>
                    <a:pt x="262" y="4703"/>
                    <a:pt x="262" y="4703"/>
                    <a:pt x="262" y="4703"/>
                  </a:cubicBezTo>
                  <a:cubicBezTo>
                    <a:pt x="263" y="4702"/>
                    <a:pt x="263" y="4702"/>
                    <a:pt x="263" y="4702"/>
                  </a:cubicBezTo>
                  <a:cubicBezTo>
                    <a:pt x="262" y="4702"/>
                    <a:pt x="262" y="4702"/>
                    <a:pt x="262" y="4702"/>
                  </a:cubicBezTo>
                  <a:moveTo>
                    <a:pt x="5225" y="4702"/>
                  </a:moveTo>
                  <a:cubicBezTo>
                    <a:pt x="5225" y="4702"/>
                    <a:pt x="5225" y="4702"/>
                    <a:pt x="5225" y="4702"/>
                  </a:cubicBezTo>
                  <a:cubicBezTo>
                    <a:pt x="5225" y="4703"/>
                    <a:pt x="5225" y="4703"/>
                    <a:pt x="5225" y="4703"/>
                  </a:cubicBezTo>
                  <a:cubicBezTo>
                    <a:pt x="5226" y="4702"/>
                    <a:pt x="5226" y="4702"/>
                    <a:pt x="5226" y="4702"/>
                  </a:cubicBezTo>
                  <a:cubicBezTo>
                    <a:pt x="5225" y="4702"/>
                    <a:pt x="5225" y="4702"/>
                    <a:pt x="5225" y="4702"/>
                  </a:cubicBezTo>
                  <a:moveTo>
                    <a:pt x="393" y="4701"/>
                  </a:moveTo>
                  <a:cubicBezTo>
                    <a:pt x="392" y="4701"/>
                    <a:pt x="391" y="4701"/>
                    <a:pt x="391" y="4702"/>
                  </a:cubicBezTo>
                  <a:cubicBezTo>
                    <a:pt x="391" y="4703"/>
                    <a:pt x="392" y="4704"/>
                    <a:pt x="393" y="4704"/>
                  </a:cubicBezTo>
                  <a:cubicBezTo>
                    <a:pt x="394" y="4704"/>
                    <a:pt x="395" y="4703"/>
                    <a:pt x="395" y="4702"/>
                  </a:cubicBezTo>
                  <a:cubicBezTo>
                    <a:pt x="395" y="4701"/>
                    <a:pt x="394" y="4701"/>
                    <a:pt x="393" y="4701"/>
                  </a:cubicBezTo>
                  <a:moveTo>
                    <a:pt x="5095" y="4700"/>
                  </a:moveTo>
                  <a:cubicBezTo>
                    <a:pt x="5094" y="4700"/>
                    <a:pt x="5093" y="4701"/>
                    <a:pt x="5093" y="4702"/>
                  </a:cubicBezTo>
                  <a:cubicBezTo>
                    <a:pt x="5093" y="4704"/>
                    <a:pt x="5094" y="4704"/>
                    <a:pt x="5095" y="4704"/>
                  </a:cubicBezTo>
                  <a:cubicBezTo>
                    <a:pt x="5096" y="4704"/>
                    <a:pt x="5097" y="4704"/>
                    <a:pt x="5097" y="4702"/>
                  </a:cubicBezTo>
                  <a:cubicBezTo>
                    <a:pt x="5097" y="4701"/>
                    <a:pt x="5096" y="4700"/>
                    <a:pt x="5095" y="4700"/>
                  </a:cubicBezTo>
                  <a:moveTo>
                    <a:pt x="523" y="4699"/>
                  </a:moveTo>
                  <a:cubicBezTo>
                    <a:pt x="521" y="4699"/>
                    <a:pt x="520" y="4700"/>
                    <a:pt x="520" y="4702"/>
                  </a:cubicBezTo>
                  <a:cubicBezTo>
                    <a:pt x="520" y="4704"/>
                    <a:pt x="521" y="4706"/>
                    <a:pt x="523" y="4706"/>
                  </a:cubicBezTo>
                  <a:cubicBezTo>
                    <a:pt x="525" y="4706"/>
                    <a:pt x="527" y="4704"/>
                    <a:pt x="527" y="4702"/>
                  </a:cubicBezTo>
                  <a:cubicBezTo>
                    <a:pt x="527" y="4700"/>
                    <a:pt x="525" y="4699"/>
                    <a:pt x="523" y="4699"/>
                  </a:cubicBezTo>
                  <a:moveTo>
                    <a:pt x="4964" y="4699"/>
                  </a:moveTo>
                  <a:cubicBezTo>
                    <a:pt x="4962" y="4699"/>
                    <a:pt x="4961" y="4700"/>
                    <a:pt x="4961" y="4702"/>
                  </a:cubicBezTo>
                  <a:cubicBezTo>
                    <a:pt x="4961" y="4704"/>
                    <a:pt x="4962" y="4706"/>
                    <a:pt x="4964" y="4706"/>
                  </a:cubicBezTo>
                  <a:cubicBezTo>
                    <a:pt x="4966" y="4706"/>
                    <a:pt x="4968" y="4704"/>
                    <a:pt x="4968" y="4702"/>
                  </a:cubicBezTo>
                  <a:cubicBezTo>
                    <a:pt x="4968" y="4700"/>
                    <a:pt x="4966" y="4699"/>
                    <a:pt x="4964" y="4699"/>
                  </a:cubicBezTo>
                  <a:moveTo>
                    <a:pt x="654" y="4697"/>
                  </a:moveTo>
                  <a:cubicBezTo>
                    <a:pt x="651" y="4697"/>
                    <a:pt x="649" y="4700"/>
                    <a:pt x="649" y="4702"/>
                  </a:cubicBezTo>
                  <a:cubicBezTo>
                    <a:pt x="649" y="4705"/>
                    <a:pt x="651" y="4707"/>
                    <a:pt x="654" y="4707"/>
                  </a:cubicBezTo>
                  <a:cubicBezTo>
                    <a:pt x="657" y="4707"/>
                    <a:pt x="659" y="4705"/>
                    <a:pt x="659" y="4702"/>
                  </a:cubicBezTo>
                  <a:cubicBezTo>
                    <a:pt x="659" y="4700"/>
                    <a:pt x="657" y="4697"/>
                    <a:pt x="654" y="4697"/>
                  </a:cubicBezTo>
                  <a:moveTo>
                    <a:pt x="4834" y="4697"/>
                  </a:moveTo>
                  <a:cubicBezTo>
                    <a:pt x="4831" y="4697"/>
                    <a:pt x="4828" y="4700"/>
                    <a:pt x="4828" y="4702"/>
                  </a:cubicBezTo>
                  <a:cubicBezTo>
                    <a:pt x="4828" y="4705"/>
                    <a:pt x="4831" y="4707"/>
                    <a:pt x="4834" y="4707"/>
                  </a:cubicBezTo>
                  <a:cubicBezTo>
                    <a:pt x="4836" y="4707"/>
                    <a:pt x="4839" y="4705"/>
                    <a:pt x="4839" y="4702"/>
                  </a:cubicBezTo>
                  <a:cubicBezTo>
                    <a:pt x="4839" y="4700"/>
                    <a:pt x="4836" y="4697"/>
                    <a:pt x="4834" y="4697"/>
                  </a:cubicBezTo>
                  <a:moveTo>
                    <a:pt x="785" y="4696"/>
                  </a:moveTo>
                  <a:cubicBezTo>
                    <a:pt x="781" y="4696"/>
                    <a:pt x="778" y="4699"/>
                    <a:pt x="778" y="4702"/>
                  </a:cubicBezTo>
                  <a:cubicBezTo>
                    <a:pt x="778" y="4706"/>
                    <a:pt x="781" y="4709"/>
                    <a:pt x="785" y="4709"/>
                  </a:cubicBezTo>
                  <a:cubicBezTo>
                    <a:pt x="788" y="4709"/>
                    <a:pt x="791" y="4706"/>
                    <a:pt x="791" y="4702"/>
                  </a:cubicBezTo>
                  <a:cubicBezTo>
                    <a:pt x="791" y="4699"/>
                    <a:pt x="788" y="4696"/>
                    <a:pt x="785" y="4696"/>
                  </a:cubicBezTo>
                  <a:moveTo>
                    <a:pt x="4703" y="4695"/>
                  </a:moveTo>
                  <a:cubicBezTo>
                    <a:pt x="4699" y="4695"/>
                    <a:pt x="4696" y="4699"/>
                    <a:pt x="4696" y="4702"/>
                  </a:cubicBezTo>
                  <a:cubicBezTo>
                    <a:pt x="4696" y="4706"/>
                    <a:pt x="4699" y="4709"/>
                    <a:pt x="4703" y="4709"/>
                  </a:cubicBezTo>
                  <a:cubicBezTo>
                    <a:pt x="4707" y="4709"/>
                    <a:pt x="4710" y="4706"/>
                    <a:pt x="4710" y="4702"/>
                  </a:cubicBezTo>
                  <a:cubicBezTo>
                    <a:pt x="4710" y="4699"/>
                    <a:pt x="4707" y="4695"/>
                    <a:pt x="4703" y="4695"/>
                  </a:cubicBezTo>
                  <a:moveTo>
                    <a:pt x="915" y="4694"/>
                  </a:moveTo>
                  <a:cubicBezTo>
                    <a:pt x="911" y="4694"/>
                    <a:pt x="907" y="4698"/>
                    <a:pt x="907" y="4702"/>
                  </a:cubicBezTo>
                  <a:cubicBezTo>
                    <a:pt x="907" y="4707"/>
                    <a:pt x="911" y="4710"/>
                    <a:pt x="915" y="4710"/>
                  </a:cubicBezTo>
                  <a:cubicBezTo>
                    <a:pt x="920" y="4710"/>
                    <a:pt x="923" y="4707"/>
                    <a:pt x="923" y="4702"/>
                  </a:cubicBezTo>
                  <a:cubicBezTo>
                    <a:pt x="923" y="4698"/>
                    <a:pt x="920" y="4694"/>
                    <a:pt x="915" y="4694"/>
                  </a:cubicBezTo>
                  <a:moveTo>
                    <a:pt x="4572" y="4694"/>
                  </a:moveTo>
                  <a:cubicBezTo>
                    <a:pt x="4568" y="4694"/>
                    <a:pt x="4564" y="4698"/>
                    <a:pt x="4564" y="4702"/>
                  </a:cubicBezTo>
                  <a:cubicBezTo>
                    <a:pt x="4564" y="4707"/>
                    <a:pt x="4568" y="4711"/>
                    <a:pt x="4572" y="4711"/>
                  </a:cubicBezTo>
                  <a:cubicBezTo>
                    <a:pt x="4577" y="4711"/>
                    <a:pt x="4581" y="4707"/>
                    <a:pt x="4581" y="4702"/>
                  </a:cubicBezTo>
                  <a:cubicBezTo>
                    <a:pt x="4581" y="4698"/>
                    <a:pt x="4577" y="4694"/>
                    <a:pt x="4572" y="4694"/>
                  </a:cubicBezTo>
                  <a:moveTo>
                    <a:pt x="1046" y="4693"/>
                  </a:moveTo>
                  <a:cubicBezTo>
                    <a:pt x="1041" y="4693"/>
                    <a:pt x="1037" y="4697"/>
                    <a:pt x="1037" y="4702"/>
                  </a:cubicBezTo>
                  <a:cubicBezTo>
                    <a:pt x="1037" y="4708"/>
                    <a:pt x="1041" y="4712"/>
                    <a:pt x="1046" y="4712"/>
                  </a:cubicBezTo>
                  <a:cubicBezTo>
                    <a:pt x="1051" y="4712"/>
                    <a:pt x="1055" y="4708"/>
                    <a:pt x="1055" y="4702"/>
                  </a:cubicBezTo>
                  <a:cubicBezTo>
                    <a:pt x="1055" y="4697"/>
                    <a:pt x="1051" y="4693"/>
                    <a:pt x="1046" y="4693"/>
                  </a:cubicBezTo>
                  <a:moveTo>
                    <a:pt x="4442" y="4693"/>
                  </a:moveTo>
                  <a:cubicBezTo>
                    <a:pt x="4436" y="4693"/>
                    <a:pt x="4432" y="4697"/>
                    <a:pt x="4432" y="4702"/>
                  </a:cubicBezTo>
                  <a:cubicBezTo>
                    <a:pt x="4432" y="4708"/>
                    <a:pt x="4436" y="4712"/>
                    <a:pt x="4442" y="4712"/>
                  </a:cubicBezTo>
                  <a:cubicBezTo>
                    <a:pt x="4447" y="4712"/>
                    <a:pt x="4451" y="4708"/>
                    <a:pt x="4451" y="4702"/>
                  </a:cubicBezTo>
                  <a:cubicBezTo>
                    <a:pt x="4451" y="4697"/>
                    <a:pt x="4447" y="4693"/>
                    <a:pt x="4442" y="4693"/>
                  </a:cubicBezTo>
                  <a:moveTo>
                    <a:pt x="1177" y="4691"/>
                  </a:moveTo>
                  <a:cubicBezTo>
                    <a:pt x="1171" y="4691"/>
                    <a:pt x="1166" y="4696"/>
                    <a:pt x="1166" y="4702"/>
                  </a:cubicBezTo>
                  <a:cubicBezTo>
                    <a:pt x="1166" y="4708"/>
                    <a:pt x="1171" y="4713"/>
                    <a:pt x="1177" y="4713"/>
                  </a:cubicBezTo>
                  <a:cubicBezTo>
                    <a:pt x="1183" y="4713"/>
                    <a:pt x="1187" y="4708"/>
                    <a:pt x="1187" y="4702"/>
                  </a:cubicBezTo>
                  <a:cubicBezTo>
                    <a:pt x="1187" y="4696"/>
                    <a:pt x="1183" y="4691"/>
                    <a:pt x="1177" y="4691"/>
                  </a:cubicBezTo>
                  <a:moveTo>
                    <a:pt x="4311" y="4691"/>
                  </a:moveTo>
                  <a:cubicBezTo>
                    <a:pt x="4305" y="4691"/>
                    <a:pt x="4300" y="4696"/>
                    <a:pt x="4300" y="4702"/>
                  </a:cubicBezTo>
                  <a:cubicBezTo>
                    <a:pt x="4300" y="4708"/>
                    <a:pt x="4305" y="4713"/>
                    <a:pt x="4311" y="4713"/>
                  </a:cubicBezTo>
                  <a:cubicBezTo>
                    <a:pt x="4317" y="4713"/>
                    <a:pt x="4322" y="4708"/>
                    <a:pt x="4322" y="4702"/>
                  </a:cubicBezTo>
                  <a:cubicBezTo>
                    <a:pt x="4322" y="4696"/>
                    <a:pt x="4317" y="4691"/>
                    <a:pt x="4311" y="4691"/>
                  </a:cubicBezTo>
                  <a:moveTo>
                    <a:pt x="1307" y="4690"/>
                  </a:moveTo>
                  <a:cubicBezTo>
                    <a:pt x="1300" y="4690"/>
                    <a:pt x="1295" y="4696"/>
                    <a:pt x="1295" y="4702"/>
                  </a:cubicBezTo>
                  <a:cubicBezTo>
                    <a:pt x="1295" y="4709"/>
                    <a:pt x="1300" y="4715"/>
                    <a:pt x="1307" y="4715"/>
                  </a:cubicBezTo>
                  <a:cubicBezTo>
                    <a:pt x="1314" y="4715"/>
                    <a:pt x="1319" y="4709"/>
                    <a:pt x="1319" y="4702"/>
                  </a:cubicBezTo>
                  <a:cubicBezTo>
                    <a:pt x="1319" y="4696"/>
                    <a:pt x="1314" y="4690"/>
                    <a:pt x="1307" y="4690"/>
                  </a:cubicBezTo>
                  <a:moveTo>
                    <a:pt x="4180" y="4690"/>
                  </a:moveTo>
                  <a:cubicBezTo>
                    <a:pt x="4174" y="4690"/>
                    <a:pt x="4168" y="4696"/>
                    <a:pt x="4168" y="4702"/>
                  </a:cubicBezTo>
                  <a:cubicBezTo>
                    <a:pt x="4168" y="4709"/>
                    <a:pt x="4174" y="4715"/>
                    <a:pt x="4180" y="4715"/>
                  </a:cubicBezTo>
                  <a:cubicBezTo>
                    <a:pt x="4187" y="4715"/>
                    <a:pt x="4193" y="4709"/>
                    <a:pt x="4193" y="4702"/>
                  </a:cubicBezTo>
                  <a:cubicBezTo>
                    <a:pt x="4193" y="4696"/>
                    <a:pt x="4187" y="4690"/>
                    <a:pt x="4180" y="4690"/>
                  </a:cubicBezTo>
                  <a:moveTo>
                    <a:pt x="1438" y="4689"/>
                  </a:moveTo>
                  <a:cubicBezTo>
                    <a:pt x="1430" y="4689"/>
                    <a:pt x="1424" y="4695"/>
                    <a:pt x="1424" y="4702"/>
                  </a:cubicBezTo>
                  <a:cubicBezTo>
                    <a:pt x="1424" y="4710"/>
                    <a:pt x="1430" y="4716"/>
                    <a:pt x="1438" y="4716"/>
                  </a:cubicBezTo>
                  <a:cubicBezTo>
                    <a:pt x="1445" y="4716"/>
                    <a:pt x="1451" y="4710"/>
                    <a:pt x="1451" y="4702"/>
                  </a:cubicBezTo>
                  <a:cubicBezTo>
                    <a:pt x="1451" y="4695"/>
                    <a:pt x="1445" y="4689"/>
                    <a:pt x="1438" y="4689"/>
                  </a:cubicBezTo>
                  <a:moveTo>
                    <a:pt x="4050" y="4689"/>
                  </a:moveTo>
                  <a:cubicBezTo>
                    <a:pt x="4042" y="4689"/>
                    <a:pt x="4036" y="4695"/>
                    <a:pt x="4036" y="4702"/>
                  </a:cubicBezTo>
                  <a:cubicBezTo>
                    <a:pt x="4036" y="4710"/>
                    <a:pt x="4042" y="4716"/>
                    <a:pt x="4050" y="4716"/>
                  </a:cubicBezTo>
                  <a:cubicBezTo>
                    <a:pt x="4057" y="4716"/>
                    <a:pt x="4064" y="4710"/>
                    <a:pt x="4064" y="4702"/>
                  </a:cubicBezTo>
                  <a:cubicBezTo>
                    <a:pt x="4064" y="4695"/>
                    <a:pt x="4057" y="4689"/>
                    <a:pt x="4050" y="4689"/>
                  </a:cubicBezTo>
                  <a:moveTo>
                    <a:pt x="1568" y="4687"/>
                  </a:moveTo>
                  <a:cubicBezTo>
                    <a:pt x="1560" y="4687"/>
                    <a:pt x="1554" y="4694"/>
                    <a:pt x="1554" y="4702"/>
                  </a:cubicBezTo>
                  <a:cubicBezTo>
                    <a:pt x="1554" y="4711"/>
                    <a:pt x="1560" y="4717"/>
                    <a:pt x="1568" y="4717"/>
                  </a:cubicBezTo>
                  <a:cubicBezTo>
                    <a:pt x="1577" y="4717"/>
                    <a:pt x="1583" y="4711"/>
                    <a:pt x="1583" y="4702"/>
                  </a:cubicBezTo>
                  <a:cubicBezTo>
                    <a:pt x="1583" y="4694"/>
                    <a:pt x="1577" y="4687"/>
                    <a:pt x="1568" y="4687"/>
                  </a:cubicBezTo>
                  <a:moveTo>
                    <a:pt x="3919" y="4687"/>
                  </a:moveTo>
                  <a:cubicBezTo>
                    <a:pt x="3911" y="4687"/>
                    <a:pt x="3904" y="4694"/>
                    <a:pt x="3904" y="4702"/>
                  </a:cubicBezTo>
                  <a:cubicBezTo>
                    <a:pt x="3904" y="4711"/>
                    <a:pt x="3911" y="4717"/>
                    <a:pt x="3919" y="4717"/>
                  </a:cubicBezTo>
                  <a:cubicBezTo>
                    <a:pt x="3927" y="4717"/>
                    <a:pt x="3934" y="4711"/>
                    <a:pt x="3934" y="4702"/>
                  </a:cubicBezTo>
                  <a:cubicBezTo>
                    <a:pt x="3934" y="4694"/>
                    <a:pt x="3927" y="4687"/>
                    <a:pt x="3919" y="4687"/>
                  </a:cubicBezTo>
                  <a:moveTo>
                    <a:pt x="1699" y="4686"/>
                  </a:moveTo>
                  <a:cubicBezTo>
                    <a:pt x="1690" y="4686"/>
                    <a:pt x="1683" y="4694"/>
                    <a:pt x="1683" y="4702"/>
                  </a:cubicBezTo>
                  <a:cubicBezTo>
                    <a:pt x="1683" y="4711"/>
                    <a:pt x="1690" y="4718"/>
                    <a:pt x="1699" y="4718"/>
                  </a:cubicBezTo>
                  <a:cubicBezTo>
                    <a:pt x="1708" y="4718"/>
                    <a:pt x="1715" y="4711"/>
                    <a:pt x="1715" y="4702"/>
                  </a:cubicBezTo>
                  <a:cubicBezTo>
                    <a:pt x="1715" y="4694"/>
                    <a:pt x="1708" y="4686"/>
                    <a:pt x="1699" y="4686"/>
                  </a:cubicBezTo>
                  <a:moveTo>
                    <a:pt x="3789" y="4686"/>
                  </a:moveTo>
                  <a:cubicBezTo>
                    <a:pt x="3780" y="4686"/>
                    <a:pt x="3773" y="4694"/>
                    <a:pt x="3773" y="4702"/>
                  </a:cubicBezTo>
                  <a:cubicBezTo>
                    <a:pt x="3773" y="4711"/>
                    <a:pt x="3780" y="4718"/>
                    <a:pt x="3789" y="4718"/>
                  </a:cubicBezTo>
                  <a:cubicBezTo>
                    <a:pt x="3797" y="4718"/>
                    <a:pt x="3805" y="4711"/>
                    <a:pt x="3805" y="4702"/>
                  </a:cubicBezTo>
                  <a:cubicBezTo>
                    <a:pt x="3805" y="4694"/>
                    <a:pt x="3797" y="4686"/>
                    <a:pt x="3789" y="4686"/>
                  </a:cubicBezTo>
                  <a:moveTo>
                    <a:pt x="262" y="4570"/>
                  </a:moveTo>
                  <a:cubicBezTo>
                    <a:pt x="261" y="4570"/>
                    <a:pt x="261" y="4571"/>
                    <a:pt x="261" y="4572"/>
                  </a:cubicBezTo>
                  <a:cubicBezTo>
                    <a:pt x="261" y="4573"/>
                    <a:pt x="261" y="4573"/>
                    <a:pt x="262" y="4573"/>
                  </a:cubicBezTo>
                  <a:cubicBezTo>
                    <a:pt x="263" y="4573"/>
                    <a:pt x="264" y="4573"/>
                    <a:pt x="264" y="4572"/>
                  </a:cubicBezTo>
                  <a:cubicBezTo>
                    <a:pt x="264" y="4571"/>
                    <a:pt x="263" y="4570"/>
                    <a:pt x="262" y="4570"/>
                  </a:cubicBezTo>
                  <a:moveTo>
                    <a:pt x="5225" y="4570"/>
                  </a:moveTo>
                  <a:cubicBezTo>
                    <a:pt x="5225" y="4570"/>
                    <a:pt x="5224" y="4571"/>
                    <a:pt x="5224" y="4572"/>
                  </a:cubicBezTo>
                  <a:cubicBezTo>
                    <a:pt x="5224" y="4573"/>
                    <a:pt x="5225" y="4573"/>
                    <a:pt x="5225" y="4573"/>
                  </a:cubicBezTo>
                  <a:cubicBezTo>
                    <a:pt x="5226" y="4573"/>
                    <a:pt x="5227" y="4573"/>
                    <a:pt x="5227" y="4572"/>
                  </a:cubicBezTo>
                  <a:cubicBezTo>
                    <a:pt x="5227" y="4571"/>
                    <a:pt x="5226" y="4570"/>
                    <a:pt x="5225" y="4570"/>
                  </a:cubicBezTo>
                  <a:moveTo>
                    <a:pt x="393" y="4569"/>
                  </a:moveTo>
                  <a:cubicBezTo>
                    <a:pt x="391" y="4569"/>
                    <a:pt x="390" y="4570"/>
                    <a:pt x="390" y="4572"/>
                  </a:cubicBezTo>
                  <a:cubicBezTo>
                    <a:pt x="390" y="4573"/>
                    <a:pt x="391" y="4575"/>
                    <a:pt x="393" y="4575"/>
                  </a:cubicBezTo>
                  <a:cubicBezTo>
                    <a:pt x="394" y="4575"/>
                    <a:pt x="396" y="4573"/>
                    <a:pt x="396" y="4572"/>
                  </a:cubicBezTo>
                  <a:cubicBezTo>
                    <a:pt x="396" y="4570"/>
                    <a:pt x="394" y="4569"/>
                    <a:pt x="393" y="4569"/>
                  </a:cubicBezTo>
                  <a:moveTo>
                    <a:pt x="5095" y="4568"/>
                  </a:moveTo>
                  <a:cubicBezTo>
                    <a:pt x="5093" y="4568"/>
                    <a:pt x="5091" y="4570"/>
                    <a:pt x="5091" y="4572"/>
                  </a:cubicBezTo>
                  <a:cubicBezTo>
                    <a:pt x="5091" y="4574"/>
                    <a:pt x="5093" y="4575"/>
                    <a:pt x="5095" y="4575"/>
                  </a:cubicBezTo>
                  <a:cubicBezTo>
                    <a:pt x="5097" y="4575"/>
                    <a:pt x="5098" y="4574"/>
                    <a:pt x="5098" y="4572"/>
                  </a:cubicBezTo>
                  <a:cubicBezTo>
                    <a:pt x="5098" y="4570"/>
                    <a:pt x="5097" y="4568"/>
                    <a:pt x="5095" y="4568"/>
                  </a:cubicBezTo>
                  <a:moveTo>
                    <a:pt x="523" y="4567"/>
                  </a:moveTo>
                  <a:cubicBezTo>
                    <a:pt x="521" y="4567"/>
                    <a:pt x="519" y="4569"/>
                    <a:pt x="519" y="4572"/>
                  </a:cubicBezTo>
                  <a:cubicBezTo>
                    <a:pt x="519" y="4574"/>
                    <a:pt x="521" y="4576"/>
                    <a:pt x="523" y="4576"/>
                  </a:cubicBezTo>
                  <a:cubicBezTo>
                    <a:pt x="526" y="4576"/>
                    <a:pt x="528" y="4574"/>
                    <a:pt x="528" y="4572"/>
                  </a:cubicBezTo>
                  <a:cubicBezTo>
                    <a:pt x="528" y="4569"/>
                    <a:pt x="526" y="4567"/>
                    <a:pt x="523" y="4567"/>
                  </a:cubicBezTo>
                  <a:moveTo>
                    <a:pt x="4964" y="4567"/>
                  </a:moveTo>
                  <a:cubicBezTo>
                    <a:pt x="4962" y="4567"/>
                    <a:pt x="4959" y="4569"/>
                    <a:pt x="4959" y="4572"/>
                  </a:cubicBezTo>
                  <a:cubicBezTo>
                    <a:pt x="4959" y="4574"/>
                    <a:pt x="4962" y="4576"/>
                    <a:pt x="4964" y="4576"/>
                  </a:cubicBezTo>
                  <a:cubicBezTo>
                    <a:pt x="4967" y="4576"/>
                    <a:pt x="4969" y="4574"/>
                    <a:pt x="4969" y="4572"/>
                  </a:cubicBezTo>
                  <a:cubicBezTo>
                    <a:pt x="4969" y="4569"/>
                    <a:pt x="4967" y="4567"/>
                    <a:pt x="4964" y="4567"/>
                  </a:cubicBezTo>
                  <a:moveTo>
                    <a:pt x="654" y="4566"/>
                  </a:moveTo>
                  <a:cubicBezTo>
                    <a:pt x="651" y="4566"/>
                    <a:pt x="648" y="4568"/>
                    <a:pt x="648" y="4572"/>
                  </a:cubicBezTo>
                  <a:cubicBezTo>
                    <a:pt x="648" y="4575"/>
                    <a:pt x="651" y="4578"/>
                    <a:pt x="654" y="4578"/>
                  </a:cubicBezTo>
                  <a:cubicBezTo>
                    <a:pt x="658" y="4578"/>
                    <a:pt x="660" y="4575"/>
                    <a:pt x="660" y="4572"/>
                  </a:cubicBezTo>
                  <a:cubicBezTo>
                    <a:pt x="660" y="4568"/>
                    <a:pt x="658" y="4566"/>
                    <a:pt x="654" y="4566"/>
                  </a:cubicBezTo>
                  <a:moveTo>
                    <a:pt x="4834" y="4565"/>
                  </a:moveTo>
                  <a:cubicBezTo>
                    <a:pt x="4830" y="4565"/>
                    <a:pt x="4827" y="4568"/>
                    <a:pt x="4827" y="4572"/>
                  </a:cubicBezTo>
                  <a:cubicBezTo>
                    <a:pt x="4827" y="4575"/>
                    <a:pt x="4830" y="4578"/>
                    <a:pt x="4834" y="4578"/>
                  </a:cubicBezTo>
                  <a:cubicBezTo>
                    <a:pt x="4837" y="4578"/>
                    <a:pt x="4840" y="4575"/>
                    <a:pt x="4840" y="4572"/>
                  </a:cubicBezTo>
                  <a:cubicBezTo>
                    <a:pt x="4840" y="4568"/>
                    <a:pt x="4837" y="4565"/>
                    <a:pt x="4834" y="4565"/>
                  </a:cubicBezTo>
                  <a:moveTo>
                    <a:pt x="785" y="4564"/>
                  </a:moveTo>
                  <a:cubicBezTo>
                    <a:pt x="780" y="4564"/>
                    <a:pt x="777" y="4567"/>
                    <a:pt x="777" y="4572"/>
                  </a:cubicBezTo>
                  <a:cubicBezTo>
                    <a:pt x="777" y="4576"/>
                    <a:pt x="780" y="4580"/>
                    <a:pt x="785" y="4580"/>
                  </a:cubicBezTo>
                  <a:cubicBezTo>
                    <a:pt x="789" y="4580"/>
                    <a:pt x="793" y="4576"/>
                    <a:pt x="793" y="4572"/>
                  </a:cubicBezTo>
                  <a:cubicBezTo>
                    <a:pt x="793" y="4567"/>
                    <a:pt x="789" y="4564"/>
                    <a:pt x="785" y="4564"/>
                  </a:cubicBezTo>
                  <a:moveTo>
                    <a:pt x="4703" y="4564"/>
                  </a:moveTo>
                  <a:cubicBezTo>
                    <a:pt x="4699" y="4564"/>
                    <a:pt x="4695" y="4567"/>
                    <a:pt x="4695" y="4572"/>
                  </a:cubicBezTo>
                  <a:cubicBezTo>
                    <a:pt x="4695" y="4576"/>
                    <a:pt x="4699" y="4580"/>
                    <a:pt x="4703" y="4580"/>
                  </a:cubicBezTo>
                  <a:cubicBezTo>
                    <a:pt x="4707" y="4580"/>
                    <a:pt x="4711" y="4576"/>
                    <a:pt x="4711" y="4572"/>
                  </a:cubicBezTo>
                  <a:cubicBezTo>
                    <a:pt x="4711" y="4567"/>
                    <a:pt x="4707" y="4564"/>
                    <a:pt x="4703" y="4564"/>
                  </a:cubicBezTo>
                  <a:moveTo>
                    <a:pt x="915" y="4562"/>
                  </a:moveTo>
                  <a:cubicBezTo>
                    <a:pt x="910" y="4562"/>
                    <a:pt x="906" y="4567"/>
                    <a:pt x="906" y="4572"/>
                  </a:cubicBezTo>
                  <a:cubicBezTo>
                    <a:pt x="906" y="4577"/>
                    <a:pt x="910" y="4581"/>
                    <a:pt x="915" y="4581"/>
                  </a:cubicBezTo>
                  <a:cubicBezTo>
                    <a:pt x="921" y="4581"/>
                    <a:pt x="925" y="4577"/>
                    <a:pt x="925" y="4572"/>
                  </a:cubicBezTo>
                  <a:cubicBezTo>
                    <a:pt x="925" y="4567"/>
                    <a:pt x="921" y="4562"/>
                    <a:pt x="915" y="4562"/>
                  </a:cubicBezTo>
                  <a:moveTo>
                    <a:pt x="4572" y="4562"/>
                  </a:moveTo>
                  <a:cubicBezTo>
                    <a:pt x="4567" y="4562"/>
                    <a:pt x="4563" y="4567"/>
                    <a:pt x="4563" y="4572"/>
                  </a:cubicBezTo>
                  <a:cubicBezTo>
                    <a:pt x="4563" y="4577"/>
                    <a:pt x="4567" y="4581"/>
                    <a:pt x="4572" y="4581"/>
                  </a:cubicBezTo>
                  <a:cubicBezTo>
                    <a:pt x="4578" y="4581"/>
                    <a:pt x="4582" y="4577"/>
                    <a:pt x="4582" y="4572"/>
                  </a:cubicBezTo>
                  <a:cubicBezTo>
                    <a:pt x="4582" y="4567"/>
                    <a:pt x="4578" y="4562"/>
                    <a:pt x="4572" y="4562"/>
                  </a:cubicBezTo>
                  <a:moveTo>
                    <a:pt x="1046" y="4561"/>
                  </a:moveTo>
                  <a:cubicBezTo>
                    <a:pt x="1040" y="4561"/>
                    <a:pt x="1035" y="4566"/>
                    <a:pt x="1035" y="4572"/>
                  </a:cubicBezTo>
                  <a:cubicBezTo>
                    <a:pt x="1035" y="4578"/>
                    <a:pt x="1040" y="4583"/>
                    <a:pt x="1046" y="4583"/>
                  </a:cubicBezTo>
                  <a:cubicBezTo>
                    <a:pt x="1052" y="4583"/>
                    <a:pt x="1057" y="4578"/>
                    <a:pt x="1057" y="4572"/>
                  </a:cubicBezTo>
                  <a:cubicBezTo>
                    <a:pt x="1057" y="4566"/>
                    <a:pt x="1052" y="4561"/>
                    <a:pt x="1046" y="4561"/>
                  </a:cubicBezTo>
                  <a:moveTo>
                    <a:pt x="4442" y="4561"/>
                  </a:moveTo>
                  <a:cubicBezTo>
                    <a:pt x="4436" y="4561"/>
                    <a:pt x="4431" y="4566"/>
                    <a:pt x="4431" y="4572"/>
                  </a:cubicBezTo>
                  <a:cubicBezTo>
                    <a:pt x="4431" y="4578"/>
                    <a:pt x="4436" y="4583"/>
                    <a:pt x="4442" y="4583"/>
                  </a:cubicBezTo>
                  <a:cubicBezTo>
                    <a:pt x="4448" y="4583"/>
                    <a:pt x="4453" y="4578"/>
                    <a:pt x="4453" y="4572"/>
                  </a:cubicBezTo>
                  <a:cubicBezTo>
                    <a:pt x="4453" y="4566"/>
                    <a:pt x="4448" y="4561"/>
                    <a:pt x="4442" y="4561"/>
                  </a:cubicBezTo>
                  <a:moveTo>
                    <a:pt x="1177" y="4559"/>
                  </a:moveTo>
                  <a:cubicBezTo>
                    <a:pt x="1170" y="4559"/>
                    <a:pt x="1164" y="4565"/>
                    <a:pt x="1164" y="4572"/>
                  </a:cubicBezTo>
                  <a:cubicBezTo>
                    <a:pt x="1164" y="4579"/>
                    <a:pt x="1170" y="4584"/>
                    <a:pt x="1177" y="4584"/>
                  </a:cubicBezTo>
                  <a:cubicBezTo>
                    <a:pt x="1183" y="4584"/>
                    <a:pt x="1189" y="4579"/>
                    <a:pt x="1189" y="4572"/>
                  </a:cubicBezTo>
                  <a:cubicBezTo>
                    <a:pt x="1189" y="4565"/>
                    <a:pt x="1183" y="4559"/>
                    <a:pt x="1177" y="4559"/>
                  </a:cubicBezTo>
                  <a:moveTo>
                    <a:pt x="4311" y="4559"/>
                  </a:moveTo>
                  <a:cubicBezTo>
                    <a:pt x="4304" y="4559"/>
                    <a:pt x="4299" y="4565"/>
                    <a:pt x="4299" y="4572"/>
                  </a:cubicBezTo>
                  <a:cubicBezTo>
                    <a:pt x="4299" y="4579"/>
                    <a:pt x="4304" y="4584"/>
                    <a:pt x="4311" y="4584"/>
                  </a:cubicBezTo>
                  <a:cubicBezTo>
                    <a:pt x="4318" y="4584"/>
                    <a:pt x="4323" y="4579"/>
                    <a:pt x="4323" y="4572"/>
                  </a:cubicBezTo>
                  <a:cubicBezTo>
                    <a:pt x="4323" y="4565"/>
                    <a:pt x="4318" y="4559"/>
                    <a:pt x="4311" y="4559"/>
                  </a:cubicBezTo>
                  <a:moveTo>
                    <a:pt x="1307" y="4558"/>
                  </a:moveTo>
                  <a:cubicBezTo>
                    <a:pt x="1300" y="4558"/>
                    <a:pt x="1293" y="4564"/>
                    <a:pt x="1293" y="4572"/>
                  </a:cubicBezTo>
                  <a:cubicBezTo>
                    <a:pt x="1293" y="4579"/>
                    <a:pt x="1300" y="4585"/>
                    <a:pt x="1307" y="4585"/>
                  </a:cubicBezTo>
                  <a:cubicBezTo>
                    <a:pt x="1315" y="4585"/>
                    <a:pt x="1321" y="4579"/>
                    <a:pt x="1321" y="4572"/>
                  </a:cubicBezTo>
                  <a:cubicBezTo>
                    <a:pt x="1321" y="4564"/>
                    <a:pt x="1315" y="4558"/>
                    <a:pt x="1307" y="4558"/>
                  </a:cubicBezTo>
                  <a:moveTo>
                    <a:pt x="4180" y="4558"/>
                  </a:moveTo>
                  <a:cubicBezTo>
                    <a:pt x="4173" y="4558"/>
                    <a:pt x="4167" y="4564"/>
                    <a:pt x="4167" y="4572"/>
                  </a:cubicBezTo>
                  <a:cubicBezTo>
                    <a:pt x="4167" y="4579"/>
                    <a:pt x="4173" y="4585"/>
                    <a:pt x="4180" y="4585"/>
                  </a:cubicBezTo>
                  <a:cubicBezTo>
                    <a:pt x="4188" y="4585"/>
                    <a:pt x="4194" y="4579"/>
                    <a:pt x="4194" y="4572"/>
                  </a:cubicBezTo>
                  <a:cubicBezTo>
                    <a:pt x="4194" y="4564"/>
                    <a:pt x="4188" y="4558"/>
                    <a:pt x="4180" y="4558"/>
                  </a:cubicBezTo>
                  <a:moveTo>
                    <a:pt x="1438" y="4557"/>
                  </a:moveTo>
                  <a:cubicBezTo>
                    <a:pt x="1429" y="4557"/>
                    <a:pt x="1423" y="4563"/>
                    <a:pt x="1423" y="4572"/>
                  </a:cubicBezTo>
                  <a:cubicBezTo>
                    <a:pt x="1423" y="4580"/>
                    <a:pt x="1429" y="4587"/>
                    <a:pt x="1438" y="4587"/>
                  </a:cubicBezTo>
                  <a:cubicBezTo>
                    <a:pt x="1446" y="4587"/>
                    <a:pt x="1453" y="4580"/>
                    <a:pt x="1453" y="4572"/>
                  </a:cubicBezTo>
                  <a:cubicBezTo>
                    <a:pt x="1453" y="4563"/>
                    <a:pt x="1446" y="4557"/>
                    <a:pt x="1438" y="4557"/>
                  </a:cubicBezTo>
                  <a:moveTo>
                    <a:pt x="4050" y="4557"/>
                  </a:moveTo>
                  <a:cubicBezTo>
                    <a:pt x="4041" y="4557"/>
                    <a:pt x="4035" y="4563"/>
                    <a:pt x="4035" y="4572"/>
                  </a:cubicBezTo>
                  <a:cubicBezTo>
                    <a:pt x="4035" y="4580"/>
                    <a:pt x="4041" y="4587"/>
                    <a:pt x="4050" y="4587"/>
                  </a:cubicBezTo>
                  <a:cubicBezTo>
                    <a:pt x="4058" y="4587"/>
                    <a:pt x="4065" y="4580"/>
                    <a:pt x="4065" y="4572"/>
                  </a:cubicBezTo>
                  <a:cubicBezTo>
                    <a:pt x="4065" y="4563"/>
                    <a:pt x="4058" y="4557"/>
                    <a:pt x="4050" y="4557"/>
                  </a:cubicBezTo>
                  <a:moveTo>
                    <a:pt x="1568" y="4555"/>
                  </a:moveTo>
                  <a:cubicBezTo>
                    <a:pt x="1559" y="4555"/>
                    <a:pt x="1552" y="4563"/>
                    <a:pt x="1552" y="4572"/>
                  </a:cubicBezTo>
                  <a:cubicBezTo>
                    <a:pt x="1552" y="4581"/>
                    <a:pt x="1559" y="4588"/>
                    <a:pt x="1568" y="4588"/>
                  </a:cubicBezTo>
                  <a:cubicBezTo>
                    <a:pt x="1578" y="4588"/>
                    <a:pt x="1585" y="4581"/>
                    <a:pt x="1585" y="4572"/>
                  </a:cubicBezTo>
                  <a:cubicBezTo>
                    <a:pt x="1585" y="4563"/>
                    <a:pt x="1578" y="4555"/>
                    <a:pt x="1568" y="4555"/>
                  </a:cubicBezTo>
                  <a:moveTo>
                    <a:pt x="3919" y="4555"/>
                  </a:moveTo>
                  <a:cubicBezTo>
                    <a:pt x="3910" y="4555"/>
                    <a:pt x="3903" y="4563"/>
                    <a:pt x="3903" y="4572"/>
                  </a:cubicBezTo>
                  <a:cubicBezTo>
                    <a:pt x="3903" y="4581"/>
                    <a:pt x="3910" y="4588"/>
                    <a:pt x="3919" y="4588"/>
                  </a:cubicBezTo>
                  <a:cubicBezTo>
                    <a:pt x="3928" y="4588"/>
                    <a:pt x="3936" y="4581"/>
                    <a:pt x="3936" y="4572"/>
                  </a:cubicBezTo>
                  <a:cubicBezTo>
                    <a:pt x="3936" y="4563"/>
                    <a:pt x="3928" y="4555"/>
                    <a:pt x="3919" y="4555"/>
                  </a:cubicBezTo>
                  <a:moveTo>
                    <a:pt x="1699" y="4554"/>
                  </a:moveTo>
                  <a:cubicBezTo>
                    <a:pt x="1689" y="4554"/>
                    <a:pt x="1681" y="4562"/>
                    <a:pt x="1681" y="4572"/>
                  </a:cubicBezTo>
                  <a:cubicBezTo>
                    <a:pt x="1681" y="4582"/>
                    <a:pt x="1689" y="4589"/>
                    <a:pt x="1699" y="4589"/>
                  </a:cubicBezTo>
                  <a:cubicBezTo>
                    <a:pt x="1709" y="4589"/>
                    <a:pt x="1717" y="4582"/>
                    <a:pt x="1717" y="4572"/>
                  </a:cubicBezTo>
                  <a:cubicBezTo>
                    <a:pt x="1717" y="4562"/>
                    <a:pt x="1709" y="4554"/>
                    <a:pt x="1699" y="4554"/>
                  </a:cubicBezTo>
                  <a:moveTo>
                    <a:pt x="3789" y="4554"/>
                  </a:moveTo>
                  <a:cubicBezTo>
                    <a:pt x="3779" y="4554"/>
                    <a:pt x="3771" y="4562"/>
                    <a:pt x="3771" y="4572"/>
                  </a:cubicBezTo>
                  <a:cubicBezTo>
                    <a:pt x="3771" y="4582"/>
                    <a:pt x="3779" y="4589"/>
                    <a:pt x="3789" y="4589"/>
                  </a:cubicBezTo>
                  <a:cubicBezTo>
                    <a:pt x="3798" y="4589"/>
                    <a:pt x="3806" y="4582"/>
                    <a:pt x="3806" y="4572"/>
                  </a:cubicBezTo>
                  <a:cubicBezTo>
                    <a:pt x="3806" y="4562"/>
                    <a:pt x="3798" y="4554"/>
                    <a:pt x="3789" y="4554"/>
                  </a:cubicBezTo>
                  <a:moveTo>
                    <a:pt x="132" y="4440"/>
                  </a:moveTo>
                  <a:cubicBezTo>
                    <a:pt x="131" y="4440"/>
                    <a:pt x="131" y="4441"/>
                    <a:pt x="131" y="4441"/>
                  </a:cubicBezTo>
                  <a:cubicBezTo>
                    <a:pt x="131" y="4442"/>
                    <a:pt x="131" y="4442"/>
                    <a:pt x="132" y="4442"/>
                  </a:cubicBezTo>
                  <a:cubicBezTo>
                    <a:pt x="132" y="4442"/>
                    <a:pt x="132" y="4442"/>
                    <a:pt x="132" y="4441"/>
                  </a:cubicBezTo>
                  <a:cubicBezTo>
                    <a:pt x="132" y="4441"/>
                    <a:pt x="132" y="4440"/>
                    <a:pt x="132" y="4440"/>
                  </a:cubicBezTo>
                  <a:moveTo>
                    <a:pt x="5356" y="4440"/>
                  </a:moveTo>
                  <a:cubicBezTo>
                    <a:pt x="5356" y="4440"/>
                    <a:pt x="5355" y="4441"/>
                    <a:pt x="5355" y="4441"/>
                  </a:cubicBezTo>
                  <a:cubicBezTo>
                    <a:pt x="5355" y="4442"/>
                    <a:pt x="5356" y="4442"/>
                    <a:pt x="5356" y="4442"/>
                  </a:cubicBezTo>
                  <a:cubicBezTo>
                    <a:pt x="5356" y="4442"/>
                    <a:pt x="5357" y="4442"/>
                    <a:pt x="5357" y="4441"/>
                  </a:cubicBezTo>
                  <a:cubicBezTo>
                    <a:pt x="5357" y="4441"/>
                    <a:pt x="5356" y="4440"/>
                    <a:pt x="5356" y="4440"/>
                  </a:cubicBezTo>
                  <a:moveTo>
                    <a:pt x="262" y="4439"/>
                  </a:moveTo>
                  <a:cubicBezTo>
                    <a:pt x="261" y="4439"/>
                    <a:pt x="260" y="4440"/>
                    <a:pt x="260" y="4441"/>
                  </a:cubicBezTo>
                  <a:cubicBezTo>
                    <a:pt x="260" y="4442"/>
                    <a:pt x="261" y="4443"/>
                    <a:pt x="262" y="4443"/>
                  </a:cubicBezTo>
                  <a:cubicBezTo>
                    <a:pt x="263" y="4443"/>
                    <a:pt x="264" y="4442"/>
                    <a:pt x="264" y="4441"/>
                  </a:cubicBezTo>
                  <a:cubicBezTo>
                    <a:pt x="264" y="4440"/>
                    <a:pt x="263" y="4439"/>
                    <a:pt x="262" y="4439"/>
                  </a:cubicBezTo>
                  <a:moveTo>
                    <a:pt x="5225" y="4439"/>
                  </a:moveTo>
                  <a:cubicBezTo>
                    <a:pt x="5224" y="4439"/>
                    <a:pt x="5223" y="4440"/>
                    <a:pt x="5223" y="4441"/>
                  </a:cubicBezTo>
                  <a:cubicBezTo>
                    <a:pt x="5223" y="4443"/>
                    <a:pt x="5224" y="4444"/>
                    <a:pt x="5225" y="4444"/>
                  </a:cubicBezTo>
                  <a:cubicBezTo>
                    <a:pt x="5227" y="4444"/>
                    <a:pt x="5228" y="4443"/>
                    <a:pt x="5228" y="4441"/>
                  </a:cubicBezTo>
                  <a:cubicBezTo>
                    <a:pt x="5228" y="4440"/>
                    <a:pt x="5227" y="4439"/>
                    <a:pt x="5225" y="4439"/>
                  </a:cubicBezTo>
                  <a:moveTo>
                    <a:pt x="393" y="4437"/>
                  </a:moveTo>
                  <a:cubicBezTo>
                    <a:pt x="391" y="4437"/>
                    <a:pt x="389" y="4439"/>
                    <a:pt x="389" y="4441"/>
                  </a:cubicBezTo>
                  <a:cubicBezTo>
                    <a:pt x="389" y="4443"/>
                    <a:pt x="391" y="4445"/>
                    <a:pt x="393" y="4445"/>
                  </a:cubicBezTo>
                  <a:cubicBezTo>
                    <a:pt x="395" y="4445"/>
                    <a:pt x="397" y="4443"/>
                    <a:pt x="397" y="4441"/>
                  </a:cubicBezTo>
                  <a:cubicBezTo>
                    <a:pt x="397" y="4439"/>
                    <a:pt x="395" y="4437"/>
                    <a:pt x="393" y="4437"/>
                  </a:cubicBezTo>
                  <a:moveTo>
                    <a:pt x="5095" y="4437"/>
                  </a:moveTo>
                  <a:cubicBezTo>
                    <a:pt x="5092" y="4437"/>
                    <a:pt x="5090" y="4439"/>
                    <a:pt x="5090" y="4441"/>
                  </a:cubicBezTo>
                  <a:cubicBezTo>
                    <a:pt x="5090" y="4444"/>
                    <a:pt x="5092" y="4445"/>
                    <a:pt x="5095" y="4445"/>
                  </a:cubicBezTo>
                  <a:cubicBezTo>
                    <a:pt x="5097" y="4445"/>
                    <a:pt x="5099" y="4444"/>
                    <a:pt x="5099" y="4441"/>
                  </a:cubicBezTo>
                  <a:cubicBezTo>
                    <a:pt x="5099" y="4439"/>
                    <a:pt x="5097" y="4437"/>
                    <a:pt x="5095" y="4437"/>
                  </a:cubicBezTo>
                  <a:moveTo>
                    <a:pt x="523" y="4435"/>
                  </a:moveTo>
                  <a:cubicBezTo>
                    <a:pt x="520" y="4435"/>
                    <a:pt x="518" y="4438"/>
                    <a:pt x="518" y="4441"/>
                  </a:cubicBezTo>
                  <a:cubicBezTo>
                    <a:pt x="518" y="4444"/>
                    <a:pt x="520" y="4447"/>
                    <a:pt x="523" y="4447"/>
                  </a:cubicBezTo>
                  <a:cubicBezTo>
                    <a:pt x="527" y="4447"/>
                    <a:pt x="529" y="4444"/>
                    <a:pt x="529" y="4441"/>
                  </a:cubicBezTo>
                  <a:cubicBezTo>
                    <a:pt x="529" y="4438"/>
                    <a:pt x="527" y="4435"/>
                    <a:pt x="523" y="4435"/>
                  </a:cubicBezTo>
                  <a:moveTo>
                    <a:pt x="4964" y="4435"/>
                  </a:moveTo>
                  <a:cubicBezTo>
                    <a:pt x="4961" y="4435"/>
                    <a:pt x="4958" y="4438"/>
                    <a:pt x="4958" y="4441"/>
                  </a:cubicBezTo>
                  <a:cubicBezTo>
                    <a:pt x="4958" y="4444"/>
                    <a:pt x="4961" y="4447"/>
                    <a:pt x="4964" y="4447"/>
                  </a:cubicBezTo>
                  <a:cubicBezTo>
                    <a:pt x="4967" y="4447"/>
                    <a:pt x="4970" y="4444"/>
                    <a:pt x="4970" y="4441"/>
                  </a:cubicBezTo>
                  <a:cubicBezTo>
                    <a:pt x="4970" y="4438"/>
                    <a:pt x="4967" y="4435"/>
                    <a:pt x="4964" y="4435"/>
                  </a:cubicBezTo>
                  <a:moveTo>
                    <a:pt x="654" y="4434"/>
                  </a:moveTo>
                  <a:cubicBezTo>
                    <a:pt x="650" y="4434"/>
                    <a:pt x="646" y="4437"/>
                    <a:pt x="646" y="4441"/>
                  </a:cubicBezTo>
                  <a:cubicBezTo>
                    <a:pt x="646" y="4445"/>
                    <a:pt x="650" y="4449"/>
                    <a:pt x="654" y="4449"/>
                  </a:cubicBezTo>
                  <a:cubicBezTo>
                    <a:pt x="658" y="4449"/>
                    <a:pt x="662" y="4445"/>
                    <a:pt x="662" y="4441"/>
                  </a:cubicBezTo>
                  <a:cubicBezTo>
                    <a:pt x="662" y="4437"/>
                    <a:pt x="658" y="4434"/>
                    <a:pt x="654" y="4434"/>
                  </a:cubicBezTo>
                  <a:moveTo>
                    <a:pt x="4834" y="4434"/>
                  </a:moveTo>
                  <a:cubicBezTo>
                    <a:pt x="4829" y="4434"/>
                    <a:pt x="4826" y="4437"/>
                    <a:pt x="4826" y="4441"/>
                  </a:cubicBezTo>
                  <a:cubicBezTo>
                    <a:pt x="4826" y="4445"/>
                    <a:pt x="4829" y="4449"/>
                    <a:pt x="4834" y="4449"/>
                  </a:cubicBezTo>
                  <a:cubicBezTo>
                    <a:pt x="4838" y="4449"/>
                    <a:pt x="4841" y="4445"/>
                    <a:pt x="4841" y="4441"/>
                  </a:cubicBezTo>
                  <a:cubicBezTo>
                    <a:pt x="4841" y="4437"/>
                    <a:pt x="4838" y="4434"/>
                    <a:pt x="4834" y="4434"/>
                  </a:cubicBezTo>
                  <a:moveTo>
                    <a:pt x="785" y="4432"/>
                  </a:moveTo>
                  <a:cubicBezTo>
                    <a:pt x="780" y="4432"/>
                    <a:pt x="776" y="4436"/>
                    <a:pt x="776" y="4441"/>
                  </a:cubicBezTo>
                  <a:cubicBezTo>
                    <a:pt x="776" y="4446"/>
                    <a:pt x="780" y="4450"/>
                    <a:pt x="785" y="4450"/>
                  </a:cubicBezTo>
                  <a:cubicBezTo>
                    <a:pt x="790" y="4450"/>
                    <a:pt x="794" y="4446"/>
                    <a:pt x="794" y="4441"/>
                  </a:cubicBezTo>
                  <a:cubicBezTo>
                    <a:pt x="794" y="4436"/>
                    <a:pt x="790" y="4432"/>
                    <a:pt x="785" y="4432"/>
                  </a:cubicBezTo>
                  <a:moveTo>
                    <a:pt x="4703" y="4432"/>
                  </a:moveTo>
                  <a:cubicBezTo>
                    <a:pt x="4698" y="4432"/>
                    <a:pt x="4694" y="4436"/>
                    <a:pt x="4694" y="4441"/>
                  </a:cubicBezTo>
                  <a:cubicBezTo>
                    <a:pt x="4694" y="4446"/>
                    <a:pt x="4698" y="4450"/>
                    <a:pt x="4703" y="4450"/>
                  </a:cubicBezTo>
                  <a:cubicBezTo>
                    <a:pt x="4708" y="4450"/>
                    <a:pt x="4712" y="4446"/>
                    <a:pt x="4712" y="4441"/>
                  </a:cubicBezTo>
                  <a:cubicBezTo>
                    <a:pt x="4712" y="4436"/>
                    <a:pt x="4708" y="4432"/>
                    <a:pt x="4703" y="4432"/>
                  </a:cubicBezTo>
                  <a:moveTo>
                    <a:pt x="915" y="4431"/>
                  </a:moveTo>
                  <a:cubicBezTo>
                    <a:pt x="910" y="4431"/>
                    <a:pt x="905" y="4435"/>
                    <a:pt x="905" y="4441"/>
                  </a:cubicBezTo>
                  <a:cubicBezTo>
                    <a:pt x="905" y="4447"/>
                    <a:pt x="910" y="4452"/>
                    <a:pt x="915" y="4452"/>
                  </a:cubicBezTo>
                  <a:cubicBezTo>
                    <a:pt x="921" y="4452"/>
                    <a:pt x="926" y="4447"/>
                    <a:pt x="926" y="4441"/>
                  </a:cubicBezTo>
                  <a:cubicBezTo>
                    <a:pt x="926" y="4435"/>
                    <a:pt x="921" y="4431"/>
                    <a:pt x="915" y="4431"/>
                  </a:cubicBezTo>
                  <a:moveTo>
                    <a:pt x="4572" y="4430"/>
                  </a:moveTo>
                  <a:cubicBezTo>
                    <a:pt x="4566" y="4430"/>
                    <a:pt x="4561" y="4435"/>
                    <a:pt x="4561" y="4441"/>
                  </a:cubicBezTo>
                  <a:cubicBezTo>
                    <a:pt x="4561" y="4447"/>
                    <a:pt x="4566" y="4452"/>
                    <a:pt x="4572" y="4452"/>
                  </a:cubicBezTo>
                  <a:cubicBezTo>
                    <a:pt x="4578" y="4452"/>
                    <a:pt x="4583" y="4447"/>
                    <a:pt x="4583" y="4441"/>
                  </a:cubicBezTo>
                  <a:cubicBezTo>
                    <a:pt x="4583" y="4435"/>
                    <a:pt x="4578" y="4430"/>
                    <a:pt x="4572" y="4430"/>
                  </a:cubicBezTo>
                  <a:moveTo>
                    <a:pt x="1046" y="4429"/>
                  </a:moveTo>
                  <a:cubicBezTo>
                    <a:pt x="1039" y="4429"/>
                    <a:pt x="1034" y="4434"/>
                    <a:pt x="1034" y="4441"/>
                  </a:cubicBezTo>
                  <a:cubicBezTo>
                    <a:pt x="1034" y="4448"/>
                    <a:pt x="1039" y="4453"/>
                    <a:pt x="1046" y="4453"/>
                  </a:cubicBezTo>
                  <a:cubicBezTo>
                    <a:pt x="1053" y="4453"/>
                    <a:pt x="1058" y="4448"/>
                    <a:pt x="1058" y="4441"/>
                  </a:cubicBezTo>
                  <a:cubicBezTo>
                    <a:pt x="1058" y="4434"/>
                    <a:pt x="1053" y="4429"/>
                    <a:pt x="1046" y="4429"/>
                  </a:cubicBezTo>
                  <a:moveTo>
                    <a:pt x="4442" y="4429"/>
                  </a:moveTo>
                  <a:cubicBezTo>
                    <a:pt x="4435" y="4429"/>
                    <a:pt x="4429" y="4434"/>
                    <a:pt x="4429" y="4441"/>
                  </a:cubicBezTo>
                  <a:cubicBezTo>
                    <a:pt x="4429" y="4448"/>
                    <a:pt x="4435" y="4453"/>
                    <a:pt x="4442" y="4453"/>
                  </a:cubicBezTo>
                  <a:cubicBezTo>
                    <a:pt x="4448" y="4453"/>
                    <a:pt x="4454" y="4448"/>
                    <a:pt x="4454" y="4441"/>
                  </a:cubicBezTo>
                  <a:cubicBezTo>
                    <a:pt x="4454" y="4434"/>
                    <a:pt x="4448" y="4429"/>
                    <a:pt x="4442" y="4429"/>
                  </a:cubicBezTo>
                  <a:moveTo>
                    <a:pt x="1177" y="4427"/>
                  </a:moveTo>
                  <a:cubicBezTo>
                    <a:pt x="1169" y="4427"/>
                    <a:pt x="1163" y="4434"/>
                    <a:pt x="1163" y="4441"/>
                  </a:cubicBezTo>
                  <a:cubicBezTo>
                    <a:pt x="1163" y="4449"/>
                    <a:pt x="1169" y="4455"/>
                    <a:pt x="1177" y="4455"/>
                  </a:cubicBezTo>
                  <a:cubicBezTo>
                    <a:pt x="1184" y="4455"/>
                    <a:pt x="1190" y="4449"/>
                    <a:pt x="1190" y="4441"/>
                  </a:cubicBezTo>
                  <a:cubicBezTo>
                    <a:pt x="1190" y="4434"/>
                    <a:pt x="1184" y="4427"/>
                    <a:pt x="1177" y="4427"/>
                  </a:cubicBezTo>
                  <a:moveTo>
                    <a:pt x="4311" y="4427"/>
                  </a:moveTo>
                  <a:cubicBezTo>
                    <a:pt x="4303" y="4427"/>
                    <a:pt x="4297" y="4434"/>
                    <a:pt x="4297" y="4441"/>
                  </a:cubicBezTo>
                  <a:cubicBezTo>
                    <a:pt x="4297" y="4449"/>
                    <a:pt x="4303" y="4455"/>
                    <a:pt x="4311" y="4455"/>
                  </a:cubicBezTo>
                  <a:cubicBezTo>
                    <a:pt x="4319" y="4455"/>
                    <a:pt x="4325" y="4449"/>
                    <a:pt x="4325" y="4441"/>
                  </a:cubicBezTo>
                  <a:cubicBezTo>
                    <a:pt x="4325" y="4434"/>
                    <a:pt x="4319" y="4427"/>
                    <a:pt x="4311" y="4427"/>
                  </a:cubicBezTo>
                  <a:moveTo>
                    <a:pt x="1307" y="4426"/>
                  </a:moveTo>
                  <a:cubicBezTo>
                    <a:pt x="1299" y="4426"/>
                    <a:pt x="1292" y="4433"/>
                    <a:pt x="1292" y="4441"/>
                  </a:cubicBezTo>
                  <a:cubicBezTo>
                    <a:pt x="1292" y="4450"/>
                    <a:pt x="1299" y="4456"/>
                    <a:pt x="1307" y="4456"/>
                  </a:cubicBezTo>
                  <a:cubicBezTo>
                    <a:pt x="1316" y="4456"/>
                    <a:pt x="1322" y="4450"/>
                    <a:pt x="1322" y="4441"/>
                  </a:cubicBezTo>
                  <a:cubicBezTo>
                    <a:pt x="1322" y="4433"/>
                    <a:pt x="1316" y="4426"/>
                    <a:pt x="1307" y="4426"/>
                  </a:cubicBezTo>
                  <a:moveTo>
                    <a:pt x="4180" y="4426"/>
                  </a:moveTo>
                  <a:cubicBezTo>
                    <a:pt x="4172" y="4426"/>
                    <a:pt x="4165" y="4433"/>
                    <a:pt x="4165" y="4441"/>
                  </a:cubicBezTo>
                  <a:cubicBezTo>
                    <a:pt x="4165" y="4450"/>
                    <a:pt x="4172" y="4457"/>
                    <a:pt x="4180" y="4457"/>
                  </a:cubicBezTo>
                  <a:cubicBezTo>
                    <a:pt x="4189" y="4457"/>
                    <a:pt x="4196" y="4450"/>
                    <a:pt x="4196" y="4441"/>
                  </a:cubicBezTo>
                  <a:cubicBezTo>
                    <a:pt x="4196" y="4433"/>
                    <a:pt x="4189" y="4426"/>
                    <a:pt x="4180" y="4426"/>
                  </a:cubicBezTo>
                  <a:moveTo>
                    <a:pt x="1438" y="4424"/>
                  </a:moveTo>
                  <a:cubicBezTo>
                    <a:pt x="1429" y="4424"/>
                    <a:pt x="1421" y="4432"/>
                    <a:pt x="1421" y="4441"/>
                  </a:cubicBezTo>
                  <a:cubicBezTo>
                    <a:pt x="1421" y="4450"/>
                    <a:pt x="1429" y="4458"/>
                    <a:pt x="1438" y="4458"/>
                  </a:cubicBezTo>
                  <a:cubicBezTo>
                    <a:pt x="1447" y="4458"/>
                    <a:pt x="1454" y="4450"/>
                    <a:pt x="1454" y="4441"/>
                  </a:cubicBezTo>
                  <a:cubicBezTo>
                    <a:pt x="1454" y="4432"/>
                    <a:pt x="1447" y="4424"/>
                    <a:pt x="1438" y="4424"/>
                  </a:cubicBezTo>
                  <a:moveTo>
                    <a:pt x="4050" y="4424"/>
                  </a:moveTo>
                  <a:cubicBezTo>
                    <a:pt x="4040" y="4424"/>
                    <a:pt x="4033" y="4432"/>
                    <a:pt x="4033" y="4441"/>
                  </a:cubicBezTo>
                  <a:cubicBezTo>
                    <a:pt x="4033" y="4451"/>
                    <a:pt x="4040" y="4458"/>
                    <a:pt x="4050" y="4458"/>
                  </a:cubicBezTo>
                  <a:cubicBezTo>
                    <a:pt x="4059" y="4458"/>
                    <a:pt x="4067" y="4451"/>
                    <a:pt x="4067" y="4441"/>
                  </a:cubicBezTo>
                  <a:cubicBezTo>
                    <a:pt x="4067" y="4432"/>
                    <a:pt x="4059" y="4424"/>
                    <a:pt x="4050" y="4424"/>
                  </a:cubicBezTo>
                  <a:moveTo>
                    <a:pt x="1568" y="4423"/>
                  </a:moveTo>
                  <a:cubicBezTo>
                    <a:pt x="1558" y="4423"/>
                    <a:pt x="1550" y="4431"/>
                    <a:pt x="1550" y="4441"/>
                  </a:cubicBezTo>
                  <a:cubicBezTo>
                    <a:pt x="1550" y="4451"/>
                    <a:pt x="1558" y="4459"/>
                    <a:pt x="1568" y="4459"/>
                  </a:cubicBezTo>
                  <a:cubicBezTo>
                    <a:pt x="1578" y="4459"/>
                    <a:pt x="1586" y="4451"/>
                    <a:pt x="1586" y="4441"/>
                  </a:cubicBezTo>
                  <a:cubicBezTo>
                    <a:pt x="1586" y="4431"/>
                    <a:pt x="1578" y="4423"/>
                    <a:pt x="1568" y="4423"/>
                  </a:cubicBezTo>
                  <a:moveTo>
                    <a:pt x="3919" y="4423"/>
                  </a:moveTo>
                  <a:cubicBezTo>
                    <a:pt x="3909" y="4423"/>
                    <a:pt x="3901" y="4431"/>
                    <a:pt x="3901" y="4441"/>
                  </a:cubicBezTo>
                  <a:cubicBezTo>
                    <a:pt x="3901" y="4451"/>
                    <a:pt x="3909" y="4459"/>
                    <a:pt x="3919" y="4459"/>
                  </a:cubicBezTo>
                  <a:cubicBezTo>
                    <a:pt x="3929" y="4459"/>
                    <a:pt x="3937" y="4451"/>
                    <a:pt x="3937" y="4441"/>
                  </a:cubicBezTo>
                  <a:cubicBezTo>
                    <a:pt x="3937" y="4431"/>
                    <a:pt x="3929" y="4423"/>
                    <a:pt x="3919" y="4423"/>
                  </a:cubicBezTo>
                  <a:moveTo>
                    <a:pt x="1699" y="4422"/>
                  </a:moveTo>
                  <a:cubicBezTo>
                    <a:pt x="1688" y="4422"/>
                    <a:pt x="1680" y="4431"/>
                    <a:pt x="1680" y="4441"/>
                  </a:cubicBezTo>
                  <a:cubicBezTo>
                    <a:pt x="1680" y="4452"/>
                    <a:pt x="1688" y="4460"/>
                    <a:pt x="1699" y="4460"/>
                  </a:cubicBezTo>
                  <a:cubicBezTo>
                    <a:pt x="1710" y="4460"/>
                    <a:pt x="1718" y="4452"/>
                    <a:pt x="1718" y="4441"/>
                  </a:cubicBezTo>
                  <a:cubicBezTo>
                    <a:pt x="1718" y="4431"/>
                    <a:pt x="1710" y="4422"/>
                    <a:pt x="1699" y="4422"/>
                  </a:cubicBezTo>
                  <a:moveTo>
                    <a:pt x="3789" y="4422"/>
                  </a:moveTo>
                  <a:cubicBezTo>
                    <a:pt x="3778" y="4422"/>
                    <a:pt x="3769" y="4430"/>
                    <a:pt x="3769" y="4441"/>
                  </a:cubicBezTo>
                  <a:cubicBezTo>
                    <a:pt x="3769" y="4452"/>
                    <a:pt x="3778" y="4461"/>
                    <a:pt x="3789" y="4461"/>
                  </a:cubicBezTo>
                  <a:cubicBezTo>
                    <a:pt x="3799" y="4461"/>
                    <a:pt x="3808" y="4452"/>
                    <a:pt x="3808" y="4441"/>
                  </a:cubicBezTo>
                  <a:cubicBezTo>
                    <a:pt x="3808" y="4430"/>
                    <a:pt x="3799" y="4422"/>
                    <a:pt x="3789" y="4422"/>
                  </a:cubicBezTo>
                  <a:moveTo>
                    <a:pt x="5487" y="4310"/>
                  </a:moveTo>
                  <a:cubicBezTo>
                    <a:pt x="5486" y="4311"/>
                    <a:pt x="5486" y="4311"/>
                    <a:pt x="5486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1"/>
                    <a:pt x="5487" y="4311"/>
                    <a:pt x="5487" y="4311"/>
                  </a:cubicBezTo>
                  <a:cubicBezTo>
                    <a:pt x="5487" y="4310"/>
                    <a:pt x="5487" y="4310"/>
                    <a:pt x="5487" y="4310"/>
                  </a:cubicBezTo>
                  <a:moveTo>
                    <a:pt x="132" y="4309"/>
                  </a:moveTo>
                  <a:cubicBezTo>
                    <a:pt x="131" y="4309"/>
                    <a:pt x="130" y="4310"/>
                    <a:pt x="130" y="4311"/>
                  </a:cubicBezTo>
                  <a:cubicBezTo>
                    <a:pt x="130" y="4311"/>
                    <a:pt x="131" y="4312"/>
                    <a:pt x="132" y="4312"/>
                  </a:cubicBezTo>
                  <a:cubicBezTo>
                    <a:pt x="132" y="4312"/>
                    <a:pt x="133" y="4311"/>
                    <a:pt x="133" y="4311"/>
                  </a:cubicBezTo>
                  <a:cubicBezTo>
                    <a:pt x="133" y="4310"/>
                    <a:pt x="132" y="4309"/>
                    <a:pt x="132" y="4309"/>
                  </a:cubicBezTo>
                  <a:moveTo>
                    <a:pt x="5356" y="4309"/>
                  </a:moveTo>
                  <a:cubicBezTo>
                    <a:pt x="5355" y="4309"/>
                    <a:pt x="5354" y="4310"/>
                    <a:pt x="5354" y="4311"/>
                  </a:cubicBezTo>
                  <a:cubicBezTo>
                    <a:pt x="5354" y="4312"/>
                    <a:pt x="5355" y="4312"/>
                    <a:pt x="5356" y="4312"/>
                  </a:cubicBezTo>
                  <a:cubicBezTo>
                    <a:pt x="5357" y="4312"/>
                    <a:pt x="5358" y="4312"/>
                    <a:pt x="5358" y="4311"/>
                  </a:cubicBezTo>
                  <a:cubicBezTo>
                    <a:pt x="5358" y="4310"/>
                    <a:pt x="5357" y="4309"/>
                    <a:pt x="5356" y="4309"/>
                  </a:cubicBezTo>
                  <a:moveTo>
                    <a:pt x="262" y="4307"/>
                  </a:moveTo>
                  <a:cubicBezTo>
                    <a:pt x="260" y="4307"/>
                    <a:pt x="259" y="4309"/>
                    <a:pt x="259" y="4311"/>
                  </a:cubicBezTo>
                  <a:cubicBezTo>
                    <a:pt x="259" y="4312"/>
                    <a:pt x="260" y="4314"/>
                    <a:pt x="262" y="4314"/>
                  </a:cubicBezTo>
                  <a:cubicBezTo>
                    <a:pt x="264" y="4314"/>
                    <a:pt x="266" y="4312"/>
                    <a:pt x="266" y="4311"/>
                  </a:cubicBezTo>
                  <a:cubicBezTo>
                    <a:pt x="266" y="4309"/>
                    <a:pt x="264" y="4307"/>
                    <a:pt x="262" y="4307"/>
                  </a:cubicBezTo>
                  <a:moveTo>
                    <a:pt x="5225" y="4307"/>
                  </a:moveTo>
                  <a:cubicBezTo>
                    <a:pt x="5223" y="4307"/>
                    <a:pt x="5222" y="4309"/>
                    <a:pt x="5222" y="4311"/>
                  </a:cubicBezTo>
                  <a:cubicBezTo>
                    <a:pt x="5222" y="4313"/>
                    <a:pt x="5223" y="4314"/>
                    <a:pt x="5225" y="4314"/>
                  </a:cubicBezTo>
                  <a:cubicBezTo>
                    <a:pt x="5227" y="4314"/>
                    <a:pt x="5229" y="4313"/>
                    <a:pt x="5229" y="4311"/>
                  </a:cubicBezTo>
                  <a:cubicBezTo>
                    <a:pt x="5229" y="4309"/>
                    <a:pt x="5227" y="4307"/>
                    <a:pt x="5225" y="4307"/>
                  </a:cubicBezTo>
                  <a:moveTo>
                    <a:pt x="393" y="4305"/>
                  </a:moveTo>
                  <a:cubicBezTo>
                    <a:pt x="390" y="4305"/>
                    <a:pt x="388" y="4308"/>
                    <a:pt x="388" y="4311"/>
                  </a:cubicBezTo>
                  <a:cubicBezTo>
                    <a:pt x="388" y="4313"/>
                    <a:pt x="390" y="4316"/>
                    <a:pt x="393" y="4316"/>
                  </a:cubicBezTo>
                  <a:cubicBezTo>
                    <a:pt x="396" y="4316"/>
                    <a:pt x="398" y="4313"/>
                    <a:pt x="398" y="4311"/>
                  </a:cubicBezTo>
                  <a:cubicBezTo>
                    <a:pt x="398" y="4308"/>
                    <a:pt x="396" y="4305"/>
                    <a:pt x="393" y="4305"/>
                  </a:cubicBezTo>
                  <a:moveTo>
                    <a:pt x="5095" y="4305"/>
                  </a:moveTo>
                  <a:cubicBezTo>
                    <a:pt x="5092" y="4305"/>
                    <a:pt x="5089" y="4308"/>
                    <a:pt x="5089" y="4311"/>
                  </a:cubicBezTo>
                  <a:cubicBezTo>
                    <a:pt x="5089" y="4314"/>
                    <a:pt x="5092" y="4316"/>
                    <a:pt x="5095" y="4316"/>
                  </a:cubicBezTo>
                  <a:cubicBezTo>
                    <a:pt x="5098" y="4316"/>
                    <a:pt x="5100" y="4314"/>
                    <a:pt x="5100" y="4311"/>
                  </a:cubicBezTo>
                  <a:cubicBezTo>
                    <a:pt x="5100" y="4308"/>
                    <a:pt x="5098" y="4305"/>
                    <a:pt x="5095" y="4305"/>
                  </a:cubicBezTo>
                  <a:moveTo>
                    <a:pt x="523" y="4304"/>
                  </a:moveTo>
                  <a:cubicBezTo>
                    <a:pt x="520" y="4304"/>
                    <a:pt x="517" y="4307"/>
                    <a:pt x="517" y="4311"/>
                  </a:cubicBezTo>
                  <a:cubicBezTo>
                    <a:pt x="517" y="4314"/>
                    <a:pt x="520" y="4317"/>
                    <a:pt x="523" y="4317"/>
                  </a:cubicBezTo>
                  <a:cubicBezTo>
                    <a:pt x="527" y="4317"/>
                    <a:pt x="530" y="4314"/>
                    <a:pt x="530" y="4311"/>
                  </a:cubicBezTo>
                  <a:cubicBezTo>
                    <a:pt x="530" y="4307"/>
                    <a:pt x="527" y="4304"/>
                    <a:pt x="523" y="4304"/>
                  </a:cubicBezTo>
                  <a:moveTo>
                    <a:pt x="4964" y="4304"/>
                  </a:moveTo>
                  <a:cubicBezTo>
                    <a:pt x="4960" y="4304"/>
                    <a:pt x="4957" y="4307"/>
                    <a:pt x="4957" y="4311"/>
                  </a:cubicBezTo>
                  <a:cubicBezTo>
                    <a:pt x="4957" y="4314"/>
                    <a:pt x="4960" y="4317"/>
                    <a:pt x="4964" y="4317"/>
                  </a:cubicBezTo>
                  <a:cubicBezTo>
                    <a:pt x="4968" y="4317"/>
                    <a:pt x="4971" y="4314"/>
                    <a:pt x="4971" y="4311"/>
                  </a:cubicBezTo>
                  <a:cubicBezTo>
                    <a:pt x="4971" y="4307"/>
                    <a:pt x="4968" y="4304"/>
                    <a:pt x="4964" y="4304"/>
                  </a:cubicBezTo>
                  <a:moveTo>
                    <a:pt x="654" y="4302"/>
                  </a:moveTo>
                  <a:cubicBezTo>
                    <a:pt x="649" y="4302"/>
                    <a:pt x="645" y="4306"/>
                    <a:pt x="645" y="4311"/>
                  </a:cubicBezTo>
                  <a:cubicBezTo>
                    <a:pt x="645" y="4315"/>
                    <a:pt x="649" y="4319"/>
                    <a:pt x="654" y="4319"/>
                  </a:cubicBezTo>
                  <a:cubicBezTo>
                    <a:pt x="659" y="4319"/>
                    <a:pt x="663" y="4315"/>
                    <a:pt x="663" y="4311"/>
                  </a:cubicBezTo>
                  <a:cubicBezTo>
                    <a:pt x="663" y="4306"/>
                    <a:pt x="659" y="4302"/>
                    <a:pt x="654" y="4302"/>
                  </a:cubicBezTo>
                  <a:moveTo>
                    <a:pt x="4834" y="4302"/>
                  </a:moveTo>
                  <a:cubicBezTo>
                    <a:pt x="4829" y="4302"/>
                    <a:pt x="4825" y="4306"/>
                    <a:pt x="4825" y="4311"/>
                  </a:cubicBezTo>
                  <a:cubicBezTo>
                    <a:pt x="4825" y="4315"/>
                    <a:pt x="4829" y="4319"/>
                    <a:pt x="4834" y="4319"/>
                  </a:cubicBezTo>
                  <a:cubicBezTo>
                    <a:pt x="4838" y="4319"/>
                    <a:pt x="4842" y="4315"/>
                    <a:pt x="4842" y="4311"/>
                  </a:cubicBezTo>
                  <a:cubicBezTo>
                    <a:pt x="4842" y="4306"/>
                    <a:pt x="4838" y="4302"/>
                    <a:pt x="4834" y="4302"/>
                  </a:cubicBezTo>
                  <a:moveTo>
                    <a:pt x="785" y="4300"/>
                  </a:moveTo>
                  <a:cubicBezTo>
                    <a:pt x="779" y="4300"/>
                    <a:pt x="775" y="4305"/>
                    <a:pt x="775" y="4311"/>
                  </a:cubicBezTo>
                  <a:cubicBezTo>
                    <a:pt x="775" y="4316"/>
                    <a:pt x="779" y="4321"/>
                    <a:pt x="785" y="4321"/>
                  </a:cubicBezTo>
                  <a:cubicBezTo>
                    <a:pt x="790" y="4321"/>
                    <a:pt x="795" y="4316"/>
                    <a:pt x="795" y="4311"/>
                  </a:cubicBezTo>
                  <a:cubicBezTo>
                    <a:pt x="795" y="4305"/>
                    <a:pt x="790" y="4300"/>
                    <a:pt x="785" y="4300"/>
                  </a:cubicBezTo>
                  <a:moveTo>
                    <a:pt x="4703" y="4300"/>
                  </a:moveTo>
                  <a:cubicBezTo>
                    <a:pt x="4697" y="4300"/>
                    <a:pt x="4692" y="4305"/>
                    <a:pt x="4692" y="4311"/>
                  </a:cubicBezTo>
                  <a:cubicBezTo>
                    <a:pt x="4692" y="4316"/>
                    <a:pt x="4697" y="4321"/>
                    <a:pt x="4703" y="4321"/>
                  </a:cubicBezTo>
                  <a:cubicBezTo>
                    <a:pt x="4709" y="4321"/>
                    <a:pt x="4713" y="4316"/>
                    <a:pt x="4713" y="4311"/>
                  </a:cubicBezTo>
                  <a:cubicBezTo>
                    <a:pt x="4713" y="4305"/>
                    <a:pt x="4709" y="4300"/>
                    <a:pt x="4703" y="4300"/>
                  </a:cubicBezTo>
                  <a:moveTo>
                    <a:pt x="915" y="4299"/>
                  </a:moveTo>
                  <a:cubicBezTo>
                    <a:pt x="909" y="4299"/>
                    <a:pt x="903" y="4304"/>
                    <a:pt x="903" y="4311"/>
                  </a:cubicBezTo>
                  <a:cubicBezTo>
                    <a:pt x="903" y="4317"/>
                    <a:pt x="909" y="4322"/>
                    <a:pt x="915" y="4322"/>
                  </a:cubicBezTo>
                  <a:cubicBezTo>
                    <a:pt x="922" y="4322"/>
                    <a:pt x="927" y="4317"/>
                    <a:pt x="927" y="4311"/>
                  </a:cubicBezTo>
                  <a:cubicBezTo>
                    <a:pt x="927" y="4304"/>
                    <a:pt x="922" y="4299"/>
                    <a:pt x="915" y="4299"/>
                  </a:cubicBezTo>
                  <a:moveTo>
                    <a:pt x="4572" y="4299"/>
                  </a:moveTo>
                  <a:cubicBezTo>
                    <a:pt x="4566" y="4299"/>
                    <a:pt x="4560" y="4304"/>
                    <a:pt x="4560" y="4311"/>
                  </a:cubicBezTo>
                  <a:cubicBezTo>
                    <a:pt x="4560" y="4317"/>
                    <a:pt x="4566" y="4322"/>
                    <a:pt x="4572" y="4322"/>
                  </a:cubicBezTo>
                  <a:cubicBezTo>
                    <a:pt x="4579" y="4322"/>
                    <a:pt x="4584" y="4317"/>
                    <a:pt x="4584" y="4311"/>
                  </a:cubicBezTo>
                  <a:cubicBezTo>
                    <a:pt x="4584" y="4304"/>
                    <a:pt x="4579" y="4299"/>
                    <a:pt x="4572" y="4299"/>
                  </a:cubicBezTo>
                  <a:moveTo>
                    <a:pt x="1046" y="4297"/>
                  </a:moveTo>
                  <a:cubicBezTo>
                    <a:pt x="1039" y="4297"/>
                    <a:pt x="1033" y="4303"/>
                    <a:pt x="1033" y="4311"/>
                  </a:cubicBezTo>
                  <a:cubicBezTo>
                    <a:pt x="1033" y="4318"/>
                    <a:pt x="1039" y="4324"/>
                    <a:pt x="1046" y="4324"/>
                  </a:cubicBezTo>
                  <a:cubicBezTo>
                    <a:pt x="1053" y="4324"/>
                    <a:pt x="1059" y="4318"/>
                    <a:pt x="1059" y="4311"/>
                  </a:cubicBezTo>
                  <a:cubicBezTo>
                    <a:pt x="1059" y="4303"/>
                    <a:pt x="1053" y="4297"/>
                    <a:pt x="1046" y="4297"/>
                  </a:cubicBezTo>
                  <a:moveTo>
                    <a:pt x="4442" y="4297"/>
                  </a:moveTo>
                  <a:cubicBezTo>
                    <a:pt x="4434" y="4297"/>
                    <a:pt x="4428" y="4303"/>
                    <a:pt x="4428" y="4311"/>
                  </a:cubicBezTo>
                  <a:cubicBezTo>
                    <a:pt x="4428" y="4318"/>
                    <a:pt x="4434" y="4324"/>
                    <a:pt x="4442" y="4324"/>
                  </a:cubicBezTo>
                  <a:cubicBezTo>
                    <a:pt x="4449" y="4324"/>
                    <a:pt x="4455" y="4318"/>
                    <a:pt x="4455" y="4311"/>
                  </a:cubicBezTo>
                  <a:cubicBezTo>
                    <a:pt x="4455" y="4303"/>
                    <a:pt x="4449" y="4297"/>
                    <a:pt x="4442" y="4297"/>
                  </a:cubicBezTo>
                  <a:moveTo>
                    <a:pt x="1177" y="4295"/>
                  </a:moveTo>
                  <a:cubicBezTo>
                    <a:pt x="1168" y="4295"/>
                    <a:pt x="1161" y="4302"/>
                    <a:pt x="1161" y="4311"/>
                  </a:cubicBezTo>
                  <a:cubicBezTo>
                    <a:pt x="1161" y="4319"/>
                    <a:pt x="1168" y="4326"/>
                    <a:pt x="1177" y="4326"/>
                  </a:cubicBezTo>
                  <a:cubicBezTo>
                    <a:pt x="1185" y="4326"/>
                    <a:pt x="1192" y="4319"/>
                    <a:pt x="1192" y="4311"/>
                  </a:cubicBezTo>
                  <a:cubicBezTo>
                    <a:pt x="1192" y="4302"/>
                    <a:pt x="1185" y="4295"/>
                    <a:pt x="1177" y="4295"/>
                  </a:cubicBezTo>
                  <a:moveTo>
                    <a:pt x="4311" y="4295"/>
                  </a:moveTo>
                  <a:cubicBezTo>
                    <a:pt x="4303" y="4295"/>
                    <a:pt x="4296" y="4302"/>
                    <a:pt x="4296" y="4311"/>
                  </a:cubicBezTo>
                  <a:cubicBezTo>
                    <a:pt x="4296" y="4319"/>
                    <a:pt x="4303" y="4326"/>
                    <a:pt x="4311" y="4326"/>
                  </a:cubicBezTo>
                  <a:cubicBezTo>
                    <a:pt x="4319" y="4326"/>
                    <a:pt x="4326" y="4319"/>
                    <a:pt x="4326" y="4311"/>
                  </a:cubicBezTo>
                  <a:cubicBezTo>
                    <a:pt x="4326" y="4302"/>
                    <a:pt x="4319" y="4295"/>
                    <a:pt x="4311" y="4295"/>
                  </a:cubicBezTo>
                  <a:moveTo>
                    <a:pt x="1307" y="4294"/>
                  </a:moveTo>
                  <a:cubicBezTo>
                    <a:pt x="1298" y="4294"/>
                    <a:pt x="1290" y="4301"/>
                    <a:pt x="1290" y="4311"/>
                  </a:cubicBezTo>
                  <a:cubicBezTo>
                    <a:pt x="1290" y="4320"/>
                    <a:pt x="1298" y="4327"/>
                    <a:pt x="1307" y="4327"/>
                  </a:cubicBezTo>
                  <a:cubicBezTo>
                    <a:pt x="1316" y="4327"/>
                    <a:pt x="1324" y="4320"/>
                    <a:pt x="1324" y="4311"/>
                  </a:cubicBezTo>
                  <a:cubicBezTo>
                    <a:pt x="1324" y="4301"/>
                    <a:pt x="1316" y="4294"/>
                    <a:pt x="1307" y="4294"/>
                  </a:cubicBezTo>
                  <a:moveTo>
                    <a:pt x="4180" y="4293"/>
                  </a:moveTo>
                  <a:cubicBezTo>
                    <a:pt x="4171" y="4293"/>
                    <a:pt x="4163" y="4301"/>
                    <a:pt x="4163" y="4311"/>
                  </a:cubicBezTo>
                  <a:cubicBezTo>
                    <a:pt x="4163" y="4320"/>
                    <a:pt x="4171" y="4328"/>
                    <a:pt x="4180" y="4328"/>
                  </a:cubicBezTo>
                  <a:cubicBezTo>
                    <a:pt x="4190" y="4328"/>
                    <a:pt x="4198" y="4320"/>
                    <a:pt x="4198" y="4311"/>
                  </a:cubicBezTo>
                  <a:cubicBezTo>
                    <a:pt x="4198" y="4301"/>
                    <a:pt x="4190" y="4293"/>
                    <a:pt x="4180" y="4293"/>
                  </a:cubicBezTo>
                  <a:moveTo>
                    <a:pt x="1438" y="4292"/>
                  </a:moveTo>
                  <a:cubicBezTo>
                    <a:pt x="1428" y="4292"/>
                    <a:pt x="1420" y="4301"/>
                    <a:pt x="1420" y="4311"/>
                  </a:cubicBezTo>
                  <a:cubicBezTo>
                    <a:pt x="1420" y="4321"/>
                    <a:pt x="1428" y="4329"/>
                    <a:pt x="1438" y="4329"/>
                  </a:cubicBezTo>
                  <a:cubicBezTo>
                    <a:pt x="1448" y="4329"/>
                    <a:pt x="1456" y="4321"/>
                    <a:pt x="1456" y="4311"/>
                  </a:cubicBezTo>
                  <a:cubicBezTo>
                    <a:pt x="1456" y="4301"/>
                    <a:pt x="1448" y="4292"/>
                    <a:pt x="1438" y="4292"/>
                  </a:cubicBezTo>
                  <a:moveTo>
                    <a:pt x="4050" y="4292"/>
                  </a:moveTo>
                  <a:cubicBezTo>
                    <a:pt x="4040" y="4292"/>
                    <a:pt x="4032" y="4301"/>
                    <a:pt x="4032" y="4311"/>
                  </a:cubicBezTo>
                  <a:cubicBezTo>
                    <a:pt x="4032" y="4321"/>
                    <a:pt x="4040" y="4329"/>
                    <a:pt x="4050" y="4329"/>
                  </a:cubicBezTo>
                  <a:cubicBezTo>
                    <a:pt x="4060" y="4329"/>
                    <a:pt x="4068" y="4321"/>
                    <a:pt x="4068" y="4311"/>
                  </a:cubicBezTo>
                  <a:cubicBezTo>
                    <a:pt x="4068" y="4301"/>
                    <a:pt x="4060" y="4292"/>
                    <a:pt x="4050" y="4292"/>
                  </a:cubicBezTo>
                  <a:moveTo>
                    <a:pt x="1568" y="4291"/>
                  </a:moveTo>
                  <a:cubicBezTo>
                    <a:pt x="1558" y="4291"/>
                    <a:pt x="1549" y="4300"/>
                    <a:pt x="1549" y="4311"/>
                  </a:cubicBezTo>
                  <a:cubicBezTo>
                    <a:pt x="1549" y="4321"/>
                    <a:pt x="1558" y="4330"/>
                    <a:pt x="1568" y="4330"/>
                  </a:cubicBezTo>
                  <a:cubicBezTo>
                    <a:pt x="1579" y="4330"/>
                    <a:pt x="1588" y="4321"/>
                    <a:pt x="1588" y="4311"/>
                  </a:cubicBezTo>
                  <a:cubicBezTo>
                    <a:pt x="1588" y="4300"/>
                    <a:pt x="1579" y="4291"/>
                    <a:pt x="1568" y="4291"/>
                  </a:cubicBezTo>
                  <a:moveTo>
                    <a:pt x="3919" y="4291"/>
                  </a:moveTo>
                  <a:cubicBezTo>
                    <a:pt x="3908" y="4291"/>
                    <a:pt x="3900" y="4300"/>
                    <a:pt x="3900" y="4311"/>
                  </a:cubicBezTo>
                  <a:cubicBezTo>
                    <a:pt x="3900" y="4321"/>
                    <a:pt x="3908" y="4330"/>
                    <a:pt x="3919" y="4330"/>
                  </a:cubicBezTo>
                  <a:cubicBezTo>
                    <a:pt x="3930" y="4330"/>
                    <a:pt x="3939" y="4321"/>
                    <a:pt x="3939" y="4311"/>
                  </a:cubicBezTo>
                  <a:cubicBezTo>
                    <a:pt x="3939" y="4300"/>
                    <a:pt x="3930" y="4291"/>
                    <a:pt x="3919" y="4291"/>
                  </a:cubicBezTo>
                  <a:moveTo>
                    <a:pt x="1699" y="4290"/>
                  </a:moveTo>
                  <a:cubicBezTo>
                    <a:pt x="1687" y="4290"/>
                    <a:pt x="1678" y="4299"/>
                    <a:pt x="1678" y="4311"/>
                  </a:cubicBezTo>
                  <a:cubicBezTo>
                    <a:pt x="1678" y="4322"/>
                    <a:pt x="1687" y="4332"/>
                    <a:pt x="1699" y="4332"/>
                  </a:cubicBezTo>
                  <a:cubicBezTo>
                    <a:pt x="1711" y="4332"/>
                    <a:pt x="1720" y="4322"/>
                    <a:pt x="1720" y="4311"/>
                  </a:cubicBezTo>
                  <a:cubicBezTo>
                    <a:pt x="1720" y="4299"/>
                    <a:pt x="1711" y="4290"/>
                    <a:pt x="1699" y="4290"/>
                  </a:cubicBezTo>
                  <a:moveTo>
                    <a:pt x="3789" y="4290"/>
                  </a:moveTo>
                  <a:cubicBezTo>
                    <a:pt x="3777" y="4290"/>
                    <a:pt x="3768" y="4299"/>
                    <a:pt x="3768" y="4311"/>
                  </a:cubicBezTo>
                  <a:cubicBezTo>
                    <a:pt x="3768" y="4322"/>
                    <a:pt x="3777" y="4332"/>
                    <a:pt x="3789" y="4332"/>
                  </a:cubicBezTo>
                  <a:cubicBezTo>
                    <a:pt x="3800" y="4332"/>
                    <a:pt x="3810" y="4322"/>
                    <a:pt x="3810" y="4311"/>
                  </a:cubicBezTo>
                  <a:cubicBezTo>
                    <a:pt x="3810" y="4299"/>
                    <a:pt x="3800" y="4290"/>
                    <a:pt x="3789" y="4290"/>
                  </a:cubicBezTo>
                  <a:moveTo>
                    <a:pt x="1" y="4179"/>
                  </a:moveTo>
                  <a:cubicBezTo>
                    <a:pt x="1" y="4179"/>
                    <a:pt x="0" y="4179"/>
                    <a:pt x="0" y="4180"/>
                  </a:cubicBezTo>
                  <a:cubicBezTo>
                    <a:pt x="0" y="4180"/>
                    <a:pt x="1" y="4181"/>
                    <a:pt x="1" y="4181"/>
                  </a:cubicBezTo>
                  <a:cubicBezTo>
                    <a:pt x="1" y="4181"/>
                    <a:pt x="2" y="4180"/>
                    <a:pt x="2" y="4180"/>
                  </a:cubicBezTo>
                  <a:cubicBezTo>
                    <a:pt x="2" y="4179"/>
                    <a:pt x="1" y="4179"/>
                    <a:pt x="1" y="4179"/>
                  </a:cubicBezTo>
                  <a:moveTo>
                    <a:pt x="5487" y="4179"/>
                  </a:moveTo>
                  <a:cubicBezTo>
                    <a:pt x="5486" y="4179"/>
                    <a:pt x="5486" y="4179"/>
                    <a:pt x="5486" y="4180"/>
                  </a:cubicBezTo>
                  <a:cubicBezTo>
                    <a:pt x="5486" y="4180"/>
                    <a:pt x="5486" y="4181"/>
                    <a:pt x="5487" y="4181"/>
                  </a:cubicBezTo>
                  <a:cubicBezTo>
                    <a:pt x="5487" y="4181"/>
                    <a:pt x="5487" y="4180"/>
                    <a:pt x="5487" y="4180"/>
                  </a:cubicBezTo>
                  <a:cubicBezTo>
                    <a:pt x="5487" y="4179"/>
                    <a:pt x="5487" y="4179"/>
                    <a:pt x="5487" y="4179"/>
                  </a:cubicBezTo>
                  <a:moveTo>
                    <a:pt x="132" y="4177"/>
                  </a:moveTo>
                  <a:cubicBezTo>
                    <a:pt x="130" y="4177"/>
                    <a:pt x="129" y="4179"/>
                    <a:pt x="129" y="4180"/>
                  </a:cubicBezTo>
                  <a:cubicBezTo>
                    <a:pt x="129" y="4181"/>
                    <a:pt x="130" y="4182"/>
                    <a:pt x="132" y="4182"/>
                  </a:cubicBezTo>
                  <a:cubicBezTo>
                    <a:pt x="133" y="4182"/>
                    <a:pt x="134" y="4181"/>
                    <a:pt x="134" y="4180"/>
                  </a:cubicBezTo>
                  <a:cubicBezTo>
                    <a:pt x="134" y="4179"/>
                    <a:pt x="133" y="4177"/>
                    <a:pt x="132" y="4177"/>
                  </a:cubicBezTo>
                  <a:moveTo>
                    <a:pt x="5356" y="4177"/>
                  </a:moveTo>
                  <a:cubicBezTo>
                    <a:pt x="5355" y="4177"/>
                    <a:pt x="5353" y="4179"/>
                    <a:pt x="5353" y="4180"/>
                  </a:cubicBezTo>
                  <a:cubicBezTo>
                    <a:pt x="5353" y="4181"/>
                    <a:pt x="5355" y="4182"/>
                    <a:pt x="5356" y="4182"/>
                  </a:cubicBezTo>
                  <a:cubicBezTo>
                    <a:pt x="5357" y="4182"/>
                    <a:pt x="5358" y="4181"/>
                    <a:pt x="5358" y="4180"/>
                  </a:cubicBezTo>
                  <a:cubicBezTo>
                    <a:pt x="5358" y="4179"/>
                    <a:pt x="5357" y="4177"/>
                    <a:pt x="5356" y="4177"/>
                  </a:cubicBezTo>
                  <a:moveTo>
                    <a:pt x="262" y="4176"/>
                  </a:moveTo>
                  <a:cubicBezTo>
                    <a:pt x="260" y="4176"/>
                    <a:pt x="258" y="4178"/>
                    <a:pt x="258" y="4180"/>
                  </a:cubicBezTo>
                  <a:cubicBezTo>
                    <a:pt x="258" y="4182"/>
                    <a:pt x="260" y="4184"/>
                    <a:pt x="262" y="4184"/>
                  </a:cubicBezTo>
                  <a:cubicBezTo>
                    <a:pt x="265" y="4184"/>
                    <a:pt x="267" y="4182"/>
                    <a:pt x="267" y="4180"/>
                  </a:cubicBezTo>
                  <a:cubicBezTo>
                    <a:pt x="267" y="4178"/>
                    <a:pt x="265" y="4176"/>
                    <a:pt x="262" y="4176"/>
                  </a:cubicBezTo>
                  <a:moveTo>
                    <a:pt x="5225" y="4176"/>
                  </a:moveTo>
                  <a:cubicBezTo>
                    <a:pt x="5223" y="4176"/>
                    <a:pt x="5221" y="4178"/>
                    <a:pt x="5221" y="4180"/>
                  </a:cubicBezTo>
                  <a:cubicBezTo>
                    <a:pt x="5221" y="4182"/>
                    <a:pt x="5223" y="4184"/>
                    <a:pt x="5225" y="4184"/>
                  </a:cubicBezTo>
                  <a:cubicBezTo>
                    <a:pt x="5228" y="4184"/>
                    <a:pt x="5230" y="4182"/>
                    <a:pt x="5230" y="4180"/>
                  </a:cubicBezTo>
                  <a:cubicBezTo>
                    <a:pt x="5230" y="4178"/>
                    <a:pt x="5228" y="4176"/>
                    <a:pt x="5225" y="4176"/>
                  </a:cubicBezTo>
                  <a:moveTo>
                    <a:pt x="393" y="4174"/>
                  </a:moveTo>
                  <a:cubicBezTo>
                    <a:pt x="389" y="4174"/>
                    <a:pt x="387" y="4177"/>
                    <a:pt x="387" y="4180"/>
                  </a:cubicBezTo>
                  <a:cubicBezTo>
                    <a:pt x="387" y="4183"/>
                    <a:pt x="389" y="4186"/>
                    <a:pt x="393" y="4186"/>
                  </a:cubicBezTo>
                  <a:cubicBezTo>
                    <a:pt x="396" y="4186"/>
                    <a:pt x="399" y="4183"/>
                    <a:pt x="399" y="4180"/>
                  </a:cubicBezTo>
                  <a:cubicBezTo>
                    <a:pt x="399" y="4177"/>
                    <a:pt x="396" y="4174"/>
                    <a:pt x="393" y="4174"/>
                  </a:cubicBezTo>
                  <a:moveTo>
                    <a:pt x="5095" y="4174"/>
                  </a:moveTo>
                  <a:cubicBezTo>
                    <a:pt x="5091" y="4174"/>
                    <a:pt x="5089" y="4177"/>
                    <a:pt x="5089" y="4180"/>
                  </a:cubicBezTo>
                  <a:cubicBezTo>
                    <a:pt x="5089" y="4183"/>
                    <a:pt x="5091" y="4186"/>
                    <a:pt x="5095" y="4186"/>
                  </a:cubicBezTo>
                  <a:cubicBezTo>
                    <a:pt x="5098" y="4186"/>
                    <a:pt x="5101" y="4183"/>
                    <a:pt x="5101" y="4180"/>
                  </a:cubicBezTo>
                  <a:cubicBezTo>
                    <a:pt x="5101" y="4177"/>
                    <a:pt x="5098" y="4174"/>
                    <a:pt x="5095" y="4174"/>
                  </a:cubicBezTo>
                  <a:moveTo>
                    <a:pt x="523" y="4172"/>
                  </a:moveTo>
                  <a:cubicBezTo>
                    <a:pt x="519" y="4172"/>
                    <a:pt x="516" y="4176"/>
                    <a:pt x="516" y="4180"/>
                  </a:cubicBezTo>
                  <a:cubicBezTo>
                    <a:pt x="516" y="4184"/>
                    <a:pt x="519" y="4188"/>
                    <a:pt x="523" y="4188"/>
                  </a:cubicBezTo>
                  <a:cubicBezTo>
                    <a:pt x="528" y="4188"/>
                    <a:pt x="531" y="4184"/>
                    <a:pt x="531" y="4180"/>
                  </a:cubicBezTo>
                  <a:cubicBezTo>
                    <a:pt x="531" y="4176"/>
                    <a:pt x="528" y="4172"/>
                    <a:pt x="523" y="4172"/>
                  </a:cubicBezTo>
                  <a:moveTo>
                    <a:pt x="4964" y="4172"/>
                  </a:moveTo>
                  <a:cubicBezTo>
                    <a:pt x="4960" y="4172"/>
                    <a:pt x="4956" y="4175"/>
                    <a:pt x="4956" y="4180"/>
                  </a:cubicBezTo>
                  <a:cubicBezTo>
                    <a:pt x="4956" y="4184"/>
                    <a:pt x="4960" y="4188"/>
                    <a:pt x="4964" y="4188"/>
                  </a:cubicBezTo>
                  <a:cubicBezTo>
                    <a:pt x="4969" y="4188"/>
                    <a:pt x="4972" y="4184"/>
                    <a:pt x="4972" y="4180"/>
                  </a:cubicBezTo>
                  <a:cubicBezTo>
                    <a:pt x="4972" y="4175"/>
                    <a:pt x="4969" y="4172"/>
                    <a:pt x="4964" y="4172"/>
                  </a:cubicBezTo>
                  <a:moveTo>
                    <a:pt x="654" y="4170"/>
                  </a:moveTo>
                  <a:cubicBezTo>
                    <a:pt x="649" y="4170"/>
                    <a:pt x="645" y="4175"/>
                    <a:pt x="645" y="4180"/>
                  </a:cubicBezTo>
                  <a:cubicBezTo>
                    <a:pt x="645" y="4185"/>
                    <a:pt x="649" y="4189"/>
                    <a:pt x="654" y="4189"/>
                  </a:cubicBezTo>
                  <a:cubicBezTo>
                    <a:pt x="659" y="4189"/>
                    <a:pt x="664" y="4185"/>
                    <a:pt x="664" y="4180"/>
                  </a:cubicBezTo>
                  <a:cubicBezTo>
                    <a:pt x="664" y="4175"/>
                    <a:pt x="659" y="4170"/>
                    <a:pt x="654" y="4170"/>
                  </a:cubicBezTo>
                  <a:moveTo>
                    <a:pt x="4834" y="4170"/>
                  </a:moveTo>
                  <a:cubicBezTo>
                    <a:pt x="4828" y="4170"/>
                    <a:pt x="4824" y="4174"/>
                    <a:pt x="4824" y="4180"/>
                  </a:cubicBezTo>
                  <a:cubicBezTo>
                    <a:pt x="4824" y="4185"/>
                    <a:pt x="4828" y="4190"/>
                    <a:pt x="4834" y="4190"/>
                  </a:cubicBezTo>
                  <a:cubicBezTo>
                    <a:pt x="4839" y="4190"/>
                    <a:pt x="4843" y="4185"/>
                    <a:pt x="4843" y="4180"/>
                  </a:cubicBezTo>
                  <a:cubicBezTo>
                    <a:pt x="4843" y="4174"/>
                    <a:pt x="4839" y="4170"/>
                    <a:pt x="4834" y="4170"/>
                  </a:cubicBezTo>
                  <a:moveTo>
                    <a:pt x="785" y="4169"/>
                  </a:moveTo>
                  <a:cubicBezTo>
                    <a:pt x="779" y="4169"/>
                    <a:pt x="773" y="4174"/>
                    <a:pt x="773" y="4180"/>
                  </a:cubicBezTo>
                  <a:cubicBezTo>
                    <a:pt x="773" y="4186"/>
                    <a:pt x="779" y="4191"/>
                    <a:pt x="785" y="4191"/>
                  </a:cubicBezTo>
                  <a:cubicBezTo>
                    <a:pt x="791" y="4191"/>
                    <a:pt x="796" y="4186"/>
                    <a:pt x="796" y="4180"/>
                  </a:cubicBezTo>
                  <a:cubicBezTo>
                    <a:pt x="796" y="4174"/>
                    <a:pt x="791" y="4169"/>
                    <a:pt x="785" y="4169"/>
                  </a:cubicBezTo>
                  <a:moveTo>
                    <a:pt x="4703" y="4168"/>
                  </a:moveTo>
                  <a:cubicBezTo>
                    <a:pt x="4697" y="4168"/>
                    <a:pt x="4691" y="4174"/>
                    <a:pt x="4691" y="4180"/>
                  </a:cubicBezTo>
                  <a:cubicBezTo>
                    <a:pt x="4691" y="4186"/>
                    <a:pt x="4697" y="4191"/>
                    <a:pt x="4703" y="4191"/>
                  </a:cubicBezTo>
                  <a:cubicBezTo>
                    <a:pt x="4709" y="4191"/>
                    <a:pt x="4714" y="4186"/>
                    <a:pt x="4714" y="4180"/>
                  </a:cubicBezTo>
                  <a:cubicBezTo>
                    <a:pt x="4714" y="4174"/>
                    <a:pt x="4709" y="4168"/>
                    <a:pt x="4703" y="4168"/>
                  </a:cubicBezTo>
                  <a:moveTo>
                    <a:pt x="915" y="4167"/>
                  </a:moveTo>
                  <a:cubicBezTo>
                    <a:pt x="908" y="4167"/>
                    <a:pt x="902" y="4173"/>
                    <a:pt x="902" y="4180"/>
                  </a:cubicBezTo>
                  <a:cubicBezTo>
                    <a:pt x="902" y="4187"/>
                    <a:pt x="908" y="4193"/>
                    <a:pt x="915" y="4193"/>
                  </a:cubicBezTo>
                  <a:cubicBezTo>
                    <a:pt x="923" y="4193"/>
                    <a:pt x="928" y="4187"/>
                    <a:pt x="928" y="4180"/>
                  </a:cubicBezTo>
                  <a:cubicBezTo>
                    <a:pt x="928" y="4173"/>
                    <a:pt x="923" y="4167"/>
                    <a:pt x="915" y="4167"/>
                  </a:cubicBezTo>
                  <a:moveTo>
                    <a:pt x="4572" y="4167"/>
                  </a:moveTo>
                  <a:cubicBezTo>
                    <a:pt x="4565" y="4167"/>
                    <a:pt x="4559" y="4173"/>
                    <a:pt x="4559" y="4180"/>
                  </a:cubicBezTo>
                  <a:cubicBezTo>
                    <a:pt x="4559" y="4187"/>
                    <a:pt x="4565" y="4193"/>
                    <a:pt x="4572" y="4193"/>
                  </a:cubicBezTo>
                  <a:cubicBezTo>
                    <a:pt x="4580" y="4193"/>
                    <a:pt x="4585" y="4187"/>
                    <a:pt x="4585" y="4180"/>
                  </a:cubicBezTo>
                  <a:cubicBezTo>
                    <a:pt x="4585" y="4173"/>
                    <a:pt x="4580" y="4167"/>
                    <a:pt x="4572" y="4167"/>
                  </a:cubicBezTo>
                  <a:moveTo>
                    <a:pt x="1046" y="4165"/>
                  </a:moveTo>
                  <a:cubicBezTo>
                    <a:pt x="1038" y="4165"/>
                    <a:pt x="1031" y="4172"/>
                    <a:pt x="1031" y="4180"/>
                  </a:cubicBezTo>
                  <a:cubicBezTo>
                    <a:pt x="1031" y="4188"/>
                    <a:pt x="1038" y="4195"/>
                    <a:pt x="1046" y="4195"/>
                  </a:cubicBezTo>
                  <a:cubicBezTo>
                    <a:pt x="1054" y="4195"/>
                    <a:pt x="1061" y="4188"/>
                    <a:pt x="1061" y="4180"/>
                  </a:cubicBezTo>
                  <a:cubicBezTo>
                    <a:pt x="1061" y="4172"/>
                    <a:pt x="1054" y="4165"/>
                    <a:pt x="1046" y="4165"/>
                  </a:cubicBezTo>
                  <a:moveTo>
                    <a:pt x="4442" y="4165"/>
                  </a:moveTo>
                  <a:cubicBezTo>
                    <a:pt x="4433" y="4165"/>
                    <a:pt x="4427" y="4172"/>
                    <a:pt x="4427" y="4180"/>
                  </a:cubicBezTo>
                  <a:cubicBezTo>
                    <a:pt x="4427" y="4188"/>
                    <a:pt x="4433" y="4195"/>
                    <a:pt x="4442" y="4195"/>
                  </a:cubicBezTo>
                  <a:cubicBezTo>
                    <a:pt x="4450" y="4195"/>
                    <a:pt x="4457" y="4188"/>
                    <a:pt x="4457" y="4180"/>
                  </a:cubicBezTo>
                  <a:cubicBezTo>
                    <a:pt x="4457" y="4172"/>
                    <a:pt x="4450" y="4165"/>
                    <a:pt x="4442" y="4165"/>
                  </a:cubicBezTo>
                  <a:moveTo>
                    <a:pt x="1177" y="4164"/>
                  </a:moveTo>
                  <a:cubicBezTo>
                    <a:pt x="1168" y="4164"/>
                    <a:pt x="1160" y="4171"/>
                    <a:pt x="1160" y="4180"/>
                  </a:cubicBezTo>
                  <a:cubicBezTo>
                    <a:pt x="1160" y="4189"/>
                    <a:pt x="1168" y="4196"/>
                    <a:pt x="1177" y="4196"/>
                  </a:cubicBezTo>
                  <a:cubicBezTo>
                    <a:pt x="1186" y="4196"/>
                    <a:pt x="1193" y="4189"/>
                    <a:pt x="1193" y="4180"/>
                  </a:cubicBezTo>
                  <a:cubicBezTo>
                    <a:pt x="1193" y="4171"/>
                    <a:pt x="1186" y="4164"/>
                    <a:pt x="1177" y="4164"/>
                  </a:cubicBezTo>
                  <a:moveTo>
                    <a:pt x="4311" y="4163"/>
                  </a:moveTo>
                  <a:cubicBezTo>
                    <a:pt x="4302" y="4163"/>
                    <a:pt x="4294" y="4171"/>
                    <a:pt x="4294" y="4180"/>
                  </a:cubicBezTo>
                  <a:cubicBezTo>
                    <a:pt x="4294" y="4189"/>
                    <a:pt x="4302" y="4197"/>
                    <a:pt x="4311" y="4197"/>
                  </a:cubicBezTo>
                  <a:cubicBezTo>
                    <a:pt x="4320" y="4197"/>
                    <a:pt x="4328" y="4189"/>
                    <a:pt x="4328" y="4180"/>
                  </a:cubicBezTo>
                  <a:cubicBezTo>
                    <a:pt x="4328" y="4171"/>
                    <a:pt x="4320" y="4163"/>
                    <a:pt x="4311" y="4163"/>
                  </a:cubicBezTo>
                  <a:moveTo>
                    <a:pt x="1307" y="4162"/>
                  </a:moveTo>
                  <a:cubicBezTo>
                    <a:pt x="1297" y="4162"/>
                    <a:pt x="1289" y="4170"/>
                    <a:pt x="1289" y="4180"/>
                  </a:cubicBezTo>
                  <a:cubicBezTo>
                    <a:pt x="1289" y="4190"/>
                    <a:pt x="1297" y="4198"/>
                    <a:pt x="1307" y="4198"/>
                  </a:cubicBezTo>
                  <a:cubicBezTo>
                    <a:pt x="1317" y="4198"/>
                    <a:pt x="1325" y="4190"/>
                    <a:pt x="1325" y="4180"/>
                  </a:cubicBezTo>
                  <a:cubicBezTo>
                    <a:pt x="1325" y="4170"/>
                    <a:pt x="1317" y="4162"/>
                    <a:pt x="1307" y="4162"/>
                  </a:cubicBezTo>
                  <a:moveTo>
                    <a:pt x="4180" y="4162"/>
                  </a:moveTo>
                  <a:cubicBezTo>
                    <a:pt x="4170" y="4162"/>
                    <a:pt x="4162" y="4170"/>
                    <a:pt x="4162" y="4180"/>
                  </a:cubicBezTo>
                  <a:cubicBezTo>
                    <a:pt x="4162" y="4190"/>
                    <a:pt x="4170" y="4198"/>
                    <a:pt x="4180" y="4198"/>
                  </a:cubicBezTo>
                  <a:cubicBezTo>
                    <a:pt x="4190" y="4198"/>
                    <a:pt x="4199" y="4190"/>
                    <a:pt x="4199" y="4180"/>
                  </a:cubicBezTo>
                  <a:cubicBezTo>
                    <a:pt x="4199" y="4170"/>
                    <a:pt x="4190" y="4162"/>
                    <a:pt x="4180" y="4162"/>
                  </a:cubicBezTo>
                  <a:moveTo>
                    <a:pt x="1438" y="4160"/>
                  </a:moveTo>
                  <a:cubicBezTo>
                    <a:pt x="1427" y="4160"/>
                    <a:pt x="1418" y="4169"/>
                    <a:pt x="1418" y="4180"/>
                  </a:cubicBezTo>
                  <a:cubicBezTo>
                    <a:pt x="1418" y="4191"/>
                    <a:pt x="1427" y="4199"/>
                    <a:pt x="1438" y="4199"/>
                  </a:cubicBezTo>
                  <a:cubicBezTo>
                    <a:pt x="1449" y="4199"/>
                    <a:pt x="1457" y="4191"/>
                    <a:pt x="1457" y="4180"/>
                  </a:cubicBezTo>
                  <a:cubicBezTo>
                    <a:pt x="1457" y="4169"/>
                    <a:pt x="1449" y="4160"/>
                    <a:pt x="1438" y="4160"/>
                  </a:cubicBezTo>
                  <a:moveTo>
                    <a:pt x="4050" y="4160"/>
                  </a:moveTo>
                  <a:cubicBezTo>
                    <a:pt x="4039" y="4160"/>
                    <a:pt x="4030" y="4169"/>
                    <a:pt x="4030" y="4180"/>
                  </a:cubicBezTo>
                  <a:cubicBezTo>
                    <a:pt x="4030" y="4191"/>
                    <a:pt x="4039" y="4199"/>
                    <a:pt x="4050" y="4199"/>
                  </a:cubicBezTo>
                  <a:cubicBezTo>
                    <a:pt x="4061" y="4199"/>
                    <a:pt x="4069" y="4191"/>
                    <a:pt x="4069" y="4180"/>
                  </a:cubicBezTo>
                  <a:cubicBezTo>
                    <a:pt x="4069" y="4169"/>
                    <a:pt x="4061" y="4160"/>
                    <a:pt x="4050" y="4160"/>
                  </a:cubicBezTo>
                  <a:moveTo>
                    <a:pt x="1568" y="4159"/>
                  </a:moveTo>
                  <a:cubicBezTo>
                    <a:pt x="1557" y="4159"/>
                    <a:pt x="1547" y="4168"/>
                    <a:pt x="1547" y="4180"/>
                  </a:cubicBezTo>
                  <a:cubicBezTo>
                    <a:pt x="1547" y="4192"/>
                    <a:pt x="1557" y="4201"/>
                    <a:pt x="1568" y="4201"/>
                  </a:cubicBezTo>
                  <a:cubicBezTo>
                    <a:pt x="1580" y="4201"/>
                    <a:pt x="1589" y="4192"/>
                    <a:pt x="1589" y="4180"/>
                  </a:cubicBezTo>
                  <a:cubicBezTo>
                    <a:pt x="1589" y="4168"/>
                    <a:pt x="1580" y="4159"/>
                    <a:pt x="1568" y="4159"/>
                  </a:cubicBezTo>
                  <a:moveTo>
                    <a:pt x="3919" y="4159"/>
                  </a:moveTo>
                  <a:cubicBezTo>
                    <a:pt x="3908" y="4159"/>
                    <a:pt x="3898" y="4168"/>
                    <a:pt x="3898" y="4180"/>
                  </a:cubicBezTo>
                  <a:cubicBezTo>
                    <a:pt x="3898" y="4192"/>
                    <a:pt x="3908" y="4201"/>
                    <a:pt x="3919" y="4201"/>
                  </a:cubicBezTo>
                  <a:cubicBezTo>
                    <a:pt x="3931" y="4201"/>
                    <a:pt x="3940" y="4192"/>
                    <a:pt x="3940" y="4180"/>
                  </a:cubicBezTo>
                  <a:cubicBezTo>
                    <a:pt x="3940" y="4168"/>
                    <a:pt x="3931" y="4159"/>
                    <a:pt x="3919" y="4159"/>
                  </a:cubicBezTo>
                  <a:moveTo>
                    <a:pt x="1699" y="4157"/>
                  </a:moveTo>
                  <a:cubicBezTo>
                    <a:pt x="1687" y="4157"/>
                    <a:pt x="1677" y="4168"/>
                    <a:pt x="1677" y="4180"/>
                  </a:cubicBezTo>
                  <a:cubicBezTo>
                    <a:pt x="1677" y="4192"/>
                    <a:pt x="1687" y="4202"/>
                    <a:pt x="1699" y="4202"/>
                  </a:cubicBezTo>
                  <a:cubicBezTo>
                    <a:pt x="1711" y="4202"/>
                    <a:pt x="1721" y="4192"/>
                    <a:pt x="1721" y="4180"/>
                  </a:cubicBezTo>
                  <a:cubicBezTo>
                    <a:pt x="1721" y="4168"/>
                    <a:pt x="1711" y="4157"/>
                    <a:pt x="1699" y="4157"/>
                  </a:cubicBezTo>
                  <a:moveTo>
                    <a:pt x="3789" y="4157"/>
                  </a:moveTo>
                  <a:cubicBezTo>
                    <a:pt x="3776" y="4157"/>
                    <a:pt x="3766" y="4168"/>
                    <a:pt x="3766" y="4180"/>
                  </a:cubicBezTo>
                  <a:cubicBezTo>
                    <a:pt x="3766" y="4192"/>
                    <a:pt x="3776" y="4202"/>
                    <a:pt x="3789" y="4202"/>
                  </a:cubicBezTo>
                  <a:cubicBezTo>
                    <a:pt x="3801" y="4202"/>
                    <a:pt x="3811" y="4192"/>
                    <a:pt x="3811" y="4180"/>
                  </a:cubicBezTo>
                  <a:cubicBezTo>
                    <a:pt x="3811" y="4168"/>
                    <a:pt x="3801" y="4157"/>
                    <a:pt x="3789" y="4157"/>
                  </a:cubicBezTo>
                  <a:moveTo>
                    <a:pt x="1" y="4048"/>
                  </a:moveTo>
                  <a:cubicBezTo>
                    <a:pt x="0" y="4048"/>
                    <a:pt x="0" y="4048"/>
                    <a:pt x="0" y="4049"/>
                  </a:cubicBezTo>
                  <a:cubicBezTo>
                    <a:pt x="0" y="4050"/>
                    <a:pt x="0" y="4051"/>
                    <a:pt x="1" y="4051"/>
                  </a:cubicBezTo>
                  <a:cubicBezTo>
                    <a:pt x="2" y="4051"/>
                    <a:pt x="3" y="4050"/>
                    <a:pt x="3" y="4049"/>
                  </a:cubicBezTo>
                  <a:cubicBezTo>
                    <a:pt x="3" y="4048"/>
                    <a:pt x="2" y="4048"/>
                    <a:pt x="1" y="4048"/>
                  </a:cubicBezTo>
                  <a:moveTo>
                    <a:pt x="5487" y="4048"/>
                  </a:moveTo>
                  <a:cubicBezTo>
                    <a:pt x="5486" y="4048"/>
                    <a:pt x="5485" y="4048"/>
                    <a:pt x="5485" y="4049"/>
                  </a:cubicBezTo>
                  <a:cubicBezTo>
                    <a:pt x="5485" y="4050"/>
                    <a:pt x="5486" y="4051"/>
                    <a:pt x="5487" y="4051"/>
                  </a:cubicBezTo>
                  <a:cubicBezTo>
                    <a:pt x="5487" y="4051"/>
                    <a:pt x="5488" y="4050"/>
                    <a:pt x="5488" y="4049"/>
                  </a:cubicBezTo>
                  <a:cubicBezTo>
                    <a:pt x="5488" y="4048"/>
                    <a:pt x="5487" y="4048"/>
                    <a:pt x="5487" y="4048"/>
                  </a:cubicBezTo>
                  <a:moveTo>
                    <a:pt x="132" y="4046"/>
                  </a:moveTo>
                  <a:cubicBezTo>
                    <a:pt x="130" y="4046"/>
                    <a:pt x="128" y="4047"/>
                    <a:pt x="128" y="4049"/>
                  </a:cubicBezTo>
                  <a:cubicBezTo>
                    <a:pt x="128" y="4051"/>
                    <a:pt x="130" y="4053"/>
                    <a:pt x="132" y="4053"/>
                  </a:cubicBezTo>
                  <a:cubicBezTo>
                    <a:pt x="133" y="4053"/>
                    <a:pt x="135" y="4051"/>
                    <a:pt x="135" y="4049"/>
                  </a:cubicBezTo>
                  <a:cubicBezTo>
                    <a:pt x="135" y="4047"/>
                    <a:pt x="133" y="4046"/>
                    <a:pt x="132" y="4046"/>
                  </a:cubicBezTo>
                  <a:moveTo>
                    <a:pt x="5356" y="4046"/>
                  </a:moveTo>
                  <a:cubicBezTo>
                    <a:pt x="5354" y="4046"/>
                    <a:pt x="5353" y="4047"/>
                    <a:pt x="5353" y="4049"/>
                  </a:cubicBezTo>
                  <a:cubicBezTo>
                    <a:pt x="5353" y="4051"/>
                    <a:pt x="5354" y="4053"/>
                    <a:pt x="5356" y="4053"/>
                  </a:cubicBezTo>
                  <a:cubicBezTo>
                    <a:pt x="5358" y="4053"/>
                    <a:pt x="5359" y="4051"/>
                    <a:pt x="5359" y="4049"/>
                  </a:cubicBezTo>
                  <a:cubicBezTo>
                    <a:pt x="5359" y="4047"/>
                    <a:pt x="5358" y="4046"/>
                    <a:pt x="5356" y="4046"/>
                  </a:cubicBezTo>
                  <a:moveTo>
                    <a:pt x="262" y="4044"/>
                  </a:moveTo>
                  <a:cubicBezTo>
                    <a:pt x="259" y="4044"/>
                    <a:pt x="257" y="4046"/>
                    <a:pt x="257" y="4049"/>
                  </a:cubicBezTo>
                  <a:cubicBezTo>
                    <a:pt x="257" y="4052"/>
                    <a:pt x="259" y="4054"/>
                    <a:pt x="262" y="4054"/>
                  </a:cubicBezTo>
                  <a:cubicBezTo>
                    <a:pt x="265" y="4054"/>
                    <a:pt x="267" y="4052"/>
                    <a:pt x="267" y="4049"/>
                  </a:cubicBezTo>
                  <a:cubicBezTo>
                    <a:pt x="267" y="4046"/>
                    <a:pt x="265" y="4044"/>
                    <a:pt x="262" y="4044"/>
                  </a:cubicBezTo>
                  <a:moveTo>
                    <a:pt x="5225" y="4044"/>
                  </a:moveTo>
                  <a:cubicBezTo>
                    <a:pt x="5223" y="4044"/>
                    <a:pt x="5220" y="4046"/>
                    <a:pt x="5220" y="4049"/>
                  </a:cubicBezTo>
                  <a:cubicBezTo>
                    <a:pt x="5220" y="4052"/>
                    <a:pt x="5223" y="4054"/>
                    <a:pt x="5225" y="4054"/>
                  </a:cubicBezTo>
                  <a:cubicBezTo>
                    <a:pt x="5228" y="4054"/>
                    <a:pt x="5230" y="4052"/>
                    <a:pt x="5230" y="4049"/>
                  </a:cubicBezTo>
                  <a:cubicBezTo>
                    <a:pt x="5230" y="4046"/>
                    <a:pt x="5228" y="4044"/>
                    <a:pt x="5225" y="4044"/>
                  </a:cubicBezTo>
                  <a:moveTo>
                    <a:pt x="393" y="4042"/>
                  </a:moveTo>
                  <a:cubicBezTo>
                    <a:pt x="389" y="4042"/>
                    <a:pt x="386" y="4045"/>
                    <a:pt x="386" y="4049"/>
                  </a:cubicBezTo>
                  <a:cubicBezTo>
                    <a:pt x="386" y="4053"/>
                    <a:pt x="389" y="4056"/>
                    <a:pt x="393" y="4056"/>
                  </a:cubicBezTo>
                  <a:cubicBezTo>
                    <a:pt x="397" y="4056"/>
                    <a:pt x="400" y="4053"/>
                    <a:pt x="400" y="4049"/>
                  </a:cubicBezTo>
                  <a:cubicBezTo>
                    <a:pt x="400" y="4045"/>
                    <a:pt x="397" y="4042"/>
                    <a:pt x="393" y="4042"/>
                  </a:cubicBezTo>
                  <a:moveTo>
                    <a:pt x="5095" y="4042"/>
                  </a:moveTo>
                  <a:cubicBezTo>
                    <a:pt x="5091" y="4042"/>
                    <a:pt x="5088" y="4045"/>
                    <a:pt x="5088" y="4049"/>
                  </a:cubicBezTo>
                  <a:cubicBezTo>
                    <a:pt x="5088" y="4053"/>
                    <a:pt x="5091" y="4056"/>
                    <a:pt x="5095" y="4056"/>
                  </a:cubicBezTo>
                  <a:cubicBezTo>
                    <a:pt x="5099" y="4056"/>
                    <a:pt x="5102" y="4053"/>
                    <a:pt x="5102" y="4049"/>
                  </a:cubicBezTo>
                  <a:cubicBezTo>
                    <a:pt x="5102" y="4045"/>
                    <a:pt x="5099" y="4042"/>
                    <a:pt x="5095" y="4042"/>
                  </a:cubicBezTo>
                  <a:moveTo>
                    <a:pt x="523" y="4041"/>
                  </a:moveTo>
                  <a:cubicBezTo>
                    <a:pt x="519" y="4041"/>
                    <a:pt x="515" y="4044"/>
                    <a:pt x="515" y="4049"/>
                  </a:cubicBezTo>
                  <a:cubicBezTo>
                    <a:pt x="515" y="4054"/>
                    <a:pt x="519" y="4058"/>
                    <a:pt x="523" y="4058"/>
                  </a:cubicBezTo>
                  <a:cubicBezTo>
                    <a:pt x="528" y="4058"/>
                    <a:pt x="532" y="4054"/>
                    <a:pt x="532" y="4049"/>
                  </a:cubicBezTo>
                  <a:cubicBezTo>
                    <a:pt x="532" y="4044"/>
                    <a:pt x="528" y="4041"/>
                    <a:pt x="523" y="4041"/>
                  </a:cubicBezTo>
                  <a:moveTo>
                    <a:pt x="4964" y="4041"/>
                  </a:moveTo>
                  <a:cubicBezTo>
                    <a:pt x="4959" y="4041"/>
                    <a:pt x="4955" y="4044"/>
                    <a:pt x="4955" y="4049"/>
                  </a:cubicBezTo>
                  <a:cubicBezTo>
                    <a:pt x="4955" y="4054"/>
                    <a:pt x="4959" y="4058"/>
                    <a:pt x="4964" y="4058"/>
                  </a:cubicBezTo>
                  <a:cubicBezTo>
                    <a:pt x="4969" y="4058"/>
                    <a:pt x="4973" y="4054"/>
                    <a:pt x="4973" y="4049"/>
                  </a:cubicBezTo>
                  <a:cubicBezTo>
                    <a:pt x="4973" y="4044"/>
                    <a:pt x="4969" y="4041"/>
                    <a:pt x="4964" y="4041"/>
                  </a:cubicBezTo>
                  <a:moveTo>
                    <a:pt x="654" y="4039"/>
                  </a:moveTo>
                  <a:cubicBezTo>
                    <a:pt x="648" y="4039"/>
                    <a:pt x="644" y="4043"/>
                    <a:pt x="644" y="4049"/>
                  </a:cubicBezTo>
                  <a:cubicBezTo>
                    <a:pt x="644" y="4055"/>
                    <a:pt x="648" y="4060"/>
                    <a:pt x="654" y="4060"/>
                  </a:cubicBezTo>
                  <a:cubicBezTo>
                    <a:pt x="660" y="4060"/>
                    <a:pt x="665" y="4055"/>
                    <a:pt x="665" y="4049"/>
                  </a:cubicBezTo>
                  <a:cubicBezTo>
                    <a:pt x="665" y="4043"/>
                    <a:pt x="660" y="4039"/>
                    <a:pt x="654" y="4039"/>
                  </a:cubicBezTo>
                  <a:moveTo>
                    <a:pt x="4834" y="4039"/>
                  </a:moveTo>
                  <a:cubicBezTo>
                    <a:pt x="4828" y="4039"/>
                    <a:pt x="4823" y="4043"/>
                    <a:pt x="4823" y="4049"/>
                  </a:cubicBezTo>
                  <a:cubicBezTo>
                    <a:pt x="4823" y="4055"/>
                    <a:pt x="4828" y="4060"/>
                    <a:pt x="4834" y="4060"/>
                  </a:cubicBezTo>
                  <a:cubicBezTo>
                    <a:pt x="4839" y="4060"/>
                    <a:pt x="4844" y="4055"/>
                    <a:pt x="4844" y="4049"/>
                  </a:cubicBezTo>
                  <a:cubicBezTo>
                    <a:pt x="4844" y="4043"/>
                    <a:pt x="4839" y="4039"/>
                    <a:pt x="4834" y="4039"/>
                  </a:cubicBezTo>
                  <a:moveTo>
                    <a:pt x="785" y="4037"/>
                  </a:moveTo>
                  <a:cubicBezTo>
                    <a:pt x="778" y="4037"/>
                    <a:pt x="772" y="4042"/>
                    <a:pt x="772" y="4049"/>
                  </a:cubicBezTo>
                  <a:cubicBezTo>
                    <a:pt x="772" y="4056"/>
                    <a:pt x="778" y="4062"/>
                    <a:pt x="785" y="4062"/>
                  </a:cubicBezTo>
                  <a:cubicBezTo>
                    <a:pt x="792" y="4062"/>
                    <a:pt x="797" y="4056"/>
                    <a:pt x="797" y="4049"/>
                  </a:cubicBezTo>
                  <a:cubicBezTo>
                    <a:pt x="797" y="4042"/>
                    <a:pt x="792" y="4037"/>
                    <a:pt x="785" y="4037"/>
                  </a:cubicBezTo>
                  <a:moveTo>
                    <a:pt x="4703" y="4037"/>
                  </a:moveTo>
                  <a:cubicBezTo>
                    <a:pt x="4696" y="4037"/>
                    <a:pt x="4691" y="4042"/>
                    <a:pt x="4691" y="4049"/>
                  </a:cubicBezTo>
                  <a:cubicBezTo>
                    <a:pt x="4691" y="4056"/>
                    <a:pt x="4696" y="4062"/>
                    <a:pt x="4703" y="4062"/>
                  </a:cubicBezTo>
                  <a:cubicBezTo>
                    <a:pt x="4710" y="4062"/>
                    <a:pt x="4715" y="4056"/>
                    <a:pt x="4715" y="4049"/>
                  </a:cubicBezTo>
                  <a:cubicBezTo>
                    <a:pt x="4715" y="4042"/>
                    <a:pt x="4710" y="4037"/>
                    <a:pt x="4703" y="4037"/>
                  </a:cubicBezTo>
                  <a:moveTo>
                    <a:pt x="915" y="4035"/>
                  </a:moveTo>
                  <a:cubicBezTo>
                    <a:pt x="908" y="4035"/>
                    <a:pt x="901" y="4041"/>
                    <a:pt x="901" y="4049"/>
                  </a:cubicBezTo>
                  <a:cubicBezTo>
                    <a:pt x="901" y="4057"/>
                    <a:pt x="908" y="4063"/>
                    <a:pt x="915" y="4063"/>
                  </a:cubicBezTo>
                  <a:cubicBezTo>
                    <a:pt x="923" y="4063"/>
                    <a:pt x="929" y="4057"/>
                    <a:pt x="929" y="4049"/>
                  </a:cubicBezTo>
                  <a:cubicBezTo>
                    <a:pt x="929" y="4041"/>
                    <a:pt x="923" y="4035"/>
                    <a:pt x="915" y="4035"/>
                  </a:cubicBezTo>
                  <a:moveTo>
                    <a:pt x="4572" y="4035"/>
                  </a:moveTo>
                  <a:cubicBezTo>
                    <a:pt x="4565" y="4035"/>
                    <a:pt x="4558" y="4041"/>
                    <a:pt x="4558" y="4049"/>
                  </a:cubicBezTo>
                  <a:cubicBezTo>
                    <a:pt x="4558" y="4057"/>
                    <a:pt x="4565" y="4063"/>
                    <a:pt x="4572" y="4063"/>
                  </a:cubicBezTo>
                  <a:cubicBezTo>
                    <a:pt x="4580" y="4063"/>
                    <a:pt x="4586" y="4057"/>
                    <a:pt x="4586" y="4049"/>
                  </a:cubicBezTo>
                  <a:cubicBezTo>
                    <a:pt x="4586" y="4041"/>
                    <a:pt x="4580" y="4035"/>
                    <a:pt x="4572" y="4035"/>
                  </a:cubicBezTo>
                  <a:moveTo>
                    <a:pt x="1046" y="4033"/>
                  </a:moveTo>
                  <a:cubicBezTo>
                    <a:pt x="1037" y="4033"/>
                    <a:pt x="1030" y="4040"/>
                    <a:pt x="1030" y="4049"/>
                  </a:cubicBezTo>
                  <a:cubicBezTo>
                    <a:pt x="1030" y="4058"/>
                    <a:pt x="1037" y="4065"/>
                    <a:pt x="1046" y="4065"/>
                  </a:cubicBezTo>
                  <a:cubicBezTo>
                    <a:pt x="1055" y="4065"/>
                    <a:pt x="1062" y="4058"/>
                    <a:pt x="1062" y="4049"/>
                  </a:cubicBezTo>
                  <a:cubicBezTo>
                    <a:pt x="1062" y="4040"/>
                    <a:pt x="1055" y="4033"/>
                    <a:pt x="1046" y="4033"/>
                  </a:cubicBezTo>
                  <a:moveTo>
                    <a:pt x="4442" y="4033"/>
                  </a:moveTo>
                  <a:cubicBezTo>
                    <a:pt x="4433" y="4033"/>
                    <a:pt x="4426" y="4040"/>
                    <a:pt x="4426" y="4049"/>
                  </a:cubicBezTo>
                  <a:cubicBezTo>
                    <a:pt x="4426" y="4058"/>
                    <a:pt x="4433" y="4065"/>
                    <a:pt x="4442" y="4065"/>
                  </a:cubicBezTo>
                  <a:cubicBezTo>
                    <a:pt x="4450" y="4065"/>
                    <a:pt x="4458" y="4058"/>
                    <a:pt x="4458" y="4049"/>
                  </a:cubicBezTo>
                  <a:cubicBezTo>
                    <a:pt x="4458" y="4040"/>
                    <a:pt x="4450" y="4033"/>
                    <a:pt x="4442" y="4033"/>
                  </a:cubicBezTo>
                  <a:moveTo>
                    <a:pt x="1177" y="4032"/>
                  </a:moveTo>
                  <a:cubicBezTo>
                    <a:pt x="1167" y="4032"/>
                    <a:pt x="1159" y="4039"/>
                    <a:pt x="1159" y="4049"/>
                  </a:cubicBezTo>
                  <a:cubicBezTo>
                    <a:pt x="1159" y="4059"/>
                    <a:pt x="1167" y="4067"/>
                    <a:pt x="1177" y="4067"/>
                  </a:cubicBezTo>
                  <a:cubicBezTo>
                    <a:pt x="1186" y="4067"/>
                    <a:pt x="1194" y="4059"/>
                    <a:pt x="1194" y="4049"/>
                  </a:cubicBezTo>
                  <a:cubicBezTo>
                    <a:pt x="1194" y="4039"/>
                    <a:pt x="1186" y="4032"/>
                    <a:pt x="1177" y="4032"/>
                  </a:cubicBezTo>
                  <a:moveTo>
                    <a:pt x="4311" y="4032"/>
                  </a:moveTo>
                  <a:cubicBezTo>
                    <a:pt x="4301" y="4032"/>
                    <a:pt x="4293" y="4039"/>
                    <a:pt x="4293" y="4049"/>
                  </a:cubicBezTo>
                  <a:cubicBezTo>
                    <a:pt x="4293" y="4059"/>
                    <a:pt x="4301" y="4067"/>
                    <a:pt x="4311" y="4067"/>
                  </a:cubicBezTo>
                  <a:cubicBezTo>
                    <a:pt x="4321" y="4067"/>
                    <a:pt x="4329" y="4059"/>
                    <a:pt x="4329" y="4049"/>
                  </a:cubicBezTo>
                  <a:cubicBezTo>
                    <a:pt x="4329" y="4039"/>
                    <a:pt x="4321" y="4032"/>
                    <a:pt x="4311" y="4032"/>
                  </a:cubicBezTo>
                  <a:moveTo>
                    <a:pt x="1307" y="4030"/>
                  </a:moveTo>
                  <a:cubicBezTo>
                    <a:pt x="1297" y="4030"/>
                    <a:pt x="1288" y="4039"/>
                    <a:pt x="1288" y="4049"/>
                  </a:cubicBezTo>
                  <a:cubicBezTo>
                    <a:pt x="1288" y="4060"/>
                    <a:pt x="1297" y="4068"/>
                    <a:pt x="1307" y="4068"/>
                  </a:cubicBezTo>
                  <a:cubicBezTo>
                    <a:pt x="1318" y="4068"/>
                    <a:pt x="1326" y="4060"/>
                    <a:pt x="1326" y="4049"/>
                  </a:cubicBezTo>
                  <a:cubicBezTo>
                    <a:pt x="1326" y="4039"/>
                    <a:pt x="1318" y="4030"/>
                    <a:pt x="1307" y="4030"/>
                  </a:cubicBezTo>
                  <a:moveTo>
                    <a:pt x="4180" y="4030"/>
                  </a:moveTo>
                  <a:cubicBezTo>
                    <a:pt x="4170" y="4030"/>
                    <a:pt x="4161" y="4038"/>
                    <a:pt x="4161" y="4049"/>
                  </a:cubicBezTo>
                  <a:cubicBezTo>
                    <a:pt x="4161" y="4060"/>
                    <a:pt x="4170" y="4069"/>
                    <a:pt x="4180" y="4069"/>
                  </a:cubicBezTo>
                  <a:cubicBezTo>
                    <a:pt x="4191" y="4069"/>
                    <a:pt x="4200" y="4060"/>
                    <a:pt x="4200" y="4049"/>
                  </a:cubicBezTo>
                  <a:cubicBezTo>
                    <a:pt x="4200" y="4038"/>
                    <a:pt x="4191" y="4030"/>
                    <a:pt x="4180" y="4030"/>
                  </a:cubicBezTo>
                  <a:moveTo>
                    <a:pt x="1438" y="4028"/>
                  </a:moveTo>
                  <a:cubicBezTo>
                    <a:pt x="1426" y="4028"/>
                    <a:pt x="1417" y="4038"/>
                    <a:pt x="1417" y="4049"/>
                  </a:cubicBezTo>
                  <a:cubicBezTo>
                    <a:pt x="1417" y="4061"/>
                    <a:pt x="1426" y="4070"/>
                    <a:pt x="1438" y="4070"/>
                  </a:cubicBezTo>
                  <a:cubicBezTo>
                    <a:pt x="1449" y="4070"/>
                    <a:pt x="1459" y="4061"/>
                    <a:pt x="1459" y="4049"/>
                  </a:cubicBezTo>
                  <a:cubicBezTo>
                    <a:pt x="1459" y="4038"/>
                    <a:pt x="1449" y="4028"/>
                    <a:pt x="1438" y="4028"/>
                  </a:cubicBezTo>
                  <a:moveTo>
                    <a:pt x="4050" y="4028"/>
                  </a:moveTo>
                  <a:cubicBezTo>
                    <a:pt x="4038" y="4028"/>
                    <a:pt x="4029" y="4038"/>
                    <a:pt x="4029" y="4049"/>
                  </a:cubicBezTo>
                  <a:cubicBezTo>
                    <a:pt x="4029" y="4061"/>
                    <a:pt x="4038" y="4070"/>
                    <a:pt x="4050" y="4070"/>
                  </a:cubicBezTo>
                  <a:cubicBezTo>
                    <a:pt x="4061" y="4070"/>
                    <a:pt x="4071" y="4061"/>
                    <a:pt x="4071" y="4049"/>
                  </a:cubicBezTo>
                  <a:cubicBezTo>
                    <a:pt x="4071" y="4038"/>
                    <a:pt x="4061" y="4028"/>
                    <a:pt x="4050" y="4028"/>
                  </a:cubicBezTo>
                  <a:moveTo>
                    <a:pt x="1568" y="4027"/>
                  </a:moveTo>
                  <a:cubicBezTo>
                    <a:pt x="1556" y="4027"/>
                    <a:pt x="1546" y="4037"/>
                    <a:pt x="1546" y="4049"/>
                  </a:cubicBezTo>
                  <a:cubicBezTo>
                    <a:pt x="1546" y="4062"/>
                    <a:pt x="1556" y="4072"/>
                    <a:pt x="1568" y="4072"/>
                  </a:cubicBezTo>
                  <a:cubicBezTo>
                    <a:pt x="1581" y="4072"/>
                    <a:pt x="1591" y="4062"/>
                    <a:pt x="1591" y="4049"/>
                  </a:cubicBezTo>
                  <a:cubicBezTo>
                    <a:pt x="1591" y="4037"/>
                    <a:pt x="1581" y="4027"/>
                    <a:pt x="1568" y="4027"/>
                  </a:cubicBezTo>
                  <a:moveTo>
                    <a:pt x="3919" y="4027"/>
                  </a:moveTo>
                  <a:cubicBezTo>
                    <a:pt x="3907" y="4027"/>
                    <a:pt x="3897" y="4037"/>
                    <a:pt x="3897" y="4049"/>
                  </a:cubicBezTo>
                  <a:cubicBezTo>
                    <a:pt x="3897" y="4062"/>
                    <a:pt x="3907" y="4072"/>
                    <a:pt x="3919" y="4072"/>
                  </a:cubicBezTo>
                  <a:cubicBezTo>
                    <a:pt x="3932" y="4072"/>
                    <a:pt x="3942" y="4062"/>
                    <a:pt x="3942" y="4049"/>
                  </a:cubicBezTo>
                  <a:cubicBezTo>
                    <a:pt x="3942" y="4037"/>
                    <a:pt x="3932" y="4027"/>
                    <a:pt x="3919" y="4027"/>
                  </a:cubicBezTo>
                  <a:moveTo>
                    <a:pt x="1699" y="4025"/>
                  </a:moveTo>
                  <a:cubicBezTo>
                    <a:pt x="1686" y="4025"/>
                    <a:pt x="1675" y="4036"/>
                    <a:pt x="1675" y="4049"/>
                  </a:cubicBezTo>
                  <a:cubicBezTo>
                    <a:pt x="1675" y="4062"/>
                    <a:pt x="1686" y="4073"/>
                    <a:pt x="1699" y="4073"/>
                  </a:cubicBezTo>
                  <a:cubicBezTo>
                    <a:pt x="1712" y="4073"/>
                    <a:pt x="1723" y="4062"/>
                    <a:pt x="1723" y="4049"/>
                  </a:cubicBezTo>
                  <a:cubicBezTo>
                    <a:pt x="1723" y="4036"/>
                    <a:pt x="1712" y="4025"/>
                    <a:pt x="1699" y="4025"/>
                  </a:cubicBezTo>
                  <a:moveTo>
                    <a:pt x="3789" y="4025"/>
                  </a:moveTo>
                  <a:cubicBezTo>
                    <a:pt x="3775" y="4025"/>
                    <a:pt x="3765" y="4036"/>
                    <a:pt x="3765" y="4049"/>
                  </a:cubicBezTo>
                  <a:cubicBezTo>
                    <a:pt x="3765" y="4062"/>
                    <a:pt x="3775" y="4073"/>
                    <a:pt x="3789" y="4073"/>
                  </a:cubicBezTo>
                  <a:cubicBezTo>
                    <a:pt x="3802" y="4073"/>
                    <a:pt x="3813" y="4062"/>
                    <a:pt x="3813" y="4049"/>
                  </a:cubicBezTo>
                  <a:cubicBezTo>
                    <a:pt x="3813" y="4036"/>
                    <a:pt x="3802" y="4025"/>
                    <a:pt x="3789" y="4025"/>
                  </a:cubicBezTo>
                  <a:moveTo>
                    <a:pt x="1830" y="3892"/>
                  </a:moveTo>
                  <a:cubicBezTo>
                    <a:pt x="1815" y="3892"/>
                    <a:pt x="1803" y="3904"/>
                    <a:pt x="1803" y="3919"/>
                  </a:cubicBezTo>
                  <a:cubicBezTo>
                    <a:pt x="1803" y="3933"/>
                    <a:pt x="1815" y="3945"/>
                    <a:pt x="1830" y="3945"/>
                  </a:cubicBezTo>
                  <a:cubicBezTo>
                    <a:pt x="1844" y="3945"/>
                    <a:pt x="1856" y="3933"/>
                    <a:pt x="1856" y="3919"/>
                  </a:cubicBezTo>
                  <a:cubicBezTo>
                    <a:pt x="1856" y="3904"/>
                    <a:pt x="1844" y="3892"/>
                    <a:pt x="1830" y="3892"/>
                  </a:cubicBezTo>
                  <a:moveTo>
                    <a:pt x="3658" y="3892"/>
                  </a:moveTo>
                  <a:cubicBezTo>
                    <a:pt x="3643" y="3892"/>
                    <a:pt x="3631" y="3904"/>
                    <a:pt x="3631" y="3919"/>
                  </a:cubicBezTo>
                  <a:cubicBezTo>
                    <a:pt x="3631" y="3933"/>
                    <a:pt x="3643" y="3945"/>
                    <a:pt x="3658" y="3945"/>
                  </a:cubicBezTo>
                  <a:cubicBezTo>
                    <a:pt x="3673" y="3945"/>
                    <a:pt x="3685" y="3933"/>
                    <a:pt x="3685" y="3919"/>
                  </a:cubicBezTo>
                  <a:cubicBezTo>
                    <a:pt x="3685" y="3904"/>
                    <a:pt x="3673" y="3892"/>
                    <a:pt x="3658" y="3892"/>
                  </a:cubicBezTo>
                  <a:moveTo>
                    <a:pt x="1960" y="3891"/>
                  </a:moveTo>
                  <a:cubicBezTo>
                    <a:pt x="1945" y="3891"/>
                    <a:pt x="1932" y="3903"/>
                    <a:pt x="1932" y="3919"/>
                  </a:cubicBezTo>
                  <a:cubicBezTo>
                    <a:pt x="1932" y="3934"/>
                    <a:pt x="1945" y="3947"/>
                    <a:pt x="1960" y="3947"/>
                  </a:cubicBezTo>
                  <a:cubicBezTo>
                    <a:pt x="1976" y="3947"/>
                    <a:pt x="1988" y="3934"/>
                    <a:pt x="1988" y="3919"/>
                  </a:cubicBezTo>
                  <a:cubicBezTo>
                    <a:pt x="1988" y="3903"/>
                    <a:pt x="1976" y="3891"/>
                    <a:pt x="1960" y="3891"/>
                  </a:cubicBezTo>
                  <a:moveTo>
                    <a:pt x="3527" y="3890"/>
                  </a:moveTo>
                  <a:cubicBezTo>
                    <a:pt x="3512" y="3890"/>
                    <a:pt x="3499" y="3903"/>
                    <a:pt x="3499" y="3919"/>
                  </a:cubicBezTo>
                  <a:cubicBezTo>
                    <a:pt x="3499" y="3934"/>
                    <a:pt x="3512" y="3947"/>
                    <a:pt x="3527" y="3947"/>
                  </a:cubicBezTo>
                  <a:cubicBezTo>
                    <a:pt x="3543" y="3947"/>
                    <a:pt x="3556" y="3934"/>
                    <a:pt x="3556" y="3919"/>
                  </a:cubicBezTo>
                  <a:cubicBezTo>
                    <a:pt x="3556" y="3903"/>
                    <a:pt x="3543" y="3890"/>
                    <a:pt x="3527" y="3890"/>
                  </a:cubicBezTo>
                  <a:moveTo>
                    <a:pt x="2091" y="3889"/>
                  </a:moveTo>
                  <a:cubicBezTo>
                    <a:pt x="2075" y="3889"/>
                    <a:pt x="2061" y="3902"/>
                    <a:pt x="2061" y="3919"/>
                  </a:cubicBezTo>
                  <a:cubicBezTo>
                    <a:pt x="2061" y="3935"/>
                    <a:pt x="2075" y="3948"/>
                    <a:pt x="2091" y="3948"/>
                  </a:cubicBezTo>
                  <a:cubicBezTo>
                    <a:pt x="2107" y="3948"/>
                    <a:pt x="2120" y="3935"/>
                    <a:pt x="2120" y="3919"/>
                  </a:cubicBezTo>
                  <a:cubicBezTo>
                    <a:pt x="2120" y="3902"/>
                    <a:pt x="2107" y="3889"/>
                    <a:pt x="2091" y="3889"/>
                  </a:cubicBezTo>
                  <a:moveTo>
                    <a:pt x="3397" y="3889"/>
                  </a:moveTo>
                  <a:cubicBezTo>
                    <a:pt x="3381" y="3889"/>
                    <a:pt x="3368" y="3902"/>
                    <a:pt x="3368" y="3919"/>
                  </a:cubicBezTo>
                  <a:cubicBezTo>
                    <a:pt x="3368" y="3935"/>
                    <a:pt x="3381" y="3948"/>
                    <a:pt x="3397" y="3948"/>
                  </a:cubicBezTo>
                  <a:cubicBezTo>
                    <a:pt x="3413" y="3948"/>
                    <a:pt x="3426" y="3935"/>
                    <a:pt x="3426" y="3919"/>
                  </a:cubicBezTo>
                  <a:cubicBezTo>
                    <a:pt x="3426" y="3902"/>
                    <a:pt x="3413" y="3889"/>
                    <a:pt x="3397" y="3889"/>
                  </a:cubicBezTo>
                  <a:moveTo>
                    <a:pt x="2221" y="3888"/>
                  </a:moveTo>
                  <a:cubicBezTo>
                    <a:pt x="2205" y="3888"/>
                    <a:pt x="2191" y="3902"/>
                    <a:pt x="2191" y="3919"/>
                  </a:cubicBezTo>
                  <a:cubicBezTo>
                    <a:pt x="2191" y="3935"/>
                    <a:pt x="2205" y="3949"/>
                    <a:pt x="2221" y="3949"/>
                  </a:cubicBezTo>
                  <a:cubicBezTo>
                    <a:pt x="2238" y="3949"/>
                    <a:pt x="2252" y="3935"/>
                    <a:pt x="2252" y="3919"/>
                  </a:cubicBezTo>
                  <a:cubicBezTo>
                    <a:pt x="2252" y="3902"/>
                    <a:pt x="2238" y="3888"/>
                    <a:pt x="2221" y="3888"/>
                  </a:cubicBezTo>
                  <a:moveTo>
                    <a:pt x="3266" y="3888"/>
                  </a:moveTo>
                  <a:cubicBezTo>
                    <a:pt x="3249" y="3888"/>
                    <a:pt x="3236" y="3902"/>
                    <a:pt x="3236" y="3919"/>
                  </a:cubicBezTo>
                  <a:cubicBezTo>
                    <a:pt x="3236" y="3935"/>
                    <a:pt x="3249" y="3949"/>
                    <a:pt x="3266" y="3949"/>
                  </a:cubicBezTo>
                  <a:cubicBezTo>
                    <a:pt x="3283" y="3949"/>
                    <a:pt x="3297" y="3935"/>
                    <a:pt x="3297" y="3919"/>
                  </a:cubicBezTo>
                  <a:cubicBezTo>
                    <a:pt x="3297" y="3902"/>
                    <a:pt x="3283" y="3888"/>
                    <a:pt x="3266" y="3888"/>
                  </a:cubicBezTo>
                  <a:moveTo>
                    <a:pt x="2352" y="3887"/>
                  </a:moveTo>
                  <a:cubicBezTo>
                    <a:pt x="2335" y="3887"/>
                    <a:pt x="2320" y="3901"/>
                    <a:pt x="2320" y="3919"/>
                  </a:cubicBezTo>
                  <a:cubicBezTo>
                    <a:pt x="2320" y="3936"/>
                    <a:pt x="2335" y="3950"/>
                    <a:pt x="2352" y="3950"/>
                  </a:cubicBezTo>
                  <a:cubicBezTo>
                    <a:pt x="2369" y="3950"/>
                    <a:pt x="2383" y="3936"/>
                    <a:pt x="2383" y="3919"/>
                  </a:cubicBezTo>
                  <a:cubicBezTo>
                    <a:pt x="2383" y="3901"/>
                    <a:pt x="2369" y="3887"/>
                    <a:pt x="2352" y="3887"/>
                  </a:cubicBezTo>
                  <a:moveTo>
                    <a:pt x="3136" y="3887"/>
                  </a:moveTo>
                  <a:cubicBezTo>
                    <a:pt x="3118" y="3887"/>
                    <a:pt x="3104" y="3901"/>
                    <a:pt x="3104" y="3919"/>
                  </a:cubicBezTo>
                  <a:cubicBezTo>
                    <a:pt x="3104" y="3936"/>
                    <a:pt x="3118" y="3950"/>
                    <a:pt x="3136" y="3950"/>
                  </a:cubicBezTo>
                  <a:cubicBezTo>
                    <a:pt x="3153" y="3950"/>
                    <a:pt x="3167" y="3936"/>
                    <a:pt x="3167" y="3919"/>
                  </a:cubicBezTo>
                  <a:cubicBezTo>
                    <a:pt x="3167" y="3901"/>
                    <a:pt x="3153" y="3887"/>
                    <a:pt x="3136" y="3887"/>
                  </a:cubicBezTo>
                  <a:moveTo>
                    <a:pt x="2483" y="3886"/>
                  </a:moveTo>
                  <a:cubicBezTo>
                    <a:pt x="2465" y="3886"/>
                    <a:pt x="2450" y="3901"/>
                    <a:pt x="2450" y="3919"/>
                  </a:cubicBezTo>
                  <a:cubicBezTo>
                    <a:pt x="2450" y="3936"/>
                    <a:pt x="2465" y="3951"/>
                    <a:pt x="2483" y="3951"/>
                  </a:cubicBezTo>
                  <a:cubicBezTo>
                    <a:pt x="2500" y="3951"/>
                    <a:pt x="2515" y="3936"/>
                    <a:pt x="2515" y="3919"/>
                  </a:cubicBezTo>
                  <a:cubicBezTo>
                    <a:pt x="2515" y="3901"/>
                    <a:pt x="2500" y="3886"/>
                    <a:pt x="2483" y="3886"/>
                  </a:cubicBezTo>
                  <a:moveTo>
                    <a:pt x="3005" y="3886"/>
                  </a:moveTo>
                  <a:cubicBezTo>
                    <a:pt x="2987" y="3886"/>
                    <a:pt x="2973" y="3901"/>
                    <a:pt x="2973" y="3919"/>
                  </a:cubicBezTo>
                  <a:cubicBezTo>
                    <a:pt x="2973" y="3936"/>
                    <a:pt x="2987" y="3951"/>
                    <a:pt x="3005" y="3951"/>
                  </a:cubicBezTo>
                  <a:cubicBezTo>
                    <a:pt x="3023" y="3951"/>
                    <a:pt x="3037" y="3936"/>
                    <a:pt x="3037" y="3919"/>
                  </a:cubicBezTo>
                  <a:cubicBezTo>
                    <a:pt x="3037" y="3901"/>
                    <a:pt x="3023" y="3886"/>
                    <a:pt x="3005" y="3886"/>
                  </a:cubicBezTo>
                  <a:moveTo>
                    <a:pt x="2613" y="3886"/>
                  </a:moveTo>
                  <a:cubicBezTo>
                    <a:pt x="2595" y="3886"/>
                    <a:pt x="2581" y="3901"/>
                    <a:pt x="2581" y="3919"/>
                  </a:cubicBezTo>
                  <a:cubicBezTo>
                    <a:pt x="2581" y="3937"/>
                    <a:pt x="2595" y="3951"/>
                    <a:pt x="2613" y="3951"/>
                  </a:cubicBezTo>
                  <a:cubicBezTo>
                    <a:pt x="2631" y="3951"/>
                    <a:pt x="2646" y="3937"/>
                    <a:pt x="2646" y="3919"/>
                  </a:cubicBezTo>
                  <a:cubicBezTo>
                    <a:pt x="2646" y="3901"/>
                    <a:pt x="2631" y="3886"/>
                    <a:pt x="2613" y="3886"/>
                  </a:cubicBezTo>
                  <a:moveTo>
                    <a:pt x="2744" y="3886"/>
                  </a:moveTo>
                  <a:cubicBezTo>
                    <a:pt x="2726" y="3886"/>
                    <a:pt x="2711" y="3901"/>
                    <a:pt x="2711" y="3919"/>
                  </a:cubicBezTo>
                  <a:cubicBezTo>
                    <a:pt x="2711" y="3937"/>
                    <a:pt x="2726" y="3951"/>
                    <a:pt x="2744" y="3951"/>
                  </a:cubicBezTo>
                  <a:cubicBezTo>
                    <a:pt x="2762" y="3951"/>
                    <a:pt x="2776" y="3937"/>
                    <a:pt x="2776" y="3919"/>
                  </a:cubicBezTo>
                  <a:cubicBezTo>
                    <a:pt x="2776" y="3901"/>
                    <a:pt x="2762" y="3886"/>
                    <a:pt x="2744" y="3886"/>
                  </a:cubicBezTo>
                  <a:moveTo>
                    <a:pt x="2874" y="3886"/>
                  </a:moveTo>
                  <a:cubicBezTo>
                    <a:pt x="2856" y="3886"/>
                    <a:pt x="2842" y="3901"/>
                    <a:pt x="2842" y="3919"/>
                  </a:cubicBezTo>
                  <a:cubicBezTo>
                    <a:pt x="2842" y="3937"/>
                    <a:pt x="2856" y="3951"/>
                    <a:pt x="2874" y="3951"/>
                  </a:cubicBezTo>
                  <a:cubicBezTo>
                    <a:pt x="2892" y="3951"/>
                    <a:pt x="2907" y="3937"/>
                    <a:pt x="2907" y="3919"/>
                  </a:cubicBezTo>
                  <a:cubicBezTo>
                    <a:pt x="2907" y="3901"/>
                    <a:pt x="2892" y="3886"/>
                    <a:pt x="2874" y="3886"/>
                  </a:cubicBezTo>
                  <a:moveTo>
                    <a:pt x="1830" y="3760"/>
                  </a:moveTo>
                  <a:cubicBezTo>
                    <a:pt x="1814" y="3760"/>
                    <a:pt x="1802" y="3773"/>
                    <a:pt x="1802" y="3788"/>
                  </a:cubicBezTo>
                  <a:cubicBezTo>
                    <a:pt x="1802" y="3803"/>
                    <a:pt x="1814" y="3816"/>
                    <a:pt x="1830" y="3816"/>
                  </a:cubicBezTo>
                  <a:cubicBezTo>
                    <a:pt x="1845" y="3816"/>
                    <a:pt x="1857" y="3803"/>
                    <a:pt x="1857" y="3788"/>
                  </a:cubicBezTo>
                  <a:cubicBezTo>
                    <a:pt x="1857" y="3773"/>
                    <a:pt x="1845" y="3760"/>
                    <a:pt x="1830" y="3760"/>
                  </a:cubicBezTo>
                  <a:moveTo>
                    <a:pt x="3658" y="3760"/>
                  </a:moveTo>
                  <a:cubicBezTo>
                    <a:pt x="3642" y="3760"/>
                    <a:pt x="3630" y="3772"/>
                    <a:pt x="3630" y="3788"/>
                  </a:cubicBezTo>
                  <a:cubicBezTo>
                    <a:pt x="3630" y="3804"/>
                    <a:pt x="3642" y="3816"/>
                    <a:pt x="3658" y="3816"/>
                  </a:cubicBezTo>
                  <a:cubicBezTo>
                    <a:pt x="3674" y="3816"/>
                    <a:pt x="3686" y="3804"/>
                    <a:pt x="3686" y="3788"/>
                  </a:cubicBezTo>
                  <a:cubicBezTo>
                    <a:pt x="3686" y="3772"/>
                    <a:pt x="3674" y="3760"/>
                    <a:pt x="3658" y="3760"/>
                  </a:cubicBezTo>
                  <a:moveTo>
                    <a:pt x="1960" y="3759"/>
                  </a:moveTo>
                  <a:cubicBezTo>
                    <a:pt x="1944" y="3759"/>
                    <a:pt x="1931" y="3772"/>
                    <a:pt x="1931" y="3788"/>
                  </a:cubicBezTo>
                  <a:cubicBezTo>
                    <a:pt x="1931" y="3804"/>
                    <a:pt x="1944" y="3817"/>
                    <a:pt x="1960" y="3817"/>
                  </a:cubicBezTo>
                  <a:cubicBezTo>
                    <a:pt x="1976" y="3817"/>
                    <a:pt x="1990" y="3804"/>
                    <a:pt x="1990" y="3788"/>
                  </a:cubicBezTo>
                  <a:cubicBezTo>
                    <a:pt x="1990" y="3772"/>
                    <a:pt x="1976" y="3759"/>
                    <a:pt x="1960" y="3759"/>
                  </a:cubicBezTo>
                  <a:moveTo>
                    <a:pt x="3527" y="3758"/>
                  </a:moveTo>
                  <a:cubicBezTo>
                    <a:pt x="3511" y="3758"/>
                    <a:pt x="3498" y="3772"/>
                    <a:pt x="3498" y="3788"/>
                  </a:cubicBezTo>
                  <a:cubicBezTo>
                    <a:pt x="3498" y="3804"/>
                    <a:pt x="3511" y="3818"/>
                    <a:pt x="3527" y="3818"/>
                  </a:cubicBezTo>
                  <a:cubicBezTo>
                    <a:pt x="3544" y="3818"/>
                    <a:pt x="3557" y="3804"/>
                    <a:pt x="3557" y="3788"/>
                  </a:cubicBezTo>
                  <a:cubicBezTo>
                    <a:pt x="3557" y="3772"/>
                    <a:pt x="3544" y="3758"/>
                    <a:pt x="3527" y="3758"/>
                  </a:cubicBezTo>
                  <a:moveTo>
                    <a:pt x="2091" y="3757"/>
                  </a:moveTo>
                  <a:cubicBezTo>
                    <a:pt x="2074" y="3757"/>
                    <a:pt x="2060" y="3771"/>
                    <a:pt x="2060" y="3788"/>
                  </a:cubicBezTo>
                  <a:cubicBezTo>
                    <a:pt x="2060" y="3805"/>
                    <a:pt x="2074" y="3819"/>
                    <a:pt x="2091" y="3819"/>
                  </a:cubicBezTo>
                  <a:cubicBezTo>
                    <a:pt x="2108" y="3819"/>
                    <a:pt x="2122" y="3805"/>
                    <a:pt x="2122" y="3788"/>
                  </a:cubicBezTo>
                  <a:cubicBezTo>
                    <a:pt x="2122" y="3771"/>
                    <a:pt x="2108" y="3757"/>
                    <a:pt x="2091" y="3757"/>
                  </a:cubicBezTo>
                  <a:moveTo>
                    <a:pt x="3397" y="3757"/>
                  </a:moveTo>
                  <a:cubicBezTo>
                    <a:pt x="3380" y="3757"/>
                    <a:pt x="3366" y="3771"/>
                    <a:pt x="3366" y="3788"/>
                  </a:cubicBezTo>
                  <a:cubicBezTo>
                    <a:pt x="3366" y="3805"/>
                    <a:pt x="3380" y="3819"/>
                    <a:pt x="3397" y="3819"/>
                  </a:cubicBezTo>
                  <a:cubicBezTo>
                    <a:pt x="3414" y="3819"/>
                    <a:pt x="3428" y="3805"/>
                    <a:pt x="3428" y="3788"/>
                  </a:cubicBezTo>
                  <a:cubicBezTo>
                    <a:pt x="3428" y="3771"/>
                    <a:pt x="3414" y="3757"/>
                    <a:pt x="3397" y="3757"/>
                  </a:cubicBezTo>
                  <a:moveTo>
                    <a:pt x="2221" y="3756"/>
                  </a:moveTo>
                  <a:cubicBezTo>
                    <a:pt x="2204" y="3756"/>
                    <a:pt x="2189" y="3770"/>
                    <a:pt x="2189" y="3788"/>
                  </a:cubicBezTo>
                  <a:cubicBezTo>
                    <a:pt x="2189" y="3806"/>
                    <a:pt x="2204" y="3820"/>
                    <a:pt x="2221" y="3820"/>
                  </a:cubicBezTo>
                  <a:cubicBezTo>
                    <a:pt x="2239" y="3820"/>
                    <a:pt x="2254" y="3806"/>
                    <a:pt x="2254" y="3788"/>
                  </a:cubicBezTo>
                  <a:cubicBezTo>
                    <a:pt x="2254" y="3770"/>
                    <a:pt x="2239" y="3756"/>
                    <a:pt x="2221" y="3756"/>
                  </a:cubicBezTo>
                  <a:moveTo>
                    <a:pt x="3266" y="3756"/>
                  </a:moveTo>
                  <a:cubicBezTo>
                    <a:pt x="3248" y="3756"/>
                    <a:pt x="3234" y="3770"/>
                    <a:pt x="3234" y="3788"/>
                  </a:cubicBezTo>
                  <a:cubicBezTo>
                    <a:pt x="3234" y="3806"/>
                    <a:pt x="3248" y="3820"/>
                    <a:pt x="3266" y="3820"/>
                  </a:cubicBezTo>
                  <a:cubicBezTo>
                    <a:pt x="3284" y="3820"/>
                    <a:pt x="3298" y="3806"/>
                    <a:pt x="3298" y="3788"/>
                  </a:cubicBezTo>
                  <a:cubicBezTo>
                    <a:pt x="3298" y="3770"/>
                    <a:pt x="3284" y="3756"/>
                    <a:pt x="3266" y="3756"/>
                  </a:cubicBezTo>
                  <a:moveTo>
                    <a:pt x="2352" y="3755"/>
                  </a:moveTo>
                  <a:cubicBezTo>
                    <a:pt x="2334" y="3755"/>
                    <a:pt x="2319" y="3770"/>
                    <a:pt x="2319" y="3788"/>
                  </a:cubicBezTo>
                  <a:cubicBezTo>
                    <a:pt x="2319" y="3806"/>
                    <a:pt x="2334" y="3821"/>
                    <a:pt x="2352" y="3821"/>
                  </a:cubicBezTo>
                  <a:cubicBezTo>
                    <a:pt x="2370" y="3821"/>
                    <a:pt x="2385" y="3806"/>
                    <a:pt x="2385" y="3788"/>
                  </a:cubicBezTo>
                  <a:cubicBezTo>
                    <a:pt x="2385" y="3770"/>
                    <a:pt x="2370" y="3755"/>
                    <a:pt x="2352" y="3755"/>
                  </a:cubicBezTo>
                  <a:moveTo>
                    <a:pt x="3136" y="3755"/>
                  </a:moveTo>
                  <a:cubicBezTo>
                    <a:pt x="3117" y="3755"/>
                    <a:pt x="3102" y="3770"/>
                    <a:pt x="3102" y="3788"/>
                  </a:cubicBezTo>
                  <a:cubicBezTo>
                    <a:pt x="3102" y="3806"/>
                    <a:pt x="3117" y="3821"/>
                    <a:pt x="3136" y="3821"/>
                  </a:cubicBezTo>
                  <a:cubicBezTo>
                    <a:pt x="3154" y="3821"/>
                    <a:pt x="3169" y="3806"/>
                    <a:pt x="3169" y="3788"/>
                  </a:cubicBezTo>
                  <a:cubicBezTo>
                    <a:pt x="3169" y="3770"/>
                    <a:pt x="3154" y="3755"/>
                    <a:pt x="3136" y="3755"/>
                  </a:cubicBezTo>
                  <a:moveTo>
                    <a:pt x="2483" y="3754"/>
                  </a:moveTo>
                  <a:cubicBezTo>
                    <a:pt x="2464" y="3754"/>
                    <a:pt x="2449" y="3769"/>
                    <a:pt x="2449" y="3788"/>
                  </a:cubicBezTo>
                  <a:cubicBezTo>
                    <a:pt x="2449" y="3807"/>
                    <a:pt x="2464" y="3822"/>
                    <a:pt x="2483" y="3822"/>
                  </a:cubicBezTo>
                  <a:cubicBezTo>
                    <a:pt x="2501" y="3822"/>
                    <a:pt x="2517" y="3807"/>
                    <a:pt x="2517" y="3788"/>
                  </a:cubicBezTo>
                  <a:cubicBezTo>
                    <a:pt x="2517" y="3769"/>
                    <a:pt x="2501" y="3754"/>
                    <a:pt x="2483" y="3754"/>
                  </a:cubicBezTo>
                  <a:moveTo>
                    <a:pt x="3005" y="3754"/>
                  </a:moveTo>
                  <a:cubicBezTo>
                    <a:pt x="2986" y="3754"/>
                    <a:pt x="2971" y="3769"/>
                    <a:pt x="2971" y="3788"/>
                  </a:cubicBezTo>
                  <a:cubicBezTo>
                    <a:pt x="2971" y="3807"/>
                    <a:pt x="2986" y="3822"/>
                    <a:pt x="3005" y="3822"/>
                  </a:cubicBezTo>
                  <a:cubicBezTo>
                    <a:pt x="3024" y="3822"/>
                    <a:pt x="3039" y="3807"/>
                    <a:pt x="3039" y="3788"/>
                  </a:cubicBezTo>
                  <a:cubicBezTo>
                    <a:pt x="3039" y="3769"/>
                    <a:pt x="3024" y="3754"/>
                    <a:pt x="3005" y="3754"/>
                  </a:cubicBezTo>
                  <a:moveTo>
                    <a:pt x="2613" y="3754"/>
                  </a:moveTo>
                  <a:cubicBezTo>
                    <a:pt x="2594" y="3754"/>
                    <a:pt x="2579" y="3769"/>
                    <a:pt x="2579" y="3788"/>
                  </a:cubicBezTo>
                  <a:cubicBezTo>
                    <a:pt x="2579" y="3807"/>
                    <a:pt x="2594" y="3822"/>
                    <a:pt x="2613" y="3822"/>
                  </a:cubicBezTo>
                  <a:cubicBezTo>
                    <a:pt x="2632" y="3822"/>
                    <a:pt x="2648" y="3807"/>
                    <a:pt x="2648" y="3788"/>
                  </a:cubicBezTo>
                  <a:cubicBezTo>
                    <a:pt x="2648" y="3769"/>
                    <a:pt x="2632" y="3754"/>
                    <a:pt x="2613" y="3754"/>
                  </a:cubicBezTo>
                  <a:moveTo>
                    <a:pt x="2874" y="3754"/>
                  </a:moveTo>
                  <a:cubicBezTo>
                    <a:pt x="2855" y="3754"/>
                    <a:pt x="2840" y="3769"/>
                    <a:pt x="2840" y="3788"/>
                  </a:cubicBezTo>
                  <a:cubicBezTo>
                    <a:pt x="2840" y="3807"/>
                    <a:pt x="2855" y="3822"/>
                    <a:pt x="2874" y="3822"/>
                  </a:cubicBezTo>
                  <a:cubicBezTo>
                    <a:pt x="2893" y="3822"/>
                    <a:pt x="2909" y="3807"/>
                    <a:pt x="2909" y="3788"/>
                  </a:cubicBezTo>
                  <a:cubicBezTo>
                    <a:pt x="2909" y="3769"/>
                    <a:pt x="2893" y="3754"/>
                    <a:pt x="2874" y="3754"/>
                  </a:cubicBezTo>
                  <a:moveTo>
                    <a:pt x="2744" y="3753"/>
                  </a:moveTo>
                  <a:cubicBezTo>
                    <a:pt x="2725" y="3753"/>
                    <a:pt x="2709" y="3769"/>
                    <a:pt x="2709" y="3788"/>
                  </a:cubicBezTo>
                  <a:cubicBezTo>
                    <a:pt x="2709" y="3807"/>
                    <a:pt x="2725" y="3823"/>
                    <a:pt x="2744" y="3823"/>
                  </a:cubicBezTo>
                  <a:cubicBezTo>
                    <a:pt x="2763" y="3823"/>
                    <a:pt x="2779" y="3807"/>
                    <a:pt x="2779" y="3788"/>
                  </a:cubicBezTo>
                  <a:cubicBezTo>
                    <a:pt x="2779" y="3769"/>
                    <a:pt x="2763" y="3753"/>
                    <a:pt x="2744" y="3753"/>
                  </a:cubicBezTo>
                  <a:moveTo>
                    <a:pt x="1830" y="3628"/>
                  </a:moveTo>
                  <a:cubicBezTo>
                    <a:pt x="1813" y="3628"/>
                    <a:pt x="1800" y="3641"/>
                    <a:pt x="1800" y="3657"/>
                  </a:cubicBezTo>
                  <a:cubicBezTo>
                    <a:pt x="1800" y="3674"/>
                    <a:pt x="1813" y="3687"/>
                    <a:pt x="1830" y="3687"/>
                  </a:cubicBezTo>
                  <a:cubicBezTo>
                    <a:pt x="1846" y="3687"/>
                    <a:pt x="1859" y="3674"/>
                    <a:pt x="1859" y="3657"/>
                  </a:cubicBezTo>
                  <a:cubicBezTo>
                    <a:pt x="1859" y="3641"/>
                    <a:pt x="1846" y="3628"/>
                    <a:pt x="1830" y="3628"/>
                  </a:cubicBezTo>
                  <a:moveTo>
                    <a:pt x="3658" y="3628"/>
                  </a:moveTo>
                  <a:cubicBezTo>
                    <a:pt x="3642" y="3628"/>
                    <a:pt x="3629" y="3641"/>
                    <a:pt x="3629" y="3657"/>
                  </a:cubicBezTo>
                  <a:cubicBezTo>
                    <a:pt x="3629" y="3674"/>
                    <a:pt x="3642" y="3687"/>
                    <a:pt x="3658" y="3687"/>
                  </a:cubicBezTo>
                  <a:cubicBezTo>
                    <a:pt x="3674" y="3687"/>
                    <a:pt x="3687" y="3674"/>
                    <a:pt x="3687" y="3657"/>
                  </a:cubicBezTo>
                  <a:cubicBezTo>
                    <a:pt x="3687" y="3641"/>
                    <a:pt x="3674" y="3628"/>
                    <a:pt x="3658" y="3628"/>
                  </a:cubicBezTo>
                  <a:moveTo>
                    <a:pt x="1960" y="3627"/>
                  </a:moveTo>
                  <a:cubicBezTo>
                    <a:pt x="1943" y="3627"/>
                    <a:pt x="1929" y="3640"/>
                    <a:pt x="1929" y="3657"/>
                  </a:cubicBezTo>
                  <a:cubicBezTo>
                    <a:pt x="1929" y="3674"/>
                    <a:pt x="1943" y="3688"/>
                    <a:pt x="1960" y="3688"/>
                  </a:cubicBezTo>
                  <a:cubicBezTo>
                    <a:pt x="1977" y="3688"/>
                    <a:pt x="1991" y="3674"/>
                    <a:pt x="1991" y="3657"/>
                  </a:cubicBezTo>
                  <a:cubicBezTo>
                    <a:pt x="1991" y="3640"/>
                    <a:pt x="1977" y="3627"/>
                    <a:pt x="1960" y="3627"/>
                  </a:cubicBezTo>
                  <a:moveTo>
                    <a:pt x="3527" y="3626"/>
                  </a:moveTo>
                  <a:cubicBezTo>
                    <a:pt x="3510" y="3626"/>
                    <a:pt x="3496" y="3640"/>
                    <a:pt x="3496" y="3657"/>
                  </a:cubicBezTo>
                  <a:cubicBezTo>
                    <a:pt x="3496" y="3675"/>
                    <a:pt x="3510" y="3689"/>
                    <a:pt x="3527" y="3689"/>
                  </a:cubicBezTo>
                  <a:cubicBezTo>
                    <a:pt x="3545" y="3689"/>
                    <a:pt x="3559" y="3675"/>
                    <a:pt x="3559" y="3657"/>
                  </a:cubicBezTo>
                  <a:cubicBezTo>
                    <a:pt x="3559" y="3640"/>
                    <a:pt x="3545" y="3626"/>
                    <a:pt x="3527" y="3626"/>
                  </a:cubicBezTo>
                  <a:moveTo>
                    <a:pt x="2091" y="3625"/>
                  </a:moveTo>
                  <a:cubicBezTo>
                    <a:pt x="2073" y="3625"/>
                    <a:pt x="2058" y="3639"/>
                    <a:pt x="2058" y="3657"/>
                  </a:cubicBezTo>
                  <a:cubicBezTo>
                    <a:pt x="2058" y="3675"/>
                    <a:pt x="2073" y="3690"/>
                    <a:pt x="2091" y="3690"/>
                  </a:cubicBezTo>
                  <a:cubicBezTo>
                    <a:pt x="2109" y="3690"/>
                    <a:pt x="2123" y="3675"/>
                    <a:pt x="2123" y="3657"/>
                  </a:cubicBezTo>
                  <a:cubicBezTo>
                    <a:pt x="2123" y="3639"/>
                    <a:pt x="2109" y="3625"/>
                    <a:pt x="2091" y="3625"/>
                  </a:cubicBezTo>
                  <a:moveTo>
                    <a:pt x="3397" y="3625"/>
                  </a:moveTo>
                  <a:cubicBezTo>
                    <a:pt x="3379" y="3625"/>
                    <a:pt x="3364" y="3639"/>
                    <a:pt x="3364" y="3657"/>
                  </a:cubicBezTo>
                  <a:cubicBezTo>
                    <a:pt x="3364" y="3675"/>
                    <a:pt x="3379" y="3690"/>
                    <a:pt x="3397" y="3690"/>
                  </a:cubicBezTo>
                  <a:cubicBezTo>
                    <a:pt x="3415" y="3690"/>
                    <a:pt x="3429" y="3675"/>
                    <a:pt x="3429" y="3657"/>
                  </a:cubicBezTo>
                  <a:cubicBezTo>
                    <a:pt x="3429" y="3639"/>
                    <a:pt x="3415" y="3625"/>
                    <a:pt x="3397" y="3625"/>
                  </a:cubicBezTo>
                  <a:moveTo>
                    <a:pt x="2221" y="3624"/>
                  </a:moveTo>
                  <a:cubicBezTo>
                    <a:pt x="2203" y="3624"/>
                    <a:pt x="2188" y="3639"/>
                    <a:pt x="2188" y="3657"/>
                  </a:cubicBezTo>
                  <a:cubicBezTo>
                    <a:pt x="2188" y="3676"/>
                    <a:pt x="2203" y="3691"/>
                    <a:pt x="2221" y="3691"/>
                  </a:cubicBezTo>
                  <a:cubicBezTo>
                    <a:pt x="2240" y="3691"/>
                    <a:pt x="2255" y="3676"/>
                    <a:pt x="2255" y="3657"/>
                  </a:cubicBezTo>
                  <a:cubicBezTo>
                    <a:pt x="2255" y="3639"/>
                    <a:pt x="2240" y="3624"/>
                    <a:pt x="2221" y="3624"/>
                  </a:cubicBezTo>
                  <a:moveTo>
                    <a:pt x="3266" y="3623"/>
                  </a:moveTo>
                  <a:cubicBezTo>
                    <a:pt x="3247" y="3623"/>
                    <a:pt x="3232" y="3639"/>
                    <a:pt x="3232" y="3657"/>
                  </a:cubicBezTo>
                  <a:cubicBezTo>
                    <a:pt x="3232" y="3676"/>
                    <a:pt x="3247" y="3692"/>
                    <a:pt x="3266" y="3692"/>
                  </a:cubicBezTo>
                  <a:cubicBezTo>
                    <a:pt x="3285" y="3692"/>
                    <a:pt x="3300" y="3676"/>
                    <a:pt x="3300" y="3657"/>
                  </a:cubicBezTo>
                  <a:cubicBezTo>
                    <a:pt x="3300" y="3639"/>
                    <a:pt x="3285" y="3623"/>
                    <a:pt x="3266" y="3623"/>
                  </a:cubicBezTo>
                  <a:moveTo>
                    <a:pt x="2352" y="3622"/>
                  </a:moveTo>
                  <a:cubicBezTo>
                    <a:pt x="2333" y="3622"/>
                    <a:pt x="2317" y="3638"/>
                    <a:pt x="2317" y="3657"/>
                  </a:cubicBezTo>
                  <a:cubicBezTo>
                    <a:pt x="2317" y="3677"/>
                    <a:pt x="2333" y="3693"/>
                    <a:pt x="2352" y="3693"/>
                  </a:cubicBezTo>
                  <a:cubicBezTo>
                    <a:pt x="2371" y="3693"/>
                    <a:pt x="2387" y="3677"/>
                    <a:pt x="2387" y="3657"/>
                  </a:cubicBezTo>
                  <a:cubicBezTo>
                    <a:pt x="2387" y="3638"/>
                    <a:pt x="2371" y="3622"/>
                    <a:pt x="2352" y="3622"/>
                  </a:cubicBezTo>
                  <a:moveTo>
                    <a:pt x="3136" y="3622"/>
                  </a:moveTo>
                  <a:cubicBezTo>
                    <a:pt x="3116" y="3622"/>
                    <a:pt x="3101" y="3638"/>
                    <a:pt x="3101" y="3657"/>
                  </a:cubicBezTo>
                  <a:cubicBezTo>
                    <a:pt x="3101" y="3677"/>
                    <a:pt x="3116" y="3693"/>
                    <a:pt x="3136" y="3693"/>
                  </a:cubicBezTo>
                  <a:cubicBezTo>
                    <a:pt x="3155" y="3693"/>
                    <a:pt x="3171" y="3677"/>
                    <a:pt x="3171" y="3657"/>
                  </a:cubicBezTo>
                  <a:cubicBezTo>
                    <a:pt x="3171" y="3638"/>
                    <a:pt x="3155" y="3622"/>
                    <a:pt x="3136" y="3622"/>
                  </a:cubicBezTo>
                  <a:moveTo>
                    <a:pt x="2483" y="3622"/>
                  </a:moveTo>
                  <a:cubicBezTo>
                    <a:pt x="2463" y="3622"/>
                    <a:pt x="2447" y="3638"/>
                    <a:pt x="2447" y="3657"/>
                  </a:cubicBezTo>
                  <a:cubicBezTo>
                    <a:pt x="2447" y="3677"/>
                    <a:pt x="2463" y="3693"/>
                    <a:pt x="2483" y="3693"/>
                  </a:cubicBezTo>
                  <a:cubicBezTo>
                    <a:pt x="2502" y="3693"/>
                    <a:pt x="2518" y="3677"/>
                    <a:pt x="2518" y="3657"/>
                  </a:cubicBezTo>
                  <a:cubicBezTo>
                    <a:pt x="2518" y="3638"/>
                    <a:pt x="2502" y="3622"/>
                    <a:pt x="2483" y="3622"/>
                  </a:cubicBezTo>
                  <a:moveTo>
                    <a:pt x="3005" y="3622"/>
                  </a:moveTo>
                  <a:cubicBezTo>
                    <a:pt x="2985" y="3622"/>
                    <a:pt x="2969" y="3638"/>
                    <a:pt x="2969" y="3657"/>
                  </a:cubicBezTo>
                  <a:cubicBezTo>
                    <a:pt x="2969" y="3677"/>
                    <a:pt x="2985" y="3693"/>
                    <a:pt x="3005" y="3693"/>
                  </a:cubicBezTo>
                  <a:cubicBezTo>
                    <a:pt x="3025" y="3693"/>
                    <a:pt x="3041" y="3677"/>
                    <a:pt x="3041" y="3657"/>
                  </a:cubicBezTo>
                  <a:cubicBezTo>
                    <a:pt x="3041" y="3638"/>
                    <a:pt x="3025" y="3622"/>
                    <a:pt x="3005" y="3622"/>
                  </a:cubicBezTo>
                  <a:moveTo>
                    <a:pt x="2613" y="3621"/>
                  </a:moveTo>
                  <a:cubicBezTo>
                    <a:pt x="2593" y="3621"/>
                    <a:pt x="2577" y="3637"/>
                    <a:pt x="2577" y="3657"/>
                  </a:cubicBezTo>
                  <a:cubicBezTo>
                    <a:pt x="2577" y="3678"/>
                    <a:pt x="2593" y="3694"/>
                    <a:pt x="2613" y="3694"/>
                  </a:cubicBezTo>
                  <a:cubicBezTo>
                    <a:pt x="2633" y="3694"/>
                    <a:pt x="2650" y="3678"/>
                    <a:pt x="2650" y="3657"/>
                  </a:cubicBezTo>
                  <a:cubicBezTo>
                    <a:pt x="2650" y="3637"/>
                    <a:pt x="2633" y="3621"/>
                    <a:pt x="2613" y="3621"/>
                  </a:cubicBezTo>
                  <a:moveTo>
                    <a:pt x="2744" y="3621"/>
                  </a:moveTo>
                  <a:cubicBezTo>
                    <a:pt x="2724" y="3621"/>
                    <a:pt x="2707" y="3637"/>
                    <a:pt x="2707" y="3657"/>
                  </a:cubicBezTo>
                  <a:cubicBezTo>
                    <a:pt x="2707" y="3678"/>
                    <a:pt x="2724" y="3694"/>
                    <a:pt x="2744" y="3694"/>
                  </a:cubicBezTo>
                  <a:cubicBezTo>
                    <a:pt x="2764" y="3694"/>
                    <a:pt x="2780" y="3678"/>
                    <a:pt x="2780" y="3657"/>
                  </a:cubicBezTo>
                  <a:cubicBezTo>
                    <a:pt x="2780" y="3637"/>
                    <a:pt x="2764" y="3621"/>
                    <a:pt x="2744" y="3621"/>
                  </a:cubicBezTo>
                  <a:moveTo>
                    <a:pt x="2874" y="3621"/>
                  </a:moveTo>
                  <a:cubicBezTo>
                    <a:pt x="2854" y="3621"/>
                    <a:pt x="2838" y="3637"/>
                    <a:pt x="2838" y="3657"/>
                  </a:cubicBezTo>
                  <a:cubicBezTo>
                    <a:pt x="2838" y="3678"/>
                    <a:pt x="2854" y="3694"/>
                    <a:pt x="2874" y="3694"/>
                  </a:cubicBezTo>
                  <a:cubicBezTo>
                    <a:pt x="2895" y="3694"/>
                    <a:pt x="2911" y="3678"/>
                    <a:pt x="2911" y="3657"/>
                  </a:cubicBezTo>
                  <a:cubicBezTo>
                    <a:pt x="2911" y="3637"/>
                    <a:pt x="2895" y="3621"/>
                    <a:pt x="2874" y="3621"/>
                  </a:cubicBezTo>
                  <a:moveTo>
                    <a:pt x="1830" y="3496"/>
                  </a:moveTo>
                  <a:cubicBezTo>
                    <a:pt x="1813" y="3496"/>
                    <a:pt x="1799" y="3510"/>
                    <a:pt x="1799" y="3527"/>
                  </a:cubicBezTo>
                  <a:cubicBezTo>
                    <a:pt x="1799" y="3544"/>
                    <a:pt x="1813" y="3557"/>
                    <a:pt x="1830" y="3557"/>
                  </a:cubicBezTo>
                  <a:cubicBezTo>
                    <a:pt x="1846" y="3557"/>
                    <a:pt x="1860" y="3544"/>
                    <a:pt x="1860" y="3527"/>
                  </a:cubicBezTo>
                  <a:cubicBezTo>
                    <a:pt x="1860" y="3510"/>
                    <a:pt x="1846" y="3496"/>
                    <a:pt x="1830" y="3496"/>
                  </a:cubicBezTo>
                  <a:moveTo>
                    <a:pt x="3658" y="3496"/>
                  </a:moveTo>
                  <a:cubicBezTo>
                    <a:pt x="3641" y="3496"/>
                    <a:pt x="3628" y="3510"/>
                    <a:pt x="3628" y="3527"/>
                  </a:cubicBezTo>
                  <a:cubicBezTo>
                    <a:pt x="3628" y="3544"/>
                    <a:pt x="3641" y="3557"/>
                    <a:pt x="3658" y="3557"/>
                  </a:cubicBezTo>
                  <a:cubicBezTo>
                    <a:pt x="3675" y="3557"/>
                    <a:pt x="3688" y="3544"/>
                    <a:pt x="3688" y="3527"/>
                  </a:cubicBezTo>
                  <a:cubicBezTo>
                    <a:pt x="3688" y="3510"/>
                    <a:pt x="3675" y="3496"/>
                    <a:pt x="3658" y="3496"/>
                  </a:cubicBezTo>
                  <a:moveTo>
                    <a:pt x="1960" y="3495"/>
                  </a:moveTo>
                  <a:cubicBezTo>
                    <a:pt x="1942" y="3495"/>
                    <a:pt x="1928" y="3509"/>
                    <a:pt x="1928" y="3527"/>
                  </a:cubicBezTo>
                  <a:cubicBezTo>
                    <a:pt x="1928" y="3545"/>
                    <a:pt x="1942" y="3559"/>
                    <a:pt x="1960" y="3559"/>
                  </a:cubicBezTo>
                  <a:cubicBezTo>
                    <a:pt x="1978" y="3559"/>
                    <a:pt x="1992" y="3545"/>
                    <a:pt x="1992" y="3527"/>
                  </a:cubicBezTo>
                  <a:cubicBezTo>
                    <a:pt x="1992" y="3509"/>
                    <a:pt x="1978" y="3495"/>
                    <a:pt x="1960" y="3495"/>
                  </a:cubicBezTo>
                  <a:moveTo>
                    <a:pt x="3527" y="3495"/>
                  </a:moveTo>
                  <a:cubicBezTo>
                    <a:pt x="3510" y="3495"/>
                    <a:pt x="3495" y="3509"/>
                    <a:pt x="3495" y="3527"/>
                  </a:cubicBezTo>
                  <a:cubicBezTo>
                    <a:pt x="3495" y="3545"/>
                    <a:pt x="3510" y="3559"/>
                    <a:pt x="3527" y="3559"/>
                  </a:cubicBezTo>
                  <a:cubicBezTo>
                    <a:pt x="3545" y="3559"/>
                    <a:pt x="3560" y="3545"/>
                    <a:pt x="3560" y="3527"/>
                  </a:cubicBezTo>
                  <a:cubicBezTo>
                    <a:pt x="3560" y="3509"/>
                    <a:pt x="3545" y="3495"/>
                    <a:pt x="3527" y="3495"/>
                  </a:cubicBezTo>
                  <a:moveTo>
                    <a:pt x="2091" y="3493"/>
                  </a:moveTo>
                  <a:cubicBezTo>
                    <a:pt x="2072" y="3493"/>
                    <a:pt x="2057" y="3508"/>
                    <a:pt x="2057" y="3527"/>
                  </a:cubicBezTo>
                  <a:cubicBezTo>
                    <a:pt x="2057" y="3545"/>
                    <a:pt x="2072" y="3561"/>
                    <a:pt x="2091" y="3561"/>
                  </a:cubicBezTo>
                  <a:cubicBezTo>
                    <a:pt x="2109" y="3561"/>
                    <a:pt x="2124" y="3545"/>
                    <a:pt x="2124" y="3527"/>
                  </a:cubicBezTo>
                  <a:cubicBezTo>
                    <a:pt x="2124" y="3508"/>
                    <a:pt x="2109" y="3493"/>
                    <a:pt x="2091" y="3493"/>
                  </a:cubicBezTo>
                  <a:moveTo>
                    <a:pt x="3397" y="3493"/>
                  </a:moveTo>
                  <a:cubicBezTo>
                    <a:pt x="3378" y="3493"/>
                    <a:pt x="3363" y="3508"/>
                    <a:pt x="3363" y="3527"/>
                  </a:cubicBezTo>
                  <a:cubicBezTo>
                    <a:pt x="3363" y="3546"/>
                    <a:pt x="3378" y="3561"/>
                    <a:pt x="3397" y="3561"/>
                  </a:cubicBezTo>
                  <a:cubicBezTo>
                    <a:pt x="3416" y="3561"/>
                    <a:pt x="3431" y="3546"/>
                    <a:pt x="3431" y="3527"/>
                  </a:cubicBezTo>
                  <a:cubicBezTo>
                    <a:pt x="3431" y="3508"/>
                    <a:pt x="3416" y="3493"/>
                    <a:pt x="3397" y="3493"/>
                  </a:cubicBezTo>
                  <a:moveTo>
                    <a:pt x="2221" y="3492"/>
                  </a:moveTo>
                  <a:cubicBezTo>
                    <a:pt x="2202" y="3492"/>
                    <a:pt x="2186" y="3507"/>
                    <a:pt x="2186" y="3527"/>
                  </a:cubicBezTo>
                  <a:cubicBezTo>
                    <a:pt x="2186" y="3546"/>
                    <a:pt x="2202" y="3562"/>
                    <a:pt x="2221" y="3562"/>
                  </a:cubicBezTo>
                  <a:cubicBezTo>
                    <a:pt x="2241" y="3562"/>
                    <a:pt x="2257" y="3546"/>
                    <a:pt x="2257" y="3527"/>
                  </a:cubicBezTo>
                  <a:cubicBezTo>
                    <a:pt x="2257" y="3507"/>
                    <a:pt x="2241" y="3492"/>
                    <a:pt x="2221" y="3492"/>
                  </a:cubicBezTo>
                  <a:moveTo>
                    <a:pt x="3266" y="3491"/>
                  </a:moveTo>
                  <a:cubicBezTo>
                    <a:pt x="3247" y="3491"/>
                    <a:pt x="3231" y="3507"/>
                    <a:pt x="3231" y="3527"/>
                  </a:cubicBezTo>
                  <a:cubicBezTo>
                    <a:pt x="3231" y="3546"/>
                    <a:pt x="3247" y="3562"/>
                    <a:pt x="3266" y="3562"/>
                  </a:cubicBezTo>
                  <a:cubicBezTo>
                    <a:pt x="3286" y="3562"/>
                    <a:pt x="3302" y="3546"/>
                    <a:pt x="3302" y="3527"/>
                  </a:cubicBezTo>
                  <a:cubicBezTo>
                    <a:pt x="3302" y="3507"/>
                    <a:pt x="3286" y="3491"/>
                    <a:pt x="3266" y="3491"/>
                  </a:cubicBezTo>
                  <a:moveTo>
                    <a:pt x="2352" y="3490"/>
                  </a:moveTo>
                  <a:cubicBezTo>
                    <a:pt x="2332" y="3490"/>
                    <a:pt x="2315" y="3507"/>
                    <a:pt x="2315" y="3527"/>
                  </a:cubicBezTo>
                  <a:cubicBezTo>
                    <a:pt x="2315" y="3547"/>
                    <a:pt x="2332" y="3563"/>
                    <a:pt x="2352" y="3563"/>
                  </a:cubicBezTo>
                  <a:cubicBezTo>
                    <a:pt x="2372" y="3563"/>
                    <a:pt x="2389" y="3547"/>
                    <a:pt x="2389" y="3527"/>
                  </a:cubicBezTo>
                  <a:cubicBezTo>
                    <a:pt x="2389" y="3507"/>
                    <a:pt x="2372" y="3490"/>
                    <a:pt x="2352" y="3490"/>
                  </a:cubicBezTo>
                  <a:moveTo>
                    <a:pt x="3136" y="3490"/>
                  </a:moveTo>
                  <a:cubicBezTo>
                    <a:pt x="3115" y="3490"/>
                    <a:pt x="3099" y="3506"/>
                    <a:pt x="3099" y="3527"/>
                  </a:cubicBezTo>
                  <a:cubicBezTo>
                    <a:pt x="3099" y="3547"/>
                    <a:pt x="3115" y="3564"/>
                    <a:pt x="3136" y="3564"/>
                  </a:cubicBezTo>
                  <a:cubicBezTo>
                    <a:pt x="3156" y="3564"/>
                    <a:pt x="3173" y="3547"/>
                    <a:pt x="3173" y="3527"/>
                  </a:cubicBezTo>
                  <a:cubicBezTo>
                    <a:pt x="3173" y="3506"/>
                    <a:pt x="3156" y="3490"/>
                    <a:pt x="3136" y="3490"/>
                  </a:cubicBezTo>
                  <a:moveTo>
                    <a:pt x="2483" y="3489"/>
                  </a:moveTo>
                  <a:cubicBezTo>
                    <a:pt x="2462" y="3489"/>
                    <a:pt x="2445" y="3506"/>
                    <a:pt x="2445" y="3527"/>
                  </a:cubicBezTo>
                  <a:cubicBezTo>
                    <a:pt x="2445" y="3548"/>
                    <a:pt x="2462" y="3565"/>
                    <a:pt x="2483" y="3565"/>
                  </a:cubicBezTo>
                  <a:cubicBezTo>
                    <a:pt x="2503" y="3565"/>
                    <a:pt x="2520" y="3548"/>
                    <a:pt x="2520" y="3527"/>
                  </a:cubicBezTo>
                  <a:cubicBezTo>
                    <a:pt x="2520" y="3506"/>
                    <a:pt x="2503" y="3489"/>
                    <a:pt x="2483" y="3489"/>
                  </a:cubicBezTo>
                  <a:moveTo>
                    <a:pt x="3005" y="3489"/>
                  </a:moveTo>
                  <a:cubicBezTo>
                    <a:pt x="2984" y="3489"/>
                    <a:pt x="2967" y="3506"/>
                    <a:pt x="2967" y="3527"/>
                  </a:cubicBezTo>
                  <a:cubicBezTo>
                    <a:pt x="2967" y="3548"/>
                    <a:pt x="2984" y="3565"/>
                    <a:pt x="3005" y="3565"/>
                  </a:cubicBezTo>
                  <a:cubicBezTo>
                    <a:pt x="3026" y="3565"/>
                    <a:pt x="3043" y="3548"/>
                    <a:pt x="3043" y="3527"/>
                  </a:cubicBezTo>
                  <a:cubicBezTo>
                    <a:pt x="3043" y="3506"/>
                    <a:pt x="3026" y="3489"/>
                    <a:pt x="3005" y="3489"/>
                  </a:cubicBezTo>
                  <a:moveTo>
                    <a:pt x="2613" y="3488"/>
                  </a:moveTo>
                  <a:cubicBezTo>
                    <a:pt x="2592" y="3488"/>
                    <a:pt x="2575" y="3506"/>
                    <a:pt x="2575" y="3527"/>
                  </a:cubicBezTo>
                  <a:cubicBezTo>
                    <a:pt x="2575" y="3548"/>
                    <a:pt x="2592" y="3565"/>
                    <a:pt x="2613" y="3565"/>
                  </a:cubicBezTo>
                  <a:cubicBezTo>
                    <a:pt x="2634" y="3565"/>
                    <a:pt x="2652" y="3548"/>
                    <a:pt x="2652" y="3527"/>
                  </a:cubicBezTo>
                  <a:cubicBezTo>
                    <a:pt x="2652" y="3506"/>
                    <a:pt x="2634" y="3488"/>
                    <a:pt x="2613" y="3488"/>
                  </a:cubicBezTo>
                  <a:moveTo>
                    <a:pt x="2874" y="3488"/>
                  </a:moveTo>
                  <a:cubicBezTo>
                    <a:pt x="2853" y="3488"/>
                    <a:pt x="2836" y="3506"/>
                    <a:pt x="2836" y="3527"/>
                  </a:cubicBezTo>
                  <a:cubicBezTo>
                    <a:pt x="2836" y="3548"/>
                    <a:pt x="2853" y="3565"/>
                    <a:pt x="2874" y="3565"/>
                  </a:cubicBezTo>
                  <a:cubicBezTo>
                    <a:pt x="2896" y="3565"/>
                    <a:pt x="2913" y="3548"/>
                    <a:pt x="2913" y="3527"/>
                  </a:cubicBezTo>
                  <a:cubicBezTo>
                    <a:pt x="2913" y="3506"/>
                    <a:pt x="2896" y="3488"/>
                    <a:pt x="2874" y="3488"/>
                  </a:cubicBezTo>
                  <a:moveTo>
                    <a:pt x="2744" y="3488"/>
                  </a:moveTo>
                  <a:cubicBezTo>
                    <a:pt x="2722" y="3488"/>
                    <a:pt x="2705" y="3505"/>
                    <a:pt x="2705" y="3527"/>
                  </a:cubicBezTo>
                  <a:cubicBezTo>
                    <a:pt x="2705" y="3548"/>
                    <a:pt x="2722" y="3566"/>
                    <a:pt x="2744" y="3566"/>
                  </a:cubicBezTo>
                  <a:cubicBezTo>
                    <a:pt x="2765" y="3566"/>
                    <a:pt x="2783" y="3548"/>
                    <a:pt x="2783" y="3527"/>
                  </a:cubicBezTo>
                  <a:cubicBezTo>
                    <a:pt x="2783" y="3505"/>
                    <a:pt x="2765" y="3488"/>
                    <a:pt x="2744" y="3488"/>
                  </a:cubicBezTo>
                  <a:moveTo>
                    <a:pt x="1830" y="3365"/>
                  </a:moveTo>
                  <a:cubicBezTo>
                    <a:pt x="1812" y="3365"/>
                    <a:pt x="1798" y="3379"/>
                    <a:pt x="1798" y="3396"/>
                  </a:cubicBezTo>
                  <a:cubicBezTo>
                    <a:pt x="1798" y="3413"/>
                    <a:pt x="1812" y="3427"/>
                    <a:pt x="1830" y="3427"/>
                  </a:cubicBezTo>
                  <a:cubicBezTo>
                    <a:pt x="1847" y="3427"/>
                    <a:pt x="1861" y="3413"/>
                    <a:pt x="1861" y="3396"/>
                  </a:cubicBezTo>
                  <a:cubicBezTo>
                    <a:pt x="1861" y="3379"/>
                    <a:pt x="1847" y="3365"/>
                    <a:pt x="1830" y="3365"/>
                  </a:cubicBezTo>
                  <a:moveTo>
                    <a:pt x="3658" y="3365"/>
                  </a:moveTo>
                  <a:cubicBezTo>
                    <a:pt x="3641" y="3365"/>
                    <a:pt x="3627" y="3379"/>
                    <a:pt x="3627" y="3396"/>
                  </a:cubicBezTo>
                  <a:cubicBezTo>
                    <a:pt x="3627" y="3414"/>
                    <a:pt x="3641" y="3428"/>
                    <a:pt x="3658" y="3428"/>
                  </a:cubicBezTo>
                  <a:cubicBezTo>
                    <a:pt x="3675" y="3428"/>
                    <a:pt x="3690" y="3414"/>
                    <a:pt x="3690" y="3396"/>
                  </a:cubicBezTo>
                  <a:cubicBezTo>
                    <a:pt x="3690" y="3379"/>
                    <a:pt x="3675" y="3365"/>
                    <a:pt x="3658" y="3365"/>
                  </a:cubicBezTo>
                  <a:moveTo>
                    <a:pt x="1960" y="3363"/>
                  </a:moveTo>
                  <a:cubicBezTo>
                    <a:pt x="1942" y="3363"/>
                    <a:pt x="1927" y="3378"/>
                    <a:pt x="1927" y="3396"/>
                  </a:cubicBezTo>
                  <a:cubicBezTo>
                    <a:pt x="1927" y="3415"/>
                    <a:pt x="1942" y="3430"/>
                    <a:pt x="1960" y="3430"/>
                  </a:cubicBezTo>
                  <a:cubicBezTo>
                    <a:pt x="1979" y="3430"/>
                    <a:pt x="1993" y="3415"/>
                    <a:pt x="1993" y="3396"/>
                  </a:cubicBezTo>
                  <a:cubicBezTo>
                    <a:pt x="1993" y="3378"/>
                    <a:pt x="1979" y="3363"/>
                    <a:pt x="1960" y="3363"/>
                  </a:cubicBezTo>
                  <a:moveTo>
                    <a:pt x="3527" y="3363"/>
                  </a:moveTo>
                  <a:cubicBezTo>
                    <a:pt x="3509" y="3363"/>
                    <a:pt x="3494" y="3378"/>
                    <a:pt x="3494" y="3396"/>
                  </a:cubicBezTo>
                  <a:cubicBezTo>
                    <a:pt x="3494" y="3415"/>
                    <a:pt x="3509" y="3430"/>
                    <a:pt x="3527" y="3430"/>
                  </a:cubicBezTo>
                  <a:cubicBezTo>
                    <a:pt x="3546" y="3430"/>
                    <a:pt x="3561" y="3415"/>
                    <a:pt x="3561" y="3396"/>
                  </a:cubicBezTo>
                  <a:cubicBezTo>
                    <a:pt x="3561" y="3378"/>
                    <a:pt x="3546" y="3363"/>
                    <a:pt x="3527" y="3363"/>
                  </a:cubicBezTo>
                  <a:moveTo>
                    <a:pt x="2091" y="3361"/>
                  </a:moveTo>
                  <a:cubicBezTo>
                    <a:pt x="2072" y="3361"/>
                    <a:pt x="2056" y="3377"/>
                    <a:pt x="2056" y="3396"/>
                  </a:cubicBezTo>
                  <a:cubicBezTo>
                    <a:pt x="2056" y="3415"/>
                    <a:pt x="2072" y="3431"/>
                    <a:pt x="2091" y="3431"/>
                  </a:cubicBezTo>
                  <a:cubicBezTo>
                    <a:pt x="2110" y="3431"/>
                    <a:pt x="2126" y="3415"/>
                    <a:pt x="2126" y="3396"/>
                  </a:cubicBezTo>
                  <a:cubicBezTo>
                    <a:pt x="2126" y="3377"/>
                    <a:pt x="2110" y="3361"/>
                    <a:pt x="2091" y="3361"/>
                  </a:cubicBezTo>
                  <a:moveTo>
                    <a:pt x="3397" y="3361"/>
                  </a:moveTo>
                  <a:cubicBezTo>
                    <a:pt x="3377" y="3361"/>
                    <a:pt x="3362" y="3377"/>
                    <a:pt x="3362" y="3396"/>
                  </a:cubicBezTo>
                  <a:cubicBezTo>
                    <a:pt x="3362" y="3416"/>
                    <a:pt x="3377" y="3431"/>
                    <a:pt x="3397" y="3431"/>
                  </a:cubicBezTo>
                  <a:cubicBezTo>
                    <a:pt x="3416" y="3431"/>
                    <a:pt x="3432" y="3416"/>
                    <a:pt x="3432" y="3396"/>
                  </a:cubicBezTo>
                  <a:cubicBezTo>
                    <a:pt x="3432" y="3377"/>
                    <a:pt x="3416" y="3361"/>
                    <a:pt x="3397" y="3361"/>
                  </a:cubicBezTo>
                  <a:moveTo>
                    <a:pt x="2221" y="3360"/>
                  </a:moveTo>
                  <a:cubicBezTo>
                    <a:pt x="2201" y="3360"/>
                    <a:pt x="2185" y="3376"/>
                    <a:pt x="2185" y="3396"/>
                  </a:cubicBezTo>
                  <a:cubicBezTo>
                    <a:pt x="2185" y="3416"/>
                    <a:pt x="2201" y="3433"/>
                    <a:pt x="2221" y="3433"/>
                  </a:cubicBezTo>
                  <a:cubicBezTo>
                    <a:pt x="2242" y="3433"/>
                    <a:pt x="2258" y="3416"/>
                    <a:pt x="2258" y="3396"/>
                  </a:cubicBezTo>
                  <a:cubicBezTo>
                    <a:pt x="2258" y="3376"/>
                    <a:pt x="2242" y="3360"/>
                    <a:pt x="2221" y="3360"/>
                  </a:cubicBezTo>
                  <a:moveTo>
                    <a:pt x="3266" y="3359"/>
                  </a:moveTo>
                  <a:cubicBezTo>
                    <a:pt x="3246" y="3359"/>
                    <a:pt x="3229" y="3376"/>
                    <a:pt x="3229" y="3396"/>
                  </a:cubicBezTo>
                  <a:cubicBezTo>
                    <a:pt x="3229" y="3417"/>
                    <a:pt x="3246" y="3433"/>
                    <a:pt x="3266" y="3433"/>
                  </a:cubicBezTo>
                  <a:cubicBezTo>
                    <a:pt x="3287" y="3433"/>
                    <a:pt x="3303" y="3417"/>
                    <a:pt x="3303" y="3396"/>
                  </a:cubicBezTo>
                  <a:cubicBezTo>
                    <a:pt x="3303" y="3376"/>
                    <a:pt x="3287" y="3359"/>
                    <a:pt x="3266" y="3359"/>
                  </a:cubicBezTo>
                  <a:moveTo>
                    <a:pt x="2352" y="3358"/>
                  </a:moveTo>
                  <a:cubicBezTo>
                    <a:pt x="2331" y="3358"/>
                    <a:pt x="2314" y="3375"/>
                    <a:pt x="2314" y="3396"/>
                  </a:cubicBezTo>
                  <a:cubicBezTo>
                    <a:pt x="2314" y="3417"/>
                    <a:pt x="2331" y="3434"/>
                    <a:pt x="2352" y="3434"/>
                  </a:cubicBezTo>
                  <a:cubicBezTo>
                    <a:pt x="2373" y="3434"/>
                    <a:pt x="2390" y="3417"/>
                    <a:pt x="2390" y="3396"/>
                  </a:cubicBezTo>
                  <a:cubicBezTo>
                    <a:pt x="2390" y="3375"/>
                    <a:pt x="2373" y="3358"/>
                    <a:pt x="2352" y="3358"/>
                  </a:cubicBezTo>
                  <a:moveTo>
                    <a:pt x="3136" y="3358"/>
                  </a:moveTo>
                  <a:cubicBezTo>
                    <a:pt x="3114" y="3358"/>
                    <a:pt x="3097" y="3375"/>
                    <a:pt x="3097" y="3396"/>
                  </a:cubicBezTo>
                  <a:cubicBezTo>
                    <a:pt x="3097" y="3417"/>
                    <a:pt x="3114" y="3435"/>
                    <a:pt x="3136" y="3435"/>
                  </a:cubicBezTo>
                  <a:cubicBezTo>
                    <a:pt x="3157" y="3435"/>
                    <a:pt x="3174" y="3417"/>
                    <a:pt x="3174" y="3396"/>
                  </a:cubicBezTo>
                  <a:cubicBezTo>
                    <a:pt x="3174" y="3375"/>
                    <a:pt x="3157" y="3358"/>
                    <a:pt x="3136" y="3358"/>
                  </a:cubicBezTo>
                  <a:moveTo>
                    <a:pt x="2483" y="3357"/>
                  </a:moveTo>
                  <a:cubicBezTo>
                    <a:pt x="2461" y="3357"/>
                    <a:pt x="2443" y="3374"/>
                    <a:pt x="2443" y="3396"/>
                  </a:cubicBezTo>
                  <a:cubicBezTo>
                    <a:pt x="2443" y="3418"/>
                    <a:pt x="2461" y="3436"/>
                    <a:pt x="2483" y="3436"/>
                  </a:cubicBezTo>
                  <a:cubicBezTo>
                    <a:pt x="2504" y="3436"/>
                    <a:pt x="2522" y="3418"/>
                    <a:pt x="2522" y="3396"/>
                  </a:cubicBezTo>
                  <a:cubicBezTo>
                    <a:pt x="2522" y="3374"/>
                    <a:pt x="2504" y="3357"/>
                    <a:pt x="2483" y="3357"/>
                  </a:cubicBezTo>
                  <a:moveTo>
                    <a:pt x="3005" y="3357"/>
                  </a:moveTo>
                  <a:cubicBezTo>
                    <a:pt x="2983" y="3357"/>
                    <a:pt x="2966" y="3374"/>
                    <a:pt x="2966" y="3396"/>
                  </a:cubicBezTo>
                  <a:cubicBezTo>
                    <a:pt x="2966" y="3418"/>
                    <a:pt x="2983" y="3436"/>
                    <a:pt x="3005" y="3436"/>
                  </a:cubicBezTo>
                  <a:cubicBezTo>
                    <a:pt x="3027" y="3436"/>
                    <a:pt x="3044" y="3418"/>
                    <a:pt x="3044" y="3396"/>
                  </a:cubicBezTo>
                  <a:cubicBezTo>
                    <a:pt x="3044" y="3374"/>
                    <a:pt x="3027" y="3357"/>
                    <a:pt x="3005" y="3357"/>
                  </a:cubicBezTo>
                  <a:moveTo>
                    <a:pt x="2613" y="3356"/>
                  </a:moveTo>
                  <a:cubicBezTo>
                    <a:pt x="2591" y="3356"/>
                    <a:pt x="2573" y="3374"/>
                    <a:pt x="2573" y="3396"/>
                  </a:cubicBezTo>
                  <a:cubicBezTo>
                    <a:pt x="2573" y="3418"/>
                    <a:pt x="2591" y="3436"/>
                    <a:pt x="2613" y="3436"/>
                  </a:cubicBezTo>
                  <a:cubicBezTo>
                    <a:pt x="2635" y="3436"/>
                    <a:pt x="2653" y="3418"/>
                    <a:pt x="2653" y="3396"/>
                  </a:cubicBezTo>
                  <a:cubicBezTo>
                    <a:pt x="2653" y="3374"/>
                    <a:pt x="2635" y="3356"/>
                    <a:pt x="2613" y="3356"/>
                  </a:cubicBezTo>
                  <a:moveTo>
                    <a:pt x="2744" y="3356"/>
                  </a:moveTo>
                  <a:cubicBezTo>
                    <a:pt x="2721" y="3356"/>
                    <a:pt x="2703" y="3374"/>
                    <a:pt x="2703" y="3396"/>
                  </a:cubicBezTo>
                  <a:cubicBezTo>
                    <a:pt x="2703" y="3419"/>
                    <a:pt x="2721" y="3437"/>
                    <a:pt x="2744" y="3437"/>
                  </a:cubicBezTo>
                  <a:cubicBezTo>
                    <a:pt x="2766" y="3437"/>
                    <a:pt x="2784" y="3419"/>
                    <a:pt x="2784" y="3396"/>
                  </a:cubicBezTo>
                  <a:cubicBezTo>
                    <a:pt x="2784" y="3374"/>
                    <a:pt x="2766" y="3356"/>
                    <a:pt x="2744" y="3356"/>
                  </a:cubicBezTo>
                  <a:moveTo>
                    <a:pt x="2874" y="3356"/>
                  </a:moveTo>
                  <a:cubicBezTo>
                    <a:pt x="2852" y="3356"/>
                    <a:pt x="2834" y="3374"/>
                    <a:pt x="2834" y="3396"/>
                  </a:cubicBezTo>
                  <a:cubicBezTo>
                    <a:pt x="2834" y="3419"/>
                    <a:pt x="2852" y="3437"/>
                    <a:pt x="2874" y="3437"/>
                  </a:cubicBezTo>
                  <a:cubicBezTo>
                    <a:pt x="2897" y="3437"/>
                    <a:pt x="2915" y="3419"/>
                    <a:pt x="2915" y="3396"/>
                  </a:cubicBezTo>
                  <a:cubicBezTo>
                    <a:pt x="2915" y="3374"/>
                    <a:pt x="2897" y="3356"/>
                    <a:pt x="2874" y="3356"/>
                  </a:cubicBezTo>
                  <a:moveTo>
                    <a:pt x="1830" y="3234"/>
                  </a:moveTo>
                  <a:cubicBezTo>
                    <a:pt x="1812" y="3234"/>
                    <a:pt x="1798" y="3248"/>
                    <a:pt x="1798" y="3266"/>
                  </a:cubicBezTo>
                  <a:cubicBezTo>
                    <a:pt x="1798" y="3283"/>
                    <a:pt x="1812" y="3298"/>
                    <a:pt x="1830" y="3298"/>
                  </a:cubicBezTo>
                  <a:cubicBezTo>
                    <a:pt x="1847" y="3298"/>
                    <a:pt x="1861" y="3283"/>
                    <a:pt x="1861" y="3266"/>
                  </a:cubicBezTo>
                  <a:cubicBezTo>
                    <a:pt x="1861" y="3248"/>
                    <a:pt x="1847" y="3234"/>
                    <a:pt x="1830" y="3234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-1066" y="-1692"/>
              <a:ext cx="9816" cy="4116"/>
            </a:xfrm>
            <a:custGeom>
              <a:avLst/>
              <a:gdLst/>
              <a:ahLst/>
              <a:cxnLst/>
              <a:rect l="l" t="t" r="r" b="b"/>
              <a:pathLst>
                <a:path w="6009" h="2520" extrusionOk="0">
                  <a:moveTo>
                    <a:pt x="654" y="2480"/>
                  </a:moveTo>
                  <a:cubicBezTo>
                    <a:pt x="648" y="2480"/>
                    <a:pt x="644" y="2484"/>
                    <a:pt x="644" y="2490"/>
                  </a:cubicBezTo>
                  <a:cubicBezTo>
                    <a:pt x="644" y="2496"/>
                    <a:pt x="648" y="2500"/>
                    <a:pt x="654" y="2500"/>
                  </a:cubicBezTo>
                  <a:cubicBezTo>
                    <a:pt x="659" y="2500"/>
                    <a:pt x="664" y="2496"/>
                    <a:pt x="664" y="2490"/>
                  </a:cubicBezTo>
                  <a:cubicBezTo>
                    <a:pt x="664" y="2484"/>
                    <a:pt x="659" y="2480"/>
                    <a:pt x="654" y="2480"/>
                  </a:cubicBezTo>
                  <a:moveTo>
                    <a:pt x="5356" y="2480"/>
                  </a:moveTo>
                  <a:cubicBezTo>
                    <a:pt x="5350" y="2480"/>
                    <a:pt x="5345" y="2484"/>
                    <a:pt x="5345" y="2490"/>
                  </a:cubicBezTo>
                  <a:cubicBezTo>
                    <a:pt x="5345" y="2496"/>
                    <a:pt x="5350" y="2501"/>
                    <a:pt x="5356" y="2501"/>
                  </a:cubicBezTo>
                  <a:cubicBezTo>
                    <a:pt x="5362" y="2501"/>
                    <a:pt x="5366" y="2496"/>
                    <a:pt x="5366" y="2490"/>
                  </a:cubicBezTo>
                  <a:cubicBezTo>
                    <a:pt x="5366" y="2484"/>
                    <a:pt x="5362" y="2480"/>
                    <a:pt x="5356" y="2480"/>
                  </a:cubicBezTo>
                  <a:moveTo>
                    <a:pt x="784" y="2478"/>
                  </a:moveTo>
                  <a:cubicBezTo>
                    <a:pt x="778" y="2478"/>
                    <a:pt x="773" y="2483"/>
                    <a:pt x="773" y="2490"/>
                  </a:cubicBezTo>
                  <a:cubicBezTo>
                    <a:pt x="773" y="2497"/>
                    <a:pt x="778" y="2502"/>
                    <a:pt x="784" y="2502"/>
                  </a:cubicBezTo>
                  <a:cubicBezTo>
                    <a:pt x="791" y="2502"/>
                    <a:pt x="796" y="2497"/>
                    <a:pt x="796" y="2490"/>
                  </a:cubicBezTo>
                  <a:cubicBezTo>
                    <a:pt x="796" y="2483"/>
                    <a:pt x="791" y="2478"/>
                    <a:pt x="784" y="2478"/>
                  </a:cubicBezTo>
                  <a:moveTo>
                    <a:pt x="5225" y="2478"/>
                  </a:moveTo>
                  <a:cubicBezTo>
                    <a:pt x="5218" y="2478"/>
                    <a:pt x="5213" y="2483"/>
                    <a:pt x="5213" y="2490"/>
                  </a:cubicBezTo>
                  <a:cubicBezTo>
                    <a:pt x="5213" y="2497"/>
                    <a:pt x="5218" y="2502"/>
                    <a:pt x="5225" y="2502"/>
                  </a:cubicBezTo>
                  <a:cubicBezTo>
                    <a:pt x="5232" y="2502"/>
                    <a:pt x="5237" y="2497"/>
                    <a:pt x="5237" y="2490"/>
                  </a:cubicBezTo>
                  <a:cubicBezTo>
                    <a:pt x="5237" y="2483"/>
                    <a:pt x="5232" y="2478"/>
                    <a:pt x="5225" y="2478"/>
                  </a:cubicBezTo>
                  <a:moveTo>
                    <a:pt x="915" y="2476"/>
                  </a:moveTo>
                  <a:cubicBezTo>
                    <a:pt x="907" y="2476"/>
                    <a:pt x="901" y="2482"/>
                    <a:pt x="901" y="2490"/>
                  </a:cubicBezTo>
                  <a:cubicBezTo>
                    <a:pt x="901" y="2498"/>
                    <a:pt x="907" y="2504"/>
                    <a:pt x="915" y="2504"/>
                  </a:cubicBezTo>
                  <a:cubicBezTo>
                    <a:pt x="923" y="2504"/>
                    <a:pt x="929" y="2498"/>
                    <a:pt x="929" y="2490"/>
                  </a:cubicBezTo>
                  <a:cubicBezTo>
                    <a:pt x="929" y="2482"/>
                    <a:pt x="923" y="2476"/>
                    <a:pt x="915" y="2476"/>
                  </a:cubicBezTo>
                  <a:moveTo>
                    <a:pt x="5095" y="2476"/>
                  </a:moveTo>
                  <a:cubicBezTo>
                    <a:pt x="5087" y="2476"/>
                    <a:pt x="5080" y="2482"/>
                    <a:pt x="5080" y="2490"/>
                  </a:cubicBezTo>
                  <a:cubicBezTo>
                    <a:pt x="5080" y="2498"/>
                    <a:pt x="5087" y="2505"/>
                    <a:pt x="5095" y="2505"/>
                  </a:cubicBezTo>
                  <a:cubicBezTo>
                    <a:pt x="5103" y="2505"/>
                    <a:pt x="5109" y="2498"/>
                    <a:pt x="5109" y="2490"/>
                  </a:cubicBezTo>
                  <a:cubicBezTo>
                    <a:pt x="5109" y="2482"/>
                    <a:pt x="5103" y="2476"/>
                    <a:pt x="5095" y="2476"/>
                  </a:cubicBezTo>
                  <a:moveTo>
                    <a:pt x="1046" y="2474"/>
                  </a:moveTo>
                  <a:cubicBezTo>
                    <a:pt x="1037" y="2474"/>
                    <a:pt x="1029" y="2481"/>
                    <a:pt x="1029" y="2490"/>
                  </a:cubicBezTo>
                  <a:cubicBezTo>
                    <a:pt x="1029" y="2499"/>
                    <a:pt x="1037" y="2506"/>
                    <a:pt x="1046" y="2506"/>
                  </a:cubicBezTo>
                  <a:cubicBezTo>
                    <a:pt x="1055" y="2506"/>
                    <a:pt x="1062" y="2499"/>
                    <a:pt x="1062" y="2490"/>
                  </a:cubicBezTo>
                  <a:cubicBezTo>
                    <a:pt x="1062" y="2481"/>
                    <a:pt x="1055" y="2474"/>
                    <a:pt x="1046" y="2474"/>
                  </a:cubicBezTo>
                  <a:moveTo>
                    <a:pt x="4964" y="2473"/>
                  </a:moveTo>
                  <a:cubicBezTo>
                    <a:pt x="4955" y="2473"/>
                    <a:pt x="4947" y="2481"/>
                    <a:pt x="4947" y="2490"/>
                  </a:cubicBezTo>
                  <a:cubicBezTo>
                    <a:pt x="4947" y="2499"/>
                    <a:pt x="4955" y="2507"/>
                    <a:pt x="4964" y="2507"/>
                  </a:cubicBezTo>
                  <a:cubicBezTo>
                    <a:pt x="4973" y="2507"/>
                    <a:pt x="4981" y="2499"/>
                    <a:pt x="4981" y="2490"/>
                  </a:cubicBezTo>
                  <a:cubicBezTo>
                    <a:pt x="4981" y="2481"/>
                    <a:pt x="4973" y="2473"/>
                    <a:pt x="4964" y="2473"/>
                  </a:cubicBezTo>
                  <a:moveTo>
                    <a:pt x="1176" y="2472"/>
                  </a:moveTo>
                  <a:cubicBezTo>
                    <a:pt x="1166" y="2472"/>
                    <a:pt x="1158" y="2480"/>
                    <a:pt x="1158" y="2490"/>
                  </a:cubicBezTo>
                  <a:cubicBezTo>
                    <a:pt x="1158" y="2500"/>
                    <a:pt x="1166" y="2509"/>
                    <a:pt x="1176" y="2509"/>
                  </a:cubicBezTo>
                  <a:cubicBezTo>
                    <a:pt x="1187" y="2509"/>
                    <a:pt x="1195" y="2500"/>
                    <a:pt x="1195" y="2490"/>
                  </a:cubicBezTo>
                  <a:cubicBezTo>
                    <a:pt x="1195" y="2480"/>
                    <a:pt x="1187" y="2472"/>
                    <a:pt x="1176" y="2472"/>
                  </a:cubicBezTo>
                  <a:moveTo>
                    <a:pt x="4833" y="2472"/>
                  </a:moveTo>
                  <a:cubicBezTo>
                    <a:pt x="4823" y="2472"/>
                    <a:pt x="4815" y="2480"/>
                    <a:pt x="4815" y="2490"/>
                  </a:cubicBezTo>
                  <a:cubicBezTo>
                    <a:pt x="4815" y="2500"/>
                    <a:pt x="4823" y="2509"/>
                    <a:pt x="4833" y="2509"/>
                  </a:cubicBezTo>
                  <a:cubicBezTo>
                    <a:pt x="4844" y="2509"/>
                    <a:pt x="4852" y="2500"/>
                    <a:pt x="4852" y="2490"/>
                  </a:cubicBezTo>
                  <a:cubicBezTo>
                    <a:pt x="4852" y="2480"/>
                    <a:pt x="4844" y="2472"/>
                    <a:pt x="4833" y="2472"/>
                  </a:cubicBezTo>
                  <a:moveTo>
                    <a:pt x="1307" y="2470"/>
                  </a:moveTo>
                  <a:cubicBezTo>
                    <a:pt x="1296" y="2470"/>
                    <a:pt x="1287" y="2479"/>
                    <a:pt x="1287" y="2490"/>
                  </a:cubicBezTo>
                  <a:cubicBezTo>
                    <a:pt x="1287" y="2501"/>
                    <a:pt x="1296" y="2510"/>
                    <a:pt x="1307" y="2510"/>
                  </a:cubicBezTo>
                  <a:cubicBezTo>
                    <a:pt x="1318" y="2510"/>
                    <a:pt x="1327" y="2501"/>
                    <a:pt x="1327" y="2490"/>
                  </a:cubicBezTo>
                  <a:cubicBezTo>
                    <a:pt x="1327" y="2479"/>
                    <a:pt x="1318" y="2470"/>
                    <a:pt x="1307" y="2470"/>
                  </a:cubicBezTo>
                  <a:moveTo>
                    <a:pt x="4703" y="2469"/>
                  </a:moveTo>
                  <a:cubicBezTo>
                    <a:pt x="4691" y="2469"/>
                    <a:pt x="4682" y="2479"/>
                    <a:pt x="4682" y="2490"/>
                  </a:cubicBezTo>
                  <a:cubicBezTo>
                    <a:pt x="4682" y="2501"/>
                    <a:pt x="4691" y="2511"/>
                    <a:pt x="4703" y="2511"/>
                  </a:cubicBezTo>
                  <a:cubicBezTo>
                    <a:pt x="4714" y="2511"/>
                    <a:pt x="4723" y="2501"/>
                    <a:pt x="4723" y="2490"/>
                  </a:cubicBezTo>
                  <a:cubicBezTo>
                    <a:pt x="4723" y="2479"/>
                    <a:pt x="4714" y="2469"/>
                    <a:pt x="4703" y="2469"/>
                  </a:cubicBezTo>
                  <a:moveTo>
                    <a:pt x="1438" y="2468"/>
                  </a:moveTo>
                  <a:cubicBezTo>
                    <a:pt x="1425" y="2468"/>
                    <a:pt x="1415" y="2478"/>
                    <a:pt x="1415" y="2490"/>
                  </a:cubicBezTo>
                  <a:cubicBezTo>
                    <a:pt x="1415" y="2502"/>
                    <a:pt x="1425" y="2513"/>
                    <a:pt x="1438" y="2513"/>
                  </a:cubicBezTo>
                  <a:cubicBezTo>
                    <a:pt x="1450" y="2513"/>
                    <a:pt x="1460" y="2502"/>
                    <a:pt x="1460" y="2490"/>
                  </a:cubicBezTo>
                  <a:cubicBezTo>
                    <a:pt x="1460" y="2478"/>
                    <a:pt x="1450" y="2468"/>
                    <a:pt x="1438" y="2468"/>
                  </a:cubicBezTo>
                  <a:moveTo>
                    <a:pt x="4572" y="2468"/>
                  </a:moveTo>
                  <a:cubicBezTo>
                    <a:pt x="4560" y="2468"/>
                    <a:pt x="4550" y="2478"/>
                    <a:pt x="4550" y="2490"/>
                  </a:cubicBezTo>
                  <a:cubicBezTo>
                    <a:pt x="4550" y="2502"/>
                    <a:pt x="4560" y="2513"/>
                    <a:pt x="4572" y="2513"/>
                  </a:cubicBezTo>
                  <a:cubicBezTo>
                    <a:pt x="4584" y="2513"/>
                    <a:pt x="4595" y="2502"/>
                    <a:pt x="4595" y="2490"/>
                  </a:cubicBezTo>
                  <a:cubicBezTo>
                    <a:pt x="4595" y="2478"/>
                    <a:pt x="4584" y="2468"/>
                    <a:pt x="4572" y="2468"/>
                  </a:cubicBezTo>
                  <a:moveTo>
                    <a:pt x="1568" y="2466"/>
                  </a:moveTo>
                  <a:cubicBezTo>
                    <a:pt x="1555" y="2466"/>
                    <a:pt x="1544" y="2477"/>
                    <a:pt x="1544" y="2490"/>
                  </a:cubicBezTo>
                  <a:cubicBezTo>
                    <a:pt x="1544" y="2503"/>
                    <a:pt x="1555" y="2514"/>
                    <a:pt x="1568" y="2514"/>
                  </a:cubicBezTo>
                  <a:cubicBezTo>
                    <a:pt x="1582" y="2514"/>
                    <a:pt x="1592" y="2503"/>
                    <a:pt x="1592" y="2490"/>
                  </a:cubicBezTo>
                  <a:cubicBezTo>
                    <a:pt x="1592" y="2477"/>
                    <a:pt x="1582" y="2466"/>
                    <a:pt x="1568" y="2466"/>
                  </a:cubicBezTo>
                  <a:moveTo>
                    <a:pt x="4441" y="2465"/>
                  </a:moveTo>
                  <a:cubicBezTo>
                    <a:pt x="4428" y="2465"/>
                    <a:pt x="4417" y="2476"/>
                    <a:pt x="4417" y="2490"/>
                  </a:cubicBezTo>
                  <a:cubicBezTo>
                    <a:pt x="4417" y="2504"/>
                    <a:pt x="4428" y="2515"/>
                    <a:pt x="4441" y="2515"/>
                  </a:cubicBezTo>
                  <a:cubicBezTo>
                    <a:pt x="4455" y="2515"/>
                    <a:pt x="4466" y="2504"/>
                    <a:pt x="4466" y="2490"/>
                  </a:cubicBezTo>
                  <a:cubicBezTo>
                    <a:pt x="4466" y="2476"/>
                    <a:pt x="4455" y="2465"/>
                    <a:pt x="4441" y="2465"/>
                  </a:cubicBezTo>
                  <a:moveTo>
                    <a:pt x="1699" y="2464"/>
                  </a:moveTo>
                  <a:cubicBezTo>
                    <a:pt x="1684" y="2464"/>
                    <a:pt x="1672" y="2475"/>
                    <a:pt x="1672" y="2490"/>
                  </a:cubicBezTo>
                  <a:cubicBezTo>
                    <a:pt x="1672" y="2505"/>
                    <a:pt x="1684" y="2516"/>
                    <a:pt x="1699" y="2516"/>
                  </a:cubicBezTo>
                  <a:cubicBezTo>
                    <a:pt x="1713" y="2516"/>
                    <a:pt x="1725" y="2505"/>
                    <a:pt x="1725" y="2490"/>
                  </a:cubicBezTo>
                  <a:cubicBezTo>
                    <a:pt x="1725" y="2475"/>
                    <a:pt x="1713" y="2464"/>
                    <a:pt x="1699" y="2464"/>
                  </a:cubicBezTo>
                  <a:moveTo>
                    <a:pt x="4311" y="2464"/>
                  </a:moveTo>
                  <a:cubicBezTo>
                    <a:pt x="4296" y="2464"/>
                    <a:pt x="4284" y="2475"/>
                    <a:pt x="4284" y="2490"/>
                  </a:cubicBezTo>
                  <a:cubicBezTo>
                    <a:pt x="4284" y="2505"/>
                    <a:pt x="4296" y="2516"/>
                    <a:pt x="4311" y="2516"/>
                  </a:cubicBezTo>
                  <a:cubicBezTo>
                    <a:pt x="4325" y="2516"/>
                    <a:pt x="4337" y="2505"/>
                    <a:pt x="4337" y="2490"/>
                  </a:cubicBezTo>
                  <a:cubicBezTo>
                    <a:pt x="4337" y="2475"/>
                    <a:pt x="4325" y="2464"/>
                    <a:pt x="4311" y="2464"/>
                  </a:cubicBezTo>
                  <a:moveTo>
                    <a:pt x="1829" y="2462"/>
                  </a:moveTo>
                  <a:cubicBezTo>
                    <a:pt x="1814" y="2462"/>
                    <a:pt x="1801" y="2474"/>
                    <a:pt x="1801" y="2490"/>
                  </a:cubicBezTo>
                  <a:cubicBezTo>
                    <a:pt x="1801" y="2506"/>
                    <a:pt x="1814" y="2518"/>
                    <a:pt x="1829" y="2518"/>
                  </a:cubicBezTo>
                  <a:cubicBezTo>
                    <a:pt x="1845" y="2518"/>
                    <a:pt x="1858" y="2506"/>
                    <a:pt x="1858" y="2490"/>
                  </a:cubicBezTo>
                  <a:cubicBezTo>
                    <a:pt x="1858" y="2474"/>
                    <a:pt x="1845" y="2462"/>
                    <a:pt x="1829" y="2462"/>
                  </a:cubicBezTo>
                  <a:moveTo>
                    <a:pt x="4180" y="2461"/>
                  </a:moveTo>
                  <a:cubicBezTo>
                    <a:pt x="4164" y="2461"/>
                    <a:pt x="4152" y="2474"/>
                    <a:pt x="4152" y="2490"/>
                  </a:cubicBezTo>
                  <a:cubicBezTo>
                    <a:pt x="4152" y="2506"/>
                    <a:pt x="4164" y="2519"/>
                    <a:pt x="4180" y="2519"/>
                  </a:cubicBezTo>
                  <a:cubicBezTo>
                    <a:pt x="4196" y="2519"/>
                    <a:pt x="4209" y="2506"/>
                    <a:pt x="4209" y="2490"/>
                  </a:cubicBezTo>
                  <a:cubicBezTo>
                    <a:pt x="4209" y="2474"/>
                    <a:pt x="4196" y="2461"/>
                    <a:pt x="4180" y="2461"/>
                  </a:cubicBezTo>
                  <a:moveTo>
                    <a:pt x="1960" y="2460"/>
                  </a:moveTo>
                  <a:cubicBezTo>
                    <a:pt x="1943" y="2460"/>
                    <a:pt x="1930" y="2473"/>
                    <a:pt x="1930" y="2490"/>
                  </a:cubicBezTo>
                  <a:cubicBezTo>
                    <a:pt x="1930" y="2507"/>
                    <a:pt x="1943" y="2520"/>
                    <a:pt x="1960" y="2520"/>
                  </a:cubicBezTo>
                  <a:cubicBezTo>
                    <a:pt x="1977" y="2520"/>
                    <a:pt x="1990" y="2507"/>
                    <a:pt x="1990" y="2490"/>
                  </a:cubicBezTo>
                  <a:cubicBezTo>
                    <a:pt x="1990" y="2473"/>
                    <a:pt x="1977" y="2460"/>
                    <a:pt x="1960" y="2460"/>
                  </a:cubicBezTo>
                  <a:moveTo>
                    <a:pt x="4050" y="2460"/>
                  </a:moveTo>
                  <a:cubicBezTo>
                    <a:pt x="4033" y="2460"/>
                    <a:pt x="4019" y="2473"/>
                    <a:pt x="4019" y="2490"/>
                  </a:cubicBezTo>
                  <a:cubicBezTo>
                    <a:pt x="4019" y="2507"/>
                    <a:pt x="4033" y="2520"/>
                    <a:pt x="4050" y="2520"/>
                  </a:cubicBezTo>
                  <a:cubicBezTo>
                    <a:pt x="4066" y="2520"/>
                    <a:pt x="4080" y="2507"/>
                    <a:pt x="4080" y="2490"/>
                  </a:cubicBezTo>
                  <a:cubicBezTo>
                    <a:pt x="4080" y="2473"/>
                    <a:pt x="4066" y="2460"/>
                    <a:pt x="4050" y="2460"/>
                  </a:cubicBezTo>
                  <a:moveTo>
                    <a:pt x="1" y="2359"/>
                  </a:moveTo>
                  <a:cubicBezTo>
                    <a:pt x="0" y="2359"/>
                    <a:pt x="0" y="2359"/>
                    <a:pt x="0" y="2359"/>
                  </a:cubicBezTo>
                  <a:cubicBezTo>
                    <a:pt x="1" y="2360"/>
                    <a:pt x="1" y="2360"/>
                    <a:pt x="1" y="2360"/>
                  </a:cubicBezTo>
                  <a:cubicBezTo>
                    <a:pt x="1" y="2359"/>
                    <a:pt x="1" y="2359"/>
                    <a:pt x="1" y="2359"/>
                  </a:cubicBezTo>
                  <a:cubicBezTo>
                    <a:pt x="1" y="2359"/>
                    <a:pt x="1" y="2359"/>
                    <a:pt x="1" y="2359"/>
                  </a:cubicBezTo>
                  <a:moveTo>
                    <a:pt x="6009" y="2359"/>
                  </a:moveTo>
                  <a:cubicBezTo>
                    <a:pt x="6008" y="2359"/>
                    <a:pt x="6008" y="2359"/>
                    <a:pt x="6008" y="2359"/>
                  </a:cubicBezTo>
                  <a:cubicBezTo>
                    <a:pt x="6009" y="2360"/>
                    <a:pt x="6009" y="2360"/>
                    <a:pt x="6009" y="2360"/>
                  </a:cubicBezTo>
                  <a:cubicBezTo>
                    <a:pt x="6009" y="2359"/>
                    <a:pt x="6009" y="2359"/>
                    <a:pt x="6009" y="2359"/>
                  </a:cubicBezTo>
                  <a:cubicBezTo>
                    <a:pt x="6009" y="2359"/>
                    <a:pt x="6009" y="2359"/>
                    <a:pt x="6009" y="2359"/>
                  </a:cubicBezTo>
                  <a:moveTo>
                    <a:pt x="131" y="2357"/>
                  </a:moveTo>
                  <a:cubicBezTo>
                    <a:pt x="130" y="2357"/>
                    <a:pt x="129" y="2358"/>
                    <a:pt x="129" y="2359"/>
                  </a:cubicBezTo>
                  <a:cubicBezTo>
                    <a:pt x="129" y="2361"/>
                    <a:pt x="130" y="2362"/>
                    <a:pt x="131" y="2362"/>
                  </a:cubicBezTo>
                  <a:cubicBezTo>
                    <a:pt x="133" y="2362"/>
                    <a:pt x="134" y="2361"/>
                    <a:pt x="134" y="2359"/>
                  </a:cubicBezTo>
                  <a:cubicBezTo>
                    <a:pt x="134" y="2358"/>
                    <a:pt x="133" y="2357"/>
                    <a:pt x="131" y="2357"/>
                  </a:cubicBezTo>
                  <a:moveTo>
                    <a:pt x="5878" y="2357"/>
                  </a:moveTo>
                  <a:cubicBezTo>
                    <a:pt x="5877" y="2357"/>
                    <a:pt x="5876" y="2358"/>
                    <a:pt x="5876" y="2359"/>
                  </a:cubicBezTo>
                  <a:cubicBezTo>
                    <a:pt x="5876" y="2361"/>
                    <a:pt x="5877" y="2362"/>
                    <a:pt x="5878" y="2362"/>
                  </a:cubicBezTo>
                  <a:cubicBezTo>
                    <a:pt x="5880" y="2362"/>
                    <a:pt x="5881" y="2361"/>
                    <a:pt x="5881" y="2359"/>
                  </a:cubicBezTo>
                  <a:cubicBezTo>
                    <a:pt x="5881" y="2358"/>
                    <a:pt x="5880" y="2357"/>
                    <a:pt x="5878" y="2357"/>
                  </a:cubicBezTo>
                  <a:moveTo>
                    <a:pt x="262" y="2355"/>
                  </a:moveTo>
                  <a:cubicBezTo>
                    <a:pt x="260" y="2355"/>
                    <a:pt x="258" y="2357"/>
                    <a:pt x="258" y="2359"/>
                  </a:cubicBezTo>
                  <a:cubicBezTo>
                    <a:pt x="258" y="2362"/>
                    <a:pt x="260" y="2364"/>
                    <a:pt x="262" y="2364"/>
                  </a:cubicBezTo>
                  <a:cubicBezTo>
                    <a:pt x="264" y="2364"/>
                    <a:pt x="266" y="2362"/>
                    <a:pt x="266" y="2359"/>
                  </a:cubicBezTo>
                  <a:cubicBezTo>
                    <a:pt x="266" y="2357"/>
                    <a:pt x="264" y="2355"/>
                    <a:pt x="262" y="2355"/>
                  </a:cubicBezTo>
                  <a:moveTo>
                    <a:pt x="5748" y="2355"/>
                  </a:moveTo>
                  <a:cubicBezTo>
                    <a:pt x="5745" y="2355"/>
                    <a:pt x="5743" y="2357"/>
                    <a:pt x="5743" y="2359"/>
                  </a:cubicBezTo>
                  <a:cubicBezTo>
                    <a:pt x="5743" y="2362"/>
                    <a:pt x="5745" y="2364"/>
                    <a:pt x="5748" y="2364"/>
                  </a:cubicBezTo>
                  <a:cubicBezTo>
                    <a:pt x="5750" y="2364"/>
                    <a:pt x="5752" y="2362"/>
                    <a:pt x="5752" y="2359"/>
                  </a:cubicBezTo>
                  <a:cubicBezTo>
                    <a:pt x="5752" y="2357"/>
                    <a:pt x="5750" y="2355"/>
                    <a:pt x="5748" y="2355"/>
                  </a:cubicBezTo>
                  <a:moveTo>
                    <a:pt x="393" y="2353"/>
                  </a:moveTo>
                  <a:cubicBezTo>
                    <a:pt x="389" y="2353"/>
                    <a:pt x="387" y="2356"/>
                    <a:pt x="387" y="2359"/>
                  </a:cubicBezTo>
                  <a:cubicBezTo>
                    <a:pt x="387" y="2363"/>
                    <a:pt x="389" y="2366"/>
                    <a:pt x="393" y="2366"/>
                  </a:cubicBezTo>
                  <a:cubicBezTo>
                    <a:pt x="396" y="2366"/>
                    <a:pt x="399" y="2363"/>
                    <a:pt x="399" y="2359"/>
                  </a:cubicBezTo>
                  <a:cubicBezTo>
                    <a:pt x="399" y="2356"/>
                    <a:pt x="396" y="2353"/>
                    <a:pt x="393" y="2353"/>
                  </a:cubicBezTo>
                  <a:moveTo>
                    <a:pt x="5617" y="2353"/>
                  </a:moveTo>
                  <a:cubicBezTo>
                    <a:pt x="5613" y="2353"/>
                    <a:pt x="5610" y="2356"/>
                    <a:pt x="5610" y="2359"/>
                  </a:cubicBezTo>
                  <a:cubicBezTo>
                    <a:pt x="5610" y="2363"/>
                    <a:pt x="5613" y="2366"/>
                    <a:pt x="5617" y="2366"/>
                  </a:cubicBezTo>
                  <a:cubicBezTo>
                    <a:pt x="5621" y="2366"/>
                    <a:pt x="5623" y="2363"/>
                    <a:pt x="5623" y="2359"/>
                  </a:cubicBezTo>
                  <a:cubicBezTo>
                    <a:pt x="5623" y="2356"/>
                    <a:pt x="5621" y="2353"/>
                    <a:pt x="5617" y="2353"/>
                  </a:cubicBezTo>
                  <a:moveTo>
                    <a:pt x="523" y="2351"/>
                  </a:moveTo>
                  <a:cubicBezTo>
                    <a:pt x="519" y="2351"/>
                    <a:pt x="515" y="2355"/>
                    <a:pt x="515" y="2359"/>
                  </a:cubicBezTo>
                  <a:cubicBezTo>
                    <a:pt x="515" y="2364"/>
                    <a:pt x="519" y="2368"/>
                    <a:pt x="523" y="2368"/>
                  </a:cubicBezTo>
                  <a:cubicBezTo>
                    <a:pt x="528" y="2368"/>
                    <a:pt x="532" y="2364"/>
                    <a:pt x="532" y="2359"/>
                  </a:cubicBezTo>
                  <a:cubicBezTo>
                    <a:pt x="532" y="2355"/>
                    <a:pt x="528" y="2351"/>
                    <a:pt x="523" y="2351"/>
                  </a:cubicBezTo>
                  <a:moveTo>
                    <a:pt x="5486" y="2351"/>
                  </a:moveTo>
                  <a:cubicBezTo>
                    <a:pt x="5482" y="2351"/>
                    <a:pt x="5478" y="2355"/>
                    <a:pt x="5478" y="2359"/>
                  </a:cubicBezTo>
                  <a:cubicBezTo>
                    <a:pt x="5478" y="2364"/>
                    <a:pt x="5482" y="2368"/>
                    <a:pt x="5486" y="2368"/>
                  </a:cubicBezTo>
                  <a:cubicBezTo>
                    <a:pt x="5491" y="2368"/>
                    <a:pt x="5495" y="2364"/>
                    <a:pt x="5495" y="2359"/>
                  </a:cubicBezTo>
                  <a:cubicBezTo>
                    <a:pt x="5495" y="2355"/>
                    <a:pt x="5491" y="2351"/>
                    <a:pt x="5486" y="2351"/>
                  </a:cubicBezTo>
                  <a:moveTo>
                    <a:pt x="654" y="2349"/>
                  </a:moveTo>
                  <a:cubicBezTo>
                    <a:pt x="648" y="2349"/>
                    <a:pt x="644" y="2354"/>
                    <a:pt x="644" y="2359"/>
                  </a:cubicBezTo>
                  <a:cubicBezTo>
                    <a:pt x="644" y="2365"/>
                    <a:pt x="648" y="2370"/>
                    <a:pt x="654" y="2370"/>
                  </a:cubicBezTo>
                  <a:cubicBezTo>
                    <a:pt x="659" y="2370"/>
                    <a:pt x="664" y="2365"/>
                    <a:pt x="664" y="2359"/>
                  </a:cubicBezTo>
                  <a:cubicBezTo>
                    <a:pt x="664" y="2354"/>
                    <a:pt x="659" y="2349"/>
                    <a:pt x="654" y="2349"/>
                  </a:cubicBezTo>
                  <a:moveTo>
                    <a:pt x="5356" y="2349"/>
                  </a:moveTo>
                  <a:cubicBezTo>
                    <a:pt x="5350" y="2349"/>
                    <a:pt x="5345" y="2354"/>
                    <a:pt x="5345" y="2359"/>
                  </a:cubicBezTo>
                  <a:cubicBezTo>
                    <a:pt x="5345" y="2365"/>
                    <a:pt x="5350" y="2370"/>
                    <a:pt x="5356" y="2370"/>
                  </a:cubicBezTo>
                  <a:cubicBezTo>
                    <a:pt x="5362" y="2370"/>
                    <a:pt x="5366" y="2365"/>
                    <a:pt x="5366" y="2359"/>
                  </a:cubicBezTo>
                  <a:cubicBezTo>
                    <a:pt x="5366" y="2354"/>
                    <a:pt x="5362" y="2349"/>
                    <a:pt x="5356" y="2349"/>
                  </a:cubicBezTo>
                  <a:moveTo>
                    <a:pt x="784" y="2347"/>
                  </a:moveTo>
                  <a:cubicBezTo>
                    <a:pt x="778" y="2347"/>
                    <a:pt x="772" y="2353"/>
                    <a:pt x="772" y="2359"/>
                  </a:cubicBezTo>
                  <a:cubicBezTo>
                    <a:pt x="772" y="2366"/>
                    <a:pt x="778" y="2372"/>
                    <a:pt x="784" y="2372"/>
                  </a:cubicBezTo>
                  <a:cubicBezTo>
                    <a:pt x="791" y="2372"/>
                    <a:pt x="797" y="2366"/>
                    <a:pt x="797" y="2359"/>
                  </a:cubicBezTo>
                  <a:cubicBezTo>
                    <a:pt x="797" y="2353"/>
                    <a:pt x="791" y="2347"/>
                    <a:pt x="784" y="2347"/>
                  </a:cubicBezTo>
                  <a:moveTo>
                    <a:pt x="5225" y="2347"/>
                  </a:moveTo>
                  <a:cubicBezTo>
                    <a:pt x="5218" y="2347"/>
                    <a:pt x="5213" y="2353"/>
                    <a:pt x="5213" y="2359"/>
                  </a:cubicBezTo>
                  <a:cubicBezTo>
                    <a:pt x="5213" y="2366"/>
                    <a:pt x="5218" y="2372"/>
                    <a:pt x="5225" y="2372"/>
                  </a:cubicBezTo>
                  <a:cubicBezTo>
                    <a:pt x="5232" y="2372"/>
                    <a:pt x="5237" y="2366"/>
                    <a:pt x="5237" y="2359"/>
                  </a:cubicBezTo>
                  <a:cubicBezTo>
                    <a:pt x="5237" y="2353"/>
                    <a:pt x="5232" y="2347"/>
                    <a:pt x="5225" y="2347"/>
                  </a:cubicBezTo>
                  <a:moveTo>
                    <a:pt x="915" y="2345"/>
                  </a:moveTo>
                  <a:cubicBezTo>
                    <a:pt x="907" y="2345"/>
                    <a:pt x="901" y="2352"/>
                    <a:pt x="901" y="2359"/>
                  </a:cubicBezTo>
                  <a:cubicBezTo>
                    <a:pt x="901" y="2367"/>
                    <a:pt x="907" y="2374"/>
                    <a:pt x="915" y="2374"/>
                  </a:cubicBezTo>
                  <a:cubicBezTo>
                    <a:pt x="923" y="2374"/>
                    <a:pt x="929" y="2367"/>
                    <a:pt x="929" y="2359"/>
                  </a:cubicBezTo>
                  <a:cubicBezTo>
                    <a:pt x="929" y="2352"/>
                    <a:pt x="923" y="2345"/>
                    <a:pt x="915" y="2345"/>
                  </a:cubicBezTo>
                  <a:moveTo>
                    <a:pt x="5095" y="2345"/>
                  </a:moveTo>
                  <a:cubicBezTo>
                    <a:pt x="5087" y="2345"/>
                    <a:pt x="5080" y="2351"/>
                    <a:pt x="5080" y="2359"/>
                  </a:cubicBezTo>
                  <a:cubicBezTo>
                    <a:pt x="5080" y="2367"/>
                    <a:pt x="5087" y="2374"/>
                    <a:pt x="5095" y="2374"/>
                  </a:cubicBezTo>
                  <a:cubicBezTo>
                    <a:pt x="5103" y="2374"/>
                    <a:pt x="5109" y="2367"/>
                    <a:pt x="5109" y="2359"/>
                  </a:cubicBezTo>
                  <a:cubicBezTo>
                    <a:pt x="5109" y="2351"/>
                    <a:pt x="5103" y="2345"/>
                    <a:pt x="5095" y="2345"/>
                  </a:cubicBezTo>
                  <a:moveTo>
                    <a:pt x="1046" y="2343"/>
                  </a:moveTo>
                  <a:cubicBezTo>
                    <a:pt x="1037" y="2343"/>
                    <a:pt x="1029" y="2350"/>
                    <a:pt x="1029" y="2359"/>
                  </a:cubicBezTo>
                  <a:cubicBezTo>
                    <a:pt x="1029" y="2368"/>
                    <a:pt x="1037" y="2376"/>
                    <a:pt x="1046" y="2376"/>
                  </a:cubicBezTo>
                  <a:cubicBezTo>
                    <a:pt x="1055" y="2376"/>
                    <a:pt x="1062" y="2368"/>
                    <a:pt x="1062" y="2359"/>
                  </a:cubicBezTo>
                  <a:cubicBezTo>
                    <a:pt x="1062" y="2350"/>
                    <a:pt x="1055" y="2343"/>
                    <a:pt x="1046" y="2343"/>
                  </a:cubicBezTo>
                  <a:moveTo>
                    <a:pt x="4964" y="2343"/>
                  </a:moveTo>
                  <a:cubicBezTo>
                    <a:pt x="4955" y="2343"/>
                    <a:pt x="4947" y="2350"/>
                    <a:pt x="4947" y="2359"/>
                  </a:cubicBezTo>
                  <a:cubicBezTo>
                    <a:pt x="4947" y="2369"/>
                    <a:pt x="4955" y="2376"/>
                    <a:pt x="4964" y="2376"/>
                  </a:cubicBezTo>
                  <a:cubicBezTo>
                    <a:pt x="4973" y="2376"/>
                    <a:pt x="4981" y="2369"/>
                    <a:pt x="4981" y="2359"/>
                  </a:cubicBezTo>
                  <a:cubicBezTo>
                    <a:pt x="4981" y="2350"/>
                    <a:pt x="4973" y="2343"/>
                    <a:pt x="4964" y="2343"/>
                  </a:cubicBezTo>
                  <a:moveTo>
                    <a:pt x="1176" y="2341"/>
                  </a:moveTo>
                  <a:cubicBezTo>
                    <a:pt x="1166" y="2341"/>
                    <a:pt x="1158" y="2349"/>
                    <a:pt x="1158" y="2359"/>
                  </a:cubicBezTo>
                  <a:cubicBezTo>
                    <a:pt x="1158" y="2370"/>
                    <a:pt x="1166" y="2378"/>
                    <a:pt x="1176" y="2378"/>
                  </a:cubicBezTo>
                  <a:cubicBezTo>
                    <a:pt x="1187" y="2378"/>
                    <a:pt x="1195" y="2370"/>
                    <a:pt x="1195" y="2359"/>
                  </a:cubicBezTo>
                  <a:cubicBezTo>
                    <a:pt x="1195" y="2349"/>
                    <a:pt x="1187" y="2341"/>
                    <a:pt x="1176" y="2341"/>
                  </a:cubicBezTo>
                  <a:moveTo>
                    <a:pt x="4833" y="2341"/>
                  </a:moveTo>
                  <a:cubicBezTo>
                    <a:pt x="4823" y="2341"/>
                    <a:pt x="4815" y="2349"/>
                    <a:pt x="4815" y="2359"/>
                  </a:cubicBezTo>
                  <a:cubicBezTo>
                    <a:pt x="4815" y="2370"/>
                    <a:pt x="4823" y="2378"/>
                    <a:pt x="4833" y="2378"/>
                  </a:cubicBezTo>
                  <a:cubicBezTo>
                    <a:pt x="4844" y="2378"/>
                    <a:pt x="4852" y="2370"/>
                    <a:pt x="4852" y="2359"/>
                  </a:cubicBezTo>
                  <a:cubicBezTo>
                    <a:pt x="4852" y="2349"/>
                    <a:pt x="4844" y="2341"/>
                    <a:pt x="4833" y="2341"/>
                  </a:cubicBezTo>
                  <a:moveTo>
                    <a:pt x="1307" y="2339"/>
                  </a:moveTo>
                  <a:cubicBezTo>
                    <a:pt x="1296" y="2339"/>
                    <a:pt x="1287" y="2348"/>
                    <a:pt x="1287" y="2359"/>
                  </a:cubicBezTo>
                  <a:cubicBezTo>
                    <a:pt x="1287" y="2371"/>
                    <a:pt x="1296" y="2380"/>
                    <a:pt x="1307" y="2380"/>
                  </a:cubicBezTo>
                  <a:cubicBezTo>
                    <a:pt x="1318" y="2380"/>
                    <a:pt x="1327" y="2371"/>
                    <a:pt x="1327" y="2359"/>
                  </a:cubicBezTo>
                  <a:cubicBezTo>
                    <a:pt x="1327" y="2348"/>
                    <a:pt x="1318" y="2339"/>
                    <a:pt x="1307" y="2339"/>
                  </a:cubicBezTo>
                  <a:moveTo>
                    <a:pt x="4703" y="2339"/>
                  </a:moveTo>
                  <a:cubicBezTo>
                    <a:pt x="4691" y="2339"/>
                    <a:pt x="4682" y="2348"/>
                    <a:pt x="4682" y="2359"/>
                  </a:cubicBezTo>
                  <a:cubicBezTo>
                    <a:pt x="4682" y="2371"/>
                    <a:pt x="4691" y="2380"/>
                    <a:pt x="4703" y="2380"/>
                  </a:cubicBezTo>
                  <a:cubicBezTo>
                    <a:pt x="4714" y="2380"/>
                    <a:pt x="4723" y="2371"/>
                    <a:pt x="4723" y="2359"/>
                  </a:cubicBezTo>
                  <a:cubicBezTo>
                    <a:pt x="4723" y="2348"/>
                    <a:pt x="4714" y="2339"/>
                    <a:pt x="4703" y="2339"/>
                  </a:cubicBezTo>
                  <a:moveTo>
                    <a:pt x="1438" y="2337"/>
                  </a:moveTo>
                  <a:cubicBezTo>
                    <a:pt x="1425" y="2337"/>
                    <a:pt x="1415" y="2347"/>
                    <a:pt x="1415" y="2359"/>
                  </a:cubicBezTo>
                  <a:cubicBezTo>
                    <a:pt x="1415" y="2372"/>
                    <a:pt x="1425" y="2382"/>
                    <a:pt x="1438" y="2382"/>
                  </a:cubicBezTo>
                  <a:cubicBezTo>
                    <a:pt x="1450" y="2382"/>
                    <a:pt x="1460" y="2372"/>
                    <a:pt x="1460" y="2359"/>
                  </a:cubicBezTo>
                  <a:cubicBezTo>
                    <a:pt x="1460" y="2347"/>
                    <a:pt x="1450" y="2337"/>
                    <a:pt x="1438" y="2337"/>
                  </a:cubicBezTo>
                  <a:moveTo>
                    <a:pt x="4572" y="2337"/>
                  </a:moveTo>
                  <a:cubicBezTo>
                    <a:pt x="4560" y="2337"/>
                    <a:pt x="4550" y="2347"/>
                    <a:pt x="4550" y="2359"/>
                  </a:cubicBezTo>
                  <a:cubicBezTo>
                    <a:pt x="4550" y="2372"/>
                    <a:pt x="4560" y="2382"/>
                    <a:pt x="4572" y="2382"/>
                  </a:cubicBezTo>
                  <a:cubicBezTo>
                    <a:pt x="4584" y="2382"/>
                    <a:pt x="4595" y="2372"/>
                    <a:pt x="4595" y="2359"/>
                  </a:cubicBezTo>
                  <a:cubicBezTo>
                    <a:pt x="4595" y="2347"/>
                    <a:pt x="4584" y="2337"/>
                    <a:pt x="4572" y="2337"/>
                  </a:cubicBezTo>
                  <a:moveTo>
                    <a:pt x="1568" y="2335"/>
                  </a:moveTo>
                  <a:cubicBezTo>
                    <a:pt x="1555" y="2335"/>
                    <a:pt x="1544" y="2346"/>
                    <a:pt x="1544" y="2359"/>
                  </a:cubicBezTo>
                  <a:cubicBezTo>
                    <a:pt x="1544" y="2373"/>
                    <a:pt x="1555" y="2384"/>
                    <a:pt x="1568" y="2384"/>
                  </a:cubicBezTo>
                  <a:cubicBezTo>
                    <a:pt x="1582" y="2384"/>
                    <a:pt x="1592" y="2373"/>
                    <a:pt x="1592" y="2359"/>
                  </a:cubicBezTo>
                  <a:cubicBezTo>
                    <a:pt x="1592" y="2346"/>
                    <a:pt x="1582" y="2335"/>
                    <a:pt x="1568" y="2335"/>
                  </a:cubicBezTo>
                  <a:moveTo>
                    <a:pt x="4441" y="2335"/>
                  </a:moveTo>
                  <a:cubicBezTo>
                    <a:pt x="4428" y="2335"/>
                    <a:pt x="4417" y="2346"/>
                    <a:pt x="4417" y="2359"/>
                  </a:cubicBezTo>
                  <a:cubicBezTo>
                    <a:pt x="4417" y="2373"/>
                    <a:pt x="4428" y="2384"/>
                    <a:pt x="4441" y="2384"/>
                  </a:cubicBezTo>
                  <a:cubicBezTo>
                    <a:pt x="4455" y="2384"/>
                    <a:pt x="4466" y="2373"/>
                    <a:pt x="4466" y="2359"/>
                  </a:cubicBezTo>
                  <a:cubicBezTo>
                    <a:pt x="4466" y="2346"/>
                    <a:pt x="4455" y="2335"/>
                    <a:pt x="4441" y="2335"/>
                  </a:cubicBezTo>
                  <a:moveTo>
                    <a:pt x="1699" y="2333"/>
                  </a:moveTo>
                  <a:cubicBezTo>
                    <a:pt x="1684" y="2333"/>
                    <a:pt x="1672" y="2345"/>
                    <a:pt x="1672" y="2359"/>
                  </a:cubicBezTo>
                  <a:cubicBezTo>
                    <a:pt x="1672" y="2374"/>
                    <a:pt x="1684" y="2386"/>
                    <a:pt x="1699" y="2386"/>
                  </a:cubicBezTo>
                  <a:cubicBezTo>
                    <a:pt x="1713" y="2386"/>
                    <a:pt x="1725" y="2374"/>
                    <a:pt x="1725" y="2359"/>
                  </a:cubicBezTo>
                  <a:cubicBezTo>
                    <a:pt x="1725" y="2345"/>
                    <a:pt x="1713" y="2333"/>
                    <a:pt x="1699" y="2333"/>
                  </a:cubicBezTo>
                  <a:moveTo>
                    <a:pt x="4311" y="2333"/>
                  </a:moveTo>
                  <a:cubicBezTo>
                    <a:pt x="4296" y="2333"/>
                    <a:pt x="4284" y="2345"/>
                    <a:pt x="4284" y="2359"/>
                  </a:cubicBezTo>
                  <a:cubicBezTo>
                    <a:pt x="4284" y="2374"/>
                    <a:pt x="4296" y="2386"/>
                    <a:pt x="4311" y="2386"/>
                  </a:cubicBezTo>
                  <a:cubicBezTo>
                    <a:pt x="4325" y="2386"/>
                    <a:pt x="4337" y="2374"/>
                    <a:pt x="4337" y="2359"/>
                  </a:cubicBezTo>
                  <a:cubicBezTo>
                    <a:pt x="4337" y="2345"/>
                    <a:pt x="4325" y="2333"/>
                    <a:pt x="4311" y="2333"/>
                  </a:cubicBezTo>
                  <a:moveTo>
                    <a:pt x="1829" y="2331"/>
                  </a:moveTo>
                  <a:cubicBezTo>
                    <a:pt x="1814" y="2331"/>
                    <a:pt x="1801" y="2344"/>
                    <a:pt x="1801" y="2359"/>
                  </a:cubicBezTo>
                  <a:cubicBezTo>
                    <a:pt x="1801" y="2375"/>
                    <a:pt x="1814" y="2388"/>
                    <a:pt x="1829" y="2388"/>
                  </a:cubicBezTo>
                  <a:cubicBezTo>
                    <a:pt x="1845" y="2388"/>
                    <a:pt x="1858" y="2375"/>
                    <a:pt x="1858" y="2359"/>
                  </a:cubicBezTo>
                  <a:cubicBezTo>
                    <a:pt x="1858" y="2344"/>
                    <a:pt x="1845" y="2331"/>
                    <a:pt x="1829" y="2331"/>
                  </a:cubicBezTo>
                  <a:moveTo>
                    <a:pt x="4180" y="2331"/>
                  </a:moveTo>
                  <a:cubicBezTo>
                    <a:pt x="4164" y="2331"/>
                    <a:pt x="4152" y="2344"/>
                    <a:pt x="4152" y="2359"/>
                  </a:cubicBezTo>
                  <a:cubicBezTo>
                    <a:pt x="4152" y="2375"/>
                    <a:pt x="4164" y="2388"/>
                    <a:pt x="4180" y="2388"/>
                  </a:cubicBezTo>
                  <a:cubicBezTo>
                    <a:pt x="4196" y="2388"/>
                    <a:pt x="4209" y="2375"/>
                    <a:pt x="4209" y="2359"/>
                  </a:cubicBezTo>
                  <a:cubicBezTo>
                    <a:pt x="4209" y="2344"/>
                    <a:pt x="4196" y="2331"/>
                    <a:pt x="4180" y="2331"/>
                  </a:cubicBezTo>
                  <a:moveTo>
                    <a:pt x="1960" y="2329"/>
                  </a:moveTo>
                  <a:cubicBezTo>
                    <a:pt x="1943" y="2329"/>
                    <a:pt x="1930" y="2343"/>
                    <a:pt x="1930" y="2359"/>
                  </a:cubicBezTo>
                  <a:cubicBezTo>
                    <a:pt x="1930" y="2376"/>
                    <a:pt x="1943" y="2390"/>
                    <a:pt x="1960" y="2390"/>
                  </a:cubicBezTo>
                  <a:cubicBezTo>
                    <a:pt x="1977" y="2390"/>
                    <a:pt x="1990" y="2376"/>
                    <a:pt x="1990" y="2359"/>
                  </a:cubicBezTo>
                  <a:cubicBezTo>
                    <a:pt x="1990" y="2343"/>
                    <a:pt x="1977" y="2329"/>
                    <a:pt x="1960" y="2329"/>
                  </a:cubicBezTo>
                  <a:moveTo>
                    <a:pt x="4050" y="2329"/>
                  </a:moveTo>
                  <a:cubicBezTo>
                    <a:pt x="4033" y="2329"/>
                    <a:pt x="4019" y="2342"/>
                    <a:pt x="4019" y="2359"/>
                  </a:cubicBezTo>
                  <a:cubicBezTo>
                    <a:pt x="4019" y="2376"/>
                    <a:pt x="4033" y="2390"/>
                    <a:pt x="4050" y="2390"/>
                  </a:cubicBezTo>
                  <a:cubicBezTo>
                    <a:pt x="4067" y="2390"/>
                    <a:pt x="4080" y="2376"/>
                    <a:pt x="4080" y="2359"/>
                  </a:cubicBezTo>
                  <a:cubicBezTo>
                    <a:pt x="4080" y="2342"/>
                    <a:pt x="4067" y="2329"/>
                    <a:pt x="4050" y="2329"/>
                  </a:cubicBezTo>
                  <a:moveTo>
                    <a:pt x="1" y="2228"/>
                  </a:moveTo>
                  <a:cubicBezTo>
                    <a:pt x="0" y="2229"/>
                    <a:pt x="0" y="2229"/>
                    <a:pt x="0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9"/>
                    <a:pt x="1" y="2229"/>
                    <a:pt x="1" y="2229"/>
                  </a:cubicBezTo>
                  <a:cubicBezTo>
                    <a:pt x="1" y="2228"/>
                    <a:pt x="1" y="2228"/>
                    <a:pt x="1" y="2228"/>
                  </a:cubicBezTo>
                  <a:moveTo>
                    <a:pt x="6009" y="2228"/>
                  </a:moveTo>
                  <a:cubicBezTo>
                    <a:pt x="6008" y="2229"/>
                    <a:pt x="6008" y="2229"/>
                    <a:pt x="6008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9"/>
                    <a:pt x="6009" y="2229"/>
                    <a:pt x="6009" y="2229"/>
                  </a:cubicBezTo>
                  <a:cubicBezTo>
                    <a:pt x="6009" y="2228"/>
                    <a:pt x="6009" y="2228"/>
                    <a:pt x="6009" y="2228"/>
                  </a:cubicBezTo>
                  <a:moveTo>
                    <a:pt x="131" y="2227"/>
                  </a:moveTo>
                  <a:cubicBezTo>
                    <a:pt x="130" y="2227"/>
                    <a:pt x="129" y="2228"/>
                    <a:pt x="129" y="2229"/>
                  </a:cubicBezTo>
                  <a:cubicBezTo>
                    <a:pt x="129" y="2230"/>
                    <a:pt x="130" y="2231"/>
                    <a:pt x="131" y="2231"/>
                  </a:cubicBezTo>
                  <a:cubicBezTo>
                    <a:pt x="133" y="2231"/>
                    <a:pt x="134" y="2230"/>
                    <a:pt x="134" y="2229"/>
                  </a:cubicBezTo>
                  <a:cubicBezTo>
                    <a:pt x="134" y="2228"/>
                    <a:pt x="133" y="2227"/>
                    <a:pt x="131" y="2227"/>
                  </a:cubicBezTo>
                  <a:moveTo>
                    <a:pt x="5878" y="2227"/>
                  </a:moveTo>
                  <a:cubicBezTo>
                    <a:pt x="5877" y="2227"/>
                    <a:pt x="5876" y="2228"/>
                    <a:pt x="5876" y="2229"/>
                  </a:cubicBezTo>
                  <a:cubicBezTo>
                    <a:pt x="5876" y="2230"/>
                    <a:pt x="5877" y="2231"/>
                    <a:pt x="5878" y="2231"/>
                  </a:cubicBezTo>
                  <a:cubicBezTo>
                    <a:pt x="5879" y="2231"/>
                    <a:pt x="5880" y="2230"/>
                    <a:pt x="5880" y="2229"/>
                  </a:cubicBezTo>
                  <a:cubicBezTo>
                    <a:pt x="5880" y="2228"/>
                    <a:pt x="5879" y="2227"/>
                    <a:pt x="5878" y="2227"/>
                  </a:cubicBezTo>
                  <a:moveTo>
                    <a:pt x="262" y="2225"/>
                  </a:moveTo>
                  <a:cubicBezTo>
                    <a:pt x="260" y="2225"/>
                    <a:pt x="258" y="2227"/>
                    <a:pt x="258" y="2229"/>
                  </a:cubicBezTo>
                  <a:cubicBezTo>
                    <a:pt x="258" y="2231"/>
                    <a:pt x="260" y="2233"/>
                    <a:pt x="262" y="2233"/>
                  </a:cubicBezTo>
                  <a:cubicBezTo>
                    <a:pt x="264" y="2233"/>
                    <a:pt x="266" y="2231"/>
                    <a:pt x="266" y="2229"/>
                  </a:cubicBezTo>
                  <a:cubicBezTo>
                    <a:pt x="266" y="2227"/>
                    <a:pt x="264" y="2225"/>
                    <a:pt x="262" y="2225"/>
                  </a:cubicBezTo>
                  <a:moveTo>
                    <a:pt x="5748" y="2224"/>
                  </a:moveTo>
                  <a:cubicBezTo>
                    <a:pt x="5745" y="2224"/>
                    <a:pt x="5743" y="2226"/>
                    <a:pt x="5743" y="2229"/>
                  </a:cubicBezTo>
                  <a:cubicBezTo>
                    <a:pt x="5743" y="2231"/>
                    <a:pt x="5745" y="2233"/>
                    <a:pt x="5748" y="2233"/>
                  </a:cubicBezTo>
                  <a:cubicBezTo>
                    <a:pt x="5750" y="2233"/>
                    <a:pt x="5752" y="2231"/>
                    <a:pt x="5752" y="2229"/>
                  </a:cubicBezTo>
                  <a:cubicBezTo>
                    <a:pt x="5752" y="2226"/>
                    <a:pt x="5750" y="2224"/>
                    <a:pt x="5748" y="2224"/>
                  </a:cubicBezTo>
                  <a:moveTo>
                    <a:pt x="393" y="2223"/>
                  </a:moveTo>
                  <a:cubicBezTo>
                    <a:pt x="389" y="2223"/>
                    <a:pt x="387" y="2225"/>
                    <a:pt x="387" y="2229"/>
                  </a:cubicBezTo>
                  <a:cubicBezTo>
                    <a:pt x="387" y="2232"/>
                    <a:pt x="389" y="2235"/>
                    <a:pt x="393" y="2235"/>
                  </a:cubicBezTo>
                  <a:cubicBezTo>
                    <a:pt x="396" y="2235"/>
                    <a:pt x="399" y="2232"/>
                    <a:pt x="399" y="2229"/>
                  </a:cubicBezTo>
                  <a:cubicBezTo>
                    <a:pt x="399" y="2225"/>
                    <a:pt x="396" y="2223"/>
                    <a:pt x="393" y="2223"/>
                  </a:cubicBezTo>
                  <a:moveTo>
                    <a:pt x="5617" y="2222"/>
                  </a:moveTo>
                  <a:cubicBezTo>
                    <a:pt x="5613" y="2222"/>
                    <a:pt x="5610" y="2225"/>
                    <a:pt x="5610" y="2229"/>
                  </a:cubicBezTo>
                  <a:cubicBezTo>
                    <a:pt x="5610" y="2232"/>
                    <a:pt x="5613" y="2235"/>
                    <a:pt x="5617" y="2235"/>
                  </a:cubicBezTo>
                  <a:cubicBezTo>
                    <a:pt x="5621" y="2235"/>
                    <a:pt x="5623" y="2232"/>
                    <a:pt x="5623" y="2229"/>
                  </a:cubicBezTo>
                  <a:cubicBezTo>
                    <a:pt x="5623" y="2225"/>
                    <a:pt x="5621" y="2222"/>
                    <a:pt x="5617" y="2222"/>
                  </a:cubicBezTo>
                  <a:moveTo>
                    <a:pt x="523" y="2221"/>
                  </a:moveTo>
                  <a:cubicBezTo>
                    <a:pt x="519" y="2221"/>
                    <a:pt x="515" y="2224"/>
                    <a:pt x="515" y="2229"/>
                  </a:cubicBezTo>
                  <a:cubicBezTo>
                    <a:pt x="515" y="2233"/>
                    <a:pt x="519" y="2237"/>
                    <a:pt x="523" y="2237"/>
                  </a:cubicBezTo>
                  <a:cubicBezTo>
                    <a:pt x="528" y="2237"/>
                    <a:pt x="531" y="2233"/>
                    <a:pt x="531" y="2229"/>
                  </a:cubicBezTo>
                  <a:cubicBezTo>
                    <a:pt x="531" y="2224"/>
                    <a:pt x="528" y="2221"/>
                    <a:pt x="523" y="2221"/>
                  </a:cubicBezTo>
                  <a:moveTo>
                    <a:pt x="5486" y="2221"/>
                  </a:moveTo>
                  <a:cubicBezTo>
                    <a:pt x="5482" y="2221"/>
                    <a:pt x="5478" y="2224"/>
                    <a:pt x="5478" y="2229"/>
                  </a:cubicBezTo>
                  <a:cubicBezTo>
                    <a:pt x="5478" y="2233"/>
                    <a:pt x="5482" y="2237"/>
                    <a:pt x="5486" y="2237"/>
                  </a:cubicBezTo>
                  <a:cubicBezTo>
                    <a:pt x="5491" y="2237"/>
                    <a:pt x="5495" y="2233"/>
                    <a:pt x="5495" y="2229"/>
                  </a:cubicBezTo>
                  <a:cubicBezTo>
                    <a:pt x="5495" y="2224"/>
                    <a:pt x="5491" y="2221"/>
                    <a:pt x="5486" y="2221"/>
                  </a:cubicBezTo>
                  <a:moveTo>
                    <a:pt x="654" y="2219"/>
                  </a:moveTo>
                  <a:cubicBezTo>
                    <a:pt x="648" y="2219"/>
                    <a:pt x="644" y="2223"/>
                    <a:pt x="644" y="2229"/>
                  </a:cubicBezTo>
                  <a:cubicBezTo>
                    <a:pt x="644" y="2234"/>
                    <a:pt x="648" y="2239"/>
                    <a:pt x="654" y="2239"/>
                  </a:cubicBezTo>
                  <a:cubicBezTo>
                    <a:pt x="659" y="2239"/>
                    <a:pt x="664" y="2234"/>
                    <a:pt x="664" y="2229"/>
                  </a:cubicBezTo>
                  <a:cubicBezTo>
                    <a:pt x="664" y="2223"/>
                    <a:pt x="659" y="2219"/>
                    <a:pt x="654" y="2219"/>
                  </a:cubicBezTo>
                  <a:moveTo>
                    <a:pt x="5356" y="2218"/>
                  </a:moveTo>
                  <a:cubicBezTo>
                    <a:pt x="5350" y="2218"/>
                    <a:pt x="5345" y="2223"/>
                    <a:pt x="5345" y="2229"/>
                  </a:cubicBezTo>
                  <a:cubicBezTo>
                    <a:pt x="5345" y="2235"/>
                    <a:pt x="5350" y="2239"/>
                    <a:pt x="5356" y="2239"/>
                  </a:cubicBezTo>
                  <a:cubicBezTo>
                    <a:pt x="5362" y="2239"/>
                    <a:pt x="5366" y="2235"/>
                    <a:pt x="5366" y="2229"/>
                  </a:cubicBezTo>
                  <a:cubicBezTo>
                    <a:pt x="5366" y="2223"/>
                    <a:pt x="5362" y="2218"/>
                    <a:pt x="5356" y="2218"/>
                  </a:cubicBezTo>
                  <a:moveTo>
                    <a:pt x="784" y="2217"/>
                  </a:moveTo>
                  <a:cubicBezTo>
                    <a:pt x="778" y="2217"/>
                    <a:pt x="773" y="2222"/>
                    <a:pt x="773" y="2229"/>
                  </a:cubicBezTo>
                  <a:cubicBezTo>
                    <a:pt x="773" y="2235"/>
                    <a:pt x="778" y="2241"/>
                    <a:pt x="784" y="2241"/>
                  </a:cubicBezTo>
                  <a:cubicBezTo>
                    <a:pt x="791" y="2241"/>
                    <a:pt x="796" y="2235"/>
                    <a:pt x="796" y="2229"/>
                  </a:cubicBezTo>
                  <a:cubicBezTo>
                    <a:pt x="796" y="2222"/>
                    <a:pt x="791" y="2217"/>
                    <a:pt x="784" y="2217"/>
                  </a:cubicBezTo>
                  <a:moveTo>
                    <a:pt x="5225" y="2217"/>
                  </a:moveTo>
                  <a:cubicBezTo>
                    <a:pt x="5218" y="2217"/>
                    <a:pt x="5213" y="2222"/>
                    <a:pt x="5213" y="2229"/>
                  </a:cubicBezTo>
                  <a:cubicBezTo>
                    <a:pt x="5213" y="2236"/>
                    <a:pt x="5218" y="2241"/>
                    <a:pt x="5225" y="2241"/>
                  </a:cubicBezTo>
                  <a:cubicBezTo>
                    <a:pt x="5232" y="2241"/>
                    <a:pt x="5237" y="2236"/>
                    <a:pt x="5237" y="2229"/>
                  </a:cubicBezTo>
                  <a:cubicBezTo>
                    <a:pt x="5237" y="2222"/>
                    <a:pt x="5232" y="2217"/>
                    <a:pt x="5225" y="2217"/>
                  </a:cubicBezTo>
                  <a:moveTo>
                    <a:pt x="915" y="2215"/>
                  </a:moveTo>
                  <a:cubicBezTo>
                    <a:pt x="907" y="2215"/>
                    <a:pt x="901" y="2221"/>
                    <a:pt x="901" y="2229"/>
                  </a:cubicBezTo>
                  <a:cubicBezTo>
                    <a:pt x="901" y="2237"/>
                    <a:pt x="907" y="2243"/>
                    <a:pt x="915" y="2243"/>
                  </a:cubicBezTo>
                  <a:cubicBezTo>
                    <a:pt x="923" y="2243"/>
                    <a:pt x="929" y="2237"/>
                    <a:pt x="929" y="2229"/>
                  </a:cubicBezTo>
                  <a:cubicBezTo>
                    <a:pt x="929" y="2221"/>
                    <a:pt x="923" y="2215"/>
                    <a:pt x="915" y="2215"/>
                  </a:cubicBezTo>
                  <a:moveTo>
                    <a:pt x="5095" y="2214"/>
                  </a:moveTo>
                  <a:cubicBezTo>
                    <a:pt x="5087" y="2214"/>
                    <a:pt x="5080" y="2221"/>
                    <a:pt x="5080" y="2229"/>
                  </a:cubicBezTo>
                  <a:cubicBezTo>
                    <a:pt x="5080" y="2237"/>
                    <a:pt x="5087" y="2243"/>
                    <a:pt x="5095" y="2243"/>
                  </a:cubicBezTo>
                  <a:cubicBezTo>
                    <a:pt x="5103" y="2243"/>
                    <a:pt x="5109" y="2237"/>
                    <a:pt x="5109" y="2229"/>
                  </a:cubicBezTo>
                  <a:cubicBezTo>
                    <a:pt x="5109" y="2221"/>
                    <a:pt x="5103" y="2214"/>
                    <a:pt x="5095" y="2214"/>
                  </a:cubicBezTo>
                  <a:moveTo>
                    <a:pt x="1046" y="2213"/>
                  </a:moveTo>
                  <a:cubicBezTo>
                    <a:pt x="1037" y="2213"/>
                    <a:pt x="1029" y="2220"/>
                    <a:pt x="1029" y="2229"/>
                  </a:cubicBezTo>
                  <a:cubicBezTo>
                    <a:pt x="1029" y="2238"/>
                    <a:pt x="1037" y="2245"/>
                    <a:pt x="1046" y="2245"/>
                  </a:cubicBezTo>
                  <a:cubicBezTo>
                    <a:pt x="1055" y="2245"/>
                    <a:pt x="1062" y="2238"/>
                    <a:pt x="1062" y="2229"/>
                  </a:cubicBezTo>
                  <a:cubicBezTo>
                    <a:pt x="1062" y="2220"/>
                    <a:pt x="1055" y="2213"/>
                    <a:pt x="1046" y="2213"/>
                  </a:cubicBezTo>
                  <a:moveTo>
                    <a:pt x="4964" y="2213"/>
                  </a:moveTo>
                  <a:cubicBezTo>
                    <a:pt x="4955" y="2213"/>
                    <a:pt x="4948" y="2220"/>
                    <a:pt x="4948" y="2229"/>
                  </a:cubicBezTo>
                  <a:cubicBezTo>
                    <a:pt x="4948" y="2238"/>
                    <a:pt x="4955" y="2245"/>
                    <a:pt x="4964" y="2245"/>
                  </a:cubicBezTo>
                  <a:cubicBezTo>
                    <a:pt x="4973" y="2245"/>
                    <a:pt x="4980" y="2238"/>
                    <a:pt x="4980" y="2229"/>
                  </a:cubicBezTo>
                  <a:cubicBezTo>
                    <a:pt x="4980" y="2220"/>
                    <a:pt x="4973" y="2213"/>
                    <a:pt x="4964" y="2213"/>
                  </a:cubicBezTo>
                  <a:moveTo>
                    <a:pt x="1176" y="2211"/>
                  </a:moveTo>
                  <a:cubicBezTo>
                    <a:pt x="1166" y="2211"/>
                    <a:pt x="1158" y="2219"/>
                    <a:pt x="1158" y="2229"/>
                  </a:cubicBezTo>
                  <a:cubicBezTo>
                    <a:pt x="1158" y="2239"/>
                    <a:pt x="1166" y="2247"/>
                    <a:pt x="1176" y="2247"/>
                  </a:cubicBezTo>
                  <a:cubicBezTo>
                    <a:pt x="1186" y="2247"/>
                    <a:pt x="1194" y="2239"/>
                    <a:pt x="1194" y="2229"/>
                  </a:cubicBezTo>
                  <a:cubicBezTo>
                    <a:pt x="1194" y="2219"/>
                    <a:pt x="1186" y="2211"/>
                    <a:pt x="1176" y="2211"/>
                  </a:cubicBezTo>
                  <a:moveTo>
                    <a:pt x="4833" y="2210"/>
                  </a:moveTo>
                  <a:cubicBezTo>
                    <a:pt x="4823" y="2210"/>
                    <a:pt x="4815" y="2219"/>
                    <a:pt x="4815" y="2229"/>
                  </a:cubicBezTo>
                  <a:cubicBezTo>
                    <a:pt x="4815" y="2239"/>
                    <a:pt x="4823" y="2247"/>
                    <a:pt x="4833" y="2247"/>
                  </a:cubicBezTo>
                  <a:cubicBezTo>
                    <a:pt x="4844" y="2247"/>
                    <a:pt x="4852" y="2239"/>
                    <a:pt x="4852" y="2229"/>
                  </a:cubicBezTo>
                  <a:cubicBezTo>
                    <a:pt x="4852" y="2219"/>
                    <a:pt x="4844" y="2210"/>
                    <a:pt x="4833" y="2210"/>
                  </a:cubicBezTo>
                  <a:moveTo>
                    <a:pt x="1307" y="2209"/>
                  </a:moveTo>
                  <a:cubicBezTo>
                    <a:pt x="1296" y="2209"/>
                    <a:pt x="1287" y="2218"/>
                    <a:pt x="1287" y="2229"/>
                  </a:cubicBezTo>
                  <a:cubicBezTo>
                    <a:pt x="1287" y="2240"/>
                    <a:pt x="1296" y="2249"/>
                    <a:pt x="1307" y="2249"/>
                  </a:cubicBezTo>
                  <a:cubicBezTo>
                    <a:pt x="1318" y="2249"/>
                    <a:pt x="1327" y="2240"/>
                    <a:pt x="1327" y="2229"/>
                  </a:cubicBezTo>
                  <a:cubicBezTo>
                    <a:pt x="1327" y="2218"/>
                    <a:pt x="1318" y="2209"/>
                    <a:pt x="1307" y="2209"/>
                  </a:cubicBezTo>
                  <a:moveTo>
                    <a:pt x="4703" y="2208"/>
                  </a:moveTo>
                  <a:cubicBezTo>
                    <a:pt x="4691" y="2208"/>
                    <a:pt x="4682" y="2217"/>
                    <a:pt x="4682" y="2229"/>
                  </a:cubicBezTo>
                  <a:cubicBezTo>
                    <a:pt x="4682" y="2240"/>
                    <a:pt x="4691" y="2249"/>
                    <a:pt x="4703" y="2249"/>
                  </a:cubicBezTo>
                  <a:cubicBezTo>
                    <a:pt x="4714" y="2249"/>
                    <a:pt x="4723" y="2240"/>
                    <a:pt x="4723" y="2229"/>
                  </a:cubicBezTo>
                  <a:cubicBezTo>
                    <a:pt x="4723" y="2217"/>
                    <a:pt x="4714" y="2208"/>
                    <a:pt x="4703" y="2208"/>
                  </a:cubicBezTo>
                  <a:moveTo>
                    <a:pt x="1438" y="2207"/>
                  </a:moveTo>
                  <a:cubicBezTo>
                    <a:pt x="1425" y="2207"/>
                    <a:pt x="1415" y="2217"/>
                    <a:pt x="1415" y="2229"/>
                  </a:cubicBezTo>
                  <a:cubicBezTo>
                    <a:pt x="1415" y="2241"/>
                    <a:pt x="1425" y="2251"/>
                    <a:pt x="1438" y="2251"/>
                  </a:cubicBezTo>
                  <a:cubicBezTo>
                    <a:pt x="1450" y="2251"/>
                    <a:pt x="1460" y="2241"/>
                    <a:pt x="1460" y="2229"/>
                  </a:cubicBezTo>
                  <a:cubicBezTo>
                    <a:pt x="1460" y="2217"/>
                    <a:pt x="1450" y="2207"/>
                    <a:pt x="1438" y="2207"/>
                  </a:cubicBezTo>
                  <a:moveTo>
                    <a:pt x="4572" y="2206"/>
                  </a:moveTo>
                  <a:cubicBezTo>
                    <a:pt x="4560" y="2206"/>
                    <a:pt x="4550" y="2216"/>
                    <a:pt x="4550" y="2229"/>
                  </a:cubicBezTo>
                  <a:cubicBezTo>
                    <a:pt x="4550" y="2241"/>
                    <a:pt x="4560" y="2251"/>
                    <a:pt x="4572" y="2251"/>
                  </a:cubicBezTo>
                  <a:cubicBezTo>
                    <a:pt x="4584" y="2251"/>
                    <a:pt x="4595" y="2241"/>
                    <a:pt x="4595" y="2229"/>
                  </a:cubicBezTo>
                  <a:cubicBezTo>
                    <a:pt x="4595" y="2216"/>
                    <a:pt x="4584" y="2206"/>
                    <a:pt x="4572" y="2206"/>
                  </a:cubicBezTo>
                  <a:moveTo>
                    <a:pt x="1568" y="2205"/>
                  </a:moveTo>
                  <a:cubicBezTo>
                    <a:pt x="1555" y="2205"/>
                    <a:pt x="1544" y="2215"/>
                    <a:pt x="1544" y="2229"/>
                  </a:cubicBezTo>
                  <a:cubicBezTo>
                    <a:pt x="1544" y="2242"/>
                    <a:pt x="1555" y="2253"/>
                    <a:pt x="1568" y="2253"/>
                  </a:cubicBezTo>
                  <a:cubicBezTo>
                    <a:pt x="1582" y="2253"/>
                    <a:pt x="1592" y="2242"/>
                    <a:pt x="1592" y="2229"/>
                  </a:cubicBezTo>
                  <a:cubicBezTo>
                    <a:pt x="1592" y="2215"/>
                    <a:pt x="1582" y="2205"/>
                    <a:pt x="1568" y="2205"/>
                  </a:cubicBezTo>
                  <a:moveTo>
                    <a:pt x="4441" y="2204"/>
                  </a:moveTo>
                  <a:cubicBezTo>
                    <a:pt x="4428" y="2204"/>
                    <a:pt x="4417" y="2215"/>
                    <a:pt x="4417" y="2229"/>
                  </a:cubicBezTo>
                  <a:cubicBezTo>
                    <a:pt x="4417" y="2242"/>
                    <a:pt x="4428" y="2253"/>
                    <a:pt x="4441" y="2253"/>
                  </a:cubicBezTo>
                  <a:cubicBezTo>
                    <a:pt x="4455" y="2253"/>
                    <a:pt x="4466" y="2242"/>
                    <a:pt x="4466" y="2229"/>
                  </a:cubicBezTo>
                  <a:cubicBezTo>
                    <a:pt x="4466" y="2215"/>
                    <a:pt x="4455" y="2204"/>
                    <a:pt x="4441" y="2204"/>
                  </a:cubicBezTo>
                  <a:moveTo>
                    <a:pt x="1699" y="2203"/>
                  </a:moveTo>
                  <a:cubicBezTo>
                    <a:pt x="1684" y="2203"/>
                    <a:pt x="1673" y="2214"/>
                    <a:pt x="1673" y="2229"/>
                  </a:cubicBezTo>
                  <a:cubicBezTo>
                    <a:pt x="1673" y="2243"/>
                    <a:pt x="1684" y="2255"/>
                    <a:pt x="1699" y="2255"/>
                  </a:cubicBezTo>
                  <a:cubicBezTo>
                    <a:pt x="1713" y="2255"/>
                    <a:pt x="1725" y="2243"/>
                    <a:pt x="1725" y="2229"/>
                  </a:cubicBezTo>
                  <a:cubicBezTo>
                    <a:pt x="1725" y="2214"/>
                    <a:pt x="1713" y="2203"/>
                    <a:pt x="1699" y="2203"/>
                  </a:cubicBezTo>
                  <a:moveTo>
                    <a:pt x="4311" y="2202"/>
                  </a:moveTo>
                  <a:cubicBezTo>
                    <a:pt x="4296" y="2202"/>
                    <a:pt x="4284" y="2214"/>
                    <a:pt x="4284" y="2229"/>
                  </a:cubicBezTo>
                  <a:cubicBezTo>
                    <a:pt x="4284" y="2243"/>
                    <a:pt x="4296" y="2255"/>
                    <a:pt x="4311" y="2255"/>
                  </a:cubicBezTo>
                  <a:cubicBezTo>
                    <a:pt x="4325" y="2255"/>
                    <a:pt x="4337" y="2243"/>
                    <a:pt x="4337" y="2229"/>
                  </a:cubicBezTo>
                  <a:cubicBezTo>
                    <a:pt x="4337" y="2214"/>
                    <a:pt x="4325" y="2202"/>
                    <a:pt x="4311" y="2202"/>
                  </a:cubicBezTo>
                  <a:moveTo>
                    <a:pt x="1829" y="2201"/>
                  </a:moveTo>
                  <a:cubicBezTo>
                    <a:pt x="1814" y="2201"/>
                    <a:pt x="1801" y="2213"/>
                    <a:pt x="1801" y="2229"/>
                  </a:cubicBezTo>
                  <a:cubicBezTo>
                    <a:pt x="1801" y="2244"/>
                    <a:pt x="1814" y="2257"/>
                    <a:pt x="1829" y="2257"/>
                  </a:cubicBezTo>
                  <a:cubicBezTo>
                    <a:pt x="1845" y="2257"/>
                    <a:pt x="1858" y="2244"/>
                    <a:pt x="1858" y="2229"/>
                  </a:cubicBezTo>
                  <a:cubicBezTo>
                    <a:pt x="1858" y="2213"/>
                    <a:pt x="1845" y="2201"/>
                    <a:pt x="1829" y="2201"/>
                  </a:cubicBezTo>
                  <a:moveTo>
                    <a:pt x="4180" y="2200"/>
                  </a:moveTo>
                  <a:cubicBezTo>
                    <a:pt x="4164" y="2200"/>
                    <a:pt x="4152" y="2213"/>
                    <a:pt x="4152" y="2229"/>
                  </a:cubicBezTo>
                  <a:cubicBezTo>
                    <a:pt x="4152" y="2245"/>
                    <a:pt x="4164" y="2257"/>
                    <a:pt x="4180" y="2257"/>
                  </a:cubicBezTo>
                  <a:cubicBezTo>
                    <a:pt x="4196" y="2257"/>
                    <a:pt x="4209" y="2245"/>
                    <a:pt x="4209" y="2229"/>
                  </a:cubicBezTo>
                  <a:cubicBezTo>
                    <a:pt x="4209" y="2213"/>
                    <a:pt x="4196" y="2200"/>
                    <a:pt x="4180" y="2200"/>
                  </a:cubicBezTo>
                  <a:moveTo>
                    <a:pt x="1960" y="2199"/>
                  </a:moveTo>
                  <a:cubicBezTo>
                    <a:pt x="1943" y="2199"/>
                    <a:pt x="1930" y="2212"/>
                    <a:pt x="1930" y="2229"/>
                  </a:cubicBezTo>
                  <a:cubicBezTo>
                    <a:pt x="1930" y="2245"/>
                    <a:pt x="1943" y="2259"/>
                    <a:pt x="1960" y="2259"/>
                  </a:cubicBezTo>
                  <a:cubicBezTo>
                    <a:pt x="1977" y="2259"/>
                    <a:pt x="1990" y="2245"/>
                    <a:pt x="1990" y="2229"/>
                  </a:cubicBezTo>
                  <a:cubicBezTo>
                    <a:pt x="1990" y="2212"/>
                    <a:pt x="1977" y="2199"/>
                    <a:pt x="1960" y="2199"/>
                  </a:cubicBezTo>
                  <a:moveTo>
                    <a:pt x="4050" y="2198"/>
                  </a:moveTo>
                  <a:cubicBezTo>
                    <a:pt x="4033" y="2198"/>
                    <a:pt x="4019" y="2212"/>
                    <a:pt x="4019" y="2229"/>
                  </a:cubicBezTo>
                  <a:cubicBezTo>
                    <a:pt x="4019" y="2246"/>
                    <a:pt x="4033" y="2259"/>
                    <a:pt x="4050" y="2259"/>
                  </a:cubicBezTo>
                  <a:cubicBezTo>
                    <a:pt x="4066" y="2259"/>
                    <a:pt x="4080" y="2246"/>
                    <a:pt x="4080" y="2229"/>
                  </a:cubicBezTo>
                  <a:cubicBezTo>
                    <a:pt x="4080" y="2212"/>
                    <a:pt x="4066" y="2198"/>
                    <a:pt x="4050" y="2198"/>
                  </a:cubicBezTo>
                  <a:moveTo>
                    <a:pt x="1" y="2098"/>
                  </a:moveTo>
                  <a:cubicBezTo>
                    <a:pt x="0" y="2098"/>
                    <a:pt x="0" y="2098"/>
                    <a:pt x="0" y="2098"/>
                  </a:cubicBezTo>
                  <a:cubicBezTo>
                    <a:pt x="1" y="2099"/>
                    <a:pt x="1" y="2099"/>
                    <a:pt x="1" y="2099"/>
                  </a:cubicBezTo>
                  <a:cubicBezTo>
                    <a:pt x="1" y="2098"/>
                    <a:pt x="1" y="2098"/>
                    <a:pt x="1" y="2098"/>
                  </a:cubicBezTo>
                  <a:cubicBezTo>
                    <a:pt x="1" y="2098"/>
                    <a:pt x="1" y="2098"/>
                    <a:pt x="1" y="2098"/>
                  </a:cubicBezTo>
                  <a:moveTo>
                    <a:pt x="6009" y="2098"/>
                  </a:moveTo>
                  <a:cubicBezTo>
                    <a:pt x="6008" y="2098"/>
                    <a:pt x="6008" y="2098"/>
                    <a:pt x="6008" y="2098"/>
                  </a:cubicBezTo>
                  <a:cubicBezTo>
                    <a:pt x="6009" y="2099"/>
                    <a:pt x="6009" y="2099"/>
                    <a:pt x="6009" y="2099"/>
                  </a:cubicBezTo>
                  <a:cubicBezTo>
                    <a:pt x="6009" y="2098"/>
                    <a:pt x="6009" y="2098"/>
                    <a:pt x="6009" y="2098"/>
                  </a:cubicBezTo>
                  <a:cubicBezTo>
                    <a:pt x="6009" y="2098"/>
                    <a:pt x="6009" y="2098"/>
                    <a:pt x="6009" y="2098"/>
                  </a:cubicBezTo>
                  <a:moveTo>
                    <a:pt x="131" y="2096"/>
                  </a:moveTo>
                  <a:cubicBezTo>
                    <a:pt x="130" y="2096"/>
                    <a:pt x="129" y="2097"/>
                    <a:pt x="129" y="2098"/>
                  </a:cubicBezTo>
                  <a:cubicBezTo>
                    <a:pt x="129" y="2099"/>
                    <a:pt x="130" y="2100"/>
                    <a:pt x="131" y="2100"/>
                  </a:cubicBezTo>
                  <a:cubicBezTo>
                    <a:pt x="133" y="2100"/>
                    <a:pt x="134" y="2099"/>
                    <a:pt x="134" y="2098"/>
                  </a:cubicBezTo>
                  <a:cubicBezTo>
                    <a:pt x="134" y="2097"/>
                    <a:pt x="133" y="2096"/>
                    <a:pt x="131" y="2096"/>
                  </a:cubicBezTo>
                  <a:moveTo>
                    <a:pt x="5878" y="2096"/>
                  </a:moveTo>
                  <a:cubicBezTo>
                    <a:pt x="5877" y="2096"/>
                    <a:pt x="5876" y="2097"/>
                    <a:pt x="5876" y="2098"/>
                  </a:cubicBezTo>
                  <a:cubicBezTo>
                    <a:pt x="5876" y="2099"/>
                    <a:pt x="5877" y="2100"/>
                    <a:pt x="5878" y="2100"/>
                  </a:cubicBezTo>
                  <a:cubicBezTo>
                    <a:pt x="5879" y="2100"/>
                    <a:pt x="5880" y="2099"/>
                    <a:pt x="5880" y="2098"/>
                  </a:cubicBezTo>
                  <a:cubicBezTo>
                    <a:pt x="5880" y="2097"/>
                    <a:pt x="5879" y="2096"/>
                    <a:pt x="5878" y="2096"/>
                  </a:cubicBezTo>
                  <a:moveTo>
                    <a:pt x="262" y="2094"/>
                  </a:moveTo>
                  <a:cubicBezTo>
                    <a:pt x="260" y="2094"/>
                    <a:pt x="258" y="2096"/>
                    <a:pt x="258" y="2098"/>
                  </a:cubicBezTo>
                  <a:cubicBezTo>
                    <a:pt x="258" y="2100"/>
                    <a:pt x="260" y="2102"/>
                    <a:pt x="262" y="2102"/>
                  </a:cubicBezTo>
                  <a:cubicBezTo>
                    <a:pt x="264" y="2102"/>
                    <a:pt x="266" y="2100"/>
                    <a:pt x="266" y="2098"/>
                  </a:cubicBezTo>
                  <a:cubicBezTo>
                    <a:pt x="266" y="2096"/>
                    <a:pt x="264" y="2094"/>
                    <a:pt x="262" y="2094"/>
                  </a:cubicBezTo>
                  <a:moveTo>
                    <a:pt x="5748" y="2094"/>
                  </a:moveTo>
                  <a:cubicBezTo>
                    <a:pt x="5745" y="2094"/>
                    <a:pt x="5743" y="2096"/>
                    <a:pt x="5743" y="2098"/>
                  </a:cubicBezTo>
                  <a:cubicBezTo>
                    <a:pt x="5743" y="2101"/>
                    <a:pt x="5745" y="2103"/>
                    <a:pt x="5748" y="2103"/>
                  </a:cubicBezTo>
                  <a:cubicBezTo>
                    <a:pt x="5750" y="2103"/>
                    <a:pt x="5752" y="2101"/>
                    <a:pt x="5752" y="2098"/>
                  </a:cubicBezTo>
                  <a:cubicBezTo>
                    <a:pt x="5752" y="2096"/>
                    <a:pt x="5750" y="2094"/>
                    <a:pt x="5748" y="2094"/>
                  </a:cubicBezTo>
                  <a:moveTo>
                    <a:pt x="393" y="2092"/>
                  </a:moveTo>
                  <a:cubicBezTo>
                    <a:pt x="389" y="2092"/>
                    <a:pt x="387" y="2095"/>
                    <a:pt x="387" y="2098"/>
                  </a:cubicBezTo>
                  <a:cubicBezTo>
                    <a:pt x="387" y="2102"/>
                    <a:pt x="389" y="2104"/>
                    <a:pt x="393" y="2104"/>
                  </a:cubicBezTo>
                  <a:cubicBezTo>
                    <a:pt x="396" y="2104"/>
                    <a:pt x="399" y="2102"/>
                    <a:pt x="399" y="2098"/>
                  </a:cubicBezTo>
                  <a:cubicBezTo>
                    <a:pt x="399" y="2095"/>
                    <a:pt x="396" y="2092"/>
                    <a:pt x="393" y="2092"/>
                  </a:cubicBezTo>
                  <a:moveTo>
                    <a:pt x="5617" y="2092"/>
                  </a:moveTo>
                  <a:cubicBezTo>
                    <a:pt x="5614" y="2092"/>
                    <a:pt x="5611" y="2095"/>
                    <a:pt x="5611" y="2098"/>
                  </a:cubicBezTo>
                  <a:cubicBezTo>
                    <a:pt x="5611" y="2102"/>
                    <a:pt x="5614" y="2104"/>
                    <a:pt x="5617" y="2104"/>
                  </a:cubicBezTo>
                  <a:cubicBezTo>
                    <a:pt x="5620" y="2104"/>
                    <a:pt x="5623" y="2102"/>
                    <a:pt x="5623" y="2098"/>
                  </a:cubicBezTo>
                  <a:cubicBezTo>
                    <a:pt x="5623" y="2095"/>
                    <a:pt x="5620" y="2092"/>
                    <a:pt x="5617" y="2092"/>
                  </a:cubicBezTo>
                  <a:moveTo>
                    <a:pt x="523" y="2090"/>
                  </a:moveTo>
                  <a:cubicBezTo>
                    <a:pt x="519" y="2090"/>
                    <a:pt x="515" y="2094"/>
                    <a:pt x="515" y="2098"/>
                  </a:cubicBezTo>
                  <a:cubicBezTo>
                    <a:pt x="515" y="2103"/>
                    <a:pt x="519" y="2106"/>
                    <a:pt x="523" y="2106"/>
                  </a:cubicBezTo>
                  <a:cubicBezTo>
                    <a:pt x="528" y="2106"/>
                    <a:pt x="531" y="2103"/>
                    <a:pt x="531" y="2098"/>
                  </a:cubicBezTo>
                  <a:cubicBezTo>
                    <a:pt x="531" y="2094"/>
                    <a:pt x="528" y="2090"/>
                    <a:pt x="523" y="2090"/>
                  </a:cubicBezTo>
                  <a:moveTo>
                    <a:pt x="5486" y="2090"/>
                  </a:moveTo>
                  <a:cubicBezTo>
                    <a:pt x="5482" y="2090"/>
                    <a:pt x="5478" y="2094"/>
                    <a:pt x="5478" y="2098"/>
                  </a:cubicBezTo>
                  <a:cubicBezTo>
                    <a:pt x="5478" y="2103"/>
                    <a:pt x="5482" y="2107"/>
                    <a:pt x="5486" y="2107"/>
                  </a:cubicBezTo>
                  <a:cubicBezTo>
                    <a:pt x="5491" y="2107"/>
                    <a:pt x="5495" y="2103"/>
                    <a:pt x="5495" y="2098"/>
                  </a:cubicBezTo>
                  <a:cubicBezTo>
                    <a:pt x="5495" y="2094"/>
                    <a:pt x="5491" y="2090"/>
                    <a:pt x="5486" y="2090"/>
                  </a:cubicBezTo>
                  <a:moveTo>
                    <a:pt x="654" y="2088"/>
                  </a:moveTo>
                  <a:cubicBezTo>
                    <a:pt x="648" y="2088"/>
                    <a:pt x="644" y="2093"/>
                    <a:pt x="644" y="2098"/>
                  </a:cubicBezTo>
                  <a:cubicBezTo>
                    <a:pt x="644" y="2104"/>
                    <a:pt x="648" y="2108"/>
                    <a:pt x="654" y="2108"/>
                  </a:cubicBezTo>
                  <a:cubicBezTo>
                    <a:pt x="659" y="2108"/>
                    <a:pt x="664" y="2104"/>
                    <a:pt x="664" y="2098"/>
                  </a:cubicBezTo>
                  <a:cubicBezTo>
                    <a:pt x="664" y="2093"/>
                    <a:pt x="659" y="2088"/>
                    <a:pt x="654" y="2088"/>
                  </a:cubicBezTo>
                  <a:moveTo>
                    <a:pt x="5356" y="2088"/>
                  </a:moveTo>
                  <a:cubicBezTo>
                    <a:pt x="5350" y="2088"/>
                    <a:pt x="5346" y="2093"/>
                    <a:pt x="5346" y="2098"/>
                  </a:cubicBezTo>
                  <a:cubicBezTo>
                    <a:pt x="5346" y="2104"/>
                    <a:pt x="5350" y="2108"/>
                    <a:pt x="5356" y="2108"/>
                  </a:cubicBezTo>
                  <a:cubicBezTo>
                    <a:pt x="5361" y="2108"/>
                    <a:pt x="5366" y="2104"/>
                    <a:pt x="5366" y="2098"/>
                  </a:cubicBezTo>
                  <a:cubicBezTo>
                    <a:pt x="5366" y="2093"/>
                    <a:pt x="5361" y="2088"/>
                    <a:pt x="5356" y="2088"/>
                  </a:cubicBezTo>
                  <a:moveTo>
                    <a:pt x="784" y="2086"/>
                  </a:moveTo>
                  <a:cubicBezTo>
                    <a:pt x="778" y="2086"/>
                    <a:pt x="773" y="2092"/>
                    <a:pt x="773" y="2098"/>
                  </a:cubicBezTo>
                  <a:cubicBezTo>
                    <a:pt x="773" y="2105"/>
                    <a:pt x="778" y="2110"/>
                    <a:pt x="784" y="2110"/>
                  </a:cubicBezTo>
                  <a:cubicBezTo>
                    <a:pt x="791" y="2110"/>
                    <a:pt x="796" y="2105"/>
                    <a:pt x="796" y="2098"/>
                  </a:cubicBezTo>
                  <a:cubicBezTo>
                    <a:pt x="796" y="2092"/>
                    <a:pt x="791" y="2086"/>
                    <a:pt x="784" y="2086"/>
                  </a:cubicBezTo>
                  <a:moveTo>
                    <a:pt x="5225" y="2086"/>
                  </a:moveTo>
                  <a:cubicBezTo>
                    <a:pt x="5218" y="2086"/>
                    <a:pt x="5213" y="2091"/>
                    <a:pt x="5213" y="2098"/>
                  </a:cubicBezTo>
                  <a:cubicBezTo>
                    <a:pt x="5213" y="2105"/>
                    <a:pt x="5218" y="2111"/>
                    <a:pt x="5225" y="2111"/>
                  </a:cubicBezTo>
                  <a:cubicBezTo>
                    <a:pt x="5232" y="2111"/>
                    <a:pt x="5237" y="2105"/>
                    <a:pt x="5237" y="2098"/>
                  </a:cubicBezTo>
                  <a:cubicBezTo>
                    <a:pt x="5237" y="2091"/>
                    <a:pt x="5232" y="2086"/>
                    <a:pt x="5225" y="2086"/>
                  </a:cubicBezTo>
                  <a:moveTo>
                    <a:pt x="915" y="2084"/>
                  </a:moveTo>
                  <a:cubicBezTo>
                    <a:pt x="908" y="2084"/>
                    <a:pt x="901" y="2091"/>
                    <a:pt x="901" y="2098"/>
                  </a:cubicBezTo>
                  <a:cubicBezTo>
                    <a:pt x="901" y="2106"/>
                    <a:pt x="908" y="2112"/>
                    <a:pt x="915" y="2112"/>
                  </a:cubicBezTo>
                  <a:cubicBezTo>
                    <a:pt x="923" y="2112"/>
                    <a:pt x="929" y="2106"/>
                    <a:pt x="929" y="2098"/>
                  </a:cubicBezTo>
                  <a:cubicBezTo>
                    <a:pt x="929" y="2091"/>
                    <a:pt x="923" y="2084"/>
                    <a:pt x="915" y="2084"/>
                  </a:cubicBezTo>
                  <a:moveTo>
                    <a:pt x="5095" y="2084"/>
                  </a:moveTo>
                  <a:cubicBezTo>
                    <a:pt x="5087" y="2084"/>
                    <a:pt x="5080" y="2090"/>
                    <a:pt x="5080" y="2098"/>
                  </a:cubicBezTo>
                  <a:cubicBezTo>
                    <a:pt x="5080" y="2106"/>
                    <a:pt x="5087" y="2112"/>
                    <a:pt x="5095" y="2112"/>
                  </a:cubicBezTo>
                  <a:cubicBezTo>
                    <a:pt x="5102" y="2112"/>
                    <a:pt x="5109" y="2106"/>
                    <a:pt x="5109" y="2098"/>
                  </a:cubicBezTo>
                  <a:cubicBezTo>
                    <a:pt x="5109" y="2090"/>
                    <a:pt x="5102" y="2084"/>
                    <a:pt x="5095" y="2084"/>
                  </a:cubicBezTo>
                  <a:moveTo>
                    <a:pt x="1046" y="2082"/>
                  </a:moveTo>
                  <a:cubicBezTo>
                    <a:pt x="1037" y="2082"/>
                    <a:pt x="1030" y="2089"/>
                    <a:pt x="1030" y="2098"/>
                  </a:cubicBezTo>
                  <a:cubicBezTo>
                    <a:pt x="1030" y="2107"/>
                    <a:pt x="1037" y="2114"/>
                    <a:pt x="1046" y="2114"/>
                  </a:cubicBezTo>
                  <a:cubicBezTo>
                    <a:pt x="1055" y="2114"/>
                    <a:pt x="1062" y="2107"/>
                    <a:pt x="1062" y="2098"/>
                  </a:cubicBezTo>
                  <a:cubicBezTo>
                    <a:pt x="1062" y="2089"/>
                    <a:pt x="1055" y="2082"/>
                    <a:pt x="1046" y="2082"/>
                  </a:cubicBezTo>
                  <a:moveTo>
                    <a:pt x="4964" y="2082"/>
                  </a:moveTo>
                  <a:cubicBezTo>
                    <a:pt x="4955" y="2082"/>
                    <a:pt x="4948" y="2089"/>
                    <a:pt x="4948" y="2098"/>
                  </a:cubicBezTo>
                  <a:cubicBezTo>
                    <a:pt x="4948" y="2107"/>
                    <a:pt x="4955" y="2115"/>
                    <a:pt x="4964" y="2115"/>
                  </a:cubicBezTo>
                  <a:cubicBezTo>
                    <a:pt x="4973" y="2115"/>
                    <a:pt x="4980" y="2107"/>
                    <a:pt x="4980" y="2098"/>
                  </a:cubicBezTo>
                  <a:cubicBezTo>
                    <a:pt x="4980" y="2089"/>
                    <a:pt x="4973" y="2082"/>
                    <a:pt x="4964" y="2082"/>
                  </a:cubicBezTo>
                  <a:moveTo>
                    <a:pt x="1176" y="2080"/>
                  </a:moveTo>
                  <a:cubicBezTo>
                    <a:pt x="1166" y="2080"/>
                    <a:pt x="1158" y="2088"/>
                    <a:pt x="1158" y="2098"/>
                  </a:cubicBezTo>
                  <a:cubicBezTo>
                    <a:pt x="1158" y="2108"/>
                    <a:pt x="1166" y="2116"/>
                    <a:pt x="1176" y="2116"/>
                  </a:cubicBezTo>
                  <a:cubicBezTo>
                    <a:pt x="1186" y="2116"/>
                    <a:pt x="1194" y="2108"/>
                    <a:pt x="1194" y="2098"/>
                  </a:cubicBezTo>
                  <a:cubicBezTo>
                    <a:pt x="1194" y="2088"/>
                    <a:pt x="1186" y="2080"/>
                    <a:pt x="1176" y="2080"/>
                  </a:cubicBezTo>
                  <a:moveTo>
                    <a:pt x="4833" y="2080"/>
                  </a:moveTo>
                  <a:cubicBezTo>
                    <a:pt x="4823" y="2080"/>
                    <a:pt x="4815" y="2088"/>
                    <a:pt x="4815" y="2098"/>
                  </a:cubicBezTo>
                  <a:cubicBezTo>
                    <a:pt x="4815" y="2108"/>
                    <a:pt x="4823" y="2117"/>
                    <a:pt x="4833" y="2117"/>
                  </a:cubicBezTo>
                  <a:cubicBezTo>
                    <a:pt x="4844" y="2117"/>
                    <a:pt x="4852" y="2108"/>
                    <a:pt x="4852" y="2098"/>
                  </a:cubicBezTo>
                  <a:cubicBezTo>
                    <a:pt x="4852" y="2088"/>
                    <a:pt x="4844" y="2080"/>
                    <a:pt x="4833" y="2080"/>
                  </a:cubicBezTo>
                  <a:moveTo>
                    <a:pt x="1307" y="2078"/>
                  </a:moveTo>
                  <a:cubicBezTo>
                    <a:pt x="1296" y="2078"/>
                    <a:pt x="1287" y="2087"/>
                    <a:pt x="1287" y="2098"/>
                  </a:cubicBezTo>
                  <a:cubicBezTo>
                    <a:pt x="1287" y="2109"/>
                    <a:pt x="1296" y="2118"/>
                    <a:pt x="1307" y="2118"/>
                  </a:cubicBezTo>
                  <a:cubicBezTo>
                    <a:pt x="1318" y="2118"/>
                    <a:pt x="1327" y="2109"/>
                    <a:pt x="1327" y="2098"/>
                  </a:cubicBezTo>
                  <a:cubicBezTo>
                    <a:pt x="1327" y="2087"/>
                    <a:pt x="1318" y="2078"/>
                    <a:pt x="1307" y="2078"/>
                  </a:cubicBezTo>
                  <a:moveTo>
                    <a:pt x="4703" y="2078"/>
                  </a:moveTo>
                  <a:cubicBezTo>
                    <a:pt x="4691" y="2078"/>
                    <a:pt x="4682" y="2087"/>
                    <a:pt x="4682" y="2098"/>
                  </a:cubicBezTo>
                  <a:cubicBezTo>
                    <a:pt x="4682" y="2109"/>
                    <a:pt x="4691" y="2119"/>
                    <a:pt x="4703" y="2119"/>
                  </a:cubicBezTo>
                  <a:cubicBezTo>
                    <a:pt x="4714" y="2119"/>
                    <a:pt x="4723" y="2109"/>
                    <a:pt x="4723" y="2098"/>
                  </a:cubicBezTo>
                  <a:cubicBezTo>
                    <a:pt x="4723" y="2087"/>
                    <a:pt x="4714" y="2078"/>
                    <a:pt x="4703" y="2078"/>
                  </a:cubicBezTo>
                  <a:moveTo>
                    <a:pt x="1438" y="2076"/>
                  </a:moveTo>
                  <a:cubicBezTo>
                    <a:pt x="1425" y="2076"/>
                    <a:pt x="1415" y="2086"/>
                    <a:pt x="1415" y="2098"/>
                  </a:cubicBezTo>
                  <a:cubicBezTo>
                    <a:pt x="1415" y="2110"/>
                    <a:pt x="1425" y="2120"/>
                    <a:pt x="1438" y="2120"/>
                  </a:cubicBezTo>
                  <a:cubicBezTo>
                    <a:pt x="1450" y="2120"/>
                    <a:pt x="1460" y="2110"/>
                    <a:pt x="1460" y="2098"/>
                  </a:cubicBezTo>
                  <a:cubicBezTo>
                    <a:pt x="1460" y="2086"/>
                    <a:pt x="1450" y="2076"/>
                    <a:pt x="1438" y="2076"/>
                  </a:cubicBezTo>
                  <a:moveTo>
                    <a:pt x="4572" y="2076"/>
                  </a:moveTo>
                  <a:cubicBezTo>
                    <a:pt x="4560" y="2076"/>
                    <a:pt x="4550" y="2086"/>
                    <a:pt x="4550" y="2098"/>
                  </a:cubicBezTo>
                  <a:cubicBezTo>
                    <a:pt x="4550" y="2110"/>
                    <a:pt x="4560" y="2120"/>
                    <a:pt x="4572" y="2120"/>
                  </a:cubicBezTo>
                  <a:cubicBezTo>
                    <a:pt x="4584" y="2120"/>
                    <a:pt x="4594" y="2110"/>
                    <a:pt x="4594" y="2098"/>
                  </a:cubicBezTo>
                  <a:cubicBezTo>
                    <a:pt x="4594" y="2086"/>
                    <a:pt x="4584" y="2076"/>
                    <a:pt x="4572" y="2076"/>
                  </a:cubicBezTo>
                  <a:moveTo>
                    <a:pt x="1568" y="2074"/>
                  </a:moveTo>
                  <a:cubicBezTo>
                    <a:pt x="1555" y="2074"/>
                    <a:pt x="1544" y="2085"/>
                    <a:pt x="1544" y="2098"/>
                  </a:cubicBezTo>
                  <a:cubicBezTo>
                    <a:pt x="1544" y="2111"/>
                    <a:pt x="1555" y="2122"/>
                    <a:pt x="1568" y="2122"/>
                  </a:cubicBezTo>
                  <a:cubicBezTo>
                    <a:pt x="1581" y="2122"/>
                    <a:pt x="1592" y="2111"/>
                    <a:pt x="1592" y="2098"/>
                  </a:cubicBezTo>
                  <a:cubicBezTo>
                    <a:pt x="1592" y="2085"/>
                    <a:pt x="1581" y="2074"/>
                    <a:pt x="1568" y="2074"/>
                  </a:cubicBezTo>
                  <a:moveTo>
                    <a:pt x="4441" y="2074"/>
                  </a:moveTo>
                  <a:cubicBezTo>
                    <a:pt x="4428" y="2074"/>
                    <a:pt x="4417" y="2085"/>
                    <a:pt x="4417" y="2098"/>
                  </a:cubicBezTo>
                  <a:cubicBezTo>
                    <a:pt x="4417" y="2112"/>
                    <a:pt x="4428" y="2122"/>
                    <a:pt x="4441" y="2122"/>
                  </a:cubicBezTo>
                  <a:cubicBezTo>
                    <a:pt x="4455" y="2122"/>
                    <a:pt x="4466" y="2112"/>
                    <a:pt x="4466" y="2098"/>
                  </a:cubicBezTo>
                  <a:cubicBezTo>
                    <a:pt x="4466" y="2085"/>
                    <a:pt x="4455" y="2074"/>
                    <a:pt x="4441" y="2074"/>
                  </a:cubicBezTo>
                  <a:moveTo>
                    <a:pt x="1699" y="2072"/>
                  </a:moveTo>
                  <a:cubicBezTo>
                    <a:pt x="1684" y="2072"/>
                    <a:pt x="1673" y="2084"/>
                    <a:pt x="1673" y="2098"/>
                  </a:cubicBezTo>
                  <a:cubicBezTo>
                    <a:pt x="1673" y="2113"/>
                    <a:pt x="1684" y="2124"/>
                    <a:pt x="1699" y="2124"/>
                  </a:cubicBezTo>
                  <a:cubicBezTo>
                    <a:pt x="1713" y="2124"/>
                    <a:pt x="1725" y="2113"/>
                    <a:pt x="1725" y="2098"/>
                  </a:cubicBezTo>
                  <a:cubicBezTo>
                    <a:pt x="1725" y="2084"/>
                    <a:pt x="1713" y="2072"/>
                    <a:pt x="1699" y="2072"/>
                  </a:cubicBezTo>
                  <a:moveTo>
                    <a:pt x="4311" y="2072"/>
                  </a:moveTo>
                  <a:cubicBezTo>
                    <a:pt x="4296" y="2072"/>
                    <a:pt x="4285" y="2084"/>
                    <a:pt x="4285" y="2098"/>
                  </a:cubicBezTo>
                  <a:cubicBezTo>
                    <a:pt x="4285" y="2113"/>
                    <a:pt x="4296" y="2124"/>
                    <a:pt x="4311" y="2124"/>
                  </a:cubicBezTo>
                  <a:cubicBezTo>
                    <a:pt x="4325" y="2124"/>
                    <a:pt x="4337" y="2113"/>
                    <a:pt x="4337" y="2098"/>
                  </a:cubicBezTo>
                  <a:cubicBezTo>
                    <a:pt x="4337" y="2084"/>
                    <a:pt x="4325" y="2072"/>
                    <a:pt x="4311" y="2072"/>
                  </a:cubicBezTo>
                  <a:moveTo>
                    <a:pt x="1829" y="2070"/>
                  </a:moveTo>
                  <a:cubicBezTo>
                    <a:pt x="1814" y="2070"/>
                    <a:pt x="1801" y="2083"/>
                    <a:pt x="1801" y="2098"/>
                  </a:cubicBezTo>
                  <a:cubicBezTo>
                    <a:pt x="1801" y="2114"/>
                    <a:pt x="1814" y="2126"/>
                    <a:pt x="1829" y="2126"/>
                  </a:cubicBezTo>
                  <a:cubicBezTo>
                    <a:pt x="1845" y="2126"/>
                    <a:pt x="1857" y="2114"/>
                    <a:pt x="1857" y="2098"/>
                  </a:cubicBezTo>
                  <a:cubicBezTo>
                    <a:pt x="1857" y="2083"/>
                    <a:pt x="1845" y="2070"/>
                    <a:pt x="1829" y="2070"/>
                  </a:cubicBezTo>
                  <a:moveTo>
                    <a:pt x="4180" y="2070"/>
                  </a:moveTo>
                  <a:cubicBezTo>
                    <a:pt x="4165" y="2070"/>
                    <a:pt x="4152" y="2083"/>
                    <a:pt x="4152" y="2098"/>
                  </a:cubicBezTo>
                  <a:cubicBezTo>
                    <a:pt x="4152" y="2114"/>
                    <a:pt x="4165" y="2126"/>
                    <a:pt x="4180" y="2126"/>
                  </a:cubicBezTo>
                  <a:cubicBezTo>
                    <a:pt x="4196" y="2126"/>
                    <a:pt x="4209" y="2114"/>
                    <a:pt x="4209" y="2098"/>
                  </a:cubicBezTo>
                  <a:cubicBezTo>
                    <a:pt x="4209" y="2083"/>
                    <a:pt x="4196" y="2070"/>
                    <a:pt x="4180" y="2070"/>
                  </a:cubicBezTo>
                  <a:moveTo>
                    <a:pt x="1960" y="2069"/>
                  </a:moveTo>
                  <a:cubicBezTo>
                    <a:pt x="1944" y="2069"/>
                    <a:pt x="1930" y="2082"/>
                    <a:pt x="1930" y="2098"/>
                  </a:cubicBezTo>
                  <a:cubicBezTo>
                    <a:pt x="1930" y="2115"/>
                    <a:pt x="1944" y="2128"/>
                    <a:pt x="1960" y="2128"/>
                  </a:cubicBezTo>
                  <a:cubicBezTo>
                    <a:pt x="1976" y="2128"/>
                    <a:pt x="1990" y="2115"/>
                    <a:pt x="1990" y="2098"/>
                  </a:cubicBezTo>
                  <a:cubicBezTo>
                    <a:pt x="1990" y="2082"/>
                    <a:pt x="1976" y="2069"/>
                    <a:pt x="1960" y="2069"/>
                  </a:cubicBezTo>
                  <a:moveTo>
                    <a:pt x="4050" y="2068"/>
                  </a:moveTo>
                  <a:cubicBezTo>
                    <a:pt x="4033" y="2068"/>
                    <a:pt x="4020" y="2082"/>
                    <a:pt x="4020" y="2098"/>
                  </a:cubicBezTo>
                  <a:cubicBezTo>
                    <a:pt x="4020" y="2115"/>
                    <a:pt x="4033" y="2128"/>
                    <a:pt x="4050" y="2128"/>
                  </a:cubicBezTo>
                  <a:cubicBezTo>
                    <a:pt x="4066" y="2128"/>
                    <a:pt x="4080" y="2115"/>
                    <a:pt x="4080" y="2098"/>
                  </a:cubicBezTo>
                  <a:cubicBezTo>
                    <a:pt x="4080" y="2082"/>
                    <a:pt x="4066" y="2068"/>
                    <a:pt x="4050" y="2068"/>
                  </a:cubicBezTo>
                  <a:moveTo>
                    <a:pt x="6009" y="1967"/>
                  </a:moveTo>
                  <a:cubicBezTo>
                    <a:pt x="6008" y="1968"/>
                    <a:pt x="6008" y="1968"/>
                    <a:pt x="6008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8"/>
                    <a:pt x="6009" y="1968"/>
                    <a:pt x="6009" y="1968"/>
                  </a:cubicBezTo>
                  <a:cubicBezTo>
                    <a:pt x="6009" y="1967"/>
                    <a:pt x="6009" y="1967"/>
                    <a:pt x="6009" y="1967"/>
                  </a:cubicBezTo>
                  <a:moveTo>
                    <a:pt x="131" y="1966"/>
                  </a:moveTo>
                  <a:cubicBezTo>
                    <a:pt x="130" y="1966"/>
                    <a:pt x="130" y="1967"/>
                    <a:pt x="130" y="1968"/>
                  </a:cubicBezTo>
                  <a:cubicBezTo>
                    <a:pt x="130" y="1969"/>
                    <a:pt x="130" y="1969"/>
                    <a:pt x="131" y="1969"/>
                  </a:cubicBezTo>
                  <a:cubicBezTo>
                    <a:pt x="132" y="1969"/>
                    <a:pt x="133" y="1969"/>
                    <a:pt x="133" y="1968"/>
                  </a:cubicBezTo>
                  <a:cubicBezTo>
                    <a:pt x="133" y="1967"/>
                    <a:pt x="132" y="1966"/>
                    <a:pt x="131" y="1966"/>
                  </a:cubicBezTo>
                  <a:moveTo>
                    <a:pt x="5878" y="1965"/>
                  </a:moveTo>
                  <a:cubicBezTo>
                    <a:pt x="5877" y="1965"/>
                    <a:pt x="5876" y="1966"/>
                    <a:pt x="5876" y="1968"/>
                  </a:cubicBezTo>
                  <a:cubicBezTo>
                    <a:pt x="5876" y="1969"/>
                    <a:pt x="5877" y="1970"/>
                    <a:pt x="5878" y="1970"/>
                  </a:cubicBezTo>
                  <a:cubicBezTo>
                    <a:pt x="5879" y="1970"/>
                    <a:pt x="5880" y="1969"/>
                    <a:pt x="5880" y="1968"/>
                  </a:cubicBezTo>
                  <a:cubicBezTo>
                    <a:pt x="5880" y="1966"/>
                    <a:pt x="5879" y="1965"/>
                    <a:pt x="5878" y="1965"/>
                  </a:cubicBezTo>
                  <a:moveTo>
                    <a:pt x="262" y="1964"/>
                  </a:moveTo>
                  <a:cubicBezTo>
                    <a:pt x="260" y="1964"/>
                    <a:pt x="258" y="1966"/>
                    <a:pt x="258" y="1968"/>
                  </a:cubicBezTo>
                  <a:cubicBezTo>
                    <a:pt x="258" y="1970"/>
                    <a:pt x="260" y="1971"/>
                    <a:pt x="262" y="1971"/>
                  </a:cubicBezTo>
                  <a:cubicBezTo>
                    <a:pt x="264" y="1971"/>
                    <a:pt x="266" y="1970"/>
                    <a:pt x="266" y="1968"/>
                  </a:cubicBezTo>
                  <a:cubicBezTo>
                    <a:pt x="266" y="1966"/>
                    <a:pt x="264" y="1964"/>
                    <a:pt x="262" y="1964"/>
                  </a:cubicBezTo>
                  <a:moveTo>
                    <a:pt x="5748" y="1964"/>
                  </a:moveTo>
                  <a:cubicBezTo>
                    <a:pt x="5745" y="1964"/>
                    <a:pt x="5744" y="1965"/>
                    <a:pt x="5744" y="1968"/>
                  </a:cubicBezTo>
                  <a:cubicBezTo>
                    <a:pt x="5744" y="1970"/>
                    <a:pt x="5745" y="1972"/>
                    <a:pt x="5748" y="1972"/>
                  </a:cubicBezTo>
                  <a:cubicBezTo>
                    <a:pt x="5750" y="1972"/>
                    <a:pt x="5752" y="1970"/>
                    <a:pt x="5752" y="1968"/>
                  </a:cubicBezTo>
                  <a:cubicBezTo>
                    <a:pt x="5752" y="1965"/>
                    <a:pt x="5750" y="1964"/>
                    <a:pt x="5748" y="1964"/>
                  </a:cubicBezTo>
                  <a:moveTo>
                    <a:pt x="393" y="1962"/>
                  </a:moveTo>
                  <a:cubicBezTo>
                    <a:pt x="389" y="1962"/>
                    <a:pt x="387" y="1964"/>
                    <a:pt x="387" y="1968"/>
                  </a:cubicBezTo>
                  <a:cubicBezTo>
                    <a:pt x="387" y="1971"/>
                    <a:pt x="389" y="1973"/>
                    <a:pt x="393" y="1973"/>
                  </a:cubicBezTo>
                  <a:cubicBezTo>
                    <a:pt x="396" y="1973"/>
                    <a:pt x="398" y="1971"/>
                    <a:pt x="398" y="1968"/>
                  </a:cubicBezTo>
                  <a:cubicBezTo>
                    <a:pt x="398" y="1964"/>
                    <a:pt x="396" y="1962"/>
                    <a:pt x="393" y="1962"/>
                  </a:cubicBezTo>
                  <a:moveTo>
                    <a:pt x="5617" y="1962"/>
                  </a:moveTo>
                  <a:cubicBezTo>
                    <a:pt x="5614" y="1962"/>
                    <a:pt x="5611" y="1964"/>
                    <a:pt x="5611" y="1968"/>
                  </a:cubicBezTo>
                  <a:cubicBezTo>
                    <a:pt x="5611" y="1971"/>
                    <a:pt x="5614" y="1973"/>
                    <a:pt x="5617" y="1973"/>
                  </a:cubicBezTo>
                  <a:cubicBezTo>
                    <a:pt x="5620" y="1973"/>
                    <a:pt x="5623" y="1971"/>
                    <a:pt x="5623" y="1968"/>
                  </a:cubicBezTo>
                  <a:cubicBezTo>
                    <a:pt x="5623" y="1964"/>
                    <a:pt x="5620" y="1962"/>
                    <a:pt x="5617" y="1962"/>
                  </a:cubicBezTo>
                  <a:moveTo>
                    <a:pt x="523" y="1960"/>
                  </a:moveTo>
                  <a:cubicBezTo>
                    <a:pt x="519" y="1960"/>
                    <a:pt x="516" y="1963"/>
                    <a:pt x="516" y="1968"/>
                  </a:cubicBezTo>
                  <a:cubicBezTo>
                    <a:pt x="516" y="1972"/>
                    <a:pt x="519" y="1975"/>
                    <a:pt x="523" y="1975"/>
                  </a:cubicBezTo>
                  <a:cubicBezTo>
                    <a:pt x="527" y="1975"/>
                    <a:pt x="531" y="1972"/>
                    <a:pt x="531" y="1968"/>
                  </a:cubicBezTo>
                  <a:cubicBezTo>
                    <a:pt x="531" y="1963"/>
                    <a:pt x="527" y="1960"/>
                    <a:pt x="523" y="1960"/>
                  </a:cubicBezTo>
                  <a:moveTo>
                    <a:pt x="5486" y="1960"/>
                  </a:moveTo>
                  <a:cubicBezTo>
                    <a:pt x="5482" y="1960"/>
                    <a:pt x="5478" y="1963"/>
                    <a:pt x="5478" y="1968"/>
                  </a:cubicBezTo>
                  <a:cubicBezTo>
                    <a:pt x="5478" y="1972"/>
                    <a:pt x="5482" y="1976"/>
                    <a:pt x="5486" y="1976"/>
                  </a:cubicBezTo>
                  <a:cubicBezTo>
                    <a:pt x="5491" y="1976"/>
                    <a:pt x="5494" y="1972"/>
                    <a:pt x="5494" y="1968"/>
                  </a:cubicBezTo>
                  <a:cubicBezTo>
                    <a:pt x="5494" y="1963"/>
                    <a:pt x="5491" y="1960"/>
                    <a:pt x="5486" y="1960"/>
                  </a:cubicBezTo>
                  <a:moveTo>
                    <a:pt x="654" y="1958"/>
                  </a:moveTo>
                  <a:cubicBezTo>
                    <a:pt x="648" y="1958"/>
                    <a:pt x="644" y="1962"/>
                    <a:pt x="644" y="1968"/>
                  </a:cubicBezTo>
                  <a:cubicBezTo>
                    <a:pt x="644" y="1973"/>
                    <a:pt x="648" y="1977"/>
                    <a:pt x="654" y="1977"/>
                  </a:cubicBezTo>
                  <a:cubicBezTo>
                    <a:pt x="659" y="1977"/>
                    <a:pt x="664" y="1973"/>
                    <a:pt x="664" y="1968"/>
                  </a:cubicBezTo>
                  <a:cubicBezTo>
                    <a:pt x="664" y="1962"/>
                    <a:pt x="659" y="1958"/>
                    <a:pt x="654" y="1958"/>
                  </a:cubicBezTo>
                  <a:moveTo>
                    <a:pt x="5356" y="1958"/>
                  </a:moveTo>
                  <a:cubicBezTo>
                    <a:pt x="5350" y="1958"/>
                    <a:pt x="5346" y="1962"/>
                    <a:pt x="5346" y="1968"/>
                  </a:cubicBezTo>
                  <a:cubicBezTo>
                    <a:pt x="5346" y="1973"/>
                    <a:pt x="5350" y="1977"/>
                    <a:pt x="5356" y="1977"/>
                  </a:cubicBezTo>
                  <a:cubicBezTo>
                    <a:pt x="5361" y="1977"/>
                    <a:pt x="5366" y="1973"/>
                    <a:pt x="5366" y="1968"/>
                  </a:cubicBezTo>
                  <a:cubicBezTo>
                    <a:pt x="5366" y="1962"/>
                    <a:pt x="5361" y="1958"/>
                    <a:pt x="5356" y="1958"/>
                  </a:cubicBezTo>
                  <a:moveTo>
                    <a:pt x="784" y="1956"/>
                  </a:moveTo>
                  <a:cubicBezTo>
                    <a:pt x="778" y="1956"/>
                    <a:pt x="773" y="1961"/>
                    <a:pt x="773" y="1968"/>
                  </a:cubicBezTo>
                  <a:cubicBezTo>
                    <a:pt x="773" y="1974"/>
                    <a:pt x="778" y="1979"/>
                    <a:pt x="784" y="1979"/>
                  </a:cubicBezTo>
                  <a:cubicBezTo>
                    <a:pt x="791" y="1979"/>
                    <a:pt x="796" y="1974"/>
                    <a:pt x="796" y="1968"/>
                  </a:cubicBezTo>
                  <a:cubicBezTo>
                    <a:pt x="796" y="1961"/>
                    <a:pt x="791" y="1956"/>
                    <a:pt x="784" y="1956"/>
                  </a:cubicBezTo>
                  <a:moveTo>
                    <a:pt x="5225" y="1956"/>
                  </a:moveTo>
                  <a:cubicBezTo>
                    <a:pt x="5219" y="1956"/>
                    <a:pt x="5213" y="1961"/>
                    <a:pt x="5213" y="1968"/>
                  </a:cubicBezTo>
                  <a:cubicBezTo>
                    <a:pt x="5213" y="1974"/>
                    <a:pt x="5219" y="1980"/>
                    <a:pt x="5225" y="1980"/>
                  </a:cubicBezTo>
                  <a:cubicBezTo>
                    <a:pt x="5232" y="1980"/>
                    <a:pt x="5237" y="1974"/>
                    <a:pt x="5237" y="1968"/>
                  </a:cubicBezTo>
                  <a:cubicBezTo>
                    <a:pt x="5237" y="1961"/>
                    <a:pt x="5232" y="1956"/>
                    <a:pt x="5225" y="1956"/>
                  </a:cubicBezTo>
                  <a:moveTo>
                    <a:pt x="915" y="1954"/>
                  </a:moveTo>
                  <a:cubicBezTo>
                    <a:pt x="908" y="1954"/>
                    <a:pt x="901" y="1960"/>
                    <a:pt x="901" y="1968"/>
                  </a:cubicBezTo>
                  <a:cubicBezTo>
                    <a:pt x="901" y="1975"/>
                    <a:pt x="908" y="1981"/>
                    <a:pt x="915" y="1981"/>
                  </a:cubicBezTo>
                  <a:cubicBezTo>
                    <a:pt x="923" y="1981"/>
                    <a:pt x="929" y="1975"/>
                    <a:pt x="929" y="1968"/>
                  </a:cubicBezTo>
                  <a:cubicBezTo>
                    <a:pt x="929" y="1960"/>
                    <a:pt x="923" y="1954"/>
                    <a:pt x="915" y="1954"/>
                  </a:cubicBezTo>
                  <a:moveTo>
                    <a:pt x="5095" y="1954"/>
                  </a:moveTo>
                  <a:cubicBezTo>
                    <a:pt x="5087" y="1954"/>
                    <a:pt x="5081" y="1960"/>
                    <a:pt x="5081" y="1968"/>
                  </a:cubicBezTo>
                  <a:cubicBezTo>
                    <a:pt x="5081" y="1975"/>
                    <a:pt x="5087" y="1981"/>
                    <a:pt x="5095" y="1981"/>
                  </a:cubicBezTo>
                  <a:cubicBezTo>
                    <a:pt x="5102" y="1981"/>
                    <a:pt x="5108" y="1975"/>
                    <a:pt x="5108" y="1968"/>
                  </a:cubicBezTo>
                  <a:cubicBezTo>
                    <a:pt x="5108" y="1960"/>
                    <a:pt x="5102" y="1954"/>
                    <a:pt x="5095" y="1954"/>
                  </a:cubicBezTo>
                  <a:moveTo>
                    <a:pt x="1046" y="1952"/>
                  </a:moveTo>
                  <a:cubicBezTo>
                    <a:pt x="1037" y="1952"/>
                    <a:pt x="1030" y="1959"/>
                    <a:pt x="1030" y="1968"/>
                  </a:cubicBezTo>
                  <a:cubicBezTo>
                    <a:pt x="1030" y="1976"/>
                    <a:pt x="1037" y="1983"/>
                    <a:pt x="1046" y="1983"/>
                  </a:cubicBezTo>
                  <a:cubicBezTo>
                    <a:pt x="1054" y="1983"/>
                    <a:pt x="1061" y="1976"/>
                    <a:pt x="1061" y="1968"/>
                  </a:cubicBezTo>
                  <a:cubicBezTo>
                    <a:pt x="1061" y="1959"/>
                    <a:pt x="1054" y="1952"/>
                    <a:pt x="1046" y="1952"/>
                  </a:cubicBezTo>
                  <a:moveTo>
                    <a:pt x="4964" y="1952"/>
                  </a:moveTo>
                  <a:cubicBezTo>
                    <a:pt x="4955" y="1952"/>
                    <a:pt x="4948" y="1959"/>
                    <a:pt x="4948" y="1968"/>
                  </a:cubicBezTo>
                  <a:cubicBezTo>
                    <a:pt x="4948" y="1976"/>
                    <a:pt x="4955" y="1984"/>
                    <a:pt x="4964" y="1984"/>
                  </a:cubicBezTo>
                  <a:cubicBezTo>
                    <a:pt x="4973" y="1984"/>
                    <a:pt x="4980" y="1976"/>
                    <a:pt x="4980" y="1968"/>
                  </a:cubicBezTo>
                  <a:cubicBezTo>
                    <a:pt x="4980" y="1959"/>
                    <a:pt x="4973" y="1952"/>
                    <a:pt x="4964" y="1952"/>
                  </a:cubicBezTo>
                  <a:moveTo>
                    <a:pt x="1176" y="1950"/>
                  </a:moveTo>
                  <a:cubicBezTo>
                    <a:pt x="1167" y="1950"/>
                    <a:pt x="1159" y="1958"/>
                    <a:pt x="1159" y="1968"/>
                  </a:cubicBezTo>
                  <a:cubicBezTo>
                    <a:pt x="1159" y="1977"/>
                    <a:pt x="1167" y="1985"/>
                    <a:pt x="1176" y="1985"/>
                  </a:cubicBezTo>
                  <a:cubicBezTo>
                    <a:pt x="1186" y="1985"/>
                    <a:pt x="1194" y="1977"/>
                    <a:pt x="1194" y="1968"/>
                  </a:cubicBezTo>
                  <a:cubicBezTo>
                    <a:pt x="1194" y="1958"/>
                    <a:pt x="1186" y="1950"/>
                    <a:pt x="1176" y="1950"/>
                  </a:cubicBezTo>
                  <a:moveTo>
                    <a:pt x="4833" y="1950"/>
                  </a:moveTo>
                  <a:cubicBezTo>
                    <a:pt x="4824" y="1950"/>
                    <a:pt x="4816" y="1958"/>
                    <a:pt x="4816" y="1968"/>
                  </a:cubicBezTo>
                  <a:cubicBezTo>
                    <a:pt x="4816" y="1977"/>
                    <a:pt x="4824" y="1985"/>
                    <a:pt x="4833" y="1985"/>
                  </a:cubicBezTo>
                  <a:cubicBezTo>
                    <a:pt x="4843" y="1985"/>
                    <a:pt x="4851" y="1977"/>
                    <a:pt x="4851" y="1968"/>
                  </a:cubicBezTo>
                  <a:cubicBezTo>
                    <a:pt x="4851" y="1958"/>
                    <a:pt x="4843" y="1950"/>
                    <a:pt x="4833" y="1950"/>
                  </a:cubicBezTo>
                  <a:moveTo>
                    <a:pt x="1307" y="1948"/>
                  </a:moveTo>
                  <a:cubicBezTo>
                    <a:pt x="1296" y="1948"/>
                    <a:pt x="1287" y="1957"/>
                    <a:pt x="1287" y="1968"/>
                  </a:cubicBezTo>
                  <a:cubicBezTo>
                    <a:pt x="1287" y="1978"/>
                    <a:pt x="1296" y="1987"/>
                    <a:pt x="1307" y="1987"/>
                  </a:cubicBezTo>
                  <a:cubicBezTo>
                    <a:pt x="1318" y="1987"/>
                    <a:pt x="1326" y="1978"/>
                    <a:pt x="1326" y="1968"/>
                  </a:cubicBezTo>
                  <a:cubicBezTo>
                    <a:pt x="1326" y="1957"/>
                    <a:pt x="1318" y="1948"/>
                    <a:pt x="1307" y="1948"/>
                  </a:cubicBezTo>
                  <a:moveTo>
                    <a:pt x="4703" y="1948"/>
                  </a:moveTo>
                  <a:cubicBezTo>
                    <a:pt x="4692" y="1948"/>
                    <a:pt x="4683" y="1957"/>
                    <a:pt x="4683" y="1968"/>
                  </a:cubicBezTo>
                  <a:cubicBezTo>
                    <a:pt x="4683" y="1979"/>
                    <a:pt x="4692" y="1988"/>
                    <a:pt x="4703" y="1988"/>
                  </a:cubicBezTo>
                  <a:cubicBezTo>
                    <a:pt x="4714" y="1988"/>
                    <a:pt x="4723" y="1979"/>
                    <a:pt x="4723" y="1968"/>
                  </a:cubicBezTo>
                  <a:cubicBezTo>
                    <a:pt x="4723" y="1957"/>
                    <a:pt x="4714" y="1948"/>
                    <a:pt x="4703" y="1948"/>
                  </a:cubicBezTo>
                  <a:moveTo>
                    <a:pt x="1438" y="1946"/>
                  </a:moveTo>
                  <a:cubicBezTo>
                    <a:pt x="1426" y="1946"/>
                    <a:pt x="1416" y="1956"/>
                    <a:pt x="1416" y="1968"/>
                  </a:cubicBezTo>
                  <a:cubicBezTo>
                    <a:pt x="1416" y="1980"/>
                    <a:pt x="1426" y="1989"/>
                    <a:pt x="1438" y="1989"/>
                  </a:cubicBezTo>
                  <a:cubicBezTo>
                    <a:pt x="1450" y="1989"/>
                    <a:pt x="1459" y="1980"/>
                    <a:pt x="1459" y="1968"/>
                  </a:cubicBezTo>
                  <a:cubicBezTo>
                    <a:pt x="1459" y="1956"/>
                    <a:pt x="1450" y="1946"/>
                    <a:pt x="1438" y="1946"/>
                  </a:cubicBezTo>
                  <a:moveTo>
                    <a:pt x="4572" y="1946"/>
                  </a:moveTo>
                  <a:cubicBezTo>
                    <a:pt x="4560" y="1946"/>
                    <a:pt x="4550" y="1956"/>
                    <a:pt x="4550" y="1968"/>
                  </a:cubicBezTo>
                  <a:cubicBezTo>
                    <a:pt x="4550" y="1980"/>
                    <a:pt x="4560" y="1989"/>
                    <a:pt x="4572" y="1989"/>
                  </a:cubicBezTo>
                  <a:cubicBezTo>
                    <a:pt x="4584" y="1989"/>
                    <a:pt x="4594" y="1980"/>
                    <a:pt x="4594" y="1968"/>
                  </a:cubicBezTo>
                  <a:cubicBezTo>
                    <a:pt x="4594" y="1956"/>
                    <a:pt x="4584" y="1946"/>
                    <a:pt x="4572" y="1946"/>
                  </a:cubicBezTo>
                  <a:moveTo>
                    <a:pt x="1568" y="1944"/>
                  </a:moveTo>
                  <a:cubicBezTo>
                    <a:pt x="1555" y="1944"/>
                    <a:pt x="1545" y="1955"/>
                    <a:pt x="1545" y="1968"/>
                  </a:cubicBezTo>
                  <a:cubicBezTo>
                    <a:pt x="1545" y="1981"/>
                    <a:pt x="1555" y="1991"/>
                    <a:pt x="1568" y="1991"/>
                  </a:cubicBezTo>
                  <a:cubicBezTo>
                    <a:pt x="1581" y="1991"/>
                    <a:pt x="1592" y="1981"/>
                    <a:pt x="1592" y="1968"/>
                  </a:cubicBezTo>
                  <a:cubicBezTo>
                    <a:pt x="1592" y="1955"/>
                    <a:pt x="1581" y="1944"/>
                    <a:pt x="1568" y="1944"/>
                  </a:cubicBezTo>
                  <a:moveTo>
                    <a:pt x="4441" y="1944"/>
                  </a:moveTo>
                  <a:cubicBezTo>
                    <a:pt x="4428" y="1944"/>
                    <a:pt x="4418" y="1955"/>
                    <a:pt x="4418" y="1968"/>
                  </a:cubicBezTo>
                  <a:cubicBezTo>
                    <a:pt x="4418" y="1981"/>
                    <a:pt x="4428" y="1991"/>
                    <a:pt x="4441" y="1991"/>
                  </a:cubicBezTo>
                  <a:cubicBezTo>
                    <a:pt x="4454" y="1991"/>
                    <a:pt x="4465" y="1981"/>
                    <a:pt x="4465" y="1968"/>
                  </a:cubicBezTo>
                  <a:cubicBezTo>
                    <a:pt x="4465" y="1955"/>
                    <a:pt x="4454" y="1944"/>
                    <a:pt x="4441" y="1944"/>
                  </a:cubicBezTo>
                  <a:moveTo>
                    <a:pt x="1699" y="1942"/>
                  </a:moveTo>
                  <a:cubicBezTo>
                    <a:pt x="1685" y="1942"/>
                    <a:pt x="1673" y="1954"/>
                    <a:pt x="1673" y="1968"/>
                  </a:cubicBezTo>
                  <a:cubicBezTo>
                    <a:pt x="1673" y="1982"/>
                    <a:pt x="1685" y="1993"/>
                    <a:pt x="1699" y="1993"/>
                  </a:cubicBezTo>
                  <a:cubicBezTo>
                    <a:pt x="1713" y="1993"/>
                    <a:pt x="1724" y="1982"/>
                    <a:pt x="1724" y="1968"/>
                  </a:cubicBezTo>
                  <a:cubicBezTo>
                    <a:pt x="1724" y="1954"/>
                    <a:pt x="1713" y="1942"/>
                    <a:pt x="1699" y="1942"/>
                  </a:cubicBezTo>
                  <a:moveTo>
                    <a:pt x="4311" y="1942"/>
                  </a:moveTo>
                  <a:cubicBezTo>
                    <a:pt x="4297" y="1942"/>
                    <a:pt x="4285" y="1953"/>
                    <a:pt x="4285" y="1968"/>
                  </a:cubicBezTo>
                  <a:cubicBezTo>
                    <a:pt x="4285" y="1982"/>
                    <a:pt x="4297" y="1993"/>
                    <a:pt x="4311" y="1993"/>
                  </a:cubicBezTo>
                  <a:cubicBezTo>
                    <a:pt x="4325" y="1993"/>
                    <a:pt x="4337" y="1982"/>
                    <a:pt x="4337" y="1968"/>
                  </a:cubicBezTo>
                  <a:cubicBezTo>
                    <a:pt x="4337" y="1953"/>
                    <a:pt x="4325" y="1942"/>
                    <a:pt x="4311" y="1942"/>
                  </a:cubicBezTo>
                  <a:moveTo>
                    <a:pt x="1829" y="1940"/>
                  </a:moveTo>
                  <a:cubicBezTo>
                    <a:pt x="1814" y="1940"/>
                    <a:pt x="1802" y="1953"/>
                    <a:pt x="1802" y="1968"/>
                  </a:cubicBezTo>
                  <a:cubicBezTo>
                    <a:pt x="1802" y="1983"/>
                    <a:pt x="1814" y="1995"/>
                    <a:pt x="1829" y="1995"/>
                  </a:cubicBezTo>
                  <a:cubicBezTo>
                    <a:pt x="1844" y="1995"/>
                    <a:pt x="1857" y="1983"/>
                    <a:pt x="1857" y="1968"/>
                  </a:cubicBezTo>
                  <a:cubicBezTo>
                    <a:pt x="1857" y="1953"/>
                    <a:pt x="1844" y="1940"/>
                    <a:pt x="1829" y="1940"/>
                  </a:cubicBezTo>
                  <a:moveTo>
                    <a:pt x="4180" y="1940"/>
                  </a:moveTo>
                  <a:cubicBezTo>
                    <a:pt x="4165" y="1940"/>
                    <a:pt x="4153" y="1952"/>
                    <a:pt x="4153" y="1968"/>
                  </a:cubicBezTo>
                  <a:cubicBezTo>
                    <a:pt x="4153" y="1983"/>
                    <a:pt x="4165" y="1995"/>
                    <a:pt x="4180" y="1995"/>
                  </a:cubicBezTo>
                  <a:cubicBezTo>
                    <a:pt x="4195" y="1995"/>
                    <a:pt x="4208" y="1983"/>
                    <a:pt x="4208" y="1968"/>
                  </a:cubicBezTo>
                  <a:cubicBezTo>
                    <a:pt x="4208" y="1952"/>
                    <a:pt x="4195" y="1940"/>
                    <a:pt x="4180" y="1940"/>
                  </a:cubicBezTo>
                  <a:moveTo>
                    <a:pt x="1960" y="1938"/>
                  </a:moveTo>
                  <a:cubicBezTo>
                    <a:pt x="1944" y="1938"/>
                    <a:pt x="1931" y="1951"/>
                    <a:pt x="1931" y="1968"/>
                  </a:cubicBezTo>
                  <a:cubicBezTo>
                    <a:pt x="1931" y="1984"/>
                    <a:pt x="1944" y="1997"/>
                    <a:pt x="1960" y="1997"/>
                  </a:cubicBezTo>
                  <a:cubicBezTo>
                    <a:pt x="1976" y="1997"/>
                    <a:pt x="1989" y="1984"/>
                    <a:pt x="1989" y="1968"/>
                  </a:cubicBezTo>
                  <a:cubicBezTo>
                    <a:pt x="1989" y="1951"/>
                    <a:pt x="1976" y="1938"/>
                    <a:pt x="1960" y="1938"/>
                  </a:cubicBezTo>
                  <a:moveTo>
                    <a:pt x="4050" y="1938"/>
                  </a:moveTo>
                  <a:cubicBezTo>
                    <a:pt x="4033" y="1938"/>
                    <a:pt x="4020" y="1951"/>
                    <a:pt x="4020" y="1968"/>
                  </a:cubicBezTo>
                  <a:cubicBezTo>
                    <a:pt x="4020" y="1984"/>
                    <a:pt x="4033" y="1997"/>
                    <a:pt x="4050" y="1997"/>
                  </a:cubicBezTo>
                  <a:cubicBezTo>
                    <a:pt x="4066" y="1997"/>
                    <a:pt x="4079" y="1984"/>
                    <a:pt x="4079" y="1968"/>
                  </a:cubicBezTo>
                  <a:cubicBezTo>
                    <a:pt x="4079" y="1951"/>
                    <a:pt x="4066" y="1938"/>
                    <a:pt x="4050" y="1938"/>
                  </a:cubicBezTo>
                  <a:moveTo>
                    <a:pt x="131" y="1836"/>
                  </a:moveTo>
                  <a:cubicBezTo>
                    <a:pt x="131" y="1836"/>
                    <a:pt x="130" y="1836"/>
                    <a:pt x="130" y="1837"/>
                  </a:cubicBezTo>
                  <a:cubicBezTo>
                    <a:pt x="130" y="1838"/>
                    <a:pt x="131" y="1838"/>
                    <a:pt x="131" y="1838"/>
                  </a:cubicBezTo>
                  <a:cubicBezTo>
                    <a:pt x="132" y="1838"/>
                    <a:pt x="133" y="1838"/>
                    <a:pt x="133" y="1837"/>
                  </a:cubicBezTo>
                  <a:cubicBezTo>
                    <a:pt x="133" y="1836"/>
                    <a:pt x="132" y="1836"/>
                    <a:pt x="131" y="1836"/>
                  </a:cubicBezTo>
                  <a:moveTo>
                    <a:pt x="5878" y="1835"/>
                  </a:moveTo>
                  <a:cubicBezTo>
                    <a:pt x="5877" y="1835"/>
                    <a:pt x="5876" y="1836"/>
                    <a:pt x="5876" y="1837"/>
                  </a:cubicBezTo>
                  <a:cubicBezTo>
                    <a:pt x="5876" y="1838"/>
                    <a:pt x="5877" y="1839"/>
                    <a:pt x="5878" y="1839"/>
                  </a:cubicBezTo>
                  <a:cubicBezTo>
                    <a:pt x="5879" y="1839"/>
                    <a:pt x="5880" y="1838"/>
                    <a:pt x="5880" y="1837"/>
                  </a:cubicBezTo>
                  <a:cubicBezTo>
                    <a:pt x="5880" y="1836"/>
                    <a:pt x="5879" y="1835"/>
                    <a:pt x="5878" y="1835"/>
                  </a:cubicBezTo>
                  <a:moveTo>
                    <a:pt x="262" y="1834"/>
                  </a:moveTo>
                  <a:cubicBezTo>
                    <a:pt x="260" y="1834"/>
                    <a:pt x="259" y="1835"/>
                    <a:pt x="259" y="1837"/>
                  </a:cubicBezTo>
                  <a:cubicBezTo>
                    <a:pt x="259" y="1839"/>
                    <a:pt x="260" y="1840"/>
                    <a:pt x="262" y="1840"/>
                  </a:cubicBezTo>
                  <a:cubicBezTo>
                    <a:pt x="264" y="1840"/>
                    <a:pt x="265" y="1839"/>
                    <a:pt x="265" y="1837"/>
                  </a:cubicBezTo>
                  <a:cubicBezTo>
                    <a:pt x="265" y="1835"/>
                    <a:pt x="264" y="1834"/>
                    <a:pt x="262" y="1834"/>
                  </a:cubicBezTo>
                  <a:moveTo>
                    <a:pt x="5748" y="1833"/>
                  </a:moveTo>
                  <a:cubicBezTo>
                    <a:pt x="5746" y="1833"/>
                    <a:pt x="5744" y="1835"/>
                    <a:pt x="5744" y="1837"/>
                  </a:cubicBezTo>
                  <a:cubicBezTo>
                    <a:pt x="5744" y="1839"/>
                    <a:pt x="5746" y="1841"/>
                    <a:pt x="5748" y="1841"/>
                  </a:cubicBezTo>
                  <a:cubicBezTo>
                    <a:pt x="5750" y="1841"/>
                    <a:pt x="5751" y="1839"/>
                    <a:pt x="5751" y="1837"/>
                  </a:cubicBezTo>
                  <a:cubicBezTo>
                    <a:pt x="5751" y="1835"/>
                    <a:pt x="5750" y="1833"/>
                    <a:pt x="5748" y="1833"/>
                  </a:cubicBezTo>
                  <a:moveTo>
                    <a:pt x="393" y="1832"/>
                  </a:moveTo>
                  <a:cubicBezTo>
                    <a:pt x="390" y="1832"/>
                    <a:pt x="387" y="1834"/>
                    <a:pt x="387" y="1837"/>
                  </a:cubicBezTo>
                  <a:cubicBezTo>
                    <a:pt x="387" y="1840"/>
                    <a:pt x="390" y="1842"/>
                    <a:pt x="393" y="1842"/>
                  </a:cubicBezTo>
                  <a:cubicBezTo>
                    <a:pt x="396" y="1842"/>
                    <a:pt x="398" y="1840"/>
                    <a:pt x="398" y="1837"/>
                  </a:cubicBezTo>
                  <a:cubicBezTo>
                    <a:pt x="398" y="1834"/>
                    <a:pt x="396" y="1832"/>
                    <a:pt x="393" y="1832"/>
                  </a:cubicBezTo>
                  <a:moveTo>
                    <a:pt x="5617" y="1832"/>
                  </a:moveTo>
                  <a:cubicBezTo>
                    <a:pt x="5614" y="1832"/>
                    <a:pt x="5612" y="1834"/>
                    <a:pt x="5612" y="1837"/>
                  </a:cubicBezTo>
                  <a:cubicBezTo>
                    <a:pt x="5612" y="1840"/>
                    <a:pt x="5614" y="1842"/>
                    <a:pt x="5617" y="1842"/>
                  </a:cubicBezTo>
                  <a:cubicBezTo>
                    <a:pt x="5620" y="1842"/>
                    <a:pt x="5622" y="1840"/>
                    <a:pt x="5622" y="1837"/>
                  </a:cubicBezTo>
                  <a:cubicBezTo>
                    <a:pt x="5622" y="1834"/>
                    <a:pt x="5620" y="1832"/>
                    <a:pt x="5617" y="1832"/>
                  </a:cubicBezTo>
                  <a:moveTo>
                    <a:pt x="523" y="1830"/>
                  </a:moveTo>
                  <a:cubicBezTo>
                    <a:pt x="519" y="1830"/>
                    <a:pt x="516" y="1833"/>
                    <a:pt x="516" y="1837"/>
                  </a:cubicBezTo>
                  <a:cubicBezTo>
                    <a:pt x="516" y="1841"/>
                    <a:pt x="519" y="1844"/>
                    <a:pt x="523" y="1844"/>
                  </a:cubicBezTo>
                  <a:cubicBezTo>
                    <a:pt x="527" y="1844"/>
                    <a:pt x="531" y="1841"/>
                    <a:pt x="531" y="1837"/>
                  </a:cubicBezTo>
                  <a:cubicBezTo>
                    <a:pt x="531" y="1833"/>
                    <a:pt x="527" y="1830"/>
                    <a:pt x="523" y="1830"/>
                  </a:cubicBezTo>
                  <a:moveTo>
                    <a:pt x="5486" y="1829"/>
                  </a:moveTo>
                  <a:cubicBezTo>
                    <a:pt x="5482" y="1829"/>
                    <a:pt x="5479" y="1833"/>
                    <a:pt x="5479" y="1837"/>
                  </a:cubicBezTo>
                  <a:cubicBezTo>
                    <a:pt x="5479" y="1841"/>
                    <a:pt x="5482" y="1845"/>
                    <a:pt x="5486" y="1845"/>
                  </a:cubicBezTo>
                  <a:cubicBezTo>
                    <a:pt x="5491" y="1845"/>
                    <a:pt x="5494" y="1841"/>
                    <a:pt x="5494" y="1837"/>
                  </a:cubicBezTo>
                  <a:cubicBezTo>
                    <a:pt x="5494" y="1833"/>
                    <a:pt x="5491" y="1829"/>
                    <a:pt x="5486" y="1829"/>
                  </a:cubicBezTo>
                  <a:moveTo>
                    <a:pt x="654" y="1828"/>
                  </a:moveTo>
                  <a:cubicBezTo>
                    <a:pt x="649" y="1828"/>
                    <a:pt x="644" y="1832"/>
                    <a:pt x="644" y="1837"/>
                  </a:cubicBezTo>
                  <a:cubicBezTo>
                    <a:pt x="644" y="1842"/>
                    <a:pt x="649" y="1846"/>
                    <a:pt x="654" y="1846"/>
                  </a:cubicBezTo>
                  <a:cubicBezTo>
                    <a:pt x="659" y="1846"/>
                    <a:pt x="663" y="1842"/>
                    <a:pt x="663" y="1837"/>
                  </a:cubicBezTo>
                  <a:cubicBezTo>
                    <a:pt x="663" y="1832"/>
                    <a:pt x="659" y="1828"/>
                    <a:pt x="654" y="1828"/>
                  </a:cubicBezTo>
                  <a:moveTo>
                    <a:pt x="5356" y="1828"/>
                  </a:moveTo>
                  <a:cubicBezTo>
                    <a:pt x="5351" y="1828"/>
                    <a:pt x="5346" y="1832"/>
                    <a:pt x="5346" y="1837"/>
                  </a:cubicBezTo>
                  <a:cubicBezTo>
                    <a:pt x="5346" y="1842"/>
                    <a:pt x="5351" y="1846"/>
                    <a:pt x="5356" y="1846"/>
                  </a:cubicBezTo>
                  <a:cubicBezTo>
                    <a:pt x="5361" y="1846"/>
                    <a:pt x="5365" y="1842"/>
                    <a:pt x="5365" y="1837"/>
                  </a:cubicBezTo>
                  <a:cubicBezTo>
                    <a:pt x="5365" y="1832"/>
                    <a:pt x="5361" y="1828"/>
                    <a:pt x="5356" y="1828"/>
                  </a:cubicBezTo>
                  <a:moveTo>
                    <a:pt x="784" y="1826"/>
                  </a:moveTo>
                  <a:cubicBezTo>
                    <a:pt x="778" y="1826"/>
                    <a:pt x="773" y="1831"/>
                    <a:pt x="773" y="1837"/>
                  </a:cubicBezTo>
                  <a:cubicBezTo>
                    <a:pt x="773" y="1843"/>
                    <a:pt x="778" y="1848"/>
                    <a:pt x="784" y="1848"/>
                  </a:cubicBezTo>
                  <a:cubicBezTo>
                    <a:pt x="791" y="1848"/>
                    <a:pt x="796" y="1843"/>
                    <a:pt x="796" y="1837"/>
                  </a:cubicBezTo>
                  <a:cubicBezTo>
                    <a:pt x="796" y="1831"/>
                    <a:pt x="791" y="1826"/>
                    <a:pt x="784" y="1826"/>
                  </a:cubicBezTo>
                  <a:moveTo>
                    <a:pt x="5225" y="1825"/>
                  </a:moveTo>
                  <a:cubicBezTo>
                    <a:pt x="5219" y="1825"/>
                    <a:pt x="5214" y="1831"/>
                    <a:pt x="5214" y="1837"/>
                  </a:cubicBezTo>
                  <a:cubicBezTo>
                    <a:pt x="5214" y="1843"/>
                    <a:pt x="5219" y="1849"/>
                    <a:pt x="5225" y="1849"/>
                  </a:cubicBezTo>
                  <a:cubicBezTo>
                    <a:pt x="5232" y="1849"/>
                    <a:pt x="5237" y="1843"/>
                    <a:pt x="5237" y="1837"/>
                  </a:cubicBezTo>
                  <a:cubicBezTo>
                    <a:pt x="5237" y="1831"/>
                    <a:pt x="5232" y="1825"/>
                    <a:pt x="5225" y="1825"/>
                  </a:cubicBezTo>
                  <a:moveTo>
                    <a:pt x="915" y="1824"/>
                  </a:moveTo>
                  <a:cubicBezTo>
                    <a:pt x="908" y="1824"/>
                    <a:pt x="902" y="1830"/>
                    <a:pt x="902" y="1837"/>
                  </a:cubicBezTo>
                  <a:cubicBezTo>
                    <a:pt x="902" y="1844"/>
                    <a:pt x="908" y="1850"/>
                    <a:pt x="915" y="1850"/>
                  </a:cubicBezTo>
                  <a:cubicBezTo>
                    <a:pt x="923" y="1850"/>
                    <a:pt x="928" y="1844"/>
                    <a:pt x="928" y="1837"/>
                  </a:cubicBezTo>
                  <a:cubicBezTo>
                    <a:pt x="928" y="1830"/>
                    <a:pt x="923" y="1824"/>
                    <a:pt x="915" y="1824"/>
                  </a:cubicBezTo>
                  <a:moveTo>
                    <a:pt x="5095" y="1824"/>
                  </a:moveTo>
                  <a:cubicBezTo>
                    <a:pt x="5087" y="1824"/>
                    <a:pt x="5081" y="1830"/>
                    <a:pt x="5081" y="1837"/>
                  </a:cubicBezTo>
                  <a:cubicBezTo>
                    <a:pt x="5081" y="1844"/>
                    <a:pt x="5087" y="1850"/>
                    <a:pt x="5095" y="1850"/>
                  </a:cubicBezTo>
                  <a:cubicBezTo>
                    <a:pt x="5102" y="1850"/>
                    <a:pt x="5108" y="1844"/>
                    <a:pt x="5108" y="1837"/>
                  </a:cubicBezTo>
                  <a:cubicBezTo>
                    <a:pt x="5108" y="1830"/>
                    <a:pt x="5102" y="1824"/>
                    <a:pt x="5095" y="1824"/>
                  </a:cubicBezTo>
                  <a:moveTo>
                    <a:pt x="1046" y="1822"/>
                  </a:moveTo>
                  <a:cubicBezTo>
                    <a:pt x="1037" y="1822"/>
                    <a:pt x="1030" y="1829"/>
                    <a:pt x="1030" y="1837"/>
                  </a:cubicBezTo>
                  <a:cubicBezTo>
                    <a:pt x="1030" y="1845"/>
                    <a:pt x="1037" y="1852"/>
                    <a:pt x="1046" y="1852"/>
                  </a:cubicBezTo>
                  <a:cubicBezTo>
                    <a:pt x="1054" y="1852"/>
                    <a:pt x="1061" y="1845"/>
                    <a:pt x="1061" y="1837"/>
                  </a:cubicBezTo>
                  <a:cubicBezTo>
                    <a:pt x="1061" y="1829"/>
                    <a:pt x="1054" y="1822"/>
                    <a:pt x="1046" y="1822"/>
                  </a:cubicBezTo>
                  <a:moveTo>
                    <a:pt x="4964" y="1821"/>
                  </a:moveTo>
                  <a:cubicBezTo>
                    <a:pt x="4955" y="1821"/>
                    <a:pt x="4948" y="1828"/>
                    <a:pt x="4948" y="1837"/>
                  </a:cubicBezTo>
                  <a:cubicBezTo>
                    <a:pt x="4948" y="1846"/>
                    <a:pt x="4955" y="1853"/>
                    <a:pt x="4964" y="1853"/>
                  </a:cubicBezTo>
                  <a:cubicBezTo>
                    <a:pt x="4973" y="1853"/>
                    <a:pt x="4979" y="1846"/>
                    <a:pt x="4979" y="1837"/>
                  </a:cubicBezTo>
                  <a:cubicBezTo>
                    <a:pt x="4979" y="1828"/>
                    <a:pt x="4973" y="1821"/>
                    <a:pt x="4964" y="1821"/>
                  </a:cubicBezTo>
                  <a:moveTo>
                    <a:pt x="1176" y="1820"/>
                  </a:moveTo>
                  <a:cubicBezTo>
                    <a:pt x="1167" y="1820"/>
                    <a:pt x="1159" y="1827"/>
                    <a:pt x="1159" y="1837"/>
                  </a:cubicBezTo>
                  <a:cubicBezTo>
                    <a:pt x="1159" y="1847"/>
                    <a:pt x="1167" y="1854"/>
                    <a:pt x="1176" y="1854"/>
                  </a:cubicBezTo>
                  <a:cubicBezTo>
                    <a:pt x="1186" y="1854"/>
                    <a:pt x="1194" y="1847"/>
                    <a:pt x="1194" y="1837"/>
                  </a:cubicBezTo>
                  <a:cubicBezTo>
                    <a:pt x="1194" y="1827"/>
                    <a:pt x="1186" y="1820"/>
                    <a:pt x="1176" y="1820"/>
                  </a:cubicBezTo>
                  <a:moveTo>
                    <a:pt x="4833" y="1820"/>
                  </a:moveTo>
                  <a:cubicBezTo>
                    <a:pt x="4824" y="1820"/>
                    <a:pt x="4816" y="1827"/>
                    <a:pt x="4816" y="1837"/>
                  </a:cubicBezTo>
                  <a:cubicBezTo>
                    <a:pt x="4816" y="1847"/>
                    <a:pt x="4824" y="1854"/>
                    <a:pt x="4833" y="1854"/>
                  </a:cubicBezTo>
                  <a:cubicBezTo>
                    <a:pt x="4843" y="1854"/>
                    <a:pt x="4851" y="1847"/>
                    <a:pt x="4851" y="1837"/>
                  </a:cubicBezTo>
                  <a:cubicBezTo>
                    <a:pt x="4851" y="1827"/>
                    <a:pt x="4843" y="1820"/>
                    <a:pt x="4833" y="1820"/>
                  </a:cubicBezTo>
                  <a:moveTo>
                    <a:pt x="1307" y="1818"/>
                  </a:moveTo>
                  <a:cubicBezTo>
                    <a:pt x="1296" y="1818"/>
                    <a:pt x="1288" y="1826"/>
                    <a:pt x="1288" y="1837"/>
                  </a:cubicBezTo>
                  <a:cubicBezTo>
                    <a:pt x="1288" y="1848"/>
                    <a:pt x="1296" y="1856"/>
                    <a:pt x="1307" y="1856"/>
                  </a:cubicBezTo>
                  <a:cubicBezTo>
                    <a:pt x="1318" y="1856"/>
                    <a:pt x="1326" y="1848"/>
                    <a:pt x="1326" y="1837"/>
                  </a:cubicBezTo>
                  <a:cubicBezTo>
                    <a:pt x="1326" y="1826"/>
                    <a:pt x="1318" y="1818"/>
                    <a:pt x="1307" y="1818"/>
                  </a:cubicBezTo>
                  <a:moveTo>
                    <a:pt x="4703" y="1818"/>
                  </a:moveTo>
                  <a:cubicBezTo>
                    <a:pt x="4692" y="1818"/>
                    <a:pt x="4683" y="1826"/>
                    <a:pt x="4683" y="1837"/>
                  </a:cubicBezTo>
                  <a:cubicBezTo>
                    <a:pt x="4683" y="1848"/>
                    <a:pt x="4692" y="1856"/>
                    <a:pt x="4703" y="1856"/>
                  </a:cubicBezTo>
                  <a:cubicBezTo>
                    <a:pt x="4713" y="1856"/>
                    <a:pt x="4722" y="1848"/>
                    <a:pt x="4722" y="1837"/>
                  </a:cubicBezTo>
                  <a:cubicBezTo>
                    <a:pt x="4722" y="1826"/>
                    <a:pt x="4713" y="1818"/>
                    <a:pt x="4703" y="1818"/>
                  </a:cubicBezTo>
                  <a:moveTo>
                    <a:pt x="1438" y="1816"/>
                  </a:moveTo>
                  <a:cubicBezTo>
                    <a:pt x="1426" y="1816"/>
                    <a:pt x="1417" y="1825"/>
                    <a:pt x="1417" y="1837"/>
                  </a:cubicBezTo>
                  <a:cubicBezTo>
                    <a:pt x="1417" y="1849"/>
                    <a:pt x="1426" y="1858"/>
                    <a:pt x="1438" y="1858"/>
                  </a:cubicBezTo>
                  <a:cubicBezTo>
                    <a:pt x="1449" y="1858"/>
                    <a:pt x="1459" y="1849"/>
                    <a:pt x="1459" y="1837"/>
                  </a:cubicBezTo>
                  <a:cubicBezTo>
                    <a:pt x="1459" y="1825"/>
                    <a:pt x="1449" y="1816"/>
                    <a:pt x="1438" y="1816"/>
                  </a:cubicBezTo>
                  <a:moveTo>
                    <a:pt x="4572" y="1816"/>
                  </a:moveTo>
                  <a:cubicBezTo>
                    <a:pt x="4560" y="1816"/>
                    <a:pt x="4551" y="1825"/>
                    <a:pt x="4551" y="1837"/>
                  </a:cubicBezTo>
                  <a:cubicBezTo>
                    <a:pt x="4551" y="1849"/>
                    <a:pt x="4560" y="1858"/>
                    <a:pt x="4572" y="1858"/>
                  </a:cubicBezTo>
                  <a:cubicBezTo>
                    <a:pt x="4584" y="1858"/>
                    <a:pt x="4593" y="1849"/>
                    <a:pt x="4593" y="1837"/>
                  </a:cubicBezTo>
                  <a:cubicBezTo>
                    <a:pt x="4593" y="1825"/>
                    <a:pt x="4584" y="1816"/>
                    <a:pt x="4572" y="1816"/>
                  </a:cubicBezTo>
                  <a:moveTo>
                    <a:pt x="1568" y="1814"/>
                  </a:moveTo>
                  <a:cubicBezTo>
                    <a:pt x="1556" y="1814"/>
                    <a:pt x="1545" y="1824"/>
                    <a:pt x="1545" y="1837"/>
                  </a:cubicBezTo>
                  <a:cubicBezTo>
                    <a:pt x="1545" y="1850"/>
                    <a:pt x="1556" y="1860"/>
                    <a:pt x="1568" y="1860"/>
                  </a:cubicBezTo>
                  <a:cubicBezTo>
                    <a:pt x="1581" y="1860"/>
                    <a:pt x="1591" y="1850"/>
                    <a:pt x="1591" y="1837"/>
                  </a:cubicBezTo>
                  <a:cubicBezTo>
                    <a:pt x="1591" y="1824"/>
                    <a:pt x="1581" y="1814"/>
                    <a:pt x="1568" y="1814"/>
                  </a:cubicBezTo>
                  <a:moveTo>
                    <a:pt x="4441" y="1814"/>
                  </a:moveTo>
                  <a:cubicBezTo>
                    <a:pt x="4429" y="1814"/>
                    <a:pt x="4418" y="1824"/>
                    <a:pt x="4418" y="1837"/>
                  </a:cubicBezTo>
                  <a:cubicBezTo>
                    <a:pt x="4418" y="1850"/>
                    <a:pt x="4429" y="1860"/>
                    <a:pt x="4441" y="1860"/>
                  </a:cubicBezTo>
                  <a:cubicBezTo>
                    <a:pt x="4454" y="1860"/>
                    <a:pt x="4465" y="1850"/>
                    <a:pt x="4465" y="1837"/>
                  </a:cubicBezTo>
                  <a:cubicBezTo>
                    <a:pt x="4465" y="1824"/>
                    <a:pt x="4454" y="1814"/>
                    <a:pt x="4441" y="1814"/>
                  </a:cubicBezTo>
                  <a:moveTo>
                    <a:pt x="1699" y="1812"/>
                  </a:moveTo>
                  <a:cubicBezTo>
                    <a:pt x="1685" y="1812"/>
                    <a:pt x="1674" y="1823"/>
                    <a:pt x="1674" y="1837"/>
                  </a:cubicBezTo>
                  <a:cubicBezTo>
                    <a:pt x="1674" y="1851"/>
                    <a:pt x="1685" y="1862"/>
                    <a:pt x="1699" y="1862"/>
                  </a:cubicBezTo>
                  <a:cubicBezTo>
                    <a:pt x="1712" y="1862"/>
                    <a:pt x="1723" y="1851"/>
                    <a:pt x="1723" y="1837"/>
                  </a:cubicBezTo>
                  <a:cubicBezTo>
                    <a:pt x="1723" y="1823"/>
                    <a:pt x="1712" y="1812"/>
                    <a:pt x="1699" y="1812"/>
                  </a:cubicBezTo>
                  <a:moveTo>
                    <a:pt x="4311" y="1812"/>
                  </a:moveTo>
                  <a:cubicBezTo>
                    <a:pt x="4297" y="1812"/>
                    <a:pt x="4286" y="1823"/>
                    <a:pt x="4286" y="1837"/>
                  </a:cubicBezTo>
                  <a:cubicBezTo>
                    <a:pt x="4286" y="1851"/>
                    <a:pt x="4297" y="1862"/>
                    <a:pt x="4311" y="1862"/>
                  </a:cubicBezTo>
                  <a:cubicBezTo>
                    <a:pt x="4325" y="1862"/>
                    <a:pt x="4336" y="1851"/>
                    <a:pt x="4336" y="1837"/>
                  </a:cubicBezTo>
                  <a:cubicBezTo>
                    <a:pt x="4336" y="1823"/>
                    <a:pt x="4325" y="1812"/>
                    <a:pt x="4311" y="1812"/>
                  </a:cubicBezTo>
                  <a:moveTo>
                    <a:pt x="1829" y="1810"/>
                  </a:moveTo>
                  <a:cubicBezTo>
                    <a:pt x="1815" y="1810"/>
                    <a:pt x="1803" y="1822"/>
                    <a:pt x="1803" y="1837"/>
                  </a:cubicBezTo>
                  <a:cubicBezTo>
                    <a:pt x="1803" y="1852"/>
                    <a:pt x="1815" y="1864"/>
                    <a:pt x="1829" y="1864"/>
                  </a:cubicBezTo>
                  <a:cubicBezTo>
                    <a:pt x="1844" y="1864"/>
                    <a:pt x="1856" y="1852"/>
                    <a:pt x="1856" y="1837"/>
                  </a:cubicBezTo>
                  <a:cubicBezTo>
                    <a:pt x="1856" y="1822"/>
                    <a:pt x="1844" y="1810"/>
                    <a:pt x="1829" y="1810"/>
                  </a:cubicBezTo>
                  <a:moveTo>
                    <a:pt x="4180" y="1810"/>
                  </a:moveTo>
                  <a:cubicBezTo>
                    <a:pt x="4165" y="1810"/>
                    <a:pt x="4153" y="1822"/>
                    <a:pt x="4153" y="1837"/>
                  </a:cubicBezTo>
                  <a:cubicBezTo>
                    <a:pt x="4153" y="1852"/>
                    <a:pt x="4165" y="1864"/>
                    <a:pt x="4180" y="1864"/>
                  </a:cubicBezTo>
                  <a:cubicBezTo>
                    <a:pt x="4195" y="1864"/>
                    <a:pt x="4207" y="1852"/>
                    <a:pt x="4207" y="1837"/>
                  </a:cubicBezTo>
                  <a:cubicBezTo>
                    <a:pt x="4207" y="1822"/>
                    <a:pt x="4195" y="1810"/>
                    <a:pt x="4180" y="1810"/>
                  </a:cubicBezTo>
                  <a:moveTo>
                    <a:pt x="1960" y="1809"/>
                  </a:moveTo>
                  <a:cubicBezTo>
                    <a:pt x="1944" y="1809"/>
                    <a:pt x="1932" y="1821"/>
                    <a:pt x="1932" y="1837"/>
                  </a:cubicBezTo>
                  <a:cubicBezTo>
                    <a:pt x="1932" y="1853"/>
                    <a:pt x="1944" y="1865"/>
                    <a:pt x="1960" y="1865"/>
                  </a:cubicBezTo>
                  <a:cubicBezTo>
                    <a:pt x="1976" y="1865"/>
                    <a:pt x="1988" y="1853"/>
                    <a:pt x="1988" y="1837"/>
                  </a:cubicBezTo>
                  <a:cubicBezTo>
                    <a:pt x="1988" y="1821"/>
                    <a:pt x="1976" y="1809"/>
                    <a:pt x="1960" y="1809"/>
                  </a:cubicBezTo>
                  <a:moveTo>
                    <a:pt x="4050" y="1808"/>
                  </a:moveTo>
                  <a:cubicBezTo>
                    <a:pt x="4034" y="1808"/>
                    <a:pt x="4021" y="1821"/>
                    <a:pt x="4021" y="1837"/>
                  </a:cubicBezTo>
                  <a:cubicBezTo>
                    <a:pt x="4021" y="1853"/>
                    <a:pt x="4034" y="1866"/>
                    <a:pt x="4050" y="1866"/>
                  </a:cubicBezTo>
                  <a:cubicBezTo>
                    <a:pt x="4065" y="1866"/>
                    <a:pt x="4078" y="1853"/>
                    <a:pt x="4078" y="1837"/>
                  </a:cubicBezTo>
                  <a:cubicBezTo>
                    <a:pt x="4078" y="1821"/>
                    <a:pt x="4065" y="1808"/>
                    <a:pt x="4050" y="1808"/>
                  </a:cubicBezTo>
                  <a:moveTo>
                    <a:pt x="131" y="1705"/>
                  </a:moveTo>
                  <a:cubicBezTo>
                    <a:pt x="131" y="1705"/>
                    <a:pt x="130" y="1706"/>
                    <a:pt x="130" y="1706"/>
                  </a:cubicBezTo>
                  <a:cubicBezTo>
                    <a:pt x="130" y="1707"/>
                    <a:pt x="131" y="1707"/>
                    <a:pt x="131" y="1707"/>
                  </a:cubicBezTo>
                  <a:cubicBezTo>
                    <a:pt x="132" y="1707"/>
                    <a:pt x="133" y="1707"/>
                    <a:pt x="133" y="1706"/>
                  </a:cubicBezTo>
                  <a:cubicBezTo>
                    <a:pt x="133" y="1706"/>
                    <a:pt x="132" y="1705"/>
                    <a:pt x="131" y="1705"/>
                  </a:cubicBezTo>
                  <a:moveTo>
                    <a:pt x="5878" y="1705"/>
                  </a:moveTo>
                  <a:cubicBezTo>
                    <a:pt x="5878" y="1705"/>
                    <a:pt x="5877" y="1706"/>
                    <a:pt x="5877" y="1706"/>
                  </a:cubicBezTo>
                  <a:cubicBezTo>
                    <a:pt x="5877" y="1707"/>
                    <a:pt x="5878" y="1707"/>
                    <a:pt x="5878" y="1707"/>
                  </a:cubicBezTo>
                  <a:cubicBezTo>
                    <a:pt x="5879" y="1707"/>
                    <a:pt x="5879" y="1707"/>
                    <a:pt x="5879" y="1706"/>
                  </a:cubicBezTo>
                  <a:cubicBezTo>
                    <a:pt x="5879" y="1706"/>
                    <a:pt x="5879" y="1705"/>
                    <a:pt x="5878" y="1705"/>
                  </a:cubicBezTo>
                  <a:moveTo>
                    <a:pt x="262" y="1704"/>
                  </a:moveTo>
                  <a:cubicBezTo>
                    <a:pt x="260" y="1704"/>
                    <a:pt x="259" y="1705"/>
                    <a:pt x="259" y="1706"/>
                  </a:cubicBezTo>
                  <a:cubicBezTo>
                    <a:pt x="259" y="1708"/>
                    <a:pt x="260" y="1709"/>
                    <a:pt x="262" y="1709"/>
                  </a:cubicBezTo>
                  <a:cubicBezTo>
                    <a:pt x="264" y="1709"/>
                    <a:pt x="265" y="1708"/>
                    <a:pt x="265" y="1706"/>
                  </a:cubicBezTo>
                  <a:cubicBezTo>
                    <a:pt x="265" y="1705"/>
                    <a:pt x="264" y="1704"/>
                    <a:pt x="262" y="1704"/>
                  </a:cubicBezTo>
                  <a:moveTo>
                    <a:pt x="5748" y="1703"/>
                  </a:moveTo>
                  <a:cubicBezTo>
                    <a:pt x="5746" y="1703"/>
                    <a:pt x="5744" y="1705"/>
                    <a:pt x="5744" y="1706"/>
                  </a:cubicBezTo>
                  <a:cubicBezTo>
                    <a:pt x="5744" y="1708"/>
                    <a:pt x="5746" y="1710"/>
                    <a:pt x="5748" y="1710"/>
                  </a:cubicBezTo>
                  <a:cubicBezTo>
                    <a:pt x="5749" y="1710"/>
                    <a:pt x="5751" y="1708"/>
                    <a:pt x="5751" y="1706"/>
                  </a:cubicBezTo>
                  <a:cubicBezTo>
                    <a:pt x="5751" y="1705"/>
                    <a:pt x="5749" y="1703"/>
                    <a:pt x="5748" y="1703"/>
                  </a:cubicBezTo>
                  <a:moveTo>
                    <a:pt x="393" y="1701"/>
                  </a:moveTo>
                  <a:cubicBezTo>
                    <a:pt x="390" y="1701"/>
                    <a:pt x="388" y="1704"/>
                    <a:pt x="388" y="1706"/>
                  </a:cubicBezTo>
                  <a:cubicBezTo>
                    <a:pt x="388" y="1709"/>
                    <a:pt x="390" y="1711"/>
                    <a:pt x="393" y="1711"/>
                  </a:cubicBezTo>
                  <a:cubicBezTo>
                    <a:pt x="395" y="1711"/>
                    <a:pt x="398" y="1709"/>
                    <a:pt x="398" y="1706"/>
                  </a:cubicBezTo>
                  <a:cubicBezTo>
                    <a:pt x="398" y="1704"/>
                    <a:pt x="395" y="1701"/>
                    <a:pt x="393" y="1701"/>
                  </a:cubicBezTo>
                  <a:moveTo>
                    <a:pt x="5617" y="1701"/>
                  </a:moveTo>
                  <a:cubicBezTo>
                    <a:pt x="5614" y="1701"/>
                    <a:pt x="5612" y="1704"/>
                    <a:pt x="5612" y="1706"/>
                  </a:cubicBezTo>
                  <a:cubicBezTo>
                    <a:pt x="5612" y="1709"/>
                    <a:pt x="5614" y="1711"/>
                    <a:pt x="5617" y="1711"/>
                  </a:cubicBezTo>
                  <a:cubicBezTo>
                    <a:pt x="5620" y="1711"/>
                    <a:pt x="5622" y="1709"/>
                    <a:pt x="5622" y="1706"/>
                  </a:cubicBezTo>
                  <a:cubicBezTo>
                    <a:pt x="5622" y="1704"/>
                    <a:pt x="5620" y="1701"/>
                    <a:pt x="5617" y="1701"/>
                  </a:cubicBezTo>
                  <a:moveTo>
                    <a:pt x="523" y="1700"/>
                  </a:moveTo>
                  <a:cubicBezTo>
                    <a:pt x="519" y="1700"/>
                    <a:pt x="516" y="1703"/>
                    <a:pt x="516" y="1706"/>
                  </a:cubicBezTo>
                  <a:cubicBezTo>
                    <a:pt x="516" y="1710"/>
                    <a:pt x="519" y="1713"/>
                    <a:pt x="523" y="1713"/>
                  </a:cubicBezTo>
                  <a:cubicBezTo>
                    <a:pt x="527" y="1713"/>
                    <a:pt x="530" y="1710"/>
                    <a:pt x="530" y="1706"/>
                  </a:cubicBezTo>
                  <a:cubicBezTo>
                    <a:pt x="530" y="1703"/>
                    <a:pt x="527" y="1700"/>
                    <a:pt x="523" y="1700"/>
                  </a:cubicBezTo>
                  <a:moveTo>
                    <a:pt x="5486" y="1700"/>
                  </a:moveTo>
                  <a:cubicBezTo>
                    <a:pt x="5483" y="1700"/>
                    <a:pt x="5479" y="1703"/>
                    <a:pt x="5479" y="1706"/>
                  </a:cubicBezTo>
                  <a:cubicBezTo>
                    <a:pt x="5479" y="1710"/>
                    <a:pt x="5483" y="1713"/>
                    <a:pt x="5486" y="1713"/>
                  </a:cubicBezTo>
                  <a:cubicBezTo>
                    <a:pt x="5490" y="1713"/>
                    <a:pt x="5493" y="1710"/>
                    <a:pt x="5493" y="1706"/>
                  </a:cubicBezTo>
                  <a:cubicBezTo>
                    <a:pt x="5493" y="1703"/>
                    <a:pt x="5490" y="1700"/>
                    <a:pt x="5486" y="1700"/>
                  </a:cubicBezTo>
                  <a:moveTo>
                    <a:pt x="654" y="1698"/>
                  </a:moveTo>
                  <a:cubicBezTo>
                    <a:pt x="649" y="1698"/>
                    <a:pt x="645" y="1702"/>
                    <a:pt x="645" y="1706"/>
                  </a:cubicBezTo>
                  <a:cubicBezTo>
                    <a:pt x="645" y="1711"/>
                    <a:pt x="649" y="1715"/>
                    <a:pt x="654" y="1715"/>
                  </a:cubicBezTo>
                  <a:cubicBezTo>
                    <a:pt x="659" y="1715"/>
                    <a:pt x="663" y="1711"/>
                    <a:pt x="663" y="1706"/>
                  </a:cubicBezTo>
                  <a:cubicBezTo>
                    <a:pt x="663" y="1702"/>
                    <a:pt x="659" y="1698"/>
                    <a:pt x="654" y="1698"/>
                  </a:cubicBezTo>
                  <a:moveTo>
                    <a:pt x="5356" y="1697"/>
                  </a:moveTo>
                  <a:cubicBezTo>
                    <a:pt x="5351" y="1697"/>
                    <a:pt x="5347" y="1701"/>
                    <a:pt x="5347" y="1706"/>
                  </a:cubicBezTo>
                  <a:cubicBezTo>
                    <a:pt x="5347" y="1711"/>
                    <a:pt x="5351" y="1715"/>
                    <a:pt x="5356" y="1715"/>
                  </a:cubicBezTo>
                  <a:cubicBezTo>
                    <a:pt x="5361" y="1715"/>
                    <a:pt x="5365" y="1711"/>
                    <a:pt x="5365" y="1706"/>
                  </a:cubicBezTo>
                  <a:cubicBezTo>
                    <a:pt x="5365" y="1701"/>
                    <a:pt x="5361" y="1697"/>
                    <a:pt x="5356" y="1697"/>
                  </a:cubicBezTo>
                  <a:moveTo>
                    <a:pt x="784" y="1696"/>
                  </a:moveTo>
                  <a:cubicBezTo>
                    <a:pt x="778" y="1696"/>
                    <a:pt x="774" y="1700"/>
                    <a:pt x="774" y="1706"/>
                  </a:cubicBezTo>
                  <a:cubicBezTo>
                    <a:pt x="774" y="1712"/>
                    <a:pt x="778" y="1717"/>
                    <a:pt x="784" y="1717"/>
                  </a:cubicBezTo>
                  <a:cubicBezTo>
                    <a:pt x="790" y="1717"/>
                    <a:pt x="795" y="1712"/>
                    <a:pt x="795" y="1706"/>
                  </a:cubicBezTo>
                  <a:cubicBezTo>
                    <a:pt x="795" y="1700"/>
                    <a:pt x="790" y="1696"/>
                    <a:pt x="784" y="1696"/>
                  </a:cubicBezTo>
                  <a:moveTo>
                    <a:pt x="5225" y="1696"/>
                  </a:moveTo>
                  <a:cubicBezTo>
                    <a:pt x="5219" y="1696"/>
                    <a:pt x="5214" y="1700"/>
                    <a:pt x="5214" y="1706"/>
                  </a:cubicBezTo>
                  <a:cubicBezTo>
                    <a:pt x="5214" y="1712"/>
                    <a:pt x="5219" y="1717"/>
                    <a:pt x="5225" y="1717"/>
                  </a:cubicBezTo>
                  <a:cubicBezTo>
                    <a:pt x="5231" y="1717"/>
                    <a:pt x="5236" y="1712"/>
                    <a:pt x="5236" y="1706"/>
                  </a:cubicBezTo>
                  <a:cubicBezTo>
                    <a:pt x="5236" y="1700"/>
                    <a:pt x="5231" y="1696"/>
                    <a:pt x="5225" y="1696"/>
                  </a:cubicBezTo>
                  <a:moveTo>
                    <a:pt x="915" y="1694"/>
                  </a:moveTo>
                  <a:cubicBezTo>
                    <a:pt x="908" y="1694"/>
                    <a:pt x="902" y="1699"/>
                    <a:pt x="902" y="1706"/>
                  </a:cubicBezTo>
                  <a:cubicBezTo>
                    <a:pt x="902" y="1713"/>
                    <a:pt x="908" y="1719"/>
                    <a:pt x="915" y="1719"/>
                  </a:cubicBezTo>
                  <a:cubicBezTo>
                    <a:pt x="922" y="1719"/>
                    <a:pt x="928" y="1713"/>
                    <a:pt x="928" y="1706"/>
                  </a:cubicBezTo>
                  <a:cubicBezTo>
                    <a:pt x="928" y="1699"/>
                    <a:pt x="922" y="1694"/>
                    <a:pt x="915" y="1694"/>
                  </a:cubicBezTo>
                  <a:moveTo>
                    <a:pt x="5095" y="1694"/>
                  </a:moveTo>
                  <a:cubicBezTo>
                    <a:pt x="5088" y="1694"/>
                    <a:pt x="5082" y="1699"/>
                    <a:pt x="5082" y="1706"/>
                  </a:cubicBezTo>
                  <a:cubicBezTo>
                    <a:pt x="5082" y="1713"/>
                    <a:pt x="5088" y="1719"/>
                    <a:pt x="5095" y="1719"/>
                  </a:cubicBezTo>
                  <a:cubicBezTo>
                    <a:pt x="5102" y="1719"/>
                    <a:pt x="5107" y="1713"/>
                    <a:pt x="5107" y="1706"/>
                  </a:cubicBezTo>
                  <a:cubicBezTo>
                    <a:pt x="5107" y="1699"/>
                    <a:pt x="5102" y="1694"/>
                    <a:pt x="5095" y="1694"/>
                  </a:cubicBezTo>
                  <a:moveTo>
                    <a:pt x="1046" y="1692"/>
                  </a:moveTo>
                  <a:cubicBezTo>
                    <a:pt x="1038" y="1692"/>
                    <a:pt x="1031" y="1698"/>
                    <a:pt x="1031" y="1706"/>
                  </a:cubicBezTo>
                  <a:cubicBezTo>
                    <a:pt x="1031" y="1714"/>
                    <a:pt x="1038" y="1721"/>
                    <a:pt x="1046" y="1721"/>
                  </a:cubicBezTo>
                  <a:cubicBezTo>
                    <a:pt x="1054" y="1721"/>
                    <a:pt x="1060" y="1714"/>
                    <a:pt x="1060" y="1706"/>
                  </a:cubicBezTo>
                  <a:cubicBezTo>
                    <a:pt x="1060" y="1698"/>
                    <a:pt x="1054" y="1692"/>
                    <a:pt x="1046" y="1692"/>
                  </a:cubicBezTo>
                  <a:moveTo>
                    <a:pt x="4964" y="1692"/>
                  </a:moveTo>
                  <a:cubicBezTo>
                    <a:pt x="4956" y="1692"/>
                    <a:pt x="4949" y="1698"/>
                    <a:pt x="4949" y="1706"/>
                  </a:cubicBezTo>
                  <a:cubicBezTo>
                    <a:pt x="4949" y="1715"/>
                    <a:pt x="4956" y="1721"/>
                    <a:pt x="4964" y="1721"/>
                  </a:cubicBezTo>
                  <a:cubicBezTo>
                    <a:pt x="4972" y="1721"/>
                    <a:pt x="4979" y="1715"/>
                    <a:pt x="4979" y="1706"/>
                  </a:cubicBezTo>
                  <a:cubicBezTo>
                    <a:pt x="4979" y="1698"/>
                    <a:pt x="4972" y="1692"/>
                    <a:pt x="4964" y="1692"/>
                  </a:cubicBezTo>
                  <a:moveTo>
                    <a:pt x="1176" y="1690"/>
                  </a:moveTo>
                  <a:cubicBezTo>
                    <a:pt x="1167" y="1690"/>
                    <a:pt x="1160" y="1697"/>
                    <a:pt x="1160" y="1706"/>
                  </a:cubicBezTo>
                  <a:cubicBezTo>
                    <a:pt x="1160" y="1716"/>
                    <a:pt x="1167" y="1723"/>
                    <a:pt x="1176" y="1723"/>
                  </a:cubicBezTo>
                  <a:cubicBezTo>
                    <a:pt x="1186" y="1723"/>
                    <a:pt x="1193" y="1716"/>
                    <a:pt x="1193" y="1706"/>
                  </a:cubicBezTo>
                  <a:cubicBezTo>
                    <a:pt x="1193" y="1697"/>
                    <a:pt x="1186" y="1690"/>
                    <a:pt x="1176" y="1690"/>
                  </a:cubicBezTo>
                  <a:moveTo>
                    <a:pt x="4833" y="1690"/>
                  </a:moveTo>
                  <a:cubicBezTo>
                    <a:pt x="4824" y="1690"/>
                    <a:pt x="4817" y="1697"/>
                    <a:pt x="4817" y="1706"/>
                  </a:cubicBezTo>
                  <a:cubicBezTo>
                    <a:pt x="4817" y="1716"/>
                    <a:pt x="4824" y="1723"/>
                    <a:pt x="4833" y="1723"/>
                  </a:cubicBezTo>
                  <a:cubicBezTo>
                    <a:pt x="4843" y="1723"/>
                    <a:pt x="4850" y="1716"/>
                    <a:pt x="4850" y="1706"/>
                  </a:cubicBezTo>
                  <a:cubicBezTo>
                    <a:pt x="4850" y="1697"/>
                    <a:pt x="4843" y="1690"/>
                    <a:pt x="4833" y="1690"/>
                  </a:cubicBezTo>
                  <a:moveTo>
                    <a:pt x="1307" y="1688"/>
                  </a:moveTo>
                  <a:cubicBezTo>
                    <a:pt x="1297" y="1688"/>
                    <a:pt x="1288" y="1696"/>
                    <a:pt x="1288" y="1706"/>
                  </a:cubicBezTo>
                  <a:cubicBezTo>
                    <a:pt x="1288" y="1717"/>
                    <a:pt x="1297" y="1725"/>
                    <a:pt x="1307" y="1725"/>
                  </a:cubicBezTo>
                  <a:cubicBezTo>
                    <a:pt x="1317" y="1725"/>
                    <a:pt x="1325" y="1717"/>
                    <a:pt x="1325" y="1706"/>
                  </a:cubicBezTo>
                  <a:cubicBezTo>
                    <a:pt x="1325" y="1696"/>
                    <a:pt x="1317" y="1688"/>
                    <a:pt x="1307" y="1688"/>
                  </a:cubicBezTo>
                  <a:moveTo>
                    <a:pt x="4703" y="1688"/>
                  </a:moveTo>
                  <a:cubicBezTo>
                    <a:pt x="4692" y="1688"/>
                    <a:pt x="4684" y="1696"/>
                    <a:pt x="4684" y="1706"/>
                  </a:cubicBezTo>
                  <a:cubicBezTo>
                    <a:pt x="4684" y="1717"/>
                    <a:pt x="4692" y="1725"/>
                    <a:pt x="4703" y="1725"/>
                  </a:cubicBezTo>
                  <a:cubicBezTo>
                    <a:pt x="4713" y="1725"/>
                    <a:pt x="4722" y="1717"/>
                    <a:pt x="4722" y="1706"/>
                  </a:cubicBezTo>
                  <a:cubicBezTo>
                    <a:pt x="4722" y="1696"/>
                    <a:pt x="4713" y="1688"/>
                    <a:pt x="4703" y="1688"/>
                  </a:cubicBezTo>
                  <a:moveTo>
                    <a:pt x="1438" y="1686"/>
                  </a:moveTo>
                  <a:cubicBezTo>
                    <a:pt x="1426" y="1686"/>
                    <a:pt x="1417" y="1695"/>
                    <a:pt x="1417" y="1706"/>
                  </a:cubicBezTo>
                  <a:cubicBezTo>
                    <a:pt x="1417" y="1718"/>
                    <a:pt x="1426" y="1727"/>
                    <a:pt x="1438" y="1727"/>
                  </a:cubicBezTo>
                  <a:cubicBezTo>
                    <a:pt x="1449" y="1727"/>
                    <a:pt x="1458" y="1718"/>
                    <a:pt x="1458" y="1706"/>
                  </a:cubicBezTo>
                  <a:cubicBezTo>
                    <a:pt x="1458" y="1695"/>
                    <a:pt x="1449" y="1686"/>
                    <a:pt x="1438" y="1686"/>
                  </a:cubicBezTo>
                  <a:moveTo>
                    <a:pt x="4572" y="1686"/>
                  </a:moveTo>
                  <a:cubicBezTo>
                    <a:pt x="4561" y="1686"/>
                    <a:pt x="4551" y="1695"/>
                    <a:pt x="4551" y="1706"/>
                  </a:cubicBezTo>
                  <a:cubicBezTo>
                    <a:pt x="4551" y="1718"/>
                    <a:pt x="4561" y="1727"/>
                    <a:pt x="4572" y="1727"/>
                  </a:cubicBezTo>
                  <a:cubicBezTo>
                    <a:pt x="4583" y="1727"/>
                    <a:pt x="4593" y="1718"/>
                    <a:pt x="4593" y="1706"/>
                  </a:cubicBezTo>
                  <a:cubicBezTo>
                    <a:pt x="4593" y="1695"/>
                    <a:pt x="4583" y="1686"/>
                    <a:pt x="4572" y="1686"/>
                  </a:cubicBezTo>
                  <a:moveTo>
                    <a:pt x="1568" y="1684"/>
                  </a:moveTo>
                  <a:cubicBezTo>
                    <a:pt x="1556" y="1684"/>
                    <a:pt x="1546" y="1694"/>
                    <a:pt x="1546" y="1706"/>
                  </a:cubicBezTo>
                  <a:cubicBezTo>
                    <a:pt x="1546" y="1719"/>
                    <a:pt x="1556" y="1728"/>
                    <a:pt x="1568" y="1728"/>
                  </a:cubicBezTo>
                  <a:cubicBezTo>
                    <a:pt x="1580" y="1728"/>
                    <a:pt x="1590" y="1719"/>
                    <a:pt x="1590" y="1706"/>
                  </a:cubicBezTo>
                  <a:cubicBezTo>
                    <a:pt x="1590" y="1694"/>
                    <a:pt x="1580" y="1684"/>
                    <a:pt x="1568" y="1684"/>
                  </a:cubicBezTo>
                  <a:moveTo>
                    <a:pt x="4441" y="1684"/>
                  </a:moveTo>
                  <a:cubicBezTo>
                    <a:pt x="4429" y="1684"/>
                    <a:pt x="4419" y="1694"/>
                    <a:pt x="4419" y="1706"/>
                  </a:cubicBezTo>
                  <a:cubicBezTo>
                    <a:pt x="4419" y="1719"/>
                    <a:pt x="4429" y="1729"/>
                    <a:pt x="4441" y="1729"/>
                  </a:cubicBezTo>
                  <a:cubicBezTo>
                    <a:pt x="4454" y="1729"/>
                    <a:pt x="4464" y="1719"/>
                    <a:pt x="4464" y="1706"/>
                  </a:cubicBezTo>
                  <a:cubicBezTo>
                    <a:pt x="4464" y="1694"/>
                    <a:pt x="4454" y="1684"/>
                    <a:pt x="4441" y="1684"/>
                  </a:cubicBezTo>
                  <a:moveTo>
                    <a:pt x="1699" y="1683"/>
                  </a:moveTo>
                  <a:cubicBezTo>
                    <a:pt x="1686" y="1683"/>
                    <a:pt x="1675" y="1693"/>
                    <a:pt x="1675" y="1706"/>
                  </a:cubicBezTo>
                  <a:cubicBezTo>
                    <a:pt x="1675" y="1720"/>
                    <a:pt x="1686" y="1730"/>
                    <a:pt x="1699" y="1730"/>
                  </a:cubicBezTo>
                  <a:cubicBezTo>
                    <a:pt x="1712" y="1730"/>
                    <a:pt x="1723" y="1720"/>
                    <a:pt x="1723" y="1706"/>
                  </a:cubicBezTo>
                  <a:cubicBezTo>
                    <a:pt x="1723" y="1693"/>
                    <a:pt x="1712" y="1683"/>
                    <a:pt x="1699" y="1683"/>
                  </a:cubicBezTo>
                  <a:moveTo>
                    <a:pt x="4311" y="1682"/>
                  </a:moveTo>
                  <a:cubicBezTo>
                    <a:pt x="4297" y="1682"/>
                    <a:pt x="4287" y="1693"/>
                    <a:pt x="4287" y="1706"/>
                  </a:cubicBezTo>
                  <a:cubicBezTo>
                    <a:pt x="4287" y="1720"/>
                    <a:pt x="4297" y="1731"/>
                    <a:pt x="4311" y="1731"/>
                  </a:cubicBezTo>
                  <a:cubicBezTo>
                    <a:pt x="4324" y="1731"/>
                    <a:pt x="4335" y="1720"/>
                    <a:pt x="4335" y="1706"/>
                  </a:cubicBezTo>
                  <a:cubicBezTo>
                    <a:pt x="4335" y="1693"/>
                    <a:pt x="4324" y="1682"/>
                    <a:pt x="4311" y="1682"/>
                  </a:cubicBezTo>
                  <a:moveTo>
                    <a:pt x="1829" y="1681"/>
                  </a:moveTo>
                  <a:cubicBezTo>
                    <a:pt x="1815" y="1681"/>
                    <a:pt x="1804" y="1692"/>
                    <a:pt x="1804" y="1706"/>
                  </a:cubicBezTo>
                  <a:cubicBezTo>
                    <a:pt x="1804" y="1721"/>
                    <a:pt x="1815" y="1732"/>
                    <a:pt x="1829" y="1732"/>
                  </a:cubicBezTo>
                  <a:cubicBezTo>
                    <a:pt x="1844" y="1732"/>
                    <a:pt x="1855" y="1721"/>
                    <a:pt x="1855" y="1706"/>
                  </a:cubicBezTo>
                  <a:cubicBezTo>
                    <a:pt x="1855" y="1692"/>
                    <a:pt x="1844" y="1681"/>
                    <a:pt x="1829" y="1681"/>
                  </a:cubicBezTo>
                  <a:moveTo>
                    <a:pt x="4180" y="1680"/>
                  </a:moveTo>
                  <a:cubicBezTo>
                    <a:pt x="4166" y="1680"/>
                    <a:pt x="4154" y="1692"/>
                    <a:pt x="4154" y="1706"/>
                  </a:cubicBezTo>
                  <a:cubicBezTo>
                    <a:pt x="4154" y="1721"/>
                    <a:pt x="4166" y="1732"/>
                    <a:pt x="4180" y="1732"/>
                  </a:cubicBezTo>
                  <a:cubicBezTo>
                    <a:pt x="4195" y="1732"/>
                    <a:pt x="4206" y="1721"/>
                    <a:pt x="4206" y="1706"/>
                  </a:cubicBezTo>
                  <a:cubicBezTo>
                    <a:pt x="4206" y="1692"/>
                    <a:pt x="4195" y="1680"/>
                    <a:pt x="4180" y="1680"/>
                  </a:cubicBezTo>
                  <a:moveTo>
                    <a:pt x="1960" y="1679"/>
                  </a:moveTo>
                  <a:cubicBezTo>
                    <a:pt x="1945" y="1679"/>
                    <a:pt x="1932" y="1691"/>
                    <a:pt x="1932" y="1706"/>
                  </a:cubicBezTo>
                  <a:cubicBezTo>
                    <a:pt x="1932" y="1722"/>
                    <a:pt x="1945" y="1734"/>
                    <a:pt x="1960" y="1734"/>
                  </a:cubicBezTo>
                  <a:cubicBezTo>
                    <a:pt x="1975" y="1734"/>
                    <a:pt x="1987" y="1722"/>
                    <a:pt x="1987" y="1706"/>
                  </a:cubicBezTo>
                  <a:cubicBezTo>
                    <a:pt x="1987" y="1691"/>
                    <a:pt x="1975" y="1679"/>
                    <a:pt x="1960" y="1679"/>
                  </a:cubicBezTo>
                  <a:moveTo>
                    <a:pt x="4050" y="1679"/>
                  </a:moveTo>
                  <a:cubicBezTo>
                    <a:pt x="4034" y="1679"/>
                    <a:pt x="4022" y="1691"/>
                    <a:pt x="4022" y="1706"/>
                  </a:cubicBezTo>
                  <a:cubicBezTo>
                    <a:pt x="4022" y="1722"/>
                    <a:pt x="4034" y="1734"/>
                    <a:pt x="4050" y="1734"/>
                  </a:cubicBezTo>
                  <a:cubicBezTo>
                    <a:pt x="4065" y="1734"/>
                    <a:pt x="4077" y="1722"/>
                    <a:pt x="4077" y="1706"/>
                  </a:cubicBezTo>
                  <a:cubicBezTo>
                    <a:pt x="4077" y="1691"/>
                    <a:pt x="4065" y="1679"/>
                    <a:pt x="4050" y="1679"/>
                  </a:cubicBezTo>
                  <a:moveTo>
                    <a:pt x="131" y="1575"/>
                  </a:moveTo>
                  <a:cubicBezTo>
                    <a:pt x="131" y="1575"/>
                    <a:pt x="131" y="1575"/>
                    <a:pt x="131" y="1576"/>
                  </a:cubicBezTo>
                  <a:cubicBezTo>
                    <a:pt x="131" y="1576"/>
                    <a:pt x="131" y="1577"/>
                    <a:pt x="131" y="1577"/>
                  </a:cubicBezTo>
                  <a:cubicBezTo>
                    <a:pt x="132" y="1577"/>
                    <a:pt x="132" y="1576"/>
                    <a:pt x="132" y="1576"/>
                  </a:cubicBezTo>
                  <a:cubicBezTo>
                    <a:pt x="132" y="1575"/>
                    <a:pt x="132" y="1575"/>
                    <a:pt x="131" y="1575"/>
                  </a:cubicBezTo>
                  <a:moveTo>
                    <a:pt x="5878" y="1575"/>
                  </a:moveTo>
                  <a:cubicBezTo>
                    <a:pt x="5878" y="1575"/>
                    <a:pt x="5877" y="1575"/>
                    <a:pt x="5877" y="1576"/>
                  </a:cubicBezTo>
                  <a:cubicBezTo>
                    <a:pt x="5877" y="1576"/>
                    <a:pt x="5878" y="1577"/>
                    <a:pt x="5878" y="1577"/>
                  </a:cubicBezTo>
                  <a:cubicBezTo>
                    <a:pt x="5879" y="1577"/>
                    <a:pt x="5879" y="1576"/>
                    <a:pt x="5879" y="1576"/>
                  </a:cubicBezTo>
                  <a:cubicBezTo>
                    <a:pt x="5879" y="1575"/>
                    <a:pt x="5879" y="1575"/>
                    <a:pt x="5878" y="1575"/>
                  </a:cubicBezTo>
                  <a:moveTo>
                    <a:pt x="262" y="1573"/>
                  </a:moveTo>
                  <a:cubicBezTo>
                    <a:pt x="261" y="1573"/>
                    <a:pt x="260" y="1574"/>
                    <a:pt x="260" y="1576"/>
                  </a:cubicBezTo>
                  <a:cubicBezTo>
                    <a:pt x="260" y="1577"/>
                    <a:pt x="261" y="1578"/>
                    <a:pt x="262" y="1578"/>
                  </a:cubicBezTo>
                  <a:cubicBezTo>
                    <a:pt x="263" y="1578"/>
                    <a:pt x="265" y="1577"/>
                    <a:pt x="265" y="1576"/>
                  </a:cubicBezTo>
                  <a:cubicBezTo>
                    <a:pt x="265" y="1574"/>
                    <a:pt x="263" y="1573"/>
                    <a:pt x="262" y="1573"/>
                  </a:cubicBezTo>
                  <a:moveTo>
                    <a:pt x="5748" y="1573"/>
                  </a:moveTo>
                  <a:cubicBezTo>
                    <a:pt x="5746" y="1573"/>
                    <a:pt x="5745" y="1574"/>
                    <a:pt x="5745" y="1576"/>
                  </a:cubicBezTo>
                  <a:cubicBezTo>
                    <a:pt x="5745" y="1577"/>
                    <a:pt x="5746" y="1578"/>
                    <a:pt x="5748" y="1578"/>
                  </a:cubicBezTo>
                  <a:cubicBezTo>
                    <a:pt x="5749" y="1578"/>
                    <a:pt x="5750" y="1577"/>
                    <a:pt x="5750" y="1576"/>
                  </a:cubicBezTo>
                  <a:cubicBezTo>
                    <a:pt x="5750" y="1574"/>
                    <a:pt x="5749" y="1573"/>
                    <a:pt x="5748" y="1573"/>
                  </a:cubicBezTo>
                  <a:moveTo>
                    <a:pt x="393" y="1571"/>
                  </a:moveTo>
                  <a:cubicBezTo>
                    <a:pt x="390" y="1571"/>
                    <a:pt x="388" y="1573"/>
                    <a:pt x="388" y="1576"/>
                  </a:cubicBezTo>
                  <a:cubicBezTo>
                    <a:pt x="388" y="1578"/>
                    <a:pt x="390" y="1580"/>
                    <a:pt x="393" y="1580"/>
                  </a:cubicBezTo>
                  <a:cubicBezTo>
                    <a:pt x="395" y="1580"/>
                    <a:pt x="397" y="1578"/>
                    <a:pt x="397" y="1576"/>
                  </a:cubicBezTo>
                  <a:cubicBezTo>
                    <a:pt x="397" y="1573"/>
                    <a:pt x="395" y="1571"/>
                    <a:pt x="393" y="1571"/>
                  </a:cubicBezTo>
                  <a:moveTo>
                    <a:pt x="5617" y="1571"/>
                  </a:moveTo>
                  <a:cubicBezTo>
                    <a:pt x="5614" y="1571"/>
                    <a:pt x="5612" y="1573"/>
                    <a:pt x="5612" y="1576"/>
                  </a:cubicBezTo>
                  <a:cubicBezTo>
                    <a:pt x="5612" y="1578"/>
                    <a:pt x="5614" y="1581"/>
                    <a:pt x="5617" y="1581"/>
                  </a:cubicBezTo>
                  <a:cubicBezTo>
                    <a:pt x="5620" y="1581"/>
                    <a:pt x="5622" y="1578"/>
                    <a:pt x="5622" y="1576"/>
                  </a:cubicBezTo>
                  <a:cubicBezTo>
                    <a:pt x="5622" y="1573"/>
                    <a:pt x="5620" y="1571"/>
                    <a:pt x="5617" y="1571"/>
                  </a:cubicBezTo>
                  <a:moveTo>
                    <a:pt x="523" y="1570"/>
                  </a:moveTo>
                  <a:cubicBezTo>
                    <a:pt x="520" y="1570"/>
                    <a:pt x="517" y="1572"/>
                    <a:pt x="517" y="1576"/>
                  </a:cubicBezTo>
                  <a:cubicBezTo>
                    <a:pt x="517" y="1579"/>
                    <a:pt x="520" y="1582"/>
                    <a:pt x="523" y="1582"/>
                  </a:cubicBezTo>
                  <a:cubicBezTo>
                    <a:pt x="527" y="1582"/>
                    <a:pt x="529" y="1579"/>
                    <a:pt x="529" y="1576"/>
                  </a:cubicBezTo>
                  <a:cubicBezTo>
                    <a:pt x="529" y="1572"/>
                    <a:pt x="527" y="1570"/>
                    <a:pt x="523" y="1570"/>
                  </a:cubicBezTo>
                  <a:moveTo>
                    <a:pt x="5486" y="1569"/>
                  </a:moveTo>
                  <a:cubicBezTo>
                    <a:pt x="5483" y="1569"/>
                    <a:pt x="5480" y="1572"/>
                    <a:pt x="5480" y="1576"/>
                  </a:cubicBezTo>
                  <a:cubicBezTo>
                    <a:pt x="5480" y="1579"/>
                    <a:pt x="5483" y="1582"/>
                    <a:pt x="5486" y="1582"/>
                  </a:cubicBezTo>
                  <a:cubicBezTo>
                    <a:pt x="5490" y="1582"/>
                    <a:pt x="5493" y="1579"/>
                    <a:pt x="5493" y="1576"/>
                  </a:cubicBezTo>
                  <a:cubicBezTo>
                    <a:pt x="5493" y="1572"/>
                    <a:pt x="5490" y="1569"/>
                    <a:pt x="5486" y="1569"/>
                  </a:cubicBezTo>
                  <a:moveTo>
                    <a:pt x="654" y="1567"/>
                  </a:moveTo>
                  <a:cubicBezTo>
                    <a:pt x="649" y="1567"/>
                    <a:pt x="646" y="1571"/>
                    <a:pt x="646" y="1576"/>
                  </a:cubicBezTo>
                  <a:cubicBezTo>
                    <a:pt x="646" y="1580"/>
                    <a:pt x="649" y="1584"/>
                    <a:pt x="654" y="1584"/>
                  </a:cubicBezTo>
                  <a:cubicBezTo>
                    <a:pt x="658" y="1584"/>
                    <a:pt x="662" y="1580"/>
                    <a:pt x="662" y="1576"/>
                  </a:cubicBezTo>
                  <a:cubicBezTo>
                    <a:pt x="662" y="1571"/>
                    <a:pt x="658" y="1567"/>
                    <a:pt x="654" y="1567"/>
                  </a:cubicBezTo>
                  <a:moveTo>
                    <a:pt x="5356" y="1567"/>
                  </a:moveTo>
                  <a:cubicBezTo>
                    <a:pt x="5351" y="1567"/>
                    <a:pt x="5347" y="1571"/>
                    <a:pt x="5347" y="1576"/>
                  </a:cubicBezTo>
                  <a:cubicBezTo>
                    <a:pt x="5347" y="1580"/>
                    <a:pt x="5351" y="1584"/>
                    <a:pt x="5356" y="1584"/>
                  </a:cubicBezTo>
                  <a:cubicBezTo>
                    <a:pt x="5360" y="1584"/>
                    <a:pt x="5364" y="1580"/>
                    <a:pt x="5364" y="1576"/>
                  </a:cubicBezTo>
                  <a:cubicBezTo>
                    <a:pt x="5364" y="1571"/>
                    <a:pt x="5360" y="1567"/>
                    <a:pt x="5356" y="1567"/>
                  </a:cubicBezTo>
                  <a:moveTo>
                    <a:pt x="784" y="1566"/>
                  </a:moveTo>
                  <a:cubicBezTo>
                    <a:pt x="779" y="1566"/>
                    <a:pt x="774" y="1570"/>
                    <a:pt x="774" y="1576"/>
                  </a:cubicBezTo>
                  <a:cubicBezTo>
                    <a:pt x="774" y="1581"/>
                    <a:pt x="779" y="1586"/>
                    <a:pt x="784" y="1586"/>
                  </a:cubicBezTo>
                  <a:cubicBezTo>
                    <a:pt x="790" y="1586"/>
                    <a:pt x="795" y="1581"/>
                    <a:pt x="795" y="1576"/>
                  </a:cubicBezTo>
                  <a:cubicBezTo>
                    <a:pt x="795" y="1570"/>
                    <a:pt x="790" y="1566"/>
                    <a:pt x="784" y="1566"/>
                  </a:cubicBezTo>
                  <a:moveTo>
                    <a:pt x="5225" y="1566"/>
                  </a:moveTo>
                  <a:cubicBezTo>
                    <a:pt x="5220" y="1566"/>
                    <a:pt x="5215" y="1570"/>
                    <a:pt x="5215" y="1576"/>
                  </a:cubicBezTo>
                  <a:cubicBezTo>
                    <a:pt x="5215" y="1581"/>
                    <a:pt x="5220" y="1586"/>
                    <a:pt x="5225" y="1586"/>
                  </a:cubicBezTo>
                  <a:cubicBezTo>
                    <a:pt x="5231" y="1586"/>
                    <a:pt x="5235" y="1581"/>
                    <a:pt x="5235" y="1576"/>
                  </a:cubicBezTo>
                  <a:cubicBezTo>
                    <a:pt x="5235" y="1570"/>
                    <a:pt x="5231" y="1566"/>
                    <a:pt x="5225" y="1566"/>
                  </a:cubicBezTo>
                  <a:moveTo>
                    <a:pt x="915" y="1564"/>
                  </a:moveTo>
                  <a:cubicBezTo>
                    <a:pt x="908" y="1564"/>
                    <a:pt x="903" y="1569"/>
                    <a:pt x="903" y="1576"/>
                  </a:cubicBezTo>
                  <a:cubicBezTo>
                    <a:pt x="903" y="1582"/>
                    <a:pt x="908" y="1588"/>
                    <a:pt x="915" y="1588"/>
                  </a:cubicBezTo>
                  <a:cubicBezTo>
                    <a:pt x="922" y="1588"/>
                    <a:pt x="927" y="1582"/>
                    <a:pt x="927" y="1576"/>
                  </a:cubicBezTo>
                  <a:cubicBezTo>
                    <a:pt x="927" y="1569"/>
                    <a:pt x="922" y="1564"/>
                    <a:pt x="915" y="1564"/>
                  </a:cubicBezTo>
                  <a:moveTo>
                    <a:pt x="5095" y="1563"/>
                  </a:moveTo>
                  <a:cubicBezTo>
                    <a:pt x="5088" y="1563"/>
                    <a:pt x="5082" y="1569"/>
                    <a:pt x="5082" y="1576"/>
                  </a:cubicBezTo>
                  <a:cubicBezTo>
                    <a:pt x="5082" y="1583"/>
                    <a:pt x="5088" y="1588"/>
                    <a:pt x="5095" y="1588"/>
                  </a:cubicBezTo>
                  <a:cubicBezTo>
                    <a:pt x="5101" y="1588"/>
                    <a:pt x="5107" y="1583"/>
                    <a:pt x="5107" y="1576"/>
                  </a:cubicBezTo>
                  <a:cubicBezTo>
                    <a:pt x="5107" y="1569"/>
                    <a:pt x="5101" y="1563"/>
                    <a:pt x="5095" y="1563"/>
                  </a:cubicBezTo>
                  <a:moveTo>
                    <a:pt x="1046" y="1562"/>
                  </a:moveTo>
                  <a:cubicBezTo>
                    <a:pt x="1038" y="1562"/>
                    <a:pt x="1032" y="1568"/>
                    <a:pt x="1032" y="1576"/>
                  </a:cubicBezTo>
                  <a:cubicBezTo>
                    <a:pt x="1032" y="1583"/>
                    <a:pt x="1038" y="1590"/>
                    <a:pt x="1046" y="1590"/>
                  </a:cubicBezTo>
                  <a:cubicBezTo>
                    <a:pt x="1053" y="1590"/>
                    <a:pt x="1059" y="1583"/>
                    <a:pt x="1059" y="1576"/>
                  </a:cubicBezTo>
                  <a:cubicBezTo>
                    <a:pt x="1059" y="1568"/>
                    <a:pt x="1053" y="1562"/>
                    <a:pt x="1046" y="1562"/>
                  </a:cubicBezTo>
                  <a:moveTo>
                    <a:pt x="4964" y="1562"/>
                  </a:moveTo>
                  <a:cubicBezTo>
                    <a:pt x="4956" y="1562"/>
                    <a:pt x="4950" y="1568"/>
                    <a:pt x="4950" y="1576"/>
                  </a:cubicBezTo>
                  <a:cubicBezTo>
                    <a:pt x="4950" y="1584"/>
                    <a:pt x="4956" y="1590"/>
                    <a:pt x="4964" y="1590"/>
                  </a:cubicBezTo>
                  <a:cubicBezTo>
                    <a:pt x="4972" y="1590"/>
                    <a:pt x="4978" y="1584"/>
                    <a:pt x="4978" y="1576"/>
                  </a:cubicBezTo>
                  <a:cubicBezTo>
                    <a:pt x="4978" y="1568"/>
                    <a:pt x="4972" y="1562"/>
                    <a:pt x="4964" y="1562"/>
                  </a:cubicBezTo>
                  <a:moveTo>
                    <a:pt x="1176" y="1560"/>
                  </a:moveTo>
                  <a:cubicBezTo>
                    <a:pt x="1168" y="1560"/>
                    <a:pt x="1160" y="1567"/>
                    <a:pt x="1160" y="1576"/>
                  </a:cubicBezTo>
                  <a:cubicBezTo>
                    <a:pt x="1160" y="1585"/>
                    <a:pt x="1168" y="1592"/>
                    <a:pt x="1176" y="1592"/>
                  </a:cubicBezTo>
                  <a:cubicBezTo>
                    <a:pt x="1185" y="1592"/>
                    <a:pt x="1192" y="1585"/>
                    <a:pt x="1192" y="1576"/>
                  </a:cubicBezTo>
                  <a:cubicBezTo>
                    <a:pt x="1192" y="1567"/>
                    <a:pt x="1185" y="1560"/>
                    <a:pt x="1176" y="1560"/>
                  </a:cubicBezTo>
                  <a:moveTo>
                    <a:pt x="4833" y="1560"/>
                  </a:moveTo>
                  <a:cubicBezTo>
                    <a:pt x="4825" y="1560"/>
                    <a:pt x="4817" y="1567"/>
                    <a:pt x="4817" y="1576"/>
                  </a:cubicBezTo>
                  <a:cubicBezTo>
                    <a:pt x="4817" y="1585"/>
                    <a:pt x="4825" y="1592"/>
                    <a:pt x="4833" y="1592"/>
                  </a:cubicBezTo>
                  <a:cubicBezTo>
                    <a:pt x="4842" y="1592"/>
                    <a:pt x="4849" y="1585"/>
                    <a:pt x="4849" y="1576"/>
                  </a:cubicBezTo>
                  <a:cubicBezTo>
                    <a:pt x="4849" y="1567"/>
                    <a:pt x="4842" y="1560"/>
                    <a:pt x="4833" y="1560"/>
                  </a:cubicBezTo>
                  <a:moveTo>
                    <a:pt x="1307" y="1558"/>
                  </a:moveTo>
                  <a:cubicBezTo>
                    <a:pt x="1297" y="1558"/>
                    <a:pt x="1289" y="1566"/>
                    <a:pt x="1289" y="1576"/>
                  </a:cubicBezTo>
                  <a:cubicBezTo>
                    <a:pt x="1289" y="1586"/>
                    <a:pt x="1297" y="1594"/>
                    <a:pt x="1307" y="1594"/>
                  </a:cubicBezTo>
                  <a:cubicBezTo>
                    <a:pt x="1317" y="1594"/>
                    <a:pt x="1325" y="1586"/>
                    <a:pt x="1325" y="1576"/>
                  </a:cubicBezTo>
                  <a:cubicBezTo>
                    <a:pt x="1325" y="1566"/>
                    <a:pt x="1317" y="1558"/>
                    <a:pt x="1307" y="1558"/>
                  </a:cubicBezTo>
                  <a:moveTo>
                    <a:pt x="4703" y="1558"/>
                  </a:moveTo>
                  <a:cubicBezTo>
                    <a:pt x="4693" y="1558"/>
                    <a:pt x="4685" y="1566"/>
                    <a:pt x="4685" y="1576"/>
                  </a:cubicBezTo>
                  <a:cubicBezTo>
                    <a:pt x="4685" y="1586"/>
                    <a:pt x="4693" y="1594"/>
                    <a:pt x="4703" y="1594"/>
                  </a:cubicBezTo>
                  <a:cubicBezTo>
                    <a:pt x="4712" y="1594"/>
                    <a:pt x="4720" y="1586"/>
                    <a:pt x="4720" y="1576"/>
                  </a:cubicBezTo>
                  <a:cubicBezTo>
                    <a:pt x="4720" y="1566"/>
                    <a:pt x="4712" y="1558"/>
                    <a:pt x="4703" y="1558"/>
                  </a:cubicBezTo>
                  <a:moveTo>
                    <a:pt x="1438" y="1556"/>
                  </a:moveTo>
                  <a:cubicBezTo>
                    <a:pt x="1427" y="1556"/>
                    <a:pt x="1418" y="1565"/>
                    <a:pt x="1418" y="1576"/>
                  </a:cubicBezTo>
                  <a:cubicBezTo>
                    <a:pt x="1418" y="1587"/>
                    <a:pt x="1427" y="1595"/>
                    <a:pt x="1438" y="1595"/>
                  </a:cubicBezTo>
                  <a:cubicBezTo>
                    <a:pt x="1448" y="1595"/>
                    <a:pt x="1457" y="1587"/>
                    <a:pt x="1457" y="1576"/>
                  </a:cubicBezTo>
                  <a:cubicBezTo>
                    <a:pt x="1457" y="1565"/>
                    <a:pt x="1448" y="1556"/>
                    <a:pt x="1438" y="1556"/>
                  </a:cubicBezTo>
                  <a:moveTo>
                    <a:pt x="4572" y="1556"/>
                  </a:moveTo>
                  <a:cubicBezTo>
                    <a:pt x="4561" y="1556"/>
                    <a:pt x="4553" y="1565"/>
                    <a:pt x="4553" y="1576"/>
                  </a:cubicBezTo>
                  <a:cubicBezTo>
                    <a:pt x="4553" y="1587"/>
                    <a:pt x="4561" y="1595"/>
                    <a:pt x="4572" y="1595"/>
                  </a:cubicBezTo>
                  <a:cubicBezTo>
                    <a:pt x="4583" y="1595"/>
                    <a:pt x="4592" y="1587"/>
                    <a:pt x="4592" y="1576"/>
                  </a:cubicBezTo>
                  <a:cubicBezTo>
                    <a:pt x="4592" y="1565"/>
                    <a:pt x="4583" y="1556"/>
                    <a:pt x="4572" y="1556"/>
                  </a:cubicBezTo>
                  <a:moveTo>
                    <a:pt x="1568" y="1554"/>
                  </a:moveTo>
                  <a:cubicBezTo>
                    <a:pt x="1556" y="1554"/>
                    <a:pt x="1547" y="1564"/>
                    <a:pt x="1547" y="1576"/>
                  </a:cubicBezTo>
                  <a:cubicBezTo>
                    <a:pt x="1547" y="1588"/>
                    <a:pt x="1556" y="1597"/>
                    <a:pt x="1568" y="1597"/>
                  </a:cubicBezTo>
                  <a:cubicBezTo>
                    <a:pt x="1580" y="1597"/>
                    <a:pt x="1590" y="1588"/>
                    <a:pt x="1590" y="1576"/>
                  </a:cubicBezTo>
                  <a:cubicBezTo>
                    <a:pt x="1590" y="1564"/>
                    <a:pt x="1580" y="1554"/>
                    <a:pt x="1568" y="1554"/>
                  </a:cubicBezTo>
                  <a:moveTo>
                    <a:pt x="4441" y="1554"/>
                  </a:moveTo>
                  <a:cubicBezTo>
                    <a:pt x="4430" y="1554"/>
                    <a:pt x="4420" y="1564"/>
                    <a:pt x="4420" y="1576"/>
                  </a:cubicBezTo>
                  <a:cubicBezTo>
                    <a:pt x="4420" y="1588"/>
                    <a:pt x="4430" y="1597"/>
                    <a:pt x="4441" y="1597"/>
                  </a:cubicBezTo>
                  <a:cubicBezTo>
                    <a:pt x="4453" y="1597"/>
                    <a:pt x="4463" y="1588"/>
                    <a:pt x="4463" y="1576"/>
                  </a:cubicBezTo>
                  <a:cubicBezTo>
                    <a:pt x="4463" y="1564"/>
                    <a:pt x="4453" y="1554"/>
                    <a:pt x="4441" y="1554"/>
                  </a:cubicBezTo>
                  <a:moveTo>
                    <a:pt x="1699" y="1553"/>
                  </a:moveTo>
                  <a:cubicBezTo>
                    <a:pt x="1686" y="1553"/>
                    <a:pt x="1676" y="1563"/>
                    <a:pt x="1676" y="1576"/>
                  </a:cubicBezTo>
                  <a:cubicBezTo>
                    <a:pt x="1676" y="1589"/>
                    <a:pt x="1686" y="1599"/>
                    <a:pt x="1699" y="1599"/>
                  </a:cubicBezTo>
                  <a:cubicBezTo>
                    <a:pt x="1712" y="1599"/>
                    <a:pt x="1722" y="1589"/>
                    <a:pt x="1722" y="1576"/>
                  </a:cubicBezTo>
                  <a:cubicBezTo>
                    <a:pt x="1722" y="1563"/>
                    <a:pt x="1712" y="1553"/>
                    <a:pt x="1699" y="1553"/>
                  </a:cubicBezTo>
                  <a:moveTo>
                    <a:pt x="4311" y="1553"/>
                  </a:moveTo>
                  <a:cubicBezTo>
                    <a:pt x="4298" y="1553"/>
                    <a:pt x="4288" y="1563"/>
                    <a:pt x="4288" y="1576"/>
                  </a:cubicBezTo>
                  <a:cubicBezTo>
                    <a:pt x="4288" y="1589"/>
                    <a:pt x="4298" y="1599"/>
                    <a:pt x="4311" y="1599"/>
                  </a:cubicBezTo>
                  <a:cubicBezTo>
                    <a:pt x="4324" y="1599"/>
                    <a:pt x="4334" y="1589"/>
                    <a:pt x="4334" y="1576"/>
                  </a:cubicBezTo>
                  <a:cubicBezTo>
                    <a:pt x="4334" y="1563"/>
                    <a:pt x="4324" y="1553"/>
                    <a:pt x="4311" y="1553"/>
                  </a:cubicBezTo>
                  <a:moveTo>
                    <a:pt x="1829" y="1551"/>
                  </a:moveTo>
                  <a:cubicBezTo>
                    <a:pt x="1816" y="1551"/>
                    <a:pt x="1805" y="1562"/>
                    <a:pt x="1805" y="1576"/>
                  </a:cubicBezTo>
                  <a:cubicBezTo>
                    <a:pt x="1805" y="1589"/>
                    <a:pt x="1816" y="1600"/>
                    <a:pt x="1829" y="1600"/>
                  </a:cubicBezTo>
                  <a:cubicBezTo>
                    <a:pt x="1843" y="1600"/>
                    <a:pt x="1854" y="1589"/>
                    <a:pt x="1854" y="1576"/>
                  </a:cubicBezTo>
                  <a:cubicBezTo>
                    <a:pt x="1854" y="1562"/>
                    <a:pt x="1843" y="1551"/>
                    <a:pt x="1829" y="1551"/>
                  </a:cubicBezTo>
                  <a:moveTo>
                    <a:pt x="4180" y="1551"/>
                  </a:moveTo>
                  <a:cubicBezTo>
                    <a:pt x="4166" y="1551"/>
                    <a:pt x="4155" y="1562"/>
                    <a:pt x="4155" y="1576"/>
                  </a:cubicBezTo>
                  <a:cubicBezTo>
                    <a:pt x="4155" y="1590"/>
                    <a:pt x="4166" y="1601"/>
                    <a:pt x="4180" y="1601"/>
                  </a:cubicBezTo>
                  <a:cubicBezTo>
                    <a:pt x="4194" y="1601"/>
                    <a:pt x="4205" y="1590"/>
                    <a:pt x="4205" y="1576"/>
                  </a:cubicBezTo>
                  <a:cubicBezTo>
                    <a:pt x="4205" y="1562"/>
                    <a:pt x="4194" y="1551"/>
                    <a:pt x="4180" y="1551"/>
                  </a:cubicBezTo>
                  <a:moveTo>
                    <a:pt x="1960" y="1549"/>
                  </a:moveTo>
                  <a:cubicBezTo>
                    <a:pt x="1945" y="1549"/>
                    <a:pt x="1934" y="1561"/>
                    <a:pt x="1934" y="1576"/>
                  </a:cubicBezTo>
                  <a:cubicBezTo>
                    <a:pt x="1934" y="1590"/>
                    <a:pt x="1945" y="1602"/>
                    <a:pt x="1960" y="1602"/>
                  </a:cubicBezTo>
                  <a:cubicBezTo>
                    <a:pt x="1975" y="1602"/>
                    <a:pt x="1986" y="1590"/>
                    <a:pt x="1986" y="1576"/>
                  </a:cubicBezTo>
                  <a:cubicBezTo>
                    <a:pt x="1986" y="1561"/>
                    <a:pt x="1975" y="1549"/>
                    <a:pt x="1960" y="1549"/>
                  </a:cubicBezTo>
                  <a:moveTo>
                    <a:pt x="4050" y="1549"/>
                  </a:moveTo>
                  <a:cubicBezTo>
                    <a:pt x="4035" y="1549"/>
                    <a:pt x="4023" y="1561"/>
                    <a:pt x="4023" y="1576"/>
                  </a:cubicBezTo>
                  <a:cubicBezTo>
                    <a:pt x="4023" y="1590"/>
                    <a:pt x="4035" y="1602"/>
                    <a:pt x="4050" y="1602"/>
                  </a:cubicBezTo>
                  <a:cubicBezTo>
                    <a:pt x="4064" y="1602"/>
                    <a:pt x="4076" y="1590"/>
                    <a:pt x="4076" y="1576"/>
                  </a:cubicBezTo>
                  <a:cubicBezTo>
                    <a:pt x="4076" y="1561"/>
                    <a:pt x="4064" y="1549"/>
                    <a:pt x="4050" y="1549"/>
                  </a:cubicBezTo>
                  <a:moveTo>
                    <a:pt x="131" y="1445"/>
                  </a:moveTo>
                  <a:cubicBezTo>
                    <a:pt x="131" y="1445"/>
                    <a:pt x="131" y="1445"/>
                    <a:pt x="131" y="1445"/>
                  </a:cubicBezTo>
                  <a:cubicBezTo>
                    <a:pt x="131" y="1446"/>
                    <a:pt x="131" y="1446"/>
                    <a:pt x="131" y="1446"/>
                  </a:cubicBezTo>
                  <a:cubicBezTo>
                    <a:pt x="132" y="1445"/>
                    <a:pt x="132" y="1445"/>
                    <a:pt x="132" y="1445"/>
                  </a:cubicBezTo>
                  <a:cubicBezTo>
                    <a:pt x="131" y="1445"/>
                    <a:pt x="131" y="1445"/>
                    <a:pt x="131" y="1445"/>
                  </a:cubicBezTo>
                  <a:moveTo>
                    <a:pt x="5878" y="1445"/>
                  </a:moveTo>
                  <a:cubicBezTo>
                    <a:pt x="5878" y="1445"/>
                    <a:pt x="5878" y="1445"/>
                    <a:pt x="5878" y="1445"/>
                  </a:cubicBezTo>
                  <a:cubicBezTo>
                    <a:pt x="5878" y="1446"/>
                    <a:pt x="5878" y="1446"/>
                    <a:pt x="5878" y="1446"/>
                  </a:cubicBezTo>
                  <a:cubicBezTo>
                    <a:pt x="5879" y="1445"/>
                    <a:pt x="5879" y="1445"/>
                    <a:pt x="5879" y="1445"/>
                  </a:cubicBezTo>
                  <a:cubicBezTo>
                    <a:pt x="5878" y="1445"/>
                    <a:pt x="5878" y="1445"/>
                    <a:pt x="5878" y="1445"/>
                  </a:cubicBezTo>
                  <a:moveTo>
                    <a:pt x="262" y="1443"/>
                  </a:moveTo>
                  <a:cubicBezTo>
                    <a:pt x="261" y="1443"/>
                    <a:pt x="260" y="1444"/>
                    <a:pt x="260" y="1445"/>
                  </a:cubicBezTo>
                  <a:cubicBezTo>
                    <a:pt x="260" y="1446"/>
                    <a:pt x="261" y="1447"/>
                    <a:pt x="262" y="1447"/>
                  </a:cubicBezTo>
                  <a:cubicBezTo>
                    <a:pt x="263" y="1447"/>
                    <a:pt x="264" y="1446"/>
                    <a:pt x="264" y="1445"/>
                  </a:cubicBezTo>
                  <a:cubicBezTo>
                    <a:pt x="264" y="1444"/>
                    <a:pt x="263" y="1443"/>
                    <a:pt x="262" y="1443"/>
                  </a:cubicBezTo>
                  <a:moveTo>
                    <a:pt x="5748" y="1443"/>
                  </a:moveTo>
                  <a:cubicBezTo>
                    <a:pt x="5746" y="1443"/>
                    <a:pt x="5745" y="1444"/>
                    <a:pt x="5745" y="1445"/>
                  </a:cubicBezTo>
                  <a:cubicBezTo>
                    <a:pt x="5745" y="1446"/>
                    <a:pt x="5746" y="1447"/>
                    <a:pt x="5748" y="1447"/>
                  </a:cubicBezTo>
                  <a:cubicBezTo>
                    <a:pt x="5749" y="1447"/>
                    <a:pt x="5750" y="1446"/>
                    <a:pt x="5750" y="1445"/>
                  </a:cubicBezTo>
                  <a:cubicBezTo>
                    <a:pt x="5750" y="1444"/>
                    <a:pt x="5749" y="1443"/>
                    <a:pt x="5748" y="1443"/>
                  </a:cubicBezTo>
                  <a:moveTo>
                    <a:pt x="393" y="1442"/>
                  </a:moveTo>
                  <a:cubicBezTo>
                    <a:pt x="391" y="1442"/>
                    <a:pt x="389" y="1443"/>
                    <a:pt x="389" y="1445"/>
                  </a:cubicBezTo>
                  <a:cubicBezTo>
                    <a:pt x="389" y="1447"/>
                    <a:pt x="391" y="1449"/>
                    <a:pt x="393" y="1449"/>
                  </a:cubicBezTo>
                  <a:cubicBezTo>
                    <a:pt x="395" y="1449"/>
                    <a:pt x="396" y="1447"/>
                    <a:pt x="396" y="1445"/>
                  </a:cubicBezTo>
                  <a:cubicBezTo>
                    <a:pt x="396" y="1443"/>
                    <a:pt x="395" y="1442"/>
                    <a:pt x="393" y="1442"/>
                  </a:cubicBezTo>
                  <a:moveTo>
                    <a:pt x="5617" y="1441"/>
                  </a:moveTo>
                  <a:cubicBezTo>
                    <a:pt x="5615" y="1441"/>
                    <a:pt x="5613" y="1443"/>
                    <a:pt x="5613" y="1445"/>
                  </a:cubicBezTo>
                  <a:cubicBezTo>
                    <a:pt x="5613" y="1447"/>
                    <a:pt x="5615" y="1449"/>
                    <a:pt x="5617" y="1449"/>
                  </a:cubicBezTo>
                  <a:cubicBezTo>
                    <a:pt x="5619" y="1449"/>
                    <a:pt x="5621" y="1447"/>
                    <a:pt x="5621" y="1445"/>
                  </a:cubicBezTo>
                  <a:cubicBezTo>
                    <a:pt x="5621" y="1443"/>
                    <a:pt x="5619" y="1441"/>
                    <a:pt x="5617" y="1441"/>
                  </a:cubicBezTo>
                  <a:moveTo>
                    <a:pt x="523" y="1439"/>
                  </a:moveTo>
                  <a:cubicBezTo>
                    <a:pt x="520" y="1439"/>
                    <a:pt x="517" y="1442"/>
                    <a:pt x="517" y="1445"/>
                  </a:cubicBezTo>
                  <a:cubicBezTo>
                    <a:pt x="517" y="1448"/>
                    <a:pt x="520" y="1451"/>
                    <a:pt x="523" y="1451"/>
                  </a:cubicBezTo>
                  <a:cubicBezTo>
                    <a:pt x="526" y="1451"/>
                    <a:pt x="529" y="1448"/>
                    <a:pt x="529" y="1445"/>
                  </a:cubicBezTo>
                  <a:cubicBezTo>
                    <a:pt x="529" y="1442"/>
                    <a:pt x="526" y="1439"/>
                    <a:pt x="523" y="1439"/>
                  </a:cubicBezTo>
                  <a:moveTo>
                    <a:pt x="5486" y="1439"/>
                  </a:moveTo>
                  <a:cubicBezTo>
                    <a:pt x="5483" y="1439"/>
                    <a:pt x="5481" y="1442"/>
                    <a:pt x="5481" y="1445"/>
                  </a:cubicBezTo>
                  <a:cubicBezTo>
                    <a:pt x="5481" y="1448"/>
                    <a:pt x="5483" y="1451"/>
                    <a:pt x="5486" y="1451"/>
                  </a:cubicBezTo>
                  <a:cubicBezTo>
                    <a:pt x="5490" y="1451"/>
                    <a:pt x="5492" y="1448"/>
                    <a:pt x="5492" y="1445"/>
                  </a:cubicBezTo>
                  <a:cubicBezTo>
                    <a:pt x="5492" y="1442"/>
                    <a:pt x="5490" y="1439"/>
                    <a:pt x="5486" y="1439"/>
                  </a:cubicBezTo>
                  <a:moveTo>
                    <a:pt x="654" y="1438"/>
                  </a:moveTo>
                  <a:cubicBezTo>
                    <a:pt x="650" y="1438"/>
                    <a:pt x="646" y="1441"/>
                    <a:pt x="646" y="1445"/>
                  </a:cubicBezTo>
                  <a:cubicBezTo>
                    <a:pt x="646" y="1449"/>
                    <a:pt x="650" y="1453"/>
                    <a:pt x="654" y="1453"/>
                  </a:cubicBezTo>
                  <a:cubicBezTo>
                    <a:pt x="658" y="1453"/>
                    <a:pt x="661" y="1449"/>
                    <a:pt x="661" y="1445"/>
                  </a:cubicBezTo>
                  <a:cubicBezTo>
                    <a:pt x="661" y="1441"/>
                    <a:pt x="658" y="1438"/>
                    <a:pt x="654" y="1438"/>
                  </a:cubicBezTo>
                  <a:moveTo>
                    <a:pt x="5356" y="1438"/>
                  </a:moveTo>
                  <a:cubicBezTo>
                    <a:pt x="5352" y="1438"/>
                    <a:pt x="5348" y="1441"/>
                    <a:pt x="5348" y="1445"/>
                  </a:cubicBezTo>
                  <a:cubicBezTo>
                    <a:pt x="5348" y="1449"/>
                    <a:pt x="5352" y="1453"/>
                    <a:pt x="5356" y="1453"/>
                  </a:cubicBezTo>
                  <a:cubicBezTo>
                    <a:pt x="5360" y="1453"/>
                    <a:pt x="5363" y="1449"/>
                    <a:pt x="5363" y="1445"/>
                  </a:cubicBezTo>
                  <a:cubicBezTo>
                    <a:pt x="5363" y="1441"/>
                    <a:pt x="5360" y="1438"/>
                    <a:pt x="5356" y="1438"/>
                  </a:cubicBezTo>
                  <a:moveTo>
                    <a:pt x="784" y="1436"/>
                  </a:moveTo>
                  <a:cubicBezTo>
                    <a:pt x="779" y="1436"/>
                    <a:pt x="775" y="1440"/>
                    <a:pt x="775" y="1445"/>
                  </a:cubicBezTo>
                  <a:cubicBezTo>
                    <a:pt x="775" y="1450"/>
                    <a:pt x="779" y="1455"/>
                    <a:pt x="784" y="1455"/>
                  </a:cubicBezTo>
                  <a:cubicBezTo>
                    <a:pt x="790" y="1455"/>
                    <a:pt x="794" y="1450"/>
                    <a:pt x="794" y="1445"/>
                  </a:cubicBezTo>
                  <a:cubicBezTo>
                    <a:pt x="794" y="1440"/>
                    <a:pt x="790" y="1436"/>
                    <a:pt x="784" y="1436"/>
                  </a:cubicBezTo>
                  <a:moveTo>
                    <a:pt x="5225" y="1436"/>
                  </a:moveTo>
                  <a:cubicBezTo>
                    <a:pt x="5220" y="1436"/>
                    <a:pt x="5216" y="1440"/>
                    <a:pt x="5216" y="1445"/>
                  </a:cubicBezTo>
                  <a:cubicBezTo>
                    <a:pt x="5216" y="1450"/>
                    <a:pt x="5220" y="1455"/>
                    <a:pt x="5225" y="1455"/>
                  </a:cubicBezTo>
                  <a:cubicBezTo>
                    <a:pt x="5230" y="1455"/>
                    <a:pt x="5235" y="1450"/>
                    <a:pt x="5235" y="1445"/>
                  </a:cubicBezTo>
                  <a:cubicBezTo>
                    <a:pt x="5235" y="1440"/>
                    <a:pt x="5230" y="1436"/>
                    <a:pt x="5225" y="1436"/>
                  </a:cubicBezTo>
                  <a:moveTo>
                    <a:pt x="915" y="1434"/>
                  </a:moveTo>
                  <a:cubicBezTo>
                    <a:pt x="909" y="1434"/>
                    <a:pt x="904" y="1439"/>
                    <a:pt x="904" y="1445"/>
                  </a:cubicBezTo>
                  <a:cubicBezTo>
                    <a:pt x="904" y="1451"/>
                    <a:pt x="909" y="1456"/>
                    <a:pt x="915" y="1456"/>
                  </a:cubicBezTo>
                  <a:cubicBezTo>
                    <a:pt x="921" y="1456"/>
                    <a:pt x="926" y="1451"/>
                    <a:pt x="926" y="1445"/>
                  </a:cubicBezTo>
                  <a:cubicBezTo>
                    <a:pt x="926" y="1439"/>
                    <a:pt x="921" y="1434"/>
                    <a:pt x="915" y="1434"/>
                  </a:cubicBezTo>
                  <a:moveTo>
                    <a:pt x="5095" y="1434"/>
                  </a:moveTo>
                  <a:cubicBezTo>
                    <a:pt x="5088" y="1434"/>
                    <a:pt x="5083" y="1439"/>
                    <a:pt x="5083" y="1445"/>
                  </a:cubicBezTo>
                  <a:cubicBezTo>
                    <a:pt x="5083" y="1452"/>
                    <a:pt x="5088" y="1457"/>
                    <a:pt x="5095" y="1457"/>
                  </a:cubicBezTo>
                  <a:cubicBezTo>
                    <a:pt x="5101" y="1457"/>
                    <a:pt x="5106" y="1452"/>
                    <a:pt x="5106" y="1445"/>
                  </a:cubicBezTo>
                  <a:cubicBezTo>
                    <a:pt x="5106" y="1439"/>
                    <a:pt x="5101" y="1434"/>
                    <a:pt x="5095" y="1434"/>
                  </a:cubicBezTo>
                  <a:moveTo>
                    <a:pt x="1046" y="1432"/>
                  </a:moveTo>
                  <a:cubicBezTo>
                    <a:pt x="1039" y="1432"/>
                    <a:pt x="1033" y="1438"/>
                    <a:pt x="1033" y="1445"/>
                  </a:cubicBezTo>
                  <a:cubicBezTo>
                    <a:pt x="1033" y="1452"/>
                    <a:pt x="1039" y="1458"/>
                    <a:pt x="1046" y="1458"/>
                  </a:cubicBezTo>
                  <a:cubicBezTo>
                    <a:pt x="1053" y="1458"/>
                    <a:pt x="1059" y="1452"/>
                    <a:pt x="1059" y="1445"/>
                  </a:cubicBezTo>
                  <a:cubicBezTo>
                    <a:pt x="1059" y="1438"/>
                    <a:pt x="1053" y="1432"/>
                    <a:pt x="1046" y="1432"/>
                  </a:cubicBezTo>
                  <a:moveTo>
                    <a:pt x="4964" y="1432"/>
                  </a:moveTo>
                  <a:cubicBezTo>
                    <a:pt x="4957" y="1432"/>
                    <a:pt x="4951" y="1438"/>
                    <a:pt x="4951" y="1445"/>
                  </a:cubicBezTo>
                  <a:cubicBezTo>
                    <a:pt x="4951" y="1453"/>
                    <a:pt x="4957" y="1459"/>
                    <a:pt x="4964" y="1459"/>
                  </a:cubicBezTo>
                  <a:cubicBezTo>
                    <a:pt x="4971" y="1459"/>
                    <a:pt x="4977" y="1453"/>
                    <a:pt x="4977" y="1445"/>
                  </a:cubicBezTo>
                  <a:cubicBezTo>
                    <a:pt x="4977" y="1438"/>
                    <a:pt x="4971" y="1432"/>
                    <a:pt x="4964" y="1432"/>
                  </a:cubicBezTo>
                  <a:moveTo>
                    <a:pt x="1176" y="1430"/>
                  </a:moveTo>
                  <a:cubicBezTo>
                    <a:pt x="1168" y="1430"/>
                    <a:pt x="1161" y="1437"/>
                    <a:pt x="1161" y="1445"/>
                  </a:cubicBezTo>
                  <a:cubicBezTo>
                    <a:pt x="1161" y="1453"/>
                    <a:pt x="1168" y="1460"/>
                    <a:pt x="1176" y="1460"/>
                  </a:cubicBezTo>
                  <a:cubicBezTo>
                    <a:pt x="1185" y="1460"/>
                    <a:pt x="1191" y="1453"/>
                    <a:pt x="1191" y="1445"/>
                  </a:cubicBezTo>
                  <a:cubicBezTo>
                    <a:pt x="1191" y="1437"/>
                    <a:pt x="1185" y="1430"/>
                    <a:pt x="1176" y="1430"/>
                  </a:cubicBezTo>
                  <a:moveTo>
                    <a:pt x="4833" y="1430"/>
                  </a:moveTo>
                  <a:cubicBezTo>
                    <a:pt x="4825" y="1430"/>
                    <a:pt x="4818" y="1437"/>
                    <a:pt x="4818" y="1445"/>
                  </a:cubicBezTo>
                  <a:cubicBezTo>
                    <a:pt x="4818" y="1454"/>
                    <a:pt x="4825" y="1460"/>
                    <a:pt x="4833" y="1460"/>
                  </a:cubicBezTo>
                  <a:cubicBezTo>
                    <a:pt x="4842" y="1460"/>
                    <a:pt x="4849" y="1454"/>
                    <a:pt x="4849" y="1445"/>
                  </a:cubicBezTo>
                  <a:cubicBezTo>
                    <a:pt x="4849" y="1437"/>
                    <a:pt x="4842" y="1430"/>
                    <a:pt x="4833" y="1430"/>
                  </a:cubicBezTo>
                  <a:moveTo>
                    <a:pt x="1307" y="1429"/>
                  </a:moveTo>
                  <a:cubicBezTo>
                    <a:pt x="1298" y="1429"/>
                    <a:pt x="1290" y="1436"/>
                    <a:pt x="1290" y="1445"/>
                  </a:cubicBezTo>
                  <a:cubicBezTo>
                    <a:pt x="1290" y="1454"/>
                    <a:pt x="1298" y="1462"/>
                    <a:pt x="1307" y="1462"/>
                  </a:cubicBezTo>
                  <a:cubicBezTo>
                    <a:pt x="1316" y="1462"/>
                    <a:pt x="1324" y="1454"/>
                    <a:pt x="1324" y="1445"/>
                  </a:cubicBezTo>
                  <a:cubicBezTo>
                    <a:pt x="1324" y="1436"/>
                    <a:pt x="1316" y="1429"/>
                    <a:pt x="1307" y="1429"/>
                  </a:cubicBezTo>
                  <a:moveTo>
                    <a:pt x="4703" y="1428"/>
                  </a:moveTo>
                  <a:cubicBezTo>
                    <a:pt x="4693" y="1428"/>
                    <a:pt x="4686" y="1436"/>
                    <a:pt x="4686" y="1445"/>
                  </a:cubicBezTo>
                  <a:cubicBezTo>
                    <a:pt x="4686" y="1455"/>
                    <a:pt x="4693" y="1462"/>
                    <a:pt x="4703" y="1462"/>
                  </a:cubicBezTo>
                  <a:cubicBezTo>
                    <a:pt x="4712" y="1462"/>
                    <a:pt x="4720" y="1455"/>
                    <a:pt x="4720" y="1445"/>
                  </a:cubicBezTo>
                  <a:cubicBezTo>
                    <a:pt x="4720" y="1436"/>
                    <a:pt x="4712" y="1428"/>
                    <a:pt x="4703" y="1428"/>
                  </a:cubicBezTo>
                  <a:moveTo>
                    <a:pt x="1438" y="1427"/>
                  </a:moveTo>
                  <a:cubicBezTo>
                    <a:pt x="1427" y="1427"/>
                    <a:pt x="1419" y="1435"/>
                    <a:pt x="1419" y="1445"/>
                  </a:cubicBezTo>
                  <a:cubicBezTo>
                    <a:pt x="1419" y="1455"/>
                    <a:pt x="1427" y="1464"/>
                    <a:pt x="1438" y="1464"/>
                  </a:cubicBezTo>
                  <a:cubicBezTo>
                    <a:pt x="1448" y="1464"/>
                    <a:pt x="1456" y="1455"/>
                    <a:pt x="1456" y="1445"/>
                  </a:cubicBezTo>
                  <a:cubicBezTo>
                    <a:pt x="1456" y="1435"/>
                    <a:pt x="1448" y="1427"/>
                    <a:pt x="1438" y="1427"/>
                  </a:cubicBezTo>
                  <a:moveTo>
                    <a:pt x="4572" y="1426"/>
                  </a:moveTo>
                  <a:cubicBezTo>
                    <a:pt x="4562" y="1426"/>
                    <a:pt x="4553" y="1435"/>
                    <a:pt x="4553" y="1445"/>
                  </a:cubicBezTo>
                  <a:cubicBezTo>
                    <a:pt x="4553" y="1456"/>
                    <a:pt x="4562" y="1464"/>
                    <a:pt x="4572" y="1464"/>
                  </a:cubicBezTo>
                  <a:cubicBezTo>
                    <a:pt x="4582" y="1464"/>
                    <a:pt x="4591" y="1456"/>
                    <a:pt x="4591" y="1445"/>
                  </a:cubicBezTo>
                  <a:cubicBezTo>
                    <a:pt x="4591" y="1435"/>
                    <a:pt x="4582" y="1426"/>
                    <a:pt x="4572" y="1426"/>
                  </a:cubicBezTo>
                  <a:moveTo>
                    <a:pt x="1568" y="1425"/>
                  </a:moveTo>
                  <a:cubicBezTo>
                    <a:pt x="1557" y="1425"/>
                    <a:pt x="1548" y="1434"/>
                    <a:pt x="1548" y="1445"/>
                  </a:cubicBezTo>
                  <a:cubicBezTo>
                    <a:pt x="1548" y="1456"/>
                    <a:pt x="1557" y="1465"/>
                    <a:pt x="1568" y="1465"/>
                  </a:cubicBezTo>
                  <a:cubicBezTo>
                    <a:pt x="1579" y="1465"/>
                    <a:pt x="1588" y="1456"/>
                    <a:pt x="1588" y="1445"/>
                  </a:cubicBezTo>
                  <a:cubicBezTo>
                    <a:pt x="1588" y="1434"/>
                    <a:pt x="1579" y="1425"/>
                    <a:pt x="1568" y="1425"/>
                  </a:cubicBezTo>
                  <a:moveTo>
                    <a:pt x="4441" y="1425"/>
                  </a:moveTo>
                  <a:cubicBezTo>
                    <a:pt x="4430" y="1425"/>
                    <a:pt x="4421" y="1434"/>
                    <a:pt x="4421" y="1445"/>
                  </a:cubicBezTo>
                  <a:cubicBezTo>
                    <a:pt x="4421" y="1456"/>
                    <a:pt x="4430" y="1465"/>
                    <a:pt x="4441" y="1465"/>
                  </a:cubicBezTo>
                  <a:cubicBezTo>
                    <a:pt x="4453" y="1465"/>
                    <a:pt x="4462" y="1456"/>
                    <a:pt x="4462" y="1445"/>
                  </a:cubicBezTo>
                  <a:cubicBezTo>
                    <a:pt x="4462" y="1434"/>
                    <a:pt x="4453" y="1425"/>
                    <a:pt x="4441" y="1425"/>
                  </a:cubicBezTo>
                  <a:moveTo>
                    <a:pt x="1699" y="1423"/>
                  </a:moveTo>
                  <a:cubicBezTo>
                    <a:pt x="1687" y="1423"/>
                    <a:pt x="1677" y="1433"/>
                    <a:pt x="1677" y="1445"/>
                  </a:cubicBezTo>
                  <a:cubicBezTo>
                    <a:pt x="1677" y="1457"/>
                    <a:pt x="1687" y="1467"/>
                    <a:pt x="1699" y="1467"/>
                  </a:cubicBezTo>
                  <a:cubicBezTo>
                    <a:pt x="1711" y="1467"/>
                    <a:pt x="1721" y="1457"/>
                    <a:pt x="1721" y="1445"/>
                  </a:cubicBezTo>
                  <a:cubicBezTo>
                    <a:pt x="1721" y="1433"/>
                    <a:pt x="1711" y="1423"/>
                    <a:pt x="1699" y="1423"/>
                  </a:cubicBezTo>
                  <a:moveTo>
                    <a:pt x="4311" y="1423"/>
                  </a:moveTo>
                  <a:cubicBezTo>
                    <a:pt x="4299" y="1423"/>
                    <a:pt x="4289" y="1433"/>
                    <a:pt x="4289" y="1445"/>
                  </a:cubicBezTo>
                  <a:cubicBezTo>
                    <a:pt x="4289" y="1457"/>
                    <a:pt x="4299" y="1467"/>
                    <a:pt x="4311" y="1467"/>
                  </a:cubicBezTo>
                  <a:cubicBezTo>
                    <a:pt x="4323" y="1467"/>
                    <a:pt x="4333" y="1457"/>
                    <a:pt x="4333" y="1445"/>
                  </a:cubicBezTo>
                  <a:cubicBezTo>
                    <a:pt x="4333" y="1433"/>
                    <a:pt x="4323" y="1423"/>
                    <a:pt x="4311" y="1423"/>
                  </a:cubicBezTo>
                  <a:moveTo>
                    <a:pt x="1829" y="1422"/>
                  </a:moveTo>
                  <a:cubicBezTo>
                    <a:pt x="1816" y="1422"/>
                    <a:pt x="1806" y="1432"/>
                    <a:pt x="1806" y="1445"/>
                  </a:cubicBezTo>
                  <a:cubicBezTo>
                    <a:pt x="1806" y="1458"/>
                    <a:pt x="1816" y="1469"/>
                    <a:pt x="1829" y="1469"/>
                  </a:cubicBezTo>
                  <a:cubicBezTo>
                    <a:pt x="1842" y="1469"/>
                    <a:pt x="1853" y="1458"/>
                    <a:pt x="1853" y="1445"/>
                  </a:cubicBezTo>
                  <a:cubicBezTo>
                    <a:pt x="1853" y="1432"/>
                    <a:pt x="1842" y="1422"/>
                    <a:pt x="1829" y="1422"/>
                  </a:cubicBezTo>
                  <a:moveTo>
                    <a:pt x="4180" y="1422"/>
                  </a:moveTo>
                  <a:cubicBezTo>
                    <a:pt x="4167" y="1422"/>
                    <a:pt x="4157" y="1432"/>
                    <a:pt x="4157" y="1445"/>
                  </a:cubicBezTo>
                  <a:cubicBezTo>
                    <a:pt x="4157" y="1458"/>
                    <a:pt x="4167" y="1469"/>
                    <a:pt x="4180" y="1469"/>
                  </a:cubicBezTo>
                  <a:cubicBezTo>
                    <a:pt x="4193" y="1469"/>
                    <a:pt x="4204" y="1458"/>
                    <a:pt x="4204" y="1445"/>
                  </a:cubicBezTo>
                  <a:cubicBezTo>
                    <a:pt x="4204" y="1432"/>
                    <a:pt x="4193" y="1422"/>
                    <a:pt x="4180" y="1422"/>
                  </a:cubicBezTo>
                  <a:moveTo>
                    <a:pt x="1960" y="1420"/>
                  </a:moveTo>
                  <a:cubicBezTo>
                    <a:pt x="1946" y="1420"/>
                    <a:pt x="1935" y="1431"/>
                    <a:pt x="1935" y="1445"/>
                  </a:cubicBezTo>
                  <a:cubicBezTo>
                    <a:pt x="1935" y="1459"/>
                    <a:pt x="1946" y="1470"/>
                    <a:pt x="1960" y="1470"/>
                  </a:cubicBezTo>
                  <a:cubicBezTo>
                    <a:pt x="1974" y="1470"/>
                    <a:pt x="1985" y="1459"/>
                    <a:pt x="1985" y="1445"/>
                  </a:cubicBezTo>
                  <a:cubicBezTo>
                    <a:pt x="1985" y="1431"/>
                    <a:pt x="1974" y="1420"/>
                    <a:pt x="1960" y="1420"/>
                  </a:cubicBezTo>
                  <a:moveTo>
                    <a:pt x="4050" y="1420"/>
                  </a:moveTo>
                  <a:cubicBezTo>
                    <a:pt x="4036" y="1420"/>
                    <a:pt x="4024" y="1431"/>
                    <a:pt x="4024" y="1445"/>
                  </a:cubicBezTo>
                  <a:cubicBezTo>
                    <a:pt x="4024" y="1459"/>
                    <a:pt x="4036" y="1471"/>
                    <a:pt x="4050" y="1471"/>
                  </a:cubicBezTo>
                  <a:cubicBezTo>
                    <a:pt x="4064" y="1471"/>
                    <a:pt x="4075" y="1459"/>
                    <a:pt x="4075" y="1445"/>
                  </a:cubicBezTo>
                  <a:cubicBezTo>
                    <a:pt x="4075" y="1431"/>
                    <a:pt x="4064" y="1420"/>
                    <a:pt x="4050" y="1420"/>
                  </a:cubicBezTo>
                  <a:moveTo>
                    <a:pt x="2091" y="1290"/>
                  </a:moveTo>
                  <a:cubicBezTo>
                    <a:pt x="2077" y="1290"/>
                    <a:pt x="2066" y="1301"/>
                    <a:pt x="2066" y="1315"/>
                  </a:cubicBezTo>
                  <a:cubicBezTo>
                    <a:pt x="2066" y="1328"/>
                    <a:pt x="2077" y="1340"/>
                    <a:pt x="2091" y="1340"/>
                  </a:cubicBezTo>
                  <a:cubicBezTo>
                    <a:pt x="2104" y="1340"/>
                    <a:pt x="2116" y="1328"/>
                    <a:pt x="2116" y="1315"/>
                  </a:cubicBezTo>
                  <a:cubicBezTo>
                    <a:pt x="2116" y="1301"/>
                    <a:pt x="2104" y="1290"/>
                    <a:pt x="2091" y="1290"/>
                  </a:cubicBezTo>
                  <a:moveTo>
                    <a:pt x="3919" y="1289"/>
                  </a:moveTo>
                  <a:cubicBezTo>
                    <a:pt x="3905" y="1289"/>
                    <a:pt x="3894" y="1301"/>
                    <a:pt x="3894" y="1315"/>
                  </a:cubicBezTo>
                  <a:cubicBezTo>
                    <a:pt x="3894" y="1329"/>
                    <a:pt x="3905" y="1340"/>
                    <a:pt x="3919" y="1340"/>
                  </a:cubicBezTo>
                  <a:cubicBezTo>
                    <a:pt x="3933" y="1340"/>
                    <a:pt x="3944" y="1329"/>
                    <a:pt x="3944" y="1315"/>
                  </a:cubicBezTo>
                  <a:cubicBezTo>
                    <a:pt x="3944" y="1301"/>
                    <a:pt x="3933" y="1289"/>
                    <a:pt x="3919" y="1289"/>
                  </a:cubicBezTo>
                  <a:moveTo>
                    <a:pt x="2221" y="1288"/>
                  </a:moveTo>
                  <a:cubicBezTo>
                    <a:pt x="2207" y="1288"/>
                    <a:pt x="2195" y="1300"/>
                    <a:pt x="2195" y="1315"/>
                  </a:cubicBezTo>
                  <a:cubicBezTo>
                    <a:pt x="2195" y="1329"/>
                    <a:pt x="2207" y="1341"/>
                    <a:pt x="2221" y="1341"/>
                  </a:cubicBezTo>
                  <a:cubicBezTo>
                    <a:pt x="2236" y="1341"/>
                    <a:pt x="2248" y="1329"/>
                    <a:pt x="2248" y="1315"/>
                  </a:cubicBezTo>
                  <a:cubicBezTo>
                    <a:pt x="2248" y="1300"/>
                    <a:pt x="2236" y="1288"/>
                    <a:pt x="2221" y="1288"/>
                  </a:cubicBezTo>
                  <a:moveTo>
                    <a:pt x="3788" y="1288"/>
                  </a:moveTo>
                  <a:cubicBezTo>
                    <a:pt x="3774" y="1288"/>
                    <a:pt x="3762" y="1300"/>
                    <a:pt x="3762" y="1315"/>
                  </a:cubicBezTo>
                  <a:cubicBezTo>
                    <a:pt x="3762" y="1329"/>
                    <a:pt x="3774" y="1341"/>
                    <a:pt x="3788" y="1341"/>
                  </a:cubicBezTo>
                  <a:cubicBezTo>
                    <a:pt x="3803" y="1341"/>
                    <a:pt x="3815" y="1329"/>
                    <a:pt x="3815" y="1315"/>
                  </a:cubicBezTo>
                  <a:cubicBezTo>
                    <a:pt x="3815" y="1300"/>
                    <a:pt x="3803" y="1288"/>
                    <a:pt x="3788" y="1288"/>
                  </a:cubicBezTo>
                  <a:moveTo>
                    <a:pt x="2352" y="1287"/>
                  </a:moveTo>
                  <a:cubicBezTo>
                    <a:pt x="2337" y="1287"/>
                    <a:pt x="2324" y="1299"/>
                    <a:pt x="2324" y="1315"/>
                  </a:cubicBezTo>
                  <a:cubicBezTo>
                    <a:pt x="2324" y="1330"/>
                    <a:pt x="2337" y="1342"/>
                    <a:pt x="2352" y="1342"/>
                  </a:cubicBezTo>
                  <a:cubicBezTo>
                    <a:pt x="2367" y="1342"/>
                    <a:pt x="2379" y="1330"/>
                    <a:pt x="2379" y="1315"/>
                  </a:cubicBezTo>
                  <a:cubicBezTo>
                    <a:pt x="2379" y="1299"/>
                    <a:pt x="2367" y="1287"/>
                    <a:pt x="2352" y="1287"/>
                  </a:cubicBezTo>
                  <a:moveTo>
                    <a:pt x="3658" y="1287"/>
                  </a:moveTo>
                  <a:cubicBezTo>
                    <a:pt x="3643" y="1287"/>
                    <a:pt x="3630" y="1299"/>
                    <a:pt x="3630" y="1315"/>
                  </a:cubicBezTo>
                  <a:cubicBezTo>
                    <a:pt x="3630" y="1330"/>
                    <a:pt x="3643" y="1342"/>
                    <a:pt x="3658" y="1342"/>
                  </a:cubicBezTo>
                  <a:cubicBezTo>
                    <a:pt x="3673" y="1342"/>
                    <a:pt x="3685" y="1330"/>
                    <a:pt x="3685" y="1315"/>
                  </a:cubicBezTo>
                  <a:cubicBezTo>
                    <a:pt x="3685" y="1299"/>
                    <a:pt x="3673" y="1287"/>
                    <a:pt x="3658" y="1287"/>
                  </a:cubicBezTo>
                  <a:moveTo>
                    <a:pt x="2482" y="1286"/>
                  </a:moveTo>
                  <a:cubicBezTo>
                    <a:pt x="2467" y="1286"/>
                    <a:pt x="2454" y="1299"/>
                    <a:pt x="2454" y="1315"/>
                  </a:cubicBezTo>
                  <a:cubicBezTo>
                    <a:pt x="2454" y="1330"/>
                    <a:pt x="2467" y="1343"/>
                    <a:pt x="2482" y="1343"/>
                  </a:cubicBezTo>
                  <a:cubicBezTo>
                    <a:pt x="2498" y="1343"/>
                    <a:pt x="2511" y="1330"/>
                    <a:pt x="2511" y="1315"/>
                  </a:cubicBezTo>
                  <a:cubicBezTo>
                    <a:pt x="2511" y="1299"/>
                    <a:pt x="2498" y="1286"/>
                    <a:pt x="2482" y="1286"/>
                  </a:cubicBezTo>
                  <a:moveTo>
                    <a:pt x="3527" y="1286"/>
                  </a:moveTo>
                  <a:cubicBezTo>
                    <a:pt x="3511" y="1286"/>
                    <a:pt x="3499" y="1299"/>
                    <a:pt x="3499" y="1315"/>
                  </a:cubicBezTo>
                  <a:cubicBezTo>
                    <a:pt x="3499" y="1330"/>
                    <a:pt x="3511" y="1343"/>
                    <a:pt x="3527" y="1343"/>
                  </a:cubicBezTo>
                  <a:cubicBezTo>
                    <a:pt x="3543" y="1343"/>
                    <a:pt x="3556" y="1330"/>
                    <a:pt x="3556" y="1315"/>
                  </a:cubicBezTo>
                  <a:cubicBezTo>
                    <a:pt x="3556" y="1299"/>
                    <a:pt x="3543" y="1286"/>
                    <a:pt x="3527" y="1286"/>
                  </a:cubicBezTo>
                  <a:moveTo>
                    <a:pt x="2613" y="1285"/>
                  </a:moveTo>
                  <a:cubicBezTo>
                    <a:pt x="2597" y="1285"/>
                    <a:pt x="2584" y="1298"/>
                    <a:pt x="2584" y="1315"/>
                  </a:cubicBezTo>
                  <a:cubicBezTo>
                    <a:pt x="2584" y="1331"/>
                    <a:pt x="2597" y="1344"/>
                    <a:pt x="2613" y="1344"/>
                  </a:cubicBezTo>
                  <a:cubicBezTo>
                    <a:pt x="2629" y="1344"/>
                    <a:pt x="2642" y="1331"/>
                    <a:pt x="2642" y="1315"/>
                  </a:cubicBezTo>
                  <a:cubicBezTo>
                    <a:pt x="2642" y="1298"/>
                    <a:pt x="2629" y="1285"/>
                    <a:pt x="2613" y="1285"/>
                  </a:cubicBezTo>
                  <a:moveTo>
                    <a:pt x="3397" y="1285"/>
                  </a:moveTo>
                  <a:cubicBezTo>
                    <a:pt x="3380" y="1285"/>
                    <a:pt x="3367" y="1298"/>
                    <a:pt x="3367" y="1315"/>
                  </a:cubicBezTo>
                  <a:cubicBezTo>
                    <a:pt x="3367" y="1331"/>
                    <a:pt x="3380" y="1344"/>
                    <a:pt x="3397" y="1344"/>
                  </a:cubicBezTo>
                  <a:cubicBezTo>
                    <a:pt x="3413" y="1344"/>
                    <a:pt x="3426" y="1331"/>
                    <a:pt x="3426" y="1315"/>
                  </a:cubicBezTo>
                  <a:cubicBezTo>
                    <a:pt x="3426" y="1298"/>
                    <a:pt x="3413" y="1285"/>
                    <a:pt x="3397" y="1285"/>
                  </a:cubicBezTo>
                  <a:moveTo>
                    <a:pt x="2744" y="1285"/>
                  </a:moveTo>
                  <a:cubicBezTo>
                    <a:pt x="2727" y="1285"/>
                    <a:pt x="2714" y="1298"/>
                    <a:pt x="2714" y="1315"/>
                  </a:cubicBezTo>
                  <a:cubicBezTo>
                    <a:pt x="2714" y="1331"/>
                    <a:pt x="2727" y="1344"/>
                    <a:pt x="2744" y="1344"/>
                  </a:cubicBezTo>
                  <a:cubicBezTo>
                    <a:pt x="2760" y="1344"/>
                    <a:pt x="2773" y="1331"/>
                    <a:pt x="2773" y="1315"/>
                  </a:cubicBezTo>
                  <a:cubicBezTo>
                    <a:pt x="2773" y="1298"/>
                    <a:pt x="2760" y="1285"/>
                    <a:pt x="2744" y="1285"/>
                  </a:cubicBezTo>
                  <a:moveTo>
                    <a:pt x="2874" y="1285"/>
                  </a:moveTo>
                  <a:cubicBezTo>
                    <a:pt x="2858" y="1285"/>
                    <a:pt x="2844" y="1298"/>
                    <a:pt x="2844" y="1315"/>
                  </a:cubicBezTo>
                  <a:cubicBezTo>
                    <a:pt x="2844" y="1331"/>
                    <a:pt x="2858" y="1345"/>
                    <a:pt x="2874" y="1345"/>
                  </a:cubicBezTo>
                  <a:cubicBezTo>
                    <a:pt x="2891" y="1345"/>
                    <a:pt x="2904" y="1331"/>
                    <a:pt x="2904" y="1315"/>
                  </a:cubicBezTo>
                  <a:cubicBezTo>
                    <a:pt x="2904" y="1298"/>
                    <a:pt x="2891" y="1285"/>
                    <a:pt x="2874" y="1285"/>
                  </a:cubicBezTo>
                  <a:moveTo>
                    <a:pt x="3266" y="1285"/>
                  </a:moveTo>
                  <a:cubicBezTo>
                    <a:pt x="3249" y="1285"/>
                    <a:pt x="3236" y="1298"/>
                    <a:pt x="3236" y="1315"/>
                  </a:cubicBezTo>
                  <a:cubicBezTo>
                    <a:pt x="3236" y="1331"/>
                    <a:pt x="3249" y="1345"/>
                    <a:pt x="3266" y="1345"/>
                  </a:cubicBezTo>
                  <a:cubicBezTo>
                    <a:pt x="3283" y="1345"/>
                    <a:pt x="3296" y="1331"/>
                    <a:pt x="3296" y="1315"/>
                  </a:cubicBezTo>
                  <a:cubicBezTo>
                    <a:pt x="3296" y="1298"/>
                    <a:pt x="3283" y="1285"/>
                    <a:pt x="3266" y="1285"/>
                  </a:cubicBezTo>
                  <a:moveTo>
                    <a:pt x="3005" y="1284"/>
                  </a:moveTo>
                  <a:cubicBezTo>
                    <a:pt x="2988" y="1284"/>
                    <a:pt x="2974" y="1298"/>
                    <a:pt x="2974" y="1315"/>
                  </a:cubicBezTo>
                  <a:cubicBezTo>
                    <a:pt x="2974" y="1331"/>
                    <a:pt x="2988" y="1345"/>
                    <a:pt x="3005" y="1345"/>
                  </a:cubicBezTo>
                  <a:cubicBezTo>
                    <a:pt x="3022" y="1345"/>
                    <a:pt x="3035" y="1331"/>
                    <a:pt x="3035" y="1315"/>
                  </a:cubicBezTo>
                  <a:cubicBezTo>
                    <a:pt x="3035" y="1298"/>
                    <a:pt x="3022" y="1284"/>
                    <a:pt x="3005" y="1284"/>
                  </a:cubicBezTo>
                  <a:moveTo>
                    <a:pt x="3135" y="1284"/>
                  </a:moveTo>
                  <a:cubicBezTo>
                    <a:pt x="3119" y="1284"/>
                    <a:pt x="3105" y="1298"/>
                    <a:pt x="3105" y="1315"/>
                  </a:cubicBezTo>
                  <a:cubicBezTo>
                    <a:pt x="3105" y="1331"/>
                    <a:pt x="3119" y="1345"/>
                    <a:pt x="3135" y="1345"/>
                  </a:cubicBezTo>
                  <a:cubicBezTo>
                    <a:pt x="3152" y="1345"/>
                    <a:pt x="3166" y="1331"/>
                    <a:pt x="3166" y="1315"/>
                  </a:cubicBezTo>
                  <a:cubicBezTo>
                    <a:pt x="3166" y="1298"/>
                    <a:pt x="3152" y="1284"/>
                    <a:pt x="3135" y="1284"/>
                  </a:cubicBezTo>
                  <a:moveTo>
                    <a:pt x="2091" y="1160"/>
                  </a:moveTo>
                  <a:cubicBezTo>
                    <a:pt x="2078" y="1160"/>
                    <a:pt x="2067" y="1171"/>
                    <a:pt x="2067" y="1184"/>
                  </a:cubicBezTo>
                  <a:cubicBezTo>
                    <a:pt x="2067" y="1197"/>
                    <a:pt x="2078" y="1208"/>
                    <a:pt x="2091" y="1208"/>
                  </a:cubicBezTo>
                  <a:cubicBezTo>
                    <a:pt x="2104" y="1208"/>
                    <a:pt x="2114" y="1197"/>
                    <a:pt x="2114" y="1184"/>
                  </a:cubicBezTo>
                  <a:cubicBezTo>
                    <a:pt x="2114" y="1171"/>
                    <a:pt x="2104" y="1160"/>
                    <a:pt x="2091" y="1160"/>
                  </a:cubicBezTo>
                  <a:moveTo>
                    <a:pt x="3919" y="1160"/>
                  </a:moveTo>
                  <a:cubicBezTo>
                    <a:pt x="3906" y="1160"/>
                    <a:pt x="3896" y="1171"/>
                    <a:pt x="3896" y="1184"/>
                  </a:cubicBezTo>
                  <a:cubicBezTo>
                    <a:pt x="3896" y="1197"/>
                    <a:pt x="3906" y="1208"/>
                    <a:pt x="3919" y="1208"/>
                  </a:cubicBezTo>
                  <a:cubicBezTo>
                    <a:pt x="3932" y="1208"/>
                    <a:pt x="3943" y="1197"/>
                    <a:pt x="3943" y="1184"/>
                  </a:cubicBezTo>
                  <a:cubicBezTo>
                    <a:pt x="3943" y="1171"/>
                    <a:pt x="3932" y="1160"/>
                    <a:pt x="3919" y="1160"/>
                  </a:cubicBezTo>
                  <a:moveTo>
                    <a:pt x="2221" y="1159"/>
                  </a:moveTo>
                  <a:cubicBezTo>
                    <a:pt x="2208" y="1159"/>
                    <a:pt x="2197" y="1170"/>
                    <a:pt x="2197" y="1184"/>
                  </a:cubicBezTo>
                  <a:cubicBezTo>
                    <a:pt x="2197" y="1198"/>
                    <a:pt x="2208" y="1209"/>
                    <a:pt x="2221" y="1209"/>
                  </a:cubicBezTo>
                  <a:cubicBezTo>
                    <a:pt x="2235" y="1209"/>
                    <a:pt x="2246" y="1198"/>
                    <a:pt x="2246" y="1184"/>
                  </a:cubicBezTo>
                  <a:cubicBezTo>
                    <a:pt x="2246" y="1170"/>
                    <a:pt x="2235" y="1159"/>
                    <a:pt x="2221" y="1159"/>
                  </a:cubicBezTo>
                  <a:moveTo>
                    <a:pt x="3788" y="1159"/>
                  </a:moveTo>
                  <a:cubicBezTo>
                    <a:pt x="3775" y="1159"/>
                    <a:pt x="3764" y="1170"/>
                    <a:pt x="3764" y="1184"/>
                  </a:cubicBezTo>
                  <a:cubicBezTo>
                    <a:pt x="3764" y="1198"/>
                    <a:pt x="3775" y="1209"/>
                    <a:pt x="3788" y="1209"/>
                  </a:cubicBezTo>
                  <a:cubicBezTo>
                    <a:pt x="3802" y="1209"/>
                    <a:pt x="3813" y="1198"/>
                    <a:pt x="3813" y="1184"/>
                  </a:cubicBezTo>
                  <a:cubicBezTo>
                    <a:pt x="3813" y="1170"/>
                    <a:pt x="3802" y="1159"/>
                    <a:pt x="3788" y="1159"/>
                  </a:cubicBezTo>
                  <a:moveTo>
                    <a:pt x="2352" y="1158"/>
                  </a:moveTo>
                  <a:cubicBezTo>
                    <a:pt x="2338" y="1158"/>
                    <a:pt x="2326" y="1170"/>
                    <a:pt x="2326" y="1184"/>
                  </a:cubicBezTo>
                  <a:cubicBezTo>
                    <a:pt x="2326" y="1198"/>
                    <a:pt x="2338" y="1210"/>
                    <a:pt x="2352" y="1210"/>
                  </a:cubicBezTo>
                  <a:cubicBezTo>
                    <a:pt x="2366" y="1210"/>
                    <a:pt x="2377" y="1198"/>
                    <a:pt x="2377" y="1184"/>
                  </a:cubicBezTo>
                  <a:cubicBezTo>
                    <a:pt x="2377" y="1170"/>
                    <a:pt x="2366" y="1158"/>
                    <a:pt x="2352" y="1158"/>
                  </a:cubicBezTo>
                  <a:moveTo>
                    <a:pt x="3658" y="1158"/>
                  </a:moveTo>
                  <a:cubicBezTo>
                    <a:pt x="3644" y="1158"/>
                    <a:pt x="3632" y="1170"/>
                    <a:pt x="3632" y="1184"/>
                  </a:cubicBezTo>
                  <a:cubicBezTo>
                    <a:pt x="3632" y="1198"/>
                    <a:pt x="3644" y="1210"/>
                    <a:pt x="3658" y="1210"/>
                  </a:cubicBezTo>
                  <a:cubicBezTo>
                    <a:pt x="3672" y="1210"/>
                    <a:pt x="3684" y="1198"/>
                    <a:pt x="3684" y="1184"/>
                  </a:cubicBezTo>
                  <a:cubicBezTo>
                    <a:pt x="3684" y="1170"/>
                    <a:pt x="3672" y="1158"/>
                    <a:pt x="3658" y="1158"/>
                  </a:cubicBezTo>
                  <a:moveTo>
                    <a:pt x="2482" y="1157"/>
                  </a:moveTo>
                  <a:cubicBezTo>
                    <a:pt x="2468" y="1157"/>
                    <a:pt x="2456" y="1169"/>
                    <a:pt x="2456" y="1184"/>
                  </a:cubicBezTo>
                  <a:cubicBezTo>
                    <a:pt x="2456" y="1199"/>
                    <a:pt x="2468" y="1211"/>
                    <a:pt x="2482" y="1211"/>
                  </a:cubicBezTo>
                  <a:cubicBezTo>
                    <a:pt x="2497" y="1211"/>
                    <a:pt x="2509" y="1199"/>
                    <a:pt x="2509" y="1184"/>
                  </a:cubicBezTo>
                  <a:cubicBezTo>
                    <a:pt x="2509" y="1169"/>
                    <a:pt x="2497" y="1157"/>
                    <a:pt x="2482" y="1157"/>
                  </a:cubicBezTo>
                  <a:moveTo>
                    <a:pt x="3527" y="1157"/>
                  </a:moveTo>
                  <a:cubicBezTo>
                    <a:pt x="3512" y="1157"/>
                    <a:pt x="3500" y="1169"/>
                    <a:pt x="3500" y="1184"/>
                  </a:cubicBezTo>
                  <a:cubicBezTo>
                    <a:pt x="3500" y="1199"/>
                    <a:pt x="3512" y="1211"/>
                    <a:pt x="3527" y="1211"/>
                  </a:cubicBezTo>
                  <a:cubicBezTo>
                    <a:pt x="3542" y="1211"/>
                    <a:pt x="3554" y="1199"/>
                    <a:pt x="3554" y="1184"/>
                  </a:cubicBezTo>
                  <a:cubicBezTo>
                    <a:pt x="3554" y="1169"/>
                    <a:pt x="3542" y="1157"/>
                    <a:pt x="3527" y="1157"/>
                  </a:cubicBezTo>
                  <a:moveTo>
                    <a:pt x="2613" y="1157"/>
                  </a:moveTo>
                  <a:cubicBezTo>
                    <a:pt x="2598" y="1157"/>
                    <a:pt x="2586" y="1169"/>
                    <a:pt x="2586" y="1184"/>
                  </a:cubicBezTo>
                  <a:cubicBezTo>
                    <a:pt x="2586" y="1199"/>
                    <a:pt x="2598" y="1211"/>
                    <a:pt x="2613" y="1211"/>
                  </a:cubicBezTo>
                  <a:cubicBezTo>
                    <a:pt x="2628" y="1211"/>
                    <a:pt x="2640" y="1199"/>
                    <a:pt x="2640" y="1184"/>
                  </a:cubicBezTo>
                  <a:cubicBezTo>
                    <a:pt x="2640" y="1169"/>
                    <a:pt x="2628" y="1157"/>
                    <a:pt x="2613" y="1157"/>
                  </a:cubicBezTo>
                  <a:moveTo>
                    <a:pt x="3397" y="1156"/>
                  </a:moveTo>
                  <a:cubicBezTo>
                    <a:pt x="3381" y="1156"/>
                    <a:pt x="3369" y="1169"/>
                    <a:pt x="3369" y="1184"/>
                  </a:cubicBezTo>
                  <a:cubicBezTo>
                    <a:pt x="3369" y="1199"/>
                    <a:pt x="3381" y="1212"/>
                    <a:pt x="3397" y="1212"/>
                  </a:cubicBezTo>
                  <a:cubicBezTo>
                    <a:pt x="3412" y="1212"/>
                    <a:pt x="3424" y="1199"/>
                    <a:pt x="3424" y="1184"/>
                  </a:cubicBezTo>
                  <a:cubicBezTo>
                    <a:pt x="3424" y="1169"/>
                    <a:pt x="3412" y="1156"/>
                    <a:pt x="3397" y="1156"/>
                  </a:cubicBezTo>
                  <a:moveTo>
                    <a:pt x="2744" y="1156"/>
                  </a:moveTo>
                  <a:cubicBezTo>
                    <a:pt x="2728" y="1156"/>
                    <a:pt x="2716" y="1169"/>
                    <a:pt x="2716" y="1184"/>
                  </a:cubicBezTo>
                  <a:cubicBezTo>
                    <a:pt x="2716" y="1199"/>
                    <a:pt x="2728" y="1212"/>
                    <a:pt x="2744" y="1212"/>
                  </a:cubicBezTo>
                  <a:cubicBezTo>
                    <a:pt x="2759" y="1212"/>
                    <a:pt x="2771" y="1199"/>
                    <a:pt x="2771" y="1184"/>
                  </a:cubicBezTo>
                  <a:cubicBezTo>
                    <a:pt x="2771" y="1169"/>
                    <a:pt x="2759" y="1156"/>
                    <a:pt x="2744" y="1156"/>
                  </a:cubicBezTo>
                  <a:moveTo>
                    <a:pt x="3266" y="1156"/>
                  </a:moveTo>
                  <a:cubicBezTo>
                    <a:pt x="3251" y="1156"/>
                    <a:pt x="3238" y="1169"/>
                    <a:pt x="3238" y="1184"/>
                  </a:cubicBezTo>
                  <a:cubicBezTo>
                    <a:pt x="3238" y="1199"/>
                    <a:pt x="3251" y="1212"/>
                    <a:pt x="3266" y="1212"/>
                  </a:cubicBezTo>
                  <a:cubicBezTo>
                    <a:pt x="3281" y="1212"/>
                    <a:pt x="3294" y="1199"/>
                    <a:pt x="3294" y="1184"/>
                  </a:cubicBezTo>
                  <a:cubicBezTo>
                    <a:pt x="3294" y="1169"/>
                    <a:pt x="3281" y="1156"/>
                    <a:pt x="3266" y="1156"/>
                  </a:cubicBezTo>
                  <a:moveTo>
                    <a:pt x="2874" y="1156"/>
                  </a:moveTo>
                  <a:cubicBezTo>
                    <a:pt x="2859" y="1156"/>
                    <a:pt x="2846" y="1168"/>
                    <a:pt x="2846" y="1184"/>
                  </a:cubicBezTo>
                  <a:cubicBezTo>
                    <a:pt x="2846" y="1200"/>
                    <a:pt x="2859" y="1212"/>
                    <a:pt x="2874" y="1212"/>
                  </a:cubicBezTo>
                  <a:cubicBezTo>
                    <a:pt x="2890" y="1212"/>
                    <a:pt x="2902" y="1200"/>
                    <a:pt x="2902" y="1184"/>
                  </a:cubicBezTo>
                  <a:cubicBezTo>
                    <a:pt x="2902" y="1168"/>
                    <a:pt x="2890" y="1156"/>
                    <a:pt x="2874" y="1156"/>
                  </a:cubicBezTo>
                  <a:moveTo>
                    <a:pt x="3005" y="1156"/>
                  </a:moveTo>
                  <a:cubicBezTo>
                    <a:pt x="2989" y="1156"/>
                    <a:pt x="2977" y="1168"/>
                    <a:pt x="2977" y="1184"/>
                  </a:cubicBezTo>
                  <a:cubicBezTo>
                    <a:pt x="2977" y="1200"/>
                    <a:pt x="2989" y="1212"/>
                    <a:pt x="3005" y="1212"/>
                  </a:cubicBezTo>
                  <a:cubicBezTo>
                    <a:pt x="3020" y="1212"/>
                    <a:pt x="3033" y="1200"/>
                    <a:pt x="3033" y="1184"/>
                  </a:cubicBezTo>
                  <a:cubicBezTo>
                    <a:pt x="3033" y="1168"/>
                    <a:pt x="3020" y="1156"/>
                    <a:pt x="3005" y="1156"/>
                  </a:cubicBezTo>
                  <a:moveTo>
                    <a:pt x="3135" y="1156"/>
                  </a:moveTo>
                  <a:cubicBezTo>
                    <a:pt x="3120" y="1156"/>
                    <a:pt x="3107" y="1168"/>
                    <a:pt x="3107" y="1184"/>
                  </a:cubicBezTo>
                  <a:cubicBezTo>
                    <a:pt x="3107" y="1200"/>
                    <a:pt x="3120" y="1212"/>
                    <a:pt x="3135" y="1212"/>
                  </a:cubicBezTo>
                  <a:cubicBezTo>
                    <a:pt x="3151" y="1212"/>
                    <a:pt x="3164" y="1200"/>
                    <a:pt x="3164" y="1184"/>
                  </a:cubicBezTo>
                  <a:cubicBezTo>
                    <a:pt x="3164" y="1168"/>
                    <a:pt x="3151" y="1156"/>
                    <a:pt x="3135" y="1156"/>
                  </a:cubicBezTo>
                  <a:moveTo>
                    <a:pt x="2091" y="1031"/>
                  </a:moveTo>
                  <a:cubicBezTo>
                    <a:pt x="2078" y="1031"/>
                    <a:pt x="2068" y="1041"/>
                    <a:pt x="2068" y="1053"/>
                  </a:cubicBezTo>
                  <a:cubicBezTo>
                    <a:pt x="2068" y="1066"/>
                    <a:pt x="2078" y="1075"/>
                    <a:pt x="2091" y="1075"/>
                  </a:cubicBezTo>
                  <a:cubicBezTo>
                    <a:pt x="2103" y="1075"/>
                    <a:pt x="2113" y="1066"/>
                    <a:pt x="2113" y="1053"/>
                  </a:cubicBezTo>
                  <a:cubicBezTo>
                    <a:pt x="2113" y="1041"/>
                    <a:pt x="2103" y="1031"/>
                    <a:pt x="2091" y="1031"/>
                  </a:cubicBezTo>
                  <a:moveTo>
                    <a:pt x="3919" y="1031"/>
                  </a:moveTo>
                  <a:cubicBezTo>
                    <a:pt x="3907" y="1031"/>
                    <a:pt x="3897" y="1041"/>
                    <a:pt x="3897" y="1053"/>
                  </a:cubicBezTo>
                  <a:cubicBezTo>
                    <a:pt x="3897" y="1066"/>
                    <a:pt x="3907" y="1075"/>
                    <a:pt x="3919" y="1075"/>
                  </a:cubicBezTo>
                  <a:cubicBezTo>
                    <a:pt x="3931" y="1075"/>
                    <a:pt x="3941" y="1066"/>
                    <a:pt x="3941" y="1053"/>
                  </a:cubicBezTo>
                  <a:cubicBezTo>
                    <a:pt x="3941" y="1041"/>
                    <a:pt x="3931" y="1031"/>
                    <a:pt x="3919" y="1031"/>
                  </a:cubicBezTo>
                  <a:moveTo>
                    <a:pt x="2221" y="1030"/>
                  </a:moveTo>
                  <a:cubicBezTo>
                    <a:pt x="2208" y="1030"/>
                    <a:pt x="2198" y="1041"/>
                    <a:pt x="2198" y="1053"/>
                  </a:cubicBezTo>
                  <a:cubicBezTo>
                    <a:pt x="2198" y="1066"/>
                    <a:pt x="2208" y="1077"/>
                    <a:pt x="2221" y="1077"/>
                  </a:cubicBezTo>
                  <a:cubicBezTo>
                    <a:pt x="2234" y="1077"/>
                    <a:pt x="2244" y="1066"/>
                    <a:pt x="2244" y="1053"/>
                  </a:cubicBezTo>
                  <a:cubicBezTo>
                    <a:pt x="2244" y="1041"/>
                    <a:pt x="2234" y="1030"/>
                    <a:pt x="2221" y="1030"/>
                  </a:cubicBezTo>
                  <a:moveTo>
                    <a:pt x="3788" y="1030"/>
                  </a:moveTo>
                  <a:cubicBezTo>
                    <a:pt x="3776" y="1030"/>
                    <a:pt x="3765" y="1041"/>
                    <a:pt x="3765" y="1053"/>
                  </a:cubicBezTo>
                  <a:cubicBezTo>
                    <a:pt x="3765" y="1066"/>
                    <a:pt x="3776" y="1077"/>
                    <a:pt x="3788" y="1077"/>
                  </a:cubicBezTo>
                  <a:cubicBezTo>
                    <a:pt x="3801" y="1077"/>
                    <a:pt x="3812" y="1066"/>
                    <a:pt x="3812" y="1053"/>
                  </a:cubicBezTo>
                  <a:cubicBezTo>
                    <a:pt x="3812" y="1041"/>
                    <a:pt x="3801" y="1030"/>
                    <a:pt x="3788" y="1030"/>
                  </a:cubicBezTo>
                  <a:moveTo>
                    <a:pt x="2352" y="1029"/>
                  </a:moveTo>
                  <a:cubicBezTo>
                    <a:pt x="2339" y="1029"/>
                    <a:pt x="2328" y="1040"/>
                    <a:pt x="2328" y="1053"/>
                  </a:cubicBezTo>
                  <a:cubicBezTo>
                    <a:pt x="2328" y="1067"/>
                    <a:pt x="2339" y="1077"/>
                    <a:pt x="2352" y="1077"/>
                  </a:cubicBezTo>
                  <a:cubicBezTo>
                    <a:pt x="2365" y="1077"/>
                    <a:pt x="2376" y="1067"/>
                    <a:pt x="2376" y="1053"/>
                  </a:cubicBezTo>
                  <a:cubicBezTo>
                    <a:pt x="2376" y="1040"/>
                    <a:pt x="2365" y="1029"/>
                    <a:pt x="2352" y="1029"/>
                  </a:cubicBezTo>
                  <a:moveTo>
                    <a:pt x="3658" y="1029"/>
                  </a:moveTo>
                  <a:cubicBezTo>
                    <a:pt x="3645" y="1029"/>
                    <a:pt x="3634" y="1040"/>
                    <a:pt x="3634" y="1053"/>
                  </a:cubicBezTo>
                  <a:cubicBezTo>
                    <a:pt x="3634" y="1067"/>
                    <a:pt x="3645" y="1077"/>
                    <a:pt x="3658" y="1077"/>
                  </a:cubicBezTo>
                  <a:cubicBezTo>
                    <a:pt x="3671" y="1077"/>
                    <a:pt x="3682" y="1067"/>
                    <a:pt x="3682" y="1053"/>
                  </a:cubicBezTo>
                  <a:cubicBezTo>
                    <a:pt x="3682" y="1040"/>
                    <a:pt x="3671" y="1029"/>
                    <a:pt x="3658" y="1029"/>
                  </a:cubicBezTo>
                  <a:moveTo>
                    <a:pt x="2482" y="1029"/>
                  </a:moveTo>
                  <a:cubicBezTo>
                    <a:pt x="2469" y="1029"/>
                    <a:pt x="2458" y="1040"/>
                    <a:pt x="2458" y="1053"/>
                  </a:cubicBezTo>
                  <a:cubicBezTo>
                    <a:pt x="2458" y="1067"/>
                    <a:pt x="2469" y="1078"/>
                    <a:pt x="2482" y="1078"/>
                  </a:cubicBezTo>
                  <a:cubicBezTo>
                    <a:pt x="2496" y="1078"/>
                    <a:pt x="2507" y="1067"/>
                    <a:pt x="2507" y="1053"/>
                  </a:cubicBezTo>
                  <a:cubicBezTo>
                    <a:pt x="2507" y="1040"/>
                    <a:pt x="2496" y="1029"/>
                    <a:pt x="2482" y="1029"/>
                  </a:cubicBezTo>
                  <a:moveTo>
                    <a:pt x="3527" y="1028"/>
                  </a:moveTo>
                  <a:cubicBezTo>
                    <a:pt x="3513" y="1028"/>
                    <a:pt x="3502" y="1040"/>
                    <a:pt x="3502" y="1053"/>
                  </a:cubicBezTo>
                  <a:cubicBezTo>
                    <a:pt x="3502" y="1067"/>
                    <a:pt x="3513" y="1078"/>
                    <a:pt x="3527" y="1078"/>
                  </a:cubicBezTo>
                  <a:cubicBezTo>
                    <a:pt x="3541" y="1078"/>
                    <a:pt x="3552" y="1067"/>
                    <a:pt x="3552" y="1053"/>
                  </a:cubicBezTo>
                  <a:cubicBezTo>
                    <a:pt x="3552" y="1040"/>
                    <a:pt x="3541" y="1028"/>
                    <a:pt x="3527" y="1028"/>
                  </a:cubicBezTo>
                  <a:moveTo>
                    <a:pt x="2613" y="1028"/>
                  </a:moveTo>
                  <a:cubicBezTo>
                    <a:pt x="2599" y="1028"/>
                    <a:pt x="2588" y="1039"/>
                    <a:pt x="2588" y="1053"/>
                  </a:cubicBezTo>
                  <a:cubicBezTo>
                    <a:pt x="2588" y="1067"/>
                    <a:pt x="2599" y="1079"/>
                    <a:pt x="2613" y="1079"/>
                  </a:cubicBezTo>
                  <a:cubicBezTo>
                    <a:pt x="2627" y="1079"/>
                    <a:pt x="2638" y="1067"/>
                    <a:pt x="2638" y="1053"/>
                  </a:cubicBezTo>
                  <a:cubicBezTo>
                    <a:pt x="2638" y="1039"/>
                    <a:pt x="2627" y="1028"/>
                    <a:pt x="2613" y="1028"/>
                  </a:cubicBezTo>
                  <a:moveTo>
                    <a:pt x="3397" y="1028"/>
                  </a:moveTo>
                  <a:cubicBezTo>
                    <a:pt x="3383" y="1028"/>
                    <a:pt x="3371" y="1039"/>
                    <a:pt x="3371" y="1053"/>
                  </a:cubicBezTo>
                  <a:cubicBezTo>
                    <a:pt x="3371" y="1067"/>
                    <a:pt x="3383" y="1079"/>
                    <a:pt x="3397" y="1079"/>
                  </a:cubicBezTo>
                  <a:cubicBezTo>
                    <a:pt x="3411" y="1079"/>
                    <a:pt x="3422" y="1067"/>
                    <a:pt x="3422" y="1053"/>
                  </a:cubicBezTo>
                  <a:cubicBezTo>
                    <a:pt x="3422" y="1039"/>
                    <a:pt x="3411" y="1028"/>
                    <a:pt x="3397" y="1028"/>
                  </a:cubicBezTo>
                  <a:moveTo>
                    <a:pt x="2744" y="1027"/>
                  </a:moveTo>
                  <a:cubicBezTo>
                    <a:pt x="2729" y="1027"/>
                    <a:pt x="2718" y="1039"/>
                    <a:pt x="2718" y="1053"/>
                  </a:cubicBezTo>
                  <a:cubicBezTo>
                    <a:pt x="2718" y="1068"/>
                    <a:pt x="2729" y="1079"/>
                    <a:pt x="2744" y="1079"/>
                  </a:cubicBezTo>
                  <a:cubicBezTo>
                    <a:pt x="2758" y="1079"/>
                    <a:pt x="2770" y="1068"/>
                    <a:pt x="2770" y="1053"/>
                  </a:cubicBezTo>
                  <a:cubicBezTo>
                    <a:pt x="2770" y="1039"/>
                    <a:pt x="2758" y="1027"/>
                    <a:pt x="2744" y="1027"/>
                  </a:cubicBezTo>
                  <a:moveTo>
                    <a:pt x="2874" y="1027"/>
                  </a:moveTo>
                  <a:cubicBezTo>
                    <a:pt x="2860" y="1027"/>
                    <a:pt x="2848" y="1039"/>
                    <a:pt x="2848" y="1053"/>
                  </a:cubicBezTo>
                  <a:cubicBezTo>
                    <a:pt x="2848" y="1068"/>
                    <a:pt x="2860" y="1079"/>
                    <a:pt x="2874" y="1079"/>
                  </a:cubicBezTo>
                  <a:cubicBezTo>
                    <a:pt x="2889" y="1079"/>
                    <a:pt x="2900" y="1068"/>
                    <a:pt x="2900" y="1053"/>
                  </a:cubicBezTo>
                  <a:cubicBezTo>
                    <a:pt x="2900" y="1039"/>
                    <a:pt x="2889" y="1027"/>
                    <a:pt x="2874" y="1027"/>
                  </a:cubicBezTo>
                  <a:moveTo>
                    <a:pt x="3266" y="1027"/>
                  </a:moveTo>
                  <a:cubicBezTo>
                    <a:pt x="3252" y="1027"/>
                    <a:pt x="3240" y="1039"/>
                    <a:pt x="3240" y="1053"/>
                  </a:cubicBezTo>
                  <a:cubicBezTo>
                    <a:pt x="3240" y="1068"/>
                    <a:pt x="3252" y="1079"/>
                    <a:pt x="3266" y="1079"/>
                  </a:cubicBezTo>
                  <a:cubicBezTo>
                    <a:pt x="3280" y="1079"/>
                    <a:pt x="3292" y="1068"/>
                    <a:pt x="3292" y="1053"/>
                  </a:cubicBezTo>
                  <a:cubicBezTo>
                    <a:pt x="3292" y="1039"/>
                    <a:pt x="3280" y="1027"/>
                    <a:pt x="3266" y="1027"/>
                  </a:cubicBezTo>
                  <a:moveTo>
                    <a:pt x="3005" y="1027"/>
                  </a:moveTo>
                  <a:cubicBezTo>
                    <a:pt x="2990" y="1027"/>
                    <a:pt x="2978" y="1039"/>
                    <a:pt x="2978" y="1053"/>
                  </a:cubicBezTo>
                  <a:cubicBezTo>
                    <a:pt x="2978" y="1068"/>
                    <a:pt x="2990" y="1080"/>
                    <a:pt x="3005" y="1080"/>
                  </a:cubicBezTo>
                  <a:cubicBezTo>
                    <a:pt x="3019" y="1080"/>
                    <a:pt x="3031" y="1068"/>
                    <a:pt x="3031" y="1053"/>
                  </a:cubicBezTo>
                  <a:cubicBezTo>
                    <a:pt x="3031" y="1039"/>
                    <a:pt x="3019" y="1027"/>
                    <a:pt x="3005" y="1027"/>
                  </a:cubicBezTo>
                  <a:moveTo>
                    <a:pt x="3135" y="1027"/>
                  </a:moveTo>
                  <a:cubicBezTo>
                    <a:pt x="3121" y="1027"/>
                    <a:pt x="3109" y="1039"/>
                    <a:pt x="3109" y="1053"/>
                  </a:cubicBezTo>
                  <a:cubicBezTo>
                    <a:pt x="3109" y="1068"/>
                    <a:pt x="3121" y="1080"/>
                    <a:pt x="3135" y="1080"/>
                  </a:cubicBezTo>
                  <a:cubicBezTo>
                    <a:pt x="3150" y="1080"/>
                    <a:pt x="3162" y="1068"/>
                    <a:pt x="3162" y="1053"/>
                  </a:cubicBezTo>
                  <a:cubicBezTo>
                    <a:pt x="3162" y="1039"/>
                    <a:pt x="3150" y="1027"/>
                    <a:pt x="3135" y="1027"/>
                  </a:cubicBezTo>
                  <a:moveTo>
                    <a:pt x="2091" y="902"/>
                  </a:moveTo>
                  <a:cubicBezTo>
                    <a:pt x="2079" y="902"/>
                    <a:pt x="2070" y="912"/>
                    <a:pt x="2070" y="923"/>
                  </a:cubicBezTo>
                  <a:cubicBezTo>
                    <a:pt x="2070" y="934"/>
                    <a:pt x="2079" y="943"/>
                    <a:pt x="2091" y="943"/>
                  </a:cubicBezTo>
                  <a:cubicBezTo>
                    <a:pt x="2102" y="943"/>
                    <a:pt x="2111" y="934"/>
                    <a:pt x="2111" y="923"/>
                  </a:cubicBezTo>
                  <a:cubicBezTo>
                    <a:pt x="2111" y="912"/>
                    <a:pt x="2102" y="902"/>
                    <a:pt x="2091" y="902"/>
                  </a:cubicBezTo>
                  <a:moveTo>
                    <a:pt x="3919" y="902"/>
                  </a:moveTo>
                  <a:cubicBezTo>
                    <a:pt x="3908" y="902"/>
                    <a:pt x="3899" y="912"/>
                    <a:pt x="3899" y="923"/>
                  </a:cubicBezTo>
                  <a:cubicBezTo>
                    <a:pt x="3899" y="934"/>
                    <a:pt x="3908" y="943"/>
                    <a:pt x="3919" y="943"/>
                  </a:cubicBezTo>
                  <a:cubicBezTo>
                    <a:pt x="3930" y="943"/>
                    <a:pt x="3939" y="934"/>
                    <a:pt x="3939" y="923"/>
                  </a:cubicBezTo>
                  <a:cubicBezTo>
                    <a:pt x="3939" y="912"/>
                    <a:pt x="3930" y="902"/>
                    <a:pt x="3919" y="902"/>
                  </a:cubicBezTo>
                  <a:moveTo>
                    <a:pt x="2221" y="901"/>
                  </a:moveTo>
                  <a:cubicBezTo>
                    <a:pt x="2209" y="901"/>
                    <a:pt x="2200" y="911"/>
                    <a:pt x="2200" y="923"/>
                  </a:cubicBezTo>
                  <a:cubicBezTo>
                    <a:pt x="2200" y="935"/>
                    <a:pt x="2209" y="944"/>
                    <a:pt x="2221" y="944"/>
                  </a:cubicBezTo>
                  <a:cubicBezTo>
                    <a:pt x="2233" y="944"/>
                    <a:pt x="2243" y="935"/>
                    <a:pt x="2243" y="923"/>
                  </a:cubicBezTo>
                  <a:cubicBezTo>
                    <a:pt x="2243" y="911"/>
                    <a:pt x="2233" y="901"/>
                    <a:pt x="2221" y="901"/>
                  </a:cubicBezTo>
                  <a:moveTo>
                    <a:pt x="3788" y="901"/>
                  </a:moveTo>
                  <a:cubicBezTo>
                    <a:pt x="3777" y="901"/>
                    <a:pt x="3767" y="911"/>
                    <a:pt x="3767" y="923"/>
                  </a:cubicBezTo>
                  <a:cubicBezTo>
                    <a:pt x="3767" y="935"/>
                    <a:pt x="3777" y="944"/>
                    <a:pt x="3788" y="944"/>
                  </a:cubicBezTo>
                  <a:cubicBezTo>
                    <a:pt x="3800" y="944"/>
                    <a:pt x="3810" y="935"/>
                    <a:pt x="3810" y="923"/>
                  </a:cubicBezTo>
                  <a:cubicBezTo>
                    <a:pt x="3810" y="911"/>
                    <a:pt x="3800" y="901"/>
                    <a:pt x="3788" y="901"/>
                  </a:cubicBezTo>
                  <a:moveTo>
                    <a:pt x="2352" y="901"/>
                  </a:moveTo>
                  <a:cubicBezTo>
                    <a:pt x="2340" y="901"/>
                    <a:pt x="2330" y="911"/>
                    <a:pt x="2330" y="923"/>
                  </a:cubicBezTo>
                  <a:cubicBezTo>
                    <a:pt x="2330" y="935"/>
                    <a:pt x="2340" y="945"/>
                    <a:pt x="2352" y="945"/>
                  </a:cubicBezTo>
                  <a:cubicBezTo>
                    <a:pt x="2364" y="945"/>
                    <a:pt x="2374" y="935"/>
                    <a:pt x="2374" y="923"/>
                  </a:cubicBezTo>
                  <a:cubicBezTo>
                    <a:pt x="2374" y="911"/>
                    <a:pt x="2364" y="901"/>
                    <a:pt x="2352" y="901"/>
                  </a:cubicBezTo>
                  <a:moveTo>
                    <a:pt x="3658" y="901"/>
                  </a:moveTo>
                  <a:cubicBezTo>
                    <a:pt x="3646" y="901"/>
                    <a:pt x="3636" y="911"/>
                    <a:pt x="3636" y="923"/>
                  </a:cubicBezTo>
                  <a:cubicBezTo>
                    <a:pt x="3636" y="935"/>
                    <a:pt x="3646" y="945"/>
                    <a:pt x="3658" y="945"/>
                  </a:cubicBezTo>
                  <a:cubicBezTo>
                    <a:pt x="3670" y="945"/>
                    <a:pt x="3680" y="935"/>
                    <a:pt x="3680" y="923"/>
                  </a:cubicBezTo>
                  <a:cubicBezTo>
                    <a:pt x="3680" y="911"/>
                    <a:pt x="3670" y="901"/>
                    <a:pt x="3658" y="901"/>
                  </a:cubicBezTo>
                  <a:moveTo>
                    <a:pt x="2482" y="900"/>
                  </a:moveTo>
                  <a:cubicBezTo>
                    <a:pt x="2470" y="900"/>
                    <a:pt x="2460" y="910"/>
                    <a:pt x="2460" y="923"/>
                  </a:cubicBezTo>
                  <a:cubicBezTo>
                    <a:pt x="2460" y="935"/>
                    <a:pt x="2470" y="946"/>
                    <a:pt x="2482" y="946"/>
                  </a:cubicBezTo>
                  <a:cubicBezTo>
                    <a:pt x="2495" y="946"/>
                    <a:pt x="2505" y="935"/>
                    <a:pt x="2505" y="923"/>
                  </a:cubicBezTo>
                  <a:cubicBezTo>
                    <a:pt x="2505" y="910"/>
                    <a:pt x="2495" y="900"/>
                    <a:pt x="2482" y="900"/>
                  </a:cubicBezTo>
                  <a:moveTo>
                    <a:pt x="3527" y="900"/>
                  </a:moveTo>
                  <a:cubicBezTo>
                    <a:pt x="3515" y="900"/>
                    <a:pt x="3504" y="910"/>
                    <a:pt x="3504" y="923"/>
                  </a:cubicBezTo>
                  <a:cubicBezTo>
                    <a:pt x="3504" y="935"/>
                    <a:pt x="3515" y="946"/>
                    <a:pt x="3527" y="946"/>
                  </a:cubicBezTo>
                  <a:cubicBezTo>
                    <a:pt x="3540" y="946"/>
                    <a:pt x="3550" y="935"/>
                    <a:pt x="3550" y="923"/>
                  </a:cubicBezTo>
                  <a:cubicBezTo>
                    <a:pt x="3550" y="910"/>
                    <a:pt x="3540" y="900"/>
                    <a:pt x="3527" y="900"/>
                  </a:cubicBezTo>
                  <a:moveTo>
                    <a:pt x="2613" y="899"/>
                  </a:moveTo>
                  <a:cubicBezTo>
                    <a:pt x="2600" y="899"/>
                    <a:pt x="2589" y="910"/>
                    <a:pt x="2589" y="923"/>
                  </a:cubicBezTo>
                  <a:cubicBezTo>
                    <a:pt x="2589" y="936"/>
                    <a:pt x="2600" y="946"/>
                    <a:pt x="2613" y="946"/>
                  </a:cubicBezTo>
                  <a:cubicBezTo>
                    <a:pt x="2626" y="946"/>
                    <a:pt x="2637" y="936"/>
                    <a:pt x="2637" y="923"/>
                  </a:cubicBezTo>
                  <a:cubicBezTo>
                    <a:pt x="2637" y="910"/>
                    <a:pt x="2626" y="899"/>
                    <a:pt x="2613" y="899"/>
                  </a:cubicBezTo>
                  <a:moveTo>
                    <a:pt x="3397" y="899"/>
                  </a:moveTo>
                  <a:cubicBezTo>
                    <a:pt x="3384" y="899"/>
                    <a:pt x="3373" y="910"/>
                    <a:pt x="3373" y="923"/>
                  </a:cubicBezTo>
                  <a:cubicBezTo>
                    <a:pt x="3373" y="936"/>
                    <a:pt x="3384" y="946"/>
                    <a:pt x="3397" y="946"/>
                  </a:cubicBezTo>
                  <a:cubicBezTo>
                    <a:pt x="3410" y="946"/>
                    <a:pt x="3420" y="936"/>
                    <a:pt x="3420" y="923"/>
                  </a:cubicBezTo>
                  <a:cubicBezTo>
                    <a:pt x="3420" y="910"/>
                    <a:pt x="3410" y="899"/>
                    <a:pt x="3397" y="899"/>
                  </a:cubicBezTo>
                  <a:moveTo>
                    <a:pt x="2744" y="899"/>
                  </a:moveTo>
                  <a:cubicBezTo>
                    <a:pt x="2730" y="899"/>
                    <a:pt x="2720" y="910"/>
                    <a:pt x="2720" y="923"/>
                  </a:cubicBezTo>
                  <a:cubicBezTo>
                    <a:pt x="2720" y="936"/>
                    <a:pt x="2730" y="947"/>
                    <a:pt x="2744" y="947"/>
                  </a:cubicBezTo>
                  <a:cubicBezTo>
                    <a:pt x="2757" y="947"/>
                    <a:pt x="2767" y="936"/>
                    <a:pt x="2767" y="923"/>
                  </a:cubicBezTo>
                  <a:cubicBezTo>
                    <a:pt x="2767" y="910"/>
                    <a:pt x="2757" y="899"/>
                    <a:pt x="2744" y="899"/>
                  </a:cubicBezTo>
                  <a:moveTo>
                    <a:pt x="3266" y="899"/>
                  </a:moveTo>
                  <a:cubicBezTo>
                    <a:pt x="3253" y="899"/>
                    <a:pt x="3242" y="910"/>
                    <a:pt x="3242" y="923"/>
                  </a:cubicBezTo>
                  <a:cubicBezTo>
                    <a:pt x="3242" y="936"/>
                    <a:pt x="3253" y="947"/>
                    <a:pt x="3266" y="947"/>
                  </a:cubicBezTo>
                  <a:cubicBezTo>
                    <a:pt x="3279" y="947"/>
                    <a:pt x="3290" y="936"/>
                    <a:pt x="3290" y="923"/>
                  </a:cubicBezTo>
                  <a:cubicBezTo>
                    <a:pt x="3290" y="910"/>
                    <a:pt x="3279" y="899"/>
                    <a:pt x="3266" y="899"/>
                  </a:cubicBezTo>
                  <a:moveTo>
                    <a:pt x="2874" y="898"/>
                  </a:moveTo>
                  <a:cubicBezTo>
                    <a:pt x="2861" y="898"/>
                    <a:pt x="2850" y="909"/>
                    <a:pt x="2850" y="923"/>
                  </a:cubicBezTo>
                  <a:cubicBezTo>
                    <a:pt x="2850" y="936"/>
                    <a:pt x="2861" y="947"/>
                    <a:pt x="2874" y="947"/>
                  </a:cubicBezTo>
                  <a:cubicBezTo>
                    <a:pt x="2888" y="947"/>
                    <a:pt x="2898" y="936"/>
                    <a:pt x="2898" y="923"/>
                  </a:cubicBezTo>
                  <a:cubicBezTo>
                    <a:pt x="2898" y="909"/>
                    <a:pt x="2888" y="898"/>
                    <a:pt x="2874" y="898"/>
                  </a:cubicBezTo>
                  <a:moveTo>
                    <a:pt x="3005" y="898"/>
                  </a:moveTo>
                  <a:cubicBezTo>
                    <a:pt x="2991" y="898"/>
                    <a:pt x="2981" y="909"/>
                    <a:pt x="2981" y="923"/>
                  </a:cubicBezTo>
                  <a:cubicBezTo>
                    <a:pt x="2981" y="936"/>
                    <a:pt x="2991" y="947"/>
                    <a:pt x="3005" y="947"/>
                  </a:cubicBezTo>
                  <a:cubicBezTo>
                    <a:pt x="3018" y="947"/>
                    <a:pt x="3029" y="936"/>
                    <a:pt x="3029" y="923"/>
                  </a:cubicBezTo>
                  <a:cubicBezTo>
                    <a:pt x="3029" y="909"/>
                    <a:pt x="3018" y="898"/>
                    <a:pt x="3005" y="898"/>
                  </a:cubicBezTo>
                  <a:moveTo>
                    <a:pt x="3135" y="898"/>
                  </a:moveTo>
                  <a:cubicBezTo>
                    <a:pt x="3122" y="898"/>
                    <a:pt x="3111" y="909"/>
                    <a:pt x="3111" y="923"/>
                  </a:cubicBezTo>
                  <a:cubicBezTo>
                    <a:pt x="3111" y="936"/>
                    <a:pt x="3122" y="947"/>
                    <a:pt x="3135" y="947"/>
                  </a:cubicBezTo>
                  <a:cubicBezTo>
                    <a:pt x="3149" y="947"/>
                    <a:pt x="3160" y="936"/>
                    <a:pt x="3160" y="923"/>
                  </a:cubicBezTo>
                  <a:cubicBezTo>
                    <a:pt x="3160" y="909"/>
                    <a:pt x="3149" y="898"/>
                    <a:pt x="3135" y="898"/>
                  </a:cubicBezTo>
                  <a:moveTo>
                    <a:pt x="2091" y="774"/>
                  </a:moveTo>
                  <a:cubicBezTo>
                    <a:pt x="2080" y="774"/>
                    <a:pt x="2072" y="782"/>
                    <a:pt x="2072" y="792"/>
                  </a:cubicBezTo>
                  <a:cubicBezTo>
                    <a:pt x="2072" y="802"/>
                    <a:pt x="2080" y="811"/>
                    <a:pt x="2091" y="811"/>
                  </a:cubicBezTo>
                  <a:cubicBezTo>
                    <a:pt x="2101" y="811"/>
                    <a:pt x="2109" y="802"/>
                    <a:pt x="2109" y="792"/>
                  </a:cubicBezTo>
                  <a:cubicBezTo>
                    <a:pt x="2109" y="782"/>
                    <a:pt x="2101" y="774"/>
                    <a:pt x="2091" y="774"/>
                  </a:cubicBezTo>
                  <a:moveTo>
                    <a:pt x="3919" y="774"/>
                  </a:moveTo>
                  <a:cubicBezTo>
                    <a:pt x="3909" y="774"/>
                    <a:pt x="3901" y="782"/>
                    <a:pt x="3901" y="792"/>
                  </a:cubicBezTo>
                  <a:cubicBezTo>
                    <a:pt x="3901" y="802"/>
                    <a:pt x="3909" y="811"/>
                    <a:pt x="3919" y="811"/>
                  </a:cubicBezTo>
                  <a:cubicBezTo>
                    <a:pt x="3929" y="811"/>
                    <a:pt x="3938" y="802"/>
                    <a:pt x="3938" y="792"/>
                  </a:cubicBezTo>
                  <a:cubicBezTo>
                    <a:pt x="3938" y="782"/>
                    <a:pt x="3929" y="774"/>
                    <a:pt x="3919" y="774"/>
                  </a:cubicBezTo>
                  <a:moveTo>
                    <a:pt x="2221" y="773"/>
                  </a:moveTo>
                  <a:cubicBezTo>
                    <a:pt x="2210" y="773"/>
                    <a:pt x="2202" y="781"/>
                    <a:pt x="2202" y="792"/>
                  </a:cubicBezTo>
                  <a:cubicBezTo>
                    <a:pt x="2202" y="803"/>
                    <a:pt x="2210" y="812"/>
                    <a:pt x="2221" y="812"/>
                  </a:cubicBezTo>
                  <a:cubicBezTo>
                    <a:pt x="2232" y="812"/>
                    <a:pt x="2241" y="803"/>
                    <a:pt x="2241" y="792"/>
                  </a:cubicBezTo>
                  <a:cubicBezTo>
                    <a:pt x="2241" y="781"/>
                    <a:pt x="2232" y="773"/>
                    <a:pt x="2221" y="773"/>
                  </a:cubicBezTo>
                  <a:moveTo>
                    <a:pt x="3788" y="773"/>
                  </a:moveTo>
                  <a:cubicBezTo>
                    <a:pt x="3778" y="773"/>
                    <a:pt x="3769" y="781"/>
                    <a:pt x="3769" y="792"/>
                  </a:cubicBezTo>
                  <a:cubicBezTo>
                    <a:pt x="3769" y="803"/>
                    <a:pt x="3778" y="812"/>
                    <a:pt x="3788" y="812"/>
                  </a:cubicBezTo>
                  <a:cubicBezTo>
                    <a:pt x="3799" y="812"/>
                    <a:pt x="3808" y="803"/>
                    <a:pt x="3808" y="792"/>
                  </a:cubicBezTo>
                  <a:cubicBezTo>
                    <a:pt x="3808" y="781"/>
                    <a:pt x="3799" y="773"/>
                    <a:pt x="3788" y="773"/>
                  </a:cubicBezTo>
                  <a:moveTo>
                    <a:pt x="2352" y="772"/>
                  </a:moveTo>
                  <a:cubicBezTo>
                    <a:pt x="2341" y="772"/>
                    <a:pt x="2331" y="781"/>
                    <a:pt x="2331" y="792"/>
                  </a:cubicBezTo>
                  <a:cubicBezTo>
                    <a:pt x="2331" y="803"/>
                    <a:pt x="2341" y="812"/>
                    <a:pt x="2352" y="812"/>
                  </a:cubicBezTo>
                  <a:cubicBezTo>
                    <a:pt x="2363" y="812"/>
                    <a:pt x="2372" y="803"/>
                    <a:pt x="2372" y="792"/>
                  </a:cubicBezTo>
                  <a:cubicBezTo>
                    <a:pt x="2372" y="781"/>
                    <a:pt x="2363" y="772"/>
                    <a:pt x="2352" y="772"/>
                  </a:cubicBezTo>
                  <a:moveTo>
                    <a:pt x="3658" y="772"/>
                  </a:moveTo>
                  <a:cubicBezTo>
                    <a:pt x="3647" y="772"/>
                    <a:pt x="3638" y="781"/>
                    <a:pt x="3638" y="792"/>
                  </a:cubicBezTo>
                  <a:cubicBezTo>
                    <a:pt x="3638" y="803"/>
                    <a:pt x="3647" y="812"/>
                    <a:pt x="3658" y="812"/>
                  </a:cubicBezTo>
                  <a:cubicBezTo>
                    <a:pt x="3669" y="812"/>
                    <a:pt x="3678" y="803"/>
                    <a:pt x="3678" y="792"/>
                  </a:cubicBezTo>
                  <a:cubicBezTo>
                    <a:pt x="3678" y="781"/>
                    <a:pt x="3669" y="772"/>
                    <a:pt x="3658" y="772"/>
                  </a:cubicBezTo>
                  <a:moveTo>
                    <a:pt x="2482" y="771"/>
                  </a:moveTo>
                  <a:cubicBezTo>
                    <a:pt x="2471" y="771"/>
                    <a:pt x="2461" y="781"/>
                    <a:pt x="2461" y="792"/>
                  </a:cubicBezTo>
                  <a:cubicBezTo>
                    <a:pt x="2461" y="804"/>
                    <a:pt x="2471" y="813"/>
                    <a:pt x="2482" y="813"/>
                  </a:cubicBezTo>
                  <a:cubicBezTo>
                    <a:pt x="2494" y="813"/>
                    <a:pt x="2503" y="804"/>
                    <a:pt x="2503" y="792"/>
                  </a:cubicBezTo>
                  <a:cubicBezTo>
                    <a:pt x="2503" y="781"/>
                    <a:pt x="2494" y="771"/>
                    <a:pt x="2482" y="771"/>
                  </a:cubicBezTo>
                  <a:moveTo>
                    <a:pt x="3527" y="771"/>
                  </a:moveTo>
                  <a:cubicBezTo>
                    <a:pt x="3516" y="771"/>
                    <a:pt x="3506" y="781"/>
                    <a:pt x="3506" y="792"/>
                  </a:cubicBezTo>
                  <a:cubicBezTo>
                    <a:pt x="3506" y="804"/>
                    <a:pt x="3516" y="813"/>
                    <a:pt x="3527" y="813"/>
                  </a:cubicBezTo>
                  <a:cubicBezTo>
                    <a:pt x="3539" y="813"/>
                    <a:pt x="3548" y="804"/>
                    <a:pt x="3548" y="792"/>
                  </a:cubicBezTo>
                  <a:cubicBezTo>
                    <a:pt x="3548" y="781"/>
                    <a:pt x="3539" y="771"/>
                    <a:pt x="3527" y="771"/>
                  </a:cubicBezTo>
                  <a:moveTo>
                    <a:pt x="2613" y="770"/>
                  </a:moveTo>
                  <a:cubicBezTo>
                    <a:pt x="2601" y="770"/>
                    <a:pt x="2591" y="780"/>
                    <a:pt x="2591" y="792"/>
                  </a:cubicBezTo>
                  <a:cubicBezTo>
                    <a:pt x="2591" y="804"/>
                    <a:pt x="2601" y="814"/>
                    <a:pt x="2613" y="814"/>
                  </a:cubicBezTo>
                  <a:cubicBezTo>
                    <a:pt x="2625" y="814"/>
                    <a:pt x="2635" y="804"/>
                    <a:pt x="2635" y="792"/>
                  </a:cubicBezTo>
                  <a:cubicBezTo>
                    <a:pt x="2635" y="780"/>
                    <a:pt x="2625" y="770"/>
                    <a:pt x="2613" y="770"/>
                  </a:cubicBezTo>
                  <a:moveTo>
                    <a:pt x="3397" y="770"/>
                  </a:moveTo>
                  <a:cubicBezTo>
                    <a:pt x="3385" y="770"/>
                    <a:pt x="3375" y="780"/>
                    <a:pt x="3375" y="792"/>
                  </a:cubicBezTo>
                  <a:cubicBezTo>
                    <a:pt x="3375" y="804"/>
                    <a:pt x="3385" y="814"/>
                    <a:pt x="3397" y="814"/>
                  </a:cubicBezTo>
                  <a:cubicBezTo>
                    <a:pt x="3409" y="814"/>
                    <a:pt x="3418" y="804"/>
                    <a:pt x="3418" y="792"/>
                  </a:cubicBezTo>
                  <a:cubicBezTo>
                    <a:pt x="3418" y="780"/>
                    <a:pt x="3409" y="770"/>
                    <a:pt x="3397" y="770"/>
                  </a:cubicBezTo>
                  <a:moveTo>
                    <a:pt x="2744" y="770"/>
                  </a:moveTo>
                  <a:cubicBezTo>
                    <a:pt x="2731" y="770"/>
                    <a:pt x="2722" y="780"/>
                    <a:pt x="2722" y="792"/>
                  </a:cubicBezTo>
                  <a:cubicBezTo>
                    <a:pt x="2722" y="804"/>
                    <a:pt x="2731" y="814"/>
                    <a:pt x="2744" y="814"/>
                  </a:cubicBezTo>
                  <a:cubicBezTo>
                    <a:pt x="2756" y="814"/>
                    <a:pt x="2766" y="804"/>
                    <a:pt x="2766" y="792"/>
                  </a:cubicBezTo>
                  <a:cubicBezTo>
                    <a:pt x="2766" y="780"/>
                    <a:pt x="2756" y="770"/>
                    <a:pt x="2744" y="770"/>
                  </a:cubicBezTo>
                  <a:moveTo>
                    <a:pt x="2874" y="770"/>
                  </a:moveTo>
                  <a:cubicBezTo>
                    <a:pt x="2862" y="770"/>
                    <a:pt x="2852" y="780"/>
                    <a:pt x="2852" y="792"/>
                  </a:cubicBezTo>
                  <a:cubicBezTo>
                    <a:pt x="2852" y="804"/>
                    <a:pt x="2862" y="814"/>
                    <a:pt x="2874" y="814"/>
                  </a:cubicBezTo>
                  <a:cubicBezTo>
                    <a:pt x="2886" y="814"/>
                    <a:pt x="2896" y="804"/>
                    <a:pt x="2896" y="792"/>
                  </a:cubicBezTo>
                  <a:cubicBezTo>
                    <a:pt x="2896" y="780"/>
                    <a:pt x="2886" y="770"/>
                    <a:pt x="2874" y="770"/>
                  </a:cubicBezTo>
                  <a:moveTo>
                    <a:pt x="3266" y="770"/>
                  </a:moveTo>
                  <a:cubicBezTo>
                    <a:pt x="3254" y="770"/>
                    <a:pt x="3244" y="780"/>
                    <a:pt x="3244" y="792"/>
                  </a:cubicBezTo>
                  <a:cubicBezTo>
                    <a:pt x="3244" y="804"/>
                    <a:pt x="3254" y="814"/>
                    <a:pt x="3266" y="814"/>
                  </a:cubicBezTo>
                  <a:cubicBezTo>
                    <a:pt x="3278" y="814"/>
                    <a:pt x="3288" y="804"/>
                    <a:pt x="3288" y="792"/>
                  </a:cubicBezTo>
                  <a:cubicBezTo>
                    <a:pt x="3288" y="780"/>
                    <a:pt x="3278" y="770"/>
                    <a:pt x="3266" y="770"/>
                  </a:cubicBezTo>
                  <a:moveTo>
                    <a:pt x="3005" y="770"/>
                  </a:moveTo>
                  <a:cubicBezTo>
                    <a:pt x="2992" y="770"/>
                    <a:pt x="2982" y="780"/>
                    <a:pt x="2982" y="792"/>
                  </a:cubicBezTo>
                  <a:cubicBezTo>
                    <a:pt x="2982" y="805"/>
                    <a:pt x="2992" y="815"/>
                    <a:pt x="3005" y="815"/>
                  </a:cubicBezTo>
                  <a:cubicBezTo>
                    <a:pt x="3017" y="815"/>
                    <a:pt x="3027" y="805"/>
                    <a:pt x="3027" y="792"/>
                  </a:cubicBezTo>
                  <a:cubicBezTo>
                    <a:pt x="3027" y="780"/>
                    <a:pt x="3017" y="770"/>
                    <a:pt x="3005" y="770"/>
                  </a:cubicBezTo>
                  <a:moveTo>
                    <a:pt x="3135" y="770"/>
                  </a:moveTo>
                  <a:cubicBezTo>
                    <a:pt x="3123" y="770"/>
                    <a:pt x="3113" y="780"/>
                    <a:pt x="3113" y="792"/>
                  </a:cubicBezTo>
                  <a:cubicBezTo>
                    <a:pt x="3113" y="805"/>
                    <a:pt x="3123" y="815"/>
                    <a:pt x="3135" y="815"/>
                  </a:cubicBezTo>
                  <a:cubicBezTo>
                    <a:pt x="3148" y="815"/>
                    <a:pt x="3158" y="805"/>
                    <a:pt x="3158" y="792"/>
                  </a:cubicBezTo>
                  <a:cubicBezTo>
                    <a:pt x="3158" y="780"/>
                    <a:pt x="3148" y="770"/>
                    <a:pt x="3135" y="770"/>
                  </a:cubicBezTo>
                  <a:moveTo>
                    <a:pt x="2091" y="645"/>
                  </a:moveTo>
                  <a:cubicBezTo>
                    <a:pt x="2081" y="645"/>
                    <a:pt x="2074" y="652"/>
                    <a:pt x="2074" y="662"/>
                  </a:cubicBezTo>
                  <a:cubicBezTo>
                    <a:pt x="2074" y="671"/>
                    <a:pt x="2081" y="678"/>
                    <a:pt x="2091" y="678"/>
                  </a:cubicBezTo>
                  <a:cubicBezTo>
                    <a:pt x="2100" y="678"/>
                    <a:pt x="2107" y="671"/>
                    <a:pt x="2107" y="662"/>
                  </a:cubicBezTo>
                  <a:cubicBezTo>
                    <a:pt x="2107" y="652"/>
                    <a:pt x="2100" y="645"/>
                    <a:pt x="2091" y="645"/>
                  </a:cubicBezTo>
                  <a:moveTo>
                    <a:pt x="3919" y="645"/>
                  </a:moveTo>
                  <a:cubicBezTo>
                    <a:pt x="3910" y="645"/>
                    <a:pt x="3902" y="652"/>
                    <a:pt x="3902" y="662"/>
                  </a:cubicBezTo>
                  <a:cubicBezTo>
                    <a:pt x="3902" y="671"/>
                    <a:pt x="3910" y="679"/>
                    <a:pt x="3919" y="679"/>
                  </a:cubicBezTo>
                  <a:cubicBezTo>
                    <a:pt x="3928" y="679"/>
                    <a:pt x="3936" y="671"/>
                    <a:pt x="3936" y="662"/>
                  </a:cubicBezTo>
                  <a:cubicBezTo>
                    <a:pt x="3936" y="652"/>
                    <a:pt x="3928" y="645"/>
                    <a:pt x="3919" y="645"/>
                  </a:cubicBezTo>
                  <a:moveTo>
                    <a:pt x="2221" y="644"/>
                  </a:moveTo>
                  <a:cubicBezTo>
                    <a:pt x="2211" y="644"/>
                    <a:pt x="2203" y="652"/>
                    <a:pt x="2203" y="662"/>
                  </a:cubicBezTo>
                  <a:cubicBezTo>
                    <a:pt x="2203" y="671"/>
                    <a:pt x="2211" y="679"/>
                    <a:pt x="2221" y="679"/>
                  </a:cubicBezTo>
                  <a:cubicBezTo>
                    <a:pt x="2231" y="679"/>
                    <a:pt x="2239" y="671"/>
                    <a:pt x="2239" y="662"/>
                  </a:cubicBezTo>
                  <a:cubicBezTo>
                    <a:pt x="2239" y="652"/>
                    <a:pt x="2231" y="644"/>
                    <a:pt x="2221" y="644"/>
                  </a:cubicBezTo>
                  <a:moveTo>
                    <a:pt x="3788" y="644"/>
                  </a:moveTo>
                  <a:cubicBezTo>
                    <a:pt x="3779" y="644"/>
                    <a:pt x="3771" y="652"/>
                    <a:pt x="3771" y="662"/>
                  </a:cubicBezTo>
                  <a:cubicBezTo>
                    <a:pt x="3771" y="671"/>
                    <a:pt x="3779" y="679"/>
                    <a:pt x="3788" y="679"/>
                  </a:cubicBezTo>
                  <a:cubicBezTo>
                    <a:pt x="3798" y="679"/>
                    <a:pt x="3806" y="671"/>
                    <a:pt x="3806" y="662"/>
                  </a:cubicBezTo>
                  <a:cubicBezTo>
                    <a:pt x="3806" y="652"/>
                    <a:pt x="3798" y="644"/>
                    <a:pt x="3788" y="644"/>
                  </a:cubicBezTo>
                  <a:moveTo>
                    <a:pt x="2352" y="643"/>
                  </a:moveTo>
                  <a:cubicBezTo>
                    <a:pt x="2342" y="643"/>
                    <a:pt x="2333" y="651"/>
                    <a:pt x="2333" y="662"/>
                  </a:cubicBezTo>
                  <a:cubicBezTo>
                    <a:pt x="2333" y="672"/>
                    <a:pt x="2342" y="680"/>
                    <a:pt x="2352" y="680"/>
                  </a:cubicBezTo>
                  <a:cubicBezTo>
                    <a:pt x="2362" y="680"/>
                    <a:pt x="2370" y="672"/>
                    <a:pt x="2370" y="662"/>
                  </a:cubicBezTo>
                  <a:cubicBezTo>
                    <a:pt x="2370" y="651"/>
                    <a:pt x="2362" y="643"/>
                    <a:pt x="2352" y="643"/>
                  </a:cubicBezTo>
                  <a:moveTo>
                    <a:pt x="3658" y="643"/>
                  </a:moveTo>
                  <a:cubicBezTo>
                    <a:pt x="3648" y="643"/>
                    <a:pt x="3639" y="651"/>
                    <a:pt x="3639" y="662"/>
                  </a:cubicBezTo>
                  <a:cubicBezTo>
                    <a:pt x="3639" y="672"/>
                    <a:pt x="3648" y="680"/>
                    <a:pt x="3658" y="680"/>
                  </a:cubicBezTo>
                  <a:cubicBezTo>
                    <a:pt x="3668" y="680"/>
                    <a:pt x="3676" y="672"/>
                    <a:pt x="3676" y="662"/>
                  </a:cubicBezTo>
                  <a:cubicBezTo>
                    <a:pt x="3676" y="651"/>
                    <a:pt x="3668" y="643"/>
                    <a:pt x="3658" y="643"/>
                  </a:cubicBezTo>
                  <a:moveTo>
                    <a:pt x="2482" y="642"/>
                  </a:moveTo>
                  <a:cubicBezTo>
                    <a:pt x="2472" y="642"/>
                    <a:pt x="2463" y="651"/>
                    <a:pt x="2463" y="662"/>
                  </a:cubicBezTo>
                  <a:cubicBezTo>
                    <a:pt x="2463" y="672"/>
                    <a:pt x="2472" y="681"/>
                    <a:pt x="2482" y="681"/>
                  </a:cubicBezTo>
                  <a:cubicBezTo>
                    <a:pt x="2493" y="681"/>
                    <a:pt x="2502" y="672"/>
                    <a:pt x="2502" y="662"/>
                  </a:cubicBezTo>
                  <a:cubicBezTo>
                    <a:pt x="2502" y="651"/>
                    <a:pt x="2493" y="642"/>
                    <a:pt x="2482" y="642"/>
                  </a:cubicBezTo>
                  <a:moveTo>
                    <a:pt x="3527" y="642"/>
                  </a:moveTo>
                  <a:cubicBezTo>
                    <a:pt x="3517" y="642"/>
                    <a:pt x="3508" y="651"/>
                    <a:pt x="3508" y="662"/>
                  </a:cubicBezTo>
                  <a:cubicBezTo>
                    <a:pt x="3508" y="672"/>
                    <a:pt x="3517" y="681"/>
                    <a:pt x="3527" y="681"/>
                  </a:cubicBezTo>
                  <a:cubicBezTo>
                    <a:pt x="3538" y="681"/>
                    <a:pt x="3546" y="672"/>
                    <a:pt x="3546" y="662"/>
                  </a:cubicBezTo>
                  <a:cubicBezTo>
                    <a:pt x="3546" y="651"/>
                    <a:pt x="3538" y="642"/>
                    <a:pt x="3527" y="642"/>
                  </a:cubicBezTo>
                  <a:moveTo>
                    <a:pt x="2613" y="642"/>
                  </a:moveTo>
                  <a:cubicBezTo>
                    <a:pt x="2602" y="642"/>
                    <a:pt x="2593" y="651"/>
                    <a:pt x="2593" y="662"/>
                  </a:cubicBezTo>
                  <a:cubicBezTo>
                    <a:pt x="2593" y="672"/>
                    <a:pt x="2602" y="681"/>
                    <a:pt x="2613" y="681"/>
                  </a:cubicBezTo>
                  <a:cubicBezTo>
                    <a:pt x="2624" y="681"/>
                    <a:pt x="2633" y="672"/>
                    <a:pt x="2633" y="662"/>
                  </a:cubicBezTo>
                  <a:cubicBezTo>
                    <a:pt x="2633" y="651"/>
                    <a:pt x="2624" y="642"/>
                    <a:pt x="2613" y="642"/>
                  </a:cubicBezTo>
                  <a:moveTo>
                    <a:pt x="3397" y="642"/>
                  </a:moveTo>
                  <a:cubicBezTo>
                    <a:pt x="3386" y="642"/>
                    <a:pt x="3377" y="651"/>
                    <a:pt x="3377" y="662"/>
                  </a:cubicBezTo>
                  <a:cubicBezTo>
                    <a:pt x="3377" y="672"/>
                    <a:pt x="3386" y="681"/>
                    <a:pt x="3397" y="681"/>
                  </a:cubicBezTo>
                  <a:cubicBezTo>
                    <a:pt x="3407" y="681"/>
                    <a:pt x="3416" y="672"/>
                    <a:pt x="3416" y="662"/>
                  </a:cubicBezTo>
                  <a:cubicBezTo>
                    <a:pt x="3416" y="651"/>
                    <a:pt x="3407" y="642"/>
                    <a:pt x="3397" y="642"/>
                  </a:cubicBezTo>
                  <a:moveTo>
                    <a:pt x="2744" y="642"/>
                  </a:moveTo>
                  <a:cubicBezTo>
                    <a:pt x="2733" y="642"/>
                    <a:pt x="2724" y="651"/>
                    <a:pt x="2724" y="662"/>
                  </a:cubicBezTo>
                  <a:cubicBezTo>
                    <a:pt x="2724" y="673"/>
                    <a:pt x="2733" y="681"/>
                    <a:pt x="2744" y="681"/>
                  </a:cubicBezTo>
                  <a:cubicBezTo>
                    <a:pt x="2755" y="681"/>
                    <a:pt x="2764" y="673"/>
                    <a:pt x="2764" y="662"/>
                  </a:cubicBezTo>
                  <a:cubicBezTo>
                    <a:pt x="2764" y="651"/>
                    <a:pt x="2755" y="642"/>
                    <a:pt x="2744" y="642"/>
                  </a:cubicBezTo>
                  <a:moveTo>
                    <a:pt x="3266" y="642"/>
                  </a:moveTo>
                  <a:cubicBezTo>
                    <a:pt x="3255" y="642"/>
                    <a:pt x="3246" y="651"/>
                    <a:pt x="3246" y="662"/>
                  </a:cubicBezTo>
                  <a:cubicBezTo>
                    <a:pt x="3246" y="673"/>
                    <a:pt x="3255" y="681"/>
                    <a:pt x="3266" y="681"/>
                  </a:cubicBezTo>
                  <a:cubicBezTo>
                    <a:pt x="3277" y="681"/>
                    <a:pt x="3286" y="673"/>
                    <a:pt x="3286" y="662"/>
                  </a:cubicBezTo>
                  <a:cubicBezTo>
                    <a:pt x="3286" y="651"/>
                    <a:pt x="3277" y="642"/>
                    <a:pt x="3266" y="642"/>
                  </a:cubicBezTo>
                  <a:moveTo>
                    <a:pt x="2874" y="641"/>
                  </a:moveTo>
                  <a:cubicBezTo>
                    <a:pt x="2863" y="641"/>
                    <a:pt x="2854" y="650"/>
                    <a:pt x="2854" y="662"/>
                  </a:cubicBezTo>
                  <a:cubicBezTo>
                    <a:pt x="2854" y="673"/>
                    <a:pt x="2863" y="682"/>
                    <a:pt x="2874" y="682"/>
                  </a:cubicBezTo>
                  <a:cubicBezTo>
                    <a:pt x="2885" y="682"/>
                    <a:pt x="2894" y="673"/>
                    <a:pt x="2894" y="662"/>
                  </a:cubicBezTo>
                  <a:cubicBezTo>
                    <a:pt x="2894" y="650"/>
                    <a:pt x="2885" y="641"/>
                    <a:pt x="2874" y="641"/>
                  </a:cubicBezTo>
                  <a:moveTo>
                    <a:pt x="3005" y="641"/>
                  </a:moveTo>
                  <a:cubicBezTo>
                    <a:pt x="2994" y="641"/>
                    <a:pt x="2985" y="650"/>
                    <a:pt x="2985" y="662"/>
                  </a:cubicBezTo>
                  <a:cubicBezTo>
                    <a:pt x="2985" y="673"/>
                    <a:pt x="2994" y="682"/>
                    <a:pt x="3005" y="682"/>
                  </a:cubicBezTo>
                  <a:cubicBezTo>
                    <a:pt x="3016" y="682"/>
                    <a:pt x="3025" y="673"/>
                    <a:pt x="3025" y="662"/>
                  </a:cubicBezTo>
                  <a:cubicBezTo>
                    <a:pt x="3025" y="650"/>
                    <a:pt x="3016" y="641"/>
                    <a:pt x="3005" y="641"/>
                  </a:cubicBezTo>
                  <a:moveTo>
                    <a:pt x="3135" y="641"/>
                  </a:moveTo>
                  <a:cubicBezTo>
                    <a:pt x="3124" y="641"/>
                    <a:pt x="3115" y="650"/>
                    <a:pt x="3115" y="662"/>
                  </a:cubicBezTo>
                  <a:cubicBezTo>
                    <a:pt x="3115" y="673"/>
                    <a:pt x="3124" y="682"/>
                    <a:pt x="3135" y="682"/>
                  </a:cubicBezTo>
                  <a:cubicBezTo>
                    <a:pt x="3147" y="682"/>
                    <a:pt x="3156" y="673"/>
                    <a:pt x="3156" y="662"/>
                  </a:cubicBezTo>
                  <a:cubicBezTo>
                    <a:pt x="3156" y="650"/>
                    <a:pt x="3147" y="641"/>
                    <a:pt x="3135" y="641"/>
                  </a:cubicBezTo>
                  <a:moveTo>
                    <a:pt x="2091" y="516"/>
                  </a:moveTo>
                  <a:cubicBezTo>
                    <a:pt x="2082" y="516"/>
                    <a:pt x="2076" y="523"/>
                    <a:pt x="2076" y="531"/>
                  </a:cubicBezTo>
                  <a:cubicBezTo>
                    <a:pt x="2076" y="539"/>
                    <a:pt x="2082" y="546"/>
                    <a:pt x="2091" y="546"/>
                  </a:cubicBezTo>
                  <a:cubicBezTo>
                    <a:pt x="2099" y="546"/>
                    <a:pt x="2105" y="539"/>
                    <a:pt x="2105" y="531"/>
                  </a:cubicBezTo>
                  <a:cubicBezTo>
                    <a:pt x="2105" y="523"/>
                    <a:pt x="2099" y="516"/>
                    <a:pt x="2091" y="516"/>
                  </a:cubicBezTo>
                  <a:moveTo>
                    <a:pt x="3919" y="516"/>
                  </a:moveTo>
                  <a:cubicBezTo>
                    <a:pt x="3911" y="516"/>
                    <a:pt x="3904" y="523"/>
                    <a:pt x="3904" y="531"/>
                  </a:cubicBezTo>
                  <a:cubicBezTo>
                    <a:pt x="3904" y="539"/>
                    <a:pt x="3911" y="546"/>
                    <a:pt x="3919" y="546"/>
                  </a:cubicBezTo>
                  <a:cubicBezTo>
                    <a:pt x="3927" y="546"/>
                    <a:pt x="3934" y="539"/>
                    <a:pt x="3934" y="531"/>
                  </a:cubicBezTo>
                  <a:cubicBezTo>
                    <a:pt x="3934" y="523"/>
                    <a:pt x="3927" y="516"/>
                    <a:pt x="3919" y="516"/>
                  </a:cubicBezTo>
                  <a:moveTo>
                    <a:pt x="2221" y="515"/>
                  </a:moveTo>
                  <a:cubicBezTo>
                    <a:pt x="2212" y="515"/>
                    <a:pt x="2205" y="522"/>
                    <a:pt x="2205" y="531"/>
                  </a:cubicBezTo>
                  <a:cubicBezTo>
                    <a:pt x="2205" y="540"/>
                    <a:pt x="2212" y="547"/>
                    <a:pt x="2221" y="547"/>
                  </a:cubicBezTo>
                  <a:cubicBezTo>
                    <a:pt x="2230" y="547"/>
                    <a:pt x="2237" y="540"/>
                    <a:pt x="2237" y="531"/>
                  </a:cubicBezTo>
                  <a:cubicBezTo>
                    <a:pt x="2237" y="522"/>
                    <a:pt x="2230" y="515"/>
                    <a:pt x="2221" y="515"/>
                  </a:cubicBezTo>
                  <a:moveTo>
                    <a:pt x="3788" y="515"/>
                  </a:moveTo>
                  <a:cubicBezTo>
                    <a:pt x="3780" y="515"/>
                    <a:pt x="3773" y="522"/>
                    <a:pt x="3773" y="531"/>
                  </a:cubicBezTo>
                  <a:cubicBezTo>
                    <a:pt x="3773" y="540"/>
                    <a:pt x="3780" y="547"/>
                    <a:pt x="3788" y="547"/>
                  </a:cubicBezTo>
                  <a:cubicBezTo>
                    <a:pt x="3797" y="547"/>
                    <a:pt x="3804" y="540"/>
                    <a:pt x="3804" y="531"/>
                  </a:cubicBezTo>
                  <a:cubicBezTo>
                    <a:pt x="3804" y="522"/>
                    <a:pt x="3797" y="515"/>
                    <a:pt x="3788" y="515"/>
                  </a:cubicBezTo>
                  <a:moveTo>
                    <a:pt x="2352" y="514"/>
                  </a:moveTo>
                  <a:cubicBezTo>
                    <a:pt x="2343" y="514"/>
                    <a:pt x="2335" y="522"/>
                    <a:pt x="2335" y="531"/>
                  </a:cubicBezTo>
                  <a:cubicBezTo>
                    <a:pt x="2335" y="540"/>
                    <a:pt x="2343" y="548"/>
                    <a:pt x="2352" y="548"/>
                  </a:cubicBezTo>
                  <a:cubicBezTo>
                    <a:pt x="2361" y="548"/>
                    <a:pt x="2368" y="540"/>
                    <a:pt x="2368" y="531"/>
                  </a:cubicBezTo>
                  <a:cubicBezTo>
                    <a:pt x="2368" y="522"/>
                    <a:pt x="2361" y="514"/>
                    <a:pt x="2352" y="514"/>
                  </a:cubicBezTo>
                  <a:moveTo>
                    <a:pt x="3658" y="514"/>
                  </a:moveTo>
                  <a:cubicBezTo>
                    <a:pt x="3649" y="514"/>
                    <a:pt x="3641" y="522"/>
                    <a:pt x="3641" y="531"/>
                  </a:cubicBezTo>
                  <a:cubicBezTo>
                    <a:pt x="3641" y="540"/>
                    <a:pt x="3649" y="548"/>
                    <a:pt x="3658" y="548"/>
                  </a:cubicBezTo>
                  <a:cubicBezTo>
                    <a:pt x="3667" y="548"/>
                    <a:pt x="3675" y="540"/>
                    <a:pt x="3675" y="531"/>
                  </a:cubicBezTo>
                  <a:cubicBezTo>
                    <a:pt x="3675" y="522"/>
                    <a:pt x="3667" y="514"/>
                    <a:pt x="3658" y="514"/>
                  </a:cubicBezTo>
                  <a:moveTo>
                    <a:pt x="2482" y="514"/>
                  </a:moveTo>
                  <a:cubicBezTo>
                    <a:pt x="2473" y="514"/>
                    <a:pt x="2465" y="521"/>
                    <a:pt x="2465" y="531"/>
                  </a:cubicBezTo>
                  <a:cubicBezTo>
                    <a:pt x="2465" y="541"/>
                    <a:pt x="2473" y="548"/>
                    <a:pt x="2482" y="548"/>
                  </a:cubicBezTo>
                  <a:cubicBezTo>
                    <a:pt x="2492" y="548"/>
                    <a:pt x="2500" y="541"/>
                    <a:pt x="2500" y="531"/>
                  </a:cubicBezTo>
                  <a:cubicBezTo>
                    <a:pt x="2500" y="521"/>
                    <a:pt x="2492" y="514"/>
                    <a:pt x="2482" y="514"/>
                  </a:cubicBezTo>
                  <a:moveTo>
                    <a:pt x="3527" y="514"/>
                  </a:moveTo>
                  <a:cubicBezTo>
                    <a:pt x="3518" y="514"/>
                    <a:pt x="3510" y="521"/>
                    <a:pt x="3510" y="531"/>
                  </a:cubicBezTo>
                  <a:cubicBezTo>
                    <a:pt x="3510" y="541"/>
                    <a:pt x="3518" y="548"/>
                    <a:pt x="3527" y="548"/>
                  </a:cubicBezTo>
                  <a:cubicBezTo>
                    <a:pt x="3537" y="548"/>
                    <a:pt x="3545" y="541"/>
                    <a:pt x="3545" y="531"/>
                  </a:cubicBezTo>
                  <a:cubicBezTo>
                    <a:pt x="3545" y="521"/>
                    <a:pt x="3537" y="514"/>
                    <a:pt x="3527" y="514"/>
                  </a:cubicBezTo>
                  <a:moveTo>
                    <a:pt x="2613" y="513"/>
                  </a:moveTo>
                  <a:cubicBezTo>
                    <a:pt x="2603" y="513"/>
                    <a:pt x="2595" y="521"/>
                    <a:pt x="2595" y="531"/>
                  </a:cubicBezTo>
                  <a:cubicBezTo>
                    <a:pt x="2595" y="541"/>
                    <a:pt x="2603" y="549"/>
                    <a:pt x="2613" y="549"/>
                  </a:cubicBezTo>
                  <a:cubicBezTo>
                    <a:pt x="2623" y="549"/>
                    <a:pt x="2631" y="541"/>
                    <a:pt x="2631" y="531"/>
                  </a:cubicBezTo>
                  <a:cubicBezTo>
                    <a:pt x="2631" y="521"/>
                    <a:pt x="2623" y="513"/>
                    <a:pt x="2613" y="513"/>
                  </a:cubicBezTo>
                  <a:moveTo>
                    <a:pt x="3397" y="513"/>
                  </a:moveTo>
                  <a:cubicBezTo>
                    <a:pt x="3387" y="513"/>
                    <a:pt x="3379" y="521"/>
                    <a:pt x="3379" y="531"/>
                  </a:cubicBezTo>
                  <a:cubicBezTo>
                    <a:pt x="3379" y="541"/>
                    <a:pt x="3387" y="549"/>
                    <a:pt x="3397" y="549"/>
                  </a:cubicBezTo>
                  <a:cubicBezTo>
                    <a:pt x="3406" y="549"/>
                    <a:pt x="3414" y="541"/>
                    <a:pt x="3414" y="531"/>
                  </a:cubicBezTo>
                  <a:cubicBezTo>
                    <a:pt x="3414" y="521"/>
                    <a:pt x="3406" y="513"/>
                    <a:pt x="3397" y="513"/>
                  </a:cubicBezTo>
                  <a:moveTo>
                    <a:pt x="2744" y="513"/>
                  </a:moveTo>
                  <a:cubicBezTo>
                    <a:pt x="2734" y="513"/>
                    <a:pt x="2725" y="521"/>
                    <a:pt x="2725" y="531"/>
                  </a:cubicBezTo>
                  <a:cubicBezTo>
                    <a:pt x="2725" y="541"/>
                    <a:pt x="2734" y="549"/>
                    <a:pt x="2744" y="549"/>
                  </a:cubicBezTo>
                  <a:cubicBezTo>
                    <a:pt x="2754" y="549"/>
                    <a:pt x="2762" y="541"/>
                    <a:pt x="2762" y="531"/>
                  </a:cubicBezTo>
                  <a:cubicBezTo>
                    <a:pt x="2762" y="521"/>
                    <a:pt x="2754" y="513"/>
                    <a:pt x="2744" y="513"/>
                  </a:cubicBezTo>
                  <a:moveTo>
                    <a:pt x="2874" y="513"/>
                  </a:moveTo>
                  <a:cubicBezTo>
                    <a:pt x="2864" y="513"/>
                    <a:pt x="2856" y="521"/>
                    <a:pt x="2856" y="531"/>
                  </a:cubicBezTo>
                  <a:cubicBezTo>
                    <a:pt x="2856" y="541"/>
                    <a:pt x="2864" y="549"/>
                    <a:pt x="2874" y="549"/>
                  </a:cubicBezTo>
                  <a:cubicBezTo>
                    <a:pt x="2884" y="549"/>
                    <a:pt x="2892" y="541"/>
                    <a:pt x="2892" y="531"/>
                  </a:cubicBezTo>
                  <a:cubicBezTo>
                    <a:pt x="2892" y="521"/>
                    <a:pt x="2884" y="513"/>
                    <a:pt x="2874" y="513"/>
                  </a:cubicBezTo>
                  <a:moveTo>
                    <a:pt x="3266" y="513"/>
                  </a:moveTo>
                  <a:cubicBezTo>
                    <a:pt x="3256" y="513"/>
                    <a:pt x="3248" y="521"/>
                    <a:pt x="3248" y="531"/>
                  </a:cubicBezTo>
                  <a:cubicBezTo>
                    <a:pt x="3248" y="541"/>
                    <a:pt x="3256" y="549"/>
                    <a:pt x="3266" y="549"/>
                  </a:cubicBezTo>
                  <a:cubicBezTo>
                    <a:pt x="3276" y="549"/>
                    <a:pt x="3284" y="541"/>
                    <a:pt x="3284" y="531"/>
                  </a:cubicBezTo>
                  <a:cubicBezTo>
                    <a:pt x="3284" y="521"/>
                    <a:pt x="3276" y="513"/>
                    <a:pt x="3266" y="513"/>
                  </a:cubicBezTo>
                  <a:moveTo>
                    <a:pt x="3005" y="512"/>
                  </a:moveTo>
                  <a:cubicBezTo>
                    <a:pt x="2995" y="512"/>
                    <a:pt x="2986" y="521"/>
                    <a:pt x="2986" y="531"/>
                  </a:cubicBezTo>
                  <a:cubicBezTo>
                    <a:pt x="2986" y="541"/>
                    <a:pt x="2995" y="549"/>
                    <a:pt x="3005" y="549"/>
                  </a:cubicBezTo>
                  <a:cubicBezTo>
                    <a:pt x="3015" y="549"/>
                    <a:pt x="3023" y="541"/>
                    <a:pt x="3023" y="531"/>
                  </a:cubicBezTo>
                  <a:cubicBezTo>
                    <a:pt x="3023" y="521"/>
                    <a:pt x="3015" y="512"/>
                    <a:pt x="3005" y="512"/>
                  </a:cubicBezTo>
                  <a:moveTo>
                    <a:pt x="3135" y="512"/>
                  </a:moveTo>
                  <a:cubicBezTo>
                    <a:pt x="3125" y="512"/>
                    <a:pt x="3117" y="521"/>
                    <a:pt x="3117" y="531"/>
                  </a:cubicBezTo>
                  <a:cubicBezTo>
                    <a:pt x="3117" y="541"/>
                    <a:pt x="3125" y="549"/>
                    <a:pt x="3135" y="549"/>
                  </a:cubicBezTo>
                  <a:cubicBezTo>
                    <a:pt x="3146" y="549"/>
                    <a:pt x="3154" y="541"/>
                    <a:pt x="3154" y="531"/>
                  </a:cubicBezTo>
                  <a:cubicBezTo>
                    <a:pt x="3154" y="521"/>
                    <a:pt x="3146" y="512"/>
                    <a:pt x="3135" y="512"/>
                  </a:cubicBezTo>
                  <a:moveTo>
                    <a:pt x="2091" y="387"/>
                  </a:moveTo>
                  <a:cubicBezTo>
                    <a:pt x="2083" y="387"/>
                    <a:pt x="2078" y="393"/>
                    <a:pt x="2078" y="400"/>
                  </a:cubicBezTo>
                  <a:cubicBezTo>
                    <a:pt x="2078" y="408"/>
                    <a:pt x="2083" y="413"/>
                    <a:pt x="2091" y="413"/>
                  </a:cubicBezTo>
                  <a:cubicBezTo>
                    <a:pt x="2098" y="413"/>
                    <a:pt x="2104" y="408"/>
                    <a:pt x="2104" y="400"/>
                  </a:cubicBezTo>
                  <a:cubicBezTo>
                    <a:pt x="2104" y="393"/>
                    <a:pt x="2098" y="387"/>
                    <a:pt x="2091" y="387"/>
                  </a:cubicBezTo>
                  <a:moveTo>
                    <a:pt x="3919" y="387"/>
                  </a:moveTo>
                  <a:cubicBezTo>
                    <a:pt x="3912" y="387"/>
                    <a:pt x="3906" y="393"/>
                    <a:pt x="3906" y="400"/>
                  </a:cubicBezTo>
                  <a:cubicBezTo>
                    <a:pt x="3906" y="408"/>
                    <a:pt x="3912" y="413"/>
                    <a:pt x="3919" y="413"/>
                  </a:cubicBezTo>
                  <a:cubicBezTo>
                    <a:pt x="3926" y="413"/>
                    <a:pt x="3932" y="408"/>
                    <a:pt x="3932" y="400"/>
                  </a:cubicBezTo>
                  <a:cubicBezTo>
                    <a:pt x="3932" y="393"/>
                    <a:pt x="3926" y="387"/>
                    <a:pt x="3919" y="387"/>
                  </a:cubicBezTo>
                  <a:moveTo>
                    <a:pt x="2221" y="387"/>
                  </a:moveTo>
                  <a:cubicBezTo>
                    <a:pt x="2214" y="387"/>
                    <a:pt x="2207" y="393"/>
                    <a:pt x="2207" y="400"/>
                  </a:cubicBezTo>
                  <a:cubicBezTo>
                    <a:pt x="2207" y="408"/>
                    <a:pt x="2214" y="414"/>
                    <a:pt x="2221" y="414"/>
                  </a:cubicBezTo>
                  <a:cubicBezTo>
                    <a:pt x="2229" y="414"/>
                    <a:pt x="2235" y="408"/>
                    <a:pt x="2235" y="400"/>
                  </a:cubicBezTo>
                  <a:cubicBezTo>
                    <a:pt x="2235" y="393"/>
                    <a:pt x="2229" y="387"/>
                    <a:pt x="2221" y="387"/>
                  </a:cubicBezTo>
                  <a:moveTo>
                    <a:pt x="3788" y="387"/>
                  </a:moveTo>
                  <a:cubicBezTo>
                    <a:pt x="3781" y="387"/>
                    <a:pt x="3775" y="393"/>
                    <a:pt x="3775" y="400"/>
                  </a:cubicBezTo>
                  <a:cubicBezTo>
                    <a:pt x="3775" y="408"/>
                    <a:pt x="3781" y="414"/>
                    <a:pt x="3788" y="414"/>
                  </a:cubicBezTo>
                  <a:cubicBezTo>
                    <a:pt x="3796" y="414"/>
                    <a:pt x="3802" y="408"/>
                    <a:pt x="3802" y="400"/>
                  </a:cubicBezTo>
                  <a:cubicBezTo>
                    <a:pt x="3802" y="393"/>
                    <a:pt x="3796" y="387"/>
                    <a:pt x="3788" y="387"/>
                  </a:cubicBezTo>
                  <a:moveTo>
                    <a:pt x="2352" y="386"/>
                  </a:moveTo>
                  <a:cubicBezTo>
                    <a:pt x="2344" y="386"/>
                    <a:pt x="2337" y="392"/>
                    <a:pt x="2337" y="400"/>
                  </a:cubicBezTo>
                  <a:cubicBezTo>
                    <a:pt x="2337" y="408"/>
                    <a:pt x="2344" y="415"/>
                    <a:pt x="2352" y="415"/>
                  </a:cubicBezTo>
                  <a:cubicBezTo>
                    <a:pt x="2360" y="415"/>
                    <a:pt x="2366" y="408"/>
                    <a:pt x="2366" y="400"/>
                  </a:cubicBezTo>
                  <a:cubicBezTo>
                    <a:pt x="2366" y="392"/>
                    <a:pt x="2360" y="386"/>
                    <a:pt x="2352" y="386"/>
                  </a:cubicBezTo>
                  <a:moveTo>
                    <a:pt x="3658" y="386"/>
                  </a:moveTo>
                  <a:cubicBezTo>
                    <a:pt x="3650" y="386"/>
                    <a:pt x="3643" y="392"/>
                    <a:pt x="3643" y="400"/>
                  </a:cubicBezTo>
                  <a:cubicBezTo>
                    <a:pt x="3643" y="408"/>
                    <a:pt x="3650" y="415"/>
                    <a:pt x="3658" y="415"/>
                  </a:cubicBezTo>
                  <a:cubicBezTo>
                    <a:pt x="3666" y="415"/>
                    <a:pt x="3672" y="408"/>
                    <a:pt x="3672" y="400"/>
                  </a:cubicBezTo>
                  <a:cubicBezTo>
                    <a:pt x="3672" y="392"/>
                    <a:pt x="3666" y="386"/>
                    <a:pt x="3658" y="386"/>
                  </a:cubicBezTo>
                  <a:moveTo>
                    <a:pt x="2482" y="385"/>
                  </a:moveTo>
                  <a:cubicBezTo>
                    <a:pt x="2474" y="385"/>
                    <a:pt x="2467" y="392"/>
                    <a:pt x="2467" y="400"/>
                  </a:cubicBezTo>
                  <a:cubicBezTo>
                    <a:pt x="2467" y="409"/>
                    <a:pt x="2474" y="416"/>
                    <a:pt x="2482" y="416"/>
                  </a:cubicBezTo>
                  <a:cubicBezTo>
                    <a:pt x="2491" y="416"/>
                    <a:pt x="2498" y="409"/>
                    <a:pt x="2498" y="400"/>
                  </a:cubicBezTo>
                  <a:cubicBezTo>
                    <a:pt x="2498" y="392"/>
                    <a:pt x="2491" y="385"/>
                    <a:pt x="2482" y="385"/>
                  </a:cubicBezTo>
                  <a:moveTo>
                    <a:pt x="3527" y="385"/>
                  </a:moveTo>
                  <a:cubicBezTo>
                    <a:pt x="3519" y="385"/>
                    <a:pt x="3512" y="392"/>
                    <a:pt x="3512" y="400"/>
                  </a:cubicBezTo>
                  <a:cubicBezTo>
                    <a:pt x="3512" y="409"/>
                    <a:pt x="3519" y="416"/>
                    <a:pt x="3527" y="416"/>
                  </a:cubicBezTo>
                  <a:cubicBezTo>
                    <a:pt x="3536" y="416"/>
                    <a:pt x="3542" y="409"/>
                    <a:pt x="3542" y="400"/>
                  </a:cubicBezTo>
                  <a:cubicBezTo>
                    <a:pt x="3542" y="392"/>
                    <a:pt x="3536" y="385"/>
                    <a:pt x="3527" y="385"/>
                  </a:cubicBezTo>
                  <a:moveTo>
                    <a:pt x="2613" y="385"/>
                  </a:moveTo>
                  <a:cubicBezTo>
                    <a:pt x="2604" y="385"/>
                    <a:pt x="2597" y="392"/>
                    <a:pt x="2597" y="400"/>
                  </a:cubicBezTo>
                  <a:cubicBezTo>
                    <a:pt x="2597" y="409"/>
                    <a:pt x="2604" y="416"/>
                    <a:pt x="2613" y="416"/>
                  </a:cubicBezTo>
                  <a:cubicBezTo>
                    <a:pt x="2622" y="416"/>
                    <a:pt x="2629" y="409"/>
                    <a:pt x="2629" y="400"/>
                  </a:cubicBezTo>
                  <a:cubicBezTo>
                    <a:pt x="2629" y="392"/>
                    <a:pt x="2622" y="385"/>
                    <a:pt x="2613" y="385"/>
                  </a:cubicBezTo>
                  <a:moveTo>
                    <a:pt x="3397" y="385"/>
                  </a:moveTo>
                  <a:cubicBezTo>
                    <a:pt x="3388" y="385"/>
                    <a:pt x="3381" y="392"/>
                    <a:pt x="3381" y="400"/>
                  </a:cubicBezTo>
                  <a:cubicBezTo>
                    <a:pt x="3381" y="409"/>
                    <a:pt x="3388" y="416"/>
                    <a:pt x="3397" y="416"/>
                  </a:cubicBezTo>
                  <a:cubicBezTo>
                    <a:pt x="3405" y="416"/>
                    <a:pt x="3412" y="409"/>
                    <a:pt x="3412" y="400"/>
                  </a:cubicBezTo>
                  <a:cubicBezTo>
                    <a:pt x="3412" y="392"/>
                    <a:pt x="3405" y="385"/>
                    <a:pt x="3397" y="385"/>
                  </a:cubicBezTo>
                  <a:moveTo>
                    <a:pt x="2744" y="384"/>
                  </a:moveTo>
                  <a:cubicBezTo>
                    <a:pt x="2735" y="384"/>
                    <a:pt x="2728" y="392"/>
                    <a:pt x="2728" y="400"/>
                  </a:cubicBezTo>
                  <a:cubicBezTo>
                    <a:pt x="2728" y="409"/>
                    <a:pt x="2735" y="416"/>
                    <a:pt x="2744" y="416"/>
                  </a:cubicBezTo>
                  <a:cubicBezTo>
                    <a:pt x="2752" y="416"/>
                    <a:pt x="2760" y="409"/>
                    <a:pt x="2760" y="400"/>
                  </a:cubicBezTo>
                  <a:cubicBezTo>
                    <a:pt x="2760" y="392"/>
                    <a:pt x="2752" y="384"/>
                    <a:pt x="2744" y="384"/>
                  </a:cubicBezTo>
                  <a:moveTo>
                    <a:pt x="3266" y="384"/>
                  </a:moveTo>
                  <a:cubicBezTo>
                    <a:pt x="3257" y="384"/>
                    <a:pt x="3250" y="392"/>
                    <a:pt x="3250" y="400"/>
                  </a:cubicBezTo>
                  <a:cubicBezTo>
                    <a:pt x="3250" y="409"/>
                    <a:pt x="3257" y="416"/>
                    <a:pt x="3266" y="416"/>
                  </a:cubicBezTo>
                  <a:cubicBezTo>
                    <a:pt x="3275" y="416"/>
                    <a:pt x="3282" y="409"/>
                    <a:pt x="3282" y="400"/>
                  </a:cubicBezTo>
                  <a:cubicBezTo>
                    <a:pt x="3282" y="392"/>
                    <a:pt x="3275" y="384"/>
                    <a:pt x="3266" y="384"/>
                  </a:cubicBezTo>
                  <a:moveTo>
                    <a:pt x="2874" y="384"/>
                  </a:moveTo>
                  <a:cubicBezTo>
                    <a:pt x="2865" y="384"/>
                    <a:pt x="2858" y="391"/>
                    <a:pt x="2858" y="400"/>
                  </a:cubicBezTo>
                  <a:cubicBezTo>
                    <a:pt x="2858" y="409"/>
                    <a:pt x="2865" y="417"/>
                    <a:pt x="2874" y="417"/>
                  </a:cubicBezTo>
                  <a:cubicBezTo>
                    <a:pt x="2883" y="417"/>
                    <a:pt x="2891" y="409"/>
                    <a:pt x="2891" y="400"/>
                  </a:cubicBezTo>
                  <a:cubicBezTo>
                    <a:pt x="2891" y="391"/>
                    <a:pt x="2883" y="384"/>
                    <a:pt x="2874" y="384"/>
                  </a:cubicBezTo>
                  <a:moveTo>
                    <a:pt x="3005" y="384"/>
                  </a:moveTo>
                  <a:cubicBezTo>
                    <a:pt x="2996" y="384"/>
                    <a:pt x="2989" y="391"/>
                    <a:pt x="2989" y="400"/>
                  </a:cubicBezTo>
                  <a:cubicBezTo>
                    <a:pt x="2989" y="409"/>
                    <a:pt x="2996" y="417"/>
                    <a:pt x="3005" y="417"/>
                  </a:cubicBezTo>
                  <a:cubicBezTo>
                    <a:pt x="3014" y="417"/>
                    <a:pt x="3021" y="409"/>
                    <a:pt x="3021" y="400"/>
                  </a:cubicBezTo>
                  <a:cubicBezTo>
                    <a:pt x="3021" y="391"/>
                    <a:pt x="3014" y="384"/>
                    <a:pt x="3005" y="384"/>
                  </a:cubicBezTo>
                  <a:moveTo>
                    <a:pt x="3135" y="384"/>
                  </a:moveTo>
                  <a:cubicBezTo>
                    <a:pt x="3126" y="384"/>
                    <a:pt x="3119" y="391"/>
                    <a:pt x="3119" y="400"/>
                  </a:cubicBezTo>
                  <a:cubicBezTo>
                    <a:pt x="3119" y="409"/>
                    <a:pt x="3126" y="417"/>
                    <a:pt x="3135" y="417"/>
                  </a:cubicBezTo>
                  <a:cubicBezTo>
                    <a:pt x="3144" y="417"/>
                    <a:pt x="3152" y="409"/>
                    <a:pt x="3152" y="400"/>
                  </a:cubicBezTo>
                  <a:cubicBezTo>
                    <a:pt x="3152" y="391"/>
                    <a:pt x="3144" y="384"/>
                    <a:pt x="3135" y="384"/>
                  </a:cubicBezTo>
                  <a:moveTo>
                    <a:pt x="2091" y="259"/>
                  </a:moveTo>
                  <a:cubicBezTo>
                    <a:pt x="2084" y="259"/>
                    <a:pt x="2079" y="264"/>
                    <a:pt x="2079" y="270"/>
                  </a:cubicBezTo>
                  <a:cubicBezTo>
                    <a:pt x="2079" y="276"/>
                    <a:pt x="2084" y="281"/>
                    <a:pt x="2091" y="281"/>
                  </a:cubicBezTo>
                  <a:cubicBezTo>
                    <a:pt x="2097" y="281"/>
                    <a:pt x="2102" y="276"/>
                    <a:pt x="2102" y="270"/>
                  </a:cubicBezTo>
                  <a:cubicBezTo>
                    <a:pt x="2102" y="264"/>
                    <a:pt x="2097" y="259"/>
                    <a:pt x="2091" y="259"/>
                  </a:cubicBezTo>
                  <a:moveTo>
                    <a:pt x="3919" y="259"/>
                  </a:moveTo>
                  <a:cubicBezTo>
                    <a:pt x="3913" y="259"/>
                    <a:pt x="3908" y="264"/>
                    <a:pt x="3908" y="270"/>
                  </a:cubicBezTo>
                  <a:cubicBezTo>
                    <a:pt x="3908" y="276"/>
                    <a:pt x="3913" y="281"/>
                    <a:pt x="3919" y="281"/>
                  </a:cubicBezTo>
                  <a:cubicBezTo>
                    <a:pt x="3925" y="281"/>
                    <a:pt x="3930" y="276"/>
                    <a:pt x="3930" y="270"/>
                  </a:cubicBezTo>
                  <a:cubicBezTo>
                    <a:pt x="3930" y="264"/>
                    <a:pt x="3925" y="259"/>
                    <a:pt x="3919" y="259"/>
                  </a:cubicBezTo>
                  <a:moveTo>
                    <a:pt x="2221" y="258"/>
                  </a:moveTo>
                  <a:cubicBezTo>
                    <a:pt x="2215" y="258"/>
                    <a:pt x="2209" y="263"/>
                    <a:pt x="2209" y="270"/>
                  </a:cubicBezTo>
                  <a:cubicBezTo>
                    <a:pt x="2209" y="276"/>
                    <a:pt x="2215" y="282"/>
                    <a:pt x="2221" y="282"/>
                  </a:cubicBezTo>
                  <a:cubicBezTo>
                    <a:pt x="2228" y="282"/>
                    <a:pt x="2233" y="276"/>
                    <a:pt x="2233" y="270"/>
                  </a:cubicBezTo>
                  <a:cubicBezTo>
                    <a:pt x="2233" y="263"/>
                    <a:pt x="2228" y="258"/>
                    <a:pt x="2221" y="258"/>
                  </a:cubicBezTo>
                  <a:moveTo>
                    <a:pt x="3788" y="258"/>
                  </a:moveTo>
                  <a:cubicBezTo>
                    <a:pt x="3782" y="258"/>
                    <a:pt x="3776" y="263"/>
                    <a:pt x="3776" y="270"/>
                  </a:cubicBezTo>
                  <a:cubicBezTo>
                    <a:pt x="3776" y="276"/>
                    <a:pt x="3782" y="282"/>
                    <a:pt x="3788" y="282"/>
                  </a:cubicBezTo>
                  <a:cubicBezTo>
                    <a:pt x="3795" y="282"/>
                    <a:pt x="3800" y="276"/>
                    <a:pt x="3800" y="270"/>
                  </a:cubicBezTo>
                  <a:cubicBezTo>
                    <a:pt x="3800" y="263"/>
                    <a:pt x="3795" y="258"/>
                    <a:pt x="3788" y="258"/>
                  </a:cubicBezTo>
                  <a:moveTo>
                    <a:pt x="2352" y="257"/>
                  </a:moveTo>
                  <a:cubicBezTo>
                    <a:pt x="2345" y="257"/>
                    <a:pt x="2339" y="263"/>
                    <a:pt x="2339" y="270"/>
                  </a:cubicBezTo>
                  <a:cubicBezTo>
                    <a:pt x="2339" y="277"/>
                    <a:pt x="2345" y="282"/>
                    <a:pt x="2352" y="282"/>
                  </a:cubicBezTo>
                  <a:cubicBezTo>
                    <a:pt x="2359" y="282"/>
                    <a:pt x="2364" y="277"/>
                    <a:pt x="2364" y="270"/>
                  </a:cubicBezTo>
                  <a:cubicBezTo>
                    <a:pt x="2364" y="263"/>
                    <a:pt x="2359" y="257"/>
                    <a:pt x="2352" y="257"/>
                  </a:cubicBezTo>
                  <a:moveTo>
                    <a:pt x="3658" y="257"/>
                  </a:moveTo>
                  <a:cubicBezTo>
                    <a:pt x="3651" y="257"/>
                    <a:pt x="3645" y="263"/>
                    <a:pt x="3645" y="270"/>
                  </a:cubicBezTo>
                  <a:cubicBezTo>
                    <a:pt x="3645" y="277"/>
                    <a:pt x="3651" y="282"/>
                    <a:pt x="3658" y="282"/>
                  </a:cubicBezTo>
                  <a:cubicBezTo>
                    <a:pt x="3665" y="282"/>
                    <a:pt x="3671" y="277"/>
                    <a:pt x="3671" y="270"/>
                  </a:cubicBezTo>
                  <a:cubicBezTo>
                    <a:pt x="3671" y="263"/>
                    <a:pt x="3665" y="257"/>
                    <a:pt x="3658" y="257"/>
                  </a:cubicBezTo>
                  <a:moveTo>
                    <a:pt x="2482" y="256"/>
                  </a:moveTo>
                  <a:cubicBezTo>
                    <a:pt x="2475" y="256"/>
                    <a:pt x="2469" y="262"/>
                    <a:pt x="2469" y="270"/>
                  </a:cubicBezTo>
                  <a:cubicBezTo>
                    <a:pt x="2469" y="277"/>
                    <a:pt x="2475" y="283"/>
                    <a:pt x="2482" y="283"/>
                  </a:cubicBezTo>
                  <a:cubicBezTo>
                    <a:pt x="2490" y="283"/>
                    <a:pt x="2496" y="277"/>
                    <a:pt x="2496" y="270"/>
                  </a:cubicBezTo>
                  <a:cubicBezTo>
                    <a:pt x="2496" y="262"/>
                    <a:pt x="2490" y="256"/>
                    <a:pt x="2482" y="256"/>
                  </a:cubicBezTo>
                  <a:moveTo>
                    <a:pt x="3527" y="256"/>
                  </a:moveTo>
                  <a:cubicBezTo>
                    <a:pt x="3520" y="256"/>
                    <a:pt x="3514" y="262"/>
                    <a:pt x="3514" y="270"/>
                  </a:cubicBezTo>
                  <a:cubicBezTo>
                    <a:pt x="3514" y="277"/>
                    <a:pt x="3520" y="283"/>
                    <a:pt x="3527" y="283"/>
                  </a:cubicBezTo>
                  <a:cubicBezTo>
                    <a:pt x="3535" y="283"/>
                    <a:pt x="3541" y="277"/>
                    <a:pt x="3541" y="270"/>
                  </a:cubicBezTo>
                  <a:cubicBezTo>
                    <a:pt x="3541" y="262"/>
                    <a:pt x="3535" y="256"/>
                    <a:pt x="3527" y="256"/>
                  </a:cubicBezTo>
                  <a:moveTo>
                    <a:pt x="2613" y="256"/>
                  </a:moveTo>
                  <a:cubicBezTo>
                    <a:pt x="2605" y="256"/>
                    <a:pt x="2599" y="262"/>
                    <a:pt x="2599" y="270"/>
                  </a:cubicBezTo>
                  <a:cubicBezTo>
                    <a:pt x="2599" y="277"/>
                    <a:pt x="2605" y="283"/>
                    <a:pt x="2613" y="283"/>
                  </a:cubicBezTo>
                  <a:cubicBezTo>
                    <a:pt x="2621" y="283"/>
                    <a:pt x="2627" y="277"/>
                    <a:pt x="2627" y="270"/>
                  </a:cubicBezTo>
                  <a:cubicBezTo>
                    <a:pt x="2627" y="262"/>
                    <a:pt x="2621" y="256"/>
                    <a:pt x="2613" y="256"/>
                  </a:cubicBezTo>
                  <a:moveTo>
                    <a:pt x="2744" y="256"/>
                  </a:moveTo>
                  <a:cubicBezTo>
                    <a:pt x="2736" y="256"/>
                    <a:pt x="2730" y="262"/>
                    <a:pt x="2730" y="270"/>
                  </a:cubicBezTo>
                  <a:cubicBezTo>
                    <a:pt x="2730" y="277"/>
                    <a:pt x="2736" y="283"/>
                    <a:pt x="2744" y="283"/>
                  </a:cubicBezTo>
                  <a:cubicBezTo>
                    <a:pt x="2751" y="283"/>
                    <a:pt x="2757" y="277"/>
                    <a:pt x="2757" y="270"/>
                  </a:cubicBezTo>
                  <a:cubicBezTo>
                    <a:pt x="2757" y="262"/>
                    <a:pt x="2751" y="256"/>
                    <a:pt x="2744" y="256"/>
                  </a:cubicBezTo>
                  <a:moveTo>
                    <a:pt x="3266" y="256"/>
                  </a:moveTo>
                  <a:cubicBezTo>
                    <a:pt x="3258" y="256"/>
                    <a:pt x="3252" y="262"/>
                    <a:pt x="3252" y="270"/>
                  </a:cubicBezTo>
                  <a:cubicBezTo>
                    <a:pt x="3252" y="277"/>
                    <a:pt x="3258" y="283"/>
                    <a:pt x="3266" y="283"/>
                  </a:cubicBezTo>
                  <a:cubicBezTo>
                    <a:pt x="3274" y="283"/>
                    <a:pt x="3280" y="277"/>
                    <a:pt x="3280" y="270"/>
                  </a:cubicBezTo>
                  <a:cubicBezTo>
                    <a:pt x="3280" y="262"/>
                    <a:pt x="3274" y="256"/>
                    <a:pt x="3266" y="256"/>
                  </a:cubicBezTo>
                  <a:moveTo>
                    <a:pt x="3397" y="256"/>
                  </a:moveTo>
                  <a:cubicBezTo>
                    <a:pt x="3389" y="256"/>
                    <a:pt x="3383" y="262"/>
                    <a:pt x="3383" y="270"/>
                  </a:cubicBezTo>
                  <a:cubicBezTo>
                    <a:pt x="3383" y="277"/>
                    <a:pt x="3389" y="283"/>
                    <a:pt x="3397" y="283"/>
                  </a:cubicBezTo>
                  <a:cubicBezTo>
                    <a:pt x="3404" y="283"/>
                    <a:pt x="3410" y="277"/>
                    <a:pt x="3410" y="270"/>
                  </a:cubicBezTo>
                  <a:cubicBezTo>
                    <a:pt x="3410" y="262"/>
                    <a:pt x="3404" y="256"/>
                    <a:pt x="3397" y="256"/>
                  </a:cubicBezTo>
                  <a:moveTo>
                    <a:pt x="2874" y="256"/>
                  </a:moveTo>
                  <a:cubicBezTo>
                    <a:pt x="2866" y="256"/>
                    <a:pt x="2860" y="262"/>
                    <a:pt x="2860" y="270"/>
                  </a:cubicBezTo>
                  <a:cubicBezTo>
                    <a:pt x="2860" y="278"/>
                    <a:pt x="2866" y="284"/>
                    <a:pt x="2874" y="284"/>
                  </a:cubicBezTo>
                  <a:cubicBezTo>
                    <a:pt x="2882" y="284"/>
                    <a:pt x="2888" y="278"/>
                    <a:pt x="2888" y="270"/>
                  </a:cubicBezTo>
                  <a:cubicBezTo>
                    <a:pt x="2888" y="262"/>
                    <a:pt x="2882" y="256"/>
                    <a:pt x="2874" y="256"/>
                  </a:cubicBezTo>
                  <a:moveTo>
                    <a:pt x="3005" y="256"/>
                  </a:moveTo>
                  <a:cubicBezTo>
                    <a:pt x="2997" y="256"/>
                    <a:pt x="2991" y="262"/>
                    <a:pt x="2991" y="270"/>
                  </a:cubicBezTo>
                  <a:cubicBezTo>
                    <a:pt x="2991" y="278"/>
                    <a:pt x="2997" y="284"/>
                    <a:pt x="3005" y="284"/>
                  </a:cubicBezTo>
                  <a:cubicBezTo>
                    <a:pt x="3013" y="284"/>
                    <a:pt x="3019" y="278"/>
                    <a:pt x="3019" y="270"/>
                  </a:cubicBezTo>
                  <a:cubicBezTo>
                    <a:pt x="3019" y="262"/>
                    <a:pt x="3013" y="256"/>
                    <a:pt x="3005" y="256"/>
                  </a:cubicBezTo>
                  <a:moveTo>
                    <a:pt x="3135" y="256"/>
                  </a:moveTo>
                  <a:cubicBezTo>
                    <a:pt x="3128" y="256"/>
                    <a:pt x="3121" y="262"/>
                    <a:pt x="3121" y="270"/>
                  </a:cubicBezTo>
                  <a:cubicBezTo>
                    <a:pt x="3121" y="278"/>
                    <a:pt x="3128" y="284"/>
                    <a:pt x="3135" y="284"/>
                  </a:cubicBezTo>
                  <a:cubicBezTo>
                    <a:pt x="3143" y="284"/>
                    <a:pt x="3150" y="278"/>
                    <a:pt x="3150" y="270"/>
                  </a:cubicBezTo>
                  <a:cubicBezTo>
                    <a:pt x="3150" y="262"/>
                    <a:pt x="3143" y="256"/>
                    <a:pt x="3135" y="256"/>
                  </a:cubicBezTo>
                  <a:moveTo>
                    <a:pt x="2091" y="130"/>
                  </a:moveTo>
                  <a:cubicBezTo>
                    <a:pt x="2085" y="130"/>
                    <a:pt x="2081" y="134"/>
                    <a:pt x="2081" y="139"/>
                  </a:cubicBezTo>
                  <a:cubicBezTo>
                    <a:pt x="2081" y="144"/>
                    <a:pt x="2085" y="149"/>
                    <a:pt x="2091" y="149"/>
                  </a:cubicBezTo>
                  <a:cubicBezTo>
                    <a:pt x="2096" y="149"/>
                    <a:pt x="2100" y="144"/>
                    <a:pt x="2100" y="139"/>
                  </a:cubicBezTo>
                  <a:cubicBezTo>
                    <a:pt x="2100" y="134"/>
                    <a:pt x="2096" y="130"/>
                    <a:pt x="2091" y="130"/>
                  </a:cubicBezTo>
                  <a:moveTo>
                    <a:pt x="3919" y="130"/>
                  </a:moveTo>
                  <a:cubicBezTo>
                    <a:pt x="3914" y="130"/>
                    <a:pt x="3910" y="134"/>
                    <a:pt x="3910" y="139"/>
                  </a:cubicBezTo>
                  <a:cubicBezTo>
                    <a:pt x="3910" y="144"/>
                    <a:pt x="3914" y="149"/>
                    <a:pt x="3919" y="149"/>
                  </a:cubicBezTo>
                  <a:cubicBezTo>
                    <a:pt x="3924" y="149"/>
                    <a:pt x="3928" y="144"/>
                    <a:pt x="3928" y="139"/>
                  </a:cubicBezTo>
                  <a:cubicBezTo>
                    <a:pt x="3928" y="134"/>
                    <a:pt x="3924" y="130"/>
                    <a:pt x="3919" y="130"/>
                  </a:cubicBezTo>
                  <a:moveTo>
                    <a:pt x="2221" y="129"/>
                  </a:moveTo>
                  <a:cubicBezTo>
                    <a:pt x="2216" y="129"/>
                    <a:pt x="2211" y="134"/>
                    <a:pt x="2211" y="139"/>
                  </a:cubicBezTo>
                  <a:cubicBezTo>
                    <a:pt x="2211" y="145"/>
                    <a:pt x="2216" y="149"/>
                    <a:pt x="2221" y="149"/>
                  </a:cubicBezTo>
                  <a:cubicBezTo>
                    <a:pt x="2227" y="149"/>
                    <a:pt x="2231" y="145"/>
                    <a:pt x="2231" y="139"/>
                  </a:cubicBezTo>
                  <a:cubicBezTo>
                    <a:pt x="2231" y="134"/>
                    <a:pt x="2227" y="129"/>
                    <a:pt x="2221" y="129"/>
                  </a:cubicBezTo>
                  <a:moveTo>
                    <a:pt x="3788" y="129"/>
                  </a:moveTo>
                  <a:cubicBezTo>
                    <a:pt x="3783" y="129"/>
                    <a:pt x="3778" y="134"/>
                    <a:pt x="3778" y="139"/>
                  </a:cubicBezTo>
                  <a:cubicBezTo>
                    <a:pt x="3778" y="145"/>
                    <a:pt x="3783" y="149"/>
                    <a:pt x="3788" y="149"/>
                  </a:cubicBezTo>
                  <a:cubicBezTo>
                    <a:pt x="3794" y="149"/>
                    <a:pt x="3799" y="145"/>
                    <a:pt x="3799" y="139"/>
                  </a:cubicBezTo>
                  <a:cubicBezTo>
                    <a:pt x="3799" y="134"/>
                    <a:pt x="3794" y="129"/>
                    <a:pt x="3788" y="129"/>
                  </a:cubicBezTo>
                  <a:moveTo>
                    <a:pt x="2352" y="128"/>
                  </a:moveTo>
                  <a:cubicBezTo>
                    <a:pt x="2346" y="128"/>
                    <a:pt x="2341" y="133"/>
                    <a:pt x="2341" y="139"/>
                  </a:cubicBezTo>
                  <a:cubicBezTo>
                    <a:pt x="2341" y="145"/>
                    <a:pt x="2346" y="150"/>
                    <a:pt x="2352" y="150"/>
                  </a:cubicBezTo>
                  <a:cubicBezTo>
                    <a:pt x="2358" y="150"/>
                    <a:pt x="2363" y="145"/>
                    <a:pt x="2363" y="139"/>
                  </a:cubicBezTo>
                  <a:cubicBezTo>
                    <a:pt x="2363" y="133"/>
                    <a:pt x="2358" y="128"/>
                    <a:pt x="2352" y="128"/>
                  </a:cubicBezTo>
                  <a:moveTo>
                    <a:pt x="3658" y="128"/>
                  </a:moveTo>
                  <a:cubicBezTo>
                    <a:pt x="3652" y="128"/>
                    <a:pt x="3647" y="133"/>
                    <a:pt x="3647" y="139"/>
                  </a:cubicBezTo>
                  <a:cubicBezTo>
                    <a:pt x="3647" y="145"/>
                    <a:pt x="3652" y="150"/>
                    <a:pt x="3658" y="150"/>
                  </a:cubicBezTo>
                  <a:cubicBezTo>
                    <a:pt x="3664" y="150"/>
                    <a:pt x="3669" y="145"/>
                    <a:pt x="3669" y="139"/>
                  </a:cubicBezTo>
                  <a:cubicBezTo>
                    <a:pt x="3669" y="133"/>
                    <a:pt x="3664" y="128"/>
                    <a:pt x="3658" y="128"/>
                  </a:cubicBezTo>
                  <a:moveTo>
                    <a:pt x="2482" y="128"/>
                  </a:moveTo>
                  <a:cubicBezTo>
                    <a:pt x="2476" y="128"/>
                    <a:pt x="2471" y="133"/>
                    <a:pt x="2471" y="139"/>
                  </a:cubicBezTo>
                  <a:cubicBezTo>
                    <a:pt x="2471" y="145"/>
                    <a:pt x="2476" y="150"/>
                    <a:pt x="2482" y="150"/>
                  </a:cubicBezTo>
                  <a:cubicBezTo>
                    <a:pt x="2489" y="150"/>
                    <a:pt x="2494" y="145"/>
                    <a:pt x="2494" y="139"/>
                  </a:cubicBezTo>
                  <a:cubicBezTo>
                    <a:pt x="2494" y="133"/>
                    <a:pt x="2489" y="128"/>
                    <a:pt x="2482" y="128"/>
                  </a:cubicBezTo>
                  <a:moveTo>
                    <a:pt x="3527" y="128"/>
                  </a:moveTo>
                  <a:cubicBezTo>
                    <a:pt x="3521" y="128"/>
                    <a:pt x="3516" y="133"/>
                    <a:pt x="3516" y="139"/>
                  </a:cubicBezTo>
                  <a:cubicBezTo>
                    <a:pt x="3516" y="145"/>
                    <a:pt x="3521" y="150"/>
                    <a:pt x="3527" y="150"/>
                  </a:cubicBezTo>
                  <a:cubicBezTo>
                    <a:pt x="3533" y="150"/>
                    <a:pt x="3538" y="145"/>
                    <a:pt x="3538" y="139"/>
                  </a:cubicBezTo>
                  <a:cubicBezTo>
                    <a:pt x="3538" y="133"/>
                    <a:pt x="3533" y="128"/>
                    <a:pt x="3527" y="128"/>
                  </a:cubicBezTo>
                  <a:moveTo>
                    <a:pt x="2613" y="128"/>
                  </a:moveTo>
                  <a:cubicBezTo>
                    <a:pt x="2607" y="128"/>
                    <a:pt x="2601" y="133"/>
                    <a:pt x="2601" y="139"/>
                  </a:cubicBezTo>
                  <a:cubicBezTo>
                    <a:pt x="2601" y="146"/>
                    <a:pt x="2607" y="151"/>
                    <a:pt x="2613" y="151"/>
                  </a:cubicBezTo>
                  <a:cubicBezTo>
                    <a:pt x="2619" y="151"/>
                    <a:pt x="2625" y="146"/>
                    <a:pt x="2625" y="139"/>
                  </a:cubicBezTo>
                  <a:cubicBezTo>
                    <a:pt x="2625" y="133"/>
                    <a:pt x="2619" y="128"/>
                    <a:pt x="2613" y="128"/>
                  </a:cubicBezTo>
                  <a:moveTo>
                    <a:pt x="3397" y="128"/>
                  </a:moveTo>
                  <a:cubicBezTo>
                    <a:pt x="3390" y="128"/>
                    <a:pt x="3385" y="133"/>
                    <a:pt x="3385" y="139"/>
                  </a:cubicBezTo>
                  <a:cubicBezTo>
                    <a:pt x="3385" y="146"/>
                    <a:pt x="3390" y="151"/>
                    <a:pt x="3397" y="151"/>
                  </a:cubicBezTo>
                  <a:cubicBezTo>
                    <a:pt x="3403" y="151"/>
                    <a:pt x="3408" y="146"/>
                    <a:pt x="3408" y="139"/>
                  </a:cubicBezTo>
                  <a:cubicBezTo>
                    <a:pt x="3408" y="133"/>
                    <a:pt x="3403" y="128"/>
                    <a:pt x="3397" y="128"/>
                  </a:cubicBezTo>
                  <a:moveTo>
                    <a:pt x="2744" y="127"/>
                  </a:moveTo>
                  <a:cubicBezTo>
                    <a:pt x="2737" y="127"/>
                    <a:pt x="2732" y="133"/>
                    <a:pt x="2732" y="139"/>
                  </a:cubicBezTo>
                  <a:cubicBezTo>
                    <a:pt x="2732" y="146"/>
                    <a:pt x="2737" y="151"/>
                    <a:pt x="2744" y="151"/>
                  </a:cubicBezTo>
                  <a:cubicBezTo>
                    <a:pt x="2750" y="151"/>
                    <a:pt x="2756" y="146"/>
                    <a:pt x="2756" y="139"/>
                  </a:cubicBezTo>
                  <a:cubicBezTo>
                    <a:pt x="2756" y="133"/>
                    <a:pt x="2750" y="127"/>
                    <a:pt x="2744" y="127"/>
                  </a:cubicBezTo>
                  <a:moveTo>
                    <a:pt x="2874" y="127"/>
                  </a:moveTo>
                  <a:cubicBezTo>
                    <a:pt x="2868" y="127"/>
                    <a:pt x="2862" y="133"/>
                    <a:pt x="2862" y="139"/>
                  </a:cubicBezTo>
                  <a:cubicBezTo>
                    <a:pt x="2862" y="146"/>
                    <a:pt x="2868" y="151"/>
                    <a:pt x="2874" y="151"/>
                  </a:cubicBezTo>
                  <a:cubicBezTo>
                    <a:pt x="2881" y="151"/>
                    <a:pt x="2886" y="146"/>
                    <a:pt x="2886" y="139"/>
                  </a:cubicBezTo>
                  <a:cubicBezTo>
                    <a:pt x="2886" y="133"/>
                    <a:pt x="2881" y="127"/>
                    <a:pt x="2874" y="127"/>
                  </a:cubicBezTo>
                  <a:moveTo>
                    <a:pt x="3135" y="127"/>
                  </a:moveTo>
                  <a:cubicBezTo>
                    <a:pt x="3129" y="127"/>
                    <a:pt x="3123" y="133"/>
                    <a:pt x="3123" y="139"/>
                  </a:cubicBezTo>
                  <a:cubicBezTo>
                    <a:pt x="3123" y="146"/>
                    <a:pt x="3129" y="151"/>
                    <a:pt x="3135" y="151"/>
                  </a:cubicBezTo>
                  <a:cubicBezTo>
                    <a:pt x="3142" y="151"/>
                    <a:pt x="3147" y="146"/>
                    <a:pt x="3147" y="139"/>
                  </a:cubicBezTo>
                  <a:cubicBezTo>
                    <a:pt x="3147" y="133"/>
                    <a:pt x="3142" y="127"/>
                    <a:pt x="3135" y="127"/>
                  </a:cubicBezTo>
                  <a:moveTo>
                    <a:pt x="3266" y="127"/>
                  </a:moveTo>
                  <a:cubicBezTo>
                    <a:pt x="3259" y="127"/>
                    <a:pt x="3254" y="133"/>
                    <a:pt x="3254" y="139"/>
                  </a:cubicBezTo>
                  <a:cubicBezTo>
                    <a:pt x="3254" y="146"/>
                    <a:pt x="3259" y="151"/>
                    <a:pt x="3266" y="151"/>
                  </a:cubicBezTo>
                  <a:cubicBezTo>
                    <a:pt x="3273" y="151"/>
                    <a:pt x="3278" y="146"/>
                    <a:pt x="3278" y="139"/>
                  </a:cubicBezTo>
                  <a:cubicBezTo>
                    <a:pt x="3278" y="133"/>
                    <a:pt x="3273" y="127"/>
                    <a:pt x="3266" y="127"/>
                  </a:cubicBezTo>
                  <a:moveTo>
                    <a:pt x="3005" y="127"/>
                  </a:moveTo>
                  <a:cubicBezTo>
                    <a:pt x="2998" y="127"/>
                    <a:pt x="2992" y="132"/>
                    <a:pt x="2992" y="139"/>
                  </a:cubicBezTo>
                  <a:cubicBezTo>
                    <a:pt x="2992" y="146"/>
                    <a:pt x="2998" y="151"/>
                    <a:pt x="3005" y="151"/>
                  </a:cubicBezTo>
                  <a:cubicBezTo>
                    <a:pt x="3012" y="151"/>
                    <a:pt x="3017" y="146"/>
                    <a:pt x="3017" y="139"/>
                  </a:cubicBezTo>
                  <a:cubicBezTo>
                    <a:pt x="3017" y="132"/>
                    <a:pt x="3012" y="127"/>
                    <a:pt x="3005" y="127"/>
                  </a:cubicBezTo>
                  <a:moveTo>
                    <a:pt x="2091" y="1"/>
                  </a:moveTo>
                  <a:cubicBezTo>
                    <a:pt x="2086" y="1"/>
                    <a:pt x="2083" y="4"/>
                    <a:pt x="2083" y="9"/>
                  </a:cubicBezTo>
                  <a:cubicBezTo>
                    <a:pt x="2083" y="13"/>
                    <a:pt x="2086" y="16"/>
                    <a:pt x="2091" y="16"/>
                  </a:cubicBezTo>
                  <a:cubicBezTo>
                    <a:pt x="2095" y="16"/>
                    <a:pt x="2098" y="13"/>
                    <a:pt x="2098" y="9"/>
                  </a:cubicBezTo>
                  <a:cubicBezTo>
                    <a:pt x="2098" y="4"/>
                    <a:pt x="2095" y="1"/>
                    <a:pt x="2091" y="1"/>
                  </a:cubicBezTo>
                  <a:moveTo>
                    <a:pt x="3919" y="1"/>
                  </a:moveTo>
                  <a:cubicBezTo>
                    <a:pt x="3915" y="1"/>
                    <a:pt x="3911" y="4"/>
                    <a:pt x="3911" y="9"/>
                  </a:cubicBezTo>
                  <a:cubicBezTo>
                    <a:pt x="3911" y="13"/>
                    <a:pt x="3915" y="16"/>
                    <a:pt x="3919" y="16"/>
                  </a:cubicBezTo>
                  <a:cubicBezTo>
                    <a:pt x="3923" y="16"/>
                    <a:pt x="3927" y="13"/>
                    <a:pt x="3927" y="9"/>
                  </a:cubicBezTo>
                  <a:cubicBezTo>
                    <a:pt x="3927" y="4"/>
                    <a:pt x="3923" y="1"/>
                    <a:pt x="3919" y="1"/>
                  </a:cubicBezTo>
                  <a:moveTo>
                    <a:pt x="2221" y="0"/>
                  </a:moveTo>
                  <a:cubicBezTo>
                    <a:pt x="2217" y="0"/>
                    <a:pt x="2213" y="4"/>
                    <a:pt x="2213" y="9"/>
                  </a:cubicBezTo>
                  <a:cubicBezTo>
                    <a:pt x="2213" y="13"/>
                    <a:pt x="2217" y="17"/>
                    <a:pt x="2221" y="17"/>
                  </a:cubicBezTo>
                  <a:cubicBezTo>
                    <a:pt x="2226" y="17"/>
                    <a:pt x="2229" y="13"/>
                    <a:pt x="2229" y="9"/>
                  </a:cubicBezTo>
                  <a:cubicBezTo>
                    <a:pt x="2229" y="4"/>
                    <a:pt x="2226" y="0"/>
                    <a:pt x="2221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-1066" y="2362"/>
              <a:ext cx="9816" cy="4707"/>
            </a:xfrm>
            <a:custGeom>
              <a:avLst/>
              <a:gdLst/>
              <a:ahLst/>
              <a:cxnLst/>
              <a:rect l="l" t="t" r="r" b="b"/>
              <a:pathLst>
                <a:path w="6009" h="2882" extrusionOk="0">
                  <a:moveTo>
                    <a:pt x="2613" y="2881"/>
                  </a:move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2"/>
                    <a:pt x="2613" y="2882"/>
                    <a:pt x="2613" y="2882"/>
                  </a:cubicBezTo>
                  <a:cubicBezTo>
                    <a:pt x="2613" y="2881"/>
                    <a:pt x="2613" y="2881"/>
                    <a:pt x="2613" y="2881"/>
                  </a:cubicBezTo>
                  <a:cubicBezTo>
                    <a:pt x="2613" y="2881"/>
                    <a:pt x="2613" y="2881"/>
                    <a:pt x="2613" y="2881"/>
                  </a:cubicBezTo>
                  <a:moveTo>
                    <a:pt x="2744" y="2881"/>
                  </a:moveTo>
                  <a:cubicBezTo>
                    <a:pt x="2743" y="2881"/>
                    <a:pt x="2743" y="2881"/>
                    <a:pt x="2743" y="2881"/>
                  </a:cubicBezTo>
                  <a:cubicBezTo>
                    <a:pt x="2744" y="2882"/>
                    <a:pt x="2744" y="2882"/>
                    <a:pt x="2744" y="2882"/>
                  </a:cubicBezTo>
                  <a:cubicBezTo>
                    <a:pt x="2744" y="2881"/>
                    <a:pt x="2744" y="2881"/>
                    <a:pt x="2744" y="2881"/>
                  </a:cubicBezTo>
                  <a:cubicBezTo>
                    <a:pt x="2744" y="2881"/>
                    <a:pt x="2744" y="2881"/>
                    <a:pt x="2744" y="2881"/>
                  </a:cubicBezTo>
                  <a:moveTo>
                    <a:pt x="2874" y="2881"/>
                  </a:moveTo>
                  <a:cubicBezTo>
                    <a:pt x="2874" y="2881"/>
                    <a:pt x="2874" y="2881"/>
                    <a:pt x="2874" y="2881"/>
                  </a:cubicBezTo>
                  <a:cubicBezTo>
                    <a:pt x="2874" y="2882"/>
                    <a:pt x="2874" y="2882"/>
                    <a:pt x="2874" y="2882"/>
                  </a:cubicBezTo>
                  <a:cubicBezTo>
                    <a:pt x="2875" y="2881"/>
                    <a:pt x="2875" y="2881"/>
                    <a:pt x="2875" y="2881"/>
                  </a:cubicBezTo>
                  <a:cubicBezTo>
                    <a:pt x="2874" y="2881"/>
                    <a:pt x="2874" y="2881"/>
                    <a:pt x="2874" y="2881"/>
                  </a:cubicBezTo>
                  <a:moveTo>
                    <a:pt x="3005" y="2881"/>
                  </a:moveTo>
                  <a:cubicBezTo>
                    <a:pt x="3004" y="2881"/>
                    <a:pt x="3004" y="2881"/>
                    <a:pt x="3004" y="2881"/>
                  </a:cubicBezTo>
                  <a:cubicBezTo>
                    <a:pt x="3005" y="2882"/>
                    <a:pt x="3005" y="2882"/>
                    <a:pt x="3005" y="2882"/>
                  </a:cubicBezTo>
                  <a:cubicBezTo>
                    <a:pt x="3005" y="2881"/>
                    <a:pt x="3005" y="2881"/>
                    <a:pt x="3005" y="2881"/>
                  </a:cubicBezTo>
                  <a:cubicBezTo>
                    <a:pt x="3005" y="2881"/>
                    <a:pt x="3005" y="2881"/>
                    <a:pt x="3005" y="2881"/>
                  </a:cubicBezTo>
                  <a:moveTo>
                    <a:pt x="3135" y="2881"/>
                  </a:moveTo>
                  <a:cubicBezTo>
                    <a:pt x="3135" y="2881"/>
                    <a:pt x="3135" y="2881"/>
                    <a:pt x="3135" y="2881"/>
                  </a:cubicBezTo>
                  <a:cubicBezTo>
                    <a:pt x="3135" y="2882"/>
                    <a:pt x="3135" y="2882"/>
                    <a:pt x="3135" y="2882"/>
                  </a:cubicBezTo>
                  <a:cubicBezTo>
                    <a:pt x="3136" y="2881"/>
                    <a:pt x="3136" y="2881"/>
                    <a:pt x="3136" y="2881"/>
                  </a:cubicBezTo>
                  <a:cubicBezTo>
                    <a:pt x="3135" y="2881"/>
                    <a:pt x="3135" y="2881"/>
                    <a:pt x="3135" y="2881"/>
                  </a:cubicBezTo>
                  <a:moveTo>
                    <a:pt x="3266" y="2881"/>
                  </a:move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2"/>
                    <a:pt x="3266" y="2882"/>
                    <a:pt x="3266" y="2882"/>
                  </a:cubicBezTo>
                  <a:cubicBezTo>
                    <a:pt x="3266" y="2881"/>
                    <a:pt x="3266" y="2881"/>
                    <a:pt x="3266" y="2881"/>
                  </a:cubicBezTo>
                  <a:cubicBezTo>
                    <a:pt x="3266" y="2881"/>
                    <a:pt x="3266" y="2881"/>
                    <a:pt x="3266" y="2881"/>
                  </a:cubicBezTo>
                  <a:moveTo>
                    <a:pt x="3397" y="2881"/>
                  </a:moveTo>
                  <a:cubicBezTo>
                    <a:pt x="3396" y="2881"/>
                    <a:pt x="3396" y="2881"/>
                    <a:pt x="3396" y="2881"/>
                  </a:cubicBezTo>
                  <a:cubicBezTo>
                    <a:pt x="3397" y="2882"/>
                    <a:pt x="3397" y="2882"/>
                    <a:pt x="3397" y="2882"/>
                  </a:cubicBezTo>
                  <a:cubicBezTo>
                    <a:pt x="3397" y="2881"/>
                    <a:pt x="3397" y="2881"/>
                    <a:pt x="3397" y="2881"/>
                  </a:cubicBezTo>
                  <a:cubicBezTo>
                    <a:pt x="3397" y="2881"/>
                    <a:pt x="3397" y="2881"/>
                    <a:pt x="3397" y="2881"/>
                  </a:cubicBezTo>
                  <a:moveTo>
                    <a:pt x="2091" y="2750"/>
                  </a:moveTo>
                  <a:cubicBezTo>
                    <a:pt x="2090" y="2751"/>
                    <a:pt x="2090" y="2751"/>
                    <a:pt x="2090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1"/>
                    <a:pt x="2091" y="2751"/>
                    <a:pt x="2091" y="2751"/>
                  </a:cubicBezTo>
                  <a:cubicBezTo>
                    <a:pt x="2091" y="2750"/>
                    <a:pt x="2091" y="2750"/>
                    <a:pt x="2091" y="2750"/>
                  </a:cubicBezTo>
                  <a:moveTo>
                    <a:pt x="3919" y="2750"/>
                  </a:move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1"/>
                    <a:pt x="3919" y="2751"/>
                    <a:pt x="3919" y="2751"/>
                  </a:cubicBezTo>
                  <a:cubicBezTo>
                    <a:pt x="3919" y="2750"/>
                    <a:pt x="3919" y="2750"/>
                    <a:pt x="3919" y="2750"/>
                  </a:cubicBezTo>
                  <a:moveTo>
                    <a:pt x="2221" y="2750"/>
                  </a:moveTo>
                  <a:cubicBezTo>
                    <a:pt x="2221" y="2750"/>
                    <a:pt x="2220" y="2750"/>
                    <a:pt x="2220" y="2751"/>
                  </a:cubicBezTo>
                  <a:cubicBezTo>
                    <a:pt x="2220" y="2751"/>
                    <a:pt x="2221" y="2752"/>
                    <a:pt x="2221" y="2752"/>
                  </a:cubicBezTo>
                  <a:cubicBezTo>
                    <a:pt x="2222" y="2752"/>
                    <a:pt x="2222" y="2751"/>
                    <a:pt x="2222" y="2751"/>
                  </a:cubicBezTo>
                  <a:cubicBezTo>
                    <a:pt x="2222" y="2750"/>
                    <a:pt x="2222" y="2750"/>
                    <a:pt x="2221" y="2750"/>
                  </a:cubicBezTo>
                  <a:moveTo>
                    <a:pt x="3788" y="2750"/>
                  </a:moveTo>
                  <a:cubicBezTo>
                    <a:pt x="3788" y="2750"/>
                    <a:pt x="3788" y="2750"/>
                    <a:pt x="3788" y="2751"/>
                  </a:cubicBezTo>
                  <a:cubicBezTo>
                    <a:pt x="3788" y="2751"/>
                    <a:pt x="3788" y="2752"/>
                    <a:pt x="3788" y="2752"/>
                  </a:cubicBezTo>
                  <a:cubicBezTo>
                    <a:pt x="3789" y="2752"/>
                    <a:pt x="3789" y="2751"/>
                    <a:pt x="3789" y="2751"/>
                  </a:cubicBezTo>
                  <a:cubicBezTo>
                    <a:pt x="3789" y="2750"/>
                    <a:pt x="3789" y="2750"/>
                    <a:pt x="3788" y="2750"/>
                  </a:cubicBezTo>
                  <a:moveTo>
                    <a:pt x="2352" y="2750"/>
                  </a:moveTo>
                  <a:cubicBezTo>
                    <a:pt x="2351" y="2750"/>
                    <a:pt x="2351" y="2750"/>
                    <a:pt x="2351" y="2751"/>
                  </a:cubicBezTo>
                  <a:cubicBezTo>
                    <a:pt x="2351" y="2751"/>
                    <a:pt x="2351" y="2752"/>
                    <a:pt x="2352" y="2752"/>
                  </a:cubicBezTo>
                  <a:cubicBezTo>
                    <a:pt x="2352" y="2752"/>
                    <a:pt x="2353" y="2751"/>
                    <a:pt x="2353" y="2751"/>
                  </a:cubicBezTo>
                  <a:cubicBezTo>
                    <a:pt x="2353" y="2750"/>
                    <a:pt x="2352" y="2750"/>
                    <a:pt x="2352" y="2750"/>
                  </a:cubicBezTo>
                  <a:moveTo>
                    <a:pt x="3658" y="2749"/>
                  </a:moveTo>
                  <a:cubicBezTo>
                    <a:pt x="3657" y="2749"/>
                    <a:pt x="3656" y="2750"/>
                    <a:pt x="3656" y="2751"/>
                  </a:cubicBezTo>
                  <a:cubicBezTo>
                    <a:pt x="3656" y="2752"/>
                    <a:pt x="3657" y="2752"/>
                    <a:pt x="3658" y="2752"/>
                  </a:cubicBezTo>
                  <a:cubicBezTo>
                    <a:pt x="3659" y="2752"/>
                    <a:pt x="3659" y="2752"/>
                    <a:pt x="3659" y="2751"/>
                  </a:cubicBezTo>
                  <a:cubicBezTo>
                    <a:pt x="3659" y="2750"/>
                    <a:pt x="3659" y="2749"/>
                    <a:pt x="3658" y="2749"/>
                  </a:cubicBezTo>
                  <a:moveTo>
                    <a:pt x="2482" y="2749"/>
                  </a:moveTo>
                  <a:cubicBezTo>
                    <a:pt x="2481" y="2749"/>
                    <a:pt x="2481" y="2750"/>
                    <a:pt x="2481" y="2751"/>
                  </a:cubicBezTo>
                  <a:cubicBezTo>
                    <a:pt x="2481" y="2752"/>
                    <a:pt x="2481" y="2753"/>
                    <a:pt x="2482" y="2753"/>
                  </a:cubicBezTo>
                  <a:cubicBezTo>
                    <a:pt x="2483" y="2753"/>
                    <a:pt x="2484" y="2752"/>
                    <a:pt x="2484" y="2751"/>
                  </a:cubicBezTo>
                  <a:cubicBezTo>
                    <a:pt x="2484" y="2750"/>
                    <a:pt x="2483" y="2749"/>
                    <a:pt x="2482" y="2749"/>
                  </a:cubicBezTo>
                  <a:moveTo>
                    <a:pt x="3527" y="2749"/>
                  </a:moveTo>
                  <a:cubicBezTo>
                    <a:pt x="3526" y="2749"/>
                    <a:pt x="3525" y="2750"/>
                    <a:pt x="3525" y="2751"/>
                  </a:cubicBezTo>
                  <a:cubicBezTo>
                    <a:pt x="3525" y="2752"/>
                    <a:pt x="3526" y="2753"/>
                    <a:pt x="3527" y="2753"/>
                  </a:cubicBezTo>
                  <a:cubicBezTo>
                    <a:pt x="3528" y="2753"/>
                    <a:pt x="3529" y="2752"/>
                    <a:pt x="3529" y="2751"/>
                  </a:cubicBezTo>
                  <a:cubicBezTo>
                    <a:pt x="3529" y="2750"/>
                    <a:pt x="3528" y="2749"/>
                    <a:pt x="3527" y="2749"/>
                  </a:cubicBezTo>
                  <a:moveTo>
                    <a:pt x="2613" y="2749"/>
                  </a:moveTo>
                  <a:cubicBezTo>
                    <a:pt x="2612" y="2749"/>
                    <a:pt x="2611" y="2750"/>
                    <a:pt x="2611" y="2751"/>
                  </a:cubicBezTo>
                  <a:cubicBezTo>
                    <a:pt x="2611" y="2752"/>
                    <a:pt x="2612" y="2753"/>
                    <a:pt x="2613" y="2753"/>
                  </a:cubicBezTo>
                  <a:cubicBezTo>
                    <a:pt x="2614" y="2753"/>
                    <a:pt x="2615" y="2752"/>
                    <a:pt x="2615" y="2751"/>
                  </a:cubicBezTo>
                  <a:cubicBezTo>
                    <a:pt x="2615" y="2750"/>
                    <a:pt x="2614" y="2749"/>
                    <a:pt x="2613" y="2749"/>
                  </a:cubicBezTo>
                  <a:moveTo>
                    <a:pt x="2744" y="2749"/>
                  </a:moveTo>
                  <a:cubicBezTo>
                    <a:pt x="2742" y="2749"/>
                    <a:pt x="2741" y="2750"/>
                    <a:pt x="2741" y="2751"/>
                  </a:cubicBezTo>
                  <a:cubicBezTo>
                    <a:pt x="2741" y="2752"/>
                    <a:pt x="2742" y="2753"/>
                    <a:pt x="2744" y="2753"/>
                  </a:cubicBezTo>
                  <a:cubicBezTo>
                    <a:pt x="2745" y="2753"/>
                    <a:pt x="2746" y="2752"/>
                    <a:pt x="2746" y="2751"/>
                  </a:cubicBezTo>
                  <a:cubicBezTo>
                    <a:pt x="2746" y="2750"/>
                    <a:pt x="2745" y="2749"/>
                    <a:pt x="2744" y="2749"/>
                  </a:cubicBezTo>
                  <a:moveTo>
                    <a:pt x="2874" y="2749"/>
                  </a:moveTo>
                  <a:cubicBezTo>
                    <a:pt x="2873" y="2749"/>
                    <a:pt x="2872" y="2750"/>
                    <a:pt x="2872" y="2751"/>
                  </a:cubicBezTo>
                  <a:cubicBezTo>
                    <a:pt x="2872" y="2752"/>
                    <a:pt x="2873" y="2753"/>
                    <a:pt x="2874" y="2753"/>
                  </a:cubicBezTo>
                  <a:cubicBezTo>
                    <a:pt x="2875" y="2753"/>
                    <a:pt x="2876" y="2752"/>
                    <a:pt x="2876" y="2751"/>
                  </a:cubicBezTo>
                  <a:cubicBezTo>
                    <a:pt x="2876" y="2750"/>
                    <a:pt x="2875" y="2749"/>
                    <a:pt x="2874" y="2749"/>
                  </a:cubicBezTo>
                  <a:moveTo>
                    <a:pt x="3266" y="2749"/>
                  </a:moveTo>
                  <a:cubicBezTo>
                    <a:pt x="3265" y="2749"/>
                    <a:pt x="3264" y="2750"/>
                    <a:pt x="3264" y="2751"/>
                  </a:cubicBezTo>
                  <a:cubicBezTo>
                    <a:pt x="3264" y="2752"/>
                    <a:pt x="3265" y="2753"/>
                    <a:pt x="3266" y="2753"/>
                  </a:cubicBezTo>
                  <a:cubicBezTo>
                    <a:pt x="3267" y="2753"/>
                    <a:pt x="3268" y="2752"/>
                    <a:pt x="3268" y="2751"/>
                  </a:cubicBezTo>
                  <a:cubicBezTo>
                    <a:pt x="3268" y="2750"/>
                    <a:pt x="3267" y="2749"/>
                    <a:pt x="3266" y="2749"/>
                  </a:cubicBezTo>
                  <a:moveTo>
                    <a:pt x="3397" y="2749"/>
                  </a:moveTo>
                  <a:cubicBezTo>
                    <a:pt x="3395" y="2749"/>
                    <a:pt x="3394" y="2750"/>
                    <a:pt x="3394" y="2751"/>
                  </a:cubicBezTo>
                  <a:cubicBezTo>
                    <a:pt x="3394" y="2752"/>
                    <a:pt x="3395" y="2753"/>
                    <a:pt x="3397" y="2753"/>
                  </a:cubicBezTo>
                  <a:cubicBezTo>
                    <a:pt x="3398" y="2753"/>
                    <a:pt x="3399" y="2752"/>
                    <a:pt x="3399" y="2751"/>
                  </a:cubicBezTo>
                  <a:cubicBezTo>
                    <a:pt x="3399" y="2750"/>
                    <a:pt x="3398" y="2749"/>
                    <a:pt x="3397" y="2749"/>
                  </a:cubicBezTo>
                  <a:moveTo>
                    <a:pt x="3005" y="2748"/>
                  </a:moveTo>
                  <a:cubicBezTo>
                    <a:pt x="3003" y="2748"/>
                    <a:pt x="3002" y="2749"/>
                    <a:pt x="3002" y="2751"/>
                  </a:cubicBezTo>
                  <a:cubicBezTo>
                    <a:pt x="3002" y="2752"/>
                    <a:pt x="3003" y="2753"/>
                    <a:pt x="3005" y="2753"/>
                  </a:cubicBezTo>
                  <a:cubicBezTo>
                    <a:pt x="3006" y="2753"/>
                    <a:pt x="3007" y="2752"/>
                    <a:pt x="3007" y="2751"/>
                  </a:cubicBezTo>
                  <a:cubicBezTo>
                    <a:pt x="3007" y="2749"/>
                    <a:pt x="3006" y="2748"/>
                    <a:pt x="3005" y="2748"/>
                  </a:cubicBezTo>
                  <a:moveTo>
                    <a:pt x="3135" y="2748"/>
                  </a:moveTo>
                  <a:cubicBezTo>
                    <a:pt x="3134" y="2748"/>
                    <a:pt x="3133" y="2749"/>
                    <a:pt x="3133" y="2751"/>
                  </a:cubicBezTo>
                  <a:cubicBezTo>
                    <a:pt x="3133" y="2752"/>
                    <a:pt x="3134" y="2753"/>
                    <a:pt x="3135" y="2753"/>
                  </a:cubicBezTo>
                  <a:cubicBezTo>
                    <a:pt x="3137" y="2753"/>
                    <a:pt x="3138" y="2752"/>
                    <a:pt x="3138" y="2751"/>
                  </a:cubicBezTo>
                  <a:cubicBezTo>
                    <a:pt x="3138" y="2749"/>
                    <a:pt x="3137" y="2748"/>
                    <a:pt x="3135" y="2748"/>
                  </a:cubicBezTo>
                  <a:moveTo>
                    <a:pt x="2091" y="2618"/>
                  </a:moveTo>
                  <a:cubicBezTo>
                    <a:pt x="2089" y="2618"/>
                    <a:pt x="2088" y="2619"/>
                    <a:pt x="2088" y="2620"/>
                  </a:cubicBezTo>
                  <a:cubicBezTo>
                    <a:pt x="2088" y="2621"/>
                    <a:pt x="2089" y="2622"/>
                    <a:pt x="2091" y="2622"/>
                  </a:cubicBezTo>
                  <a:cubicBezTo>
                    <a:pt x="2092" y="2622"/>
                    <a:pt x="2093" y="2621"/>
                    <a:pt x="2093" y="2620"/>
                  </a:cubicBezTo>
                  <a:cubicBezTo>
                    <a:pt x="2093" y="2619"/>
                    <a:pt x="2092" y="2618"/>
                    <a:pt x="2091" y="2618"/>
                  </a:cubicBezTo>
                  <a:moveTo>
                    <a:pt x="3919" y="2618"/>
                  </a:moveTo>
                  <a:cubicBezTo>
                    <a:pt x="3918" y="2618"/>
                    <a:pt x="3917" y="2619"/>
                    <a:pt x="3917" y="2620"/>
                  </a:cubicBezTo>
                  <a:cubicBezTo>
                    <a:pt x="3917" y="2621"/>
                    <a:pt x="3918" y="2622"/>
                    <a:pt x="3919" y="2622"/>
                  </a:cubicBezTo>
                  <a:cubicBezTo>
                    <a:pt x="3920" y="2622"/>
                    <a:pt x="3921" y="2621"/>
                    <a:pt x="3921" y="2620"/>
                  </a:cubicBezTo>
                  <a:cubicBezTo>
                    <a:pt x="3921" y="2619"/>
                    <a:pt x="3920" y="2618"/>
                    <a:pt x="3919" y="2618"/>
                  </a:cubicBezTo>
                  <a:moveTo>
                    <a:pt x="2221" y="2618"/>
                  </a:moveTo>
                  <a:cubicBezTo>
                    <a:pt x="2220" y="2618"/>
                    <a:pt x="2219" y="2619"/>
                    <a:pt x="2219" y="2620"/>
                  </a:cubicBezTo>
                  <a:cubicBezTo>
                    <a:pt x="2219" y="2622"/>
                    <a:pt x="2220" y="2623"/>
                    <a:pt x="2221" y="2623"/>
                  </a:cubicBezTo>
                  <a:cubicBezTo>
                    <a:pt x="2223" y="2623"/>
                    <a:pt x="2224" y="2622"/>
                    <a:pt x="2224" y="2620"/>
                  </a:cubicBezTo>
                  <a:cubicBezTo>
                    <a:pt x="2224" y="2619"/>
                    <a:pt x="2223" y="2618"/>
                    <a:pt x="2221" y="2618"/>
                  </a:cubicBezTo>
                  <a:moveTo>
                    <a:pt x="3788" y="2617"/>
                  </a:moveTo>
                  <a:cubicBezTo>
                    <a:pt x="3787" y="2617"/>
                    <a:pt x="3786" y="2619"/>
                    <a:pt x="3786" y="2620"/>
                  </a:cubicBezTo>
                  <a:cubicBezTo>
                    <a:pt x="3786" y="2622"/>
                    <a:pt x="3787" y="2623"/>
                    <a:pt x="3788" y="2623"/>
                  </a:cubicBezTo>
                  <a:cubicBezTo>
                    <a:pt x="3790" y="2623"/>
                    <a:pt x="3791" y="2622"/>
                    <a:pt x="3791" y="2620"/>
                  </a:cubicBezTo>
                  <a:cubicBezTo>
                    <a:pt x="3791" y="2619"/>
                    <a:pt x="3790" y="2617"/>
                    <a:pt x="3788" y="2617"/>
                  </a:cubicBezTo>
                  <a:moveTo>
                    <a:pt x="2352" y="2617"/>
                  </a:moveTo>
                  <a:cubicBezTo>
                    <a:pt x="2350" y="2617"/>
                    <a:pt x="2349" y="2618"/>
                    <a:pt x="2349" y="2620"/>
                  </a:cubicBezTo>
                  <a:cubicBezTo>
                    <a:pt x="2349" y="2622"/>
                    <a:pt x="2350" y="2623"/>
                    <a:pt x="2352" y="2623"/>
                  </a:cubicBezTo>
                  <a:cubicBezTo>
                    <a:pt x="2354" y="2623"/>
                    <a:pt x="2355" y="2622"/>
                    <a:pt x="2355" y="2620"/>
                  </a:cubicBezTo>
                  <a:cubicBezTo>
                    <a:pt x="2355" y="2618"/>
                    <a:pt x="2354" y="2617"/>
                    <a:pt x="2352" y="2617"/>
                  </a:cubicBezTo>
                  <a:moveTo>
                    <a:pt x="3658" y="2617"/>
                  </a:moveTo>
                  <a:cubicBezTo>
                    <a:pt x="3656" y="2617"/>
                    <a:pt x="3655" y="2618"/>
                    <a:pt x="3655" y="2620"/>
                  </a:cubicBezTo>
                  <a:cubicBezTo>
                    <a:pt x="3655" y="2622"/>
                    <a:pt x="3656" y="2623"/>
                    <a:pt x="3658" y="2623"/>
                  </a:cubicBezTo>
                  <a:cubicBezTo>
                    <a:pt x="3660" y="2623"/>
                    <a:pt x="3661" y="2622"/>
                    <a:pt x="3661" y="2620"/>
                  </a:cubicBezTo>
                  <a:cubicBezTo>
                    <a:pt x="3661" y="2618"/>
                    <a:pt x="3660" y="2617"/>
                    <a:pt x="3658" y="2617"/>
                  </a:cubicBezTo>
                  <a:moveTo>
                    <a:pt x="2482" y="2617"/>
                  </a:moveTo>
                  <a:cubicBezTo>
                    <a:pt x="2480" y="2617"/>
                    <a:pt x="2479" y="2618"/>
                    <a:pt x="2479" y="2620"/>
                  </a:cubicBezTo>
                  <a:cubicBezTo>
                    <a:pt x="2479" y="2622"/>
                    <a:pt x="2480" y="2624"/>
                    <a:pt x="2482" y="2624"/>
                  </a:cubicBezTo>
                  <a:cubicBezTo>
                    <a:pt x="2484" y="2624"/>
                    <a:pt x="2486" y="2622"/>
                    <a:pt x="2486" y="2620"/>
                  </a:cubicBezTo>
                  <a:cubicBezTo>
                    <a:pt x="2486" y="2618"/>
                    <a:pt x="2484" y="2617"/>
                    <a:pt x="2482" y="2617"/>
                  </a:cubicBezTo>
                  <a:moveTo>
                    <a:pt x="3527" y="2617"/>
                  </a:moveTo>
                  <a:cubicBezTo>
                    <a:pt x="3525" y="2617"/>
                    <a:pt x="3524" y="2618"/>
                    <a:pt x="3524" y="2620"/>
                  </a:cubicBezTo>
                  <a:cubicBezTo>
                    <a:pt x="3524" y="2622"/>
                    <a:pt x="3525" y="2624"/>
                    <a:pt x="3527" y="2624"/>
                  </a:cubicBezTo>
                  <a:cubicBezTo>
                    <a:pt x="3529" y="2624"/>
                    <a:pt x="3531" y="2622"/>
                    <a:pt x="3531" y="2620"/>
                  </a:cubicBezTo>
                  <a:cubicBezTo>
                    <a:pt x="3531" y="2618"/>
                    <a:pt x="3529" y="2617"/>
                    <a:pt x="3527" y="2617"/>
                  </a:cubicBezTo>
                  <a:moveTo>
                    <a:pt x="2613" y="2616"/>
                  </a:moveTo>
                  <a:cubicBezTo>
                    <a:pt x="2611" y="2616"/>
                    <a:pt x="2609" y="2618"/>
                    <a:pt x="2609" y="2620"/>
                  </a:cubicBezTo>
                  <a:cubicBezTo>
                    <a:pt x="2609" y="2622"/>
                    <a:pt x="2611" y="2624"/>
                    <a:pt x="2613" y="2624"/>
                  </a:cubicBezTo>
                  <a:cubicBezTo>
                    <a:pt x="2615" y="2624"/>
                    <a:pt x="2617" y="2622"/>
                    <a:pt x="2617" y="2620"/>
                  </a:cubicBezTo>
                  <a:cubicBezTo>
                    <a:pt x="2617" y="2618"/>
                    <a:pt x="2615" y="2616"/>
                    <a:pt x="2613" y="2616"/>
                  </a:cubicBezTo>
                  <a:moveTo>
                    <a:pt x="3397" y="2616"/>
                  </a:moveTo>
                  <a:cubicBezTo>
                    <a:pt x="3394" y="2616"/>
                    <a:pt x="3393" y="2618"/>
                    <a:pt x="3393" y="2620"/>
                  </a:cubicBezTo>
                  <a:cubicBezTo>
                    <a:pt x="3393" y="2622"/>
                    <a:pt x="3394" y="2624"/>
                    <a:pt x="3397" y="2624"/>
                  </a:cubicBezTo>
                  <a:cubicBezTo>
                    <a:pt x="3399" y="2624"/>
                    <a:pt x="3401" y="2622"/>
                    <a:pt x="3401" y="2620"/>
                  </a:cubicBezTo>
                  <a:cubicBezTo>
                    <a:pt x="3401" y="2618"/>
                    <a:pt x="3399" y="2616"/>
                    <a:pt x="3397" y="2616"/>
                  </a:cubicBezTo>
                  <a:moveTo>
                    <a:pt x="2744" y="2616"/>
                  </a:moveTo>
                  <a:cubicBezTo>
                    <a:pt x="2741" y="2616"/>
                    <a:pt x="2739" y="2618"/>
                    <a:pt x="2739" y="2620"/>
                  </a:cubicBezTo>
                  <a:cubicBezTo>
                    <a:pt x="2739" y="2623"/>
                    <a:pt x="2741" y="2625"/>
                    <a:pt x="2744" y="2625"/>
                  </a:cubicBezTo>
                  <a:cubicBezTo>
                    <a:pt x="2746" y="2625"/>
                    <a:pt x="2748" y="2623"/>
                    <a:pt x="2748" y="2620"/>
                  </a:cubicBezTo>
                  <a:cubicBezTo>
                    <a:pt x="2748" y="2618"/>
                    <a:pt x="2746" y="2616"/>
                    <a:pt x="2744" y="2616"/>
                  </a:cubicBezTo>
                  <a:moveTo>
                    <a:pt x="2874" y="2616"/>
                  </a:moveTo>
                  <a:cubicBezTo>
                    <a:pt x="2872" y="2616"/>
                    <a:pt x="2870" y="2618"/>
                    <a:pt x="2870" y="2620"/>
                  </a:cubicBezTo>
                  <a:cubicBezTo>
                    <a:pt x="2870" y="2623"/>
                    <a:pt x="2872" y="2625"/>
                    <a:pt x="2874" y="2625"/>
                  </a:cubicBezTo>
                  <a:cubicBezTo>
                    <a:pt x="2877" y="2625"/>
                    <a:pt x="2879" y="2623"/>
                    <a:pt x="2879" y="2620"/>
                  </a:cubicBezTo>
                  <a:cubicBezTo>
                    <a:pt x="2879" y="2618"/>
                    <a:pt x="2877" y="2616"/>
                    <a:pt x="2874" y="2616"/>
                  </a:cubicBezTo>
                  <a:moveTo>
                    <a:pt x="3005" y="2616"/>
                  </a:moveTo>
                  <a:cubicBezTo>
                    <a:pt x="3002" y="2616"/>
                    <a:pt x="3000" y="2618"/>
                    <a:pt x="3000" y="2620"/>
                  </a:cubicBezTo>
                  <a:cubicBezTo>
                    <a:pt x="3000" y="2623"/>
                    <a:pt x="3002" y="2625"/>
                    <a:pt x="3005" y="2625"/>
                  </a:cubicBezTo>
                  <a:cubicBezTo>
                    <a:pt x="3007" y="2625"/>
                    <a:pt x="3009" y="2623"/>
                    <a:pt x="3009" y="2620"/>
                  </a:cubicBezTo>
                  <a:cubicBezTo>
                    <a:pt x="3009" y="2618"/>
                    <a:pt x="3007" y="2616"/>
                    <a:pt x="3005" y="2616"/>
                  </a:cubicBezTo>
                  <a:moveTo>
                    <a:pt x="3135" y="2616"/>
                  </a:moveTo>
                  <a:cubicBezTo>
                    <a:pt x="3133" y="2616"/>
                    <a:pt x="3131" y="2618"/>
                    <a:pt x="3131" y="2620"/>
                  </a:cubicBezTo>
                  <a:cubicBezTo>
                    <a:pt x="3131" y="2623"/>
                    <a:pt x="3133" y="2625"/>
                    <a:pt x="3135" y="2625"/>
                  </a:cubicBezTo>
                  <a:cubicBezTo>
                    <a:pt x="3138" y="2625"/>
                    <a:pt x="3140" y="2623"/>
                    <a:pt x="3140" y="2620"/>
                  </a:cubicBezTo>
                  <a:cubicBezTo>
                    <a:pt x="3140" y="2618"/>
                    <a:pt x="3138" y="2616"/>
                    <a:pt x="3135" y="2616"/>
                  </a:cubicBezTo>
                  <a:moveTo>
                    <a:pt x="3266" y="2616"/>
                  </a:moveTo>
                  <a:cubicBezTo>
                    <a:pt x="3264" y="2616"/>
                    <a:pt x="3262" y="2618"/>
                    <a:pt x="3262" y="2620"/>
                  </a:cubicBezTo>
                  <a:cubicBezTo>
                    <a:pt x="3262" y="2623"/>
                    <a:pt x="3264" y="2625"/>
                    <a:pt x="3266" y="2625"/>
                  </a:cubicBezTo>
                  <a:cubicBezTo>
                    <a:pt x="3268" y="2625"/>
                    <a:pt x="3270" y="2623"/>
                    <a:pt x="3270" y="2620"/>
                  </a:cubicBezTo>
                  <a:cubicBezTo>
                    <a:pt x="3270" y="2618"/>
                    <a:pt x="3268" y="2616"/>
                    <a:pt x="3266" y="2616"/>
                  </a:cubicBezTo>
                  <a:moveTo>
                    <a:pt x="2091" y="2486"/>
                  </a:moveTo>
                  <a:cubicBezTo>
                    <a:pt x="2088" y="2486"/>
                    <a:pt x="2087" y="2487"/>
                    <a:pt x="2087" y="2490"/>
                  </a:cubicBezTo>
                  <a:cubicBezTo>
                    <a:pt x="2087" y="2492"/>
                    <a:pt x="2088" y="2494"/>
                    <a:pt x="2091" y="2494"/>
                  </a:cubicBezTo>
                  <a:cubicBezTo>
                    <a:pt x="2093" y="2494"/>
                    <a:pt x="2095" y="2492"/>
                    <a:pt x="2095" y="2490"/>
                  </a:cubicBezTo>
                  <a:cubicBezTo>
                    <a:pt x="2095" y="2487"/>
                    <a:pt x="2093" y="2486"/>
                    <a:pt x="2091" y="2486"/>
                  </a:cubicBezTo>
                  <a:moveTo>
                    <a:pt x="3919" y="2486"/>
                  </a:moveTo>
                  <a:cubicBezTo>
                    <a:pt x="3917" y="2486"/>
                    <a:pt x="3915" y="2487"/>
                    <a:pt x="3915" y="2490"/>
                  </a:cubicBezTo>
                  <a:cubicBezTo>
                    <a:pt x="3915" y="2492"/>
                    <a:pt x="3917" y="2494"/>
                    <a:pt x="3919" y="2494"/>
                  </a:cubicBezTo>
                  <a:cubicBezTo>
                    <a:pt x="3921" y="2494"/>
                    <a:pt x="3923" y="2492"/>
                    <a:pt x="3923" y="2490"/>
                  </a:cubicBezTo>
                  <a:cubicBezTo>
                    <a:pt x="3923" y="2487"/>
                    <a:pt x="3921" y="2486"/>
                    <a:pt x="3919" y="2486"/>
                  </a:cubicBezTo>
                  <a:moveTo>
                    <a:pt x="2221" y="2485"/>
                  </a:moveTo>
                  <a:cubicBezTo>
                    <a:pt x="2219" y="2485"/>
                    <a:pt x="2216" y="2487"/>
                    <a:pt x="2216" y="2490"/>
                  </a:cubicBezTo>
                  <a:cubicBezTo>
                    <a:pt x="2216" y="2492"/>
                    <a:pt x="2219" y="2494"/>
                    <a:pt x="2221" y="2494"/>
                  </a:cubicBezTo>
                  <a:cubicBezTo>
                    <a:pt x="2224" y="2494"/>
                    <a:pt x="2226" y="2492"/>
                    <a:pt x="2226" y="2490"/>
                  </a:cubicBezTo>
                  <a:cubicBezTo>
                    <a:pt x="2226" y="2487"/>
                    <a:pt x="2224" y="2485"/>
                    <a:pt x="2221" y="2485"/>
                  </a:cubicBezTo>
                  <a:moveTo>
                    <a:pt x="3788" y="2485"/>
                  </a:moveTo>
                  <a:cubicBezTo>
                    <a:pt x="3786" y="2485"/>
                    <a:pt x="3784" y="2487"/>
                    <a:pt x="3784" y="2490"/>
                  </a:cubicBezTo>
                  <a:cubicBezTo>
                    <a:pt x="3784" y="2492"/>
                    <a:pt x="3786" y="2494"/>
                    <a:pt x="3788" y="2494"/>
                  </a:cubicBezTo>
                  <a:cubicBezTo>
                    <a:pt x="3791" y="2494"/>
                    <a:pt x="3793" y="2492"/>
                    <a:pt x="3793" y="2490"/>
                  </a:cubicBezTo>
                  <a:cubicBezTo>
                    <a:pt x="3793" y="2487"/>
                    <a:pt x="3791" y="2485"/>
                    <a:pt x="3788" y="2485"/>
                  </a:cubicBezTo>
                  <a:moveTo>
                    <a:pt x="2352" y="2484"/>
                  </a:moveTo>
                  <a:cubicBezTo>
                    <a:pt x="2349" y="2484"/>
                    <a:pt x="2347" y="2487"/>
                    <a:pt x="2347" y="2490"/>
                  </a:cubicBezTo>
                  <a:cubicBezTo>
                    <a:pt x="2347" y="2492"/>
                    <a:pt x="2349" y="2495"/>
                    <a:pt x="2352" y="2495"/>
                  </a:cubicBezTo>
                  <a:cubicBezTo>
                    <a:pt x="2355" y="2495"/>
                    <a:pt x="2357" y="2492"/>
                    <a:pt x="2357" y="2490"/>
                  </a:cubicBezTo>
                  <a:cubicBezTo>
                    <a:pt x="2357" y="2487"/>
                    <a:pt x="2355" y="2484"/>
                    <a:pt x="2352" y="2484"/>
                  </a:cubicBezTo>
                  <a:moveTo>
                    <a:pt x="3658" y="2484"/>
                  </a:moveTo>
                  <a:cubicBezTo>
                    <a:pt x="3655" y="2484"/>
                    <a:pt x="3653" y="2487"/>
                    <a:pt x="3653" y="2490"/>
                  </a:cubicBezTo>
                  <a:cubicBezTo>
                    <a:pt x="3653" y="2492"/>
                    <a:pt x="3655" y="2495"/>
                    <a:pt x="3658" y="2495"/>
                  </a:cubicBezTo>
                  <a:cubicBezTo>
                    <a:pt x="3661" y="2495"/>
                    <a:pt x="3663" y="2492"/>
                    <a:pt x="3663" y="2490"/>
                  </a:cubicBezTo>
                  <a:cubicBezTo>
                    <a:pt x="3663" y="2487"/>
                    <a:pt x="3661" y="2484"/>
                    <a:pt x="3658" y="2484"/>
                  </a:cubicBezTo>
                  <a:moveTo>
                    <a:pt x="2482" y="2484"/>
                  </a:moveTo>
                  <a:cubicBezTo>
                    <a:pt x="2479" y="2484"/>
                    <a:pt x="2477" y="2487"/>
                    <a:pt x="2477" y="2490"/>
                  </a:cubicBezTo>
                  <a:cubicBezTo>
                    <a:pt x="2477" y="2493"/>
                    <a:pt x="2479" y="2495"/>
                    <a:pt x="2482" y="2495"/>
                  </a:cubicBezTo>
                  <a:cubicBezTo>
                    <a:pt x="2485" y="2495"/>
                    <a:pt x="2488" y="2493"/>
                    <a:pt x="2488" y="2490"/>
                  </a:cubicBezTo>
                  <a:cubicBezTo>
                    <a:pt x="2488" y="2487"/>
                    <a:pt x="2485" y="2484"/>
                    <a:pt x="2482" y="2484"/>
                  </a:cubicBezTo>
                  <a:moveTo>
                    <a:pt x="2613" y="2484"/>
                  </a:moveTo>
                  <a:cubicBezTo>
                    <a:pt x="2610" y="2484"/>
                    <a:pt x="2607" y="2486"/>
                    <a:pt x="2607" y="2490"/>
                  </a:cubicBezTo>
                  <a:cubicBezTo>
                    <a:pt x="2607" y="2493"/>
                    <a:pt x="2610" y="2495"/>
                    <a:pt x="2613" y="2495"/>
                  </a:cubicBezTo>
                  <a:cubicBezTo>
                    <a:pt x="2616" y="2495"/>
                    <a:pt x="2619" y="2493"/>
                    <a:pt x="2619" y="2490"/>
                  </a:cubicBezTo>
                  <a:cubicBezTo>
                    <a:pt x="2619" y="2486"/>
                    <a:pt x="2616" y="2484"/>
                    <a:pt x="2613" y="2484"/>
                  </a:cubicBezTo>
                  <a:moveTo>
                    <a:pt x="3527" y="2484"/>
                  </a:moveTo>
                  <a:cubicBezTo>
                    <a:pt x="3524" y="2484"/>
                    <a:pt x="3521" y="2486"/>
                    <a:pt x="3521" y="2490"/>
                  </a:cubicBezTo>
                  <a:cubicBezTo>
                    <a:pt x="3521" y="2493"/>
                    <a:pt x="3524" y="2495"/>
                    <a:pt x="3527" y="2495"/>
                  </a:cubicBezTo>
                  <a:cubicBezTo>
                    <a:pt x="3530" y="2495"/>
                    <a:pt x="3533" y="2493"/>
                    <a:pt x="3533" y="2490"/>
                  </a:cubicBezTo>
                  <a:cubicBezTo>
                    <a:pt x="3533" y="2486"/>
                    <a:pt x="3530" y="2484"/>
                    <a:pt x="3527" y="2484"/>
                  </a:cubicBezTo>
                  <a:moveTo>
                    <a:pt x="2744" y="2483"/>
                  </a:moveTo>
                  <a:cubicBezTo>
                    <a:pt x="2740" y="2483"/>
                    <a:pt x="2737" y="2486"/>
                    <a:pt x="2737" y="2490"/>
                  </a:cubicBezTo>
                  <a:cubicBezTo>
                    <a:pt x="2737" y="2493"/>
                    <a:pt x="2740" y="2496"/>
                    <a:pt x="2744" y="2496"/>
                  </a:cubicBezTo>
                  <a:cubicBezTo>
                    <a:pt x="2747" y="2496"/>
                    <a:pt x="2750" y="2493"/>
                    <a:pt x="2750" y="2490"/>
                  </a:cubicBezTo>
                  <a:cubicBezTo>
                    <a:pt x="2750" y="2486"/>
                    <a:pt x="2747" y="2483"/>
                    <a:pt x="2744" y="2483"/>
                  </a:cubicBezTo>
                  <a:moveTo>
                    <a:pt x="3266" y="2483"/>
                  </a:moveTo>
                  <a:cubicBezTo>
                    <a:pt x="3263" y="2483"/>
                    <a:pt x="3260" y="2486"/>
                    <a:pt x="3260" y="2490"/>
                  </a:cubicBezTo>
                  <a:cubicBezTo>
                    <a:pt x="3260" y="2493"/>
                    <a:pt x="3263" y="2496"/>
                    <a:pt x="3266" y="2496"/>
                  </a:cubicBezTo>
                  <a:cubicBezTo>
                    <a:pt x="3269" y="2496"/>
                    <a:pt x="3272" y="2493"/>
                    <a:pt x="3272" y="2490"/>
                  </a:cubicBezTo>
                  <a:cubicBezTo>
                    <a:pt x="3272" y="2486"/>
                    <a:pt x="3269" y="2483"/>
                    <a:pt x="3266" y="2483"/>
                  </a:cubicBezTo>
                  <a:moveTo>
                    <a:pt x="3397" y="2483"/>
                  </a:moveTo>
                  <a:cubicBezTo>
                    <a:pt x="3393" y="2483"/>
                    <a:pt x="3390" y="2486"/>
                    <a:pt x="3390" y="2490"/>
                  </a:cubicBezTo>
                  <a:cubicBezTo>
                    <a:pt x="3390" y="2493"/>
                    <a:pt x="3393" y="2496"/>
                    <a:pt x="3397" y="2496"/>
                  </a:cubicBezTo>
                  <a:cubicBezTo>
                    <a:pt x="3400" y="2496"/>
                    <a:pt x="3403" y="2493"/>
                    <a:pt x="3403" y="2490"/>
                  </a:cubicBezTo>
                  <a:cubicBezTo>
                    <a:pt x="3403" y="2486"/>
                    <a:pt x="3400" y="2483"/>
                    <a:pt x="3397" y="2483"/>
                  </a:cubicBezTo>
                  <a:moveTo>
                    <a:pt x="2874" y="2483"/>
                  </a:moveTo>
                  <a:cubicBezTo>
                    <a:pt x="2871" y="2483"/>
                    <a:pt x="2868" y="2486"/>
                    <a:pt x="2868" y="2490"/>
                  </a:cubicBezTo>
                  <a:cubicBezTo>
                    <a:pt x="2868" y="2493"/>
                    <a:pt x="2871" y="2496"/>
                    <a:pt x="2874" y="2496"/>
                  </a:cubicBezTo>
                  <a:cubicBezTo>
                    <a:pt x="2878" y="2496"/>
                    <a:pt x="2881" y="2493"/>
                    <a:pt x="2881" y="2490"/>
                  </a:cubicBezTo>
                  <a:cubicBezTo>
                    <a:pt x="2881" y="2486"/>
                    <a:pt x="2878" y="2483"/>
                    <a:pt x="2874" y="2483"/>
                  </a:cubicBezTo>
                  <a:moveTo>
                    <a:pt x="3005" y="2483"/>
                  </a:moveTo>
                  <a:cubicBezTo>
                    <a:pt x="3001" y="2483"/>
                    <a:pt x="2998" y="2486"/>
                    <a:pt x="2998" y="2490"/>
                  </a:cubicBezTo>
                  <a:cubicBezTo>
                    <a:pt x="2998" y="2493"/>
                    <a:pt x="3001" y="2496"/>
                    <a:pt x="3005" y="2496"/>
                  </a:cubicBezTo>
                  <a:cubicBezTo>
                    <a:pt x="3008" y="2496"/>
                    <a:pt x="3011" y="2493"/>
                    <a:pt x="3011" y="2490"/>
                  </a:cubicBezTo>
                  <a:cubicBezTo>
                    <a:pt x="3011" y="2486"/>
                    <a:pt x="3008" y="2483"/>
                    <a:pt x="3005" y="2483"/>
                  </a:cubicBezTo>
                  <a:moveTo>
                    <a:pt x="3135" y="2483"/>
                  </a:moveTo>
                  <a:cubicBezTo>
                    <a:pt x="3132" y="2483"/>
                    <a:pt x="3129" y="2486"/>
                    <a:pt x="3129" y="2490"/>
                  </a:cubicBezTo>
                  <a:cubicBezTo>
                    <a:pt x="3129" y="2493"/>
                    <a:pt x="3132" y="2496"/>
                    <a:pt x="3135" y="2496"/>
                  </a:cubicBezTo>
                  <a:cubicBezTo>
                    <a:pt x="3139" y="2496"/>
                    <a:pt x="3142" y="2493"/>
                    <a:pt x="3142" y="2490"/>
                  </a:cubicBezTo>
                  <a:cubicBezTo>
                    <a:pt x="3142" y="2486"/>
                    <a:pt x="3139" y="2483"/>
                    <a:pt x="3135" y="2483"/>
                  </a:cubicBezTo>
                  <a:moveTo>
                    <a:pt x="2091" y="2353"/>
                  </a:moveTo>
                  <a:cubicBezTo>
                    <a:pt x="2087" y="2353"/>
                    <a:pt x="2085" y="2356"/>
                    <a:pt x="2085" y="2359"/>
                  </a:cubicBezTo>
                  <a:cubicBezTo>
                    <a:pt x="2085" y="2362"/>
                    <a:pt x="2087" y="2365"/>
                    <a:pt x="2091" y="2365"/>
                  </a:cubicBezTo>
                  <a:cubicBezTo>
                    <a:pt x="2094" y="2365"/>
                    <a:pt x="2096" y="2362"/>
                    <a:pt x="2096" y="2359"/>
                  </a:cubicBezTo>
                  <a:cubicBezTo>
                    <a:pt x="2096" y="2356"/>
                    <a:pt x="2094" y="2353"/>
                    <a:pt x="2091" y="2353"/>
                  </a:cubicBezTo>
                  <a:moveTo>
                    <a:pt x="3919" y="2353"/>
                  </a:moveTo>
                  <a:cubicBezTo>
                    <a:pt x="3916" y="2353"/>
                    <a:pt x="3913" y="2356"/>
                    <a:pt x="3913" y="2359"/>
                  </a:cubicBezTo>
                  <a:cubicBezTo>
                    <a:pt x="3913" y="2362"/>
                    <a:pt x="3916" y="2365"/>
                    <a:pt x="3919" y="2365"/>
                  </a:cubicBezTo>
                  <a:cubicBezTo>
                    <a:pt x="3922" y="2365"/>
                    <a:pt x="3925" y="2362"/>
                    <a:pt x="3925" y="2359"/>
                  </a:cubicBezTo>
                  <a:cubicBezTo>
                    <a:pt x="3925" y="2356"/>
                    <a:pt x="3922" y="2353"/>
                    <a:pt x="3919" y="2353"/>
                  </a:cubicBezTo>
                  <a:moveTo>
                    <a:pt x="2221" y="2352"/>
                  </a:moveTo>
                  <a:cubicBezTo>
                    <a:pt x="2218" y="2352"/>
                    <a:pt x="2215" y="2355"/>
                    <a:pt x="2215" y="2359"/>
                  </a:cubicBezTo>
                  <a:cubicBezTo>
                    <a:pt x="2215" y="2363"/>
                    <a:pt x="2218" y="2365"/>
                    <a:pt x="2221" y="2365"/>
                  </a:cubicBezTo>
                  <a:cubicBezTo>
                    <a:pt x="2225" y="2365"/>
                    <a:pt x="2228" y="2363"/>
                    <a:pt x="2228" y="2359"/>
                  </a:cubicBezTo>
                  <a:cubicBezTo>
                    <a:pt x="2228" y="2355"/>
                    <a:pt x="2225" y="2352"/>
                    <a:pt x="2221" y="2352"/>
                  </a:cubicBezTo>
                  <a:moveTo>
                    <a:pt x="3788" y="2352"/>
                  </a:moveTo>
                  <a:cubicBezTo>
                    <a:pt x="3785" y="2352"/>
                    <a:pt x="3782" y="2355"/>
                    <a:pt x="3782" y="2359"/>
                  </a:cubicBezTo>
                  <a:cubicBezTo>
                    <a:pt x="3782" y="2363"/>
                    <a:pt x="3785" y="2365"/>
                    <a:pt x="3788" y="2365"/>
                  </a:cubicBezTo>
                  <a:cubicBezTo>
                    <a:pt x="3792" y="2365"/>
                    <a:pt x="3795" y="2363"/>
                    <a:pt x="3795" y="2359"/>
                  </a:cubicBezTo>
                  <a:cubicBezTo>
                    <a:pt x="3795" y="2355"/>
                    <a:pt x="3792" y="2352"/>
                    <a:pt x="3788" y="2352"/>
                  </a:cubicBezTo>
                  <a:moveTo>
                    <a:pt x="2352" y="2352"/>
                  </a:moveTo>
                  <a:cubicBezTo>
                    <a:pt x="2348" y="2352"/>
                    <a:pt x="2345" y="2355"/>
                    <a:pt x="2345" y="2359"/>
                  </a:cubicBezTo>
                  <a:cubicBezTo>
                    <a:pt x="2345" y="2363"/>
                    <a:pt x="2348" y="2366"/>
                    <a:pt x="2352" y="2366"/>
                  </a:cubicBezTo>
                  <a:cubicBezTo>
                    <a:pt x="2356" y="2366"/>
                    <a:pt x="2359" y="2363"/>
                    <a:pt x="2359" y="2359"/>
                  </a:cubicBezTo>
                  <a:cubicBezTo>
                    <a:pt x="2359" y="2355"/>
                    <a:pt x="2356" y="2352"/>
                    <a:pt x="2352" y="2352"/>
                  </a:cubicBezTo>
                  <a:moveTo>
                    <a:pt x="3658" y="2352"/>
                  </a:moveTo>
                  <a:cubicBezTo>
                    <a:pt x="3654" y="2352"/>
                    <a:pt x="3651" y="2355"/>
                    <a:pt x="3651" y="2359"/>
                  </a:cubicBezTo>
                  <a:cubicBezTo>
                    <a:pt x="3651" y="2363"/>
                    <a:pt x="3654" y="2366"/>
                    <a:pt x="3658" y="2366"/>
                  </a:cubicBezTo>
                  <a:cubicBezTo>
                    <a:pt x="3662" y="2366"/>
                    <a:pt x="3665" y="2363"/>
                    <a:pt x="3665" y="2359"/>
                  </a:cubicBezTo>
                  <a:cubicBezTo>
                    <a:pt x="3665" y="2355"/>
                    <a:pt x="3662" y="2352"/>
                    <a:pt x="3658" y="2352"/>
                  </a:cubicBezTo>
                  <a:moveTo>
                    <a:pt x="2482" y="2351"/>
                  </a:moveTo>
                  <a:cubicBezTo>
                    <a:pt x="2478" y="2351"/>
                    <a:pt x="2475" y="2355"/>
                    <a:pt x="2475" y="2359"/>
                  </a:cubicBezTo>
                  <a:cubicBezTo>
                    <a:pt x="2475" y="2363"/>
                    <a:pt x="2478" y="2367"/>
                    <a:pt x="2482" y="2367"/>
                  </a:cubicBezTo>
                  <a:cubicBezTo>
                    <a:pt x="2487" y="2367"/>
                    <a:pt x="2490" y="2363"/>
                    <a:pt x="2490" y="2359"/>
                  </a:cubicBezTo>
                  <a:cubicBezTo>
                    <a:pt x="2490" y="2355"/>
                    <a:pt x="2487" y="2351"/>
                    <a:pt x="2482" y="2351"/>
                  </a:cubicBezTo>
                  <a:moveTo>
                    <a:pt x="3527" y="2351"/>
                  </a:moveTo>
                  <a:cubicBezTo>
                    <a:pt x="3523" y="2351"/>
                    <a:pt x="3520" y="2355"/>
                    <a:pt x="3520" y="2359"/>
                  </a:cubicBezTo>
                  <a:cubicBezTo>
                    <a:pt x="3520" y="2363"/>
                    <a:pt x="3523" y="2367"/>
                    <a:pt x="3527" y="2367"/>
                  </a:cubicBezTo>
                  <a:cubicBezTo>
                    <a:pt x="3531" y="2367"/>
                    <a:pt x="3535" y="2363"/>
                    <a:pt x="3535" y="2359"/>
                  </a:cubicBezTo>
                  <a:cubicBezTo>
                    <a:pt x="3535" y="2355"/>
                    <a:pt x="3531" y="2351"/>
                    <a:pt x="3527" y="2351"/>
                  </a:cubicBezTo>
                  <a:moveTo>
                    <a:pt x="2613" y="2351"/>
                  </a:moveTo>
                  <a:cubicBezTo>
                    <a:pt x="2609" y="2351"/>
                    <a:pt x="2605" y="2355"/>
                    <a:pt x="2605" y="2359"/>
                  </a:cubicBezTo>
                  <a:cubicBezTo>
                    <a:pt x="2605" y="2363"/>
                    <a:pt x="2609" y="2367"/>
                    <a:pt x="2613" y="2367"/>
                  </a:cubicBezTo>
                  <a:cubicBezTo>
                    <a:pt x="2617" y="2367"/>
                    <a:pt x="2621" y="2363"/>
                    <a:pt x="2621" y="2359"/>
                  </a:cubicBezTo>
                  <a:cubicBezTo>
                    <a:pt x="2621" y="2355"/>
                    <a:pt x="2617" y="2351"/>
                    <a:pt x="2613" y="2351"/>
                  </a:cubicBezTo>
                  <a:moveTo>
                    <a:pt x="3397" y="2351"/>
                  </a:moveTo>
                  <a:cubicBezTo>
                    <a:pt x="3392" y="2351"/>
                    <a:pt x="3389" y="2355"/>
                    <a:pt x="3389" y="2359"/>
                  </a:cubicBezTo>
                  <a:cubicBezTo>
                    <a:pt x="3389" y="2363"/>
                    <a:pt x="3392" y="2367"/>
                    <a:pt x="3397" y="2367"/>
                  </a:cubicBezTo>
                  <a:cubicBezTo>
                    <a:pt x="3401" y="2367"/>
                    <a:pt x="3405" y="2363"/>
                    <a:pt x="3405" y="2359"/>
                  </a:cubicBezTo>
                  <a:cubicBezTo>
                    <a:pt x="3405" y="2355"/>
                    <a:pt x="3401" y="2351"/>
                    <a:pt x="3397" y="2351"/>
                  </a:cubicBezTo>
                  <a:moveTo>
                    <a:pt x="2744" y="2351"/>
                  </a:moveTo>
                  <a:cubicBezTo>
                    <a:pt x="2739" y="2351"/>
                    <a:pt x="2735" y="2354"/>
                    <a:pt x="2735" y="2359"/>
                  </a:cubicBezTo>
                  <a:cubicBezTo>
                    <a:pt x="2735" y="2364"/>
                    <a:pt x="2739" y="2367"/>
                    <a:pt x="2744" y="2367"/>
                  </a:cubicBezTo>
                  <a:cubicBezTo>
                    <a:pt x="2748" y="2367"/>
                    <a:pt x="2752" y="2364"/>
                    <a:pt x="2752" y="2359"/>
                  </a:cubicBezTo>
                  <a:cubicBezTo>
                    <a:pt x="2752" y="2354"/>
                    <a:pt x="2748" y="2351"/>
                    <a:pt x="2744" y="2351"/>
                  </a:cubicBezTo>
                  <a:moveTo>
                    <a:pt x="2874" y="2351"/>
                  </a:moveTo>
                  <a:cubicBezTo>
                    <a:pt x="2870" y="2351"/>
                    <a:pt x="2866" y="2354"/>
                    <a:pt x="2866" y="2359"/>
                  </a:cubicBezTo>
                  <a:cubicBezTo>
                    <a:pt x="2866" y="2364"/>
                    <a:pt x="2870" y="2367"/>
                    <a:pt x="2874" y="2367"/>
                  </a:cubicBezTo>
                  <a:cubicBezTo>
                    <a:pt x="2879" y="2367"/>
                    <a:pt x="2883" y="2364"/>
                    <a:pt x="2883" y="2359"/>
                  </a:cubicBezTo>
                  <a:cubicBezTo>
                    <a:pt x="2883" y="2354"/>
                    <a:pt x="2879" y="2351"/>
                    <a:pt x="2874" y="2351"/>
                  </a:cubicBezTo>
                  <a:moveTo>
                    <a:pt x="3005" y="2351"/>
                  </a:moveTo>
                  <a:cubicBezTo>
                    <a:pt x="3000" y="2351"/>
                    <a:pt x="2996" y="2354"/>
                    <a:pt x="2996" y="2359"/>
                  </a:cubicBezTo>
                  <a:cubicBezTo>
                    <a:pt x="2996" y="2364"/>
                    <a:pt x="3000" y="2367"/>
                    <a:pt x="3005" y="2367"/>
                  </a:cubicBezTo>
                  <a:cubicBezTo>
                    <a:pt x="3009" y="2367"/>
                    <a:pt x="3013" y="2364"/>
                    <a:pt x="3013" y="2359"/>
                  </a:cubicBezTo>
                  <a:cubicBezTo>
                    <a:pt x="3013" y="2354"/>
                    <a:pt x="3009" y="2351"/>
                    <a:pt x="3005" y="2351"/>
                  </a:cubicBezTo>
                  <a:moveTo>
                    <a:pt x="3135" y="2351"/>
                  </a:moveTo>
                  <a:cubicBezTo>
                    <a:pt x="3131" y="2351"/>
                    <a:pt x="3127" y="2354"/>
                    <a:pt x="3127" y="2359"/>
                  </a:cubicBezTo>
                  <a:cubicBezTo>
                    <a:pt x="3127" y="2364"/>
                    <a:pt x="3131" y="2367"/>
                    <a:pt x="3135" y="2367"/>
                  </a:cubicBezTo>
                  <a:cubicBezTo>
                    <a:pt x="3140" y="2367"/>
                    <a:pt x="3144" y="2364"/>
                    <a:pt x="3144" y="2359"/>
                  </a:cubicBezTo>
                  <a:cubicBezTo>
                    <a:pt x="3144" y="2354"/>
                    <a:pt x="3140" y="2351"/>
                    <a:pt x="3135" y="2351"/>
                  </a:cubicBezTo>
                  <a:moveTo>
                    <a:pt x="3266" y="2351"/>
                  </a:moveTo>
                  <a:cubicBezTo>
                    <a:pt x="3261" y="2351"/>
                    <a:pt x="3258" y="2354"/>
                    <a:pt x="3258" y="2359"/>
                  </a:cubicBezTo>
                  <a:cubicBezTo>
                    <a:pt x="3258" y="2364"/>
                    <a:pt x="3261" y="2367"/>
                    <a:pt x="3266" y="2367"/>
                  </a:cubicBezTo>
                  <a:cubicBezTo>
                    <a:pt x="3271" y="2367"/>
                    <a:pt x="3274" y="2364"/>
                    <a:pt x="3274" y="2359"/>
                  </a:cubicBezTo>
                  <a:cubicBezTo>
                    <a:pt x="3274" y="2354"/>
                    <a:pt x="3271" y="2351"/>
                    <a:pt x="3266" y="2351"/>
                  </a:cubicBezTo>
                  <a:moveTo>
                    <a:pt x="2091" y="2221"/>
                  </a:moveTo>
                  <a:cubicBezTo>
                    <a:pt x="2086" y="2221"/>
                    <a:pt x="2083" y="2224"/>
                    <a:pt x="2083" y="2228"/>
                  </a:cubicBezTo>
                  <a:cubicBezTo>
                    <a:pt x="2083" y="2233"/>
                    <a:pt x="2086" y="2236"/>
                    <a:pt x="2091" y="2236"/>
                  </a:cubicBezTo>
                  <a:cubicBezTo>
                    <a:pt x="2095" y="2236"/>
                    <a:pt x="2098" y="2233"/>
                    <a:pt x="2098" y="2228"/>
                  </a:cubicBezTo>
                  <a:cubicBezTo>
                    <a:pt x="2098" y="2224"/>
                    <a:pt x="2095" y="2221"/>
                    <a:pt x="2091" y="2221"/>
                  </a:cubicBezTo>
                  <a:moveTo>
                    <a:pt x="3919" y="2220"/>
                  </a:moveTo>
                  <a:cubicBezTo>
                    <a:pt x="3915" y="2220"/>
                    <a:pt x="3911" y="2224"/>
                    <a:pt x="3911" y="2228"/>
                  </a:cubicBezTo>
                  <a:cubicBezTo>
                    <a:pt x="3911" y="2233"/>
                    <a:pt x="3915" y="2236"/>
                    <a:pt x="3919" y="2236"/>
                  </a:cubicBezTo>
                  <a:cubicBezTo>
                    <a:pt x="3923" y="2236"/>
                    <a:pt x="3927" y="2233"/>
                    <a:pt x="3927" y="2228"/>
                  </a:cubicBezTo>
                  <a:cubicBezTo>
                    <a:pt x="3927" y="2224"/>
                    <a:pt x="3923" y="2220"/>
                    <a:pt x="3919" y="2220"/>
                  </a:cubicBezTo>
                  <a:moveTo>
                    <a:pt x="2221" y="2220"/>
                  </a:moveTo>
                  <a:cubicBezTo>
                    <a:pt x="2217" y="2220"/>
                    <a:pt x="2213" y="2224"/>
                    <a:pt x="2213" y="2228"/>
                  </a:cubicBezTo>
                  <a:cubicBezTo>
                    <a:pt x="2213" y="2233"/>
                    <a:pt x="2217" y="2237"/>
                    <a:pt x="2221" y="2237"/>
                  </a:cubicBezTo>
                  <a:cubicBezTo>
                    <a:pt x="2226" y="2237"/>
                    <a:pt x="2229" y="2233"/>
                    <a:pt x="2229" y="2228"/>
                  </a:cubicBezTo>
                  <a:cubicBezTo>
                    <a:pt x="2229" y="2224"/>
                    <a:pt x="2226" y="2220"/>
                    <a:pt x="2221" y="2220"/>
                  </a:cubicBezTo>
                  <a:moveTo>
                    <a:pt x="3788" y="2220"/>
                  </a:moveTo>
                  <a:cubicBezTo>
                    <a:pt x="3784" y="2220"/>
                    <a:pt x="3780" y="2224"/>
                    <a:pt x="3780" y="2228"/>
                  </a:cubicBezTo>
                  <a:cubicBezTo>
                    <a:pt x="3780" y="2233"/>
                    <a:pt x="3784" y="2237"/>
                    <a:pt x="3788" y="2237"/>
                  </a:cubicBezTo>
                  <a:cubicBezTo>
                    <a:pt x="3793" y="2237"/>
                    <a:pt x="3797" y="2233"/>
                    <a:pt x="3797" y="2228"/>
                  </a:cubicBezTo>
                  <a:cubicBezTo>
                    <a:pt x="3797" y="2224"/>
                    <a:pt x="3793" y="2220"/>
                    <a:pt x="3788" y="2220"/>
                  </a:cubicBezTo>
                  <a:moveTo>
                    <a:pt x="2352" y="2219"/>
                  </a:moveTo>
                  <a:cubicBezTo>
                    <a:pt x="2347" y="2219"/>
                    <a:pt x="2343" y="2223"/>
                    <a:pt x="2343" y="2228"/>
                  </a:cubicBezTo>
                  <a:cubicBezTo>
                    <a:pt x="2343" y="2233"/>
                    <a:pt x="2347" y="2237"/>
                    <a:pt x="2352" y="2237"/>
                  </a:cubicBezTo>
                  <a:cubicBezTo>
                    <a:pt x="2357" y="2237"/>
                    <a:pt x="2361" y="2233"/>
                    <a:pt x="2361" y="2228"/>
                  </a:cubicBezTo>
                  <a:cubicBezTo>
                    <a:pt x="2361" y="2223"/>
                    <a:pt x="2357" y="2219"/>
                    <a:pt x="2352" y="2219"/>
                  </a:cubicBezTo>
                  <a:moveTo>
                    <a:pt x="3658" y="2219"/>
                  </a:moveTo>
                  <a:cubicBezTo>
                    <a:pt x="3653" y="2219"/>
                    <a:pt x="3649" y="2223"/>
                    <a:pt x="3649" y="2228"/>
                  </a:cubicBezTo>
                  <a:cubicBezTo>
                    <a:pt x="3649" y="2233"/>
                    <a:pt x="3653" y="2237"/>
                    <a:pt x="3658" y="2237"/>
                  </a:cubicBezTo>
                  <a:cubicBezTo>
                    <a:pt x="3663" y="2237"/>
                    <a:pt x="3667" y="2233"/>
                    <a:pt x="3667" y="2228"/>
                  </a:cubicBezTo>
                  <a:cubicBezTo>
                    <a:pt x="3667" y="2223"/>
                    <a:pt x="3663" y="2219"/>
                    <a:pt x="3658" y="2219"/>
                  </a:cubicBezTo>
                  <a:moveTo>
                    <a:pt x="2482" y="2219"/>
                  </a:moveTo>
                  <a:cubicBezTo>
                    <a:pt x="2477" y="2219"/>
                    <a:pt x="2473" y="2223"/>
                    <a:pt x="2473" y="2228"/>
                  </a:cubicBezTo>
                  <a:cubicBezTo>
                    <a:pt x="2473" y="2234"/>
                    <a:pt x="2477" y="2238"/>
                    <a:pt x="2482" y="2238"/>
                  </a:cubicBezTo>
                  <a:cubicBezTo>
                    <a:pt x="2488" y="2238"/>
                    <a:pt x="2492" y="2234"/>
                    <a:pt x="2492" y="2228"/>
                  </a:cubicBezTo>
                  <a:cubicBezTo>
                    <a:pt x="2492" y="2223"/>
                    <a:pt x="2488" y="2219"/>
                    <a:pt x="2482" y="2219"/>
                  </a:cubicBezTo>
                  <a:moveTo>
                    <a:pt x="3527" y="2219"/>
                  </a:moveTo>
                  <a:cubicBezTo>
                    <a:pt x="3522" y="2219"/>
                    <a:pt x="3518" y="2223"/>
                    <a:pt x="3518" y="2228"/>
                  </a:cubicBezTo>
                  <a:cubicBezTo>
                    <a:pt x="3518" y="2234"/>
                    <a:pt x="3522" y="2238"/>
                    <a:pt x="3527" y="2238"/>
                  </a:cubicBezTo>
                  <a:cubicBezTo>
                    <a:pt x="3532" y="2238"/>
                    <a:pt x="3537" y="2234"/>
                    <a:pt x="3537" y="2228"/>
                  </a:cubicBezTo>
                  <a:cubicBezTo>
                    <a:pt x="3537" y="2223"/>
                    <a:pt x="3532" y="2219"/>
                    <a:pt x="3527" y="2219"/>
                  </a:cubicBezTo>
                  <a:moveTo>
                    <a:pt x="2613" y="2219"/>
                  </a:moveTo>
                  <a:cubicBezTo>
                    <a:pt x="2608" y="2219"/>
                    <a:pt x="2603" y="2223"/>
                    <a:pt x="2603" y="2228"/>
                  </a:cubicBezTo>
                  <a:cubicBezTo>
                    <a:pt x="2603" y="2234"/>
                    <a:pt x="2608" y="2238"/>
                    <a:pt x="2613" y="2238"/>
                  </a:cubicBezTo>
                  <a:cubicBezTo>
                    <a:pt x="2618" y="2238"/>
                    <a:pt x="2623" y="2234"/>
                    <a:pt x="2623" y="2228"/>
                  </a:cubicBezTo>
                  <a:cubicBezTo>
                    <a:pt x="2623" y="2223"/>
                    <a:pt x="2618" y="2219"/>
                    <a:pt x="2613" y="2219"/>
                  </a:cubicBezTo>
                  <a:moveTo>
                    <a:pt x="3397" y="2219"/>
                  </a:moveTo>
                  <a:cubicBezTo>
                    <a:pt x="3391" y="2219"/>
                    <a:pt x="3387" y="2223"/>
                    <a:pt x="3387" y="2228"/>
                  </a:cubicBezTo>
                  <a:cubicBezTo>
                    <a:pt x="3387" y="2234"/>
                    <a:pt x="3391" y="2238"/>
                    <a:pt x="3397" y="2238"/>
                  </a:cubicBezTo>
                  <a:cubicBezTo>
                    <a:pt x="3402" y="2238"/>
                    <a:pt x="3406" y="2234"/>
                    <a:pt x="3406" y="2228"/>
                  </a:cubicBezTo>
                  <a:cubicBezTo>
                    <a:pt x="3406" y="2223"/>
                    <a:pt x="3402" y="2219"/>
                    <a:pt x="3397" y="2219"/>
                  </a:cubicBezTo>
                  <a:moveTo>
                    <a:pt x="2744" y="2218"/>
                  </a:moveTo>
                  <a:cubicBezTo>
                    <a:pt x="2738" y="2218"/>
                    <a:pt x="2733" y="2223"/>
                    <a:pt x="2733" y="2228"/>
                  </a:cubicBezTo>
                  <a:cubicBezTo>
                    <a:pt x="2733" y="2234"/>
                    <a:pt x="2738" y="2238"/>
                    <a:pt x="2744" y="2238"/>
                  </a:cubicBezTo>
                  <a:cubicBezTo>
                    <a:pt x="2749" y="2238"/>
                    <a:pt x="2754" y="2234"/>
                    <a:pt x="2754" y="2228"/>
                  </a:cubicBezTo>
                  <a:cubicBezTo>
                    <a:pt x="2754" y="2223"/>
                    <a:pt x="2749" y="2218"/>
                    <a:pt x="2744" y="2218"/>
                  </a:cubicBezTo>
                  <a:moveTo>
                    <a:pt x="3266" y="2218"/>
                  </a:moveTo>
                  <a:cubicBezTo>
                    <a:pt x="3260" y="2218"/>
                    <a:pt x="3256" y="2223"/>
                    <a:pt x="3256" y="2228"/>
                  </a:cubicBezTo>
                  <a:cubicBezTo>
                    <a:pt x="3256" y="2234"/>
                    <a:pt x="3260" y="2238"/>
                    <a:pt x="3266" y="2238"/>
                  </a:cubicBezTo>
                  <a:cubicBezTo>
                    <a:pt x="3272" y="2238"/>
                    <a:pt x="3276" y="2234"/>
                    <a:pt x="3276" y="2228"/>
                  </a:cubicBezTo>
                  <a:cubicBezTo>
                    <a:pt x="3276" y="2223"/>
                    <a:pt x="3272" y="2218"/>
                    <a:pt x="3266" y="2218"/>
                  </a:cubicBezTo>
                  <a:moveTo>
                    <a:pt x="2874" y="2218"/>
                  </a:moveTo>
                  <a:cubicBezTo>
                    <a:pt x="2868" y="2218"/>
                    <a:pt x="2864" y="2223"/>
                    <a:pt x="2864" y="2228"/>
                  </a:cubicBezTo>
                  <a:cubicBezTo>
                    <a:pt x="2864" y="2234"/>
                    <a:pt x="2868" y="2239"/>
                    <a:pt x="2874" y="2239"/>
                  </a:cubicBezTo>
                  <a:cubicBezTo>
                    <a:pt x="2880" y="2239"/>
                    <a:pt x="2885" y="2234"/>
                    <a:pt x="2885" y="2228"/>
                  </a:cubicBezTo>
                  <a:cubicBezTo>
                    <a:pt x="2885" y="2223"/>
                    <a:pt x="2880" y="2218"/>
                    <a:pt x="2874" y="2218"/>
                  </a:cubicBezTo>
                  <a:moveTo>
                    <a:pt x="3005" y="2218"/>
                  </a:moveTo>
                  <a:cubicBezTo>
                    <a:pt x="2999" y="2218"/>
                    <a:pt x="2994" y="2223"/>
                    <a:pt x="2994" y="2228"/>
                  </a:cubicBezTo>
                  <a:cubicBezTo>
                    <a:pt x="2994" y="2234"/>
                    <a:pt x="2999" y="2239"/>
                    <a:pt x="3005" y="2239"/>
                  </a:cubicBezTo>
                  <a:cubicBezTo>
                    <a:pt x="3011" y="2239"/>
                    <a:pt x="3015" y="2234"/>
                    <a:pt x="3015" y="2228"/>
                  </a:cubicBezTo>
                  <a:cubicBezTo>
                    <a:pt x="3015" y="2223"/>
                    <a:pt x="3011" y="2218"/>
                    <a:pt x="3005" y="2218"/>
                  </a:cubicBezTo>
                  <a:moveTo>
                    <a:pt x="3135" y="2218"/>
                  </a:moveTo>
                  <a:cubicBezTo>
                    <a:pt x="3130" y="2218"/>
                    <a:pt x="3125" y="2223"/>
                    <a:pt x="3125" y="2228"/>
                  </a:cubicBezTo>
                  <a:cubicBezTo>
                    <a:pt x="3125" y="2234"/>
                    <a:pt x="3130" y="2239"/>
                    <a:pt x="3135" y="2239"/>
                  </a:cubicBezTo>
                  <a:cubicBezTo>
                    <a:pt x="3141" y="2239"/>
                    <a:pt x="3146" y="2234"/>
                    <a:pt x="3146" y="2228"/>
                  </a:cubicBezTo>
                  <a:cubicBezTo>
                    <a:pt x="3146" y="2223"/>
                    <a:pt x="3141" y="2218"/>
                    <a:pt x="3135" y="2218"/>
                  </a:cubicBezTo>
                  <a:moveTo>
                    <a:pt x="2091" y="2088"/>
                  </a:moveTo>
                  <a:cubicBezTo>
                    <a:pt x="2085" y="2088"/>
                    <a:pt x="2081" y="2093"/>
                    <a:pt x="2081" y="2098"/>
                  </a:cubicBezTo>
                  <a:cubicBezTo>
                    <a:pt x="2081" y="2103"/>
                    <a:pt x="2085" y="2107"/>
                    <a:pt x="2091" y="2107"/>
                  </a:cubicBezTo>
                  <a:cubicBezTo>
                    <a:pt x="2096" y="2107"/>
                    <a:pt x="2100" y="2103"/>
                    <a:pt x="2100" y="2098"/>
                  </a:cubicBezTo>
                  <a:cubicBezTo>
                    <a:pt x="2100" y="2093"/>
                    <a:pt x="2096" y="2088"/>
                    <a:pt x="2091" y="2088"/>
                  </a:cubicBezTo>
                  <a:moveTo>
                    <a:pt x="3919" y="2088"/>
                  </a:moveTo>
                  <a:cubicBezTo>
                    <a:pt x="3914" y="2088"/>
                    <a:pt x="3909" y="2092"/>
                    <a:pt x="3909" y="2098"/>
                  </a:cubicBezTo>
                  <a:cubicBezTo>
                    <a:pt x="3909" y="2103"/>
                    <a:pt x="3914" y="2108"/>
                    <a:pt x="3919" y="2108"/>
                  </a:cubicBezTo>
                  <a:cubicBezTo>
                    <a:pt x="3924" y="2108"/>
                    <a:pt x="3929" y="2103"/>
                    <a:pt x="3929" y="2098"/>
                  </a:cubicBezTo>
                  <a:cubicBezTo>
                    <a:pt x="3929" y="2092"/>
                    <a:pt x="3924" y="2088"/>
                    <a:pt x="3919" y="2088"/>
                  </a:cubicBezTo>
                  <a:moveTo>
                    <a:pt x="2221" y="2088"/>
                  </a:moveTo>
                  <a:cubicBezTo>
                    <a:pt x="2216" y="2088"/>
                    <a:pt x="2211" y="2092"/>
                    <a:pt x="2211" y="2098"/>
                  </a:cubicBezTo>
                  <a:cubicBezTo>
                    <a:pt x="2211" y="2103"/>
                    <a:pt x="2216" y="2108"/>
                    <a:pt x="2221" y="2108"/>
                  </a:cubicBezTo>
                  <a:cubicBezTo>
                    <a:pt x="2227" y="2108"/>
                    <a:pt x="2231" y="2103"/>
                    <a:pt x="2231" y="2098"/>
                  </a:cubicBezTo>
                  <a:cubicBezTo>
                    <a:pt x="2231" y="2092"/>
                    <a:pt x="2227" y="2088"/>
                    <a:pt x="2221" y="2088"/>
                  </a:cubicBezTo>
                  <a:moveTo>
                    <a:pt x="3788" y="2087"/>
                  </a:moveTo>
                  <a:cubicBezTo>
                    <a:pt x="3783" y="2087"/>
                    <a:pt x="3778" y="2092"/>
                    <a:pt x="3778" y="2098"/>
                  </a:cubicBezTo>
                  <a:cubicBezTo>
                    <a:pt x="3778" y="2104"/>
                    <a:pt x="3783" y="2108"/>
                    <a:pt x="3788" y="2108"/>
                  </a:cubicBezTo>
                  <a:cubicBezTo>
                    <a:pt x="3794" y="2108"/>
                    <a:pt x="3799" y="2104"/>
                    <a:pt x="3799" y="2098"/>
                  </a:cubicBezTo>
                  <a:cubicBezTo>
                    <a:pt x="3799" y="2092"/>
                    <a:pt x="3794" y="2087"/>
                    <a:pt x="3788" y="2087"/>
                  </a:cubicBezTo>
                  <a:moveTo>
                    <a:pt x="2352" y="2087"/>
                  </a:moveTo>
                  <a:cubicBezTo>
                    <a:pt x="2346" y="2087"/>
                    <a:pt x="2341" y="2092"/>
                    <a:pt x="2341" y="2098"/>
                  </a:cubicBezTo>
                  <a:cubicBezTo>
                    <a:pt x="2341" y="2104"/>
                    <a:pt x="2346" y="2109"/>
                    <a:pt x="2352" y="2109"/>
                  </a:cubicBezTo>
                  <a:cubicBezTo>
                    <a:pt x="2358" y="2109"/>
                    <a:pt x="2363" y="2104"/>
                    <a:pt x="2363" y="2098"/>
                  </a:cubicBezTo>
                  <a:cubicBezTo>
                    <a:pt x="2363" y="2092"/>
                    <a:pt x="2358" y="2087"/>
                    <a:pt x="2352" y="2087"/>
                  </a:cubicBezTo>
                  <a:moveTo>
                    <a:pt x="3658" y="2087"/>
                  </a:moveTo>
                  <a:cubicBezTo>
                    <a:pt x="3652" y="2087"/>
                    <a:pt x="3647" y="2092"/>
                    <a:pt x="3647" y="2098"/>
                  </a:cubicBezTo>
                  <a:cubicBezTo>
                    <a:pt x="3647" y="2104"/>
                    <a:pt x="3652" y="2109"/>
                    <a:pt x="3658" y="2109"/>
                  </a:cubicBezTo>
                  <a:cubicBezTo>
                    <a:pt x="3664" y="2109"/>
                    <a:pt x="3669" y="2104"/>
                    <a:pt x="3669" y="2098"/>
                  </a:cubicBezTo>
                  <a:cubicBezTo>
                    <a:pt x="3669" y="2092"/>
                    <a:pt x="3664" y="2087"/>
                    <a:pt x="3658" y="2087"/>
                  </a:cubicBezTo>
                  <a:moveTo>
                    <a:pt x="2482" y="2086"/>
                  </a:moveTo>
                  <a:cubicBezTo>
                    <a:pt x="2476" y="2086"/>
                    <a:pt x="2471" y="2091"/>
                    <a:pt x="2471" y="2098"/>
                  </a:cubicBezTo>
                  <a:cubicBezTo>
                    <a:pt x="2471" y="2104"/>
                    <a:pt x="2476" y="2109"/>
                    <a:pt x="2482" y="2109"/>
                  </a:cubicBezTo>
                  <a:cubicBezTo>
                    <a:pt x="2489" y="2109"/>
                    <a:pt x="2494" y="2104"/>
                    <a:pt x="2494" y="2098"/>
                  </a:cubicBezTo>
                  <a:cubicBezTo>
                    <a:pt x="2494" y="2091"/>
                    <a:pt x="2489" y="2086"/>
                    <a:pt x="2482" y="2086"/>
                  </a:cubicBezTo>
                  <a:moveTo>
                    <a:pt x="3527" y="2086"/>
                  </a:moveTo>
                  <a:cubicBezTo>
                    <a:pt x="3521" y="2086"/>
                    <a:pt x="3516" y="2091"/>
                    <a:pt x="3516" y="2098"/>
                  </a:cubicBezTo>
                  <a:cubicBezTo>
                    <a:pt x="3516" y="2104"/>
                    <a:pt x="3521" y="2109"/>
                    <a:pt x="3527" y="2109"/>
                  </a:cubicBezTo>
                  <a:cubicBezTo>
                    <a:pt x="3534" y="2109"/>
                    <a:pt x="3539" y="2104"/>
                    <a:pt x="3539" y="2098"/>
                  </a:cubicBezTo>
                  <a:cubicBezTo>
                    <a:pt x="3539" y="2091"/>
                    <a:pt x="3534" y="2086"/>
                    <a:pt x="3527" y="2086"/>
                  </a:cubicBezTo>
                  <a:moveTo>
                    <a:pt x="2613" y="2086"/>
                  </a:moveTo>
                  <a:cubicBezTo>
                    <a:pt x="2606" y="2086"/>
                    <a:pt x="2601" y="2091"/>
                    <a:pt x="2601" y="2098"/>
                  </a:cubicBezTo>
                  <a:cubicBezTo>
                    <a:pt x="2601" y="2104"/>
                    <a:pt x="2606" y="2110"/>
                    <a:pt x="2613" y="2110"/>
                  </a:cubicBezTo>
                  <a:cubicBezTo>
                    <a:pt x="2620" y="2110"/>
                    <a:pt x="2625" y="2104"/>
                    <a:pt x="2625" y="2098"/>
                  </a:cubicBezTo>
                  <a:cubicBezTo>
                    <a:pt x="2625" y="2091"/>
                    <a:pt x="2620" y="2086"/>
                    <a:pt x="2613" y="2086"/>
                  </a:cubicBezTo>
                  <a:moveTo>
                    <a:pt x="3397" y="2086"/>
                  </a:moveTo>
                  <a:cubicBezTo>
                    <a:pt x="3390" y="2086"/>
                    <a:pt x="3385" y="2091"/>
                    <a:pt x="3385" y="2098"/>
                  </a:cubicBezTo>
                  <a:cubicBezTo>
                    <a:pt x="3385" y="2104"/>
                    <a:pt x="3390" y="2110"/>
                    <a:pt x="3397" y="2110"/>
                  </a:cubicBezTo>
                  <a:cubicBezTo>
                    <a:pt x="3403" y="2110"/>
                    <a:pt x="3409" y="2104"/>
                    <a:pt x="3409" y="2098"/>
                  </a:cubicBezTo>
                  <a:cubicBezTo>
                    <a:pt x="3409" y="2091"/>
                    <a:pt x="3403" y="2086"/>
                    <a:pt x="3397" y="2086"/>
                  </a:cubicBezTo>
                  <a:moveTo>
                    <a:pt x="2744" y="2085"/>
                  </a:moveTo>
                  <a:cubicBezTo>
                    <a:pt x="2737" y="2085"/>
                    <a:pt x="2731" y="2091"/>
                    <a:pt x="2731" y="2098"/>
                  </a:cubicBezTo>
                  <a:cubicBezTo>
                    <a:pt x="2731" y="2105"/>
                    <a:pt x="2737" y="2110"/>
                    <a:pt x="2744" y="2110"/>
                  </a:cubicBezTo>
                  <a:cubicBezTo>
                    <a:pt x="2750" y="2110"/>
                    <a:pt x="2756" y="2105"/>
                    <a:pt x="2756" y="2098"/>
                  </a:cubicBezTo>
                  <a:cubicBezTo>
                    <a:pt x="2756" y="2091"/>
                    <a:pt x="2750" y="2085"/>
                    <a:pt x="2744" y="2085"/>
                  </a:cubicBezTo>
                  <a:moveTo>
                    <a:pt x="2874" y="2085"/>
                  </a:moveTo>
                  <a:cubicBezTo>
                    <a:pt x="2867" y="2085"/>
                    <a:pt x="2862" y="2091"/>
                    <a:pt x="2862" y="2098"/>
                  </a:cubicBezTo>
                  <a:cubicBezTo>
                    <a:pt x="2862" y="2105"/>
                    <a:pt x="2867" y="2110"/>
                    <a:pt x="2874" y="2110"/>
                  </a:cubicBezTo>
                  <a:cubicBezTo>
                    <a:pt x="2881" y="2110"/>
                    <a:pt x="2887" y="2105"/>
                    <a:pt x="2887" y="2098"/>
                  </a:cubicBezTo>
                  <a:cubicBezTo>
                    <a:pt x="2887" y="2091"/>
                    <a:pt x="2881" y="2085"/>
                    <a:pt x="2874" y="2085"/>
                  </a:cubicBezTo>
                  <a:moveTo>
                    <a:pt x="3005" y="2085"/>
                  </a:moveTo>
                  <a:cubicBezTo>
                    <a:pt x="2998" y="2085"/>
                    <a:pt x="2992" y="2091"/>
                    <a:pt x="2992" y="2098"/>
                  </a:cubicBezTo>
                  <a:cubicBezTo>
                    <a:pt x="2992" y="2105"/>
                    <a:pt x="2998" y="2110"/>
                    <a:pt x="3005" y="2110"/>
                  </a:cubicBezTo>
                  <a:cubicBezTo>
                    <a:pt x="3012" y="2110"/>
                    <a:pt x="3017" y="2105"/>
                    <a:pt x="3017" y="2098"/>
                  </a:cubicBezTo>
                  <a:cubicBezTo>
                    <a:pt x="3017" y="2091"/>
                    <a:pt x="3012" y="2085"/>
                    <a:pt x="3005" y="2085"/>
                  </a:cubicBezTo>
                  <a:moveTo>
                    <a:pt x="3135" y="2085"/>
                  </a:moveTo>
                  <a:cubicBezTo>
                    <a:pt x="3129" y="2085"/>
                    <a:pt x="3123" y="2091"/>
                    <a:pt x="3123" y="2098"/>
                  </a:cubicBezTo>
                  <a:cubicBezTo>
                    <a:pt x="3123" y="2105"/>
                    <a:pt x="3129" y="2110"/>
                    <a:pt x="3135" y="2110"/>
                  </a:cubicBezTo>
                  <a:cubicBezTo>
                    <a:pt x="3142" y="2110"/>
                    <a:pt x="3148" y="2105"/>
                    <a:pt x="3148" y="2098"/>
                  </a:cubicBezTo>
                  <a:cubicBezTo>
                    <a:pt x="3148" y="2091"/>
                    <a:pt x="3142" y="2085"/>
                    <a:pt x="3135" y="2085"/>
                  </a:cubicBezTo>
                  <a:moveTo>
                    <a:pt x="3266" y="2085"/>
                  </a:moveTo>
                  <a:cubicBezTo>
                    <a:pt x="3259" y="2085"/>
                    <a:pt x="3254" y="2091"/>
                    <a:pt x="3254" y="2098"/>
                  </a:cubicBezTo>
                  <a:cubicBezTo>
                    <a:pt x="3254" y="2105"/>
                    <a:pt x="3259" y="2110"/>
                    <a:pt x="3266" y="2110"/>
                  </a:cubicBezTo>
                  <a:cubicBezTo>
                    <a:pt x="3273" y="2110"/>
                    <a:pt x="3278" y="2105"/>
                    <a:pt x="3278" y="2098"/>
                  </a:cubicBezTo>
                  <a:cubicBezTo>
                    <a:pt x="3278" y="2091"/>
                    <a:pt x="3273" y="2085"/>
                    <a:pt x="3266" y="2085"/>
                  </a:cubicBezTo>
                  <a:moveTo>
                    <a:pt x="2091" y="1956"/>
                  </a:moveTo>
                  <a:cubicBezTo>
                    <a:pt x="2084" y="1956"/>
                    <a:pt x="2079" y="1961"/>
                    <a:pt x="2079" y="1967"/>
                  </a:cubicBezTo>
                  <a:cubicBezTo>
                    <a:pt x="2079" y="1974"/>
                    <a:pt x="2084" y="1979"/>
                    <a:pt x="2091" y="1979"/>
                  </a:cubicBezTo>
                  <a:cubicBezTo>
                    <a:pt x="2097" y="1979"/>
                    <a:pt x="2102" y="1974"/>
                    <a:pt x="2102" y="1967"/>
                  </a:cubicBezTo>
                  <a:cubicBezTo>
                    <a:pt x="2102" y="1961"/>
                    <a:pt x="2097" y="1956"/>
                    <a:pt x="2091" y="1956"/>
                  </a:cubicBezTo>
                  <a:moveTo>
                    <a:pt x="3919" y="1956"/>
                  </a:moveTo>
                  <a:cubicBezTo>
                    <a:pt x="3913" y="1956"/>
                    <a:pt x="3907" y="1961"/>
                    <a:pt x="3907" y="1967"/>
                  </a:cubicBezTo>
                  <a:cubicBezTo>
                    <a:pt x="3907" y="1974"/>
                    <a:pt x="3913" y="1979"/>
                    <a:pt x="3919" y="1979"/>
                  </a:cubicBezTo>
                  <a:cubicBezTo>
                    <a:pt x="3925" y="1979"/>
                    <a:pt x="3931" y="1974"/>
                    <a:pt x="3931" y="1967"/>
                  </a:cubicBezTo>
                  <a:cubicBezTo>
                    <a:pt x="3931" y="1961"/>
                    <a:pt x="3925" y="1956"/>
                    <a:pt x="3919" y="1956"/>
                  </a:cubicBezTo>
                  <a:moveTo>
                    <a:pt x="2221" y="1955"/>
                  </a:moveTo>
                  <a:cubicBezTo>
                    <a:pt x="2214" y="1955"/>
                    <a:pt x="2209" y="1960"/>
                    <a:pt x="2209" y="1967"/>
                  </a:cubicBezTo>
                  <a:cubicBezTo>
                    <a:pt x="2209" y="1974"/>
                    <a:pt x="2214" y="1979"/>
                    <a:pt x="2221" y="1979"/>
                  </a:cubicBezTo>
                  <a:cubicBezTo>
                    <a:pt x="2228" y="1979"/>
                    <a:pt x="2233" y="1974"/>
                    <a:pt x="2233" y="1967"/>
                  </a:cubicBezTo>
                  <a:cubicBezTo>
                    <a:pt x="2233" y="1960"/>
                    <a:pt x="2228" y="1955"/>
                    <a:pt x="2221" y="1955"/>
                  </a:cubicBezTo>
                  <a:moveTo>
                    <a:pt x="3788" y="1955"/>
                  </a:moveTo>
                  <a:cubicBezTo>
                    <a:pt x="3782" y="1955"/>
                    <a:pt x="3776" y="1960"/>
                    <a:pt x="3776" y="1967"/>
                  </a:cubicBezTo>
                  <a:cubicBezTo>
                    <a:pt x="3776" y="1974"/>
                    <a:pt x="3782" y="1979"/>
                    <a:pt x="3788" y="1979"/>
                  </a:cubicBezTo>
                  <a:cubicBezTo>
                    <a:pt x="3795" y="1979"/>
                    <a:pt x="3801" y="1974"/>
                    <a:pt x="3801" y="1967"/>
                  </a:cubicBezTo>
                  <a:cubicBezTo>
                    <a:pt x="3801" y="1960"/>
                    <a:pt x="3795" y="1955"/>
                    <a:pt x="3788" y="1955"/>
                  </a:cubicBezTo>
                  <a:moveTo>
                    <a:pt x="2352" y="1954"/>
                  </a:moveTo>
                  <a:cubicBezTo>
                    <a:pt x="2345" y="1954"/>
                    <a:pt x="2339" y="1960"/>
                    <a:pt x="2339" y="1967"/>
                  </a:cubicBezTo>
                  <a:cubicBezTo>
                    <a:pt x="2339" y="1974"/>
                    <a:pt x="2345" y="1980"/>
                    <a:pt x="2352" y="1980"/>
                  </a:cubicBezTo>
                  <a:cubicBezTo>
                    <a:pt x="2359" y="1980"/>
                    <a:pt x="2364" y="1974"/>
                    <a:pt x="2364" y="1967"/>
                  </a:cubicBezTo>
                  <a:cubicBezTo>
                    <a:pt x="2364" y="1960"/>
                    <a:pt x="2359" y="1954"/>
                    <a:pt x="2352" y="1954"/>
                  </a:cubicBezTo>
                  <a:moveTo>
                    <a:pt x="3658" y="1954"/>
                  </a:moveTo>
                  <a:cubicBezTo>
                    <a:pt x="3651" y="1954"/>
                    <a:pt x="3645" y="1960"/>
                    <a:pt x="3645" y="1967"/>
                  </a:cubicBezTo>
                  <a:cubicBezTo>
                    <a:pt x="3645" y="1974"/>
                    <a:pt x="3651" y="1980"/>
                    <a:pt x="3658" y="1980"/>
                  </a:cubicBezTo>
                  <a:cubicBezTo>
                    <a:pt x="3665" y="1980"/>
                    <a:pt x="3671" y="1974"/>
                    <a:pt x="3671" y="1967"/>
                  </a:cubicBezTo>
                  <a:cubicBezTo>
                    <a:pt x="3671" y="1960"/>
                    <a:pt x="3665" y="1954"/>
                    <a:pt x="3658" y="1954"/>
                  </a:cubicBezTo>
                  <a:moveTo>
                    <a:pt x="2482" y="1954"/>
                  </a:moveTo>
                  <a:cubicBezTo>
                    <a:pt x="2475" y="1954"/>
                    <a:pt x="2469" y="1960"/>
                    <a:pt x="2469" y="1967"/>
                  </a:cubicBezTo>
                  <a:cubicBezTo>
                    <a:pt x="2469" y="1975"/>
                    <a:pt x="2475" y="1981"/>
                    <a:pt x="2482" y="1981"/>
                  </a:cubicBezTo>
                  <a:cubicBezTo>
                    <a:pt x="2490" y="1981"/>
                    <a:pt x="2496" y="1975"/>
                    <a:pt x="2496" y="1967"/>
                  </a:cubicBezTo>
                  <a:cubicBezTo>
                    <a:pt x="2496" y="1960"/>
                    <a:pt x="2490" y="1954"/>
                    <a:pt x="2482" y="1954"/>
                  </a:cubicBezTo>
                  <a:moveTo>
                    <a:pt x="3527" y="1954"/>
                  </a:moveTo>
                  <a:cubicBezTo>
                    <a:pt x="3520" y="1954"/>
                    <a:pt x="3514" y="1960"/>
                    <a:pt x="3514" y="1967"/>
                  </a:cubicBezTo>
                  <a:cubicBezTo>
                    <a:pt x="3514" y="1975"/>
                    <a:pt x="3520" y="1981"/>
                    <a:pt x="3527" y="1981"/>
                  </a:cubicBezTo>
                  <a:cubicBezTo>
                    <a:pt x="3535" y="1981"/>
                    <a:pt x="3541" y="1975"/>
                    <a:pt x="3541" y="1967"/>
                  </a:cubicBezTo>
                  <a:cubicBezTo>
                    <a:pt x="3541" y="1960"/>
                    <a:pt x="3535" y="1954"/>
                    <a:pt x="3527" y="1954"/>
                  </a:cubicBezTo>
                  <a:moveTo>
                    <a:pt x="2613" y="1953"/>
                  </a:moveTo>
                  <a:cubicBezTo>
                    <a:pt x="2605" y="1953"/>
                    <a:pt x="2599" y="1960"/>
                    <a:pt x="2599" y="1967"/>
                  </a:cubicBezTo>
                  <a:cubicBezTo>
                    <a:pt x="2599" y="1975"/>
                    <a:pt x="2605" y="1981"/>
                    <a:pt x="2613" y="1981"/>
                  </a:cubicBezTo>
                  <a:cubicBezTo>
                    <a:pt x="2621" y="1981"/>
                    <a:pt x="2627" y="1975"/>
                    <a:pt x="2627" y="1967"/>
                  </a:cubicBezTo>
                  <a:cubicBezTo>
                    <a:pt x="2627" y="1960"/>
                    <a:pt x="2621" y="1953"/>
                    <a:pt x="2613" y="1953"/>
                  </a:cubicBezTo>
                  <a:moveTo>
                    <a:pt x="3397" y="1953"/>
                  </a:moveTo>
                  <a:cubicBezTo>
                    <a:pt x="3389" y="1953"/>
                    <a:pt x="3383" y="1960"/>
                    <a:pt x="3383" y="1967"/>
                  </a:cubicBezTo>
                  <a:cubicBezTo>
                    <a:pt x="3383" y="1975"/>
                    <a:pt x="3389" y="1981"/>
                    <a:pt x="3397" y="1981"/>
                  </a:cubicBezTo>
                  <a:cubicBezTo>
                    <a:pt x="3404" y="1981"/>
                    <a:pt x="3410" y="1975"/>
                    <a:pt x="3410" y="1967"/>
                  </a:cubicBezTo>
                  <a:cubicBezTo>
                    <a:pt x="3410" y="1960"/>
                    <a:pt x="3404" y="1953"/>
                    <a:pt x="3397" y="1953"/>
                  </a:cubicBezTo>
                  <a:moveTo>
                    <a:pt x="2744" y="1953"/>
                  </a:moveTo>
                  <a:cubicBezTo>
                    <a:pt x="2736" y="1953"/>
                    <a:pt x="2729" y="1959"/>
                    <a:pt x="2729" y="1967"/>
                  </a:cubicBezTo>
                  <a:cubicBezTo>
                    <a:pt x="2729" y="1975"/>
                    <a:pt x="2736" y="1981"/>
                    <a:pt x="2744" y="1981"/>
                  </a:cubicBezTo>
                  <a:cubicBezTo>
                    <a:pt x="2751" y="1981"/>
                    <a:pt x="2758" y="1975"/>
                    <a:pt x="2758" y="1967"/>
                  </a:cubicBezTo>
                  <a:cubicBezTo>
                    <a:pt x="2758" y="1959"/>
                    <a:pt x="2751" y="1953"/>
                    <a:pt x="2744" y="1953"/>
                  </a:cubicBezTo>
                  <a:moveTo>
                    <a:pt x="3266" y="1953"/>
                  </a:moveTo>
                  <a:cubicBezTo>
                    <a:pt x="3258" y="1953"/>
                    <a:pt x="3252" y="1959"/>
                    <a:pt x="3252" y="1967"/>
                  </a:cubicBezTo>
                  <a:cubicBezTo>
                    <a:pt x="3252" y="1975"/>
                    <a:pt x="3258" y="1981"/>
                    <a:pt x="3266" y="1981"/>
                  </a:cubicBezTo>
                  <a:cubicBezTo>
                    <a:pt x="3274" y="1981"/>
                    <a:pt x="3280" y="1975"/>
                    <a:pt x="3280" y="1967"/>
                  </a:cubicBezTo>
                  <a:cubicBezTo>
                    <a:pt x="3280" y="1959"/>
                    <a:pt x="3274" y="1953"/>
                    <a:pt x="3266" y="1953"/>
                  </a:cubicBezTo>
                  <a:moveTo>
                    <a:pt x="2874" y="1953"/>
                  </a:moveTo>
                  <a:cubicBezTo>
                    <a:pt x="2866" y="1953"/>
                    <a:pt x="2860" y="1959"/>
                    <a:pt x="2860" y="1967"/>
                  </a:cubicBezTo>
                  <a:cubicBezTo>
                    <a:pt x="2860" y="1975"/>
                    <a:pt x="2866" y="1982"/>
                    <a:pt x="2874" y="1982"/>
                  </a:cubicBezTo>
                  <a:cubicBezTo>
                    <a:pt x="2882" y="1982"/>
                    <a:pt x="2889" y="1975"/>
                    <a:pt x="2889" y="1967"/>
                  </a:cubicBezTo>
                  <a:cubicBezTo>
                    <a:pt x="2889" y="1959"/>
                    <a:pt x="2882" y="1953"/>
                    <a:pt x="2874" y="1953"/>
                  </a:cubicBezTo>
                  <a:moveTo>
                    <a:pt x="3005" y="1953"/>
                  </a:moveTo>
                  <a:cubicBezTo>
                    <a:pt x="2997" y="1953"/>
                    <a:pt x="2990" y="1959"/>
                    <a:pt x="2990" y="1967"/>
                  </a:cubicBezTo>
                  <a:cubicBezTo>
                    <a:pt x="2990" y="1975"/>
                    <a:pt x="2997" y="1982"/>
                    <a:pt x="3005" y="1982"/>
                  </a:cubicBezTo>
                  <a:cubicBezTo>
                    <a:pt x="3013" y="1982"/>
                    <a:pt x="3019" y="1975"/>
                    <a:pt x="3019" y="1967"/>
                  </a:cubicBezTo>
                  <a:cubicBezTo>
                    <a:pt x="3019" y="1959"/>
                    <a:pt x="3013" y="1953"/>
                    <a:pt x="3005" y="1953"/>
                  </a:cubicBezTo>
                  <a:moveTo>
                    <a:pt x="3135" y="1953"/>
                  </a:moveTo>
                  <a:cubicBezTo>
                    <a:pt x="3127" y="1953"/>
                    <a:pt x="3121" y="1959"/>
                    <a:pt x="3121" y="1967"/>
                  </a:cubicBezTo>
                  <a:cubicBezTo>
                    <a:pt x="3121" y="1975"/>
                    <a:pt x="3127" y="1982"/>
                    <a:pt x="3135" y="1982"/>
                  </a:cubicBezTo>
                  <a:cubicBezTo>
                    <a:pt x="3143" y="1982"/>
                    <a:pt x="3150" y="1975"/>
                    <a:pt x="3150" y="1967"/>
                  </a:cubicBezTo>
                  <a:cubicBezTo>
                    <a:pt x="3150" y="1959"/>
                    <a:pt x="3143" y="1953"/>
                    <a:pt x="3135" y="1953"/>
                  </a:cubicBezTo>
                  <a:moveTo>
                    <a:pt x="2091" y="1823"/>
                  </a:moveTo>
                  <a:cubicBezTo>
                    <a:pt x="2083" y="1823"/>
                    <a:pt x="2077" y="1829"/>
                    <a:pt x="2077" y="1837"/>
                  </a:cubicBezTo>
                  <a:cubicBezTo>
                    <a:pt x="2077" y="1844"/>
                    <a:pt x="2083" y="1850"/>
                    <a:pt x="2091" y="1850"/>
                  </a:cubicBezTo>
                  <a:cubicBezTo>
                    <a:pt x="2098" y="1850"/>
                    <a:pt x="2104" y="1844"/>
                    <a:pt x="2104" y="1837"/>
                  </a:cubicBezTo>
                  <a:cubicBezTo>
                    <a:pt x="2104" y="1829"/>
                    <a:pt x="2098" y="1823"/>
                    <a:pt x="2091" y="1823"/>
                  </a:cubicBezTo>
                  <a:moveTo>
                    <a:pt x="3919" y="1823"/>
                  </a:moveTo>
                  <a:cubicBezTo>
                    <a:pt x="3912" y="1823"/>
                    <a:pt x="3906" y="1829"/>
                    <a:pt x="3906" y="1837"/>
                  </a:cubicBezTo>
                  <a:cubicBezTo>
                    <a:pt x="3906" y="1844"/>
                    <a:pt x="3912" y="1850"/>
                    <a:pt x="3919" y="1850"/>
                  </a:cubicBezTo>
                  <a:cubicBezTo>
                    <a:pt x="3926" y="1850"/>
                    <a:pt x="3932" y="1844"/>
                    <a:pt x="3932" y="1837"/>
                  </a:cubicBezTo>
                  <a:cubicBezTo>
                    <a:pt x="3932" y="1829"/>
                    <a:pt x="3926" y="1823"/>
                    <a:pt x="3919" y="1823"/>
                  </a:cubicBezTo>
                  <a:moveTo>
                    <a:pt x="2221" y="1822"/>
                  </a:moveTo>
                  <a:cubicBezTo>
                    <a:pt x="2213" y="1822"/>
                    <a:pt x="2207" y="1829"/>
                    <a:pt x="2207" y="1837"/>
                  </a:cubicBezTo>
                  <a:cubicBezTo>
                    <a:pt x="2207" y="1844"/>
                    <a:pt x="2213" y="1851"/>
                    <a:pt x="2221" y="1851"/>
                  </a:cubicBezTo>
                  <a:cubicBezTo>
                    <a:pt x="2229" y="1851"/>
                    <a:pt x="2235" y="1844"/>
                    <a:pt x="2235" y="1837"/>
                  </a:cubicBezTo>
                  <a:cubicBezTo>
                    <a:pt x="2235" y="1829"/>
                    <a:pt x="2229" y="1822"/>
                    <a:pt x="2221" y="1822"/>
                  </a:cubicBezTo>
                  <a:moveTo>
                    <a:pt x="3788" y="1822"/>
                  </a:moveTo>
                  <a:cubicBezTo>
                    <a:pt x="3781" y="1822"/>
                    <a:pt x="3774" y="1829"/>
                    <a:pt x="3774" y="1837"/>
                  </a:cubicBezTo>
                  <a:cubicBezTo>
                    <a:pt x="3774" y="1844"/>
                    <a:pt x="3781" y="1851"/>
                    <a:pt x="3788" y="1851"/>
                  </a:cubicBezTo>
                  <a:cubicBezTo>
                    <a:pt x="3796" y="1851"/>
                    <a:pt x="3803" y="1844"/>
                    <a:pt x="3803" y="1837"/>
                  </a:cubicBezTo>
                  <a:cubicBezTo>
                    <a:pt x="3803" y="1829"/>
                    <a:pt x="3796" y="1822"/>
                    <a:pt x="3788" y="1822"/>
                  </a:cubicBezTo>
                  <a:moveTo>
                    <a:pt x="2352" y="1822"/>
                  </a:moveTo>
                  <a:cubicBezTo>
                    <a:pt x="2344" y="1822"/>
                    <a:pt x="2337" y="1828"/>
                    <a:pt x="2337" y="1837"/>
                  </a:cubicBezTo>
                  <a:cubicBezTo>
                    <a:pt x="2337" y="1845"/>
                    <a:pt x="2344" y="1851"/>
                    <a:pt x="2352" y="1851"/>
                  </a:cubicBezTo>
                  <a:cubicBezTo>
                    <a:pt x="2360" y="1851"/>
                    <a:pt x="2367" y="1845"/>
                    <a:pt x="2367" y="1837"/>
                  </a:cubicBezTo>
                  <a:cubicBezTo>
                    <a:pt x="2367" y="1828"/>
                    <a:pt x="2360" y="1822"/>
                    <a:pt x="2352" y="1822"/>
                  </a:cubicBezTo>
                  <a:moveTo>
                    <a:pt x="3658" y="1822"/>
                  </a:moveTo>
                  <a:cubicBezTo>
                    <a:pt x="3650" y="1822"/>
                    <a:pt x="3643" y="1828"/>
                    <a:pt x="3643" y="1837"/>
                  </a:cubicBezTo>
                  <a:cubicBezTo>
                    <a:pt x="3643" y="1845"/>
                    <a:pt x="3650" y="1851"/>
                    <a:pt x="3658" y="1851"/>
                  </a:cubicBezTo>
                  <a:cubicBezTo>
                    <a:pt x="3666" y="1851"/>
                    <a:pt x="3673" y="1845"/>
                    <a:pt x="3673" y="1837"/>
                  </a:cubicBezTo>
                  <a:cubicBezTo>
                    <a:pt x="3673" y="1828"/>
                    <a:pt x="3666" y="1822"/>
                    <a:pt x="3658" y="1822"/>
                  </a:cubicBezTo>
                  <a:moveTo>
                    <a:pt x="2482" y="1821"/>
                  </a:moveTo>
                  <a:cubicBezTo>
                    <a:pt x="2474" y="1821"/>
                    <a:pt x="2467" y="1828"/>
                    <a:pt x="2467" y="1837"/>
                  </a:cubicBezTo>
                  <a:cubicBezTo>
                    <a:pt x="2467" y="1845"/>
                    <a:pt x="2474" y="1852"/>
                    <a:pt x="2482" y="1852"/>
                  </a:cubicBezTo>
                  <a:cubicBezTo>
                    <a:pt x="2491" y="1852"/>
                    <a:pt x="2498" y="1845"/>
                    <a:pt x="2498" y="1837"/>
                  </a:cubicBezTo>
                  <a:cubicBezTo>
                    <a:pt x="2498" y="1828"/>
                    <a:pt x="2491" y="1821"/>
                    <a:pt x="2482" y="1821"/>
                  </a:cubicBezTo>
                  <a:moveTo>
                    <a:pt x="3527" y="1821"/>
                  </a:moveTo>
                  <a:cubicBezTo>
                    <a:pt x="3519" y="1821"/>
                    <a:pt x="3512" y="1828"/>
                    <a:pt x="3512" y="1837"/>
                  </a:cubicBezTo>
                  <a:cubicBezTo>
                    <a:pt x="3512" y="1845"/>
                    <a:pt x="3519" y="1852"/>
                    <a:pt x="3527" y="1852"/>
                  </a:cubicBezTo>
                  <a:cubicBezTo>
                    <a:pt x="3536" y="1852"/>
                    <a:pt x="3543" y="1845"/>
                    <a:pt x="3543" y="1837"/>
                  </a:cubicBezTo>
                  <a:cubicBezTo>
                    <a:pt x="3543" y="1828"/>
                    <a:pt x="3536" y="1821"/>
                    <a:pt x="3527" y="1821"/>
                  </a:cubicBezTo>
                  <a:moveTo>
                    <a:pt x="2613" y="1821"/>
                  </a:moveTo>
                  <a:cubicBezTo>
                    <a:pt x="2604" y="1821"/>
                    <a:pt x="2597" y="1828"/>
                    <a:pt x="2597" y="1837"/>
                  </a:cubicBezTo>
                  <a:cubicBezTo>
                    <a:pt x="2597" y="1845"/>
                    <a:pt x="2604" y="1852"/>
                    <a:pt x="2613" y="1852"/>
                  </a:cubicBezTo>
                  <a:cubicBezTo>
                    <a:pt x="2622" y="1852"/>
                    <a:pt x="2629" y="1845"/>
                    <a:pt x="2629" y="1837"/>
                  </a:cubicBezTo>
                  <a:cubicBezTo>
                    <a:pt x="2629" y="1828"/>
                    <a:pt x="2622" y="1821"/>
                    <a:pt x="2613" y="1821"/>
                  </a:cubicBezTo>
                  <a:moveTo>
                    <a:pt x="3397" y="1821"/>
                  </a:moveTo>
                  <a:cubicBezTo>
                    <a:pt x="3388" y="1821"/>
                    <a:pt x="3381" y="1828"/>
                    <a:pt x="3381" y="1837"/>
                  </a:cubicBezTo>
                  <a:cubicBezTo>
                    <a:pt x="3381" y="1845"/>
                    <a:pt x="3388" y="1852"/>
                    <a:pt x="3397" y="1852"/>
                  </a:cubicBezTo>
                  <a:cubicBezTo>
                    <a:pt x="3405" y="1852"/>
                    <a:pt x="3413" y="1845"/>
                    <a:pt x="3413" y="1837"/>
                  </a:cubicBezTo>
                  <a:cubicBezTo>
                    <a:pt x="3413" y="1828"/>
                    <a:pt x="3405" y="1821"/>
                    <a:pt x="3397" y="1821"/>
                  </a:cubicBezTo>
                  <a:moveTo>
                    <a:pt x="2744" y="1820"/>
                  </a:moveTo>
                  <a:cubicBezTo>
                    <a:pt x="2735" y="1820"/>
                    <a:pt x="2727" y="1828"/>
                    <a:pt x="2727" y="1837"/>
                  </a:cubicBezTo>
                  <a:cubicBezTo>
                    <a:pt x="2727" y="1846"/>
                    <a:pt x="2735" y="1853"/>
                    <a:pt x="2744" y="1853"/>
                  </a:cubicBezTo>
                  <a:cubicBezTo>
                    <a:pt x="2753" y="1853"/>
                    <a:pt x="2760" y="1846"/>
                    <a:pt x="2760" y="1837"/>
                  </a:cubicBezTo>
                  <a:cubicBezTo>
                    <a:pt x="2760" y="1828"/>
                    <a:pt x="2753" y="1820"/>
                    <a:pt x="2744" y="1820"/>
                  </a:cubicBezTo>
                  <a:moveTo>
                    <a:pt x="2874" y="1820"/>
                  </a:moveTo>
                  <a:cubicBezTo>
                    <a:pt x="2865" y="1820"/>
                    <a:pt x="2858" y="1828"/>
                    <a:pt x="2858" y="1837"/>
                  </a:cubicBezTo>
                  <a:cubicBezTo>
                    <a:pt x="2858" y="1846"/>
                    <a:pt x="2865" y="1853"/>
                    <a:pt x="2874" y="1853"/>
                  </a:cubicBezTo>
                  <a:cubicBezTo>
                    <a:pt x="2883" y="1853"/>
                    <a:pt x="2891" y="1846"/>
                    <a:pt x="2891" y="1837"/>
                  </a:cubicBezTo>
                  <a:cubicBezTo>
                    <a:pt x="2891" y="1828"/>
                    <a:pt x="2883" y="1820"/>
                    <a:pt x="2874" y="1820"/>
                  </a:cubicBezTo>
                  <a:moveTo>
                    <a:pt x="3266" y="1820"/>
                  </a:moveTo>
                  <a:cubicBezTo>
                    <a:pt x="3257" y="1820"/>
                    <a:pt x="3250" y="1828"/>
                    <a:pt x="3250" y="1837"/>
                  </a:cubicBezTo>
                  <a:cubicBezTo>
                    <a:pt x="3250" y="1846"/>
                    <a:pt x="3257" y="1853"/>
                    <a:pt x="3266" y="1853"/>
                  </a:cubicBezTo>
                  <a:cubicBezTo>
                    <a:pt x="3275" y="1853"/>
                    <a:pt x="3282" y="1846"/>
                    <a:pt x="3282" y="1837"/>
                  </a:cubicBezTo>
                  <a:cubicBezTo>
                    <a:pt x="3282" y="1828"/>
                    <a:pt x="3275" y="1820"/>
                    <a:pt x="3266" y="1820"/>
                  </a:cubicBezTo>
                  <a:moveTo>
                    <a:pt x="3005" y="1820"/>
                  </a:moveTo>
                  <a:cubicBezTo>
                    <a:pt x="2996" y="1820"/>
                    <a:pt x="2988" y="1827"/>
                    <a:pt x="2988" y="1837"/>
                  </a:cubicBezTo>
                  <a:cubicBezTo>
                    <a:pt x="2988" y="1846"/>
                    <a:pt x="2996" y="1853"/>
                    <a:pt x="3005" y="1853"/>
                  </a:cubicBezTo>
                  <a:cubicBezTo>
                    <a:pt x="3014" y="1853"/>
                    <a:pt x="3021" y="1846"/>
                    <a:pt x="3021" y="1837"/>
                  </a:cubicBezTo>
                  <a:cubicBezTo>
                    <a:pt x="3021" y="1827"/>
                    <a:pt x="3014" y="1820"/>
                    <a:pt x="3005" y="1820"/>
                  </a:cubicBezTo>
                  <a:moveTo>
                    <a:pt x="3135" y="1820"/>
                  </a:moveTo>
                  <a:cubicBezTo>
                    <a:pt x="3126" y="1820"/>
                    <a:pt x="3119" y="1827"/>
                    <a:pt x="3119" y="1837"/>
                  </a:cubicBezTo>
                  <a:cubicBezTo>
                    <a:pt x="3119" y="1846"/>
                    <a:pt x="3126" y="1853"/>
                    <a:pt x="3135" y="1853"/>
                  </a:cubicBezTo>
                  <a:cubicBezTo>
                    <a:pt x="3145" y="1853"/>
                    <a:pt x="3152" y="1846"/>
                    <a:pt x="3152" y="1837"/>
                  </a:cubicBezTo>
                  <a:cubicBezTo>
                    <a:pt x="3152" y="1827"/>
                    <a:pt x="3145" y="1820"/>
                    <a:pt x="3135" y="1820"/>
                  </a:cubicBezTo>
                  <a:moveTo>
                    <a:pt x="2091" y="1691"/>
                  </a:moveTo>
                  <a:cubicBezTo>
                    <a:pt x="2082" y="1691"/>
                    <a:pt x="2075" y="1698"/>
                    <a:pt x="2075" y="1706"/>
                  </a:cubicBezTo>
                  <a:cubicBezTo>
                    <a:pt x="2075" y="1714"/>
                    <a:pt x="2082" y="1721"/>
                    <a:pt x="2091" y="1721"/>
                  </a:cubicBezTo>
                  <a:cubicBezTo>
                    <a:pt x="2099" y="1721"/>
                    <a:pt x="2106" y="1714"/>
                    <a:pt x="2106" y="1706"/>
                  </a:cubicBezTo>
                  <a:cubicBezTo>
                    <a:pt x="2106" y="1698"/>
                    <a:pt x="2099" y="1691"/>
                    <a:pt x="2091" y="1691"/>
                  </a:cubicBezTo>
                  <a:moveTo>
                    <a:pt x="3919" y="1691"/>
                  </a:moveTo>
                  <a:cubicBezTo>
                    <a:pt x="3911" y="1691"/>
                    <a:pt x="3904" y="1698"/>
                    <a:pt x="3904" y="1706"/>
                  </a:cubicBezTo>
                  <a:cubicBezTo>
                    <a:pt x="3904" y="1714"/>
                    <a:pt x="3911" y="1721"/>
                    <a:pt x="3919" y="1721"/>
                  </a:cubicBezTo>
                  <a:cubicBezTo>
                    <a:pt x="3927" y="1721"/>
                    <a:pt x="3934" y="1714"/>
                    <a:pt x="3934" y="1706"/>
                  </a:cubicBezTo>
                  <a:cubicBezTo>
                    <a:pt x="3934" y="1698"/>
                    <a:pt x="3927" y="1691"/>
                    <a:pt x="3919" y="1691"/>
                  </a:cubicBezTo>
                  <a:moveTo>
                    <a:pt x="2221" y="1690"/>
                  </a:moveTo>
                  <a:cubicBezTo>
                    <a:pt x="2212" y="1690"/>
                    <a:pt x="2205" y="1697"/>
                    <a:pt x="2205" y="1706"/>
                  </a:cubicBezTo>
                  <a:cubicBezTo>
                    <a:pt x="2205" y="1715"/>
                    <a:pt x="2212" y="1722"/>
                    <a:pt x="2221" y="1722"/>
                  </a:cubicBezTo>
                  <a:cubicBezTo>
                    <a:pt x="2230" y="1722"/>
                    <a:pt x="2237" y="1715"/>
                    <a:pt x="2237" y="1706"/>
                  </a:cubicBezTo>
                  <a:cubicBezTo>
                    <a:pt x="2237" y="1697"/>
                    <a:pt x="2230" y="1690"/>
                    <a:pt x="2221" y="1690"/>
                  </a:cubicBezTo>
                  <a:moveTo>
                    <a:pt x="3788" y="1690"/>
                  </a:moveTo>
                  <a:cubicBezTo>
                    <a:pt x="3780" y="1690"/>
                    <a:pt x="3773" y="1697"/>
                    <a:pt x="3773" y="1706"/>
                  </a:cubicBezTo>
                  <a:cubicBezTo>
                    <a:pt x="3773" y="1715"/>
                    <a:pt x="3780" y="1722"/>
                    <a:pt x="3788" y="1722"/>
                  </a:cubicBezTo>
                  <a:cubicBezTo>
                    <a:pt x="3797" y="1722"/>
                    <a:pt x="3804" y="1715"/>
                    <a:pt x="3804" y="1706"/>
                  </a:cubicBezTo>
                  <a:cubicBezTo>
                    <a:pt x="3804" y="1697"/>
                    <a:pt x="3797" y="1690"/>
                    <a:pt x="3788" y="1690"/>
                  </a:cubicBezTo>
                  <a:moveTo>
                    <a:pt x="2352" y="1689"/>
                  </a:moveTo>
                  <a:cubicBezTo>
                    <a:pt x="2343" y="1689"/>
                    <a:pt x="2335" y="1697"/>
                    <a:pt x="2335" y="1706"/>
                  </a:cubicBezTo>
                  <a:cubicBezTo>
                    <a:pt x="2335" y="1715"/>
                    <a:pt x="2343" y="1723"/>
                    <a:pt x="2352" y="1723"/>
                  </a:cubicBezTo>
                  <a:cubicBezTo>
                    <a:pt x="2361" y="1723"/>
                    <a:pt x="2368" y="1715"/>
                    <a:pt x="2368" y="1706"/>
                  </a:cubicBezTo>
                  <a:cubicBezTo>
                    <a:pt x="2368" y="1697"/>
                    <a:pt x="2361" y="1689"/>
                    <a:pt x="2352" y="1689"/>
                  </a:cubicBezTo>
                  <a:moveTo>
                    <a:pt x="3658" y="1689"/>
                  </a:moveTo>
                  <a:cubicBezTo>
                    <a:pt x="3648" y="1689"/>
                    <a:pt x="3641" y="1697"/>
                    <a:pt x="3641" y="1706"/>
                  </a:cubicBezTo>
                  <a:cubicBezTo>
                    <a:pt x="3641" y="1715"/>
                    <a:pt x="3648" y="1723"/>
                    <a:pt x="3658" y="1723"/>
                  </a:cubicBezTo>
                  <a:cubicBezTo>
                    <a:pt x="3667" y="1723"/>
                    <a:pt x="3675" y="1715"/>
                    <a:pt x="3675" y="1706"/>
                  </a:cubicBezTo>
                  <a:cubicBezTo>
                    <a:pt x="3675" y="1697"/>
                    <a:pt x="3667" y="1689"/>
                    <a:pt x="3658" y="1689"/>
                  </a:cubicBezTo>
                  <a:moveTo>
                    <a:pt x="2482" y="1689"/>
                  </a:moveTo>
                  <a:cubicBezTo>
                    <a:pt x="2473" y="1689"/>
                    <a:pt x="2465" y="1696"/>
                    <a:pt x="2465" y="1706"/>
                  </a:cubicBezTo>
                  <a:cubicBezTo>
                    <a:pt x="2465" y="1716"/>
                    <a:pt x="2473" y="1723"/>
                    <a:pt x="2482" y="1723"/>
                  </a:cubicBezTo>
                  <a:cubicBezTo>
                    <a:pt x="2492" y="1723"/>
                    <a:pt x="2500" y="1716"/>
                    <a:pt x="2500" y="1706"/>
                  </a:cubicBezTo>
                  <a:cubicBezTo>
                    <a:pt x="2500" y="1696"/>
                    <a:pt x="2492" y="1689"/>
                    <a:pt x="2482" y="1689"/>
                  </a:cubicBezTo>
                  <a:moveTo>
                    <a:pt x="3527" y="1689"/>
                  </a:moveTo>
                  <a:cubicBezTo>
                    <a:pt x="3518" y="1689"/>
                    <a:pt x="3510" y="1696"/>
                    <a:pt x="3510" y="1706"/>
                  </a:cubicBezTo>
                  <a:cubicBezTo>
                    <a:pt x="3510" y="1716"/>
                    <a:pt x="3518" y="1723"/>
                    <a:pt x="3527" y="1723"/>
                  </a:cubicBezTo>
                  <a:cubicBezTo>
                    <a:pt x="3537" y="1723"/>
                    <a:pt x="3545" y="1716"/>
                    <a:pt x="3545" y="1706"/>
                  </a:cubicBezTo>
                  <a:cubicBezTo>
                    <a:pt x="3545" y="1696"/>
                    <a:pt x="3537" y="1689"/>
                    <a:pt x="3527" y="1689"/>
                  </a:cubicBezTo>
                  <a:moveTo>
                    <a:pt x="2613" y="1688"/>
                  </a:moveTo>
                  <a:cubicBezTo>
                    <a:pt x="2603" y="1688"/>
                    <a:pt x="2595" y="1696"/>
                    <a:pt x="2595" y="1706"/>
                  </a:cubicBezTo>
                  <a:cubicBezTo>
                    <a:pt x="2595" y="1716"/>
                    <a:pt x="2603" y="1724"/>
                    <a:pt x="2613" y="1724"/>
                  </a:cubicBezTo>
                  <a:cubicBezTo>
                    <a:pt x="2623" y="1724"/>
                    <a:pt x="2631" y="1716"/>
                    <a:pt x="2631" y="1706"/>
                  </a:cubicBezTo>
                  <a:cubicBezTo>
                    <a:pt x="2631" y="1696"/>
                    <a:pt x="2623" y="1688"/>
                    <a:pt x="2613" y="1688"/>
                  </a:cubicBezTo>
                  <a:moveTo>
                    <a:pt x="3397" y="1688"/>
                  </a:moveTo>
                  <a:cubicBezTo>
                    <a:pt x="3387" y="1688"/>
                    <a:pt x="3379" y="1696"/>
                    <a:pt x="3379" y="1706"/>
                  </a:cubicBezTo>
                  <a:cubicBezTo>
                    <a:pt x="3379" y="1716"/>
                    <a:pt x="3387" y="1724"/>
                    <a:pt x="3397" y="1724"/>
                  </a:cubicBezTo>
                  <a:cubicBezTo>
                    <a:pt x="3406" y="1724"/>
                    <a:pt x="3414" y="1716"/>
                    <a:pt x="3414" y="1706"/>
                  </a:cubicBezTo>
                  <a:cubicBezTo>
                    <a:pt x="3414" y="1696"/>
                    <a:pt x="3406" y="1688"/>
                    <a:pt x="3397" y="1688"/>
                  </a:cubicBezTo>
                  <a:moveTo>
                    <a:pt x="2744" y="1687"/>
                  </a:moveTo>
                  <a:cubicBezTo>
                    <a:pt x="2733" y="1687"/>
                    <a:pt x="2725" y="1696"/>
                    <a:pt x="2725" y="1706"/>
                  </a:cubicBezTo>
                  <a:cubicBezTo>
                    <a:pt x="2725" y="1716"/>
                    <a:pt x="2733" y="1724"/>
                    <a:pt x="2744" y="1724"/>
                  </a:cubicBezTo>
                  <a:cubicBezTo>
                    <a:pt x="2754" y="1724"/>
                    <a:pt x="2762" y="1716"/>
                    <a:pt x="2762" y="1706"/>
                  </a:cubicBezTo>
                  <a:cubicBezTo>
                    <a:pt x="2762" y="1696"/>
                    <a:pt x="2754" y="1687"/>
                    <a:pt x="2744" y="1687"/>
                  </a:cubicBezTo>
                  <a:moveTo>
                    <a:pt x="2874" y="1687"/>
                  </a:moveTo>
                  <a:cubicBezTo>
                    <a:pt x="2864" y="1687"/>
                    <a:pt x="2856" y="1696"/>
                    <a:pt x="2856" y="1706"/>
                  </a:cubicBezTo>
                  <a:cubicBezTo>
                    <a:pt x="2856" y="1716"/>
                    <a:pt x="2864" y="1724"/>
                    <a:pt x="2874" y="1724"/>
                  </a:cubicBezTo>
                  <a:cubicBezTo>
                    <a:pt x="2884" y="1724"/>
                    <a:pt x="2893" y="1716"/>
                    <a:pt x="2893" y="1706"/>
                  </a:cubicBezTo>
                  <a:cubicBezTo>
                    <a:pt x="2893" y="1696"/>
                    <a:pt x="2884" y="1687"/>
                    <a:pt x="2874" y="1687"/>
                  </a:cubicBezTo>
                  <a:moveTo>
                    <a:pt x="3005" y="1687"/>
                  </a:moveTo>
                  <a:cubicBezTo>
                    <a:pt x="2995" y="1687"/>
                    <a:pt x="2986" y="1696"/>
                    <a:pt x="2986" y="1706"/>
                  </a:cubicBezTo>
                  <a:cubicBezTo>
                    <a:pt x="2986" y="1716"/>
                    <a:pt x="2995" y="1724"/>
                    <a:pt x="3005" y="1724"/>
                  </a:cubicBezTo>
                  <a:cubicBezTo>
                    <a:pt x="3015" y="1724"/>
                    <a:pt x="3023" y="1716"/>
                    <a:pt x="3023" y="1706"/>
                  </a:cubicBezTo>
                  <a:cubicBezTo>
                    <a:pt x="3023" y="1696"/>
                    <a:pt x="3015" y="1687"/>
                    <a:pt x="3005" y="1687"/>
                  </a:cubicBezTo>
                  <a:moveTo>
                    <a:pt x="3135" y="1687"/>
                  </a:moveTo>
                  <a:cubicBezTo>
                    <a:pt x="3125" y="1687"/>
                    <a:pt x="3117" y="1696"/>
                    <a:pt x="3117" y="1706"/>
                  </a:cubicBezTo>
                  <a:cubicBezTo>
                    <a:pt x="3117" y="1716"/>
                    <a:pt x="3125" y="1724"/>
                    <a:pt x="3135" y="1724"/>
                  </a:cubicBezTo>
                  <a:cubicBezTo>
                    <a:pt x="3146" y="1724"/>
                    <a:pt x="3154" y="1716"/>
                    <a:pt x="3154" y="1706"/>
                  </a:cubicBezTo>
                  <a:cubicBezTo>
                    <a:pt x="3154" y="1696"/>
                    <a:pt x="3146" y="1687"/>
                    <a:pt x="3135" y="1687"/>
                  </a:cubicBezTo>
                  <a:moveTo>
                    <a:pt x="3266" y="1687"/>
                  </a:moveTo>
                  <a:cubicBezTo>
                    <a:pt x="3256" y="1687"/>
                    <a:pt x="3248" y="1696"/>
                    <a:pt x="3248" y="1706"/>
                  </a:cubicBezTo>
                  <a:cubicBezTo>
                    <a:pt x="3248" y="1716"/>
                    <a:pt x="3256" y="1724"/>
                    <a:pt x="3266" y="1724"/>
                  </a:cubicBezTo>
                  <a:cubicBezTo>
                    <a:pt x="3276" y="1724"/>
                    <a:pt x="3284" y="1716"/>
                    <a:pt x="3284" y="1706"/>
                  </a:cubicBezTo>
                  <a:cubicBezTo>
                    <a:pt x="3284" y="1696"/>
                    <a:pt x="3276" y="1687"/>
                    <a:pt x="3266" y="1687"/>
                  </a:cubicBezTo>
                  <a:moveTo>
                    <a:pt x="2091" y="1558"/>
                  </a:moveTo>
                  <a:cubicBezTo>
                    <a:pt x="2081" y="1558"/>
                    <a:pt x="2074" y="1566"/>
                    <a:pt x="2074" y="1575"/>
                  </a:cubicBezTo>
                  <a:cubicBezTo>
                    <a:pt x="2074" y="1585"/>
                    <a:pt x="2081" y="1592"/>
                    <a:pt x="2091" y="1592"/>
                  </a:cubicBezTo>
                  <a:cubicBezTo>
                    <a:pt x="2100" y="1592"/>
                    <a:pt x="2108" y="1585"/>
                    <a:pt x="2108" y="1575"/>
                  </a:cubicBezTo>
                  <a:cubicBezTo>
                    <a:pt x="2108" y="1566"/>
                    <a:pt x="2100" y="1558"/>
                    <a:pt x="2091" y="1558"/>
                  </a:cubicBezTo>
                  <a:moveTo>
                    <a:pt x="3919" y="1558"/>
                  </a:moveTo>
                  <a:cubicBezTo>
                    <a:pt x="3910" y="1558"/>
                    <a:pt x="3902" y="1566"/>
                    <a:pt x="3902" y="1575"/>
                  </a:cubicBezTo>
                  <a:cubicBezTo>
                    <a:pt x="3902" y="1585"/>
                    <a:pt x="3910" y="1592"/>
                    <a:pt x="3919" y="1592"/>
                  </a:cubicBezTo>
                  <a:cubicBezTo>
                    <a:pt x="3928" y="1592"/>
                    <a:pt x="3936" y="1585"/>
                    <a:pt x="3936" y="1575"/>
                  </a:cubicBezTo>
                  <a:cubicBezTo>
                    <a:pt x="3936" y="1566"/>
                    <a:pt x="3928" y="1558"/>
                    <a:pt x="3919" y="1558"/>
                  </a:cubicBezTo>
                  <a:moveTo>
                    <a:pt x="2221" y="1558"/>
                  </a:moveTo>
                  <a:cubicBezTo>
                    <a:pt x="2211" y="1558"/>
                    <a:pt x="2203" y="1566"/>
                    <a:pt x="2203" y="1575"/>
                  </a:cubicBezTo>
                  <a:cubicBezTo>
                    <a:pt x="2203" y="1585"/>
                    <a:pt x="2211" y="1593"/>
                    <a:pt x="2221" y="1593"/>
                  </a:cubicBezTo>
                  <a:cubicBezTo>
                    <a:pt x="2231" y="1593"/>
                    <a:pt x="2239" y="1585"/>
                    <a:pt x="2239" y="1575"/>
                  </a:cubicBezTo>
                  <a:cubicBezTo>
                    <a:pt x="2239" y="1566"/>
                    <a:pt x="2231" y="1558"/>
                    <a:pt x="2221" y="1558"/>
                  </a:cubicBezTo>
                  <a:moveTo>
                    <a:pt x="3788" y="1557"/>
                  </a:moveTo>
                  <a:cubicBezTo>
                    <a:pt x="3778" y="1557"/>
                    <a:pt x="3770" y="1565"/>
                    <a:pt x="3770" y="1575"/>
                  </a:cubicBezTo>
                  <a:cubicBezTo>
                    <a:pt x="3770" y="1585"/>
                    <a:pt x="3778" y="1593"/>
                    <a:pt x="3788" y="1593"/>
                  </a:cubicBezTo>
                  <a:cubicBezTo>
                    <a:pt x="3798" y="1593"/>
                    <a:pt x="3807" y="1585"/>
                    <a:pt x="3807" y="1575"/>
                  </a:cubicBezTo>
                  <a:cubicBezTo>
                    <a:pt x="3807" y="1565"/>
                    <a:pt x="3798" y="1557"/>
                    <a:pt x="3788" y="1557"/>
                  </a:cubicBezTo>
                  <a:moveTo>
                    <a:pt x="2352" y="1556"/>
                  </a:moveTo>
                  <a:cubicBezTo>
                    <a:pt x="2341" y="1556"/>
                    <a:pt x="2333" y="1565"/>
                    <a:pt x="2333" y="1575"/>
                  </a:cubicBezTo>
                  <a:cubicBezTo>
                    <a:pt x="2333" y="1586"/>
                    <a:pt x="2341" y="1594"/>
                    <a:pt x="2352" y="1594"/>
                  </a:cubicBezTo>
                  <a:cubicBezTo>
                    <a:pt x="2362" y="1594"/>
                    <a:pt x="2371" y="1586"/>
                    <a:pt x="2371" y="1575"/>
                  </a:cubicBezTo>
                  <a:cubicBezTo>
                    <a:pt x="2371" y="1565"/>
                    <a:pt x="2362" y="1556"/>
                    <a:pt x="2352" y="1556"/>
                  </a:cubicBezTo>
                  <a:moveTo>
                    <a:pt x="3658" y="1556"/>
                  </a:moveTo>
                  <a:cubicBezTo>
                    <a:pt x="3647" y="1556"/>
                    <a:pt x="3639" y="1565"/>
                    <a:pt x="3639" y="1575"/>
                  </a:cubicBezTo>
                  <a:cubicBezTo>
                    <a:pt x="3639" y="1586"/>
                    <a:pt x="3647" y="1594"/>
                    <a:pt x="3658" y="1594"/>
                  </a:cubicBezTo>
                  <a:cubicBezTo>
                    <a:pt x="3668" y="1594"/>
                    <a:pt x="3677" y="1586"/>
                    <a:pt x="3677" y="1575"/>
                  </a:cubicBezTo>
                  <a:cubicBezTo>
                    <a:pt x="3677" y="1565"/>
                    <a:pt x="3668" y="1556"/>
                    <a:pt x="3658" y="1556"/>
                  </a:cubicBezTo>
                  <a:moveTo>
                    <a:pt x="2482" y="1556"/>
                  </a:moveTo>
                  <a:cubicBezTo>
                    <a:pt x="2472" y="1556"/>
                    <a:pt x="2463" y="1565"/>
                    <a:pt x="2463" y="1575"/>
                  </a:cubicBezTo>
                  <a:cubicBezTo>
                    <a:pt x="2463" y="1586"/>
                    <a:pt x="2472" y="1595"/>
                    <a:pt x="2482" y="1595"/>
                  </a:cubicBezTo>
                  <a:cubicBezTo>
                    <a:pt x="2493" y="1595"/>
                    <a:pt x="2502" y="1586"/>
                    <a:pt x="2502" y="1575"/>
                  </a:cubicBezTo>
                  <a:cubicBezTo>
                    <a:pt x="2502" y="1565"/>
                    <a:pt x="2493" y="1556"/>
                    <a:pt x="2482" y="1556"/>
                  </a:cubicBezTo>
                  <a:moveTo>
                    <a:pt x="3527" y="1556"/>
                  </a:moveTo>
                  <a:cubicBezTo>
                    <a:pt x="3517" y="1556"/>
                    <a:pt x="3508" y="1565"/>
                    <a:pt x="3508" y="1575"/>
                  </a:cubicBezTo>
                  <a:cubicBezTo>
                    <a:pt x="3508" y="1586"/>
                    <a:pt x="3517" y="1595"/>
                    <a:pt x="3527" y="1595"/>
                  </a:cubicBezTo>
                  <a:cubicBezTo>
                    <a:pt x="3538" y="1595"/>
                    <a:pt x="3546" y="1586"/>
                    <a:pt x="3546" y="1575"/>
                  </a:cubicBezTo>
                  <a:cubicBezTo>
                    <a:pt x="3546" y="1565"/>
                    <a:pt x="3538" y="1556"/>
                    <a:pt x="3527" y="1556"/>
                  </a:cubicBezTo>
                  <a:moveTo>
                    <a:pt x="2613" y="1555"/>
                  </a:moveTo>
                  <a:cubicBezTo>
                    <a:pt x="2602" y="1555"/>
                    <a:pt x="2593" y="1564"/>
                    <a:pt x="2593" y="1575"/>
                  </a:cubicBezTo>
                  <a:cubicBezTo>
                    <a:pt x="2593" y="1586"/>
                    <a:pt x="2602" y="1595"/>
                    <a:pt x="2613" y="1595"/>
                  </a:cubicBezTo>
                  <a:cubicBezTo>
                    <a:pt x="2624" y="1595"/>
                    <a:pt x="2633" y="1586"/>
                    <a:pt x="2633" y="1575"/>
                  </a:cubicBezTo>
                  <a:cubicBezTo>
                    <a:pt x="2633" y="1564"/>
                    <a:pt x="2624" y="1555"/>
                    <a:pt x="2613" y="1555"/>
                  </a:cubicBezTo>
                  <a:moveTo>
                    <a:pt x="3397" y="1555"/>
                  </a:moveTo>
                  <a:cubicBezTo>
                    <a:pt x="3386" y="1555"/>
                    <a:pt x="3377" y="1564"/>
                    <a:pt x="3377" y="1575"/>
                  </a:cubicBezTo>
                  <a:cubicBezTo>
                    <a:pt x="3377" y="1586"/>
                    <a:pt x="3386" y="1595"/>
                    <a:pt x="3397" y="1595"/>
                  </a:cubicBezTo>
                  <a:cubicBezTo>
                    <a:pt x="3408" y="1595"/>
                    <a:pt x="3417" y="1586"/>
                    <a:pt x="3417" y="1575"/>
                  </a:cubicBezTo>
                  <a:cubicBezTo>
                    <a:pt x="3417" y="1564"/>
                    <a:pt x="3408" y="1555"/>
                    <a:pt x="3397" y="1555"/>
                  </a:cubicBezTo>
                  <a:moveTo>
                    <a:pt x="2744" y="1555"/>
                  </a:moveTo>
                  <a:cubicBezTo>
                    <a:pt x="2732" y="1555"/>
                    <a:pt x="2723" y="1564"/>
                    <a:pt x="2723" y="1575"/>
                  </a:cubicBezTo>
                  <a:cubicBezTo>
                    <a:pt x="2723" y="1587"/>
                    <a:pt x="2732" y="1596"/>
                    <a:pt x="2744" y="1596"/>
                  </a:cubicBezTo>
                  <a:cubicBezTo>
                    <a:pt x="2755" y="1596"/>
                    <a:pt x="2764" y="1587"/>
                    <a:pt x="2764" y="1575"/>
                  </a:cubicBezTo>
                  <a:cubicBezTo>
                    <a:pt x="2764" y="1564"/>
                    <a:pt x="2755" y="1555"/>
                    <a:pt x="2744" y="1555"/>
                  </a:cubicBezTo>
                  <a:moveTo>
                    <a:pt x="3266" y="1555"/>
                  </a:moveTo>
                  <a:cubicBezTo>
                    <a:pt x="3255" y="1555"/>
                    <a:pt x="3246" y="1564"/>
                    <a:pt x="3246" y="1575"/>
                  </a:cubicBezTo>
                  <a:cubicBezTo>
                    <a:pt x="3246" y="1587"/>
                    <a:pt x="3255" y="1596"/>
                    <a:pt x="3266" y="1596"/>
                  </a:cubicBezTo>
                  <a:cubicBezTo>
                    <a:pt x="3277" y="1596"/>
                    <a:pt x="3286" y="1587"/>
                    <a:pt x="3286" y="1575"/>
                  </a:cubicBezTo>
                  <a:cubicBezTo>
                    <a:pt x="3286" y="1564"/>
                    <a:pt x="3277" y="1555"/>
                    <a:pt x="3266" y="1555"/>
                  </a:cubicBezTo>
                  <a:moveTo>
                    <a:pt x="2874" y="1555"/>
                  </a:moveTo>
                  <a:cubicBezTo>
                    <a:pt x="2863" y="1555"/>
                    <a:pt x="2854" y="1564"/>
                    <a:pt x="2854" y="1575"/>
                  </a:cubicBezTo>
                  <a:cubicBezTo>
                    <a:pt x="2854" y="1587"/>
                    <a:pt x="2863" y="1596"/>
                    <a:pt x="2874" y="1596"/>
                  </a:cubicBezTo>
                  <a:cubicBezTo>
                    <a:pt x="2886" y="1596"/>
                    <a:pt x="2895" y="1587"/>
                    <a:pt x="2895" y="1575"/>
                  </a:cubicBezTo>
                  <a:cubicBezTo>
                    <a:pt x="2895" y="1564"/>
                    <a:pt x="2886" y="1555"/>
                    <a:pt x="2874" y="1555"/>
                  </a:cubicBezTo>
                  <a:moveTo>
                    <a:pt x="3005" y="1555"/>
                  </a:moveTo>
                  <a:cubicBezTo>
                    <a:pt x="2993" y="1555"/>
                    <a:pt x="2984" y="1564"/>
                    <a:pt x="2984" y="1575"/>
                  </a:cubicBezTo>
                  <a:cubicBezTo>
                    <a:pt x="2984" y="1587"/>
                    <a:pt x="2993" y="1596"/>
                    <a:pt x="3005" y="1596"/>
                  </a:cubicBezTo>
                  <a:cubicBezTo>
                    <a:pt x="3016" y="1596"/>
                    <a:pt x="3025" y="1587"/>
                    <a:pt x="3025" y="1575"/>
                  </a:cubicBezTo>
                  <a:cubicBezTo>
                    <a:pt x="3025" y="1564"/>
                    <a:pt x="3016" y="1555"/>
                    <a:pt x="3005" y="1555"/>
                  </a:cubicBezTo>
                  <a:moveTo>
                    <a:pt x="3135" y="1555"/>
                  </a:moveTo>
                  <a:cubicBezTo>
                    <a:pt x="3124" y="1555"/>
                    <a:pt x="3115" y="1564"/>
                    <a:pt x="3115" y="1575"/>
                  </a:cubicBezTo>
                  <a:cubicBezTo>
                    <a:pt x="3115" y="1587"/>
                    <a:pt x="3124" y="1596"/>
                    <a:pt x="3135" y="1596"/>
                  </a:cubicBezTo>
                  <a:cubicBezTo>
                    <a:pt x="3147" y="1596"/>
                    <a:pt x="3156" y="1587"/>
                    <a:pt x="3156" y="1575"/>
                  </a:cubicBezTo>
                  <a:cubicBezTo>
                    <a:pt x="3156" y="1564"/>
                    <a:pt x="3147" y="1555"/>
                    <a:pt x="3135" y="1555"/>
                  </a:cubicBezTo>
                  <a:moveTo>
                    <a:pt x="2091" y="1426"/>
                  </a:moveTo>
                  <a:cubicBezTo>
                    <a:pt x="2080" y="1426"/>
                    <a:pt x="2072" y="1434"/>
                    <a:pt x="2072" y="1445"/>
                  </a:cubicBezTo>
                  <a:cubicBezTo>
                    <a:pt x="2072" y="1455"/>
                    <a:pt x="2080" y="1464"/>
                    <a:pt x="2091" y="1464"/>
                  </a:cubicBezTo>
                  <a:cubicBezTo>
                    <a:pt x="2101" y="1464"/>
                    <a:pt x="2109" y="1455"/>
                    <a:pt x="2109" y="1445"/>
                  </a:cubicBezTo>
                  <a:cubicBezTo>
                    <a:pt x="2109" y="1434"/>
                    <a:pt x="2101" y="1426"/>
                    <a:pt x="2091" y="1426"/>
                  </a:cubicBezTo>
                  <a:moveTo>
                    <a:pt x="3919" y="1426"/>
                  </a:moveTo>
                  <a:cubicBezTo>
                    <a:pt x="3909" y="1426"/>
                    <a:pt x="3900" y="1434"/>
                    <a:pt x="3900" y="1445"/>
                  </a:cubicBezTo>
                  <a:cubicBezTo>
                    <a:pt x="3900" y="1455"/>
                    <a:pt x="3909" y="1464"/>
                    <a:pt x="3919" y="1464"/>
                  </a:cubicBezTo>
                  <a:cubicBezTo>
                    <a:pt x="3929" y="1464"/>
                    <a:pt x="3938" y="1455"/>
                    <a:pt x="3938" y="1445"/>
                  </a:cubicBezTo>
                  <a:cubicBezTo>
                    <a:pt x="3938" y="1434"/>
                    <a:pt x="3929" y="1426"/>
                    <a:pt x="3919" y="1426"/>
                  </a:cubicBezTo>
                  <a:moveTo>
                    <a:pt x="2221" y="1425"/>
                  </a:moveTo>
                  <a:cubicBezTo>
                    <a:pt x="2210" y="1425"/>
                    <a:pt x="2202" y="1434"/>
                    <a:pt x="2202" y="1445"/>
                  </a:cubicBezTo>
                  <a:cubicBezTo>
                    <a:pt x="2202" y="1456"/>
                    <a:pt x="2210" y="1464"/>
                    <a:pt x="2221" y="1464"/>
                  </a:cubicBezTo>
                  <a:cubicBezTo>
                    <a:pt x="2232" y="1464"/>
                    <a:pt x="2241" y="1456"/>
                    <a:pt x="2241" y="1445"/>
                  </a:cubicBezTo>
                  <a:cubicBezTo>
                    <a:pt x="2241" y="1434"/>
                    <a:pt x="2232" y="1425"/>
                    <a:pt x="2221" y="1425"/>
                  </a:cubicBezTo>
                  <a:moveTo>
                    <a:pt x="3788" y="1425"/>
                  </a:moveTo>
                  <a:cubicBezTo>
                    <a:pt x="3777" y="1425"/>
                    <a:pt x="3769" y="1434"/>
                    <a:pt x="3769" y="1445"/>
                  </a:cubicBezTo>
                  <a:cubicBezTo>
                    <a:pt x="3769" y="1456"/>
                    <a:pt x="3777" y="1465"/>
                    <a:pt x="3788" y="1465"/>
                  </a:cubicBezTo>
                  <a:cubicBezTo>
                    <a:pt x="3799" y="1465"/>
                    <a:pt x="3808" y="1456"/>
                    <a:pt x="3808" y="1445"/>
                  </a:cubicBezTo>
                  <a:cubicBezTo>
                    <a:pt x="3808" y="1434"/>
                    <a:pt x="3799" y="1425"/>
                    <a:pt x="3788" y="1425"/>
                  </a:cubicBezTo>
                  <a:moveTo>
                    <a:pt x="2352" y="1424"/>
                  </a:moveTo>
                  <a:cubicBezTo>
                    <a:pt x="2340" y="1424"/>
                    <a:pt x="2331" y="1433"/>
                    <a:pt x="2331" y="1445"/>
                  </a:cubicBezTo>
                  <a:cubicBezTo>
                    <a:pt x="2331" y="1456"/>
                    <a:pt x="2340" y="1465"/>
                    <a:pt x="2352" y="1465"/>
                  </a:cubicBezTo>
                  <a:cubicBezTo>
                    <a:pt x="2363" y="1465"/>
                    <a:pt x="2372" y="1456"/>
                    <a:pt x="2372" y="1445"/>
                  </a:cubicBezTo>
                  <a:cubicBezTo>
                    <a:pt x="2372" y="1433"/>
                    <a:pt x="2363" y="1424"/>
                    <a:pt x="2352" y="1424"/>
                  </a:cubicBezTo>
                  <a:moveTo>
                    <a:pt x="3658" y="1424"/>
                  </a:moveTo>
                  <a:cubicBezTo>
                    <a:pt x="3646" y="1424"/>
                    <a:pt x="3637" y="1433"/>
                    <a:pt x="3637" y="1445"/>
                  </a:cubicBezTo>
                  <a:cubicBezTo>
                    <a:pt x="3637" y="1456"/>
                    <a:pt x="3646" y="1465"/>
                    <a:pt x="3658" y="1465"/>
                  </a:cubicBezTo>
                  <a:cubicBezTo>
                    <a:pt x="3669" y="1465"/>
                    <a:pt x="3678" y="1456"/>
                    <a:pt x="3678" y="1445"/>
                  </a:cubicBezTo>
                  <a:cubicBezTo>
                    <a:pt x="3678" y="1433"/>
                    <a:pt x="3669" y="1424"/>
                    <a:pt x="3658" y="1424"/>
                  </a:cubicBezTo>
                  <a:moveTo>
                    <a:pt x="2482" y="1423"/>
                  </a:moveTo>
                  <a:cubicBezTo>
                    <a:pt x="2471" y="1423"/>
                    <a:pt x="2461" y="1433"/>
                    <a:pt x="2461" y="1445"/>
                  </a:cubicBezTo>
                  <a:cubicBezTo>
                    <a:pt x="2461" y="1457"/>
                    <a:pt x="2471" y="1466"/>
                    <a:pt x="2482" y="1466"/>
                  </a:cubicBezTo>
                  <a:cubicBezTo>
                    <a:pt x="2494" y="1466"/>
                    <a:pt x="2504" y="1457"/>
                    <a:pt x="2504" y="1445"/>
                  </a:cubicBezTo>
                  <a:cubicBezTo>
                    <a:pt x="2504" y="1433"/>
                    <a:pt x="2494" y="1423"/>
                    <a:pt x="2482" y="1423"/>
                  </a:cubicBezTo>
                  <a:moveTo>
                    <a:pt x="3527" y="1423"/>
                  </a:moveTo>
                  <a:cubicBezTo>
                    <a:pt x="3515" y="1423"/>
                    <a:pt x="3506" y="1433"/>
                    <a:pt x="3506" y="1445"/>
                  </a:cubicBezTo>
                  <a:cubicBezTo>
                    <a:pt x="3506" y="1457"/>
                    <a:pt x="3515" y="1466"/>
                    <a:pt x="3527" y="1466"/>
                  </a:cubicBezTo>
                  <a:cubicBezTo>
                    <a:pt x="3539" y="1466"/>
                    <a:pt x="3549" y="1457"/>
                    <a:pt x="3549" y="1445"/>
                  </a:cubicBezTo>
                  <a:cubicBezTo>
                    <a:pt x="3549" y="1433"/>
                    <a:pt x="3539" y="1423"/>
                    <a:pt x="3527" y="1423"/>
                  </a:cubicBezTo>
                  <a:moveTo>
                    <a:pt x="2613" y="1423"/>
                  </a:moveTo>
                  <a:cubicBezTo>
                    <a:pt x="2601" y="1423"/>
                    <a:pt x="2591" y="1433"/>
                    <a:pt x="2591" y="1445"/>
                  </a:cubicBezTo>
                  <a:cubicBezTo>
                    <a:pt x="2591" y="1457"/>
                    <a:pt x="2601" y="1466"/>
                    <a:pt x="2613" y="1466"/>
                  </a:cubicBezTo>
                  <a:cubicBezTo>
                    <a:pt x="2625" y="1466"/>
                    <a:pt x="2635" y="1457"/>
                    <a:pt x="2635" y="1445"/>
                  </a:cubicBezTo>
                  <a:cubicBezTo>
                    <a:pt x="2635" y="1433"/>
                    <a:pt x="2625" y="1423"/>
                    <a:pt x="2613" y="1423"/>
                  </a:cubicBezTo>
                  <a:moveTo>
                    <a:pt x="3397" y="1423"/>
                  </a:moveTo>
                  <a:cubicBezTo>
                    <a:pt x="3385" y="1423"/>
                    <a:pt x="3375" y="1433"/>
                    <a:pt x="3375" y="1445"/>
                  </a:cubicBezTo>
                  <a:cubicBezTo>
                    <a:pt x="3375" y="1457"/>
                    <a:pt x="3385" y="1466"/>
                    <a:pt x="3397" y="1466"/>
                  </a:cubicBezTo>
                  <a:cubicBezTo>
                    <a:pt x="3409" y="1466"/>
                    <a:pt x="3418" y="1457"/>
                    <a:pt x="3418" y="1445"/>
                  </a:cubicBezTo>
                  <a:cubicBezTo>
                    <a:pt x="3418" y="1433"/>
                    <a:pt x="3409" y="1423"/>
                    <a:pt x="3397" y="1423"/>
                  </a:cubicBezTo>
                  <a:moveTo>
                    <a:pt x="2744" y="1423"/>
                  </a:moveTo>
                  <a:cubicBezTo>
                    <a:pt x="2731" y="1423"/>
                    <a:pt x="2722" y="1433"/>
                    <a:pt x="2722" y="1445"/>
                  </a:cubicBezTo>
                  <a:cubicBezTo>
                    <a:pt x="2722" y="1457"/>
                    <a:pt x="2731" y="1467"/>
                    <a:pt x="2744" y="1467"/>
                  </a:cubicBezTo>
                  <a:cubicBezTo>
                    <a:pt x="2756" y="1467"/>
                    <a:pt x="2766" y="1457"/>
                    <a:pt x="2766" y="1445"/>
                  </a:cubicBezTo>
                  <a:cubicBezTo>
                    <a:pt x="2766" y="1433"/>
                    <a:pt x="2756" y="1423"/>
                    <a:pt x="2744" y="1423"/>
                  </a:cubicBezTo>
                  <a:moveTo>
                    <a:pt x="3266" y="1423"/>
                  </a:moveTo>
                  <a:cubicBezTo>
                    <a:pt x="3254" y="1423"/>
                    <a:pt x="3244" y="1433"/>
                    <a:pt x="3244" y="1445"/>
                  </a:cubicBezTo>
                  <a:cubicBezTo>
                    <a:pt x="3244" y="1457"/>
                    <a:pt x="3254" y="1467"/>
                    <a:pt x="3266" y="1467"/>
                  </a:cubicBezTo>
                  <a:cubicBezTo>
                    <a:pt x="3278" y="1467"/>
                    <a:pt x="3288" y="1457"/>
                    <a:pt x="3288" y="1445"/>
                  </a:cubicBezTo>
                  <a:cubicBezTo>
                    <a:pt x="3288" y="1433"/>
                    <a:pt x="3278" y="1423"/>
                    <a:pt x="3266" y="1423"/>
                  </a:cubicBezTo>
                  <a:moveTo>
                    <a:pt x="2874" y="1422"/>
                  </a:moveTo>
                  <a:cubicBezTo>
                    <a:pt x="2862" y="1422"/>
                    <a:pt x="2852" y="1432"/>
                    <a:pt x="2852" y="1445"/>
                  </a:cubicBezTo>
                  <a:cubicBezTo>
                    <a:pt x="2852" y="1457"/>
                    <a:pt x="2862" y="1467"/>
                    <a:pt x="2874" y="1467"/>
                  </a:cubicBezTo>
                  <a:cubicBezTo>
                    <a:pt x="2887" y="1467"/>
                    <a:pt x="2897" y="1457"/>
                    <a:pt x="2897" y="1445"/>
                  </a:cubicBezTo>
                  <a:cubicBezTo>
                    <a:pt x="2897" y="1432"/>
                    <a:pt x="2887" y="1422"/>
                    <a:pt x="2874" y="1422"/>
                  </a:cubicBezTo>
                  <a:moveTo>
                    <a:pt x="3005" y="1422"/>
                  </a:moveTo>
                  <a:cubicBezTo>
                    <a:pt x="2992" y="1422"/>
                    <a:pt x="2982" y="1432"/>
                    <a:pt x="2982" y="1445"/>
                  </a:cubicBezTo>
                  <a:cubicBezTo>
                    <a:pt x="2982" y="1457"/>
                    <a:pt x="2992" y="1467"/>
                    <a:pt x="3005" y="1467"/>
                  </a:cubicBezTo>
                  <a:cubicBezTo>
                    <a:pt x="3017" y="1467"/>
                    <a:pt x="3027" y="1457"/>
                    <a:pt x="3027" y="1445"/>
                  </a:cubicBezTo>
                  <a:cubicBezTo>
                    <a:pt x="3027" y="1432"/>
                    <a:pt x="3017" y="1422"/>
                    <a:pt x="3005" y="1422"/>
                  </a:cubicBezTo>
                  <a:moveTo>
                    <a:pt x="3135" y="1422"/>
                  </a:moveTo>
                  <a:cubicBezTo>
                    <a:pt x="3123" y="1422"/>
                    <a:pt x="3113" y="1432"/>
                    <a:pt x="3113" y="1445"/>
                  </a:cubicBezTo>
                  <a:cubicBezTo>
                    <a:pt x="3113" y="1457"/>
                    <a:pt x="3123" y="1467"/>
                    <a:pt x="3135" y="1467"/>
                  </a:cubicBezTo>
                  <a:cubicBezTo>
                    <a:pt x="3148" y="1467"/>
                    <a:pt x="3158" y="1457"/>
                    <a:pt x="3158" y="1445"/>
                  </a:cubicBezTo>
                  <a:cubicBezTo>
                    <a:pt x="3158" y="1432"/>
                    <a:pt x="3148" y="1422"/>
                    <a:pt x="3135" y="1422"/>
                  </a:cubicBezTo>
                  <a:moveTo>
                    <a:pt x="2091" y="1294"/>
                  </a:moveTo>
                  <a:cubicBezTo>
                    <a:pt x="2079" y="1294"/>
                    <a:pt x="2070" y="1303"/>
                    <a:pt x="2070" y="1314"/>
                  </a:cubicBezTo>
                  <a:cubicBezTo>
                    <a:pt x="2070" y="1325"/>
                    <a:pt x="2079" y="1334"/>
                    <a:pt x="2091" y="1334"/>
                  </a:cubicBezTo>
                  <a:cubicBezTo>
                    <a:pt x="2102" y="1334"/>
                    <a:pt x="2111" y="1325"/>
                    <a:pt x="2111" y="1314"/>
                  </a:cubicBezTo>
                  <a:cubicBezTo>
                    <a:pt x="2111" y="1303"/>
                    <a:pt x="2102" y="1294"/>
                    <a:pt x="2091" y="1294"/>
                  </a:cubicBezTo>
                  <a:moveTo>
                    <a:pt x="3919" y="1293"/>
                  </a:moveTo>
                  <a:cubicBezTo>
                    <a:pt x="3908" y="1293"/>
                    <a:pt x="3898" y="1303"/>
                    <a:pt x="3898" y="1314"/>
                  </a:cubicBezTo>
                  <a:cubicBezTo>
                    <a:pt x="3898" y="1326"/>
                    <a:pt x="3908" y="1335"/>
                    <a:pt x="3919" y="1335"/>
                  </a:cubicBezTo>
                  <a:cubicBezTo>
                    <a:pt x="3930" y="1335"/>
                    <a:pt x="3940" y="1326"/>
                    <a:pt x="3940" y="1314"/>
                  </a:cubicBezTo>
                  <a:cubicBezTo>
                    <a:pt x="3940" y="1303"/>
                    <a:pt x="3930" y="1293"/>
                    <a:pt x="3919" y="1293"/>
                  </a:cubicBezTo>
                  <a:moveTo>
                    <a:pt x="2221" y="1293"/>
                  </a:moveTo>
                  <a:cubicBezTo>
                    <a:pt x="2209" y="1293"/>
                    <a:pt x="2200" y="1302"/>
                    <a:pt x="2200" y="1314"/>
                  </a:cubicBezTo>
                  <a:cubicBezTo>
                    <a:pt x="2200" y="1326"/>
                    <a:pt x="2209" y="1335"/>
                    <a:pt x="2221" y="1335"/>
                  </a:cubicBezTo>
                  <a:cubicBezTo>
                    <a:pt x="2233" y="1335"/>
                    <a:pt x="2243" y="1326"/>
                    <a:pt x="2243" y="1314"/>
                  </a:cubicBezTo>
                  <a:cubicBezTo>
                    <a:pt x="2243" y="1302"/>
                    <a:pt x="2233" y="1293"/>
                    <a:pt x="2221" y="1293"/>
                  </a:cubicBezTo>
                  <a:moveTo>
                    <a:pt x="3788" y="1292"/>
                  </a:moveTo>
                  <a:cubicBezTo>
                    <a:pt x="3776" y="1292"/>
                    <a:pt x="3767" y="1302"/>
                    <a:pt x="3767" y="1314"/>
                  </a:cubicBezTo>
                  <a:cubicBezTo>
                    <a:pt x="3767" y="1326"/>
                    <a:pt x="3776" y="1336"/>
                    <a:pt x="3788" y="1336"/>
                  </a:cubicBezTo>
                  <a:cubicBezTo>
                    <a:pt x="3800" y="1336"/>
                    <a:pt x="3810" y="1326"/>
                    <a:pt x="3810" y="1314"/>
                  </a:cubicBezTo>
                  <a:cubicBezTo>
                    <a:pt x="3810" y="1302"/>
                    <a:pt x="3800" y="1292"/>
                    <a:pt x="3788" y="1292"/>
                  </a:cubicBezTo>
                  <a:moveTo>
                    <a:pt x="2352" y="1292"/>
                  </a:moveTo>
                  <a:cubicBezTo>
                    <a:pt x="2339" y="1292"/>
                    <a:pt x="2329" y="1302"/>
                    <a:pt x="2329" y="1314"/>
                  </a:cubicBezTo>
                  <a:cubicBezTo>
                    <a:pt x="2329" y="1327"/>
                    <a:pt x="2339" y="1337"/>
                    <a:pt x="2352" y="1337"/>
                  </a:cubicBezTo>
                  <a:cubicBezTo>
                    <a:pt x="2364" y="1337"/>
                    <a:pt x="2374" y="1327"/>
                    <a:pt x="2374" y="1314"/>
                  </a:cubicBezTo>
                  <a:cubicBezTo>
                    <a:pt x="2374" y="1302"/>
                    <a:pt x="2364" y="1292"/>
                    <a:pt x="2352" y="1292"/>
                  </a:cubicBezTo>
                  <a:moveTo>
                    <a:pt x="3658" y="1292"/>
                  </a:moveTo>
                  <a:cubicBezTo>
                    <a:pt x="3645" y="1292"/>
                    <a:pt x="3635" y="1302"/>
                    <a:pt x="3635" y="1314"/>
                  </a:cubicBezTo>
                  <a:cubicBezTo>
                    <a:pt x="3635" y="1327"/>
                    <a:pt x="3645" y="1337"/>
                    <a:pt x="3658" y="1337"/>
                  </a:cubicBezTo>
                  <a:cubicBezTo>
                    <a:pt x="3670" y="1337"/>
                    <a:pt x="3680" y="1327"/>
                    <a:pt x="3680" y="1314"/>
                  </a:cubicBezTo>
                  <a:cubicBezTo>
                    <a:pt x="3680" y="1302"/>
                    <a:pt x="3670" y="1292"/>
                    <a:pt x="3658" y="1292"/>
                  </a:cubicBezTo>
                  <a:moveTo>
                    <a:pt x="2482" y="1291"/>
                  </a:moveTo>
                  <a:cubicBezTo>
                    <a:pt x="2470" y="1291"/>
                    <a:pt x="2459" y="1301"/>
                    <a:pt x="2459" y="1314"/>
                  </a:cubicBezTo>
                  <a:cubicBezTo>
                    <a:pt x="2459" y="1327"/>
                    <a:pt x="2470" y="1337"/>
                    <a:pt x="2482" y="1337"/>
                  </a:cubicBezTo>
                  <a:cubicBezTo>
                    <a:pt x="2495" y="1337"/>
                    <a:pt x="2506" y="1327"/>
                    <a:pt x="2506" y="1314"/>
                  </a:cubicBezTo>
                  <a:cubicBezTo>
                    <a:pt x="2506" y="1301"/>
                    <a:pt x="2495" y="1291"/>
                    <a:pt x="2482" y="1291"/>
                  </a:cubicBezTo>
                  <a:moveTo>
                    <a:pt x="3527" y="1291"/>
                  </a:moveTo>
                  <a:cubicBezTo>
                    <a:pt x="3514" y="1291"/>
                    <a:pt x="3504" y="1301"/>
                    <a:pt x="3504" y="1314"/>
                  </a:cubicBezTo>
                  <a:cubicBezTo>
                    <a:pt x="3504" y="1327"/>
                    <a:pt x="3514" y="1337"/>
                    <a:pt x="3527" y="1337"/>
                  </a:cubicBezTo>
                  <a:cubicBezTo>
                    <a:pt x="3540" y="1337"/>
                    <a:pt x="3550" y="1327"/>
                    <a:pt x="3550" y="1314"/>
                  </a:cubicBezTo>
                  <a:cubicBezTo>
                    <a:pt x="3550" y="1301"/>
                    <a:pt x="3540" y="1291"/>
                    <a:pt x="3527" y="1291"/>
                  </a:cubicBezTo>
                  <a:moveTo>
                    <a:pt x="2613" y="1291"/>
                  </a:moveTo>
                  <a:cubicBezTo>
                    <a:pt x="2600" y="1291"/>
                    <a:pt x="2589" y="1301"/>
                    <a:pt x="2589" y="1314"/>
                  </a:cubicBezTo>
                  <a:cubicBezTo>
                    <a:pt x="2589" y="1327"/>
                    <a:pt x="2600" y="1338"/>
                    <a:pt x="2613" y="1338"/>
                  </a:cubicBezTo>
                  <a:cubicBezTo>
                    <a:pt x="2626" y="1338"/>
                    <a:pt x="2637" y="1327"/>
                    <a:pt x="2637" y="1314"/>
                  </a:cubicBezTo>
                  <a:cubicBezTo>
                    <a:pt x="2637" y="1301"/>
                    <a:pt x="2626" y="1291"/>
                    <a:pt x="2613" y="1291"/>
                  </a:cubicBezTo>
                  <a:moveTo>
                    <a:pt x="3397" y="1290"/>
                  </a:moveTo>
                  <a:cubicBezTo>
                    <a:pt x="3383" y="1290"/>
                    <a:pt x="3373" y="1301"/>
                    <a:pt x="3373" y="1314"/>
                  </a:cubicBezTo>
                  <a:cubicBezTo>
                    <a:pt x="3373" y="1327"/>
                    <a:pt x="3383" y="1338"/>
                    <a:pt x="3397" y="1338"/>
                  </a:cubicBezTo>
                  <a:cubicBezTo>
                    <a:pt x="3410" y="1338"/>
                    <a:pt x="3421" y="1327"/>
                    <a:pt x="3421" y="1314"/>
                  </a:cubicBezTo>
                  <a:cubicBezTo>
                    <a:pt x="3421" y="1301"/>
                    <a:pt x="3410" y="1290"/>
                    <a:pt x="3397" y="1290"/>
                  </a:cubicBezTo>
                  <a:moveTo>
                    <a:pt x="2744" y="1290"/>
                  </a:moveTo>
                  <a:cubicBezTo>
                    <a:pt x="2730" y="1290"/>
                    <a:pt x="2719" y="1301"/>
                    <a:pt x="2719" y="1314"/>
                  </a:cubicBezTo>
                  <a:cubicBezTo>
                    <a:pt x="2719" y="1328"/>
                    <a:pt x="2730" y="1338"/>
                    <a:pt x="2744" y="1338"/>
                  </a:cubicBezTo>
                  <a:cubicBezTo>
                    <a:pt x="2757" y="1338"/>
                    <a:pt x="2768" y="1328"/>
                    <a:pt x="2768" y="1314"/>
                  </a:cubicBezTo>
                  <a:cubicBezTo>
                    <a:pt x="2768" y="1301"/>
                    <a:pt x="2757" y="1290"/>
                    <a:pt x="2744" y="1290"/>
                  </a:cubicBezTo>
                  <a:moveTo>
                    <a:pt x="3266" y="1290"/>
                  </a:moveTo>
                  <a:cubicBezTo>
                    <a:pt x="3253" y="1290"/>
                    <a:pt x="3242" y="1301"/>
                    <a:pt x="3242" y="1314"/>
                  </a:cubicBezTo>
                  <a:cubicBezTo>
                    <a:pt x="3242" y="1328"/>
                    <a:pt x="3253" y="1338"/>
                    <a:pt x="3266" y="1338"/>
                  </a:cubicBezTo>
                  <a:cubicBezTo>
                    <a:pt x="3279" y="1338"/>
                    <a:pt x="3290" y="1328"/>
                    <a:pt x="3290" y="1314"/>
                  </a:cubicBezTo>
                  <a:cubicBezTo>
                    <a:pt x="3290" y="1301"/>
                    <a:pt x="3279" y="1290"/>
                    <a:pt x="3266" y="1290"/>
                  </a:cubicBezTo>
                  <a:moveTo>
                    <a:pt x="2874" y="1289"/>
                  </a:moveTo>
                  <a:cubicBezTo>
                    <a:pt x="2861" y="1289"/>
                    <a:pt x="2850" y="1301"/>
                    <a:pt x="2850" y="1314"/>
                  </a:cubicBezTo>
                  <a:cubicBezTo>
                    <a:pt x="2850" y="1328"/>
                    <a:pt x="2861" y="1339"/>
                    <a:pt x="2874" y="1339"/>
                  </a:cubicBezTo>
                  <a:cubicBezTo>
                    <a:pt x="2888" y="1339"/>
                    <a:pt x="2899" y="1328"/>
                    <a:pt x="2899" y="1314"/>
                  </a:cubicBezTo>
                  <a:cubicBezTo>
                    <a:pt x="2899" y="1301"/>
                    <a:pt x="2888" y="1289"/>
                    <a:pt x="2874" y="1289"/>
                  </a:cubicBezTo>
                  <a:moveTo>
                    <a:pt x="3005" y="1289"/>
                  </a:moveTo>
                  <a:cubicBezTo>
                    <a:pt x="2991" y="1289"/>
                    <a:pt x="2980" y="1301"/>
                    <a:pt x="2980" y="1314"/>
                  </a:cubicBezTo>
                  <a:cubicBezTo>
                    <a:pt x="2980" y="1328"/>
                    <a:pt x="2991" y="1339"/>
                    <a:pt x="3005" y="1339"/>
                  </a:cubicBezTo>
                  <a:cubicBezTo>
                    <a:pt x="3018" y="1339"/>
                    <a:pt x="3029" y="1328"/>
                    <a:pt x="3029" y="1314"/>
                  </a:cubicBezTo>
                  <a:cubicBezTo>
                    <a:pt x="3029" y="1301"/>
                    <a:pt x="3018" y="1289"/>
                    <a:pt x="3005" y="1289"/>
                  </a:cubicBezTo>
                  <a:moveTo>
                    <a:pt x="3135" y="1289"/>
                  </a:moveTo>
                  <a:cubicBezTo>
                    <a:pt x="3122" y="1289"/>
                    <a:pt x="3111" y="1301"/>
                    <a:pt x="3111" y="1314"/>
                  </a:cubicBezTo>
                  <a:cubicBezTo>
                    <a:pt x="3111" y="1328"/>
                    <a:pt x="3122" y="1339"/>
                    <a:pt x="3135" y="1339"/>
                  </a:cubicBezTo>
                  <a:cubicBezTo>
                    <a:pt x="3149" y="1339"/>
                    <a:pt x="3160" y="1328"/>
                    <a:pt x="3160" y="1314"/>
                  </a:cubicBezTo>
                  <a:cubicBezTo>
                    <a:pt x="3160" y="1301"/>
                    <a:pt x="3149" y="1289"/>
                    <a:pt x="3135" y="1289"/>
                  </a:cubicBezTo>
                  <a:moveTo>
                    <a:pt x="2091" y="1161"/>
                  </a:moveTo>
                  <a:cubicBezTo>
                    <a:pt x="2078" y="1161"/>
                    <a:pt x="2068" y="1171"/>
                    <a:pt x="2068" y="1184"/>
                  </a:cubicBezTo>
                  <a:cubicBezTo>
                    <a:pt x="2068" y="1196"/>
                    <a:pt x="2078" y="1206"/>
                    <a:pt x="2091" y="1206"/>
                  </a:cubicBezTo>
                  <a:cubicBezTo>
                    <a:pt x="2103" y="1206"/>
                    <a:pt x="2113" y="1196"/>
                    <a:pt x="2113" y="1184"/>
                  </a:cubicBezTo>
                  <a:cubicBezTo>
                    <a:pt x="2113" y="1171"/>
                    <a:pt x="2103" y="1161"/>
                    <a:pt x="2091" y="1161"/>
                  </a:cubicBezTo>
                  <a:moveTo>
                    <a:pt x="3919" y="1161"/>
                  </a:moveTo>
                  <a:cubicBezTo>
                    <a:pt x="3907" y="1161"/>
                    <a:pt x="3897" y="1171"/>
                    <a:pt x="3897" y="1184"/>
                  </a:cubicBezTo>
                  <a:cubicBezTo>
                    <a:pt x="3897" y="1196"/>
                    <a:pt x="3907" y="1206"/>
                    <a:pt x="3919" y="1206"/>
                  </a:cubicBezTo>
                  <a:cubicBezTo>
                    <a:pt x="3931" y="1206"/>
                    <a:pt x="3941" y="1196"/>
                    <a:pt x="3941" y="1184"/>
                  </a:cubicBezTo>
                  <a:cubicBezTo>
                    <a:pt x="3941" y="1171"/>
                    <a:pt x="3931" y="1161"/>
                    <a:pt x="3919" y="1161"/>
                  </a:cubicBezTo>
                  <a:moveTo>
                    <a:pt x="2221" y="1160"/>
                  </a:moveTo>
                  <a:cubicBezTo>
                    <a:pt x="2208" y="1160"/>
                    <a:pt x="2198" y="1171"/>
                    <a:pt x="2198" y="1184"/>
                  </a:cubicBezTo>
                  <a:cubicBezTo>
                    <a:pt x="2198" y="1196"/>
                    <a:pt x="2208" y="1207"/>
                    <a:pt x="2221" y="1207"/>
                  </a:cubicBezTo>
                  <a:cubicBezTo>
                    <a:pt x="2234" y="1207"/>
                    <a:pt x="2244" y="1196"/>
                    <a:pt x="2244" y="1184"/>
                  </a:cubicBezTo>
                  <a:cubicBezTo>
                    <a:pt x="2244" y="1171"/>
                    <a:pt x="2234" y="1160"/>
                    <a:pt x="2221" y="1160"/>
                  </a:cubicBezTo>
                  <a:moveTo>
                    <a:pt x="3788" y="1160"/>
                  </a:moveTo>
                  <a:cubicBezTo>
                    <a:pt x="3776" y="1160"/>
                    <a:pt x="3765" y="1171"/>
                    <a:pt x="3765" y="1184"/>
                  </a:cubicBezTo>
                  <a:cubicBezTo>
                    <a:pt x="3765" y="1196"/>
                    <a:pt x="3776" y="1207"/>
                    <a:pt x="3788" y="1207"/>
                  </a:cubicBezTo>
                  <a:cubicBezTo>
                    <a:pt x="3801" y="1207"/>
                    <a:pt x="3812" y="1196"/>
                    <a:pt x="3812" y="1184"/>
                  </a:cubicBezTo>
                  <a:cubicBezTo>
                    <a:pt x="3812" y="1171"/>
                    <a:pt x="3801" y="1160"/>
                    <a:pt x="3788" y="1160"/>
                  </a:cubicBezTo>
                  <a:moveTo>
                    <a:pt x="2352" y="1159"/>
                  </a:moveTo>
                  <a:cubicBezTo>
                    <a:pt x="2338" y="1159"/>
                    <a:pt x="2328" y="1170"/>
                    <a:pt x="2328" y="1184"/>
                  </a:cubicBezTo>
                  <a:cubicBezTo>
                    <a:pt x="2328" y="1197"/>
                    <a:pt x="2338" y="1208"/>
                    <a:pt x="2352" y="1208"/>
                  </a:cubicBezTo>
                  <a:cubicBezTo>
                    <a:pt x="2365" y="1208"/>
                    <a:pt x="2376" y="1197"/>
                    <a:pt x="2376" y="1184"/>
                  </a:cubicBezTo>
                  <a:cubicBezTo>
                    <a:pt x="2376" y="1170"/>
                    <a:pt x="2365" y="1159"/>
                    <a:pt x="2352" y="1159"/>
                  </a:cubicBezTo>
                  <a:moveTo>
                    <a:pt x="3658" y="1159"/>
                  </a:moveTo>
                  <a:cubicBezTo>
                    <a:pt x="3644" y="1159"/>
                    <a:pt x="3634" y="1170"/>
                    <a:pt x="3634" y="1184"/>
                  </a:cubicBezTo>
                  <a:cubicBezTo>
                    <a:pt x="3634" y="1197"/>
                    <a:pt x="3644" y="1208"/>
                    <a:pt x="3658" y="1208"/>
                  </a:cubicBezTo>
                  <a:cubicBezTo>
                    <a:pt x="3671" y="1208"/>
                    <a:pt x="3682" y="1197"/>
                    <a:pt x="3682" y="1184"/>
                  </a:cubicBezTo>
                  <a:cubicBezTo>
                    <a:pt x="3682" y="1170"/>
                    <a:pt x="3671" y="1159"/>
                    <a:pt x="3658" y="1159"/>
                  </a:cubicBezTo>
                  <a:moveTo>
                    <a:pt x="2482" y="1159"/>
                  </a:moveTo>
                  <a:cubicBezTo>
                    <a:pt x="2469" y="1159"/>
                    <a:pt x="2457" y="1170"/>
                    <a:pt x="2457" y="1184"/>
                  </a:cubicBezTo>
                  <a:cubicBezTo>
                    <a:pt x="2457" y="1197"/>
                    <a:pt x="2469" y="1209"/>
                    <a:pt x="2482" y="1209"/>
                  </a:cubicBezTo>
                  <a:cubicBezTo>
                    <a:pt x="2496" y="1209"/>
                    <a:pt x="2507" y="1197"/>
                    <a:pt x="2507" y="1184"/>
                  </a:cubicBezTo>
                  <a:cubicBezTo>
                    <a:pt x="2507" y="1170"/>
                    <a:pt x="2496" y="1159"/>
                    <a:pt x="2482" y="1159"/>
                  </a:cubicBezTo>
                  <a:moveTo>
                    <a:pt x="3527" y="1159"/>
                  </a:moveTo>
                  <a:cubicBezTo>
                    <a:pt x="3513" y="1159"/>
                    <a:pt x="3502" y="1170"/>
                    <a:pt x="3502" y="1184"/>
                  </a:cubicBezTo>
                  <a:cubicBezTo>
                    <a:pt x="3502" y="1197"/>
                    <a:pt x="3513" y="1209"/>
                    <a:pt x="3527" y="1209"/>
                  </a:cubicBezTo>
                  <a:cubicBezTo>
                    <a:pt x="3541" y="1209"/>
                    <a:pt x="3552" y="1197"/>
                    <a:pt x="3552" y="1184"/>
                  </a:cubicBezTo>
                  <a:cubicBezTo>
                    <a:pt x="3552" y="1170"/>
                    <a:pt x="3541" y="1159"/>
                    <a:pt x="3527" y="1159"/>
                  </a:cubicBezTo>
                  <a:moveTo>
                    <a:pt x="2613" y="1158"/>
                  </a:moveTo>
                  <a:cubicBezTo>
                    <a:pt x="2599" y="1158"/>
                    <a:pt x="2587" y="1169"/>
                    <a:pt x="2587" y="1184"/>
                  </a:cubicBezTo>
                  <a:cubicBezTo>
                    <a:pt x="2587" y="1198"/>
                    <a:pt x="2599" y="1209"/>
                    <a:pt x="2613" y="1209"/>
                  </a:cubicBezTo>
                  <a:cubicBezTo>
                    <a:pt x="2627" y="1209"/>
                    <a:pt x="2639" y="1198"/>
                    <a:pt x="2639" y="1184"/>
                  </a:cubicBezTo>
                  <a:cubicBezTo>
                    <a:pt x="2639" y="1169"/>
                    <a:pt x="2627" y="1158"/>
                    <a:pt x="2613" y="1158"/>
                  </a:cubicBezTo>
                  <a:moveTo>
                    <a:pt x="3397" y="1158"/>
                  </a:moveTo>
                  <a:cubicBezTo>
                    <a:pt x="3382" y="1158"/>
                    <a:pt x="3371" y="1169"/>
                    <a:pt x="3371" y="1184"/>
                  </a:cubicBezTo>
                  <a:cubicBezTo>
                    <a:pt x="3371" y="1198"/>
                    <a:pt x="3382" y="1209"/>
                    <a:pt x="3397" y="1209"/>
                  </a:cubicBezTo>
                  <a:cubicBezTo>
                    <a:pt x="3411" y="1209"/>
                    <a:pt x="3422" y="1198"/>
                    <a:pt x="3422" y="1184"/>
                  </a:cubicBezTo>
                  <a:cubicBezTo>
                    <a:pt x="3422" y="1169"/>
                    <a:pt x="3411" y="1158"/>
                    <a:pt x="3397" y="1158"/>
                  </a:cubicBezTo>
                  <a:moveTo>
                    <a:pt x="2744" y="1157"/>
                  </a:moveTo>
                  <a:cubicBezTo>
                    <a:pt x="2729" y="1157"/>
                    <a:pt x="2718" y="1169"/>
                    <a:pt x="2718" y="1184"/>
                  </a:cubicBezTo>
                  <a:cubicBezTo>
                    <a:pt x="2718" y="1198"/>
                    <a:pt x="2729" y="1210"/>
                    <a:pt x="2744" y="1210"/>
                  </a:cubicBezTo>
                  <a:cubicBezTo>
                    <a:pt x="2758" y="1210"/>
                    <a:pt x="2770" y="1198"/>
                    <a:pt x="2770" y="1184"/>
                  </a:cubicBezTo>
                  <a:cubicBezTo>
                    <a:pt x="2770" y="1169"/>
                    <a:pt x="2758" y="1157"/>
                    <a:pt x="2744" y="1157"/>
                  </a:cubicBezTo>
                  <a:moveTo>
                    <a:pt x="3266" y="1157"/>
                  </a:moveTo>
                  <a:cubicBezTo>
                    <a:pt x="3252" y="1157"/>
                    <a:pt x="3240" y="1169"/>
                    <a:pt x="3240" y="1184"/>
                  </a:cubicBezTo>
                  <a:cubicBezTo>
                    <a:pt x="3240" y="1198"/>
                    <a:pt x="3252" y="1210"/>
                    <a:pt x="3266" y="1210"/>
                  </a:cubicBezTo>
                  <a:cubicBezTo>
                    <a:pt x="3280" y="1210"/>
                    <a:pt x="3292" y="1198"/>
                    <a:pt x="3292" y="1184"/>
                  </a:cubicBezTo>
                  <a:cubicBezTo>
                    <a:pt x="3292" y="1169"/>
                    <a:pt x="3280" y="1157"/>
                    <a:pt x="3266" y="1157"/>
                  </a:cubicBezTo>
                  <a:moveTo>
                    <a:pt x="2874" y="1157"/>
                  </a:moveTo>
                  <a:cubicBezTo>
                    <a:pt x="2860" y="1157"/>
                    <a:pt x="2848" y="1169"/>
                    <a:pt x="2848" y="1184"/>
                  </a:cubicBezTo>
                  <a:cubicBezTo>
                    <a:pt x="2848" y="1198"/>
                    <a:pt x="2860" y="1210"/>
                    <a:pt x="2874" y="1210"/>
                  </a:cubicBezTo>
                  <a:cubicBezTo>
                    <a:pt x="2889" y="1210"/>
                    <a:pt x="2901" y="1198"/>
                    <a:pt x="2901" y="1184"/>
                  </a:cubicBezTo>
                  <a:cubicBezTo>
                    <a:pt x="2901" y="1169"/>
                    <a:pt x="2889" y="1157"/>
                    <a:pt x="2874" y="1157"/>
                  </a:cubicBezTo>
                  <a:moveTo>
                    <a:pt x="3005" y="1157"/>
                  </a:moveTo>
                  <a:cubicBezTo>
                    <a:pt x="2990" y="1157"/>
                    <a:pt x="2978" y="1169"/>
                    <a:pt x="2978" y="1184"/>
                  </a:cubicBezTo>
                  <a:cubicBezTo>
                    <a:pt x="2978" y="1198"/>
                    <a:pt x="2990" y="1210"/>
                    <a:pt x="3005" y="1210"/>
                  </a:cubicBezTo>
                  <a:cubicBezTo>
                    <a:pt x="3019" y="1210"/>
                    <a:pt x="3031" y="1198"/>
                    <a:pt x="3031" y="1184"/>
                  </a:cubicBezTo>
                  <a:cubicBezTo>
                    <a:pt x="3031" y="1169"/>
                    <a:pt x="3019" y="1157"/>
                    <a:pt x="3005" y="1157"/>
                  </a:cubicBezTo>
                  <a:moveTo>
                    <a:pt x="3135" y="1157"/>
                  </a:moveTo>
                  <a:cubicBezTo>
                    <a:pt x="3121" y="1157"/>
                    <a:pt x="3109" y="1169"/>
                    <a:pt x="3109" y="1184"/>
                  </a:cubicBezTo>
                  <a:cubicBezTo>
                    <a:pt x="3109" y="1198"/>
                    <a:pt x="3121" y="1210"/>
                    <a:pt x="3135" y="1210"/>
                  </a:cubicBezTo>
                  <a:cubicBezTo>
                    <a:pt x="3150" y="1210"/>
                    <a:pt x="3162" y="1198"/>
                    <a:pt x="3162" y="1184"/>
                  </a:cubicBezTo>
                  <a:cubicBezTo>
                    <a:pt x="3162" y="1169"/>
                    <a:pt x="3150" y="1157"/>
                    <a:pt x="3135" y="1157"/>
                  </a:cubicBezTo>
                  <a:moveTo>
                    <a:pt x="2091" y="1029"/>
                  </a:moveTo>
                  <a:cubicBezTo>
                    <a:pt x="2078" y="1029"/>
                    <a:pt x="2067" y="1040"/>
                    <a:pt x="2067" y="1053"/>
                  </a:cubicBezTo>
                  <a:cubicBezTo>
                    <a:pt x="2067" y="1066"/>
                    <a:pt x="2078" y="1076"/>
                    <a:pt x="2091" y="1076"/>
                  </a:cubicBezTo>
                  <a:cubicBezTo>
                    <a:pt x="2104" y="1076"/>
                    <a:pt x="2114" y="1066"/>
                    <a:pt x="2114" y="1053"/>
                  </a:cubicBezTo>
                  <a:cubicBezTo>
                    <a:pt x="2114" y="1040"/>
                    <a:pt x="2104" y="1029"/>
                    <a:pt x="2091" y="1029"/>
                  </a:cubicBezTo>
                  <a:moveTo>
                    <a:pt x="3919" y="1029"/>
                  </a:moveTo>
                  <a:cubicBezTo>
                    <a:pt x="3906" y="1029"/>
                    <a:pt x="3895" y="1040"/>
                    <a:pt x="3895" y="1053"/>
                  </a:cubicBezTo>
                  <a:cubicBezTo>
                    <a:pt x="3895" y="1066"/>
                    <a:pt x="3906" y="1077"/>
                    <a:pt x="3919" y="1077"/>
                  </a:cubicBezTo>
                  <a:cubicBezTo>
                    <a:pt x="3932" y="1077"/>
                    <a:pt x="3943" y="1066"/>
                    <a:pt x="3943" y="1053"/>
                  </a:cubicBezTo>
                  <a:cubicBezTo>
                    <a:pt x="3943" y="1040"/>
                    <a:pt x="3932" y="1029"/>
                    <a:pt x="3919" y="1029"/>
                  </a:cubicBezTo>
                  <a:moveTo>
                    <a:pt x="2221" y="1028"/>
                  </a:moveTo>
                  <a:cubicBezTo>
                    <a:pt x="2207" y="1028"/>
                    <a:pt x="2196" y="1039"/>
                    <a:pt x="2196" y="1053"/>
                  </a:cubicBezTo>
                  <a:cubicBezTo>
                    <a:pt x="2196" y="1067"/>
                    <a:pt x="2207" y="1078"/>
                    <a:pt x="2221" y="1078"/>
                  </a:cubicBezTo>
                  <a:cubicBezTo>
                    <a:pt x="2235" y="1078"/>
                    <a:pt x="2246" y="1067"/>
                    <a:pt x="2246" y="1053"/>
                  </a:cubicBezTo>
                  <a:cubicBezTo>
                    <a:pt x="2246" y="1039"/>
                    <a:pt x="2235" y="1028"/>
                    <a:pt x="2221" y="1028"/>
                  </a:cubicBezTo>
                  <a:moveTo>
                    <a:pt x="3788" y="1028"/>
                  </a:moveTo>
                  <a:cubicBezTo>
                    <a:pt x="3775" y="1028"/>
                    <a:pt x="3763" y="1039"/>
                    <a:pt x="3763" y="1053"/>
                  </a:cubicBezTo>
                  <a:cubicBezTo>
                    <a:pt x="3763" y="1067"/>
                    <a:pt x="3775" y="1078"/>
                    <a:pt x="3788" y="1078"/>
                  </a:cubicBezTo>
                  <a:cubicBezTo>
                    <a:pt x="3802" y="1078"/>
                    <a:pt x="3813" y="1067"/>
                    <a:pt x="3813" y="1053"/>
                  </a:cubicBezTo>
                  <a:cubicBezTo>
                    <a:pt x="3813" y="1039"/>
                    <a:pt x="3802" y="1028"/>
                    <a:pt x="3788" y="1028"/>
                  </a:cubicBezTo>
                  <a:moveTo>
                    <a:pt x="2352" y="1027"/>
                  </a:moveTo>
                  <a:cubicBezTo>
                    <a:pt x="2337" y="1027"/>
                    <a:pt x="2326" y="1038"/>
                    <a:pt x="2326" y="1053"/>
                  </a:cubicBezTo>
                  <a:cubicBezTo>
                    <a:pt x="2326" y="1067"/>
                    <a:pt x="2337" y="1079"/>
                    <a:pt x="2352" y="1079"/>
                  </a:cubicBezTo>
                  <a:cubicBezTo>
                    <a:pt x="2366" y="1079"/>
                    <a:pt x="2378" y="1067"/>
                    <a:pt x="2378" y="1053"/>
                  </a:cubicBezTo>
                  <a:cubicBezTo>
                    <a:pt x="2378" y="1038"/>
                    <a:pt x="2366" y="1027"/>
                    <a:pt x="2352" y="1027"/>
                  </a:cubicBezTo>
                  <a:moveTo>
                    <a:pt x="3658" y="1027"/>
                  </a:moveTo>
                  <a:cubicBezTo>
                    <a:pt x="3643" y="1027"/>
                    <a:pt x="3632" y="1038"/>
                    <a:pt x="3632" y="1053"/>
                  </a:cubicBezTo>
                  <a:cubicBezTo>
                    <a:pt x="3632" y="1067"/>
                    <a:pt x="3643" y="1079"/>
                    <a:pt x="3658" y="1079"/>
                  </a:cubicBezTo>
                  <a:cubicBezTo>
                    <a:pt x="3672" y="1079"/>
                    <a:pt x="3684" y="1067"/>
                    <a:pt x="3684" y="1053"/>
                  </a:cubicBezTo>
                  <a:cubicBezTo>
                    <a:pt x="3684" y="1038"/>
                    <a:pt x="3672" y="1027"/>
                    <a:pt x="3658" y="1027"/>
                  </a:cubicBezTo>
                  <a:moveTo>
                    <a:pt x="2482" y="1026"/>
                  </a:moveTo>
                  <a:cubicBezTo>
                    <a:pt x="2468" y="1026"/>
                    <a:pt x="2456" y="1038"/>
                    <a:pt x="2456" y="1053"/>
                  </a:cubicBezTo>
                  <a:cubicBezTo>
                    <a:pt x="2456" y="1068"/>
                    <a:pt x="2468" y="1080"/>
                    <a:pt x="2482" y="1080"/>
                  </a:cubicBezTo>
                  <a:cubicBezTo>
                    <a:pt x="2497" y="1080"/>
                    <a:pt x="2509" y="1068"/>
                    <a:pt x="2509" y="1053"/>
                  </a:cubicBezTo>
                  <a:cubicBezTo>
                    <a:pt x="2509" y="1038"/>
                    <a:pt x="2497" y="1026"/>
                    <a:pt x="2482" y="1026"/>
                  </a:cubicBezTo>
                  <a:moveTo>
                    <a:pt x="3527" y="1026"/>
                  </a:moveTo>
                  <a:cubicBezTo>
                    <a:pt x="3512" y="1026"/>
                    <a:pt x="3500" y="1038"/>
                    <a:pt x="3500" y="1053"/>
                  </a:cubicBezTo>
                  <a:cubicBezTo>
                    <a:pt x="3500" y="1068"/>
                    <a:pt x="3512" y="1080"/>
                    <a:pt x="3527" y="1080"/>
                  </a:cubicBezTo>
                  <a:cubicBezTo>
                    <a:pt x="3542" y="1080"/>
                    <a:pt x="3554" y="1068"/>
                    <a:pt x="3554" y="1053"/>
                  </a:cubicBezTo>
                  <a:cubicBezTo>
                    <a:pt x="3554" y="1038"/>
                    <a:pt x="3542" y="1026"/>
                    <a:pt x="3527" y="1026"/>
                  </a:cubicBezTo>
                  <a:moveTo>
                    <a:pt x="2613" y="1025"/>
                  </a:moveTo>
                  <a:cubicBezTo>
                    <a:pt x="2598" y="1025"/>
                    <a:pt x="2585" y="1038"/>
                    <a:pt x="2585" y="1053"/>
                  </a:cubicBezTo>
                  <a:cubicBezTo>
                    <a:pt x="2585" y="1068"/>
                    <a:pt x="2598" y="1080"/>
                    <a:pt x="2613" y="1080"/>
                  </a:cubicBezTo>
                  <a:cubicBezTo>
                    <a:pt x="2628" y="1080"/>
                    <a:pt x="2641" y="1068"/>
                    <a:pt x="2641" y="1053"/>
                  </a:cubicBezTo>
                  <a:cubicBezTo>
                    <a:pt x="2641" y="1038"/>
                    <a:pt x="2628" y="1025"/>
                    <a:pt x="2613" y="1025"/>
                  </a:cubicBezTo>
                  <a:moveTo>
                    <a:pt x="3397" y="1025"/>
                  </a:moveTo>
                  <a:cubicBezTo>
                    <a:pt x="3381" y="1025"/>
                    <a:pt x="3369" y="1038"/>
                    <a:pt x="3369" y="1053"/>
                  </a:cubicBezTo>
                  <a:cubicBezTo>
                    <a:pt x="3369" y="1068"/>
                    <a:pt x="3381" y="1080"/>
                    <a:pt x="3397" y="1080"/>
                  </a:cubicBezTo>
                  <a:cubicBezTo>
                    <a:pt x="3412" y="1080"/>
                    <a:pt x="3424" y="1068"/>
                    <a:pt x="3424" y="1053"/>
                  </a:cubicBezTo>
                  <a:cubicBezTo>
                    <a:pt x="3424" y="1038"/>
                    <a:pt x="3412" y="1025"/>
                    <a:pt x="3397" y="1025"/>
                  </a:cubicBezTo>
                  <a:moveTo>
                    <a:pt x="2744" y="1025"/>
                  </a:moveTo>
                  <a:cubicBezTo>
                    <a:pt x="2728" y="1025"/>
                    <a:pt x="2715" y="1037"/>
                    <a:pt x="2715" y="1053"/>
                  </a:cubicBezTo>
                  <a:cubicBezTo>
                    <a:pt x="2715" y="1069"/>
                    <a:pt x="2728" y="1081"/>
                    <a:pt x="2744" y="1081"/>
                  </a:cubicBezTo>
                  <a:cubicBezTo>
                    <a:pt x="2759" y="1081"/>
                    <a:pt x="2772" y="1069"/>
                    <a:pt x="2772" y="1053"/>
                  </a:cubicBezTo>
                  <a:cubicBezTo>
                    <a:pt x="2772" y="1037"/>
                    <a:pt x="2759" y="1025"/>
                    <a:pt x="2744" y="1025"/>
                  </a:cubicBezTo>
                  <a:moveTo>
                    <a:pt x="3266" y="1025"/>
                  </a:moveTo>
                  <a:cubicBezTo>
                    <a:pt x="3250" y="1025"/>
                    <a:pt x="3238" y="1037"/>
                    <a:pt x="3238" y="1053"/>
                  </a:cubicBezTo>
                  <a:cubicBezTo>
                    <a:pt x="3238" y="1069"/>
                    <a:pt x="3250" y="1081"/>
                    <a:pt x="3266" y="1081"/>
                  </a:cubicBezTo>
                  <a:cubicBezTo>
                    <a:pt x="3282" y="1081"/>
                    <a:pt x="3294" y="1069"/>
                    <a:pt x="3294" y="1053"/>
                  </a:cubicBezTo>
                  <a:cubicBezTo>
                    <a:pt x="3294" y="1037"/>
                    <a:pt x="3282" y="1025"/>
                    <a:pt x="3266" y="1025"/>
                  </a:cubicBezTo>
                  <a:moveTo>
                    <a:pt x="2874" y="1024"/>
                  </a:moveTo>
                  <a:cubicBezTo>
                    <a:pt x="2858" y="1024"/>
                    <a:pt x="2846" y="1037"/>
                    <a:pt x="2846" y="1053"/>
                  </a:cubicBezTo>
                  <a:cubicBezTo>
                    <a:pt x="2846" y="1069"/>
                    <a:pt x="2858" y="1082"/>
                    <a:pt x="2874" y="1082"/>
                  </a:cubicBezTo>
                  <a:cubicBezTo>
                    <a:pt x="2890" y="1082"/>
                    <a:pt x="2903" y="1069"/>
                    <a:pt x="2903" y="1053"/>
                  </a:cubicBezTo>
                  <a:cubicBezTo>
                    <a:pt x="2903" y="1037"/>
                    <a:pt x="2890" y="1024"/>
                    <a:pt x="2874" y="1024"/>
                  </a:cubicBezTo>
                  <a:moveTo>
                    <a:pt x="3005" y="1024"/>
                  </a:moveTo>
                  <a:cubicBezTo>
                    <a:pt x="2989" y="1024"/>
                    <a:pt x="2976" y="1037"/>
                    <a:pt x="2976" y="1053"/>
                  </a:cubicBezTo>
                  <a:cubicBezTo>
                    <a:pt x="2976" y="1069"/>
                    <a:pt x="2989" y="1082"/>
                    <a:pt x="3005" y="1082"/>
                  </a:cubicBezTo>
                  <a:cubicBezTo>
                    <a:pt x="3021" y="1082"/>
                    <a:pt x="3033" y="1069"/>
                    <a:pt x="3033" y="1053"/>
                  </a:cubicBezTo>
                  <a:cubicBezTo>
                    <a:pt x="3033" y="1037"/>
                    <a:pt x="3021" y="1024"/>
                    <a:pt x="3005" y="1024"/>
                  </a:cubicBezTo>
                  <a:moveTo>
                    <a:pt x="3135" y="1024"/>
                  </a:moveTo>
                  <a:cubicBezTo>
                    <a:pt x="3120" y="1024"/>
                    <a:pt x="3107" y="1037"/>
                    <a:pt x="3107" y="1053"/>
                  </a:cubicBezTo>
                  <a:cubicBezTo>
                    <a:pt x="3107" y="1069"/>
                    <a:pt x="3120" y="1082"/>
                    <a:pt x="3135" y="1082"/>
                  </a:cubicBezTo>
                  <a:cubicBezTo>
                    <a:pt x="3151" y="1082"/>
                    <a:pt x="3164" y="1069"/>
                    <a:pt x="3164" y="1053"/>
                  </a:cubicBezTo>
                  <a:cubicBezTo>
                    <a:pt x="3164" y="1037"/>
                    <a:pt x="3151" y="1024"/>
                    <a:pt x="3135" y="1024"/>
                  </a:cubicBezTo>
                  <a:moveTo>
                    <a:pt x="2091" y="897"/>
                  </a:moveTo>
                  <a:cubicBezTo>
                    <a:pt x="2077" y="897"/>
                    <a:pt x="2065" y="908"/>
                    <a:pt x="2065" y="922"/>
                  </a:cubicBezTo>
                  <a:cubicBezTo>
                    <a:pt x="2065" y="936"/>
                    <a:pt x="2077" y="948"/>
                    <a:pt x="2091" y="948"/>
                  </a:cubicBezTo>
                  <a:cubicBezTo>
                    <a:pt x="2105" y="948"/>
                    <a:pt x="2116" y="936"/>
                    <a:pt x="2116" y="922"/>
                  </a:cubicBezTo>
                  <a:cubicBezTo>
                    <a:pt x="2116" y="908"/>
                    <a:pt x="2105" y="897"/>
                    <a:pt x="2091" y="897"/>
                  </a:cubicBezTo>
                  <a:moveTo>
                    <a:pt x="3919" y="897"/>
                  </a:moveTo>
                  <a:cubicBezTo>
                    <a:pt x="3905" y="897"/>
                    <a:pt x="3894" y="908"/>
                    <a:pt x="3894" y="922"/>
                  </a:cubicBezTo>
                  <a:cubicBezTo>
                    <a:pt x="3894" y="936"/>
                    <a:pt x="3905" y="948"/>
                    <a:pt x="3919" y="948"/>
                  </a:cubicBezTo>
                  <a:cubicBezTo>
                    <a:pt x="3933" y="948"/>
                    <a:pt x="3944" y="936"/>
                    <a:pt x="3944" y="922"/>
                  </a:cubicBezTo>
                  <a:cubicBezTo>
                    <a:pt x="3944" y="908"/>
                    <a:pt x="3933" y="897"/>
                    <a:pt x="3919" y="897"/>
                  </a:cubicBezTo>
                  <a:moveTo>
                    <a:pt x="2221" y="896"/>
                  </a:moveTo>
                  <a:cubicBezTo>
                    <a:pt x="2207" y="896"/>
                    <a:pt x="2195" y="908"/>
                    <a:pt x="2195" y="922"/>
                  </a:cubicBezTo>
                  <a:cubicBezTo>
                    <a:pt x="2195" y="937"/>
                    <a:pt x="2207" y="949"/>
                    <a:pt x="2221" y="949"/>
                  </a:cubicBezTo>
                  <a:cubicBezTo>
                    <a:pt x="2236" y="949"/>
                    <a:pt x="2248" y="937"/>
                    <a:pt x="2248" y="922"/>
                  </a:cubicBezTo>
                  <a:cubicBezTo>
                    <a:pt x="2248" y="908"/>
                    <a:pt x="2236" y="896"/>
                    <a:pt x="2221" y="896"/>
                  </a:cubicBezTo>
                  <a:moveTo>
                    <a:pt x="3788" y="896"/>
                  </a:moveTo>
                  <a:cubicBezTo>
                    <a:pt x="3774" y="896"/>
                    <a:pt x="3762" y="908"/>
                    <a:pt x="3762" y="922"/>
                  </a:cubicBezTo>
                  <a:cubicBezTo>
                    <a:pt x="3762" y="937"/>
                    <a:pt x="3774" y="949"/>
                    <a:pt x="3788" y="949"/>
                  </a:cubicBezTo>
                  <a:cubicBezTo>
                    <a:pt x="3803" y="949"/>
                    <a:pt x="3815" y="937"/>
                    <a:pt x="3815" y="922"/>
                  </a:cubicBezTo>
                  <a:cubicBezTo>
                    <a:pt x="3815" y="908"/>
                    <a:pt x="3803" y="896"/>
                    <a:pt x="3788" y="896"/>
                  </a:cubicBezTo>
                  <a:moveTo>
                    <a:pt x="2352" y="895"/>
                  </a:moveTo>
                  <a:cubicBezTo>
                    <a:pt x="2337" y="895"/>
                    <a:pt x="2324" y="907"/>
                    <a:pt x="2324" y="922"/>
                  </a:cubicBezTo>
                  <a:cubicBezTo>
                    <a:pt x="2324" y="937"/>
                    <a:pt x="2337" y="950"/>
                    <a:pt x="2352" y="950"/>
                  </a:cubicBezTo>
                  <a:cubicBezTo>
                    <a:pt x="2367" y="950"/>
                    <a:pt x="2379" y="937"/>
                    <a:pt x="2379" y="922"/>
                  </a:cubicBezTo>
                  <a:cubicBezTo>
                    <a:pt x="2379" y="907"/>
                    <a:pt x="2367" y="895"/>
                    <a:pt x="2352" y="895"/>
                  </a:cubicBezTo>
                  <a:moveTo>
                    <a:pt x="3658" y="894"/>
                  </a:moveTo>
                  <a:cubicBezTo>
                    <a:pt x="3642" y="894"/>
                    <a:pt x="3630" y="907"/>
                    <a:pt x="3630" y="922"/>
                  </a:cubicBezTo>
                  <a:cubicBezTo>
                    <a:pt x="3630" y="938"/>
                    <a:pt x="3642" y="950"/>
                    <a:pt x="3658" y="950"/>
                  </a:cubicBezTo>
                  <a:cubicBezTo>
                    <a:pt x="3673" y="950"/>
                    <a:pt x="3686" y="938"/>
                    <a:pt x="3686" y="922"/>
                  </a:cubicBezTo>
                  <a:cubicBezTo>
                    <a:pt x="3686" y="907"/>
                    <a:pt x="3673" y="894"/>
                    <a:pt x="3658" y="894"/>
                  </a:cubicBezTo>
                  <a:moveTo>
                    <a:pt x="2482" y="894"/>
                  </a:moveTo>
                  <a:cubicBezTo>
                    <a:pt x="2467" y="894"/>
                    <a:pt x="2454" y="906"/>
                    <a:pt x="2454" y="922"/>
                  </a:cubicBezTo>
                  <a:cubicBezTo>
                    <a:pt x="2454" y="938"/>
                    <a:pt x="2467" y="951"/>
                    <a:pt x="2482" y="951"/>
                  </a:cubicBezTo>
                  <a:cubicBezTo>
                    <a:pt x="2498" y="951"/>
                    <a:pt x="2511" y="938"/>
                    <a:pt x="2511" y="922"/>
                  </a:cubicBezTo>
                  <a:cubicBezTo>
                    <a:pt x="2511" y="906"/>
                    <a:pt x="2498" y="894"/>
                    <a:pt x="2482" y="894"/>
                  </a:cubicBezTo>
                  <a:moveTo>
                    <a:pt x="3527" y="894"/>
                  </a:moveTo>
                  <a:cubicBezTo>
                    <a:pt x="3511" y="894"/>
                    <a:pt x="3499" y="906"/>
                    <a:pt x="3499" y="922"/>
                  </a:cubicBezTo>
                  <a:cubicBezTo>
                    <a:pt x="3499" y="938"/>
                    <a:pt x="3511" y="951"/>
                    <a:pt x="3527" y="951"/>
                  </a:cubicBezTo>
                  <a:cubicBezTo>
                    <a:pt x="3543" y="951"/>
                    <a:pt x="3556" y="938"/>
                    <a:pt x="3556" y="922"/>
                  </a:cubicBezTo>
                  <a:cubicBezTo>
                    <a:pt x="3556" y="906"/>
                    <a:pt x="3543" y="894"/>
                    <a:pt x="3527" y="894"/>
                  </a:cubicBezTo>
                  <a:moveTo>
                    <a:pt x="2613" y="893"/>
                  </a:moveTo>
                  <a:cubicBezTo>
                    <a:pt x="2597" y="893"/>
                    <a:pt x="2584" y="906"/>
                    <a:pt x="2584" y="922"/>
                  </a:cubicBezTo>
                  <a:cubicBezTo>
                    <a:pt x="2584" y="938"/>
                    <a:pt x="2597" y="952"/>
                    <a:pt x="2613" y="952"/>
                  </a:cubicBezTo>
                  <a:cubicBezTo>
                    <a:pt x="2629" y="952"/>
                    <a:pt x="2642" y="938"/>
                    <a:pt x="2642" y="922"/>
                  </a:cubicBezTo>
                  <a:cubicBezTo>
                    <a:pt x="2642" y="906"/>
                    <a:pt x="2629" y="893"/>
                    <a:pt x="2613" y="893"/>
                  </a:cubicBezTo>
                  <a:moveTo>
                    <a:pt x="3397" y="893"/>
                  </a:moveTo>
                  <a:cubicBezTo>
                    <a:pt x="3380" y="893"/>
                    <a:pt x="3367" y="906"/>
                    <a:pt x="3367" y="922"/>
                  </a:cubicBezTo>
                  <a:cubicBezTo>
                    <a:pt x="3367" y="938"/>
                    <a:pt x="3380" y="952"/>
                    <a:pt x="3397" y="952"/>
                  </a:cubicBezTo>
                  <a:cubicBezTo>
                    <a:pt x="3413" y="952"/>
                    <a:pt x="3426" y="938"/>
                    <a:pt x="3426" y="922"/>
                  </a:cubicBezTo>
                  <a:cubicBezTo>
                    <a:pt x="3426" y="906"/>
                    <a:pt x="3413" y="893"/>
                    <a:pt x="3397" y="893"/>
                  </a:cubicBezTo>
                  <a:moveTo>
                    <a:pt x="2744" y="892"/>
                  </a:moveTo>
                  <a:cubicBezTo>
                    <a:pt x="2727" y="892"/>
                    <a:pt x="2714" y="906"/>
                    <a:pt x="2714" y="922"/>
                  </a:cubicBezTo>
                  <a:cubicBezTo>
                    <a:pt x="2714" y="939"/>
                    <a:pt x="2727" y="952"/>
                    <a:pt x="2744" y="952"/>
                  </a:cubicBezTo>
                  <a:cubicBezTo>
                    <a:pt x="2760" y="952"/>
                    <a:pt x="2774" y="939"/>
                    <a:pt x="2774" y="922"/>
                  </a:cubicBezTo>
                  <a:cubicBezTo>
                    <a:pt x="2774" y="906"/>
                    <a:pt x="2760" y="892"/>
                    <a:pt x="2744" y="892"/>
                  </a:cubicBezTo>
                  <a:moveTo>
                    <a:pt x="3266" y="892"/>
                  </a:moveTo>
                  <a:cubicBezTo>
                    <a:pt x="3249" y="892"/>
                    <a:pt x="3236" y="906"/>
                    <a:pt x="3236" y="922"/>
                  </a:cubicBezTo>
                  <a:cubicBezTo>
                    <a:pt x="3236" y="939"/>
                    <a:pt x="3249" y="952"/>
                    <a:pt x="3266" y="952"/>
                  </a:cubicBezTo>
                  <a:cubicBezTo>
                    <a:pt x="3283" y="952"/>
                    <a:pt x="3296" y="939"/>
                    <a:pt x="3296" y="922"/>
                  </a:cubicBezTo>
                  <a:cubicBezTo>
                    <a:pt x="3296" y="906"/>
                    <a:pt x="3283" y="892"/>
                    <a:pt x="3266" y="892"/>
                  </a:cubicBezTo>
                  <a:moveTo>
                    <a:pt x="2874" y="892"/>
                  </a:moveTo>
                  <a:cubicBezTo>
                    <a:pt x="2857" y="892"/>
                    <a:pt x="2844" y="905"/>
                    <a:pt x="2844" y="922"/>
                  </a:cubicBezTo>
                  <a:cubicBezTo>
                    <a:pt x="2844" y="939"/>
                    <a:pt x="2857" y="953"/>
                    <a:pt x="2874" y="953"/>
                  </a:cubicBezTo>
                  <a:cubicBezTo>
                    <a:pt x="2891" y="953"/>
                    <a:pt x="2905" y="939"/>
                    <a:pt x="2905" y="922"/>
                  </a:cubicBezTo>
                  <a:cubicBezTo>
                    <a:pt x="2905" y="905"/>
                    <a:pt x="2891" y="892"/>
                    <a:pt x="2874" y="892"/>
                  </a:cubicBezTo>
                  <a:moveTo>
                    <a:pt x="3135" y="892"/>
                  </a:moveTo>
                  <a:cubicBezTo>
                    <a:pt x="3119" y="892"/>
                    <a:pt x="3105" y="905"/>
                    <a:pt x="3105" y="922"/>
                  </a:cubicBezTo>
                  <a:cubicBezTo>
                    <a:pt x="3105" y="939"/>
                    <a:pt x="3119" y="953"/>
                    <a:pt x="3135" y="953"/>
                  </a:cubicBezTo>
                  <a:cubicBezTo>
                    <a:pt x="3152" y="953"/>
                    <a:pt x="3166" y="939"/>
                    <a:pt x="3166" y="922"/>
                  </a:cubicBezTo>
                  <a:cubicBezTo>
                    <a:pt x="3166" y="905"/>
                    <a:pt x="3152" y="892"/>
                    <a:pt x="3135" y="892"/>
                  </a:cubicBezTo>
                  <a:moveTo>
                    <a:pt x="3005" y="892"/>
                  </a:moveTo>
                  <a:cubicBezTo>
                    <a:pt x="2988" y="892"/>
                    <a:pt x="2974" y="905"/>
                    <a:pt x="2974" y="922"/>
                  </a:cubicBezTo>
                  <a:cubicBezTo>
                    <a:pt x="2974" y="939"/>
                    <a:pt x="2988" y="953"/>
                    <a:pt x="3005" y="953"/>
                  </a:cubicBezTo>
                  <a:cubicBezTo>
                    <a:pt x="3022" y="953"/>
                    <a:pt x="3036" y="939"/>
                    <a:pt x="3036" y="922"/>
                  </a:cubicBezTo>
                  <a:cubicBezTo>
                    <a:pt x="3036" y="905"/>
                    <a:pt x="3022" y="892"/>
                    <a:pt x="3005" y="892"/>
                  </a:cubicBezTo>
                  <a:moveTo>
                    <a:pt x="131" y="791"/>
                  </a:moveTo>
                  <a:cubicBezTo>
                    <a:pt x="131" y="792"/>
                    <a:pt x="131" y="792"/>
                    <a:pt x="131" y="792"/>
                  </a:cubicBezTo>
                  <a:cubicBezTo>
                    <a:pt x="131" y="792"/>
                    <a:pt x="131" y="792"/>
                    <a:pt x="131" y="792"/>
                  </a:cubicBezTo>
                  <a:cubicBezTo>
                    <a:pt x="132" y="792"/>
                    <a:pt x="132" y="792"/>
                    <a:pt x="132" y="792"/>
                  </a:cubicBezTo>
                  <a:cubicBezTo>
                    <a:pt x="131" y="791"/>
                    <a:pt x="131" y="791"/>
                    <a:pt x="131" y="791"/>
                  </a:cubicBezTo>
                  <a:moveTo>
                    <a:pt x="5878" y="791"/>
                  </a:moveTo>
                  <a:cubicBezTo>
                    <a:pt x="5878" y="792"/>
                    <a:pt x="5878" y="792"/>
                    <a:pt x="5878" y="792"/>
                  </a:cubicBezTo>
                  <a:cubicBezTo>
                    <a:pt x="5878" y="792"/>
                    <a:pt x="5878" y="792"/>
                    <a:pt x="5878" y="792"/>
                  </a:cubicBezTo>
                  <a:cubicBezTo>
                    <a:pt x="5879" y="792"/>
                    <a:pt x="5879" y="792"/>
                    <a:pt x="5879" y="792"/>
                  </a:cubicBezTo>
                  <a:cubicBezTo>
                    <a:pt x="5878" y="791"/>
                    <a:pt x="5878" y="791"/>
                    <a:pt x="5878" y="791"/>
                  </a:cubicBezTo>
                  <a:moveTo>
                    <a:pt x="262" y="790"/>
                  </a:moveTo>
                  <a:cubicBezTo>
                    <a:pt x="261" y="790"/>
                    <a:pt x="260" y="791"/>
                    <a:pt x="260" y="792"/>
                  </a:cubicBezTo>
                  <a:cubicBezTo>
                    <a:pt x="260" y="793"/>
                    <a:pt x="261" y="794"/>
                    <a:pt x="262" y="794"/>
                  </a:cubicBezTo>
                  <a:cubicBezTo>
                    <a:pt x="263" y="794"/>
                    <a:pt x="264" y="793"/>
                    <a:pt x="264" y="792"/>
                  </a:cubicBezTo>
                  <a:cubicBezTo>
                    <a:pt x="264" y="791"/>
                    <a:pt x="263" y="790"/>
                    <a:pt x="262" y="790"/>
                  </a:cubicBezTo>
                  <a:moveTo>
                    <a:pt x="5748" y="790"/>
                  </a:moveTo>
                  <a:cubicBezTo>
                    <a:pt x="5746" y="790"/>
                    <a:pt x="5745" y="790"/>
                    <a:pt x="5745" y="792"/>
                  </a:cubicBezTo>
                  <a:cubicBezTo>
                    <a:pt x="5745" y="793"/>
                    <a:pt x="5746" y="794"/>
                    <a:pt x="5748" y="794"/>
                  </a:cubicBezTo>
                  <a:cubicBezTo>
                    <a:pt x="5749" y="794"/>
                    <a:pt x="5750" y="793"/>
                    <a:pt x="5750" y="792"/>
                  </a:cubicBezTo>
                  <a:cubicBezTo>
                    <a:pt x="5750" y="790"/>
                    <a:pt x="5749" y="790"/>
                    <a:pt x="5748" y="790"/>
                  </a:cubicBezTo>
                  <a:moveTo>
                    <a:pt x="393" y="788"/>
                  </a:moveTo>
                  <a:cubicBezTo>
                    <a:pt x="390" y="788"/>
                    <a:pt x="389" y="789"/>
                    <a:pt x="389" y="792"/>
                  </a:cubicBezTo>
                  <a:cubicBezTo>
                    <a:pt x="389" y="794"/>
                    <a:pt x="390" y="796"/>
                    <a:pt x="393" y="796"/>
                  </a:cubicBezTo>
                  <a:cubicBezTo>
                    <a:pt x="395" y="796"/>
                    <a:pt x="397" y="794"/>
                    <a:pt x="397" y="792"/>
                  </a:cubicBezTo>
                  <a:cubicBezTo>
                    <a:pt x="397" y="789"/>
                    <a:pt x="395" y="788"/>
                    <a:pt x="393" y="788"/>
                  </a:cubicBezTo>
                  <a:moveTo>
                    <a:pt x="5617" y="788"/>
                  </a:moveTo>
                  <a:cubicBezTo>
                    <a:pt x="5615" y="788"/>
                    <a:pt x="5613" y="789"/>
                    <a:pt x="5613" y="792"/>
                  </a:cubicBezTo>
                  <a:cubicBezTo>
                    <a:pt x="5613" y="794"/>
                    <a:pt x="5615" y="796"/>
                    <a:pt x="5617" y="796"/>
                  </a:cubicBezTo>
                  <a:cubicBezTo>
                    <a:pt x="5619" y="796"/>
                    <a:pt x="5621" y="794"/>
                    <a:pt x="5621" y="792"/>
                  </a:cubicBezTo>
                  <a:cubicBezTo>
                    <a:pt x="5621" y="789"/>
                    <a:pt x="5619" y="788"/>
                    <a:pt x="5617" y="788"/>
                  </a:cubicBezTo>
                  <a:moveTo>
                    <a:pt x="523" y="786"/>
                  </a:moveTo>
                  <a:cubicBezTo>
                    <a:pt x="520" y="786"/>
                    <a:pt x="517" y="788"/>
                    <a:pt x="517" y="792"/>
                  </a:cubicBezTo>
                  <a:cubicBezTo>
                    <a:pt x="517" y="795"/>
                    <a:pt x="520" y="797"/>
                    <a:pt x="523" y="797"/>
                  </a:cubicBezTo>
                  <a:cubicBezTo>
                    <a:pt x="526" y="797"/>
                    <a:pt x="529" y="795"/>
                    <a:pt x="529" y="792"/>
                  </a:cubicBezTo>
                  <a:cubicBezTo>
                    <a:pt x="529" y="788"/>
                    <a:pt x="526" y="786"/>
                    <a:pt x="523" y="786"/>
                  </a:cubicBezTo>
                  <a:moveTo>
                    <a:pt x="5486" y="786"/>
                  </a:moveTo>
                  <a:cubicBezTo>
                    <a:pt x="5483" y="786"/>
                    <a:pt x="5481" y="788"/>
                    <a:pt x="5481" y="792"/>
                  </a:cubicBezTo>
                  <a:cubicBezTo>
                    <a:pt x="5481" y="795"/>
                    <a:pt x="5483" y="797"/>
                    <a:pt x="5486" y="797"/>
                  </a:cubicBezTo>
                  <a:cubicBezTo>
                    <a:pt x="5490" y="797"/>
                    <a:pt x="5492" y="795"/>
                    <a:pt x="5492" y="792"/>
                  </a:cubicBezTo>
                  <a:cubicBezTo>
                    <a:pt x="5492" y="788"/>
                    <a:pt x="5490" y="786"/>
                    <a:pt x="5486" y="786"/>
                  </a:cubicBezTo>
                  <a:moveTo>
                    <a:pt x="654" y="784"/>
                  </a:moveTo>
                  <a:cubicBezTo>
                    <a:pt x="650" y="784"/>
                    <a:pt x="646" y="787"/>
                    <a:pt x="646" y="792"/>
                  </a:cubicBezTo>
                  <a:cubicBezTo>
                    <a:pt x="646" y="796"/>
                    <a:pt x="650" y="799"/>
                    <a:pt x="654" y="799"/>
                  </a:cubicBezTo>
                  <a:cubicBezTo>
                    <a:pt x="658" y="799"/>
                    <a:pt x="661" y="796"/>
                    <a:pt x="661" y="792"/>
                  </a:cubicBezTo>
                  <a:cubicBezTo>
                    <a:pt x="661" y="787"/>
                    <a:pt x="658" y="784"/>
                    <a:pt x="654" y="784"/>
                  </a:cubicBezTo>
                  <a:moveTo>
                    <a:pt x="5356" y="784"/>
                  </a:moveTo>
                  <a:cubicBezTo>
                    <a:pt x="5351" y="784"/>
                    <a:pt x="5348" y="787"/>
                    <a:pt x="5348" y="792"/>
                  </a:cubicBezTo>
                  <a:cubicBezTo>
                    <a:pt x="5348" y="796"/>
                    <a:pt x="5351" y="800"/>
                    <a:pt x="5356" y="800"/>
                  </a:cubicBezTo>
                  <a:cubicBezTo>
                    <a:pt x="5360" y="800"/>
                    <a:pt x="5364" y="796"/>
                    <a:pt x="5364" y="792"/>
                  </a:cubicBezTo>
                  <a:cubicBezTo>
                    <a:pt x="5364" y="787"/>
                    <a:pt x="5360" y="784"/>
                    <a:pt x="5356" y="784"/>
                  </a:cubicBezTo>
                  <a:moveTo>
                    <a:pt x="784" y="782"/>
                  </a:moveTo>
                  <a:cubicBezTo>
                    <a:pt x="779" y="782"/>
                    <a:pt x="775" y="786"/>
                    <a:pt x="775" y="792"/>
                  </a:cubicBezTo>
                  <a:cubicBezTo>
                    <a:pt x="775" y="797"/>
                    <a:pt x="779" y="801"/>
                    <a:pt x="784" y="801"/>
                  </a:cubicBezTo>
                  <a:cubicBezTo>
                    <a:pt x="790" y="801"/>
                    <a:pt x="794" y="797"/>
                    <a:pt x="794" y="792"/>
                  </a:cubicBezTo>
                  <a:cubicBezTo>
                    <a:pt x="794" y="786"/>
                    <a:pt x="790" y="782"/>
                    <a:pt x="784" y="782"/>
                  </a:cubicBezTo>
                  <a:moveTo>
                    <a:pt x="5225" y="782"/>
                  </a:moveTo>
                  <a:cubicBezTo>
                    <a:pt x="5220" y="782"/>
                    <a:pt x="5215" y="786"/>
                    <a:pt x="5215" y="792"/>
                  </a:cubicBezTo>
                  <a:cubicBezTo>
                    <a:pt x="5215" y="797"/>
                    <a:pt x="5220" y="801"/>
                    <a:pt x="5225" y="801"/>
                  </a:cubicBezTo>
                  <a:cubicBezTo>
                    <a:pt x="5231" y="801"/>
                    <a:pt x="5235" y="797"/>
                    <a:pt x="5235" y="792"/>
                  </a:cubicBezTo>
                  <a:cubicBezTo>
                    <a:pt x="5235" y="786"/>
                    <a:pt x="5231" y="782"/>
                    <a:pt x="5225" y="782"/>
                  </a:cubicBezTo>
                  <a:moveTo>
                    <a:pt x="915" y="780"/>
                  </a:moveTo>
                  <a:cubicBezTo>
                    <a:pt x="909" y="780"/>
                    <a:pt x="904" y="785"/>
                    <a:pt x="904" y="792"/>
                  </a:cubicBezTo>
                  <a:cubicBezTo>
                    <a:pt x="904" y="798"/>
                    <a:pt x="909" y="803"/>
                    <a:pt x="915" y="803"/>
                  </a:cubicBezTo>
                  <a:cubicBezTo>
                    <a:pt x="921" y="803"/>
                    <a:pt x="926" y="798"/>
                    <a:pt x="926" y="792"/>
                  </a:cubicBezTo>
                  <a:cubicBezTo>
                    <a:pt x="926" y="785"/>
                    <a:pt x="921" y="780"/>
                    <a:pt x="915" y="780"/>
                  </a:cubicBezTo>
                  <a:moveTo>
                    <a:pt x="5095" y="780"/>
                  </a:moveTo>
                  <a:cubicBezTo>
                    <a:pt x="5088" y="780"/>
                    <a:pt x="5083" y="785"/>
                    <a:pt x="5083" y="792"/>
                  </a:cubicBezTo>
                  <a:cubicBezTo>
                    <a:pt x="5083" y="798"/>
                    <a:pt x="5088" y="803"/>
                    <a:pt x="5095" y="803"/>
                  </a:cubicBezTo>
                  <a:cubicBezTo>
                    <a:pt x="5101" y="803"/>
                    <a:pt x="5106" y="798"/>
                    <a:pt x="5106" y="792"/>
                  </a:cubicBezTo>
                  <a:cubicBezTo>
                    <a:pt x="5106" y="785"/>
                    <a:pt x="5101" y="780"/>
                    <a:pt x="5095" y="780"/>
                  </a:cubicBezTo>
                  <a:moveTo>
                    <a:pt x="1046" y="779"/>
                  </a:moveTo>
                  <a:cubicBezTo>
                    <a:pt x="1039" y="779"/>
                    <a:pt x="1033" y="784"/>
                    <a:pt x="1033" y="792"/>
                  </a:cubicBezTo>
                  <a:cubicBezTo>
                    <a:pt x="1033" y="799"/>
                    <a:pt x="1039" y="805"/>
                    <a:pt x="1046" y="805"/>
                  </a:cubicBezTo>
                  <a:cubicBezTo>
                    <a:pt x="1053" y="805"/>
                    <a:pt x="1059" y="799"/>
                    <a:pt x="1059" y="792"/>
                  </a:cubicBezTo>
                  <a:cubicBezTo>
                    <a:pt x="1059" y="784"/>
                    <a:pt x="1053" y="779"/>
                    <a:pt x="1046" y="779"/>
                  </a:cubicBezTo>
                  <a:moveTo>
                    <a:pt x="4964" y="778"/>
                  </a:moveTo>
                  <a:cubicBezTo>
                    <a:pt x="4957" y="778"/>
                    <a:pt x="4951" y="784"/>
                    <a:pt x="4951" y="792"/>
                  </a:cubicBezTo>
                  <a:cubicBezTo>
                    <a:pt x="4951" y="799"/>
                    <a:pt x="4957" y="805"/>
                    <a:pt x="4964" y="805"/>
                  </a:cubicBezTo>
                  <a:cubicBezTo>
                    <a:pt x="4971" y="805"/>
                    <a:pt x="4977" y="799"/>
                    <a:pt x="4977" y="792"/>
                  </a:cubicBezTo>
                  <a:cubicBezTo>
                    <a:pt x="4977" y="784"/>
                    <a:pt x="4971" y="778"/>
                    <a:pt x="4964" y="778"/>
                  </a:cubicBezTo>
                  <a:moveTo>
                    <a:pt x="1176" y="777"/>
                  </a:moveTo>
                  <a:cubicBezTo>
                    <a:pt x="1168" y="777"/>
                    <a:pt x="1161" y="783"/>
                    <a:pt x="1161" y="792"/>
                  </a:cubicBezTo>
                  <a:cubicBezTo>
                    <a:pt x="1161" y="800"/>
                    <a:pt x="1168" y="807"/>
                    <a:pt x="1176" y="807"/>
                  </a:cubicBezTo>
                  <a:cubicBezTo>
                    <a:pt x="1185" y="807"/>
                    <a:pt x="1191" y="800"/>
                    <a:pt x="1191" y="792"/>
                  </a:cubicBezTo>
                  <a:cubicBezTo>
                    <a:pt x="1191" y="783"/>
                    <a:pt x="1185" y="777"/>
                    <a:pt x="1176" y="777"/>
                  </a:cubicBezTo>
                  <a:moveTo>
                    <a:pt x="4833" y="776"/>
                  </a:moveTo>
                  <a:cubicBezTo>
                    <a:pt x="4825" y="776"/>
                    <a:pt x="4818" y="783"/>
                    <a:pt x="4818" y="792"/>
                  </a:cubicBezTo>
                  <a:cubicBezTo>
                    <a:pt x="4818" y="800"/>
                    <a:pt x="4825" y="807"/>
                    <a:pt x="4833" y="807"/>
                  </a:cubicBezTo>
                  <a:cubicBezTo>
                    <a:pt x="4842" y="807"/>
                    <a:pt x="4849" y="800"/>
                    <a:pt x="4849" y="792"/>
                  </a:cubicBezTo>
                  <a:cubicBezTo>
                    <a:pt x="4849" y="783"/>
                    <a:pt x="4842" y="776"/>
                    <a:pt x="4833" y="776"/>
                  </a:cubicBezTo>
                  <a:moveTo>
                    <a:pt x="1307" y="775"/>
                  </a:moveTo>
                  <a:cubicBezTo>
                    <a:pt x="1298" y="775"/>
                    <a:pt x="1290" y="782"/>
                    <a:pt x="1290" y="792"/>
                  </a:cubicBezTo>
                  <a:cubicBezTo>
                    <a:pt x="1290" y="801"/>
                    <a:pt x="1298" y="809"/>
                    <a:pt x="1307" y="809"/>
                  </a:cubicBezTo>
                  <a:cubicBezTo>
                    <a:pt x="1316" y="809"/>
                    <a:pt x="1324" y="801"/>
                    <a:pt x="1324" y="792"/>
                  </a:cubicBezTo>
                  <a:cubicBezTo>
                    <a:pt x="1324" y="782"/>
                    <a:pt x="1316" y="775"/>
                    <a:pt x="1307" y="775"/>
                  </a:cubicBezTo>
                  <a:moveTo>
                    <a:pt x="4703" y="775"/>
                  </a:moveTo>
                  <a:cubicBezTo>
                    <a:pt x="4693" y="775"/>
                    <a:pt x="4686" y="782"/>
                    <a:pt x="4686" y="792"/>
                  </a:cubicBezTo>
                  <a:cubicBezTo>
                    <a:pt x="4686" y="801"/>
                    <a:pt x="4693" y="809"/>
                    <a:pt x="4703" y="809"/>
                  </a:cubicBezTo>
                  <a:cubicBezTo>
                    <a:pt x="4712" y="809"/>
                    <a:pt x="4720" y="801"/>
                    <a:pt x="4720" y="792"/>
                  </a:cubicBezTo>
                  <a:cubicBezTo>
                    <a:pt x="4720" y="782"/>
                    <a:pt x="4712" y="775"/>
                    <a:pt x="4703" y="775"/>
                  </a:cubicBezTo>
                  <a:moveTo>
                    <a:pt x="1438" y="773"/>
                  </a:moveTo>
                  <a:cubicBezTo>
                    <a:pt x="1427" y="773"/>
                    <a:pt x="1419" y="781"/>
                    <a:pt x="1419" y="792"/>
                  </a:cubicBezTo>
                  <a:cubicBezTo>
                    <a:pt x="1419" y="802"/>
                    <a:pt x="1427" y="810"/>
                    <a:pt x="1438" y="810"/>
                  </a:cubicBezTo>
                  <a:cubicBezTo>
                    <a:pt x="1448" y="810"/>
                    <a:pt x="1456" y="802"/>
                    <a:pt x="1456" y="792"/>
                  </a:cubicBezTo>
                  <a:cubicBezTo>
                    <a:pt x="1456" y="781"/>
                    <a:pt x="1448" y="773"/>
                    <a:pt x="1438" y="773"/>
                  </a:cubicBezTo>
                  <a:moveTo>
                    <a:pt x="4572" y="773"/>
                  </a:moveTo>
                  <a:cubicBezTo>
                    <a:pt x="4562" y="773"/>
                    <a:pt x="4553" y="781"/>
                    <a:pt x="4553" y="792"/>
                  </a:cubicBezTo>
                  <a:cubicBezTo>
                    <a:pt x="4553" y="802"/>
                    <a:pt x="4562" y="811"/>
                    <a:pt x="4572" y="811"/>
                  </a:cubicBezTo>
                  <a:cubicBezTo>
                    <a:pt x="4582" y="811"/>
                    <a:pt x="4591" y="802"/>
                    <a:pt x="4591" y="792"/>
                  </a:cubicBezTo>
                  <a:cubicBezTo>
                    <a:pt x="4591" y="781"/>
                    <a:pt x="4582" y="773"/>
                    <a:pt x="4572" y="773"/>
                  </a:cubicBezTo>
                  <a:moveTo>
                    <a:pt x="1568" y="771"/>
                  </a:moveTo>
                  <a:cubicBezTo>
                    <a:pt x="1557" y="771"/>
                    <a:pt x="1548" y="780"/>
                    <a:pt x="1548" y="792"/>
                  </a:cubicBezTo>
                  <a:cubicBezTo>
                    <a:pt x="1548" y="803"/>
                    <a:pt x="1557" y="812"/>
                    <a:pt x="1568" y="812"/>
                  </a:cubicBezTo>
                  <a:cubicBezTo>
                    <a:pt x="1579" y="812"/>
                    <a:pt x="1588" y="803"/>
                    <a:pt x="1588" y="792"/>
                  </a:cubicBezTo>
                  <a:cubicBezTo>
                    <a:pt x="1588" y="780"/>
                    <a:pt x="1579" y="771"/>
                    <a:pt x="1568" y="771"/>
                  </a:cubicBezTo>
                  <a:moveTo>
                    <a:pt x="4441" y="771"/>
                  </a:moveTo>
                  <a:cubicBezTo>
                    <a:pt x="4430" y="771"/>
                    <a:pt x="4421" y="780"/>
                    <a:pt x="4421" y="792"/>
                  </a:cubicBezTo>
                  <a:cubicBezTo>
                    <a:pt x="4421" y="803"/>
                    <a:pt x="4430" y="812"/>
                    <a:pt x="4441" y="812"/>
                  </a:cubicBezTo>
                  <a:cubicBezTo>
                    <a:pt x="4453" y="812"/>
                    <a:pt x="4462" y="803"/>
                    <a:pt x="4462" y="792"/>
                  </a:cubicBezTo>
                  <a:cubicBezTo>
                    <a:pt x="4462" y="780"/>
                    <a:pt x="4453" y="771"/>
                    <a:pt x="4441" y="771"/>
                  </a:cubicBezTo>
                  <a:moveTo>
                    <a:pt x="1699" y="770"/>
                  </a:moveTo>
                  <a:cubicBezTo>
                    <a:pt x="1687" y="770"/>
                    <a:pt x="1677" y="779"/>
                    <a:pt x="1677" y="792"/>
                  </a:cubicBezTo>
                  <a:cubicBezTo>
                    <a:pt x="1677" y="804"/>
                    <a:pt x="1687" y="814"/>
                    <a:pt x="1699" y="814"/>
                  </a:cubicBezTo>
                  <a:cubicBezTo>
                    <a:pt x="1711" y="814"/>
                    <a:pt x="1721" y="804"/>
                    <a:pt x="1721" y="792"/>
                  </a:cubicBezTo>
                  <a:cubicBezTo>
                    <a:pt x="1721" y="779"/>
                    <a:pt x="1711" y="770"/>
                    <a:pt x="1699" y="770"/>
                  </a:cubicBezTo>
                  <a:moveTo>
                    <a:pt x="4311" y="770"/>
                  </a:moveTo>
                  <a:cubicBezTo>
                    <a:pt x="4299" y="770"/>
                    <a:pt x="4289" y="779"/>
                    <a:pt x="4289" y="792"/>
                  </a:cubicBezTo>
                  <a:cubicBezTo>
                    <a:pt x="4289" y="804"/>
                    <a:pt x="4299" y="814"/>
                    <a:pt x="4311" y="814"/>
                  </a:cubicBezTo>
                  <a:cubicBezTo>
                    <a:pt x="4323" y="814"/>
                    <a:pt x="4333" y="804"/>
                    <a:pt x="4333" y="792"/>
                  </a:cubicBezTo>
                  <a:cubicBezTo>
                    <a:pt x="4333" y="779"/>
                    <a:pt x="4323" y="770"/>
                    <a:pt x="4311" y="770"/>
                  </a:cubicBezTo>
                  <a:moveTo>
                    <a:pt x="1829" y="768"/>
                  </a:moveTo>
                  <a:cubicBezTo>
                    <a:pt x="1816" y="768"/>
                    <a:pt x="1806" y="779"/>
                    <a:pt x="1806" y="792"/>
                  </a:cubicBezTo>
                  <a:cubicBezTo>
                    <a:pt x="1806" y="805"/>
                    <a:pt x="1816" y="815"/>
                    <a:pt x="1829" y="815"/>
                  </a:cubicBezTo>
                  <a:cubicBezTo>
                    <a:pt x="1842" y="815"/>
                    <a:pt x="1853" y="805"/>
                    <a:pt x="1853" y="792"/>
                  </a:cubicBezTo>
                  <a:cubicBezTo>
                    <a:pt x="1853" y="779"/>
                    <a:pt x="1842" y="768"/>
                    <a:pt x="1829" y="768"/>
                  </a:cubicBezTo>
                  <a:moveTo>
                    <a:pt x="4180" y="768"/>
                  </a:moveTo>
                  <a:cubicBezTo>
                    <a:pt x="4167" y="768"/>
                    <a:pt x="4156" y="778"/>
                    <a:pt x="4156" y="792"/>
                  </a:cubicBezTo>
                  <a:cubicBezTo>
                    <a:pt x="4156" y="805"/>
                    <a:pt x="4167" y="816"/>
                    <a:pt x="4180" y="816"/>
                  </a:cubicBezTo>
                  <a:cubicBezTo>
                    <a:pt x="4193" y="816"/>
                    <a:pt x="4204" y="805"/>
                    <a:pt x="4204" y="792"/>
                  </a:cubicBezTo>
                  <a:cubicBezTo>
                    <a:pt x="4204" y="778"/>
                    <a:pt x="4193" y="768"/>
                    <a:pt x="4180" y="768"/>
                  </a:cubicBezTo>
                  <a:moveTo>
                    <a:pt x="1960" y="766"/>
                  </a:moveTo>
                  <a:cubicBezTo>
                    <a:pt x="1946" y="766"/>
                    <a:pt x="1935" y="778"/>
                    <a:pt x="1935" y="792"/>
                  </a:cubicBezTo>
                  <a:cubicBezTo>
                    <a:pt x="1935" y="806"/>
                    <a:pt x="1946" y="817"/>
                    <a:pt x="1960" y="817"/>
                  </a:cubicBezTo>
                  <a:cubicBezTo>
                    <a:pt x="1974" y="817"/>
                    <a:pt x="1985" y="806"/>
                    <a:pt x="1985" y="792"/>
                  </a:cubicBezTo>
                  <a:cubicBezTo>
                    <a:pt x="1985" y="778"/>
                    <a:pt x="1974" y="766"/>
                    <a:pt x="1960" y="766"/>
                  </a:cubicBezTo>
                  <a:moveTo>
                    <a:pt x="4050" y="766"/>
                  </a:moveTo>
                  <a:cubicBezTo>
                    <a:pt x="4036" y="766"/>
                    <a:pt x="4024" y="778"/>
                    <a:pt x="4024" y="792"/>
                  </a:cubicBezTo>
                  <a:cubicBezTo>
                    <a:pt x="4024" y="806"/>
                    <a:pt x="4036" y="817"/>
                    <a:pt x="4050" y="817"/>
                  </a:cubicBezTo>
                  <a:cubicBezTo>
                    <a:pt x="4064" y="817"/>
                    <a:pt x="4075" y="806"/>
                    <a:pt x="4075" y="792"/>
                  </a:cubicBezTo>
                  <a:cubicBezTo>
                    <a:pt x="4075" y="778"/>
                    <a:pt x="4064" y="766"/>
                    <a:pt x="4050" y="766"/>
                  </a:cubicBezTo>
                  <a:moveTo>
                    <a:pt x="131" y="660"/>
                  </a:moveTo>
                  <a:cubicBezTo>
                    <a:pt x="131" y="660"/>
                    <a:pt x="131" y="661"/>
                    <a:pt x="131" y="661"/>
                  </a:cubicBezTo>
                  <a:cubicBezTo>
                    <a:pt x="131" y="661"/>
                    <a:pt x="131" y="662"/>
                    <a:pt x="131" y="662"/>
                  </a:cubicBezTo>
                  <a:cubicBezTo>
                    <a:pt x="132" y="662"/>
                    <a:pt x="132" y="661"/>
                    <a:pt x="132" y="661"/>
                  </a:cubicBezTo>
                  <a:cubicBezTo>
                    <a:pt x="132" y="661"/>
                    <a:pt x="132" y="660"/>
                    <a:pt x="131" y="660"/>
                  </a:cubicBezTo>
                  <a:moveTo>
                    <a:pt x="5878" y="660"/>
                  </a:moveTo>
                  <a:cubicBezTo>
                    <a:pt x="5878" y="660"/>
                    <a:pt x="5877" y="661"/>
                    <a:pt x="5877" y="661"/>
                  </a:cubicBezTo>
                  <a:cubicBezTo>
                    <a:pt x="5877" y="661"/>
                    <a:pt x="5878" y="662"/>
                    <a:pt x="5878" y="662"/>
                  </a:cubicBezTo>
                  <a:cubicBezTo>
                    <a:pt x="5879" y="662"/>
                    <a:pt x="5879" y="661"/>
                    <a:pt x="5879" y="661"/>
                  </a:cubicBezTo>
                  <a:cubicBezTo>
                    <a:pt x="5879" y="661"/>
                    <a:pt x="5879" y="660"/>
                    <a:pt x="5878" y="660"/>
                  </a:cubicBezTo>
                  <a:moveTo>
                    <a:pt x="262" y="659"/>
                  </a:moveTo>
                  <a:cubicBezTo>
                    <a:pt x="261" y="659"/>
                    <a:pt x="260" y="660"/>
                    <a:pt x="260" y="661"/>
                  </a:cubicBezTo>
                  <a:cubicBezTo>
                    <a:pt x="260" y="662"/>
                    <a:pt x="261" y="664"/>
                    <a:pt x="262" y="664"/>
                  </a:cubicBezTo>
                  <a:cubicBezTo>
                    <a:pt x="263" y="664"/>
                    <a:pt x="265" y="662"/>
                    <a:pt x="265" y="661"/>
                  </a:cubicBezTo>
                  <a:cubicBezTo>
                    <a:pt x="265" y="660"/>
                    <a:pt x="263" y="659"/>
                    <a:pt x="262" y="659"/>
                  </a:cubicBezTo>
                  <a:moveTo>
                    <a:pt x="5748" y="658"/>
                  </a:moveTo>
                  <a:cubicBezTo>
                    <a:pt x="5746" y="658"/>
                    <a:pt x="5745" y="659"/>
                    <a:pt x="5745" y="661"/>
                  </a:cubicBezTo>
                  <a:cubicBezTo>
                    <a:pt x="5745" y="663"/>
                    <a:pt x="5746" y="664"/>
                    <a:pt x="5748" y="664"/>
                  </a:cubicBezTo>
                  <a:cubicBezTo>
                    <a:pt x="5749" y="664"/>
                    <a:pt x="5750" y="663"/>
                    <a:pt x="5750" y="661"/>
                  </a:cubicBezTo>
                  <a:cubicBezTo>
                    <a:pt x="5750" y="659"/>
                    <a:pt x="5749" y="658"/>
                    <a:pt x="5748" y="658"/>
                  </a:cubicBezTo>
                  <a:moveTo>
                    <a:pt x="393" y="657"/>
                  </a:moveTo>
                  <a:cubicBezTo>
                    <a:pt x="390" y="657"/>
                    <a:pt x="388" y="659"/>
                    <a:pt x="388" y="661"/>
                  </a:cubicBezTo>
                  <a:cubicBezTo>
                    <a:pt x="388" y="663"/>
                    <a:pt x="390" y="665"/>
                    <a:pt x="393" y="665"/>
                  </a:cubicBezTo>
                  <a:cubicBezTo>
                    <a:pt x="395" y="665"/>
                    <a:pt x="397" y="663"/>
                    <a:pt x="397" y="661"/>
                  </a:cubicBezTo>
                  <a:cubicBezTo>
                    <a:pt x="397" y="659"/>
                    <a:pt x="395" y="657"/>
                    <a:pt x="393" y="657"/>
                  </a:cubicBezTo>
                  <a:moveTo>
                    <a:pt x="5617" y="656"/>
                  </a:moveTo>
                  <a:cubicBezTo>
                    <a:pt x="5614" y="656"/>
                    <a:pt x="5612" y="658"/>
                    <a:pt x="5612" y="661"/>
                  </a:cubicBezTo>
                  <a:cubicBezTo>
                    <a:pt x="5612" y="664"/>
                    <a:pt x="5614" y="666"/>
                    <a:pt x="5617" y="666"/>
                  </a:cubicBezTo>
                  <a:cubicBezTo>
                    <a:pt x="5620" y="666"/>
                    <a:pt x="5622" y="664"/>
                    <a:pt x="5622" y="661"/>
                  </a:cubicBezTo>
                  <a:cubicBezTo>
                    <a:pt x="5622" y="658"/>
                    <a:pt x="5620" y="656"/>
                    <a:pt x="5617" y="656"/>
                  </a:cubicBezTo>
                  <a:moveTo>
                    <a:pt x="523" y="655"/>
                  </a:moveTo>
                  <a:cubicBezTo>
                    <a:pt x="520" y="655"/>
                    <a:pt x="517" y="657"/>
                    <a:pt x="517" y="661"/>
                  </a:cubicBezTo>
                  <a:cubicBezTo>
                    <a:pt x="517" y="665"/>
                    <a:pt x="520" y="668"/>
                    <a:pt x="523" y="668"/>
                  </a:cubicBezTo>
                  <a:cubicBezTo>
                    <a:pt x="527" y="668"/>
                    <a:pt x="530" y="665"/>
                    <a:pt x="530" y="661"/>
                  </a:cubicBezTo>
                  <a:cubicBezTo>
                    <a:pt x="530" y="657"/>
                    <a:pt x="527" y="655"/>
                    <a:pt x="523" y="655"/>
                  </a:cubicBezTo>
                  <a:moveTo>
                    <a:pt x="5486" y="655"/>
                  </a:moveTo>
                  <a:cubicBezTo>
                    <a:pt x="5483" y="655"/>
                    <a:pt x="5480" y="657"/>
                    <a:pt x="5480" y="661"/>
                  </a:cubicBezTo>
                  <a:cubicBezTo>
                    <a:pt x="5480" y="665"/>
                    <a:pt x="5483" y="668"/>
                    <a:pt x="5486" y="668"/>
                  </a:cubicBezTo>
                  <a:cubicBezTo>
                    <a:pt x="5490" y="668"/>
                    <a:pt x="5493" y="665"/>
                    <a:pt x="5493" y="661"/>
                  </a:cubicBezTo>
                  <a:cubicBezTo>
                    <a:pt x="5493" y="657"/>
                    <a:pt x="5490" y="655"/>
                    <a:pt x="5486" y="655"/>
                  </a:cubicBezTo>
                  <a:moveTo>
                    <a:pt x="654" y="653"/>
                  </a:moveTo>
                  <a:cubicBezTo>
                    <a:pt x="649" y="653"/>
                    <a:pt x="646" y="656"/>
                    <a:pt x="646" y="661"/>
                  </a:cubicBezTo>
                  <a:cubicBezTo>
                    <a:pt x="646" y="666"/>
                    <a:pt x="649" y="669"/>
                    <a:pt x="654" y="669"/>
                  </a:cubicBezTo>
                  <a:cubicBezTo>
                    <a:pt x="658" y="669"/>
                    <a:pt x="662" y="666"/>
                    <a:pt x="662" y="661"/>
                  </a:cubicBezTo>
                  <a:cubicBezTo>
                    <a:pt x="662" y="656"/>
                    <a:pt x="658" y="653"/>
                    <a:pt x="654" y="653"/>
                  </a:cubicBezTo>
                  <a:moveTo>
                    <a:pt x="5356" y="653"/>
                  </a:moveTo>
                  <a:cubicBezTo>
                    <a:pt x="5351" y="653"/>
                    <a:pt x="5347" y="656"/>
                    <a:pt x="5347" y="661"/>
                  </a:cubicBezTo>
                  <a:cubicBezTo>
                    <a:pt x="5347" y="666"/>
                    <a:pt x="5351" y="669"/>
                    <a:pt x="5356" y="669"/>
                  </a:cubicBezTo>
                  <a:cubicBezTo>
                    <a:pt x="5360" y="669"/>
                    <a:pt x="5364" y="666"/>
                    <a:pt x="5364" y="661"/>
                  </a:cubicBezTo>
                  <a:cubicBezTo>
                    <a:pt x="5364" y="656"/>
                    <a:pt x="5360" y="653"/>
                    <a:pt x="5356" y="653"/>
                  </a:cubicBezTo>
                  <a:moveTo>
                    <a:pt x="784" y="651"/>
                  </a:moveTo>
                  <a:cubicBezTo>
                    <a:pt x="779" y="651"/>
                    <a:pt x="774" y="655"/>
                    <a:pt x="774" y="661"/>
                  </a:cubicBezTo>
                  <a:cubicBezTo>
                    <a:pt x="774" y="667"/>
                    <a:pt x="779" y="671"/>
                    <a:pt x="784" y="671"/>
                  </a:cubicBezTo>
                  <a:cubicBezTo>
                    <a:pt x="790" y="671"/>
                    <a:pt x="795" y="667"/>
                    <a:pt x="795" y="661"/>
                  </a:cubicBezTo>
                  <a:cubicBezTo>
                    <a:pt x="795" y="655"/>
                    <a:pt x="790" y="651"/>
                    <a:pt x="784" y="651"/>
                  </a:cubicBezTo>
                  <a:moveTo>
                    <a:pt x="5225" y="651"/>
                  </a:moveTo>
                  <a:cubicBezTo>
                    <a:pt x="5219" y="651"/>
                    <a:pt x="5215" y="655"/>
                    <a:pt x="5215" y="661"/>
                  </a:cubicBezTo>
                  <a:cubicBezTo>
                    <a:pt x="5215" y="667"/>
                    <a:pt x="5219" y="672"/>
                    <a:pt x="5225" y="672"/>
                  </a:cubicBezTo>
                  <a:cubicBezTo>
                    <a:pt x="5231" y="672"/>
                    <a:pt x="5236" y="667"/>
                    <a:pt x="5236" y="661"/>
                  </a:cubicBezTo>
                  <a:cubicBezTo>
                    <a:pt x="5236" y="655"/>
                    <a:pt x="5231" y="651"/>
                    <a:pt x="5225" y="651"/>
                  </a:cubicBezTo>
                  <a:moveTo>
                    <a:pt x="915" y="649"/>
                  </a:moveTo>
                  <a:cubicBezTo>
                    <a:pt x="908" y="649"/>
                    <a:pt x="903" y="654"/>
                    <a:pt x="903" y="661"/>
                  </a:cubicBezTo>
                  <a:cubicBezTo>
                    <a:pt x="903" y="668"/>
                    <a:pt x="908" y="673"/>
                    <a:pt x="915" y="673"/>
                  </a:cubicBezTo>
                  <a:cubicBezTo>
                    <a:pt x="922" y="673"/>
                    <a:pt x="927" y="668"/>
                    <a:pt x="927" y="661"/>
                  </a:cubicBezTo>
                  <a:cubicBezTo>
                    <a:pt x="927" y="654"/>
                    <a:pt x="922" y="649"/>
                    <a:pt x="915" y="649"/>
                  </a:cubicBezTo>
                  <a:moveTo>
                    <a:pt x="5095" y="649"/>
                  </a:moveTo>
                  <a:cubicBezTo>
                    <a:pt x="5088" y="649"/>
                    <a:pt x="5082" y="654"/>
                    <a:pt x="5082" y="661"/>
                  </a:cubicBezTo>
                  <a:cubicBezTo>
                    <a:pt x="5082" y="668"/>
                    <a:pt x="5088" y="673"/>
                    <a:pt x="5095" y="673"/>
                  </a:cubicBezTo>
                  <a:cubicBezTo>
                    <a:pt x="5101" y="673"/>
                    <a:pt x="5107" y="668"/>
                    <a:pt x="5107" y="661"/>
                  </a:cubicBezTo>
                  <a:cubicBezTo>
                    <a:pt x="5107" y="654"/>
                    <a:pt x="5101" y="649"/>
                    <a:pt x="5095" y="649"/>
                  </a:cubicBezTo>
                  <a:moveTo>
                    <a:pt x="1046" y="647"/>
                  </a:moveTo>
                  <a:cubicBezTo>
                    <a:pt x="1038" y="647"/>
                    <a:pt x="1032" y="653"/>
                    <a:pt x="1032" y="661"/>
                  </a:cubicBezTo>
                  <a:cubicBezTo>
                    <a:pt x="1032" y="669"/>
                    <a:pt x="1038" y="675"/>
                    <a:pt x="1046" y="675"/>
                  </a:cubicBezTo>
                  <a:cubicBezTo>
                    <a:pt x="1053" y="675"/>
                    <a:pt x="1059" y="669"/>
                    <a:pt x="1059" y="661"/>
                  </a:cubicBezTo>
                  <a:cubicBezTo>
                    <a:pt x="1059" y="653"/>
                    <a:pt x="1053" y="647"/>
                    <a:pt x="1046" y="647"/>
                  </a:cubicBezTo>
                  <a:moveTo>
                    <a:pt x="4964" y="647"/>
                  </a:moveTo>
                  <a:cubicBezTo>
                    <a:pt x="4956" y="647"/>
                    <a:pt x="4950" y="653"/>
                    <a:pt x="4950" y="661"/>
                  </a:cubicBezTo>
                  <a:cubicBezTo>
                    <a:pt x="4950" y="669"/>
                    <a:pt x="4956" y="675"/>
                    <a:pt x="4964" y="675"/>
                  </a:cubicBezTo>
                  <a:cubicBezTo>
                    <a:pt x="4972" y="675"/>
                    <a:pt x="4978" y="669"/>
                    <a:pt x="4978" y="661"/>
                  </a:cubicBezTo>
                  <a:cubicBezTo>
                    <a:pt x="4978" y="653"/>
                    <a:pt x="4972" y="647"/>
                    <a:pt x="4964" y="647"/>
                  </a:cubicBezTo>
                  <a:moveTo>
                    <a:pt x="1176" y="645"/>
                  </a:moveTo>
                  <a:cubicBezTo>
                    <a:pt x="1168" y="645"/>
                    <a:pt x="1160" y="652"/>
                    <a:pt x="1160" y="661"/>
                  </a:cubicBezTo>
                  <a:cubicBezTo>
                    <a:pt x="1160" y="670"/>
                    <a:pt x="1168" y="677"/>
                    <a:pt x="1176" y="677"/>
                  </a:cubicBezTo>
                  <a:cubicBezTo>
                    <a:pt x="1185" y="677"/>
                    <a:pt x="1192" y="670"/>
                    <a:pt x="1192" y="661"/>
                  </a:cubicBezTo>
                  <a:cubicBezTo>
                    <a:pt x="1192" y="652"/>
                    <a:pt x="1185" y="645"/>
                    <a:pt x="1176" y="645"/>
                  </a:cubicBezTo>
                  <a:moveTo>
                    <a:pt x="4833" y="645"/>
                  </a:moveTo>
                  <a:cubicBezTo>
                    <a:pt x="4825" y="645"/>
                    <a:pt x="4817" y="652"/>
                    <a:pt x="4817" y="661"/>
                  </a:cubicBezTo>
                  <a:cubicBezTo>
                    <a:pt x="4817" y="670"/>
                    <a:pt x="4825" y="677"/>
                    <a:pt x="4833" y="677"/>
                  </a:cubicBezTo>
                  <a:cubicBezTo>
                    <a:pt x="4842" y="677"/>
                    <a:pt x="4849" y="670"/>
                    <a:pt x="4849" y="661"/>
                  </a:cubicBezTo>
                  <a:cubicBezTo>
                    <a:pt x="4849" y="652"/>
                    <a:pt x="4842" y="645"/>
                    <a:pt x="4833" y="645"/>
                  </a:cubicBezTo>
                  <a:moveTo>
                    <a:pt x="1307" y="643"/>
                  </a:moveTo>
                  <a:cubicBezTo>
                    <a:pt x="1297" y="643"/>
                    <a:pt x="1289" y="651"/>
                    <a:pt x="1289" y="661"/>
                  </a:cubicBezTo>
                  <a:cubicBezTo>
                    <a:pt x="1289" y="671"/>
                    <a:pt x="1297" y="679"/>
                    <a:pt x="1307" y="679"/>
                  </a:cubicBezTo>
                  <a:cubicBezTo>
                    <a:pt x="1317" y="679"/>
                    <a:pt x="1325" y="671"/>
                    <a:pt x="1325" y="661"/>
                  </a:cubicBezTo>
                  <a:cubicBezTo>
                    <a:pt x="1325" y="651"/>
                    <a:pt x="1317" y="643"/>
                    <a:pt x="1307" y="643"/>
                  </a:cubicBezTo>
                  <a:moveTo>
                    <a:pt x="4703" y="643"/>
                  </a:moveTo>
                  <a:cubicBezTo>
                    <a:pt x="4693" y="643"/>
                    <a:pt x="4685" y="651"/>
                    <a:pt x="4685" y="661"/>
                  </a:cubicBezTo>
                  <a:cubicBezTo>
                    <a:pt x="4685" y="671"/>
                    <a:pt x="4693" y="679"/>
                    <a:pt x="4703" y="679"/>
                  </a:cubicBezTo>
                  <a:cubicBezTo>
                    <a:pt x="4713" y="679"/>
                    <a:pt x="4721" y="671"/>
                    <a:pt x="4721" y="661"/>
                  </a:cubicBezTo>
                  <a:cubicBezTo>
                    <a:pt x="4721" y="651"/>
                    <a:pt x="4713" y="643"/>
                    <a:pt x="4703" y="643"/>
                  </a:cubicBezTo>
                  <a:moveTo>
                    <a:pt x="1438" y="642"/>
                  </a:moveTo>
                  <a:cubicBezTo>
                    <a:pt x="1427" y="642"/>
                    <a:pt x="1418" y="650"/>
                    <a:pt x="1418" y="661"/>
                  </a:cubicBezTo>
                  <a:cubicBezTo>
                    <a:pt x="1418" y="672"/>
                    <a:pt x="1427" y="681"/>
                    <a:pt x="1438" y="681"/>
                  </a:cubicBezTo>
                  <a:cubicBezTo>
                    <a:pt x="1448" y="681"/>
                    <a:pt x="1457" y="672"/>
                    <a:pt x="1457" y="661"/>
                  </a:cubicBezTo>
                  <a:cubicBezTo>
                    <a:pt x="1457" y="650"/>
                    <a:pt x="1448" y="642"/>
                    <a:pt x="1438" y="642"/>
                  </a:cubicBezTo>
                  <a:moveTo>
                    <a:pt x="4572" y="641"/>
                  </a:moveTo>
                  <a:cubicBezTo>
                    <a:pt x="4561" y="641"/>
                    <a:pt x="4552" y="650"/>
                    <a:pt x="4552" y="661"/>
                  </a:cubicBezTo>
                  <a:cubicBezTo>
                    <a:pt x="4552" y="672"/>
                    <a:pt x="4561" y="681"/>
                    <a:pt x="4572" y="681"/>
                  </a:cubicBezTo>
                  <a:cubicBezTo>
                    <a:pt x="4583" y="681"/>
                    <a:pt x="4592" y="672"/>
                    <a:pt x="4592" y="661"/>
                  </a:cubicBezTo>
                  <a:cubicBezTo>
                    <a:pt x="4592" y="650"/>
                    <a:pt x="4583" y="641"/>
                    <a:pt x="4572" y="641"/>
                  </a:cubicBezTo>
                  <a:moveTo>
                    <a:pt x="1568" y="640"/>
                  </a:moveTo>
                  <a:cubicBezTo>
                    <a:pt x="1556" y="640"/>
                    <a:pt x="1547" y="649"/>
                    <a:pt x="1547" y="661"/>
                  </a:cubicBezTo>
                  <a:cubicBezTo>
                    <a:pt x="1547" y="673"/>
                    <a:pt x="1556" y="682"/>
                    <a:pt x="1568" y="682"/>
                  </a:cubicBezTo>
                  <a:cubicBezTo>
                    <a:pt x="1580" y="682"/>
                    <a:pt x="1590" y="673"/>
                    <a:pt x="1590" y="661"/>
                  </a:cubicBezTo>
                  <a:cubicBezTo>
                    <a:pt x="1590" y="649"/>
                    <a:pt x="1580" y="640"/>
                    <a:pt x="1568" y="640"/>
                  </a:cubicBezTo>
                  <a:moveTo>
                    <a:pt x="4441" y="639"/>
                  </a:moveTo>
                  <a:cubicBezTo>
                    <a:pt x="4429" y="639"/>
                    <a:pt x="4420" y="649"/>
                    <a:pt x="4420" y="661"/>
                  </a:cubicBezTo>
                  <a:cubicBezTo>
                    <a:pt x="4420" y="673"/>
                    <a:pt x="4429" y="683"/>
                    <a:pt x="4441" y="683"/>
                  </a:cubicBezTo>
                  <a:cubicBezTo>
                    <a:pt x="4453" y="683"/>
                    <a:pt x="4463" y="673"/>
                    <a:pt x="4463" y="661"/>
                  </a:cubicBezTo>
                  <a:cubicBezTo>
                    <a:pt x="4463" y="649"/>
                    <a:pt x="4453" y="639"/>
                    <a:pt x="4441" y="639"/>
                  </a:cubicBezTo>
                  <a:moveTo>
                    <a:pt x="1699" y="638"/>
                  </a:moveTo>
                  <a:cubicBezTo>
                    <a:pt x="1686" y="638"/>
                    <a:pt x="1676" y="648"/>
                    <a:pt x="1676" y="661"/>
                  </a:cubicBezTo>
                  <a:cubicBezTo>
                    <a:pt x="1676" y="674"/>
                    <a:pt x="1686" y="684"/>
                    <a:pt x="1699" y="684"/>
                  </a:cubicBezTo>
                  <a:cubicBezTo>
                    <a:pt x="1712" y="684"/>
                    <a:pt x="1722" y="674"/>
                    <a:pt x="1722" y="661"/>
                  </a:cubicBezTo>
                  <a:cubicBezTo>
                    <a:pt x="1722" y="648"/>
                    <a:pt x="1712" y="638"/>
                    <a:pt x="1699" y="638"/>
                  </a:cubicBezTo>
                  <a:moveTo>
                    <a:pt x="4311" y="638"/>
                  </a:moveTo>
                  <a:cubicBezTo>
                    <a:pt x="4298" y="638"/>
                    <a:pt x="4288" y="648"/>
                    <a:pt x="4288" y="661"/>
                  </a:cubicBezTo>
                  <a:cubicBezTo>
                    <a:pt x="4288" y="674"/>
                    <a:pt x="4298" y="684"/>
                    <a:pt x="4311" y="684"/>
                  </a:cubicBezTo>
                  <a:cubicBezTo>
                    <a:pt x="4324" y="684"/>
                    <a:pt x="4334" y="674"/>
                    <a:pt x="4334" y="661"/>
                  </a:cubicBezTo>
                  <a:cubicBezTo>
                    <a:pt x="4334" y="648"/>
                    <a:pt x="4324" y="638"/>
                    <a:pt x="4311" y="638"/>
                  </a:cubicBezTo>
                  <a:moveTo>
                    <a:pt x="1829" y="636"/>
                  </a:moveTo>
                  <a:cubicBezTo>
                    <a:pt x="1816" y="636"/>
                    <a:pt x="1805" y="647"/>
                    <a:pt x="1805" y="661"/>
                  </a:cubicBezTo>
                  <a:cubicBezTo>
                    <a:pt x="1805" y="675"/>
                    <a:pt x="1816" y="686"/>
                    <a:pt x="1829" y="686"/>
                  </a:cubicBezTo>
                  <a:cubicBezTo>
                    <a:pt x="1843" y="686"/>
                    <a:pt x="1854" y="675"/>
                    <a:pt x="1854" y="661"/>
                  </a:cubicBezTo>
                  <a:cubicBezTo>
                    <a:pt x="1854" y="647"/>
                    <a:pt x="1843" y="636"/>
                    <a:pt x="1829" y="636"/>
                  </a:cubicBezTo>
                  <a:moveTo>
                    <a:pt x="4180" y="636"/>
                  </a:moveTo>
                  <a:cubicBezTo>
                    <a:pt x="4166" y="636"/>
                    <a:pt x="4155" y="647"/>
                    <a:pt x="4155" y="661"/>
                  </a:cubicBezTo>
                  <a:cubicBezTo>
                    <a:pt x="4155" y="675"/>
                    <a:pt x="4166" y="686"/>
                    <a:pt x="4180" y="686"/>
                  </a:cubicBezTo>
                  <a:cubicBezTo>
                    <a:pt x="4194" y="686"/>
                    <a:pt x="4205" y="675"/>
                    <a:pt x="4205" y="661"/>
                  </a:cubicBezTo>
                  <a:cubicBezTo>
                    <a:pt x="4205" y="647"/>
                    <a:pt x="4194" y="636"/>
                    <a:pt x="4180" y="636"/>
                  </a:cubicBezTo>
                  <a:moveTo>
                    <a:pt x="1960" y="635"/>
                  </a:moveTo>
                  <a:cubicBezTo>
                    <a:pt x="1945" y="635"/>
                    <a:pt x="1934" y="646"/>
                    <a:pt x="1934" y="661"/>
                  </a:cubicBezTo>
                  <a:cubicBezTo>
                    <a:pt x="1934" y="676"/>
                    <a:pt x="1945" y="688"/>
                    <a:pt x="1960" y="688"/>
                  </a:cubicBezTo>
                  <a:cubicBezTo>
                    <a:pt x="1975" y="688"/>
                    <a:pt x="1986" y="676"/>
                    <a:pt x="1986" y="661"/>
                  </a:cubicBezTo>
                  <a:cubicBezTo>
                    <a:pt x="1986" y="646"/>
                    <a:pt x="1975" y="635"/>
                    <a:pt x="1960" y="635"/>
                  </a:cubicBezTo>
                  <a:moveTo>
                    <a:pt x="4050" y="635"/>
                  </a:moveTo>
                  <a:cubicBezTo>
                    <a:pt x="4035" y="635"/>
                    <a:pt x="4023" y="646"/>
                    <a:pt x="4023" y="661"/>
                  </a:cubicBezTo>
                  <a:cubicBezTo>
                    <a:pt x="4023" y="676"/>
                    <a:pt x="4035" y="688"/>
                    <a:pt x="4050" y="688"/>
                  </a:cubicBezTo>
                  <a:cubicBezTo>
                    <a:pt x="4064" y="688"/>
                    <a:pt x="4076" y="676"/>
                    <a:pt x="4076" y="661"/>
                  </a:cubicBezTo>
                  <a:cubicBezTo>
                    <a:pt x="4076" y="646"/>
                    <a:pt x="4064" y="635"/>
                    <a:pt x="4050" y="635"/>
                  </a:cubicBezTo>
                  <a:moveTo>
                    <a:pt x="131" y="529"/>
                  </a:moveTo>
                  <a:cubicBezTo>
                    <a:pt x="131" y="529"/>
                    <a:pt x="130" y="530"/>
                    <a:pt x="130" y="530"/>
                  </a:cubicBezTo>
                  <a:cubicBezTo>
                    <a:pt x="130" y="531"/>
                    <a:pt x="131" y="532"/>
                    <a:pt x="131" y="532"/>
                  </a:cubicBezTo>
                  <a:cubicBezTo>
                    <a:pt x="132" y="532"/>
                    <a:pt x="133" y="531"/>
                    <a:pt x="133" y="530"/>
                  </a:cubicBezTo>
                  <a:cubicBezTo>
                    <a:pt x="133" y="530"/>
                    <a:pt x="132" y="529"/>
                    <a:pt x="131" y="529"/>
                  </a:cubicBezTo>
                  <a:moveTo>
                    <a:pt x="5878" y="529"/>
                  </a:moveTo>
                  <a:cubicBezTo>
                    <a:pt x="5877" y="529"/>
                    <a:pt x="5877" y="530"/>
                    <a:pt x="5877" y="530"/>
                  </a:cubicBezTo>
                  <a:cubicBezTo>
                    <a:pt x="5877" y="531"/>
                    <a:pt x="5877" y="532"/>
                    <a:pt x="5878" y="532"/>
                  </a:cubicBezTo>
                  <a:cubicBezTo>
                    <a:pt x="5879" y="532"/>
                    <a:pt x="5880" y="531"/>
                    <a:pt x="5880" y="530"/>
                  </a:cubicBezTo>
                  <a:cubicBezTo>
                    <a:pt x="5880" y="530"/>
                    <a:pt x="5879" y="529"/>
                    <a:pt x="5878" y="529"/>
                  </a:cubicBezTo>
                  <a:moveTo>
                    <a:pt x="262" y="527"/>
                  </a:moveTo>
                  <a:cubicBezTo>
                    <a:pt x="260" y="527"/>
                    <a:pt x="259" y="529"/>
                    <a:pt x="259" y="530"/>
                  </a:cubicBezTo>
                  <a:cubicBezTo>
                    <a:pt x="259" y="532"/>
                    <a:pt x="260" y="534"/>
                    <a:pt x="262" y="534"/>
                  </a:cubicBezTo>
                  <a:cubicBezTo>
                    <a:pt x="264" y="534"/>
                    <a:pt x="265" y="532"/>
                    <a:pt x="265" y="530"/>
                  </a:cubicBezTo>
                  <a:cubicBezTo>
                    <a:pt x="265" y="529"/>
                    <a:pt x="264" y="527"/>
                    <a:pt x="262" y="527"/>
                  </a:cubicBezTo>
                  <a:moveTo>
                    <a:pt x="5748" y="527"/>
                  </a:moveTo>
                  <a:cubicBezTo>
                    <a:pt x="5746" y="527"/>
                    <a:pt x="5744" y="529"/>
                    <a:pt x="5744" y="530"/>
                  </a:cubicBezTo>
                  <a:cubicBezTo>
                    <a:pt x="5744" y="532"/>
                    <a:pt x="5746" y="534"/>
                    <a:pt x="5748" y="534"/>
                  </a:cubicBezTo>
                  <a:cubicBezTo>
                    <a:pt x="5749" y="534"/>
                    <a:pt x="5751" y="532"/>
                    <a:pt x="5751" y="530"/>
                  </a:cubicBezTo>
                  <a:cubicBezTo>
                    <a:pt x="5751" y="529"/>
                    <a:pt x="5749" y="527"/>
                    <a:pt x="5748" y="527"/>
                  </a:cubicBezTo>
                  <a:moveTo>
                    <a:pt x="393" y="525"/>
                  </a:moveTo>
                  <a:cubicBezTo>
                    <a:pt x="390" y="525"/>
                    <a:pt x="388" y="528"/>
                    <a:pt x="388" y="530"/>
                  </a:cubicBezTo>
                  <a:cubicBezTo>
                    <a:pt x="388" y="533"/>
                    <a:pt x="390" y="536"/>
                    <a:pt x="393" y="536"/>
                  </a:cubicBezTo>
                  <a:cubicBezTo>
                    <a:pt x="395" y="536"/>
                    <a:pt x="398" y="533"/>
                    <a:pt x="398" y="530"/>
                  </a:cubicBezTo>
                  <a:cubicBezTo>
                    <a:pt x="398" y="528"/>
                    <a:pt x="395" y="525"/>
                    <a:pt x="393" y="525"/>
                  </a:cubicBezTo>
                  <a:moveTo>
                    <a:pt x="5617" y="525"/>
                  </a:moveTo>
                  <a:cubicBezTo>
                    <a:pt x="5614" y="525"/>
                    <a:pt x="5612" y="528"/>
                    <a:pt x="5612" y="530"/>
                  </a:cubicBezTo>
                  <a:cubicBezTo>
                    <a:pt x="5612" y="533"/>
                    <a:pt x="5614" y="536"/>
                    <a:pt x="5617" y="536"/>
                  </a:cubicBezTo>
                  <a:cubicBezTo>
                    <a:pt x="5620" y="536"/>
                    <a:pt x="5622" y="533"/>
                    <a:pt x="5622" y="530"/>
                  </a:cubicBezTo>
                  <a:cubicBezTo>
                    <a:pt x="5622" y="528"/>
                    <a:pt x="5620" y="525"/>
                    <a:pt x="5617" y="525"/>
                  </a:cubicBezTo>
                  <a:moveTo>
                    <a:pt x="523" y="524"/>
                  </a:moveTo>
                  <a:cubicBezTo>
                    <a:pt x="519" y="524"/>
                    <a:pt x="516" y="527"/>
                    <a:pt x="516" y="530"/>
                  </a:cubicBezTo>
                  <a:cubicBezTo>
                    <a:pt x="516" y="534"/>
                    <a:pt x="519" y="537"/>
                    <a:pt x="523" y="537"/>
                  </a:cubicBezTo>
                  <a:cubicBezTo>
                    <a:pt x="527" y="537"/>
                    <a:pt x="530" y="534"/>
                    <a:pt x="530" y="530"/>
                  </a:cubicBezTo>
                  <a:cubicBezTo>
                    <a:pt x="530" y="527"/>
                    <a:pt x="527" y="524"/>
                    <a:pt x="523" y="524"/>
                  </a:cubicBezTo>
                  <a:moveTo>
                    <a:pt x="5486" y="523"/>
                  </a:moveTo>
                  <a:cubicBezTo>
                    <a:pt x="5482" y="523"/>
                    <a:pt x="5479" y="526"/>
                    <a:pt x="5479" y="530"/>
                  </a:cubicBezTo>
                  <a:cubicBezTo>
                    <a:pt x="5479" y="534"/>
                    <a:pt x="5482" y="538"/>
                    <a:pt x="5486" y="538"/>
                  </a:cubicBezTo>
                  <a:cubicBezTo>
                    <a:pt x="5490" y="538"/>
                    <a:pt x="5494" y="534"/>
                    <a:pt x="5494" y="530"/>
                  </a:cubicBezTo>
                  <a:cubicBezTo>
                    <a:pt x="5494" y="526"/>
                    <a:pt x="5490" y="523"/>
                    <a:pt x="5486" y="523"/>
                  </a:cubicBezTo>
                  <a:moveTo>
                    <a:pt x="654" y="521"/>
                  </a:moveTo>
                  <a:cubicBezTo>
                    <a:pt x="649" y="521"/>
                    <a:pt x="645" y="525"/>
                    <a:pt x="645" y="530"/>
                  </a:cubicBezTo>
                  <a:cubicBezTo>
                    <a:pt x="645" y="535"/>
                    <a:pt x="649" y="540"/>
                    <a:pt x="654" y="540"/>
                  </a:cubicBezTo>
                  <a:cubicBezTo>
                    <a:pt x="659" y="540"/>
                    <a:pt x="663" y="535"/>
                    <a:pt x="663" y="530"/>
                  </a:cubicBezTo>
                  <a:cubicBezTo>
                    <a:pt x="663" y="525"/>
                    <a:pt x="659" y="521"/>
                    <a:pt x="654" y="521"/>
                  </a:cubicBezTo>
                  <a:moveTo>
                    <a:pt x="5356" y="521"/>
                  </a:moveTo>
                  <a:cubicBezTo>
                    <a:pt x="5351" y="521"/>
                    <a:pt x="5347" y="525"/>
                    <a:pt x="5347" y="530"/>
                  </a:cubicBezTo>
                  <a:cubicBezTo>
                    <a:pt x="5347" y="535"/>
                    <a:pt x="5351" y="540"/>
                    <a:pt x="5356" y="540"/>
                  </a:cubicBezTo>
                  <a:cubicBezTo>
                    <a:pt x="5361" y="540"/>
                    <a:pt x="5365" y="535"/>
                    <a:pt x="5365" y="530"/>
                  </a:cubicBezTo>
                  <a:cubicBezTo>
                    <a:pt x="5365" y="525"/>
                    <a:pt x="5361" y="521"/>
                    <a:pt x="5356" y="521"/>
                  </a:cubicBezTo>
                  <a:moveTo>
                    <a:pt x="784" y="520"/>
                  </a:moveTo>
                  <a:cubicBezTo>
                    <a:pt x="778" y="520"/>
                    <a:pt x="774" y="524"/>
                    <a:pt x="774" y="530"/>
                  </a:cubicBezTo>
                  <a:cubicBezTo>
                    <a:pt x="774" y="536"/>
                    <a:pt x="778" y="541"/>
                    <a:pt x="784" y="541"/>
                  </a:cubicBezTo>
                  <a:cubicBezTo>
                    <a:pt x="790" y="541"/>
                    <a:pt x="795" y="536"/>
                    <a:pt x="795" y="530"/>
                  </a:cubicBezTo>
                  <a:cubicBezTo>
                    <a:pt x="795" y="524"/>
                    <a:pt x="790" y="520"/>
                    <a:pt x="784" y="520"/>
                  </a:cubicBezTo>
                  <a:moveTo>
                    <a:pt x="5225" y="520"/>
                  </a:moveTo>
                  <a:cubicBezTo>
                    <a:pt x="5219" y="520"/>
                    <a:pt x="5214" y="524"/>
                    <a:pt x="5214" y="530"/>
                  </a:cubicBezTo>
                  <a:cubicBezTo>
                    <a:pt x="5214" y="536"/>
                    <a:pt x="5219" y="541"/>
                    <a:pt x="5225" y="541"/>
                  </a:cubicBezTo>
                  <a:cubicBezTo>
                    <a:pt x="5231" y="541"/>
                    <a:pt x="5236" y="536"/>
                    <a:pt x="5236" y="530"/>
                  </a:cubicBezTo>
                  <a:cubicBezTo>
                    <a:pt x="5236" y="524"/>
                    <a:pt x="5231" y="520"/>
                    <a:pt x="5225" y="520"/>
                  </a:cubicBezTo>
                  <a:moveTo>
                    <a:pt x="915" y="518"/>
                  </a:moveTo>
                  <a:cubicBezTo>
                    <a:pt x="908" y="518"/>
                    <a:pt x="902" y="523"/>
                    <a:pt x="902" y="530"/>
                  </a:cubicBezTo>
                  <a:cubicBezTo>
                    <a:pt x="902" y="537"/>
                    <a:pt x="908" y="543"/>
                    <a:pt x="915" y="543"/>
                  </a:cubicBezTo>
                  <a:cubicBezTo>
                    <a:pt x="922" y="543"/>
                    <a:pt x="928" y="537"/>
                    <a:pt x="928" y="530"/>
                  </a:cubicBezTo>
                  <a:cubicBezTo>
                    <a:pt x="928" y="523"/>
                    <a:pt x="922" y="518"/>
                    <a:pt x="915" y="518"/>
                  </a:cubicBezTo>
                  <a:moveTo>
                    <a:pt x="5095" y="517"/>
                  </a:moveTo>
                  <a:cubicBezTo>
                    <a:pt x="5087" y="517"/>
                    <a:pt x="5081" y="523"/>
                    <a:pt x="5081" y="530"/>
                  </a:cubicBezTo>
                  <a:cubicBezTo>
                    <a:pt x="5081" y="538"/>
                    <a:pt x="5087" y="544"/>
                    <a:pt x="5095" y="544"/>
                  </a:cubicBezTo>
                  <a:cubicBezTo>
                    <a:pt x="5102" y="544"/>
                    <a:pt x="5108" y="538"/>
                    <a:pt x="5108" y="530"/>
                  </a:cubicBezTo>
                  <a:cubicBezTo>
                    <a:pt x="5108" y="523"/>
                    <a:pt x="5102" y="517"/>
                    <a:pt x="5095" y="517"/>
                  </a:cubicBezTo>
                  <a:moveTo>
                    <a:pt x="1046" y="516"/>
                  </a:moveTo>
                  <a:cubicBezTo>
                    <a:pt x="1038" y="516"/>
                    <a:pt x="1031" y="522"/>
                    <a:pt x="1031" y="530"/>
                  </a:cubicBezTo>
                  <a:cubicBezTo>
                    <a:pt x="1031" y="538"/>
                    <a:pt x="1038" y="545"/>
                    <a:pt x="1046" y="545"/>
                  </a:cubicBezTo>
                  <a:cubicBezTo>
                    <a:pt x="1054" y="545"/>
                    <a:pt x="1060" y="538"/>
                    <a:pt x="1060" y="530"/>
                  </a:cubicBezTo>
                  <a:cubicBezTo>
                    <a:pt x="1060" y="522"/>
                    <a:pt x="1054" y="516"/>
                    <a:pt x="1046" y="516"/>
                  </a:cubicBezTo>
                  <a:moveTo>
                    <a:pt x="4964" y="516"/>
                  </a:moveTo>
                  <a:cubicBezTo>
                    <a:pt x="4956" y="516"/>
                    <a:pt x="4949" y="522"/>
                    <a:pt x="4949" y="530"/>
                  </a:cubicBezTo>
                  <a:cubicBezTo>
                    <a:pt x="4949" y="539"/>
                    <a:pt x="4956" y="545"/>
                    <a:pt x="4964" y="545"/>
                  </a:cubicBezTo>
                  <a:cubicBezTo>
                    <a:pt x="4972" y="545"/>
                    <a:pt x="4979" y="539"/>
                    <a:pt x="4979" y="530"/>
                  </a:cubicBezTo>
                  <a:cubicBezTo>
                    <a:pt x="4979" y="522"/>
                    <a:pt x="4972" y="516"/>
                    <a:pt x="4964" y="516"/>
                  </a:cubicBezTo>
                  <a:moveTo>
                    <a:pt x="1176" y="514"/>
                  </a:moveTo>
                  <a:cubicBezTo>
                    <a:pt x="1167" y="514"/>
                    <a:pt x="1160" y="521"/>
                    <a:pt x="1160" y="530"/>
                  </a:cubicBezTo>
                  <a:cubicBezTo>
                    <a:pt x="1160" y="540"/>
                    <a:pt x="1167" y="547"/>
                    <a:pt x="1176" y="547"/>
                  </a:cubicBezTo>
                  <a:cubicBezTo>
                    <a:pt x="1186" y="547"/>
                    <a:pt x="1193" y="540"/>
                    <a:pt x="1193" y="530"/>
                  </a:cubicBezTo>
                  <a:cubicBezTo>
                    <a:pt x="1193" y="521"/>
                    <a:pt x="1186" y="514"/>
                    <a:pt x="1176" y="514"/>
                  </a:cubicBezTo>
                  <a:moveTo>
                    <a:pt x="4833" y="513"/>
                  </a:moveTo>
                  <a:cubicBezTo>
                    <a:pt x="4824" y="513"/>
                    <a:pt x="4816" y="521"/>
                    <a:pt x="4816" y="530"/>
                  </a:cubicBezTo>
                  <a:cubicBezTo>
                    <a:pt x="4816" y="540"/>
                    <a:pt x="4824" y="547"/>
                    <a:pt x="4833" y="547"/>
                  </a:cubicBezTo>
                  <a:cubicBezTo>
                    <a:pt x="4843" y="547"/>
                    <a:pt x="4850" y="540"/>
                    <a:pt x="4850" y="530"/>
                  </a:cubicBezTo>
                  <a:cubicBezTo>
                    <a:pt x="4850" y="521"/>
                    <a:pt x="4843" y="513"/>
                    <a:pt x="4833" y="513"/>
                  </a:cubicBezTo>
                  <a:moveTo>
                    <a:pt x="1307" y="512"/>
                  </a:moveTo>
                  <a:cubicBezTo>
                    <a:pt x="1297" y="512"/>
                    <a:pt x="1288" y="520"/>
                    <a:pt x="1288" y="530"/>
                  </a:cubicBezTo>
                  <a:cubicBezTo>
                    <a:pt x="1288" y="541"/>
                    <a:pt x="1297" y="549"/>
                    <a:pt x="1307" y="549"/>
                  </a:cubicBezTo>
                  <a:cubicBezTo>
                    <a:pt x="1317" y="549"/>
                    <a:pt x="1325" y="541"/>
                    <a:pt x="1325" y="530"/>
                  </a:cubicBezTo>
                  <a:cubicBezTo>
                    <a:pt x="1325" y="520"/>
                    <a:pt x="1317" y="512"/>
                    <a:pt x="1307" y="512"/>
                  </a:cubicBezTo>
                  <a:moveTo>
                    <a:pt x="4703" y="512"/>
                  </a:moveTo>
                  <a:cubicBezTo>
                    <a:pt x="4692" y="512"/>
                    <a:pt x="4684" y="520"/>
                    <a:pt x="4684" y="530"/>
                  </a:cubicBezTo>
                  <a:cubicBezTo>
                    <a:pt x="4684" y="541"/>
                    <a:pt x="4692" y="549"/>
                    <a:pt x="4703" y="549"/>
                  </a:cubicBezTo>
                  <a:cubicBezTo>
                    <a:pt x="4713" y="549"/>
                    <a:pt x="4722" y="541"/>
                    <a:pt x="4722" y="530"/>
                  </a:cubicBezTo>
                  <a:cubicBezTo>
                    <a:pt x="4722" y="520"/>
                    <a:pt x="4713" y="512"/>
                    <a:pt x="4703" y="512"/>
                  </a:cubicBezTo>
                  <a:moveTo>
                    <a:pt x="1438" y="510"/>
                  </a:moveTo>
                  <a:cubicBezTo>
                    <a:pt x="1426" y="510"/>
                    <a:pt x="1417" y="519"/>
                    <a:pt x="1417" y="530"/>
                  </a:cubicBezTo>
                  <a:cubicBezTo>
                    <a:pt x="1417" y="542"/>
                    <a:pt x="1426" y="551"/>
                    <a:pt x="1438" y="551"/>
                  </a:cubicBezTo>
                  <a:cubicBezTo>
                    <a:pt x="1449" y="551"/>
                    <a:pt x="1458" y="542"/>
                    <a:pt x="1458" y="530"/>
                  </a:cubicBezTo>
                  <a:cubicBezTo>
                    <a:pt x="1458" y="519"/>
                    <a:pt x="1449" y="510"/>
                    <a:pt x="1438" y="510"/>
                  </a:cubicBezTo>
                  <a:moveTo>
                    <a:pt x="4572" y="510"/>
                  </a:moveTo>
                  <a:cubicBezTo>
                    <a:pt x="4561" y="510"/>
                    <a:pt x="4551" y="519"/>
                    <a:pt x="4551" y="530"/>
                  </a:cubicBezTo>
                  <a:cubicBezTo>
                    <a:pt x="4551" y="542"/>
                    <a:pt x="4561" y="551"/>
                    <a:pt x="4572" y="551"/>
                  </a:cubicBezTo>
                  <a:cubicBezTo>
                    <a:pt x="4583" y="551"/>
                    <a:pt x="4593" y="542"/>
                    <a:pt x="4593" y="530"/>
                  </a:cubicBezTo>
                  <a:cubicBezTo>
                    <a:pt x="4593" y="519"/>
                    <a:pt x="4583" y="510"/>
                    <a:pt x="4572" y="510"/>
                  </a:cubicBezTo>
                  <a:moveTo>
                    <a:pt x="1568" y="508"/>
                  </a:moveTo>
                  <a:cubicBezTo>
                    <a:pt x="1556" y="508"/>
                    <a:pt x="1546" y="518"/>
                    <a:pt x="1546" y="530"/>
                  </a:cubicBezTo>
                  <a:cubicBezTo>
                    <a:pt x="1546" y="543"/>
                    <a:pt x="1556" y="553"/>
                    <a:pt x="1568" y="553"/>
                  </a:cubicBezTo>
                  <a:cubicBezTo>
                    <a:pt x="1580" y="553"/>
                    <a:pt x="1590" y="543"/>
                    <a:pt x="1590" y="530"/>
                  </a:cubicBezTo>
                  <a:cubicBezTo>
                    <a:pt x="1590" y="518"/>
                    <a:pt x="1580" y="508"/>
                    <a:pt x="1568" y="508"/>
                  </a:cubicBezTo>
                  <a:moveTo>
                    <a:pt x="4441" y="508"/>
                  </a:moveTo>
                  <a:cubicBezTo>
                    <a:pt x="4429" y="508"/>
                    <a:pt x="4419" y="518"/>
                    <a:pt x="4419" y="530"/>
                  </a:cubicBezTo>
                  <a:cubicBezTo>
                    <a:pt x="4419" y="543"/>
                    <a:pt x="4429" y="553"/>
                    <a:pt x="4441" y="553"/>
                  </a:cubicBezTo>
                  <a:cubicBezTo>
                    <a:pt x="4454" y="553"/>
                    <a:pt x="4464" y="543"/>
                    <a:pt x="4464" y="530"/>
                  </a:cubicBezTo>
                  <a:cubicBezTo>
                    <a:pt x="4464" y="518"/>
                    <a:pt x="4454" y="508"/>
                    <a:pt x="4441" y="508"/>
                  </a:cubicBezTo>
                  <a:moveTo>
                    <a:pt x="1699" y="507"/>
                  </a:moveTo>
                  <a:cubicBezTo>
                    <a:pt x="1686" y="507"/>
                    <a:pt x="1675" y="517"/>
                    <a:pt x="1675" y="530"/>
                  </a:cubicBezTo>
                  <a:cubicBezTo>
                    <a:pt x="1675" y="544"/>
                    <a:pt x="1686" y="554"/>
                    <a:pt x="1699" y="554"/>
                  </a:cubicBezTo>
                  <a:cubicBezTo>
                    <a:pt x="1712" y="554"/>
                    <a:pt x="1723" y="544"/>
                    <a:pt x="1723" y="530"/>
                  </a:cubicBezTo>
                  <a:cubicBezTo>
                    <a:pt x="1723" y="517"/>
                    <a:pt x="1712" y="507"/>
                    <a:pt x="1699" y="507"/>
                  </a:cubicBezTo>
                  <a:moveTo>
                    <a:pt x="4311" y="506"/>
                  </a:moveTo>
                  <a:cubicBezTo>
                    <a:pt x="4297" y="506"/>
                    <a:pt x="4287" y="517"/>
                    <a:pt x="4287" y="530"/>
                  </a:cubicBezTo>
                  <a:cubicBezTo>
                    <a:pt x="4287" y="544"/>
                    <a:pt x="4297" y="555"/>
                    <a:pt x="4311" y="555"/>
                  </a:cubicBezTo>
                  <a:cubicBezTo>
                    <a:pt x="4324" y="555"/>
                    <a:pt x="4335" y="544"/>
                    <a:pt x="4335" y="530"/>
                  </a:cubicBezTo>
                  <a:cubicBezTo>
                    <a:pt x="4335" y="517"/>
                    <a:pt x="4324" y="506"/>
                    <a:pt x="4311" y="506"/>
                  </a:cubicBezTo>
                  <a:moveTo>
                    <a:pt x="1829" y="505"/>
                  </a:moveTo>
                  <a:cubicBezTo>
                    <a:pt x="1815" y="505"/>
                    <a:pt x="1804" y="516"/>
                    <a:pt x="1804" y="530"/>
                  </a:cubicBezTo>
                  <a:cubicBezTo>
                    <a:pt x="1804" y="545"/>
                    <a:pt x="1815" y="556"/>
                    <a:pt x="1829" y="556"/>
                  </a:cubicBezTo>
                  <a:cubicBezTo>
                    <a:pt x="1844" y="556"/>
                    <a:pt x="1855" y="545"/>
                    <a:pt x="1855" y="530"/>
                  </a:cubicBezTo>
                  <a:cubicBezTo>
                    <a:pt x="1855" y="516"/>
                    <a:pt x="1844" y="505"/>
                    <a:pt x="1829" y="505"/>
                  </a:cubicBezTo>
                  <a:moveTo>
                    <a:pt x="4180" y="504"/>
                  </a:moveTo>
                  <a:cubicBezTo>
                    <a:pt x="4166" y="504"/>
                    <a:pt x="4154" y="516"/>
                    <a:pt x="4154" y="530"/>
                  </a:cubicBezTo>
                  <a:cubicBezTo>
                    <a:pt x="4154" y="545"/>
                    <a:pt x="4166" y="557"/>
                    <a:pt x="4180" y="557"/>
                  </a:cubicBezTo>
                  <a:cubicBezTo>
                    <a:pt x="4195" y="557"/>
                    <a:pt x="4206" y="545"/>
                    <a:pt x="4206" y="530"/>
                  </a:cubicBezTo>
                  <a:cubicBezTo>
                    <a:pt x="4206" y="516"/>
                    <a:pt x="4195" y="504"/>
                    <a:pt x="4180" y="504"/>
                  </a:cubicBezTo>
                  <a:moveTo>
                    <a:pt x="1960" y="503"/>
                  </a:moveTo>
                  <a:cubicBezTo>
                    <a:pt x="1945" y="503"/>
                    <a:pt x="1932" y="515"/>
                    <a:pt x="1932" y="530"/>
                  </a:cubicBezTo>
                  <a:cubicBezTo>
                    <a:pt x="1932" y="546"/>
                    <a:pt x="1945" y="558"/>
                    <a:pt x="1960" y="558"/>
                  </a:cubicBezTo>
                  <a:cubicBezTo>
                    <a:pt x="1975" y="558"/>
                    <a:pt x="1987" y="546"/>
                    <a:pt x="1987" y="530"/>
                  </a:cubicBezTo>
                  <a:cubicBezTo>
                    <a:pt x="1987" y="515"/>
                    <a:pt x="1975" y="503"/>
                    <a:pt x="1960" y="503"/>
                  </a:cubicBezTo>
                  <a:moveTo>
                    <a:pt x="4050" y="503"/>
                  </a:moveTo>
                  <a:cubicBezTo>
                    <a:pt x="4034" y="503"/>
                    <a:pt x="4022" y="515"/>
                    <a:pt x="4022" y="530"/>
                  </a:cubicBezTo>
                  <a:cubicBezTo>
                    <a:pt x="4022" y="546"/>
                    <a:pt x="4034" y="558"/>
                    <a:pt x="4050" y="558"/>
                  </a:cubicBezTo>
                  <a:cubicBezTo>
                    <a:pt x="4065" y="558"/>
                    <a:pt x="4078" y="546"/>
                    <a:pt x="4078" y="530"/>
                  </a:cubicBezTo>
                  <a:cubicBezTo>
                    <a:pt x="4078" y="515"/>
                    <a:pt x="4065" y="503"/>
                    <a:pt x="4050" y="503"/>
                  </a:cubicBezTo>
                  <a:moveTo>
                    <a:pt x="131" y="398"/>
                  </a:moveTo>
                  <a:cubicBezTo>
                    <a:pt x="131" y="398"/>
                    <a:pt x="130" y="399"/>
                    <a:pt x="130" y="400"/>
                  </a:cubicBezTo>
                  <a:cubicBezTo>
                    <a:pt x="130" y="401"/>
                    <a:pt x="131" y="401"/>
                    <a:pt x="131" y="401"/>
                  </a:cubicBezTo>
                  <a:cubicBezTo>
                    <a:pt x="132" y="401"/>
                    <a:pt x="133" y="401"/>
                    <a:pt x="133" y="400"/>
                  </a:cubicBezTo>
                  <a:cubicBezTo>
                    <a:pt x="133" y="399"/>
                    <a:pt x="132" y="398"/>
                    <a:pt x="131" y="398"/>
                  </a:cubicBezTo>
                  <a:moveTo>
                    <a:pt x="5878" y="398"/>
                  </a:moveTo>
                  <a:cubicBezTo>
                    <a:pt x="5877" y="398"/>
                    <a:pt x="5876" y="399"/>
                    <a:pt x="5876" y="400"/>
                  </a:cubicBezTo>
                  <a:cubicBezTo>
                    <a:pt x="5876" y="401"/>
                    <a:pt x="5877" y="402"/>
                    <a:pt x="5878" y="402"/>
                  </a:cubicBezTo>
                  <a:cubicBezTo>
                    <a:pt x="5879" y="402"/>
                    <a:pt x="5880" y="401"/>
                    <a:pt x="5880" y="400"/>
                  </a:cubicBezTo>
                  <a:cubicBezTo>
                    <a:pt x="5880" y="399"/>
                    <a:pt x="5879" y="398"/>
                    <a:pt x="5878" y="398"/>
                  </a:cubicBezTo>
                  <a:moveTo>
                    <a:pt x="262" y="396"/>
                  </a:moveTo>
                  <a:cubicBezTo>
                    <a:pt x="260" y="396"/>
                    <a:pt x="258" y="398"/>
                    <a:pt x="258" y="400"/>
                  </a:cubicBezTo>
                  <a:cubicBezTo>
                    <a:pt x="258" y="402"/>
                    <a:pt x="260" y="403"/>
                    <a:pt x="262" y="403"/>
                  </a:cubicBezTo>
                  <a:cubicBezTo>
                    <a:pt x="264" y="403"/>
                    <a:pt x="266" y="402"/>
                    <a:pt x="266" y="400"/>
                  </a:cubicBezTo>
                  <a:cubicBezTo>
                    <a:pt x="266" y="398"/>
                    <a:pt x="264" y="396"/>
                    <a:pt x="262" y="396"/>
                  </a:cubicBezTo>
                  <a:moveTo>
                    <a:pt x="5748" y="396"/>
                  </a:moveTo>
                  <a:cubicBezTo>
                    <a:pt x="5746" y="396"/>
                    <a:pt x="5744" y="398"/>
                    <a:pt x="5744" y="400"/>
                  </a:cubicBezTo>
                  <a:cubicBezTo>
                    <a:pt x="5744" y="402"/>
                    <a:pt x="5746" y="403"/>
                    <a:pt x="5748" y="403"/>
                  </a:cubicBezTo>
                  <a:cubicBezTo>
                    <a:pt x="5750" y="403"/>
                    <a:pt x="5751" y="402"/>
                    <a:pt x="5751" y="400"/>
                  </a:cubicBezTo>
                  <a:cubicBezTo>
                    <a:pt x="5751" y="398"/>
                    <a:pt x="5750" y="396"/>
                    <a:pt x="5748" y="396"/>
                  </a:cubicBezTo>
                  <a:moveTo>
                    <a:pt x="393" y="394"/>
                  </a:moveTo>
                  <a:cubicBezTo>
                    <a:pt x="390" y="394"/>
                    <a:pt x="387" y="397"/>
                    <a:pt x="387" y="400"/>
                  </a:cubicBezTo>
                  <a:cubicBezTo>
                    <a:pt x="387" y="403"/>
                    <a:pt x="390" y="405"/>
                    <a:pt x="393" y="405"/>
                  </a:cubicBezTo>
                  <a:cubicBezTo>
                    <a:pt x="396" y="405"/>
                    <a:pt x="398" y="403"/>
                    <a:pt x="398" y="400"/>
                  </a:cubicBezTo>
                  <a:cubicBezTo>
                    <a:pt x="398" y="397"/>
                    <a:pt x="396" y="394"/>
                    <a:pt x="393" y="394"/>
                  </a:cubicBezTo>
                  <a:moveTo>
                    <a:pt x="5617" y="394"/>
                  </a:moveTo>
                  <a:cubicBezTo>
                    <a:pt x="5614" y="394"/>
                    <a:pt x="5611" y="397"/>
                    <a:pt x="5611" y="400"/>
                  </a:cubicBezTo>
                  <a:cubicBezTo>
                    <a:pt x="5611" y="403"/>
                    <a:pt x="5614" y="406"/>
                    <a:pt x="5617" y="406"/>
                  </a:cubicBezTo>
                  <a:cubicBezTo>
                    <a:pt x="5620" y="406"/>
                    <a:pt x="5623" y="403"/>
                    <a:pt x="5623" y="400"/>
                  </a:cubicBezTo>
                  <a:cubicBezTo>
                    <a:pt x="5623" y="397"/>
                    <a:pt x="5620" y="394"/>
                    <a:pt x="5617" y="394"/>
                  </a:cubicBezTo>
                  <a:moveTo>
                    <a:pt x="523" y="393"/>
                  </a:moveTo>
                  <a:cubicBezTo>
                    <a:pt x="519" y="393"/>
                    <a:pt x="516" y="396"/>
                    <a:pt x="516" y="400"/>
                  </a:cubicBezTo>
                  <a:cubicBezTo>
                    <a:pt x="516" y="404"/>
                    <a:pt x="519" y="407"/>
                    <a:pt x="523" y="407"/>
                  </a:cubicBezTo>
                  <a:cubicBezTo>
                    <a:pt x="527" y="407"/>
                    <a:pt x="531" y="404"/>
                    <a:pt x="531" y="400"/>
                  </a:cubicBezTo>
                  <a:cubicBezTo>
                    <a:pt x="531" y="396"/>
                    <a:pt x="527" y="393"/>
                    <a:pt x="523" y="393"/>
                  </a:cubicBezTo>
                  <a:moveTo>
                    <a:pt x="5486" y="392"/>
                  </a:moveTo>
                  <a:cubicBezTo>
                    <a:pt x="5482" y="392"/>
                    <a:pt x="5479" y="396"/>
                    <a:pt x="5479" y="400"/>
                  </a:cubicBezTo>
                  <a:cubicBezTo>
                    <a:pt x="5479" y="404"/>
                    <a:pt x="5482" y="407"/>
                    <a:pt x="5486" y="407"/>
                  </a:cubicBezTo>
                  <a:cubicBezTo>
                    <a:pt x="5491" y="407"/>
                    <a:pt x="5494" y="404"/>
                    <a:pt x="5494" y="400"/>
                  </a:cubicBezTo>
                  <a:cubicBezTo>
                    <a:pt x="5494" y="396"/>
                    <a:pt x="5491" y="392"/>
                    <a:pt x="5486" y="392"/>
                  </a:cubicBezTo>
                  <a:moveTo>
                    <a:pt x="654" y="390"/>
                  </a:moveTo>
                  <a:cubicBezTo>
                    <a:pt x="649" y="390"/>
                    <a:pt x="644" y="395"/>
                    <a:pt x="644" y="400"/>
                  </a:cubicBezTo>
                  <a:cubicBezTo>
                    <a:pt x="644" y="405"/>
                    <a:pt x="649" y="409"/>
                    <a:pt x="654" y="409"/>
                  </a:cubicBezTo>
                  <a:cubicBezTo>
                    <a:pt x="659" y="409"/>
                    <a:pt x="663" y="405"/>
                    <a:pt x="663" y="400"/>
                  </a:cubicBezTo>
                  <a:cubicBezTo>
                    <a:pt x="663" y="395"/>
                    <a:pt x="659" y="390"/>
                    <a:pt x="654" y="390"/>
                  </a:cubicBezTo>
                  <a:moveTo>
                    <a:pt x="5356" y="390"/>
                  </a:moveTo>
                  <a:cubicBezTo>
                    <a:pt x="5351" y="390"/>
                    <a:pt x="5346" y="395"/>
                    <a:pt x="5346" y="400"/>
                  </a:cubicBezTo>
                  <a:cubicBezTo>
                    <a:pt x="5346" y="405"/>
                    <a:pt x="5351" y="409"/>
                    <a:pt x="5356" y="409"/>
                  </a:cubicBezTo>
                  <a:cubicBezTo>
                    <a:pt x="5361" y="409"/>
                    <a:pt x="5365" y="405"/>
                    <a:pt x="5365" y="400"/>
                  </a:cubicBezTo>
                  <a:cubicBezTo>
                    <a:pt x="5365" y="395"/>
                    <a:pt x="5361" y="390"/>
                    <a:pt x="5356" y="390"/>
                  </a:cubicBezTo>
                  <a:moveTo>
                    <a:pt x="784" y="389"/>
                  </a:moveTo>
                  <a:cubicBezTo>
                    <a:pt x="778" y="389"/>
                    <a:pt x="773" y="394"/>
                    <a:pt x="773" y="400"/>
                  </a:cubicBezTo>
                  <a:cubicBezTo>
                    <a:pt x="773" y="406"/>
                    <a:pt x="778" y="411"/>
                    <a:pt x="784" y="411"/>
                  </a:cubicBezTo>
                  <a:cubicBezTo>
                    <a:pt x="791" y="411"/>
                    <a:pt x="796" y="406"/>
                    <a:pt x="796" y="400"/>
                  </a:cubicBezTo>
                  <a:cubicBezTo>
                    <a:pt x="796" y="394"/>
                    <a:pt x="791" y="389"/>
                    <a:pt x="784" y="389"/>
                  </a:cubicBezTo>
                  <a:moveTo>
                    <a:pt x="5225" y="388"/>
                  </a:moveTo>
                  <a:cubicBezTo>
                    <a:pt x="5219" y="388"/>
                    <a:pt x="5214" y="393"/>
                    <a:pt x="5214" y="400"/>
                  </a:cubicBezTo>
                  <a:cubicBezTo>
                    <a:pt x="5214" y="406"/>
                    <a:pt x="5219" y="411"/>
                    <a:pt x="5225" y="411"/>
                  </a:cubicBezTo>
                  <a:cubicBezTo>
                    <a:pt x="5232" y="411"/>
                    <a:pt x="5237" y="406"/>
                    <a:pt x="5237" y="400"/>
                  </a:cubicBezTo>
                  <a:cubicBezTo>
                    <a:pt x="5237" y="393"/>
                    <a:pt x="5232" y="388"/>
                    <a:pt x="5225" y="388"/>
                  </a:cubicBezTo>
                  <a:moveTo>
                    <a:pt x="915" y="386"/>
                  </a:moveTo>
                  <a:cubicBezTo>
                    <a:pt x="908" y="386"/>
                    <a:pt x="902" y="392"/>
                    <a:pt x="902" y="400"/>
                  </a:cubicBezTo>
                  <a:cubicBezTo>
                    <a:pt x="902" y="407"/>
                    <a:pt x="908" y="413"/>
                    <a:pt x="915" y="413"/>
                  </a:cubicBezTo>
                  <a:cubicBezTo>
                    <a:pt x="923" y="413"/>
                    <a:pt x="928" y="407"/>
                    <a:pt x="928" y="400"/>
                  </a:cubicBezTo>
                  <a:cubicBezTo>
                    <a:pt x="928" y="392"/>
                    <a:pt x="923" y="386"/>
                    <a:pt x="915" y="386"/>
                  </a:cubicBezTo>
                  <a:moveTo>
                    <a:pt x="5095" y="386"/>
                  </a:moveTo>
                  <a:cubicBezTo>
                    <a:pt x="5087" y="386"/>
                    <a:pt x="5081" y="392"/>
                    <a:pt x="5081" y="400"/>
                  </a:cubicBezTo>
                  <a:cubicBezTo>
                    <a:pt x="5081" y="407"/>
                    <a:pt x="5087" y="413"/>
                    <a:pt x="5095" y="413"/>
                  </a:cubicBezTo>
                  <a:cubicBezTo>
                    <a:pt x="5102" y="413"/>
                    <a:pt x="5108" y="407"/>
                    <a:pt x="5108" y="400"/>
                  </a:cubicBezTo>
                  <a:cubicBezTo>
                    <a:pt x="5108" y="392"/>
                    <a:pt x="5102" y="386"/>
                    <a:pt x="5095" y="386"/>
                  </a:cubicBezTo>
                  <a:moveTo>
                    <a:pt x="1046" y="385"/>
                  </a:moveTo>
                  <a:cubicBezTo>
                    <a:pt x="1037" y="385"/>
                    <a:pt x="1030" y="391"/>
                    <a:pt x="1030" y="400"/>
                  </a:cubicBezTo>
                  <a:cubicBezTo>
                    <a:pt x="1030" y="408"/>
                    <a:pt x="1037" y="415"/>
                    <a:pt x="1046" y="415"/>
                  </a:cubicBezTo>
                  <a:cubicBezTo>
                    <a:pt x="1054" y="415"/>
                    <a:pt x="1061" y="408"/>
                    <a:pt x="1061" y="400"/>
                  </a:cubicBezTo>
                  <a:cubicBezTo>
                    <a:pt x="1061" y="391"/>
                    <a:pt x="1054" y="385"/>
                    <a:pt x="1046" y="385"/>
                  </a:cubicBezTo>
                  <a:moveTo>
                    <a:pt x="4964" y="384"/>
                  </a:moveTo>
                  <a:cubicBezTo>
                    <a:pt x="4955" y="384"/>
                    <a:pt x="4948" y="391"/>
                    <a:pt x="4948" y="400"/>
                  </a:cubicBezTo>
                  <a:cubicBezTo>
                    <a:pt x="4948" y="408"/>
                    <a:pt x="4955" y="415"/>
                    <a:pt x="4964" y="415"/>
                  </a:cubicBezTo>
                  <a:cubicBezTo>
                    <a:pt x="4973" y="415"/>
                    <a:pt x="4979" y="408"/>
                    <a:pt x="4979" y="400"/>
                  </a:cubicBezTo>
                  <a:cubicBezTo>
                    <a:pt x="4979" y="391"/>
                    <a:pt x="4973" y="384"/>
                    <a:pt x="4964" y="384"/>
                  </a:cubicBezTo>
                  <a:moveTo>
                    <a:pt x="1176" y="382"/>
                  </a:moveTo>
                  <a:cubicBezTo>
                    <a:pt x="1167" y="382"/>
                    <a:pt x="1159" y="390"/>
                    <a:pt x="1159" y="400"/>
                  </a:cubicBezTo>
                  <a:cubicBezTo>
                    <a:pt x="1159" y="409"/>
                    <a:pt x="1167" y="417"/>
                    <a:pt x="1176" y="417"/>
                  </a:cubicBezTo>
                  <a:cubicBezTo>
                    <a:pt x="1186" y="417"/>
                    <a:pt x="1194" y="409"/>
                    <a:pt x="1194" y="400"/>
                  </a:cubicBezTo>
                  <a:cubicBezTo>
                    <a:pt x="1194" y="390"/>
                    <a:pt x="1186" y="382"/>
                    <a:pt x="1176" y="382"/>
                  </a:cubicBezTo>
                  <a:moveTo>
                    <a:pt x="4833" y="382"/>
                  </a:moveTo>
                  <a:cubicBezTo>
                    <a:pt x="4824" y="382"/>
                    <a:pt x="4816" y="390"/>
                    <a:pt x="4816" y="400"/>
                  </a:cubicBezTo>
                  <a:cubicBezTo>
                    <a:pt x="4816" y="409"/>
                    <a:pt x="4824" y="417"/>
                    <a:pt x="4833" y="417"/>
                  </a:cubicBezTo>
                  <a:cubicBezTo>
                    <a:pt x="4843" y="417"/>
                    <a:pt x="4851" y="409"/>
                    <a:pt x="4851" y="400"/>
                  </a:cubicBezTo>
                  <a:cubicBezTo>
                    <a:pt x="4851" y="390"/>
                    <a:pt x="4843" y="382"/>
                    <a:pt x="4833" y="382"/>
                  </a:cubicBezTo>
                  <a:moveTo>
                    <a:pt x="1307" y="381"/>
                  </a:moveTo>
                  <a:cubicBezTo>
                    <a:pt x="1296" y="381"/>
                    <a:pt x="1288" y="389"/>
                    <a:pt x="1288" y="400"/>
                  </a:cubicBezTo>
                  <a:cubicBezTo>
                    <a:pt x="1288" y="410"/>
                    <a:pt x="1296" y="419"/>
                    <a:pt x="1307" y="419"/>
                  </a:cubicBezTo>
                  <a:cubicBezTo>
                    <a:pt x="1318" y="419"/>
                    <a:pt x="1326" y="410"/>
                    <a:pt x="1326" y="400"/>
                  </a:cubicBezTo>
                  <a:cubicBezTo>
                    <a:pt x="1326" y="389"/>
                    <a:pt x="1318" y="381"/>
                    <a:pt x="1307" y="381"/>
                  </a:cubicBezTo>
                  <a:moveTo>
                    <a:pt x="4703" y="381"/>
                  </a:moveTo>
                  <a:cubicBezTo>
                    <a:pt x="4692" y="381"/>
                    <a:pt x="4683" y="389"/>
                    <a:pt x="4683" y="400"/>
                  </a:cubicBezTo>
                  <a:cubicBezTo>
                    <a:pt x="4683" y="410"/>
                    <a:pt x="4692" y="419"/>
                    <a:pt x="4703" y="419"/>
                  </a:cubicBezTo>
                  <a:cubicBezTo>
                    <a:pt x="4713" y="419"/>
                    <a:pt x="4722" y="410"/>
                    <a:pt x="4722" y="400"/>
                  </a:cubicBezTo>
                  <a:cubicBezTo>
                    <a:pt x="4722" y="389"/>
                    <a:pt x="4713" y="381"/>
                    <a:pt x="4703" y="381"/>
                  </a:cubicBezTo>
                  <a:moveTo>
                    <a:pt x="1438" y="379"/>
                  </a:moveTo>
                  <a:cubicBezTo>
                    <a:pt x="1426" y="379"/>
                    <a:pt x="1417" y="388"/>
                    <a:pt x="1417" y="400"/>
                  </a:cubicBezTo>
                  <a:cubicBezTo>
                    <a:pt x="1417" y="411"/>
                    <a:pt x="1426" y="421"/>
                    <a:pt x="1438" y="421"/>
                  </a:cubicBezTo>
                  <a:cubicBezTo>
                    <a:pt x="1449" y="421"/>
                    <a:pt x="1459" y="411"/>
                    <a:pt x="1459" y="400"/>
                  </a:cubicBezTo>
                  <a:cubicBezTo>
                    <a:pt x="1459" y="388"/>
                    <a:pt x="1449" y="379"/>
                    <a:pt x="1438" y="379"/>
                  </a:cubicBezTo>
                  <a:moveTo>
                    <a:pt x="4572" y="378"/>
                  </a:moveTo>
                  <a:cubicBezTo>
                    <a:pt x="4560" y="378"/>
                    <a:pt x="4551" y="388"/>
                    <a:pt x="4551" y="400"/>
                  </a:cubicBezTo>
                  <a:cubicBezTo>
                    <a:pt x="4551" y="412"/>
                    <a:pt x="4560" y="421"/>
                    <a:pt x="4572" y="421"/>
                  </a:cubicBezTo>
                  <a:cubicBezTo>
                    <a:pt x="4584" y="421"/>
                    <a:pt x="4593" y="412"/>
                    <a:pt x="4593" y="400"/>
                  </a:cubicBezTo>
                  <a:cubicBezTo>
                    <a:pt x="4593" y="388"/>
                    <a:pt x="4584" y="378"/>
                    <a:pt x="4572" y="378"/>
                  </a:cubicBezTo>
                  <a:moveTo>
                    <a:pt x="1568" y="377"/>
                  </a:moveTo>
                  <a:cubicBezTo>
                    <a:pt x="1556" y="377"/>
                    <a:pt x="1545" y="387"/>
                    <a:pt x="1545" y="400"/>
                  </a:cubicBezTo>
                  <a:cubicBezTo>
                    <a:pt x="1545" y="412"/>
                    <a:pt x="1556" y="423"/>
                    <a:pt x="1568" y="423"/>
                  </a:cubicBezTo>
                  <a:cubicBezTo>
                    <a:pt x="1581" y="423"/>
                    <a:pt x="1591" y="412"/>
                    <a:pt x="1591" y="400"/>
                  </a:cubicBezTo>
                  <a:cubicBezTo>
                    <a:pt x="1591" y="387"/>
                    <a:pt x="1581" y="377"/>
                    <a:pt x="1568" y="377"/>
                  </a:cubicBezTo>
                  <a:moveTo>
                    <a:pt x="4441" y="377"/>
                  </a:moveTo>
                  <a:cubicBezTo>
                    <a:pt x="4429" y="377"/>
                    <a:pt x="4418" y="387"/>
                    <a:pt x="4418" y="400"/>
                  </a:cubicBezTo>
                  <a:cubicBezTo>
                    <a:pt x="4418" y="413"/>
                    <a:pt x="4429" y="423"/>
                    <a:pt x="4441" y="423"/>
                  </a:cubicBezTo>
                  <a:cubicBezTo>
                    <a:pt x="4454" y="423"/>
                    <a:pt x="4465" y="413"/>
                    <a:pt x="4465" y="400"/>
                  </a:cubicBezTo>
                  <a:cubicBezTo>
                    <a:pt x="4465" y="387"/>
                    <a:pt x="4454" y="377"/>
                    <a:pt x="4441" y="377"/>
                  </a:cubicBezTo>
                  <a:moveTo>
                    <a:pt x="1699" y="375"/>
                  </a:moveTo>
                  <a:cubicBezTo>
                    <a:pt x="1685" y="375"/>
                    <a:pt x="1674" y="386"/>
                    <a:pt x="1674" y="400"/>
                  </a:cubicBezTo>
                  <a:cubicBezTo>
                    <a:pt x="1674" y="414"/>
                    <a:pt x="1685" y="425"/>
                    <a:pt x="1699" y="425"/>
                  </a:cubicBezTo>
                  <a:cubicBezTo>
                    <a:pt x="1713" y="425"/>
                    <a:pt x="1724" y="414"/>
                    <a:pt x="1724" y="400"/>
                  </a:cubicBezTo>
                  <a:cubicBezTo>
                    <a:pt x="1724" y="386"/>
                    <a:pt x="1713" y="375"/>
                    <a:pt x="1699" y="375"/>
                  </a:cubicBezTo>
                  <a:moveTo>
                    <a:pt x="4311" y="375"/>
                  </a:moveTo>
                  <a:cubicBezTo>
                    <a:pt x="4297" y="375"/>
                    <a:pt x="4286" y="386"/>
                    <a:pt x="4286" y="400"/>
                  </a:cubicBezTo>
                  <a:cubicBezTo>
                    <a:pt x="4286" y="414"/>
                    <a:pt x="4297" y="425"/>
                    <a:pt x="4311" y="425"/>
                  </a:cubicBezTo>
                  <a:cubicBezTo>
                    <a:pt x="4325" y="425"/>
                    <a:pt x="4336" y="414"/>
                    <a:pt x="4336" y="400"/>
                  </a:cubicBezTo>
                  <a:cubicBezTo>
                    <a:pt x="4336" y="386"/>
                    <a:pt x="4325" y="375"/>
                    <a:pt x="4311" y="375"/>
                  </a:cubicBezTo>
                  <a:moveTo>
                    <a:pt x="1829" y="373"/>
                  </a:moveTo>
                  <a:cubicBezTo>
                    <a:pt x="1815" y="373"/>
                    <a:pt x="1803" y="385"/>
                    <a:pt x="1803" y="400"/>
                  </a:cubicBezTo>
                  <a:cubicBezTo>
                    <a:pt x="1803" y="415"/>
                    <a:pt x="1815" y="427"/>
                    <a:pt x="1829" y="427"/>
                  </a:cubicBezTo>
                  <a:cubicBezTo>
                    <a:pt x="1844" y="427"/>
                    <a:pt x="1856" y="415"/>
                    <a:pt x="1856" y="400"/>
                  </a:cubicBezTo>
                  <a:cubicBezTo>
                    <a:pt x="1856" y="385"/>
                    <a:pt x="1844" y="373"/>
                    <a:pt x="1829" y="373"/>
                  </a:cubicBezTo>
                  <a:moveTo>
                    <a:pt x="4180" y="373"/>
                  </a:moveTo>
                  <a:cubicBezTo>
                    <a:pt x="4165" y="373"/>
                    <a:pt x="4153" y="385"/>
                    <a:pt x="4153" y="400"/>
                  </a:cubicBezTo>
                  <a:cubicBezTo>
                    <a:pt x="4153" y="415"/>
                    <a:pt x="4165" y="427"/>
                    <a:pt x="4180" y="427"/>
                  </a:cubicBezTo>
                  <a:cubicBezTo>
                    <a:pt x="4195" y="427"/>
                    <a:pt x="4207" y="415"/>
                    <a:pt x="4207" y="400"/>
                  </a:cubicBezTo>
                  <a:cubicBezTo>
                    <a:pt x="4207" y="385"/>
                    <a:pt x="4195" y="373"/>
                    <a:pt x="4180" y="373"/>
                  </a:cubicBezTo>
                  <a:moveTo>
                    <a:pt x="1960" y="371"/>
                  </a:moveTo>
                  <a:cubicBezTo>
                    <a:pt x="1944" y="371"/>
                    <a:pt x="1931" y="384"/>
                    <a:pt x="1931" y="400"/>
                  </a:cubicBezTo>
                  <a:cubicBezTo>
                    <a:pt x="1931" y="416"/>
                    <a:pt x="1944" y="428"/>
                    <a:pt x="1960" y="428"/>
                  </a:cubicBezTo>
                  <a:cubicBezTo>
                    <a:pt x="1976" y="428"/>
                    <a:pt x="1989" y="416"/>
                    <a:pt x="1989" y="400"/>
                  </a:cubicBezTo>
                  <a:cubicBezTo>
                    <a:pt x="1989" y="384"/>
                    <a:pt x="1976" y="371"/>
                    <a:pt x="1960" y="371"/>
                  </a:cubicBezTo>
                  <a:moveTo>
                    <a:pt x="4050" y="371"/>
                  </a:moveTo>
                  <a:cubicBezTo>
                    <a:pt x="4034" y="371"/>
                    <a:pt x="4021" y="384"/>
                    <a:pt x="4021" y="400"/>
                  </a:cubicBezTo>
                  <a:cubicBezTo>
                    <a:pt x="4021" y="416"/>
                    <a:pt x="4034" y="428"/>
                    <a:pt x="4050" y="428"/>
                  </a:cubicBezTo>
                  <a:cubicBezTo>
                    <a:pt x="4065" y="428"/>
                    <a:pt x="4078" y="416"/>
                    <a:pt x="4078" y="400"/>
                  </a:cubicBezTo>
                  <a:cubicBezTo>
                    <a:pt x="4078" y="384"/>
                    <a:pt x="4065" y="371"/>
                    <a:pt x="4050" y="371"/>
                  </a:cubicBezTo>
                  <a:moveTo>
                    <a:pt x="6009" y="269"/>
                  </a:moveTo>
                  <a:cubicBezTo>
                    <a:pt x="6008" y="269"/>
                    <a:pt x="6008" y="269"/>
                    <a:pt x="6008" y="269"/>
                  </a:cubicBezTo>
                  <a:cubicBezTo>
                    <a:pt x="6009" y="270"/>
                    <a:pt x="6009" y="270"/>
                    <a:pt x="6009" y="270"/>
                  </a:cubicBezTo>
                  <a:cubicBezTo>
                    <a:pt x="6009" y="269"/>
                    <a:pt x="6009" y="269"/>
                    <a:pt x="6009" y="269"/>
                  </a:cubicBezTo>
                  <a:cubicBezTo>
                    <a:pt x="6009" y="269"/>
                    <a:pt x="6009" y="269"/>
                    <a:pt x="6009" y="269"/>
                  </a:cubicBezTo>
                  <a:moveTo>
                    <a:pt x="131" y="267"/>
                  </a:moveTo>
                  <a:cubicBezTo>
                    <a:pt x="130" y="267"/>
                    <a:pt x="130" y="268"/>
                    <a:pt x="130" y="269"/>
                  </a:cubicBezTo>
                  <a:cubicBezTo>
                    <a:pt x="130" y="270"/>
                    <a:pt x="130" y="271"/>
                    <a:pt x="131" y="271"/>
                  </a:cubicBezTo>
                  <a:cubicBezTo>
                    <a:pt x="132" y="271"/>
                    <a:pt x="133" y="270"/>
                    <a:pt x="133" y="269"/>
                  </a:cubicBezTo>
                  <a:cubicBezTo>
                    <a:pt x="133" y="268"/>
                    <a:pt x="132" y="267"/>
                    <a:pt x="131" y="267"/>
                  </a:cubicBezTo>
                  <a:moveTo>
                    <a:pt x="5878" y="267"/>
                  </a:moveTo>
                  <a:cubicBezTo>
                    <a:pt x="5877" y="267"/>
                    <a:pt x="5876" y="268"/>
                    <a:pt x="5876" y="269"/>
                  </a:cubicBezTo>
                  <a:cubicBezTo>
                    <a:pt x="5876" y="270"/>
                    <a:pt x="5877" y="271"/>
                    <a:pt x="5878" y="271"/>
                  </a:cubicBezTo>
                  <a:cubicBezTo>
                    <a:pt x="5879" y="271"/>
                    <a:pt x="5880" y="270"/>
                    <a:pt x="5880" y="269"/>
                  </a:cubicBezTo>
                  <a:cubicBezTo>
                    <a:pt x="5880" y="268"/>
                    <a:pt x="5879" y="267"/>
                    <a:pt x="5878" y="267"/>
                  </a:cubicBezTo>
                  <a:moveTo>
                    <a:pt x="262" y="266"/>
                  </a:moveTo>
                  <a:cubicBezTo>
                    <a:pt x="260" y="266"/>
                    <a:pt x="258" y="267"/>
                    <a:pt x="258" y="269"/>
                  </a:cubicBezTo>
                  <a:cubicBezTo>
                    <a:pt x="258" y="271"/>
                    <a:pt x="260" y="273"/>
                    <a:pt x="262" y="273"/>
                  </a:cubicBezTo>
                  <a:cubicBezTo>
                    <a:pt x="264" y="273"/>
                    <a:pt x="266" y="271"/>
                    <a:pt x="266" y="269"/>
                  </a:cubicBezTo>
                  <a:cubicBezTo>
                    <a:pt x="266" y="267"/>
                    <a:pt x="264" y="266"/>
                    <a:pt x="262" y="266"/>
                  </a:cubicBezTo>
                  <a:moveTo>
                    <a:pt x="5748" y="265"/>
                  </a:moveTo>
                  <a:cubicBezTo>
                    <a:pt x="5745" y="265"/>
                    <a:pt x="5744" y="267"/>
                    <a:pt x="5744" y="269"/>
                  </a:cubicBezTo>
                  <a:cubicBezTo>
                    <a:pt x="5744" y="271"/>
                    <a:pt x="5745" y="273"/>
                    <a:pt x="5748" y="273"/>
                  </a:cubicBezTo>
                  <a:cubicBezTo>
                    <a:pt x="5750" y="273"/>
                    <a:pt x="5752" y="271"/>
                    <a:pt x="5752" y="269"/>
                  </a:cubicBezTo>
                  <a:cubicBezTo>
                    <a:pt x="5752" y="267"/>
                    <a:pt x="5750" y="265"/>
                    <a:pt x="5748" y="265"/>
                  </a:cubicBezTo>
                  <a:moveTo>
                    <a:pt x="393" y="263"/>
                  </a:moveTo>
                  <a:cubicBezTo>
                    <a:pt x="389" y="263"/>
                    <a:pt x="387" y="266"/>
                    <a:pt x="387" y="269"/>
                  </a:cubicBezTo>
                  <a:cubicBezTo>
                    <a:pt x="387" y="272"/>
                    <a:pt x="389" y="275"/>
                    <a:pt x="393" y="275"/>
                  </a:cubicBezTo>
                  <a:cubicBezTo>
                    <a:pt x="396" y="275"/>
                    <a:pt x="398" y="272"/>
                    <a:pt x="398" y="269"/>
                  </a:cubicBezTo>
                  <a:cubicBezTo>
                    <a:pt x="398" y="266"/>
                    <a:pt x="396" y="263"/>
                    <a:pt x="393" y="263"/>
                  </a:cubicBezTo>
                  <a:moveTo>
                    <a:pt x="5617" y="263"/>
                  </a:moveTo>
                  <a:cubicBezTo>
                    <a:pt x="5614" y="263"/>
                    <a:pt x="5611" y="266"/>
                    <a:pt x="5611" y="269"/>
                  </a:cubicBezTo>
                  <a:cubicBezTo>
                    <a:pt x="5611" y="273"/>
                    <a:pt x="5614" y="275"/>
                    <a:pt x="5617" y="275"/>
                  </a:cubicBezTo>
                  <a:cubicBezTo>
                    <a:pt x="5620" y="275"/>
                    <a:pt x="5623" y="273"/>
                    <a:pt x="5623" y="269"/>
                  </a:cubicBezTo>
                  <a:cubicBezTo>
                    <a:pt x="5623" y="266"/>
                    <a:pt x="5620" y="263"/>
                    <a:pt x="5617" y="263"/>
                  </a:cubicBezTo>
                  <a:moveTo>
                    <a:pt x="523" y="262"/>
                  </a:moveTo>
                  <a:cubicBezTo>
                    <a:pt x="519" y="262"/>
                    <a:pt x="516" y="265"/>
                    <a:pt x="516" y="269"/>
                  </a:cubicBezTo>
                  <a:cubicBezTo>
                    <a:pt x="516" y="273"/>
                    <a:pt x="519" y="277"/>
                    <a:pt x="523" y="277"/>
                  </a:cubicBezTo>
                  <a:cubicBezTo>
                    <a:pt x="527" y="277"/>
                    <a:pt x="531" y="273"/>
                    <a:pt x="531" y="269"/>
                  </a:cubicBezTo>
                  <a:cubicBezTo>
                    <a:pt x="531" y="265"/>
                    <a:pt x="527" y="262"/>
                    <a:pt x="523" y="262"/>
                  </a:cubicBezTo>
                  <a:moveTo>
                    <a:pt x="5486" y="261"/>
                  </a:moveTo>
                  <a:cubicBezTo>
                    <a:pt x="5482" y="261"/>
                    <a:pt x="5478" y="265"/>
                    <a:pt x="5478" y="269"/>
                  </a:cubicBezTo>
                  <a:cubicBezTo>
                    <a:pt x="5478" y="274"/>
                    <a:pt x="5482" y="277"/>
                    <a:pt x="5486" y="277"/>
                  </a:cubicBezTo>
                  <a:cubicBezTo>
                    <a:pt x="5491" y="277"/>
                    <a:pt x="5494" y="274"/>
                    <a:pt x="5494" y="269"/>
                  </a:cubicBezTo>
                  <a:cubicBezTo>
                    <a:pt x="5494" y="265"/>
                    <a:pt x="5491" y="261"/>
                    <a:pt x="5486" y="261"/>
                  </a:cubicBezTo>
                  <a:moveTo>
                    <a:pt x="654" y="259"/>
                  </a:moveTo>
                  <a:cubicBezTo>
                    <a:pt x="648" y="259"/>
                    <a:pt x="644" y="264"/>
                    <a:pt x="644" y="269"/>
                  </a:cubicBezTo>
                  <a:cubicBezTo>
                    <a:pt x="644" y="275"/>
                    <a:pt x="648" y="279"/>
                    <a:pt x="654" y="279"/>
                  </a:cubicBezTo>
                  <a:cubicBezTo>
                    <a:pt x="659" y="279"/>
                    <a:pt x="664" y="275"/>
                    <a:pt x="664" y="269"/>
                  </a:cubicBezTo>
                  <a:cubicBezTo>
                    <a:pt x="664" y="264"/>
                    <a:pt x="659" y="259"/>
                    <a:pt x="654" y="259"/>
                  </a:cubicBezTo>
                  <a:moveTo>
                    <a:pt x="5356" y="259"/>
                  </a:moveTo>
                  <a:cubicBezTo>
                    <a:pt x="5350" y="259"/>
                    <a:pt x="5346" y="264"/>
                    <a:pt x="5346" y="269"/>
                  </a:cubicBezTo>
                  <a:cubicBezTo>
                    <a:pt x="5346" y="275"/>
                    <a:pt x="5350" y="279"/>
                    <a:pt x="5356" y="279"/>
                  </a:cubicBezTo>
                  <a:cubicBezTo>
                    <a:pt x="5361" y="279"/>
                    <a:pt x="5366" y="275"/>
                    <a:pt x="5366" y="269"/>
                  </a:cubicBezTo>
                  <a:cubicBezTo>
                    <a:pt x="5366" y="264"/>
                    <a:pt x="5361" y="259"/>
                    <a:pt x="5356" y="259"/>
                  </a:cubicBezTo>
                  <a:moveTo>
                    <a:pt x="784" y="258"/>
                  </a:moveTo>
                  <a:cubicBezTo>
                    <a:pt x="778" y="258"/>
                    <a:pt x="773" y="263"/>
                    <a:pt x="773" y="269"/>
                  </a:cubicBezTo>
                  <a:cubicBezTo>
                    <a:pt x="773" y="276"/>
                    <a:pt x="778" y="281"/>
                    <a:pt x="784" y="281"/>
                  </a:cubicBezTo>
                  <a:cubicBezTo>
                    <a:pt x="791" y="281"/>
                    <a:pt x="796" y="276"/>
                    <a:pt x="796" y="269"/>
                  </a:cubicBezTo>
                  <a:cubicBezTo>
                    <a:pt x="796" y="263"/>
                    <a:pt x="791" y="258"/>
                    <a:pt x="784" y="258"/>
                  </a:cubicBezTo>
                  <a:moveTo>
                    <a:pt x="5225" y="257"/>
                  </a:moveTo>
                  <a:cubicBezTo>
                    <a:pt x="5219" y="257"/>
                    <a:pt x="5213" y="263"/>
                    <a:pt x="5213" y="269"/>
                  </a:cubicBezTo>
                  <a:cubicBezTo>
                    <a:pt x="5213" y="276"/>
                    <a:pt x="5219" y="281"/>
                    <a:pt x="5225" y="281"/>
                  </a:cubicBezTo>
                  <a:cubicBezTo>
                    <a:pt x="5232" y="281"/>
                    <a:pt x="5237" y="276"/>
                    <a:pt x="5237" y="269"/>
                  </a:cubicBezTo>
                  <a:cubicBezTo>
                    <a:pt x="5237" y="263"/>
                    <a:pt x="5232" y="257"/>
                    <a:pt x="5225" y="257"/>
                  </a:cubicBezTo>
                  <a:moveTo>
                    <a:pt x="915" y="255"/>
                  </a:moveTo>
                  <a:cubicBezTo>
                    <a:pt x="908" y="255"/>
                    <a:pt x="901" y="262"/>
                    <a:pt x="901" y="269"/>
                  </a:cubicBezTo>
                  <a:cubicBezTo>
                    <a:pt x="901" y="277"/>
                    <a:pt x="908" y="283"/>
                    <a:pt x="915" y="283"/>
                  </a:cubicBezTo>
                  <a:cubicBezTo>
                    <a:pt x="923" y="283"/>
                    <a:pt x="929" y="277"/>
                    <a:pt x="929" y="269"/>
                  </a:cubicBezTo>
                  <a:cubicBezTo>
                    <a:pt x="929" y="262"/>
                    <a:pt x="923" y="255"/>
                    <a:pt x="915" y="255"/>
                  </a:cubicBezTo>
                  <a:moveTo>
                    <a:pt x="5095" y="255"/>
                  </a:moveTo>
                  <a:cubicBezTo>
                    <a:pt x="5087" y="255"/>
                    <a:pt x="5081" y="262"/>
                    <a:pt x="5081" y="269"/>
                  </a:cubicBezTo>
                  <a:cubicBezTo>
                    <a:pt x="5081" y="277"/>
                    <a:pt x="5087" y="283"/>
                    <a:pt x="5095" y="283"/>
                  </a:cubicBezTo>
                  <a:cubicBezTo>
                    <a:pt x="5102" y="283"/>
                    <a:pt x="5108" y="277"/>
                    <a:pt x="5108" y="269"/>
                  </a:cubicBezTo>
                  <a:cubicBezTo>
                    <a:pt x="5108" y="262"/>
                    <a:pt x="5102" y="255"/>
                    <a:pt x="5095" y="255"/>
                  </a:cubicBezTo>
                  <a:moveTo>
                    <a:pt x="1046" y="254"/>
                  </a:moveTo>
                  <a:cubicBezTo>
                    <a:pt x="1037" y="254"/>
                    <a:pt x="1030" y="261"/>
                    <a:pt x="1030" y="269"/>
                  </a:cubicBezTo>
                  <a:cubicBezTo>
                    <a:pt x="1030" y="278"/>
                    <a:pt x="1037" y="285"/>
                    <a:pt x="1046" y="285"/>
                  </a:cubicBezTo>
                  <a:cubicBezTo>
                    <a:pt x="1054" y="285"/>
                    <a:pt x="1061" y="278"/>
                    <a:pt x="1061" y="269"/>
                  </a:cubicBezTo>
                  <a:cubicBezTo>
                    <a:pt x="1061" y="261"/>
                    <a:pt x="1054" y="254"/>
                    <a:pt x="1046" y="254"/>
                  </a:cubicBezTo>
                  <a:moveTo>
                    <a:pt x="4964" y="253"/>
                  </a:moveTo>
                  <a:cubicBezTo>
                    <a:pt x="4955" y="253"/>
                    <a:pt x="4948" y="260"/>
                    <a:pt x="4948" y="269"/>
                  </a:cubicBezTo>
                  <a:cubicBezTo>
                    <a:pt x="4948" y="278"/>
                    <a:pt x="4955" y="285"/>
                    <a:pt x="4964" y="285"/>
                  </a:cubicBezTo>
                  <a:cubicBezTo>
                    <a:pt x="4973" y="285"/>
                    <a:pt x="4980" y="278"/>
                    <a:pt x="4980" y="269"/>
                  </a:cubicBezTo>
                  <a:cubicBezTo>
                    <a:pt x="4980" y="260"/>
                    <a:pt x="4973" y="253"/>
                    <a:pt x="4964" y="253"/>
                  </a:cubicBezTo>
                  <a:moveTo>
                    <a:pt x="1176" y="252"/>
                  </a:moveTo>
                  <a:cubicBezTo>
                    <a:pt x="1167" y="252"/>
                    <a:pt x="1159" y="259"/>
                    <a:pt x="1159" y="269"/>
                  </a:cubicBezTo>
                  <a:cubicBezTo>
                    <a:pt x="1159" y="279"/>
                    <a:pt x="1167" y="287"/>
                    <a:pt x="1176" y="287"/>
                  </a:cubicBezTo>
                  <a:cubicBezTo>
                    <a:pt x="1186" y="287"/>
                    <a:pt x="1194" y="279"/>
                    <a:pt x="1194" y="269"/>
                  </a:cubicBezTo>
                  <a:cubicBezTo>
                    <a:pt x="1194" y="259"/>
                    <a:pt x="1186" y="252"/>
                    <a:pt x="1176" y="252"/>
                  </a:cubicBezTo>
                  <a:moveTo>
                    <a:pt x="4833" y="252"/>
                  </a:moveTo>
                  <a:cubicBezTo>
                    <a:pt x="4824" y="252"/>
                    <a:pt x="4816" y="259"/>
                    <a:pt x="4816" y="269"/>
                  </a:cubicBezTo>
                  <a:cubicBezTo>
                    <a:pt x="4816" y="279"/>
                    <a:pt x="4824" y="287"/>
                    <a:pt x="4833" y="287"/>
                  </a:cubicBezTo>
                  <a:cubicBezTo>
                    <a:pt x="4843" y="287"/>
                    <a:pt x="4851" y="279"/>
                    <a:pt x="4851" y="269"/>
                  </a:cubicBezTo>
                  <a:cubicBezTo>
                    <a:pt x="4851" y="259"/>
                    <a:pt x="4843" y="252"/>
                    <a:pt x="4833" y="252"/>
                  </a:cubicBezTo>
                  <a:moveTo>
                    <a:pt x="1307" y="250"/>
                  </a:moveTo>
                  <a:cubicBezTo>
                    <a:pt x="1296" y="250"/>
                    <a:pt x="1287" y="258"/>
                    <a:pt x="1287" y="269"/>
                  </a:cubicBezTo>
                  <a:cubicBezTo>
                    <a:pt x="1287" y="280"/>
                    <a:pt x="1296" y="289"/>
                    <a:pt x="1307" y="289"/>
                  </a:cubicBezTo>
                  <a:cubicBezTo>
                    <a:pt x="1318" y="289"/>
                    <a:pt x="1326" y="280"/>
                    <a:pt x="1326" y="269"/>
                  </a:cubicBezTo>
                  <a:cubicBezTo>
                    <a:pt x="1326" y="258"/>
                    <a:pt x="1318" y="250"/>
                    <a:pt x="1307" y="250"/>
                  </a:cubicBezTo>
                  <a:moveTo>
                    <a:pt x="4703" y="249"/>
                  </a:moveTo>
                  <a:cubicBezTo>
                    <a:pt x="4692" y="249"/>
                    <a:pt x="4683" y="258"/>
                    <a:pt x="4683" y="269"/>
                  </a:cubicBezTo>
                  <a:cubicBezTo>
                    <a:pt x="4683" y="280"/>
                    <a:pt x="4692" y="289"/>
                    <a:pt x="4703" y="289"/>
                  </a:cubicBezTo>
                  <a:cubicBezTo>
                    <a:pt x="4714" y="289"/>
                    <a:pt x="4723" y="280"/>
                    <a:pt x="4723" y="269"/>
                  </a:cubicBezTo>
                  <a:cubicBezTo>
                    <a:pt x="4723" y="258"/>
                    <a:pt x="4714" y="249"/>
                    <a:pt x="4703" y="249"/>
                  </a:cubicBezTo>
                  <a:moveTo>
                    <a:pt x="1438" y="248"/>
                  </a:moveTo>
                  <a:cubicBezTo>
                    <a:pt x="1426" y="248"/>
                    <a:pt x="1416" y="257"/>
                    <a:pt x="1416" y="269"/>
                  </a:cubicBezTo>
                  <a:cubicBezTo>
                    <a:pt x="1416" y="281"/>
                    <a:pt x="1426" y="291"/>
                    <a:pt x="1438" y="291"/>
                  </a:cubicBezTo>
                  <a:cubicBezTo>
                    <a:pt x="1450" y="291"/>
                    <a:pt x="1459" y="281"/>
                    <a:pt x="1459" y="269"/>
                  </a:cubicBezTo>
                  <a:cubicBezTo>
                    <a:pt x="1459" y="257"/>
                    <a:pt x="1450" y="248"/>
                    <a:pt x="1438" y="248"/>
                  </a:cubicBezTo>
                  <a:moveTo>
                    <a:pt x="4572" y="248"/>
                  </a:moveTo>
                  <a:cubicBezTo>
                    <a:pt x="4560" y="248"/>
                    <a:pt x="4550" y="257"/>
                    <a:pt x="4550" y="269"/>
                  </a:cubicBezTo>
                  <a:cubicBezTo>
                    <a:pt x="4550" y="281"/>
                    <a:pt x="4560" y="291"/>
                    <a:pt x="4572" y="291"/>
                  </a:cubicBezTo>
                  <a:cubicBezTo>
                    <a:pt x="4584" y="291"/>
                    <a:pt x="4594" y="281"/>
                    <a:pt x="4594" y="269"/>
                  </a:cubicBezTo>
                  <a:cubicBezTo>
                    <a:pt x="4594" y="257"/>
                    <a:pt x="4584" y="248"/>
                    <a:pt x="4572" y="248"/>
                  </a:cubicBezTo>
                  <a:moveTo>
                    <a:pt x="1568" y="246"/>
                  </a:moveTo>
                  <a:cubicBezTo>
                    <a:pt x="1555" y="246"/>
                    <a:pt x="1545" y="256"/>
                    <a:pt x="1545" y="269"/>
                  </a:cubicBezTo>
                  <a:cubicBezTo>
                    <a:pt x="1545" y="282"/>
                    <a:pt x="1555" y="293"/>
                    <a:pt x="1568" y="293"/>
                  </a:cubicBezTo>
                  <a:cubicBezTo>
                    <a:pt x="1581" y="293"/>
                    <a:pt x="1592" y="282"/>
                    <a:pt x="1592" y="269"/>
                  </a:cubicBezTo>
                  <a:cubicBezTo>
                    <a:pt x="1592" y="256"/>
                    <a:pt x="1581" y="246"/>
                    <a:pt x="1568" y="246"/>
                  </a:cubicBezTo>
                  <a:moveTo>
                    <a:pt x="4441" y="245"/>
                  </a:moveTo>
                  <a:cubicBezTo>
                    <a:pt x="4428" y="245"/>
                    <a:pt x="4418" y="256"/>
                    <a:pt x="4418" y="269"/>
                  </a:cubicBezTo>
                  <a:cubicBezTo>
                    <a:pt x="4418" y="282"/>
                    <a:pt x="4428" y="293"/>
                    <a:pt x="4441" y="293"/>
                  </a:cubicBezTo>
                  <a:cubicBezTo>
                    <a:pt x="4455" y="293"/>
                    <a:pt x="4465" y="282"/>
                    <a:pt x="4465" y="269"/>
                  </a:cubicBezTo>
                  <a:cubicBezTo>
                    <a:pt x="4465" y="256"/>
                    <a:pt x="4455" y="245"/>
                    <a:pt x="4441" y="245"/>
                  </a:cubicBezTo>
                  <a:moveTo>
                    <a:pt x="1699" y="244"/>
                  </a:moveTo>
                  <a:cubicBezTo>
                    <a:pt x="1685" y="244"/>
                    <a:pt x="1673" y="255"/>
                    <a:pt x="1673" y="269"/>
                  </a:cubicBezTo>
                  <a:cubicBezTo>
                    <a:pt x="1673" y="283"/>
                    <a:pt x="1685" y="295"/>
                    <a:pt x="1699" y="295"/>
                  </a:cubicBezTo>
                  <a:cubicBezTo>
                    <a:pt x="1713" y="295"/>
                    <a:pt x="1724" y="283"/>
                    <a:pt x="1724" y="269"/>
                  </a:cubicBezTo>
                  <a:cubicBezTo>
                    <a:pt x="1724" y="255"/>
                    <a:pt x="1713" y="244"/>
                    <a:pt x="1699" y="244"/>
                  </a:cubicBezTo>
                  <a:moveTo>
                    <a:pt x="4311" y="244"/>
                  </a:moveTo>
                  <a:cubicBezTo>
                    <a:pt x="4297" y="244"/>
                    <a:pt x="4285" y="255"/>
                    <a:pt x="4285" y="269"/>
                  </a:cubicBezTo>
                  <a:cubicBezTo>
                    <a:pt x="4285" y="283"/>
                    <a:pt x="4297" y="295"/>
                    <a:pt x="4311" y="295"/>
                  </a:cubicBezTo>
                  <a:cubicBezTo>
                    <a:pt x="4325" y="295"/>
                    <a:pt x="4337" y="283"/>
                    <a:pt x="4337" y="269"/>
                  </a:cubicBezTo>
                  <a:cubicBezTo>
                    <a:pt x="4337" y="255"/>
                    <a:pt x="4325" y="244"/>
                    <a:pt x="4311" y="244"/>
                  </a:cubicBezTo>
                  <a:moveTo>
                    <a:pt x="1829" y="242"/>
                  </a:moveTo>
                  <a:cubicBezTo>
                    <a:pt x="1814" y="242"/>
                    <a:pt x="1802" y="254"/>
                    <a:pt x="1802" y="269"/>
                  </a:cubicBezTo>
                  <a:cubicBezTo>
                    <a:pt x="1802" y="284"/>
                    <a:pt x="1814" y="297"/>
                    <a:pt x="1829" y="297"/>
                  </a:cubicBezTo>
                  <a:cubicBezTo>
                    <a:pt x="1845" y="297"/>
                    <a:pt x="1857" y="284"/>
                    <a:pt x="1857" y="269"/>
                  </a:cubicBezTo>
                  <a:cubicBezTo>
                    <a:pt x="1857" y="254"/>
                    <a:pt x="1845" y="242"/>
                    <a:pt x="1829" y="242"/>
                  </a:cubicBezTo>
                  <a:moveTo>
                    <a:pt x="4180" y="242"/>
                  </a:moveTo>
                  <a:cubicBezTo>
                    <a:pt x="4165" y="242"/>
                    <a:pt x="4153" y="254"/>
                    <a:pt x="4153" y="269"/>
                  </a:cubicBezTo>
                  <a:cubicBezTo>
                    <a:pt x="4153" y="284"/>
                    <a:pt x="4165" y="297"/>
                    <a:pt x="4180" y="297"/>
                  </a:cubicBezTo>
                  <a:cubicBezTo>
                    <a:pt x="4195" y="297"/>
                    <a:pt x="4208" y="284"/>
                    <a:pt x="4208" y="269"/>
                  </a:cubicBezTo>
                  <a:cubicBezTo>
                    <a:pt x="4208" y="254"/>
                    <a:pt x="4195" y="242"/>
                    <a:pt x="4180" y="242"/>
                  </a:cubicBezTo>
                  <a:moveTo>
                    <a:pt x="1960" y="240"/>
                  </a:moveTo>
                  <a:cubicBezTo>
                    <a:pt x="1944" y="240"/>
                    <a:pt x="1931" y="253"/>
                    <a:pt x="1931" y="269"/>
                  </a:cubicBezTo>
                  <a:cubicBezTo>
                    <a:pt x="1931" y="285"/>
                    <a:pt x="1944" y="299"/>
                    <a:pt x="1960" y="299"/>
                  </a:cubicBezTo>
                  <a:cubicBezTo>
                    <a:pt x="1976" y="299"/>
                    <a:pt x="1989" y="285"/>
                    <a:pt x="1989" y="269"/>
                  </a:cubicBezTo>
                  <a:cubicBezTo>
                    <a:pt x="1989" y="253"/>
                    <a:pt x="1976" y="240"/>
                    <a:pt x="1960" y="240"/>
                  </a:cubicBezTo>
                  <a:moveTo>
                    <a:pt x="4050" y="240"/>
                  </a:moveTo>
                  <a:cubicBezTo>
                    <a:pt x="4033" y="240"/>
                    <a:pt x="4020" y="253"/>
                    <a:pt x="4020" y="269"/>
                  </a:cubicBezTo>
                  <a:cubicBezTo>
                    <a:pt x="4020" y="285"/>
                    <a:pt x="4033" y="299"/>
                    <a:pt x="4050" y="299"/>
                  </a:cubicBezTo>
                  <a:cubicBezTo>
                    <a:pt x="4066" y="299"/>
                    <a:pt x="4079" y="285"/>
                    <a:pt x="4079" y="269"/>
                  </a:cubicBezTo>
                  <a:cubicBezTo>
                    <a:pt x="4079" y="253"/>
                    <a:pt x="4066" y="240"/>
                    <a:pt x="4050" y="240"/>
                  </a:cubicBezTo>
                  <a:moveTo>
                    <a:pt x="1" y="138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8"/>
                    <a:pt x="1" y="138"/>
                    <a:pt x="1" y="138"/>
                  </a:cubicBezTo>
                  <a:moveTo>
                    <a:pt x="6009" y="138"/>
                  </a:moveTo>
                  <a:cubicBezTo>
                    <a:pt x="6008" y="139"/>
                    <a:pt x="6008" y="139"/>
                    <a:pt x="6008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9"/>
                    <a:pt x="6009" y="139"/>
                    <a:pt x="6009" y="139"/>
                  </a:cubicBezTo>
                  <a:cubicBezTo>
                    <a:pt x="6009" y="138"/>
                    <a:pt x="6009" y="138"/>
                    <a:pt x="6009" y="138"/>
                  </a:cubicBezTo>
                  <a:moveTo>
                    <a:pt x="131" y="136"/>
                  </a:moveTo>
                  <a:cubicBezTo>
                    <a:pt x="130" y="136"/>
                    <a:pt x="129" y="137"/>
                    <a:pt x="129" y="139"/>
                  </a:cubicBezTo>
                  <a:cubicBezTo>
                    <a:pt x="129" y="140"/>
                    <a:pt x="130" y="141"/>
                    <a:pt x="131" y="141"/>
                  </a:cubicBezTo>
                  <a:cubicBezTo>
                    <a:pt x="133" y="141"/>
                    <a:pt x="134" y="140"/>
                    <a:pt x="134" y="139"/>
                  </a:cubicBezTo>
                  <a:cubicBezTo>
                    <a:pt x="134" y="137"/>
                    <a:pt x="133" y="136"/>
                    <a:pt x="131" y="136"/>
                  </a:cubicBezTo>
                  <a:moveTo>
                    <a:pt x="5878" y="136"/>
                  </a:moveTo>
                  <a:cubicBezTo>
                    <a:pt x="5877" y="136"/>
                    <a:pt x="5876" y="137"/>
                    <a:pt x="5876" y="139"/>
                  </a:cubicBezTo>
                  <a:cubicBezTo>
                    <a:pt x="5876" y="140"/>
                    <a:pt x="5877" y="141"/>
                    <a:pt x="5878" y="141"/>
                  </a:cubicBezTo>
                  <a:cubicBezTo>
                    <a:pt x="5879" y="141"/>
                    <a:pt x="5880" y="140"/>
                    <a:pt x="5880" y="139"/>
                  </a:cubicBezTo>
                  <a:cubicBezTo>
                    <a:pt x="5880" y="137"/>
                    <a:pt x="5879" y="136"/>
                    <a:pt x="5878" y="136"/>
                  </a:cubicBezTo>
                  <a:moveTo>
                    <a:pt x="262" y="135"/>
                  </a:moveTo>
                  <a:cubicBezTo>
                    <a:pt x="260" y="135"/>
                    <a:pt x="258" y="136"/>
                    <a:pt x="258" y="139"/>
                  </a:cubicBezTo>
                  <a:cubicBezTo>
                    <a:pt x="258" y="141"/>
                    <a:pt x="260" y="143"/>
                    <a:pt x="262" y="143"/>
                  </a:cubicBezTo>
                  <a:cubicBezTo>
                    <a:pt x="264" y="143"/>
                    <a:pt x="266" y="141"/>
                    <a:pt x="266" y="139"/>
                  </a:cubicBezTo>
                  <a:cubicBezTo>
                    <a:pt x="266" y="136"/>
                    <a:pt x="264" y="135"/>
                    <a:pt x="262" y="135"/>
                  </a:cubicBezTo>
                  <a:moveTo>
                    <a:pt x="5748" y="134"/>
                  </a:moveTo>
                  <a:cubicBezTo>
                    <a:pt x="5745" y="134"/>
                    <a:pt x="5743" y="136"/>
                    <a:pt x="5743" y="139"/>
                  </a:cubicBezTo>
                  <a:cubicBezTo>
                    <a:pt x="5743" y="141"/>
                    <a:pt x="5745" y="143"/>
                    <a:pt x="5748" y="143"/>
                  </a:cubicBezTo>
                  <a:cubicBezTo>
                    <a:pt x="5750" y="143"/>
                    <a:pt x="5752" y="141"/>
                    <a:pt x="5752" y="139"/>
                  </a:cubicBezTo>
                  <a:cubicBezTo>
                    <a:pt x="5752" y="136"/>
                    <a:pt x="5750" y="134"/>
                    <a:pt x="5748" y="134"/>
                  </a:cubicBezTo>
                  <a:moveTo>
                    <a:pt x="393" y="132"/>
                  </a:moveTo>
                  <a:cubicBezTo>
                    <a:pt x="389" y="132"/>
                    <a:pt x="387" y="135"/>
                    <a:pt x="387" y="139"/>
                  </a:cubicBezTo>
                  <a:cubicBezTo>
                    <a:pt x="387" y="142"/>
                    <a:pt x="389" y="145"/>
                    <a:pt x="393" y="145"/>
                  </a:cubicBezTo>
                  <a:cubicBezTo>
                    <a:pt x="396" y="145"/>
                    <a:pt x="399" y="142"/>
                    <a:pt x="399" y="139"/>
                  </a:cubicBezTo>
                  <a:cubicBezTo>
                    <a:pt x="399" y="135"/>
                    <a:pt x="396" y="132"/>
                    <a:pt x="393" y="132"/>
                  </a:cubicBezTo>
                  <a:moveTo>
                    <a:pt x="5617" y="132"/>
                  </a:moveTo>
                  <a:cubicBezTo>
                    <a:pt x="5614" y="132"/>
                    <a:pt x="5611" y="135"/>
                    <a:pt x="5611" y="139"/>
                  </a:cubicBezTo>
                  <a:cubicBezTo>
                    <a:pt x="5611" y="142"/>
                    <a:pt x="5614" y="145"/>
                    <a:pt x="5617" y="145"/>
                  </a:cubicBezTo>
                  <a:cubicBezTo>
                    <a:pt x="5620" y="145"/>
                    <a:pt x="5623" y="142"/>
                    <a:pt x="5623" y="139"/>
                  </a:cubicBezTo>
                  <a:cubicBezTo>
                    <a:pt x="5623" y="135"/>
                    <a:pt x="5620" y="132"/>
                    <a:pt x="5617" y="132"/>
                  </a:cubicBezTo>
                  <a:moveTo>
                    <a:pt x="523" y="131"/>
                  </a:moveTo>
                  <a:cubicBezTo>
                    <a:pt x="519" y="131"/>
                    <a:pt x="515" y="134"/>
                    <a:pt x="515" y="139"/>
                  </a:cubicBezTo>
                  <a:cubicBezTo>
                    <a:pt x="515" y="143"/>
                    <a:pt x="519" y="147"/>
                    <a:pt x="523" y="147"/>
                  </a:cubicBezTo>
                  <a:cubicBezTo>
                    <a:pt x="528" y="147"/>
                    <a:pt x="531" y="143"/>
                    <a:pt x="531" y="139"/>
                  </a:cubicBezTo>
                  <a:cubicBezTo>
                    <a:pt x="531" y="134"/>
                    <a:pt x="528" y="131"/>
                    <a:pt x="523" y="131"/>
                  </a:cubicBezTo>
                  <a:moveTo>
                    <a:pt x="5486" y="130"/>
                  </a:moveTo>
                  <a:cubicBezTo>
                    <a:pt x="5482" y="130"/>
                    <a:pt x="5478" y="134"/>
                    <a:pt x="5478" y="139"/>
                  </a:cubicBezTo>
                  <a:cubicBezTo>
                    <a:pt x="5478" y="143"/>
                    <a:pt x="5482" y="147"/>
                    <a:pt x="5486" y="147"/>
                  </a:cubicBezTo>
                  <a:cubicBezTo>
                    <a:pt x="5491" y="147"/>
                    <a:pt x="5495" y="143"/>
                    <a:pt x="5495" y="139"/>
                  </a:cubicBezTo>
                  <a:cubicBezTo>
                    <a:pt x="5495" y="134"/>
                    <a:pt x="5491" y="130"/>
                    <a:pt x="5486" y="130"/>
                  </a:cubicBezTo>
                  <a:moveTo>
                    <a:pt x="654" y="129"/>
                  </a:moveTo>
                  <a:cubicBezTo>
                    <a:pt x="648" y="129"/>
                    <a:pt x="644" y="133"/>
                    <a:pt x="644" y="139"/>
                  </a:cubicBezTo>
                  <a:cubicBezTo>
                    <a:pt x="644" y="144"/>
                    <a:pt x="648" y="149"/>
                    <a:pt x="654" y="149"/>
                  </a:cubicBezTo>
                  <a:cubicBezTo>
                    <a:pt x="659" y="149"/>
                    <a:pt x="664" y="144"/>
                    <a:pt x="664" y="139"/>
                  </a:cubicBezTo>
                  <a:cubicBezTo>
                    <a:pt x="664" y="133"/>
                    <a:pt x="659" y="129"/>
                    <a:pt x="654" y="129"/>
                  </a:cubicBezTo>
                  <a:moveTo>
                    <a:pt x="5356" y="129"/>
                  </a:moveTo>
                  <a:cubicBezTo>
                    <a:pt x="5350" y="129"/>
                    <a:pt x="5346" y="133"/>
                    <a:pt x="5346" y="139"/>
                  </a:cubicBezTo>
                  <a:cubicBezTo>
                    <a:pt x="5346" y="144"/>
                    <a:pt x="5350" y="149"/>
                    <a:pt x="5356" y="149"/>
                  </a:cubicBezTo>
                  <a:cubicBezTo>
                    <a:pt x="5361" y="149"/>
                    <a:pt x="5366" y="144"/>
                    <a:pt x="5366" y="139"/>
                  </a:cubicBezTo>
                  <a:cubicBezTo>
                    <a:pt x="5366" y="133"/>
                    <a:pt x="5361" y="129"/>
                    <a:pt x="5356" y="129"/>
                  </a:cubicBezTo>
                  <a:moveTo>
                    <a:pt x="784" y="127"/>
                  </a:moveTo>
                  <a:cubicBezTo>
                    <a:pt x="778" y="127"/>
                    <a:pt x="773" y="132"/>
                    <a:pt x="773" y="139"/>
                  </a:cubicBezTo>
                  <a:cubicBezTo>
                    <a:pt x="773" y="145"/>
                    <a:pt x="778" y="151"/>
                    <a:pt x="784" y="151"/>
                  </a:cubicBezTo>
                  <a:cubicBezTo>
                    <a:pt x="791" y="151"/>
                    <a:pt x="796" y="145"/>
                    <a:pt x="796" y="139"/>
                  </a:cubicBezTo>
                  <a:cubicBezTo>
                    <a:pt x="796" y="132"/>
                    <a:pt x="791" y="127"/>
                    <a:pt x="784" y="127"/>
                  </a:cubicBezTo>
                  <a:moveTo>
                    <a:pt x="5225" y="126"/>
                  </a:moveTo>
                  <a:cubicBezTo>
                    <a:pt x="5218" y="126"/>
                    <a:pt x="5213" y="132"/>
                    <a:pt x="5213" y="139"/>
                  </a:cubicBezTo>
                  <a:cubicBezTo>
                    <a:pt x="5213" y="145"/>
                    <a:pt x="5218" y="151"/>
                    <a:pt x="5225" y="151"/>
                  </a:cubicBezTo>
                  <a:cubicBezTo>
                    <a:pt x="5232" y="151"/>
                    <a:pt x="5237" y="145"/>
                    <a:pt x="5237" y="139"/>
                  </a:cubicBezTo>
                  <a:cubicBezTo>
                    <a:pt x="5237" y="132"/>
                    <a:pt x="5232" y="126"/>
                    <a:pt x="5225" y="126"/>
                  </a:cubicBezTo>
                  <a:moveTo>
                    <a:pt x="915" y="125"/>
                  </a:moveTo>
                  <a:cubicBezTo>
                    <a:pt x="908" y="125"/>
                    <a:pt x="901" y="131"/>
                    <a:pt x="901" y="139"/>
                  </a:cubicBezTo>
                  <a:cubicBezTo>
                    <a:pt x="901" y="146"/>
                    <a:pt x="908" y="152"/>
                    <a:pt x="915" y="152"/>
                  </a:cubicBezTo>
                  <a:cubicBezTo>
                    <a:pt x="923" y="152"/>
                    <a:pt x="929" y="146"/>
                    <a:pt x="929" y="139"/>
                  </a:cubicBezTo>
                  <a:cubicBezTo>
                    <a:pt x="929" y="131"/>
                    <a:pt x="923" y="125"/>
                    <a:pt x="915" y="125"/>
                  </a:cubicBezTo>
                  <a:moveTo>
                    <a:pt x="5095" y="125"/>
                  </a:moveTo>
                  <a:cubicBezTo>
                    <a:pt x="5087" y="125"/>
                    <a:pt x="5080" y="131"/>
                    <a:pt x="5080" y="139"/>
                  </a:cubicBezTo>
                  <a:cubicBezTo>
                    <a:pt x="5080" y="146"/>
                    <a:pt x="5087" y="153"/>
                    <a:pt x="5095" y="153"/>
                  </a:cubicBezTo>
                  <a:cubicBezTo>
                    <a:pt x="5102" y="153"/>
                    <a:pt x="5109" y="146"/>
                    <a:pt x="5109" y="139"/>
                  </a:cubicBezTo>
                  <a:cubicBezTo>
                    <a:pt x="5109" y="131"/>
                    <a:pt x="5102" y="125"/>
                    <a:pt x="5095" y="125"/>
                  </a:cubicBezTo>
                  <a:moveTo>
                    <a:pt x="1046" y="123"/>
                  </a:moveTo>
                  <a:cubicBezTo>
                    <a:pt x="1037" y="123"/>
                    <a:pt x="1030" y="130"/>
                    <a:pt x="1030" y="139"/>
                  </a:cubicBezTo>
                  <a:cubicBezTo>
                    <a:pt x="1030" y="147"/>
                    <a:pt x="1037" y="155"/>
                    <a:pt x="1046" y="155"/>
                  </a:cubicBezTo>
                  <a:cubicBezTo>
                    <a:pt x="1055" y="155"/>
                    <a:pt x="1062" y="147"/>
                    <a:pt x="1062" y="139"/>
                  </a:cubicBezTo>
                  <a:cubicBezTo>
                    <a:pt x="1062" y="130"/>
                    <a:pt x="1055" y="123"/>
                    <a:pt x="1046" y="123"/>
                  </a:cubicBezTo>
                  <a:moveTo>
                    <a:pt x="4964" y="122"/>
                  </a:moveTo>
                  <a:cubicBezTo>
                    <a:pt x="4955" y="122"/>
                    <a:pt x="4948" y="130"/>
                    <a:pt x="4948" y="139"/>
                  </a:cubicBezTo>
                  <a:cubicBezTo>
                    <a:pt x="4948" y="148"/>
                    <a:pt x="4955" y="155"/>
                    <a:pt x="4964" y="155"/>
                  </a:cubicBezTo>
                  <a:cubicBezTo>
                    <a:pt x="4973" y="155"/>
                    <a:pt x="4980" y="148"/>
                    <a:pt x="4980" y="139"/>
                  </a:cubicBezTo>
                  <a:cubicBezTo>
                    <a:pt x="4980" y="130"/>
                    <a:pt x="4973" y="122"/>
                    <a:pt x="4964" y="122"/>
                  </a:cubicBezTo>
                  <a:moveTo>
                    <a:pt x="1176" y="121"/>
                  </a:moveTo>
                  <a:cubicBezTo>
                    <a:pt x="1166" y="121"/>
                    <a:pt x="1158" y="129"/>
                    <a:pt x="1158" y="139"/>
                  </a:cubicBezTo>
                  <a:cubicBezTo>
                    <a:pt x="1158" y="149"/>
                    <a:pt x="1166" y="157"/>
                    <a:pt x="1176" y="157"/>
                  </a:cubicBezTo>
                  <a:cubicBezTo>
                    <a:pt x="1186" y="157"/>
                    <a:pt x="1194" y="149"/>
                    <a:pt x="1194" y="139"/>
                  </a:cubicBezTo>
                  <a:cubicBezTo>
                    <a:pt x="1194" y="129"/>
                    <a:pt x="1186" y="121"/>
                    <a:pt x="1176" y="121"/>
                  </a:cubicBezTo>
                  <a:moveTo>
                    <a:pt x="4833" y="120"/>
                  </a:moveTo>
                  <a:cubicBezTo>
                    <a:pt x="4823" y="120"/>
                    <a:pt x="4815" y="128"/>
                    <a:pt x="4815" y="139"/>
                  </a:cubicBezTo>
                  <a:cubicBezTo>
                    <a:pt x="4815" y="149"/>
                    <a:pt x="4823" y="157"/>
                    <a:pt x="4833" y="157"/>
                  </a:cubicBezTo>
                  <a:cubicBezTo>
                    <a:pt x="4844" y="157"/>
                    <a:pt x="4852" y="149"/>
                    <a:pt x="4852" y="139"/>
                  </a:cubicBezTo>
                  <a:cubicBezTo>
                    <a:pt x="4852" y="128"/>
                    <a:pt x="4844" y="120"/>
                    <a:pt x="4833" y="120"/>
                  </a:cubicBezTo>
                  <a:moveTo>
                    <a:pt x="1307" y="119"/>
                  </a:moveTo>
                  <a:cubicBezTo>
                    <a:pt x="1296" y="119"/>
                    <a:pt x="1287" y="128"/>
                    <a:pt x="1287" y="139"/>
                  </a:cubicBezTo>
                  <a:cubicBezTo>
                    <a:pt x="1287" y="150"/>
                    <a:pt x="1296" y="159"/>
                    <a:pt x="1307" y="159"/>
                  </a:cubicBezTo>
                  <a:cubicBezTo>
                    <a:pt x="1318" y="159"/>
                    <a:pt x="1327" y="150"/>
                    <a:pt x="1327" y="139"/>
                  </a:cubicBezTo>
                  <a:cubicBezTo>
                    <a:pt x="1327" y="128"/>
                    <a:pt x="1318" y="119"/>
                    <a:pt x="1307" y="119"/>
                  </a:cubicBezTo>
                  <a:moveTo>
                    <a:pt x="4703" y="118"/>
                  </a:moveTo>
                  <a:cubicBezTo>
                    <a:pt x="4691" y="118"/>
                    <a:pt x="4682" y="127"/>
                    <a:pt x="4682" y="139"/>
                  </a:cubicBezTo>
                  <a:cubicBezTo>
                    <a:pt x="4682" y="150"/>
                    <a:pt x="4691" y="159"/>
                    <a:pt x="4703" y="159"/>
                  </a:cubicBezTo>
                  <a:cubicBezTo>
                    <a:pt x="4714" y="159"/>
                    <a:pt x="4723" y="150"/>
                    <a:pt x="4723" y="139"/>
                  </a:cubicBezTo>
                  <a:cubicBezTo>
                    <a:pt x="4723" y="127"/>
                    <a:pt x="4714" y="118"/>
                    <a:pt x="4703" y="118"/>
                  </a:cubicBezTo>
                  <a:moveTo>
                    <a:pt x="1438" y="117"/>
                  </a:moveTo>
                  <a:cubicBezTo>
                    <a:pt x="1425" y="117"/>
                    <a:pt x="1415" y="126"/>
                    <a:pt x="1415" y="139"/>
                  </a:cubicBezTo>
                  <a:cubicBezTo>
                    <a:pt x="1415" y="151"/>
                    <a:pt x="1425" y="161"/>
                    <a:pt x="1438" y="161"/>
                  </a:cubicBezTo>
                  <a:cubicBezTo>
                    <a:pt x="1450" y="161"/>
                    <a:pt x="1460" y="151"/>
                    <a:pt x="1460" y="139"/>
                  </a:cubicBezTo>
                  <a:cubicBezTo>
                    <a:pt x="1460" y="126"/>
                    <a:pt x="1450" y="117"/>
                    <a:pt x="1438" y="117"/>
                  </a:cubicBezTo>
                  <a:moveTo>
                    <a:pt x="4572" y="117"/>
                  </a:moveTo>
                  <a:cubicBezTo>
                    <a:pt x="4560" y="117"/>
                    <a:pt x="4550" y="126"/>
                    <a:pt x="4550" y="139"/>
                  </a:cubicBezTo>
                  <a:cubicBezTo>
                    <a:pt x="4550" y="151"/>
                    <a:pt x="4560" y="161"/>
                    <a:pt x="4572" y="161"/>
                  </a:cubicBezTo>
                  <a:cubicBezTo>
                    <a:pt x="4584" y="161"/>
                    <a:pt x="4594" y="151"/>
                    <a:pt x="4594" y="139"/>
                  </a:cubicBezTo>
                  <a:cubicBezTo>
                    <a:pt x="4594" y="126"/>
                    <a:pt x="4584" y="117"/>
                    <a:pt x="4572" y="117"/>
                  </a:cubicBezTo>
                  <a:moveTo>
                    <a:pt x="1568" y="115"/>
                  </a:moveTo>
                  <a:cubicBezTo>
                    <a:pt x="1555" y="115"/>
                    <a:pt x="1544" y="125"/>
                    <a:pt x="1544" y="139"/>
                  </a:cubicBezTo>
                  <a:cubicBezTo>
                    <a:pt x="1544" y="152"/>
                    <a:pt x="1555" y="163"/>
                    <a:pt x="1568" y="163"/>
                  </a:cubicBezTo>
                  <a:cubicBezTo>
                    <a:pt x="1581" y="163"/>
                    <a:pt x="1592" y="152"/>
                    <a:pt x="1592" y="139"/>
                  </a:cubicBezTo>
                  <a:cubicBezTo>
                    <a:pt x="1592" y="125"/>
                    <a:pt x="1581" y="115"/>
                    <a:pt x="1568" y="115"/>
                  </a:cubicBezTo>
                  <a:moveTo>
                    <a:pt x="4441" y="114"/>
                  </a:moveTo>
                  <a:cubicBezTo>
                    <a:pt x="4428" y="114"/>
                    <a:pt x="4417" y="125"/>
                    <a:pt x="4417" y="139"/>
                  </a:cubicBezTo>
                  <a:cubicBezTo>
                    <a:pt x="4417" y="152"/>
                    <a:pt x="4428" y="163"/>
                    <a:pt x="4441" y="163"/>
                  </a:cubicBezTo>
                  <a:cubicBezTo>
                    <a:pt x="4455" y="163"/>
                    <a:pt x="4466" y="152"/>
                    <a:pt x="4466" y="139"/>
                  </a:cubicBezTo>
                  <a:cubicBezTo>
                    <a:pt x="4466" y="125"/>
                    <a:pt x="4455" y="114"/>
                    <a:pt x="4441" y="114"/>
                  </a:cubicBezTo>
                  <a:moveTo>
                    <a:pt x="1699" y="113"/>
                  </a:moveTo>
                  <a:cubicBezTo>
                    <a:pt x="1684" y="113"/>
                    <a:pt x="1673" y="124"/>
                    <a:pt x="1673" y="139"/>
                  </a:cubicBezTo>
                  <a:cubicBezTo>
                    <a:pt x="1673" y="153"/>
                    <a:pt x="1684" y="165"/>
                    <a:pt x="1699" y="165"/>
                  </a:cubicBezTo>
                  <a:cubicBezTo>
                    <a:pt x="1713" y="165"/>
                    <a:pt x="1725" y="153"/>
                    <a:pt x="1725" y="139"/>
                  </a:cubicBezTo>
                  <a:cubicBezTo>
                    <a:pt x="1725" y="124"/>
                    <a:pt x="1713" y="113"/>
                    <a:pt x="1699" y="113"/>
                  </a:cubicBezTo>
                  <a:moveTo>
                    <a:pt x="4311" y="113"/>
                  </a:moveTo>
                  <a:cubicBezTo>
                    <a:pt x="4296" y="113"/>
                    <a:pt x="4285" y="124"/>
                    <a:pt x="4285" y="139"/>
                  </a:cubicBezTo>
                  <a:cubicBezTo>
                    <a:pt x="4285" y="153"/>
                    <a:pt x="4296" y="165"/>
                    <a:pt x="4311" y="165"/>
                  </a:cubicBezTo>
                  <a:cubicBezTo>
                    <a:pt x="4325" y="165"/>
                    <a:pt x="4337" y="153"/>
                    <a:pt x="4337" y="139"/>
                  </a:cubicBezTo>
                  <a:cubicBezTo>
                    <a:pt x="4337" y="124"/>
                    <a:pt x="4325" y="113"/>
                    <a:pt x="4311" y="113"/>
                  </a:cubicBezTo>
                  <a:moveTo>
                    <a:pt x="1829" y="111"/>
                  </a:moveTo>
                  <a:cubicBezTo>
                    <a:pt x="1814" y="111"/>
                    <a:pt x="1801" y="123"/>
                    <a:pt x="1801" y="139"/>
                  </a:cubicBezTo>
                  <a:cubicBezTo>
                    <a:pt x="1801" y="154"/>
                    <a:pt x="1814" y="167"/>
                    <a:pt x="1829" y="167"/>
                  </a:cubicBezTo>
                  <a:cubicBezTo>
                    <a:pt x="1845" y="167"/>
                    <a:pt x="1857" y="154"/>
                    <a:pt x="1857" y="139"/>
                  </a:cubicBezTo>
                  <a:cubicBezTo>
                    <a:pt x="1857" y="123"/>
                    <a:pt x="1845" y="111"/>
                    <a:pt x="1829" y="111"/>
                  </a:cubicBezTo>
                  <a:moveTo>
                    <a:pt x="4180" y="110"/>
                  </a:moveTo>
                  <a:cubicBezTo>
                    <a:pt x="4165" y="110"/>
                    <a:pt x="4152" y="123"/>
                    <a:pt x="4152" y="139"/>
                  </a:cubicBezTo>
                  <a:cubicBezTo>
                    <a:pt x="4152" y="154"/>
                    <a:pt x="4165" y="167"/>
                    <a:pt x="4180" y="167"/>
                  </a:cubicBezTo>
                  <a:cubicBezTo>
                    <a:pt x="4196" y="167"/>
                    <a:pt x="4209" y="154"/>
                    <a:pt x="4209" y="139"/>
                  </a:cubicBezTo>
                  <a:cubicBezTo>
                    <a:pt x="4209" y="123"/>
                    <a:pt x="4196" y="110"/>
                    <a:pt x="4180" y="110"/>
                  </a:cubicBezTo>
                  <a:moveTo>
                    <a:pt x="1960" y="109"/>
                  </a:moveTo>
                  <a:cubicBezTo>
                    <a:pt x="1943" y="109"/>
                    <a:pt x="1930" y="122"/>
                    <a:pt x="1930" y="139"/>
                  </a:cubicBezTo>
                  <a:cubicBezTo>
                    <a:pt x="1930" y="155"/>
                    <a:pt x="1943" y="169"/>
                    <a:pt x="1960" y="169"/>
                  </a:cubicBezTo>
                  <a:cubicBezTo>
                    <a:pt x="1977" y="169"/>
                    <a:pt x="1990" y="155"/>
                    <a:pt x="1990" y="139"/>
                  </a:cubicBezTo>
                  <a:cubicBezTo>
                    <a:pt x="1990" y="122"/>
                    <a:pt x="1977" y="109"/>
                    <a:pt x="1960" y="109"/>
                  </a:cubicBezTo>
                  <a:moveTo>
                    <a:pt x="4050" y="109"/>
                  </a:moveTo>
                  <a:cubicBezTo>
                    <a:pt x="4033" y="109"/>
                    <a:pt x="4020" y="122"/>
                    <a:pt x="4020" y="139"/>
                  </a:cubicBezTo>
                  <a:cubicBezTo>
                    <a:pt x="4020" y="155"/>
                    <a:pt x="4033" y="169"/>
                    <a:pt x="4050" y="169"/>
                  </a:cubicBezTo>
                  <a:cubicBezTo>
                    <a:pt x="4066" y="169"/>
                    <a:pt x="4080" y="155"/>
                    <a:pt x="4080" y="139"/>
                  </a:cubicBezTo>
                  <a:cubicBezTo>
                    <a:pt x="4080" y="122"/>
                    <a:pt x="4066" y="109"/>
                    <a:pt x="4050" y="109"/>
                  </a:cubicBezTo>
                  <a:moveTo>
                    <a:pt x="1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6009" y="8"/>
                  </a:moveTo>
                  <a:cubicBezTo>
                    <a:pt x="6008" y="8"/>
                    <a:pt x="6008" y="8"/>
                    <a:pt x="6008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cubicBezTo>
                    <a:pt x="6009" y="8"/>
                    <a:pt x="6009" y="8"/>
                    <a:pt x="6009" y="8"/>
                  </a:cubicBezTo>
                  <a:moveTo>
                    <a:pt x="131" y="6"/>
                  </a:moveTo>
                  <a:cubicBezTo>
                    <a:pt x="130" y="6"/>
                    <a:pt x="129" y="7"/>
                    <a:pt x="129" y="8"/>
                  </a:cubicBezTo>
                  <a:cubicBezTo>
                    <a:pt x="129" y="9"/>
                    <a:pt x="130" y="10"/>
                    <a:pt x="131" y="10"/>
                  </a:cubicBezTo>
                  <a:cubicBezTo>
                    <a:pt x="133" y="10"/>
                    <a:pt x="134" y="9"/>
                    <a:pt x="134" y="8"/>
                  </a:cubicBezTo>
                  <a:cubicBezTo>
                    <a:pt x="134" y="7"/>
                    <a:pt x="133" y="6"/>
                    <a:pt x="131" y="6"/>
                  </a:cubicBezTo>
                  <a:moveTo>
                    <a:pt x="5878" y="6"/>
                  </a:moveTo>
                  <a:cubicBezTo>
                    <a:pt x="5877" y="6"/>
                    <a:pt x="5876" y="7"/>
                    <a:pt x="5876" y="8"/>
                  </a:cubicBezTo>
                  <a:cubicBezTo>
                    <a:pt x="5876" y="9"/>
                    <a:pt x="5877" y="11"/>
                    <a:pt x="5878" y="11"/>
                  </a:cubicBezTo>
                  <a:cubicBezTo>
                    <a:pt x="5880" y="11"/>
                    <a:pt x="5881" y="9"/>
                    <a:pt x="5881" y="8"/>
                  </a:cubicBezTo>
                  <a:cubicBezTo>
                    <a:pt x="5881" y="7"/>
                    <a:pt x="5880" y="6"/>
                    <a:pt x="5878" y="6"/>
                  </a:cubicBezTo>
                  <a:moveTo>
                    <a:pt x="262" y="4"/>
                  </a:moveTo>
                  <a:cubicBezTo>
                    <a:pt x="260" y="4"/>
                    <a:pt x="258" y="6"/>
                    <a:pt x="258" y="8"/>
                  </a:cubicBezTo>
                  <a:cubicBezTo>
                    <a:pt x="258" y="10"/>
                    <a:pt x="260" y="12"/>
                    <a:pt x="262" y="12"/>
                  </a:cubicBezTo>
                  <a:cubicBezTo>
                    <a:pt x="264" y="12"/>
                    <a:pt x="266" y="10"/>
                    <a:pt x="266" y="8"/>
                  </a:cubicBezTo>
                  <a:cubicBezTo>
                    <a:pt x="266" y="6"/>
                    <a:pt x="264" y="4"/>
                    <a:pt x="262" y="4"/>
                  </a:cubicBezTo>
                  <a:moveTo>
                    <a:pt x="5748" y="4"/>
                  </a:moveTo>
                  <a:cubicBezTo>
                    <a:pt x="5745" y="4"/>
                    <a:pt x="5743" y="6"/>
                    <a:pt x="5743" y="8"/>
                  </a:cubicBezTo>
                  <a:cubicBezTo>
                    <a:pt x="5743" y="10"/>
                    <a:pt x="5745" y="12"/>
                    <a:pt x="5748" y="12"/>
                  </a:cubicBezTo>
                  <a:cubicBezTo>
                    <a:pt x="5750" y="12"/>
                    <a:pt x="5752" y="10"/>
                    <a:pt x="5752" y="8"/>
                  </a:cubicBezTo>
                  <a:cubicBezTo>
                    <a:pt x="5752" y="6"/>
                    <a:pt x="5750" y="4"/>
                    <a:pt x="5748" y="4"/>
                  </a:cubicBezTo>
                  <a:moveTo>
                    <a:pt x="393" y="2"/>
                  </a:moveTo>
                  <a:cubicBezTo>
                    <a:pt x="389" y="2"/>
                    <a:pt x="387" y="5"/>
                    <a:pt x="387" y="8"/>
                  </a:cubicBezTo>
                  <a:cubicBezTo>
                    <a:pt x="387" y="11"/>
                    <a:pt x="389" y="14"/>
                    <a:pt x="393" y="14"/>
                  </a:cubicBezTo>
                  <a:cubicBezTo>
                    <a:pt x="396" y="14"/>
                    <a:pt x="399" y="11"/>
                    <a:pt x="399" y="8"/>
                  </a:cubicBezTo>
                  <a:cubicBezTo>
                    <a:pt x="399" y="5"/>
                    <a:pt x="396" y="2"/>
                    <a:pt x="393" y="2"/>
                  </a:cubicBezTo>
                  <a:moveTo>
                    <a:pt x="5617" y="2"/>
                  </a:moveTo>
                  <a:cubicBezTo>
                    <a:pt x="5613" y="2"/>
                    <a:pt x="5610" y="4"/>
                    <a:pt x="5610" y="8"/>
                  </a:cubicBezTo>
                  <a:cubicBezTo>
                    <a:pt x="5610" y="12"/>
                    <a:pt x="5613" y="15"/>
                    <a:pt x="5617" y="15"/>
                  </a:cubicBezTo>
                  <a:cubicBezTo>
                    <a:pt x="5621" y="15"/>
                    <a:pt x="5623" y="12"/>
                    <a:pt x="5623" y="8"/>
                  </a:cubicBezTo>
                  <a:cubicBezTo>
                    <a:pt x="5623" y="4"/>
                    <a:pt x="5621" y="2"/>
                    <a:pt x="5617" y="2"/>
                  </a:cubicBezTo>
                  <a:moveTo>
                    <a:pt x="523" y="0"/>
                  </a:moveTo>
                  <a:cubicBezTo>
                    <a:pt x="519" y="0"/>
                    <a:pt x="515" y="4"/>
                    <a:pt x="515" y="8"/>
                  </a:cubicBezTo>
                  <a:cubicBezTo>
                    <a:pt x="515" y="12"/>
                    <a:pt x="519" y="16"/>
                    <a:pt x="523" y="16"/>
                  </a:cubicBezTo>
                  <a:cubicBezTo>
                    <a:pt x="528" y="16"/>
                    <a:pt x="531" y="12"/>
                    <a:pt x="531" y="8"/>
                  </a:cubicBezTo>
                  <a:cubicBezTo>
                    <a:pt x="531" y="4"/>
                    <a:pt x="528" y="0"/>
                    <a:pt x="523" y="0"/>
                  </a:cubicBezTo>
                  <a:moveTo>
                    <a:pt x="5486" y="0"/>
                  </a:moveTo>
                  <a:cubicBezTo>
                    <a:pt x="5482" y="0"/>
                    <a:pt x="5478" y="3"/>
                    <a:pt x="5478" y="8"/>
                  </a:cubicBezTo>
                  <a:cubicBezTo>
                    <a:pt x="5478" y="13"/>
                    <a:pt x="5482" y="16"/>
                    <a:pt x="5486" y="16"/>
                  </a:cubicBezTo>
                  <a:cubicBezTo>
                    <a:pt x="5491" y="16"/>
                    <a:pt x="5495" y="13"/>
                    <a:pt x="5495" y="8"/>
                  </a:cubicBezTo>
                  <a:cubicBezTo>
                    <a:pt x="5495" y="3"/>
                    <a:pt x="5491" y="0"/>
                    <a:pt x="5486" y="0"/>
                  </a:cubicBezTo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459" name="Google Shape;459;p2"/>
          <p:cNvSpPr/>
          <p:nvPr/>
        </p:nvSpPr>
        <p:spPr>
          <a:xfrm>
            <a:off x="6339187" y="3434965"/>
            <a:ext cx="3311021" cy="3311021"/>
          </a:xfrm>
          <a:custGeom>
            <a:avLst/>
            <a:gdLst/>
            <a:ahLst/>
            <a:cxnLst/>
            <a:rect l="l" t="t" r="r" b="b"/>
            <a:pathLst>
              <a:path w="820" h="819" extrusionOk="0">
                <a:moveTo>
                  <a:pt x="568" y="32"/>
                </a:moveTo>
                <a:cubicBezTo>
                  <a:pt x="30" y="563"/>
                  <a:pt x="30" y="563"/>
                  <a:pt x="30" y="563"/>
                </a:cubicBezTo>
                <a:cubicBezTo>
                  <a:pt x="28" y="560"/>
                  <a:pt x="27" y="557"/>
                  <a:pt x="26" y="554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63" y="30"/>
                  <a:pt x="566" y="31"/>
                  <a:pt x="568" y="32"/>
                </a:cubicBezTo>
                <a:close/>
                <a:moveTo>
                  <a:pt x="609" y="51"/>
                </a:moveTo>
                <a:cubicBezTo>
                  <a:pt x="606" y="50"/>
                  <a:pt x="604" y="49"/>
                  <a:pt x="601" y="47"/>
                </a:cubicBezTo>
                <a:cubicBezTo>
                  <a:pt x="45" y="596"/>
                  <a:pt x="45" y="596"/>
                  <a:pt x="45" y="596"/>
                </a:cubicBezTo>
                <a:cubicBezTo>
                  <a:pt x="46" y="598"/>
                  <a:pt x="47" y="601"/>
                  <a:pt x="49" y="603"/>
                </a:cubicBezTo>
                <a:lnTo>
                  <a:pt x="609" y="51"/>
                </a:lnTo>
                <a:close/>
                <a:moveTo>
                  <a:pt x="675" y="98"/>
                </a:moveTo>
                <a:cubicBezTo>
                  <a:pt x="94" y="671"/>
                  <a:pt x="94" y="671"/>
                  <a:pt x="94" y="671"/>
                </a:cubicBezTo>
                <a:cubicBezTo>
                  <a:pt x="95" y="673"/>
                  <a:pt x="97" y="675"/>
                  <a:pt x="99" y="677"/>
                </a:cubicBezTo>
                <a:cubicBezTo>
                  <a:pt x="681" y="103"/>
                  <a:pt x="681" y="103"/>
                  <a:pt x="681" y="103"/>
                </a:cubicBezTo>
                <a:cubicBezTo>
                  <a:pt x="679" y="101"/>
                  <a:pt x="677" y="99"/>
                  <a:pt x="675" y="98"/>
                </a:cubicBezTo>
                <a:close/>
                <a:moveTo>
                  <a:pt x="648" y="77"/>
                </a:moveTo>
                <a:cubicBezTo>
                  <a:pt x="646" y="75"/>
                  <a:pt x="644" y="73"/>
                  <a:pt x="642" y="72"/>
                </a:cubicBezTo>
                <a:cubicBezTo>
                  <a:pt x="68" y="637"/>
                  <a:pt x="68" y="637"/>
                  <a:pt x="68" y="637"/>
                </a:cubicBezTo>
                <a:cubicBezTo>
                  <a:pt x="70" y="639"/>
                  <a:pt x="72" y="641"/>
                  <a:pt x="73" y="643"/>
                </a:cubicBezTo>
                <a:lnTo>
                  <a:pt x="648" y="77"/>
                </a:lnTo>
                <a:close/>
                <a:moveTo>
                  <a:pt x="352" y="4"/>
                </a:moveTo>
                <a:cubicBezTo>
                  <a:pt x="347" y="5"/>
                  <a:pt x="343" y="6"/>
                  <a:pt x="338" y="7"/>
                </a:cubicBezTo>
                <a:cubicBezTo>
                  <a:pt x="8" y="332"/>
                  <a:pt x="8" y="332"/>
                  <a:pt x="8" y="332"/>
                </a:cubicBezTo>
                <a:cubicBezTo>
                  <a:pt x="7" y="336"/>
                  <a:pt x="6" y="341"/>
                  <a:pt x="5" y="346"/>
                </a:cubicBezTo>
                <a:lnTo>
                  <a:pt x="352" y="4"/>
                </a:lnTo>
                <a:close/>
                <a:moveTo>
                  <a:pt x="712" y="132"/>
                </a:moveTo>
                <a:cubicBezTo>
                  <a:pt x="710" y="130"/>
                  <a:pt x="708" y="128"/>
                  <a:pt x="706" y="127"/>
                </a:cubicBezTo>
                <a:cubicBezTo>
                  <a:pt x="122" y="702"/>
                  <a:pt x="122" y="702"/>
                  <a:pt x="122" y="702"/>
                </a:cubicBezTo>
                <a:cubicBezTo>
                  <a:pt x="124" y="704"/>
                  <a:pt x="126" y="706"/>
                  <a:pt x="128" y="707"/>
                </a:cubicBezTo>
                <a:lnTo>
                  <a:pt x="712" y="132"/>
                </a:lnTo>
                <a:close/>
                <a:moveTo>
                  <a:pt x="471" y="5"/>
                </a:moveTo>
                <a:cubicBezTo>
                  <a:pt x="468" y="4"/>
                  <a:pt x="464" y="4"/>
                  <a:pt x="461" y="3"/>
                </a:cubicBezTo>
                <a:cubicBezTo>
                  <a:pt x="3" y="455"/>
                  <a:pt x="3" y="455"/>
                  <a:pt x="3" y="455"/>
                </a:cubicBezTo>
                <a:cubicBezTo>
                  <a:pt x="3" y="458"/>
                  <a:pt x="3" y="462"/>
                  <a:pt x="4" y="465"/>
                </a:cubicBezTo>
                <a:lnTo>
                  <a:pt x="471" y="5"/>
                </a:lnTo>
                <a:close/>
                <a:moveTo>
                  <a:pt x="263" y="27"/>
                </a:moveTo>
                <a:cubicBezTo>
                  <a:pt x="257" y="30"/>
                  <a:pt x="250" y="33"/>
                  <a:pt x="244" y="36"/>
                </a:cubicBezTo>
                <a:cubicBezTo>
                  <a:pt x="38" y="238"/>
                  <a:pt x="38" y="238"/>
                  <a:pt x="38" y="238"/>
                </a:cubicBezTo>
                <a:cubicBezTo>
                  <a:pt x="35" y="244"/>
                  <a:pt x="32" y="251"/>
                  <a:pt x="30" y="257"/>
                </a:cubicBezTo>
                <a:lnTo>
                  <a:pt x="263" y="27"/>
                </a:lnTo>
                <a:close/>
                <a:moveTo>
                  <a:pt x="0" y="409"/>
                </a:moveTo>
                <a:cubicBezTo>
                  <a:pt x="415" y="0"/>
                  <a:pt x="415" y="0"/>
                  <a:pt x="415" y="0"/>
                </a:cubicBezTo>
                <a:cubicBezTo>
                  <a:pt x="414" y="0"/>
                  <a:pt x="412" y="0"/>
                  <a:pt x="410" y="0"/>
                </a:cubicBezTo>
                <a:cubicBezTo>
                  <a:pt x="408" y="0"/>
                  <a:pt x="406" y="0"/>
                  <a:pt x="404" y="0"/>
                </a:cubicBezTo>
                <a:cubicBezTo>
                  <a:pt x="0" y="398"/>
                  <a:pt x="0" y="398"/>
                  <a:pt x="0" y="398"/>
                </a:cubicBezTo>
                <a:cubicBezTo>
                  <a:pt x="0" y="402"/>
                  <a:pt x="0" y="405"/>
                  <a:pt x="0" y="409"/>
                </a:cubicBezTo>
                <a:close/>
                <a:moveTo>
                  <a:pt x="524" y="16"/>
                </a:moveTo>
                <a:cubicBezTo>
                  <a:pt x="521" y="16"/>
                  <a:pt x="518" y="15"/>
                  <a:pt x="516" y="14"/>
                </a:cubicBezTo>
                <a:cubicBezTo>
                  <a:pt x="12" y="510"/>
                  <a:pt x="12" y="510"/>
                  <a:pt x="12" y="510"/>
                </a:cubicBezTo>
                <a:cubicBezTo>
                  <a:pt x="13" y="513"/>
                  <a:pt x="14" y="516"/>
                  <a:pt x="15" y="519"/>
                </a:cubicBezTo>
                <a:lnTo>
                  <a:pt x="524" y="16"/>
                </a:lnTo>
                <a:close/>
                <a:moveTo>
                  <a:pt x="820" y="391"/>
                </a:moveTo>
                <a:cubicBezTo>
                  <a:pt x="819" y="387"/>
                  <a:pt x="819" y="383"/>
                  <a:pt x="819" y="380"/>
                </a:cubicBezTo>
                <a:cubicBezTo>
                  <a:pt x="374" y="818"/>
                  <a:pt x="374" y="818"/>
                  <a:pt x="374" y="818"/>
                </a:cubicBezTo>
                <a:cubicBezTo>
                  <a:pt x="377" y="819"/>
                  <a:pt x="381" y="819"/>
                  <a:pt x="384" y="819"/>
                </a:cubicBezTo>
                <a:lnTo>
                  <a:pt x="820" y="391"/>
                </a:lnTo>
                <a:close/>
                <a:moveTo>
                  <a:pt x="741" y="168"/>
                </a:moveTo>
                <a:cubicBezTo>
                  <a:pt x="739" y="166"/>
                  <a:pt x="737" y="163"/>
                  <a:pt x="736" y="161"/>
                </a:cubicBezTo>
                <a:cubicBezTo>
                  <a:pt x="157" y="732"/>
                  <a:pt x="157" y="732"/>
                  <a:pt x="157" y="732"/>
                </a:cubicBezTo>
                <a:cubicBezTo>
                  <a:pt x="159" y="734"/>
                  <a:pt x="161" y="735"/>
                  <a:pt x="163" y="737"/>
                </a:cubicBezTo>
                <a:lnTo>
                  <a:pt x="741" y="168"/>
                </a:lnTo>
                <a:close/>
                <a:moveTo>
                  <a:pt x="806" y="515"/>
                </a:moveTo>
                <a:cubicBezTo>
                  <a:pt x="509" y="808"/>
                  <a:pt x="509" y="808"/>
                  <a:pt x="509" y="808"/>
                </a:cubicBezTo>
                <a:cubicBezTo>
                  <a:pt x="514" y="807"/>
                  <a:pt x="520" y="805"/>
                  <a:pt x="525" y="804"/>
                </a:cubicBezTo>
                <a:cubicBezTo>
                  <a:pt x="802" y="531"/>
                  <a:pt x="802" y="531"/>
                  <a:pt x="802" y="531"/>
                </a:cubicBezTo>
                <a:cubicBezTo>
                  <a:pt x="804" y="525"/>
                  <a:pt x="805" y="520"/>
                  <a:pt x="806" y="515"/>
                </a:cubicBezTo>
                <a:close/>
                <a:moveTo>
                  <a:pt x="746" y="646"/>
                </a:moveTo>
                <a:cubicBezTo>
                  <a:pt x="753" y="636"/>
                  <a:pt x="759" y="626"/>
                  <a:pt x="765" y="615"/>
                </a:cubicBezTo>
                <a:cubicBezTo>
                  <a:pt x="610" y="768"/>
                  <a:pt x="610" y="768"/>
                  <a:pt x="610" y="768"/>
                </a:cubicBezTo>
                <a:cubicBezTo>
                  <a:pt x="620" y="762"/>
                  <a:pt x="631" y="756"/>
                  <a:pt x="641" y="749"/>
                </a:cubicBezTo>
                <a:lnTo>
                  <a:pt x="746" y="646"/>
                </a:lnTo>
                <a:close/>
                <a:moveTo>
                  <a:pt x="817" y="457"/>
                </a:moveTo>
                <a:cubicBezTo>
                  <a:pt x="818" y="453"/>
                  <a:pt x="818" y="449"/>
                  <a:pt x="819" y="444"/>
                </a:cubicBezTo>
                <a:cubicBezTo>
                  <a:pt x="438" y="819"/>
                  <a:pt x="438" y="819"/>
                  <a:pt x="438" y="819"/>
                </a:cubicBezTo>
                <a:cubicBezTo>
                  <a:pt x="442" y="819"/>
                  <a:pt x="447" y="818"/>
                  <a:pt x="451" y="818"/>
                </a:cubicBezTo>
                <a:lnTo>
                  <a:pt x="817" y="457"/>
                </a:lnTo>
                <a:close/>
                <a:moveTo>
                  <a:pt x="812" y="328"/>
                </a:moveTo>
                <a:cubicBezTo>
                  <a:pt x="322" y="810"/>
                  <a:pt x="322" y="810"/>
                  <a:pt x="322" y="810"/>
                </a:cubicBezTo>
                <a:cubicBezTo>
                  <a:pt x="325" y="811"/>
                  <a:pt x="328" y="812"/>
                  <a:pt x="331" y="812"/>
                </a:cubicBezTo>
                <a:cubicBezTo>
                  <a:pt x="813" y="337"/>
                  <a:pt x="813" y="337"/>
                  <a:pt x="813" y="337"/>
                </a:cubicBezTo>
                <a:cubicBezTo>
                  <a:pt x="813" y="334"/>
                  <a:pt x="812" y="331"/>
                  <a:pt x="812" y="328"/>
                </a:cubicBezTo>
                <a:close/>
                <a:moveTo>
                  <a:pt x="784" y="243"/>
                </a:moveTo>
                <a:cubicBezTo>
                  <a:pt x="783" y="240"/>
                  <a:pt x="782" y="238"/>
                  <a:pt x="781" y="235"/>
                </a:cubicBezTo>
                <a:cubicBezTo>
                  <a:pt x="230" y="778"/>
                  <a:pt x="230" y="778"/>
                  <a:pt x="230" y="778"/>
                </a:cubicBezTo>
                <a:cubicBezTo>
                  <a:pt x="232" y="779"/>
                  <a:pt x="235" y="781"/>
                  <a:pt x="237" y="782"/>
                </a:cubicBezTo>
                <a:lnTo>
                  <a:pt x="784" y="243"/>
                </a:lnTo>
                <a:close/>
                <a:moveTo>
                  <a:pt x="760" y="196"/>
                </a:moveTo>
                <a:cubicBezTo>
                  <a:pt x="191" y="757"/>
                  <a:pt x="191" y="757"/>
                  <a:pt x="191" y="757"/>
                </a:cubicBezTo>
                <a:cubicBezTo>
                  <a:pt x="194" y="758"/>
                  <a:pt x="196" y="760"/>
                  <a:pt x="198" y="761"/>
                </a:cubicBezTo>
                <a:cubicBezTo>
                  <a:pt x="764" y="203"/>
                  <a:pt x="764" y="203"/>
                  <a:pt x="764" y="203"/>
                </a:cubicBezTo>
                <a:cubicBezTo>
                  <a:pt x="763" y="201"/>
                  <a:pt x="761" y="199"/>
                  <a:pt x="760" y="196"/>
                </a:cubicBezTo>
                <a:close/>
                <a:moveTo>
                  <a:pt x="802" y="290"/>
                </a:moveTo>
                <a:cubicBezTo>
                  <a:pt x="801" y="287"/>
                  <a:pt x="800" y="284"/>
                  <a:pt x="799" y="281"/>
                </a:cubicBezTo>
                <a:cubicBezTo>
                  <a:pt x="275" y="797"/>
                  <a:pt x="275" y="797"/>
                  <a:pt x="275" y="797"/>
                </a:cubicBezTo>
                <a:cubicBezTo>
                  <a:pt x="278" y="798"/>
                  <a:pt x="281" y="799"/>
                  <a:pt x="284" y="800"/>
                </a:cubicBezTo>
                <a:lnTo>
                  <a:pt x="802" y="29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0" name="Google Shape;460;p2"/>
          <p:cNvSpPr/>
          <p:nvPr/>
        </p:nvSpPr>
        <p:spPr>
          <a:xfrm>
            <a:off x="3352803" y="686499"/>
            <a:ext cx="5486394" cy="5485002"/>
          </a:xfrm>
          <a:custGeom>
            <a:avLst/>
            <a:gdLst/>
            <a:ahLst/>
            <a:cxnLst/>
            <a:rect l="l" t="t" r="r" b="b"/>
            <a:pathLst>
              <a:path w="5460480" h="5459099" extrusionOk="0">
                <a:moveTo>
                  <a:pt x="2730240" y="286"/>
                </a:moveTo>
                <a:cubicBezTo>
                  <a:pt x="3314745" y="-13304"/>
                  <a:pt x="3921904" y="457806"/>
                  <a:pt x="4470160" y="990068"/>
                </a:cubicBezTo>
                <a:cubicBezTo>
                  <a:pt x="5002558" y="1538186"/>
                  <a:pt x="5473786" y="2145192"/>
                  <a:pt x="5460193" y="2729549"/>
                </a:cubicBezTo>
                <a:cubicBezTo>
                  <a:pt x="5473786" y="3313906"/>
                  <a:pt x="5002558" y="3920912"/>
                  <a:pt x="4470160" y="4469030"/>
                </a:cubicBezTo>
                <a:cubicBezTo>
                  <a:pt x="3921904" y="5001293"/>
                  <a:pt x="3314745" y="5472402"/>
                  <a:pt x="2730240" y="5458813"/>
                </a:cubicBezTo>
                <a:cubicBezTo>
                  <a:pt x="2145736" y="5472402"/>
                  <a:pt x="1538576" y="5001293"/>
                  <a:pt x="990320" y="4469030"/>
                </a:cubicBezTo>
                <a:cubicBezTo>
                  <a:pt x="457923" y="3920912"/>
                  <a:pt x="-13306" y="3313906"/>
                  <a:pt x="287" y="2729549"/>
                </a:cubicBezTo>
                <a:cubicBezTo>
                  <a:pt x="-13306" y="2145192"/>
                  <a:pt x="457923" y="1538186"/>
                  <a:pt x="990320" y="990068"/>
                </a:cubicBezTo>
                <a:cubicBezTo>
                  <a:pt x="1538576" y="457806"/>
                  <a:pt x="2145736" y="-13304"/>
                  <a:pt x="2730240" y="2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1" name="Google Shape;461;p2"/>
          <p:cNvSpPr txBox="1"/>
          <p:nvPr/>
        </p:nvSpPr>
        <p:spPr>
          <a:xfrm>
            <a:off x="3919117" y="2167022"/>
            <a:ext cx="4362719" cy="260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13 млн человек </a:t>
            </a:r>
            <a:r>
              <a:rPr lang="ru-RU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в России нуждаются в специальной обуви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3 млн человек </a:t>
            </a:r>
            <a:r>
              <a:rPr lang="ru-RU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– в обуви по индивидуальным параметрам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7%</a:t>
            </a:r>
            <a:r>
              <a:rPr lang="ru-RU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не могут заказать обувь</a:t>
            </a: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2" name="Google Shape;462;p2"/>
          <p:cNvSpPr/>
          <p:nvPr/>
        </p:nvSpPr>
        <p:spPr>
          <a:xfrm>
            <a:off x="-2038607" y="4894267"/>
            <a:ext cx="3869865" cy="3795683"/>
          </a:xfrm>
          <a:custGeom>
            <a:avLst/>
            <a:gdLst/>
            <a:ahLst/>
            <a:cxnLst/>
            <a:rect l="l" t="t" r="r" b="b"/>
            <a:pathLst>
              <a:path w="1565" h="1535" extrusionOk="0">
                <a:moveTo>
                  <a:pt x="1420" y="31"/>
                </a:moveTo>
                <a:lnTo>
                  <a:pt x="8" y="1421"/>
                </a:lnTo>
                <a:lnTo>
                  <a:pt x="0" y="1411"/>
                </a:lnTo>
                <a:lnTo>
                  <a:pt x="1410" y="21"/>
                </a:lnTo>
                <a:lnTo>
                  <a:pt x="1420" y="31"/>
                </a:lnTo>
                <a:close/>
                <a:moveTo>
                  <a:pt x="154" y="1400"/>
                </a:moveTo>
                <a:lnTo>
                  <a:pt x="1565" y="9"/>
                </a:lnTo>
                <a:lnTo>
                  <a:pt x="1556" y="0"/>
                </a:lnTo>
                <a:lnTo>
                  <a:pt x="144" y="1390"/>
                </a:lnTo>
                <a:lnTo>
                  <a:pt x="154" y="1400"/>
                </a:lnTo>
                <a:close/>
                <a:moveTo>
                  <a:pt x="131" y="1526"/>
                </a:moveTo>
                <a:lnTo>
                  <a:pt x="141" y="1535"/>
                </a:lnTo>
                <a:lnTo>
                  <a:pt x="1552" y="145"/>
                </a:lnTo>
                <a:lnTo>
                  <a:pt x="1543" y="135"/>
                </a:lnTo>
                <a:lnTo>
                  <a:pt x="131" y="1526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10254594" y="-856263"/>
            <a:ext cx="3874811" cy="3798155"/>
          </a:xfrm>
          <a:custGeom>
            <a:avLst/>
            <a:gdLst/>
            <a:ahLst/>
            <a:cxnLst/>
            <a:rect l="l" t="t" r="r" b="b"/>
            <a:pathLst>
              <a:path w="1567" h="1536" extrusionOk="0">
                <a:moveTo>
                  <a:pt x="1422" y="31"/>
                </a:moveTo>
                <a:lnTo>
                  <a:pt x="10" y="1423"/>
                </a:lnTo>
                <a:lnTo>
                  <a:pt x="0" y="1414"/>
                </a:lnTo>
                <a:lnTo>
                  <a:pt x="1412" y="23"/>
                </a:lnTo>
                <a:lnTo>
                  <a:pt x="1422" y="31"/>
                </a:lnTo>
                <a:close/>
                <a:moveTo>
                  <a:pt x="155" y="1401"/>
                </a:moveTo>
                <a:lnTo>
                  <a:pt x="1567" y="10"/>
                </a:lnTo>
                <a:lnTo>
                  <a:pt x="1557" y="0"/>
                </a:lnTo>
                <a:lnTo>
                  <a:pt x="145" y="1392"/>
                </a:lnTo>
                <a:lnTo>
                  <a:pt x="155" y="1401"/>
                </a:lnTo>
                <a:close/>
                <a:moveTo>
                  <a:pt x="132" y="1528"/>
                </a:moveTo>
                <a:lnTo>
                  <a:pt x="142" y="1536"/>
                </a:lnTo>
                <a:lnTo>
                  <a:pt x="1554" y="146"/>
                </a:lnTo>
                <a:lnTo>
                  <a:pt x="1544" y="138"/>
                </a:lnTo>
                <a:lnTo>
                  <a:pt x="132" y="1528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4" name="Google Shape;464;p2"/>
          <p:cNvSpPr/>
          <p:nvPr/>
        </p:nvSpPr>
        <p:spPr>
          <a:xfrm>
            <a:off x="10439400" y="145087"/>
            <a:ext cx="803646" cy="793755"/>
          </a:xfrm>
          <a:custGeom>
            <a:avLst/>
            <a:gdLst/>
            <a:ahLst/>
            <a:cxnLst/>
            <a:rect l="l" t="t" r="r" b="b"/>
            <a:pathLst>
              <a:path w="199" h="196" extrusionOk="0">
                <a:moveTo>
                  <a:pt x="6" y="196"/>
                </a:moveTo>
                <a:cubicBezTo>
                  <a:pt x="0" y="190"/>
                  <a:pt x="0" y="190"/>
                  <a:pt x="0" y="190"/>
                </a:cubicBezTo>
                <a:cubicBezTo>
                  <a:pt x="20" y="170"/>
                  <a:pt x="41" y="150"/>
                  <a:pt x="61" y="131"/>
                </a:cubicBezTo>
                <a:cubicBezTo>
                  <a:pt x="104" y="88"/>
                  <a:pt x="149" y="43"/>
                  <a:pt x="193" y="0"/>
                </a:cubicBezTo>
                <a:cubicBezTo>
                  <a:pt x="199" y="6"/>
                  <a:pt x="199" y="6"/>
                  <a:pt x="199" y="6"/>
                </a:cubicBezTo>
                <a:cubicBezTo>
                  <a:pt x="155" y="49"/>
                  <a:pt x="110" y="93"/>
                  <a:pt x="66" y="136"/>
                </a:cubicBezTo>
                <a:cubicBezTo>
                  <a:pt x="46" y="156"/>
                  <a:pt x="26" y="176"/>
                  <a:pt x="6" y="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9411"/>
                </a:srgbClr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5" name="Google Shape;465;p2"/>
          <p:cNvSpPr/>
          <p:nvPr/>
        </p:nvSpPr>
        <p:spPr>
          <a:xfrm>
            <a:off x="1182306" y="-1779431"/>
            <a:ext cx="3313494" cy="3308550"/>
          </a:xfrm>
          <a:custGeom>
            <a:avLst/>
            <a:gdLst/>
            <a:ahLst/>
            <a:cxnLst/>
            <a:rect l="l" t="t" r="r" b="b"/>
            <a:pathLst>
              <a:path w="820" h="819" extrusionOk="0">
                <a:moveTo>
                  <a:pt x="569" y="31"/>
                </a:moveTo>
                <a:cubicBezTo>
                  <a:pt x="30" y="562"/>
                  <a:pt x="30" y="562"/>
                  <a:pt x="30" y="562"/>
                </a:cubicBezTo>
                <a:cubicBezTo>
                  <a:pt x="29" y="559"/>
                  <a:pt x="28" y="557"/>
                  <a:pt x="27" y="554"/>
                </a:cubicBezTo>
                <a:cubicBezTo>
                  <a:pt x="560" y="28"/>
                  <a:pt x="560" y="28"/>
                  <a:pt x="560" y="28"/>
                </a:cubicBezTo>
                <a:cubicBezTo>
                  <a:pt x="563" y="29"/>
                  <a:pt x="566" y="30"/>
                  <a:pt x="569" y="31"/>
                </a:cubicBezTo>
                <a:close/>
                <a:moveTo>
                  <a:pt x="609" y="51"/>
                </a:moveTo>
                <a:cubicBezTo>
                  <a:pt x="606" y="50"/>
                  <a:pt x="604" y="48"/>
                  <a:pt x="602" y="47"/>
                </a:cubicBezTo>
                <a:cubicBezTo>
                  <a:pt x="45" y="595"/>
                  <a:pt x="45" y="595"/>
                  <a:pt x="45" y="595"/>
                </a:cubicBezTo>
                <a:cubicBezTo>
                  <a:pt x="46" y="598"/>
                  <a:pt x="47" y="600"/>
                  <a:pt x="49" y="603"/>
                </a:cubicBezTo>
                <a:lnTo>
                  <a:pt x="609" y="51"/>
                </a:lnTo>
                <a:close/>
                <a:moveTo>
                  <a:pt x="675" y="97"/>
                </a:moveTo>
                <a:cubicBezTo>
                  <a:pt x="94" y="670"/>
                  <a:pt x="94" y="670"/>
                  <a:pt x="94" y="670"/>
                </a:cubicBezTo>
                <a:cubicBezTo>
                  <a:pt x="96" y="672"/>
                  <a:pt x="97" y="674"/>
                  <a:pt x="99" y="676"/>
                </a:cubicBezTo>
                <a:cubicBezTo>
                  <a:pt x="682" y="102"/>
                  <a:pt x="682" y="102"/>
                  <a:pt x="682" y="102"/>
                </a:cubicBezTo>
                <a:cubicBezTo>
                  <a:pt x="680" y="101"/>
                  <a:pt x="677" y="99"/>
                  <a:pt x="675" y="97"/>
                </a:cubicBezTo>
                <a:close/>
                <a:moveTo>
                  <a:pt x="649" y="76"/>
                </a:moveTo>
                <a:cubicBezTo>
                  <a:pt x="646" y="74"/>
                  <a:pt x="644" y="73"/>
                  <a:pt x="642" y="71"/>
                </a:cubicBezTo>
                <a:cubicBezTo>
                  <a:pt x="69" y="636"/>
                  <a:pt x="69" y="636"/>
                  <a:pt x="69" y="636"/>
                </a:cubicBezTo>
                <a:cubicBezTo>
                  <a:pt x="70" y="638"/>
                  <a:pt x="72" y="641"/>
                  <a:pt x="73" y="643"/>
                </a:cubicBezTo>
                <a:lnTo>
                  <a:pt x="649" y="76"/>
                </a:lnTo>
                <a:close/>
                <a:moveTo>
                  <a:pt x="352" y="4"/>
                </a:moveTo>
                <a:cubicBezTo>
                  <a:pt x="347" y="5"/>
                  <a:pt x="343" y="5"/>
                  <a:pt x="338" y="6"/>
                </a:cubicBezTo>
                <a:cubicBezTo>
                  <a:pt x="8" y="332"/>
                  <a:pt x="8" y="332"/>
                  <a:pt x="8" y="332"/>
                </a:cubicBezTo>
                <a:cubicBezTo>
                  <a:pt x="7" y="336"/>
                  <a:pt x="6" y="341"/>
                  <a:pt x="6" y="345"/>
                </a:cubicBezTo>
                <a:lnTo>
                  <a:pt x="352" y="4"/>
                </a:lnTo>
                <a:close/>
                <a:moveTo>
                  <a:pt x="712" y="132"/>
                </a:moveTo>
                <a:cubicBezTo>
                  <a:pt x="710" y="130"/>
                  <a:pt x="708" y="128"/>
                  <a:pt x="706" y="126"/>
                </a:cubicBezTo>
                <a:cubicBezTo>
                  <a:pt x="122" y="701"/>
                  <a:pt x="122" y="701"/>
                  <a:pt x="122" y="701"/>
                </a:cubicBezTo>
                <a:cubicBezTo>
                  <a:pt x="124" y="703"/>
                  <a:pt x="126" y="705"/>
                  <a:pt x="128" y="707"/>
                </a:cubicBezTo>
                <a:lnTo>
                  <a:pt x="712" y="132"/>
                </a:lnTo>
                <a:close/>
                <a:moveTo>
                  <a:pt x="471" y="4"/>
                </a:moveTo>
                <a:cubicBezTo>
                  <a:pt x="468" y="4"/>
                  <a:pt x="465" y="3"/>
                  <a:pt x="461" y="3"/>
                </a:cubicBezTo>
                <a:cubicBezTo>
                  <a:pt x="3" y="455"/>
                  <a:pt x="3" y="455"/>
                  <a:pt x="3" y="455"/>
                </a:cubicBezTo>
                <a:cubicBezTo>
                  <a:pt x="3" y="458"/>
                  <a:pt x="4" y="461"/>
                  <a:pt x="4" y="465"/>
                </a:cubicBezTo>
                <a:lnTo>
                  <a:pt x="471" y="4"/>
                </a:lnTo>
                <a:close/>
                <a:moveTo>
                  <a:pt x="263" y="27"/>
                </a:moveTo>
                <a:cubicBezTo>
                  <a:pt x="257" y="29"/>
                  <a:pt x="250" y="32"/>
                  <a:pt x="244" y="35"/>
                </a:cubicBezTo>
                <a:cubicBezTo>
                  <a:pt x="38" y="237"/>
                  <a:pt x="38" y="237"/>
                  <a:pt x="38" y="237"/>
                </a:cubicBezTo>
                <a:cubicBezTo>
                  <a:pt x="35" y="244"/>
                  <a:pt x="32" y="250"/>
                  <a:pt x="30" y="257"/>
                </a:cubicBezTo>
                <a:lnTo>
                  <a:pt x="263" y="27"/>
                </a:lnTo>
                <a:close/>
                <a:moveTo>
                  <a:pt x="0" y="409"/>
                </a:moveTo>
                <a:cubicBezTo>
                  <a:pt x="416" y="0"/>
                  <a:pt x="416" y="0"/>
                  <a:pt x="416" y="0"/>
                </a:cubicBezTo>
                <a:cubicBezTo>
                  <a:pt x="414" y="0"/>
                  <a:pt x="412" y="0"/>
                  <a:pt x="410" y="0"/>
                </a:cubicBezTo>
                <a:cubicBezTo>
                  <a:pt x="408" y="0"/>
                  <a:pt x="406" y="0"/>
                  <a:pt x="404" y="0"/>
                </a:cubicBezTo>
                <a:cubicBezTo>
                  <a:pt x="1" y="397"/>
                  <a:pt x="1" y="397"/>
                  <a:pt x="1" y="397"/>
                </a:cubicBezTo>
                <a:cubicBezTo>
                  <a:pt x="1" y="401"/>
                  <a:pt x="0" y="405"/>
                  <a:pt x="0" y="409"/>
                </a:cubicBezTo>
                <a:close/>
                <a:moveTo>
                  <a:pt x="525" y="16"/>
                </a:moveTo>
                <a:cubicBezTo>
                  <a:pt x="522" y="15"/>
                  <a:pt x="519" y="14"/>
                  <a:pt x="516" y="13"/>
                </a:cubicBezTo>
                <a:cubicBezTo>
                  <a:pt x="13" y="509"/>
                  <a:pt x="13" y="509"/>
                  <a:pt x="13" y="509"/>
                </a:cubicBezTo>
                <a:cubicBezTo>
                  <a:pt x="13" y="512"/>
                  <a:pt x="14" y="515"/>
                  <a:pt x="15" y="518"/>
                </a:cubicBezTo>
                <a:lnTo>
                  <a:pt x="525" y="16"/>
                </a:lnTo>
                <a:close/>
                <a:moveTo>
                  <a:pt x="820" y="390"/>
                </a:moveTo>
                <a:cubicBezTo>
                  <a:pt x="820" y="386"/>
                  <a:pt x="819" y="383"/>
                  <a:pt x="819" y="379"/>
                </a:cubicBezTo>
                <a:cubicBezTo>
                  <a:pt x="374" y="818"/>
                  <a:pt x="374" y="818"/>
                  <a:pt x="374" y="818"/>
                </a:cubicBezTo>
                <a:cubicBezTo>
                  <a:pt x="378" y="818"/>
                  <a:pt x="381" y="818"/>
                  <a:pt x="385" y="819"/>
                </a:cubicBezTo>
                <a:lnTo>
                  <a:pt x="820" y="390"/>
                </a:lnTo>
                <a:close/>
                <a:moveTo>
                  <a:pt x="741" y="167"/>
                </a:moveTo>
                <a:cubicBezTo>
                  <a:pt x="739" y="165"/>
                  <a:pt x="738" y="163"/>
                  <a:pt x="736" y="161"/>
                </a:cubicBezTo>
                <a:cubicBezTo>
                  <a:pt x="157" y="732"/>
                  <a:pt x="157" y="732"/>
                  <a:pt x="157" y="732"/>
                </a:cubicBezTo>
                <a:cubicBezTo>
                  <a:pt x="159" y="733"/>
                  <a:pt x="161" y="735"/>
                  <a:pt x="163" y="737"/>
                </a:cubicBezTo>
                <a:lnTo>
                  <a:pt x="741" y="167"/>
                </a:lnTo>
                <a:close/>
                <a:moveTo>
                  <a:pt x="807" y="515"/>
                </a:moveTo>
                <a:cubicBezTo>
                  <a:pt x="509" y="807"/>
                  <a:pt x="509" y="807"/>
                  <a:pt x="509" y="807"/>
                </a:cubicBezTo>
                <a:cubicBezTo>
                  <a:pt x="515" y="806"/>
                  <a:pt x="520" y="805"/>
                  <a:pt x="525" y="803"/>
                </a:cubicBezTo>
                <a:cubicBezTo>
                  <a:pt x="802" y="530"/>
                  <a:pt x="802" y="530"/>
                  <a:pt x="802" y="530"/>
                </a:cubicBezTo>
                <a:cubicBezTo>
                  <a:pt x="804" y="525"/>
                  <a:pt x="805" y="520"/>
                  <a:pt x="807" y="515"/>
                </a:cubicBezTo>
                <a:close/>
                <a:moveTo>
                  <a:pt x="746" y="645"/>
                </a:moveTo>
                <a:cubicBezTo>
                  <a:pt x="753" y="635"/>
                  <a:pt x="759" y="625"/>
                  <a:pt x="765" y="615"/>
                </a:cubicBezTo>
                <a:cubicBezTo>
                  <a:pt x="610" y="768"/>
                  <a:pt x="610" y="768"/>
                  <a:pt x="610" y="768"/>
                </a:cubicBezTo>
                <a:cubicBezTo>
                  <a:pt x="621" y="762"/>
                  <a:pt x="631" y="755"/>
                  <a:pt x="641" y="749"/>
                </a:cubicBezTo>
                <a:lnTo>
                  <a:pt x="746" y="645"/>
                </a:lnTo>
                <a:close/>
                <a:moveTo>
                  <a:pt x="818" y="456"/>
                </a:moveTo>
                <a:cubicBezTo>
                  <a:pt x="818" y="452"/>
                  <a:pt x="818" y="448"/>
                  <a:pt x="819" y="444"/>
                </a:cubicBezTo>
                <a:cubicBezTo>
                  <a:pt x="439" y="819"/>
                  <a:pt x="439" y="819"/>
                  <a:pt x="439" y="819"/>
                </a:cubicBezTo>
                <a:cubicBezTo>
                  <a:pt x="443" y="818"/>
                  <a:pt x="447" y="818"/>
                  <a:pt x="451" y="817"/>
                </a:cubicBezTo>
                <a:lnTo>
                  <a:pt x="818" y="456"/>
                </a:lnTo>
                <a:close/>
                <a:moveTo>
                  <a:pt x="812" y="327"/>
                </a:moveTo>
                <a:cubicBezTo>
                  <a:pt x="322" y="810"/>
                  <a:pt x="322" y="810"/>
                  <a:pt x="322" y="810"/>
                </a:cubicBezTo>
                <a:cubicBezTo>
                  <a:pt x="325" y="811"/>
                  <a:pt x="328" y="811"/>
                  <a:pt x="331" y="812"/>
                </a:cubicBezTo>
                <a:cubicBezTo>
                  <a:pt x="814" y="337"/>
                  <a:pt x="814" y="337"/>
                  <a:pt x="814" y="337"/>
                </a:cubicBezTo>
                <a:cubicBezTo>
                  <a:pt x="813" y="333"/>
                  <a:pt x="813" y="330"/>
                  <a:pt x="812" y="327"/>
                </a:cubicBezTo>
                <a:close/>
                <a:moveTo>
                  <a:pt x="785" y="242"/>
                </a:moveTo>
                <a:cubicBezTo>
                  <a:pt x="783" y="240"/>
                  <a:pt x="782" y="237"/>
                  <a:pt x="781" y="235"/>
                </a:cubicBezTo>
                <a:cubicBezTo>
                  <a:pt x="230" y="778"/>
                  <a:pt x="230" y="778"/>
                  <a:pt x="230" y="778"/>
                </a:cubicBezTo>
                <a:cubicBezTo>
                  <a:pt x="232" y="779"/>
                  <a:pt x="235" y="780"/>
                  <a:pt x="238" y="781"/>
                </a:cubicBezTo>
                <a:lnTo>
                  <a:pt x="785" y="242"/>
                </a:lnTo>
                <a:close/>
                <a:moveTo>
                  <a:pt x="760" y="196"/>
                </a:moveTo>
                <a:cubicBezTo>
                  <a:pt x="191" y="756"/>
                  <a:pt x="191" y="756"/>
                  <a:pt x="191" y="756"/>
                </a:cubicBezTo>
                <a:cubicBezTo>
                  <a:pt x="194" y="758"/>
                  <a:pt x="196" y="759"/>
                  <a:pt x="198" y="761"/>
                </a:cubicBezTo>
                <a:cubicBezTo>
                  <a:pt x="764" y="203"/>
                  <a:pt x="764" y="203"/>
                  <a:pt x="764" y="203"/>
                </a:cubicBezTo>
                <a:cubicBezTo>
                  <a:pt x="763" y="201"/>
                  <a:pt x="762" y="198"/>
                  <a:pt x="760" y="196"/>
                </a:cubicBezTo>
                <a:close/>
                <a:moveTo>
                  <a:pt x="802" y="289"/>
                </a:moveTo>
                <a:cubicBezTo>
                  <a:pt x="801" y="286"/>
                  <a:pt x="800" y="283"/>
                  <a:pt x="799" y="281"/>
                </a:cubicBezTo>
                <a:cubicBezTo>
                  <a:pt x="276" y="797"/>
                  <a:pt x="276" y="797"/>
                  <a:pt x="276" y="797"/>
                </a:cubicBezTo>
                <a:cubicBezTo>
                  <a:pt x="278" y="798"/>
                  <a:pt x="281" y="799"/>
                  <a:pt x="284" y="800"/>
                </a:cubicBezTo>
                <a:lnTo>
                  <a:pt x="802" y="289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6" name="Google Shape;466;p2"/>
          <p:cNvSpPr/>
          <p:nvPr/>
        </p:nvSpPr>
        <p:spPr>
          <a:xfrm>
            <a:off x="1953746" y="5396856"/>
            <a:ext cx="803646" cy="793755"/>
          </a:xfrm>
          <a:custGeom>
            <a:avLst/>
            <a:gdLst/>
            <a:ahLst/>
            <a:cxnLst/>
            <a:rect l="l" t="t" r="r" b="b"/>
            <a:pathLst>
              <a:path w="199" h="196" extrusionOk="0">
                <a:moveTo>
                  <a:pt x="6" y="196"/>
                </a:moveTo>
                <a:cubicBezTo>
                  <a:pt x="0" y="190"/>
                  <a:pt x="0" y="190"/>
                  <a:pt x="0" y="190"/>
                </a:cubicBezTo>
                <a:cubicBezTo>
                  <a:pt x="20" y="170"/>
                  <a:pt x="41" y="150"/>
                  <a:pt x="61" y="131"/>
                </a:cubicBezTo>
                <a:cubicBezTo>
                  <a:pt x="104" y="88"/>
                  <a:pt x="149" y="43"/>
                  <a:pt x="193" y="0"/>
                </a:cubicBezTo>
                <a:cubicBezTo>
                  <a:pt x="199" y="6"/>
                  <a:pt x="199" y="6"/>
                  <a:pt x="199" y="6"/>
                </a:cubicBezTo>
                <a:cubicBezTo>
                  <a:pt x="155" y="49"/>
                  <a:pt x="110" y="93"/>
                  <a:pt x="66" y="136"/>
                </a:cubicBezTo>
                <a:cubicBezTo>
                  <a:pt x="46" y="156"/>
                  <a:pt x="26" y="176"/>
                  <a:pt x="6" y="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9411"/>
                </a:srgbClr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6"/>
          <p:cNvGrpSpPr/>
          <p:nvPr/>
        </p:nvGrpSpPr>
        <p:grpSpPr>
          <a:xfrm>
            <a:off x="4038870" y="1637912"/>
            <a:ext cx="2071278" cy="4334830"/>
            <a:chOff x="8078791" y="3275358"/>
            <a:chExt cx="4143096" cy="8670788"/>
          </a:xfrm>
        </p:grpSpPr>
        <p:sp>
          <p:nvSpPr>
            <p:cNvPr id="472" name="Google Shape;472;p6"/>
            <p:cNvSpPr/>
            <p:nvPr/>
          </p:nvSpPr>
          <p:spPr>
            <a:xfrm>
              <a:off x="11132411" y="3275358"/>
              <a:ext cx="1089476" cy="1210386"/>
            </a:xfrm>
            <a:custGeom>
              <a:avLst/>
              <a:gdLst/>
              <a:ahLst/>
              <a:cxnLst/>
              <a:rect l="l" t="t" r="r" b="b"/>
              <a:pathLst>
                <a:path w="408" h="454" extrusionOk="0">
                  <a:moveTo>
                    <a:pt x="167" y="436"/>
                  </a:moveTo>
                  <a:cubicBezTo>
                    <a:pt x="269" y="454"/>
                    <a:pt x="367" y="375"/>
                    <a:pt x="388" y="260"/>
                  </a:cubicBezTo>
                  <a:cubicBezTo>
                    <a:pt x="408" y="144"/>
                    <a:pt x="342" y="36"/>
                    <a:pt x="241" y="18"/>
                  </a:cubicBezTo>
                  <a:cubicBezTo>
                    <a:pt x="139" y="0"/>
                    <a:pt x="41" y="79"/>
                    <a:pt x="20" y="195"/>
                  </a:cubicBezTo>
                  <a:cubicBezTo>
                    <a:pt x="0" y="310"/>
                    <a:pt x="66" y="418"/>
                    <a:pt x="167" y="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8510979" y="4259360"/>
              <a:ext cx="3671032" cy="3818954"/>
            </a:xfrm>
            <a:custGeom>
              <a:avLst/>
              <a:gdLst/>
              <a:ahLst/>
              <a:cxnLst/>
              <a:rect l="l" t="t" r="r" b="b"/>
              <a:pathLst>
                <a:path w="1374" h="1432" extrusionOk="0">
                  <a:moveTo>
                    <a:pt x="1084" y="1054"/>
                  </a:moveTo>
                  <a:cubicBezTo>
                    <a:pt x="1113" y="1007"/>
                    <a:pt x="1147" y="961"/>
                    <a:pt x="1184" y="919"/>
                  </a:cubicBezTo>
                  <a:cubicBezTo>
                    <a:pt x="1186" y="916"/>
                    <a:pt x="1189" y="914"/>
                    <a:pt x="1191" y="912"/>
                  </a:cubicBezTo>
                  <a:cubicBezTo>
                    <a:pt x="1374" y="686"/>
                    <a:pt x="1339" y="449"/>
                    <a:pt x="1339" y="449"/>
                  </a:cubicBezTo>
                  <a:cubicBezTo>
                    <a:pt x="1285" y="0"/>
                    <a:pt x="758" y="103"/>
                    <a:pt x="758" y="103"/>
                  </a:cubicBezTo>
                  <a:cubicBezTo>
                    <a:pt x="412" y="181"/>
                    <a:pt x="222" y="334"/>
                    <a:pt x="118" y="496"/>
                  </a:cubicBezTo>
                  <a:cubicBezTo>
                    <a:pt x="119" y="496"/>
                    <a:pt x="119" y="496"/>
                    <a:pt x="119" y="496"/>
                  </a:cubicBezTo>
                  <a:cubicBezTo>
                    <a:pt x="52" y="602"/>
                    <a:pt x="23" y="712"/>
                    <a:pt x="11" y="806"/>
                  </a:cubicBezTo>
                  <a:cubicBezTo>
                    <a:pt x="0" y="902"/>
                    <a:pt x="12" y="998"/>
                    <a:pt x="40" y="1090"/>
                  </a:cubicBezTo>
                  <a:cubicBezTo>
                    <a:pt x="40" y="1090"/>
                    <a:pt x="40" y="1090"/>
                    <a:pt x="40" y="1090"/>
                  </a:cubicBezTo>
                  <a:cubicBezTo>
                    <a:pt x="40" y="1092"/>
                    <a:pt x="41" y="1094"/>
                    <a:pt x="42" y="1095"/>
                  </a:cubicBezTo>
                  <a:cubicBezTo>
                    <a:pt x="42" y="1096"/>
                    <a:pt x="42" y="1096"/>
                    <a:pt x="42" y="1096"/>
                  </a:cubicBezTo>
                  <a:cubicBezTo>
                    <a:pt x="42" y="1096"/>
                    <a:pt x="42" y="1096"/>
                    <a:pt x="42" y="1096"/>
                  </a:cubicBezTo>
                  <a:cubicBezTo>
                    <a:pt x="45" y="1106"/>
                    <a:pt x="49" y="1117"/>
                    <a:pt x="52" y="1128"/>
                  </a:cubicBezTo>
                  <a:cubicBezTo>
                    <a:pt x="82" y="1210"/>
                    <a:pt x="112" y="1318"/>
                    <a:pt x="140" y="1432"/>
                  </a:cubicBezTo>
                  <a:cubicBezTo>
                    <a:pt x="945" y="1432"/>
                    <a:pt x="945" y="1432"/>
                    <a:pt x="945" y="1432"/>
                  </a:cubicBezTo>
                  <a:cubicBezTo>
                    <a:pt x="965" y="1299"/>
                    <a:pt x="1012" y="1170"/>
                    <a:pt x="1084" y="10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8885287" y="8078314"/>
              <a:ext cx="2627862" cy="3867832"/>
            </a:xfrm>
            <a:custGeom>
              <a:avLst/>
              <a:gdLst/>
              <a:ahLst/>
              <a:cxnLst/>
              <a:rect l="l" t="t" r="r" b="b"/>
              <a:pathLst>
                <a:path w="984" h="1450" extrusionOk="0">
                  <a:moveTo>
                    <a:pt x="82" y="442"/>
                  </a:moveTo>
                  <a:cubicBezTo>
                    <a:pt x="97" y="562"/>
                    <a:pt x="78" y="712"/>
                    <a:pt x="69" y="833"/>
                  </a:cubicBezTo>
                  <a:cubicBezTo>
                    <a:pt x="69" y="837"/>
                    <a:pt x="69" y="841"/>
                    <a:pt x="68" y="845"/>
                  </a:cubicBezTo>
                  <a:cubicBezTo>
                    <a:pt x="53" y="1115"/>
                    <a:pt x="153" y="1261"/>
                    <a:pt x="261" y="1340"/>
                  </a:cubicBezTo>
                  <a:cubicBezTo>
                    <a:pt x="397" y="1438"/>
                    <a:pt x="575" y="1450"/>
                    <a:pt x="728" y="1383"/>
                  </a:cubicBezTo>
                  <a:cubicBezTo>
                    <a:pt x="907" y="1303"/>
                    <a:pt x="965" y="1146"/>
                    <a:pt x="978" y="1007"/>
                  </a:cubicBezTo>
                  <a:cubicBezTo>
                    <a:pt x="984" y="942"/>
                    <a:pt x="980" y="877"/>
                    <a:pt x="967" y="813"/>
                  </a:cubicBezTo>
                  <a:cubicBezTo>
                    <a:pt x="957" y="759"/>
                    <a:pt x="941" y="707"/>
                    <a:pt x="919" y="656"/>
                  </a:cubicBezTo>
                  <a:cubicBezTo>
                    <a:pt x="902" y="617"/>
                    <a:pt x="886" y="579"/>
                    <a:pt x="871" y="544"/>
                  </a:cubicBezTo>
                  <a:cubicBezTo>
                    <a:pt x="828" y="440"/>
                    <a:pt x="803" y="331"/>
                    <a:pt x="796" y="222"/>
                  </a:cubicBezTo>
                  <a:cubicBezTo>
                    <a:pt x="791" y="147"/>
                    <a:pt x="794" y="73"/>
                    <a:pt x="8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82"/>
                    <a:pt x="37" y="167"/>
                    <a:pt x="51" y="248"/>
                  </a:cubicBezTo>
                  <a:cubicBezTo>
                    <a:pt x="64" y="316"/>
                    <a:pt x="74" y="382"/>
                    <a:pt x="82" y="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10177993" y="3362824"/>
              <a:ext cx="942840" cy="1048316"/>
            </a:xfrm>
            <a:custGeom>
              <a:avLst/>
              <a:gdLst/>
              <a:ahLst/>
              <a:cxnLst/>
              <a:rect l="l" t="t" r="r" b="b"/>
              <a:pathLst>
                <a:path w="353" h="393" extrusionOk="0">
                  <a:moveTo>
                    <a:pt x="145" y="377"/>
                  </a:moveTo>
                  <a:cubicBezTo>
                    <a:pt x="232" y="393"/>
                    <a:pt x="318" y="324"/>
                    <a:pt x="335" y="224"/>
                  </a:cubicBezTo>
                  <a:cubicBezTo>
                    <a:pt x="353" y="125"/>
                    <a:pt x="296" y="31"/>
                    <a:pt x="208" y="15"/>
                  </a:cubicBezTo>
                  <a:cubicBezTo>
                    <a:pt x="121" y="0"/>
                    <a:pt x="35" y="68"/>
                    <a:pt x="18" y="168"/>
                  </a:cubicBezTo>
                  <a:cubicBezTo>
                    <a:pt x="0" y="268"/>
                    <a:pt x="57" y="361"/>
                    <a:pt x="145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9314903" y="3725554"/>
              <a:ext cx="785916" cy="886244"/>
            </a:xfrm>
            <a:custGeom>
              <a:avLst/>
              <a:gdLst/>
              <a:ahLst/>
              <a:cxnLst/>
              <a:rect l="l" t="t" r="r" b="b"/>
              <a:pathLst>
                <a:path w="294" h="332" extrusionOk="0">
                  <a:moveTo>
                    <a:pt x="155" y="328"/>
                  </a:moveTo>
                  <a:cubicBezTo>
                    <a:pt x="234" y="324"/>
                    <a:pt x="294" y="249"/>
                    <a:pt x="290" y="159"/>
                  </a:cubicBezTo>
                  <a:cubicBezTo>
                    <a:pt x="285" y="70"/>
                    <a:pt x="218" y="0"/>
                    <a:pt x="139" y="4"/>
                  </a:cubicBezTo>
                  <a:cubicBezTo>
                    <a:pt x="61" y="8"/>
                    <a:pt x="0" y="84"/>
                    <a:pt x="5" y="173"/>
                  </a:cubicBezTo>
                  <a:cubicBezTo>
                    <a:pt x="9" y="263"/>
                    <a:pt x="77" y="332"/>
                    <a:pt x="155" y="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8588157" y="4214340"/>
              <a:ext cx="666292" cy="751186"/>
            </a:xfrm>
            <a:custGeom>
              <a:avLst/>
              <a:gdLst/>
              <a:ahLst/>
              <a:cxnLst/>
              <a:rect l="l" t="t" r="r" b="b"/>
              <a:pathLst>
                <a:path w="249" h="282" extrusionOk="0">
                  <a:moveTo>
                    <a:pt x="131" y="279"/>
                  </a:moveTo>
                  <a:cubicBezTo>
                    <a:pt x="198" y="275"/>
                    <a:pt x="249" y="211"/>
                    <a:pt x="246" y="135"/>
                  </a:cubicBezTo>
                  <a:cubicBezTo>
                    <a:pt x="242" y="59"/>
                    <a:pt x="185" y="0"/>
                    <a:pt x="118" y="3"/>
                  </a:cubicBezTo>
                  <a:cubicBezTo>
                    <a:pt x="51" y="6"/>
                    <a:pt x="0" y="71"/>
                    <a:pt x="4" y="147"/>
                  </a:cubicBezTo>
                  <a:cubicBezTo>
                    <a:pt x="7" y="223"/>
                    <a:pt x="64" y="282"/>
                    <a:pt x="131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8078791" y="4947518"/>
              <a:ext cx="595546" cy="674008"/>
            </a:xfrm>
            <a:custGeom>
              <a:avLst/>
              <a:gdLst/>
              <a:ahLst/>
              <a:cxnLst/>
              <a:rect l="l" t="t" r="r" b="b"/>
              <a:pathLst>
                <a:path w="223" h="253" extrusionOk="0">
                  <a:moveTo>
                    <a:pt x="117" y="250"/>
                  </a:moveTo>
                  <a:cubicBezTo>
                    <a:pt x="177" y="247"/>
                    <a:pt x="223" y="189"/>
                    <a:pt x="219" y="121"/>
                  </a:cubicBezTo>
                  <a:cubicBezTo>
                    <a:pt x="216" y="53"/>
                    <a:pt x="165" y="0"/>
                    <a:pt x="105" y="3"/>
                  </a:cubicBezTo>
                  <a:cubicBezTo>
                    <a:pt x="45" y="6"/>
                    <a:pt x="0" y="64"/>
                    <a:pt x="3" y="132"/>
                  </a:cubicBezTo>
                  <a:cubicBezTo>
                    <a:pt x="6" y="200"/>
                    <a:pt x="57" y="253"/>
                    <a:pt x="117" y="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479" name="Google Shape;479;p6"/>
          <p:cNvGrpSpPr/>
          <p:nvPr/>
        </p:nvGrpSpPr>
        <p:grpSpPr>
          <a:xfrm>
            <a:off x="6126224" y="1659134"/>
            <a:ext cx="2026908" cy="4313608"/>
            <a:chOff x="12254043" y="3317806"/>
            <a:chExt cx="4054344" cy="8628340"/>
          </a:xfrm>
        </p:grpSpPr>
        <p:sp>
          <p:nvSpPr>
            <p:cNvPr id="480" name="Google Shape;480;p6"/>
            <p:cNvSpPr/>
            <p:nvPr/>
          </p:nvSpPr>
          <p:spPr>
            <a:xfrm>
              <a:off x="15710269" y="4955236"/>
              <a:ext cx="598118" cy="656000"/>
            </a:xfrm>
            <a:custGeom>
              <a:avLst/>
              <a:gdLst/>
              <a:ahLst/>
              <a:cxnLst/>
              <a:rect l="l" t="t" r="r" b="b"/>
              <a:pathLst>
                <a:path w="224" h="246" extrusionOk="0">
                  <a:moveTo>
                    <a:pt x="113" y="0"/>
                  </a:moveTo>
                  <a:cubicBezTo>
                    <a:pt x="55" y="0"/>
                    <a:pt x="7" y="51"/>
                    <a:pt x="3" y="118"/>
                  </a:cubicBezTo>
                  <a:cubicBezTo>
                    <a:pt x="0" y="186"/>
                    <a:pt x="46" y="243"/>
                    <a:pt x="106" y="246"/>
                  </a:cubicBezTo>
                  <a:cubicBezTo>
                    <a:pt x="108" y="246"/>
                    <a:pt x="109" y="246"/>
                    <a:pt x="111" y="246"/>
                  </a:cubicBezTo>
                  <a:cubicBezTo>
                    <a:pt x="169" y="246"/>
                    <a:pt x="217" y="194"/>
                    <a:pt x="221" y="128"/>
                  </a:cubicBezTo>
                  <a:cubicBezTo>
                    <a:pt x="224" y="60"/>
                    <a:pt x="178" y="3"/>
                    <a:pt x="118" y="0"/>
                  </a:cubicBezTo>
                  <a:cubicBezTo>
                    <a:pt x="116" y="0"/>
                    <a:pt x="115" y="0"/>
                    <a:pt x="113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12254043" y="3317806"/>
              <a:ext cx="1094622" cy="1128064"/>
            </a:xfrm>
            <a:custGeom>
              <a:avLst/>
              <a:gdLst/>
              <a:ahLst/>
              <a:cxnLst/>
              <a:rect l="l" t="t" r="r" b="b"/>
              <a:pathLst>
                <a:path w="410" h="423" extrusionOk="0">
                  <a:moveTo>
                    <a:pt x="197" y="0"/>
                  </a:moveTo>
                  <a:cubicBezTo>
                    <a:pt x="187" y="0"/>
                    <a:pt x="178" y="1"/>
                    <a:pt x="168" y="2"/>
                  </a:cubicBezTo>
                  <a:cubicBezTo>
                    <a:pt x="66" y="20"/>
                    <a:pt x="0" y="128"/>
                    <a:pt x="20" y="244"/>
                  </a:cubicBezTo>
                  <a:cubicBezTo>
                    <a:pt x="39" y="348"/>
                    <a:pt x="122" y="423"/>
                    <a:pt x="213" y="423"/>
                  </a:cubicBezTo>
                  <a:cubicBezTo>
                    <a:pt x="222" y="423"/>
                    <a:pt x="232" y="422"/>
                    <a:pt x="242" y="420"/>
                  </a:cubicBezTo>
                  <a:cubicBezTo>
                    <a:pt x="344" y="402"/>
                    <a:pt x="410" y="294"/>
                    <a:pt x="389" y="179"/>
                  </a:cubicBezTo>
                  <a:cubicBezTo>
                    <a:pt x="371" y="74"/>
                    <a:pt x="288" y="0"/>
                    <a:pt x="19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15231773" y="4222058"/>
              <a:ext cx="671436" cy="735750"/>
            </a:xfrm>
            <a:custGeom>
              <a:avLst/>
              <a:gdLst/>
              <a:ahLst/>
              <a:cxnLst/>
              <a:rect l="l" t="t" r="r" b="b"/>
              <a:pathLst>
                <a:path w="251" h="276" extrusionOk="0">
                  <a:moveTo>
                    <a:pt x="127" y="0"/>
                  </a:moveTo>
                  <a:cubicBezTo>
                    <a:pt x="62" y="0"/>
                    <a:pt x="7" y="58"/>
                    <a:pt x="4" y="132"/>
                  </a:cubicBezTo>
                  <a:cubicBezTo>
                    <a:pt x="0" y="208"/>
                    <a:pt x="51" y="272"/>
                    <a:pt x="119" y="276"/>
                  </a:cubicBezTo>
                  <a:cubicBezTo>
                    <a:pt x="120" y="276"/>
                    <a:pt x="122" y="276"/>
                    <a:pt x="124" y="276"/>
                  </a:cubicBezTo>
                  <a:cubicBezTo>
                    <a:pt x="189" y="276"/>
                    <a:pt x="243" y="218"/>
                    <a:pt x="247" y="144"/>
                  </a:cubicBezTo>
                  <a:cubicBezTo>
                    <a:pt x="251" y="68"/>
                    <a:pt x="199" y="3"/>
                    <a:pt x="132" y="0"/>
                  </a:cubicBezTo>
                  <a:cubicBezTo>
                    <a:pt x="130" y="0"/>
                    <a:pt x="129" y="0"/>
                    <a:pt x="12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12964069" y="8051302"/>
              <a:ext cx="2647156" cy="3894844"/>
            </a:xfrm>
            <a:custGeom>
              <a:avLst/>
              <a:gdLst/>
              <a:ahLst/>
              <a:cxnLst/>
              <a:rect l="l" t="t" r="r" b="b"/>
              <a:pathLst>
                <a:path w="991" h="1460" extrusionOk="0">
                  <a:moveTo>
                    <a:pt x="189" y="232"/>
                  </a:moveTo>
                  <a:cubicBezTo>
                    <a:pt x="182" y="341"/>
                    <a:pt x="157" y="450"/>
                    <a:pt x="113" y="554"/>
                  </a:cubicBezTo>
                  <a:cubicBezTo>
                    <a:pt x="99" y="589"/>
                    <a:pt x="83" y="627"/>
                    <a:pt x="65" y="666"/>
                  </a:cubicBezTo>
                  <a:cubicBezTo>
                    <a:pt x="44" y="717"/>
                    <a:pt x="27" y="769"/>
                    <a:pt x="17" y="823"/>
                  </a:cubicBezTo>
                  <a:cubicBezTo>
                    <a:pt x="4" y="887"/>
                    <a:pt x="0" y="952"/>
                    <a:pt x="6" y="1017"/>
                  </a:cubicBezTo>
                  <a:cubicBezTo>
                    <a:pt x="19" y="1156"/>
                    <a:pt x="77" y="1313"/>
                    <a:pt x="256" y="1393"/>
                  </a:cubicBezTo>
                  <a:cubicBezTo>
                    <a:pt x="410" y="1460"/>
                    <a:pt x="590" y="1448"/>
                    <a:pt x="726" y="1350"/>
                  </a:cubicBezTo>
                  <a:cubicBezTo>
                    <a:pt x="835" y="1271"/>
                    <a:pt x="935" y="1125"/>
                    <a:pt x="919" y="855"/>
                  </a:cubicBezTo>
                  <a:cubicBezTo>
                    <a:pt x="919" y="851"/>
                    <a:pt x="919" y="847"/>
                    <a:pt x="919" y="843"/>
                  </a:cubicBezTo>
                  <a:cubicBezTo>
                    <a:pt x="910" y="722"/>
                    <a:pt x="891" y="572"/>
                    <a:pt x="906" y="452"/>
                  </a:cubicBezTo>
                  <a:cubicBezTo>
                    <a:pt x="914" y="392"/>
                    <a:pt x="924" y="326"/>
                    <a:pt x="936" y="258"/>
                  </a:cubicBezTo>
                  <a:cubicBezTo>
                    <a:pt x="952" y="173"/>
                    <a:pt x="971" y="85"/>
                    <a:pt x="991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90" y="76"/>
                    <a:pt x="194" y="154"/>
                    <a:pt x="189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13360241" y="3397554"/>
              <a:ext cx="945414" cy="976284"/>
            </a:xfrm>
            <a:custGeom>
              <a:avLst/>
              <a:gdLst/>
              <a:ahLst/>
              <a:cxnLst/>
              <a:rect l="l" t="t" r="r" b="b"/>
              <a:pathLst>
                <a:path w="354" h="366" extrusionOk="0">
                  <a:moveTo>
                    <a:pt x="170" y="0"/>
                  </a:moveTo>
                  <a:cubicBezTo>
                    <a:pt x="162" y="0"/>
                    <a:pt x="153" y="1"/>
                    <a:pt x="145" y="2"/>
                  </a:cubicBezTo>
                  <a:cubicBezTo>
                    <a:pt x="57" y="18"/>
                    <a:pt x="0" y="112"/>
                    <a:pt x="17" y="211"/>
                  </a:cubicBezTo>
                  <a:cubicBezTo>
                    <a:pt x="33" y="302"/>
                    <a:pt x="105" y="366"/>
                    <a:pt x="184" y="366"/>
                  </a:cubicBezTo>
                  <a:cubicBezTo>
                    <a:pt x="192" y="366"/>
                    <a:pt x="200" y="366"/>
                    <a:pt x="209" y="364"/>
                  </a:cubicBezTo>
                  <a:cubicBezTo>
                    <a:pt x="297" y="348"/>
                    <a:pt x="354" y="255"/>
                    <a:pt x="336" y="155"/>
                  </a:cubicBezTo>
                  <a:cubicBezTo>
                    <a:pt x="320" y="65"/>
                    <a:pt x="249" y="0"/>
                    <a:pt x="17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14382831" y="3735844"/>
              <a:ext cx="788488" cy="864378"/>
            </a:xfrm>
            <a:custGeom>
              <a:avLst/>
              <a:gdLst/>
              <a:ahLst/>
              <a:cxnLst/>
              <a:rect l="l" t="t" r="r" b="b"/>
              <a:pathLst>
                <a:path w="295" h="324" extrusionOk="0">
                  <a:moveTo>
                    <a:pt x="149" y="0"/>
                  </a:moveTo>
                  <a:cubicBezTo>
                    <a:pt x="73" y="0"/>
                    <a:pt x="9" y="68"/>
                    <a:pt x="4" y="155"/>
                  </a:cubicBezTo>
                  <a:cubicBezTo>
                    <a:pt x="0" y="245"/>
                    <a:pt x="61" y="320"/>
                    <a:pt x="140" y="324"/>
                  </a:cubicBezTo>
                  <a:cubicBezTo>
                    <a:pt x="142" y="324"/>
                    <a:pt x="144" y="324"/>
                    <a:pt x="146" y="324"/>
                  </a:cubicBezTo>
                  <a:cubicBezTo>
                    <a:pt x="222" y="324"/>
                    <a:pt x="286" y="256"/>
                    <a:pt x="290" y="169"/>
                  </a:cubicBezTo>
                  <a:cubicBezTo>
                    <a:pt x="295" y="80"/>
                    <a:pt x="234" y="4"/>
                    <a:pt x="155" y="0"/>
                  </a:cubicBezTo>
                  <a:cubicBezTo>
                    <a:pt x="153" y="0"/>
                    <a:pt x="151" y="0"/>
                    <a:pt x="149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12293919" y="4507610"/>
              <a:ext cx="3683896" cy="3543690"/>
            </a:xfrm>
            <a:custGeom>
              <a:avLst/>
              <a:gdLst/>
              <a:ahLst/>
              <a:cxnLst/>
              <a:rect l="l" t="t" r="r" b="b"/>
              <a:pathLst>
                <a:path w="1379" h="1329" extrusionOk="0">
                  <a:moveTo>
                    <a:pt x="493" y="0"/>
                  </a:moveTo>
                  <a:cubicBezTo>
                    <a:pt x="333" y="0"/>
                    <a:pt x="72" y="48"/>
                    <a:pt x="35" y="356"/>
                  </a:cubicBezTo>
                  <a:cubicBezTo>
                    <a:pt x="35" y="356"/>
                    <a:pt x="0" y="593"/>
                    <a:pt x="184" y="819"/>
                  </a:cubicBezTo>
                  <a:cubicBezTo>
                    <a:pt x="186" y="821"/>
                    <a:pt x="188" y="823"/>
                    <a:pt x="190" y="826"/>
                  </a:cubicBezTo>
                  <a:cubicBezTo>
                    <a:pt x="228" y="868"/>
                    <a:pt x="262" y="914"/>
                    <a:pt x="291" y="961"/>
                  </a:cubicBezTo>
                  <a:cubicBezTo>
                    <a:pt x="362" y="1074"/>
                    <a:pt x="408" y="1200"/>
                    <a:pt x="429" y="1329"/>
                  </a:cubicBezTo>
                  <a:cubicBezTo>
                    <a:pt x="1242" y="1329"/>
                    <a:pt x="1242" y="1329"/>
                    <a:pt x="1242" y="1329"/>
                  </a:cubicBezTo>
                  <a:cubicBezTo>
                    <a:pt x="1269" y="1218"/>
                    <a:pt x="1298" y="1114"/>
                    <a:pt x="1327" y="1035"/>
                  </a:cubicBezTo>
                  <a:cubicBezTo>
                    <a:pt x="1331" y="1024"/>
                    <a:pt x="1334" y="1013"/>
                    <a:pt x="1338" y="1003"/>
                  </a:cubicBezTo>
                  <a:cubicBezTo>
                    <a:pt x="1338" y="1003"/>
                    <a:pt x="1338" y="1003"/>
                    <a:pt x="1338" y="1003"/>
                  </a:cubicBezTo>
                  <a:cubicBezTo>
                    <a:pt x="1338" y="1002"/>
                    <a:pt x="1338" y="1002"/>
                    <a:pt x="1338" y="1002"/>
                  </a:cubicBezTo>
                  <a:cubicBezTo>
                    <a:pt x="1338" y="1001"/>
                    <a:pt x="1339" y="999"/>
                    <a:pt x="1339" y="997"/>
                  </a:cubicBezTo>
                  <a:cubicBezTo>
                    <a:pt x="1339" y="997"/>
                    <a:pt x="1339" y="997"/>
                    <a:pt x="1339" y="997"/>
                  </a:cubicBezTo>
                  <a:cubicBezTo>
                    <a:pt x="1368" y="905"/>
                    <a:pt x="1379" y="809"/>
                    <a:pt x="1368" y="713"/>
                  </a:cubicBezTo>
                  <a:cubicBezTo>
                    <a:pt x="1357" y="619"/>
                    <a:pt x="1327" y="509"/>
                    <a:pt x="1260" y="403"/>
                  </a:cubicBezTo>
                  <a:cubicBezTo>
                    <a:pt x="1261" y="403"/>
                    <a:pt x="1261" y="403"/>
                    <a:pt x="1261" y="403"/>
                  </a:cubicBezTo>
                  <a:cubicBezTo>
                    <a:pt x="1157" y="241"/>
                    <a:pt x="966" y="88"/>
                    <a:pt x="619" y="10"/>
                  </a:cubicBezTo>
                  <a:cubicBezTo>
                    <a:pt x="619" y="10"/>
                    <a:pt x="567" y="0"/>
                    <a:pt x="493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489" name="Google Shape;489;p6"/>
          <p:cNvGrpSpPr/>
          <p:nvPr/>
        </p:nvGrpSpPr>
        <p:grpSpPr>
          <a:xfrm>
            <a:off x="8405095" y="2052159"/>
            <a:ext cx="2742844" cy="1848125"/>
            <a:chOff x="6324600" y="3658702"/>
            <a:chExt cx="2286000" cy="1848363"/>
          </a:xfrm>
        </p:grpSpPr>
        <p:sp>
          <p:nvSpPr>
            <p:cNvPr id="490" name="Google Shape;490;p6"/>
            <p:cNvSpPr txBox="1"/>
            <p:nvPr/>
          </p:nvSpPr>
          <p:spPr>
            <a:xfrm flipH="1">
              <a:off x="6324600" y="4528222"/>
              <a:ext cx="2286000" cy="978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0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Дистанционный заказ индивидуальной обуви</a:t>
              </a:r>
              <a:endPara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91" name="Google Shape;491;p6"/>
            <p:cNvSpPr txBox="1"/>
            <p:nvPr/>
          </p:nvSpPr>
          <p:spPr>
            <a:xfrm flipH="1">
              <a:off x="6324600" y="3658702"/>
              <a:ext cx="2286000" cy="817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ru-RU" sz="3600" b="1" i="0" u="none" strike="noStrike" cap="none" dirty="0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2020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492;p6"/>
          <p:cNvGrpSpPr/>
          <p:nvPr/>
        </p:nvGrpSpPr>
        <p:grpSpPr>
          <a:xfrm>
            <a:off x="8400252" y="3993747"/>
            <a:ext cx="2742844" cy="1552659"/>
            <a:chOff x="6324600" y="3658703"/>
            <a:chExt cx="2286000" cy="1552859"/>
          </a:xfrm>
        </p:grpSpPr>
        <p:sp>
          <p:nvSpPr>
            <p:cNvPr id="493" name="Google Shape;493;p6"/>
            <p:cNvSpPr txBox="1"/>
            <p:nvPr/>
          </p:nvSpPr>
          <p:spPr>
            <a:xfrm flipH="1">
              <a:off x="6324600" y="4528222"/>
              <a:ext cx="2286000" cy="683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0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Подготовка к инвестициям</a:t>
              </a:r>
              <a:endPara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94" name="Google Shape;494;p6"/>
            <p:cNvSpPr txBox="1"/>
            <p:nvPr/>
          </p:nvSpPr>
          <p:spPr>
            <a:xfrm flipH="1">
              <a:off x="6324600" y="3658703"/>
              <a:ext cx="2286000" cy="817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ru-RU" sz="3600" b="1" i="0" u="none" strike="noStrike" cap="none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5" name="Google Shape;495;p6"/>
          <p:cNvSpPr txBox="1"/>
          <p:nvPr/>
        </p:nvSpPr>
        <p:spPr>
          <a:xfrm>
            <a:off x="838887" y="669075"/>
            <a:ext cx="10514232" cy="64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rPr lang="ru-RU" sz="3599" b="1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ЭТАПЫ РАЗВИТИЯ </a:t>
            </a:r>
            <a:r>
              <a:rPr lang="ru-RU" sz="3599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ОРТО</a:t>
            </a:r>
            <a:r>
              <a:rPr lang="ru-RU" sz="3599" b="1" i="0" u="none" strike="noStrike" cap="none" dirty="0">
                <a:solidFill>
                  <a:schemeClr val="accent3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МОДЫ</a:t>
            </a:r>
            <a:endParaRPr sz="3599" b="1" i="0" u="none" strike="noStrike" cap="none" dirty="0">
              <a:solidFill>
                <a:schemeClr val="accent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96" name="Google Shape;496;p6"/>
          <p:cNvGrpSpPr/>
          <p:nvPr/>
        </p:nvGrpSpPr>
        <p:grpSpPr>
          <a:xfrm>
            <a:off x="775249" y="2035299"/>
            <a:ext cx="3204126" cy="1848125"/>
            <a:chOff x="6324600" y="3658702"/>
            <a:chExt cx="2286000" cy="1848363"/>
          </a:xfrm>
        </p:grpSpPr>
        <p:sp>
          <p:nvSpPr>
            <p:cNvPr id="497" name="Google Shape;497;p6"/>
            <p:cNvSpPr txBox="1"/>
            <p:nvPr/>
          </p:nvSpPr>
          <p:spPr>
            <a:xfrm flipH="1">
              <a:off x="6324600" y="4528222"/>
              <a:ext cx="2286000" cy="978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0" i="0" u="none" strike="noStrike" cap="none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Открытие предприятия «</a:t>
              </a:r>
              <a:r>
                <a:rPr lang="ru-RU" sz="2400" b="0" i="0" u="none" strike="noStrike" cap="none" dirty="0" err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Ортомода</a:t>
              </a:r>
              <a:r>
                <a:rPr lang="ru-RU" sz="2400" b="0" i="0" u="none" strike="noStrike" cap="none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»</a:t>
              </a:r>
              <a:endParaRPr sz="2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98" name="Google Shape;498;p6"/>
            <p:cNvSpPr txBox="1"/>
            <p:nvPr/>
          </p:nvSpPr>
          <p:spPr>
            <a:xfrm flipH="1">
              <a:off x="6324600" y="3658702"/>
              <a:ext cx="2286000" cy="817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ru-RU" sz="3600" b="1" i="0" u="none" strike="noStrike" cap="none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2001</a:t>
              </a:r>
              <a:endParaRPr sz="3600" b="1" i="0" u="none" strike="noStrike" cap="none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499" name="Google Shape;499;p6"/>
          <p:cNvGrpSpPr/>
          <p:nvPr/>
        </p:nvGrpSpPr>
        <p:grpSpPr>
          <a:xfrm>
            <a:off x="1001739" y="3969738"/>
            <a:ext cx="2785904" cy="1568001"/>
            <a:chOff x="6324600" y="3444557"/>
            <a:chExt cx="2321888" cy="1568199"/>
          </a:xfrm>
        </p:grpSpPr>
        <p:sp>
          <p:nvSpPr>
            <p:cNvPr id="500" name="Google Shape;500;p6"/>
            <p:cNvSpPr txBox="1"/>
            <p:nvPr/>
          </p:nvSpPr>
          <p:spPr>
            <a:xfrm flipH="1">
              <a:off x="6324600" y="4329416"/>
              <a:ext cx="2286000" cy="683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0" i="0" u="none" strike="noStrike" cap="none" dirty="0" err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Цифровизация</a:t>
              </a:r>
              <a:r>
                <a:rPr lang="ru-RU" sz="2400" b="0" i="0" u="none" strike="noStrike" cap="none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производства</a:t>
              </a:r>
              <a:endParaRPr sz="2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501" name="Google Shape;501;p6"/>
            <p:cNvSpPr txBox="1"/>
            <p:nvPr/>
          </p:nvSpPr>
          <p:spPr>
            <a:xfrm flipH="1">
              <a:off x="6360488" y="3444557"/>
              <a:ext cx="2286000" cy="923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ru-RU" sz="3600" b="1" i="0" u="none" strike="noStrike" cap="none" dirty="0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2017</a:t>
              </a:r>
              <a:endParaRPr sz="3600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олик 23 секунды.mp4" descr="Ролик 23 секунды.mp4">
            <a:hlinkClick r:id="" action="ppaction://media"/>
            <a:extLst>
              <a:ext uri="{FF2B5EF4-FFF2-40B4-BE49-F238E27FC236}">
                <a16:creationId xmlns:a16="http://schemas.microsoft.com/office/drawing/2014/main" id="{59635B9D-47E4-AA41-ACE0-938DE75CC4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6.9719"/>
                  <p14:fade in="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"/>
          <p:cNvSpPr/>
          <p:nvPr/>
        </p:nvSpPr>
        <p:spPr>
          <a:xfrm>
            <a:off x="838202" y="1728698"/>
            <a:ext cx="3200398" cy="3200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5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млрд руб.</a:t>
            </a:r>
            <a:endParaRPr sz="2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10"/>
          <p:cNvSpPr/>
          <p:nvPr/>
        </p:nvSpPr>
        <p:spPr>
          <a:xfrm>
            <a:off x="4986789" y="2241250"/>
            <a:ext cx="2666998" cy="26669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54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млрд руб.</a:t>
            </a:r>
            <a:endParaRPr sz="28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4" name="Google Shape;524;p10"/>
          <p:cNvSpPr txBox="1"/>
          <p:nvPr/>
        </p:nvSpPr>
        <p:spPr>
          <a:xfrm>
            <a:off x="8362964" y="1746704"/>
            <a:ext cx="3200400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10 млн людей</a:t>
            </a:r>
            <a:r>
              <a: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с</a:t>
            </a:r>
            <a:r>
              <a: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сахарным диабетом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ru-RU" sz="2400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ctr">
              <a:buSzPts val="3600"/>
            </a:pPr>
            <a:r>
              <a:rPr lang="ru-RU" sz="3600" b="1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40 млн людей</a:t>
            </a: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lang="ru-RU" dirty="0"/>
          </a:p>
          <a:p>
            <a:pPr lvl="0" algn="ctr">
              <a:buSzPts val="2400"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пожилых людей</a:t>
            </a:r>
          </a:p>
          <a:p>
            <a:pPr lvl="0" algn="ctr">
              <a:buSzPts val="2400"/>
            </a:pPr>
            <a:endParaRPr lang="ru-RU" sz="2400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ctr">
              <a:buSzPts val="3600"/>
            </a:pPr>
            <a:r>
              <a:rPr lang="ru-RU" sz="3600" b="1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Миллионы</a:t>
            </a:r>
            <a:endParaRPr lang="ru-RU" dirty="0"/>
          </a:p>
          <a:p>
            <a:pPr lvl="0" algn="ctr">
              <a:buSzPts val="2400"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с косточкой на ноге</a:t>
            </a:r>
          </a:p>
        </p:txBody>
      </p:sp>
      <p:sp>
        <p:nvSpPr>
          <p:cNvPr id="525" name="Google Shape;525;p10"/>
          <p:cNvSpPr txBox="1"/>
          <p:nvPr/>
        </p:nvSpPr>
        <p:spPr>
          <a:xfrm>
            <a:off x="838200" y="404581"/>
            <a:ext cx="10515601" cy="73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РЫНОК</a:t>
            </a:r>
            <a:r>
              <a:rPr lang="ru-RU" sz="3600" b="1" i="0" u="none" strike="noStrike" cap="none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 ОРТОПЕДИЧЕСКОЙ ОБУВИ </a:t>
            </a:r>
            <a:r>
              <a:rPr lang="ru-RU" sz="3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РОССИИ</a:t>
            </a:r>
            <a:endParaRPr sz="36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4215A6-53A7-964F-A8AB-0D6A23995A20}"/>
              </a:ext>
            </a:extLst>
          </p:cNvPr>
          <p:cNvSpPr/>
          <p:nvPr/>
        </p:nvSpPr>
        <p:spPr>
          <a:xfrm>
            <a:off x="984479" y="5260364"/>
            <a:ext cx="2868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2400"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Потенциальный рынок</a:t>
            </a:r>
          </a:p>
          <a:p>
            <a:pPr lvl="0" algn="ctr">
              <a:buSzPts val="2400"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ортопедической обуви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9A9AAB-BB9A-904E-BC26-58DA6376D5E6}"/>
              </a:ext>
            </a:extLst>
          </p:cNvPr>
          <p:cNvSpPr/>
          <p:nvPr/>
        </p:nvSpPr>
        <p:spPr>
          <a:xfrm>
            <a:off x="4886241" y="5260363"/>
            <a:ext cx="2868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2400"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Реальный рынок</a:t>
            </a:r>
          </a:p>
          <a:p>
            <a:pPr lvl="0" algn="ctr">
              <a:buSzPts val="2400"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ортопедической обуви</a:t>
            </a:r>
          </a:p>
        </p:txBody>
      </p:sp>
    </p:spTree>
    <p:extLst>
      <p:ext uri="{BB962C8B-B14F-4D97-AF65-F5344CB8AC3E}">
        <p14:creationId xmlns:p14="http://schemas.microsoft.com/office/powerpoint/2010/main" val="57043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246" y="678223"/>
            <a:ext cx="6218666" cy="52530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A68192-D5DA-A447-9E7B-1AC5638203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2392" y="862979"/>
            <a:ext cx="5953417" cy="3347968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065" y="3297152"/>
            <a:ext cx="4948287" cy="2944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68D135-03A4-B34A-A6B5-1421A3397A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3663" y="3463925"/>
            <a:ext cx="3830637" cy="2547938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D34E15-7FC7-3A4A-9F83-75D1E4D3989D}"/>
              </a:ext>
            </a:extLst>
          </p:cNvPr>
          <p:cNvSpPr txBox="1"/>
          <p:nvPr/>
        </p:nvSpPr>
        <p:spPr>
          <a:xfrm>
            <a:off x="8292851" y="1678838"/>
            <a:ext cx="3302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+mj-lt"/>
                <a:cs typeface="Poppins SemiBold" panose="00000700000000000000" pitchFamily="2" charset="0"/>
              </a:rPr>
              <a:t>НОВАЯ</a:t>
            </a:r>
          </a:p>
          <a:p>
            <a:r>
              <a:rPr lang="ru-RU" sz="2400" b="1" dirty="0">
                <a:solidFill>
                  <a:schemeClr val="tx1"/>
                </a:solidFill>
                <a:latin typeface="+mj-lt"/>
                <a:cs typeface="Poppins SemiBold" panose="00000700000000000000" pitchFamily="2" charset="0"/>
              </a:rPr>
              <a:t>ЛИНЕЙКА ПРОДУКТОВ</a:t>
            </a:r>
            <a:r>
              <a:rPr lang="en-US" sz="2400" b="1" dirty="0">
                <a:solidFill>
                  <a:schemeClr val="accent6"/>
                </a:solidFill>
                <a:latin typeface="+mj-lt"/>
                <a:cs typeface="Poppins SemiBold" panose="00000700000000000000" pitchFamily="2" charset="0"/>
              </a:rPr>
              <a:t> </a:t>
            </a:r>
          </a:p>
        </p:txBody>
      </p:sp>
      <p:sp>
        <p:nvSpPr>
          <p:cNvPr id="32" name="Google Shape;548;p11">
            <a:extLst>
              <a:ext uri="{FF2B5EF4-FFF2-40B4-BE49-F238E27FC236}">
                <a16:creationId xmlns:a16="http://schemas.microsoft.com/office/drawing/2014/main" id="{D49AFDA9-5E07-CA40-AB14-462D4F67C2B2}"/>
              </a:ext>
            </a:extLst>
          </p:cNvPr>
          <p:cNvSpPr txBox="1"/>
          <p:nvPr/>
        </p:nvSpPr>
        <p:spPr>
          <a:xfrm flipH="1">
            <a:off x="1633244" y="4443892"/>
            <a:ext cx="4770662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При</a:t>
            </a:r>
            <a:r>
              <a: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синдроме «Диабетическая стопа»</a:t>
            </a:r>
            <a:endParaRPr sz="2400" b="0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" name="Google Shape;548;p11">
            <a:extLst>
              <a:ext uri="{FF2B5EF4-FFF2-40B4-BE49-F238E27FC236}">
                <a16:creationId xmlns:a16="http://schemas.microsoft.com/office/drawing/2014/main" id="{7FC0A96D-B634-3E42-8926-C544067E0A8A}"/>
              </a:ext>
            </a:extLst>
          </p:cNvPr>
          <p:cNvSpPr txBox="1"/>
          <p:nvPr/>
        </p:nvSpPr>
        <p:spPr>
          <a:xfrm flipH="1">
            <a:off x="6140902" y="6206287"/>
            <a:ext cx="466444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При деформации «</a:t>
            </a:r>
            <a:r>
              <a:rPr lang="ru-RU" sz="2400" b="0" i="0" u="none" strike="noStrike" cap="none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Халюс</a:t>
            </a:r>
            <a:r>
              <a: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2400" b="0" i="0" u="none" strike="noStrike" cap="none" dirty="0" err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Вальгус</a:t>
            </a:r>
            <a:r>
              <a: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400" b="0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" name="Google Shape;526;p10">
            <a:extLst>
              <a:ext uri="{FF2B5EF4-FFF2-40B4-BE49-F238E27FC236}">
                <a16:creationId xmlns:a16="http://schemas.microsoft.com/office/drawing/2014/main" id="{CDA24614-46FD-8B48-8C13-12267E1908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1452" y="1068783"/>
            <a:ext cx="2286000" cy="394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19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"/>
          <p:cNvSpPr/>
          <p:nvPr/>
        </p:nvSpPr>
        <p:spPr>
          <a:xfrm>
            <a:off x="838202" y="1728698"/>
            <a:ext cx="3200398" cy="3200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5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млрд руб.</a:t>
            </a:r>
            <a:endParaRPr sz="2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10"/>
          <p:cNvSpPr/>
          <p:nvPr/>
        </p:nvSpPr>
        <p:spPr>
          <a:xfrm>
            <a:off x="4986789" y="2241250"/>
            <a:ext cx="2666998" cy="26669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54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млрд руб.</a:t>
            </a:r>
            <a:endParaRPr sz="28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3" name="Google Shape;523;p10"/>
          <p:cNvSpPr/>
          <p:nvPr/>
        </p:nvSpPr>
        <p:spPr>
          <a:xfrm>
            <a:off x="8610600" y="2625840"/>
            <a:ext cx="2286000" cy="228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54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650</a:t>
            </a:r>
            <a:endParaRPr sz="28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млн руб.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0"/>
          <p:cNvSpPr txBox="1"/>
          <p:nvPr/>
        </p:nvSpPr>
        <p:spPr>
          <a:xfrm>
            <a:off x="8164181" y="4991979"/>
            <a:ext cx="3200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5% рынка</a:t>
            </a:r>
            <a:r>
              <a:rPr lang="ru-RU"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через 5 лет к 2026 году</a:t>
            </a:r>
            <a:endParaRPr sz="2400" b="0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5" name="Google Shape;525;p10"/>
          <p:cNvSpPr txBox="1"/>
          <p:nvPr/>
        </p:nvSpPr>
        <p:spPr>
          <a:xfrm>
            <a:off x="838200" y="404581"/>
            <a:ext cx="10515601" cy="73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РЫНОК</a:t>
            </a:r>
            <a:r>
              <a:rPr lang="ru-RU" sz="3600" b="1" i="0" u="none" strike="noStrike" cap="none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 ОРТОПЕДИЧЕСКОЙ ОБУВИ </a:t>
            </a:r>
            <a:r>
              <a:rPr lang="ru-RU" sz="3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РОССИИ</a:t>
            </a:r>
            <a:endParaRPr sz="36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26" name="Google Shape;52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5831" y="2151042"/>
            <a:ext cx="2286000" cy="394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"/>
          <p:cNvSpPr/>
          <p:nvPr/>
        </p:nvSpPr>
        <p:spPr>
          <a:xfrm>
            <a:off x="8610600" y="2625840"/>
            <a:ext cx="2286000" cy="228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5400" b="1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650</a:t>
            </a:r>
            <a:endParaRPr sz="28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млн руб.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0"/>
          <p:cNvSpPr txBox="1"/>
          <p:nvPr/>
        </p:nvSpPr>
        <p:spPr>
          <a:xfrm>
            <a:off x="7948844" y="4991979"/>
            <a:ext cx="363439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400" i="0" u="none" strike="noStrike" cap="none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Рентабельность</a:t>
            </a:r>
            <a:r>
              <a:rPr lang="ru-RU" sz="3600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20%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0"/>
          <p:cNvSpPr txBox="1"/>
          <p:nvPr/>
        </p:nvSpPr>
        <p:spPr>
          <a:xfrm>
            <a:off x="838200" y="404581"/>
            <a:ext cx="10515601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ВЫРУЧКА </a:t>
            </a:r>
            <a:r>
              <a:rPr lang="ru-RU" sz="3600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ОРТО</a:t>
            </a:r>
            <a:r>
              <a:rPr lang="ru-RU" sz="3600" b="1" i="0" u="none" strike="noStrike" cap="none" dirty="0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МОДА</a:t>
            </a:r>
            <a:r>
              <a:rPr lang="ru-RU" sz="3600" b="1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В 2026 г. </a:t>
            </a:r>
            <a:endParaRPr sz="3600" b="1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26" name="Google Shape;52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5831" y="2151042"/>
            <a:ext cx="2286000" cy="394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687;p153">
            <a:extLst>
              <a:ext uri="{FF2B5EF4-FFF2-40B4-BE49-F238E27FC236}">
                <a16:creationId xmlns:a16="http://schemas.microsoft.com/office/drawing/2014/main" id="{26A097C8-B450-D14F-80B6-F647599AF986}"/>
              </a:ext>
            </a:extLst>
          </p:cNvPr>
          <p:cNvGrpSpPr/>
          <p:nvPr/>
        </p:nvGrpSpPr>
        <p:grpSpPr>
          <a:xfrm rot="10800000">
            <a:off x="7357049" y="4124564"/>
            <a:ext cx="1044000" cy="882877"/>
            <a:chOff x="10683068" y="5514973"/>
            <a:chExt cx="2088272" cy="1765984"/>
          </a:xfrm>
        </p:grpSpPr>
        <p:sp>
          <p:nvSpPr>
            <p:cNvPr id="15" name="Google Shape;688;p153">
              <a:extLst>
                <a:ext uri="{FF2B5EF4-FFF2-40B4-BE49-F238E27FC236}">
                  <a16:creationId xmlns:a16="http://schemas.microsoft.com/office/drawing/2014/main" id="{C1AC3142-9FF3-494B-97C4-A85BD3076123}"/>
                </a:ext>
              </a:extLst>
            </p:cNvPr>
            <p:cNvSpPr/>
            <p:nvPr/>
          </p:nvSpPr>
          <p:spPr>
            <a:xfrm>
              <a:off x="10683068" y="7102339"/>
              <a:ext cx="178618" cy="17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6" name="Google Shape;689;p153">
              <a:extLst>
                <a:ext uri="{FF2B5EF4-FFF2-40B4-BE49-F238E27FC236}">
                  <a16:creationId xmlns:a16="http://schemas.microsoft.com/office/drawing/2014/main" id="{A853F5C0-62A4-8F4F-9DDF-713784AF7478}"/>
                </a:ext>
              </a:extLst>
            </p:cNvPr>
            <p:cNvSpPr/>
            <p:nvPr/>
          </p:nvSpPr>
          <p:spPr>
            <a:xfrm>
              <a:off x="12414106" y="5514973"/>
              <a:ext cx="357234" cy="3572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17" name="Google Shape;690;p153">
              <a:extLst>
                <a:ext uri="{FF2B5EF4-FFF2-40B4-BE49-F238E27FC236}">
                  <a16:creationId xmlns:a16="http://schemas.microsoft.com/office/drawing/2014/main" id="{3681ECF7-11EE-D546-9595-58CD500C738E}"/>
                </a:ext>
              </a:extLst>
            </p:cNvPr>
            <p:cNvGrpSpPr/>
            <p:nvPr/>
          </p:nvGrpSpPr>
          <p:grpSpPr>
            <a:xfrm>
              <a:off x="10861681" y="5691119"/>
              <a:ext cx="1552420" cy="1500530"/>
              <a:chOff x="2686848" y="3228698"/>
              <a:chExt cx="776210" cy="480194"/>
            </a:xfrm>
          </p:grpSpPr>
          <p:cxnSp>
            <p:nvCxnSpPr>
              <p:cNvPr id="18" name="Google Shape;691;p153">
                <a:extLst>
                  <a:ext uri="{FF2B5EF4-FFF2-40B4-BE49-F238E27FC236}">
                    <a16:creationId xmlns:a16="http://schemas.microsoft.com/office/drawing/2014/main" id="{2F109459-7CDF-DB40-9DA4-3CE9E9CED571}"/>
                  </a:ext>
                </a:extLst>
              </p:cNvPr>
              <p:cNvCxnSpPr/>
              <p:nvPr/>
            </p:nvCxnSpPr>
            <p:spPr>
              <a:xfrm>
                <a:off x="3259985" y="3228698"/>
                <a:ext cx="0" cy="4801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692;p153">
                <a:extLst>
                  <a:ext uri="{FF2B5EF4-FFF2-40B4-BE49-F238E27FC236}">
                    <a16:creationId xmlns:a16="http://schemas.microsoft.com/office/drawing/2014/main" id="{25E47CA0-0995-8340-9338-38E61C1A114D}"/>
                  </a:ext>
                </a:extLst>
              </p:cNvPr>
              <p:cNvCxnSpPr/>
              <p:nvPr/>
            </p:nvCxnSpPr>
            <p:spPr>
              <a:xfrm>
                <a:off x="3259985" y="3228698"/>
                <a:ext cx="20307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693;p153">
                <a:extLst>
                  <a:ext uri="{FF2B5EF4-FFF2-40B4-BE49-F238E27FC236}">
                    <a16:creationId xmlns:a16="http://schemas.microsoft.com/office/drawing/2014/main" id="{E24AAC11-F5C0-1A48-A01B-59E120620DFE}"/>
                  </a:ext>
                </a:extLst>
              </p:cNvPr>
              <p:cNvCxnSpPr/>
              <p:nvPr/>
            </p:nvCxnSpPr>
            <p:spPr>
              <a:xfrm>
                <a:off x="2686848" y="3708892"/>
                <a:ext cx="573137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1" name="Google Shape;694;p153">
            <a:extLst>
              <a:ext uri="{FF2B5EF4-FFF2-40B4-BE49-F238E27FC236}">
                <a16:creationId xmlns:a16="http://schemas.microsoft.com/office/drawing/2014/main" id="{ABD33A9F-4F1D-C74A-A42B-149F93BCD2DE}"/>
              </a:ext>
            </a:extLst>
          </p:cNvPr>
          <p:cNvGrpSpPr/>
          <p:nvPr/>
        </p:nvGrpSpPr>
        <p:grpSpPr>
          <a:xfrm rot="10800000">
            <a:off x="7352156" y="2441353"/>
            <a:ext cx="1044000" cy="882879"/>
            <a:chOff x="10683068" y="7847679"/>
            <a:chExt cx="2088272" cy="1765988"/>
          </a:xfrm>
        </p:grpSpPr>
        <p:sp>
          <p:nvSpPr>
            <p:cNvPr id="22" name="Google Shape;695;p153">
              <a:extLst>
                <a:ext uri="{FF2B5EF4-FFF2-40B4-BE49-F238E27FC236}">
                  <a16:creationId xmlns:a16="http://schemas.microsoft.com/office/drawing/2014/main" id="{D7B794DC-B291-C444-8ED6-A08C397F4D2D}"/>
                </a:ext>
              </a:extLst>
            </p:cNvPr>
            <p:cNvSpPr/>
            <p:nvPr/>
          </p:nvSpPr>
          <p:spPr>
            <a:xfrm>
              <a:off x="10683068" y="7847679"/>
              <a:ext cx="178618" cy="17861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3" name="Google Shape;696;p153">
              <a:extLst>
                <a:ext uri="{FF2B5EF4-FFF2-40B4-BE49-F238E27FC236}">
                  <a16:creationId xmlns:a16="http://schemas.microsoft.com/office/drawing/2014/main" id="{EC59559B-ABEB-1A49-98DC-3DDBAEB59961}"/>
                </a:ext>
              </a:extLst>
            </p:cNvPr>
            <p:cNvSpPr/>
            <p:nvPr/>
          </p:nvSpPr>
          <p:spPr>
            <a:xfrm>
              <a:off x="12414106" y="9256433"/>
              <a:ext cx="357234" cy="35723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24" name="Google Shape;697;p153">
              <a:extLst>
                <a:ext uri="{FF2B5EF4-FFF2-40B4-BE49-F238E27FC236}">
                  <a16:creationId xmlns:a16="http://schemas.microsoft.com/office/drawing/2014/main" id="{3965D7B8-D638-054C-BA79-41C1AE99D245}"/>
                </a:ext>
              </a:extLst>
            </p:cNvPr>
            <p:cNvGrpSpPr/>
            <p:nvPr/>
          </p:nvGrpSpPr>
          <p:grpSpPr>
            <a:xfrm rot="10800000" flipH="1">
              <a:off x="10861681" y="7936981"/>
              <a:ext cx="1552420" cy="1500534"/>
              <a:chOff x="2686848" y="3228698"/>
              <a:chExt cx="776210" cy="480194"/>
            </a:xfrm>
          </p:grpSpPr>
          <p:cxnSp>
            <p:nvCxnSpPr>
              <p:cNvPr id="25" name="Google Shape;698;p153">
                <a:extLst>
                  <a:ext uri="{FF2B5EF4-FFF2-40B4-BE49-F238E27FC236}">
                    <a16:creationId xmlns:a16="http://schemas.microsoft.com/office/drawing/2014/main" id="{CE529180-A48A-B14A-85CD-C1A7DF64C198}"/>
                  </a:ext>
                </a:extLst>
              </p:cNvPr>
              <p:cNvCxnSpPr/>
              <p:nvPr/>
            </p:nvCxnSpPr>
            <p:spPr>
              <a:xfrm>
                <a:off x="3259985" y="3228698"/>
                <a:ext cx="0" cy="4801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699;p153">
                <a:extLst>
                  <a:ext uri="{FF2B5EF4-FFF2-40B4-BE49-F238E27FC236}">
                    <a16:creationId xmlns:a16="http://schemas.microsoft.com/office/drawing/2014/main" id="{8431B462-89A6-7443-9C44-5A95220CACC9}"/>
                  </a:ext>
                </a:extLst>
              </p:cNvPr>
              <p:cNvCxnSpPr/>
              <p:nvPr/>
            </p:nvCxnSpPr>
            <p:spPr>
              <a:xfrm>
                <a:off x="3259985" y="3228698"/>
                <a:ext cx="20307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" name="Google Shape;700;p153">
                <a:extLst>
                  <a:ext uri="{FF2B5EF4-FFF2-40B4-BE49-F238E27FC236}">
                    <a16:creationId xmlns:a16="http://schemas.microsoft.com/office/drawing/2014/main" id="{314BE504-3941-8A4B-86B4-731020EA9E10}"/>
                  </a:ext>
                </a:extLst>
              </p:cNvPr>
              <p:cNvCxnSpPr/>
              <p:nvPr/>
            </p:nvCxnSpPr>
            <p:spPr>
              <a:xfrm>
                <a:off x="2686848" y="3708892"/>
                <a:ext cx="573137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8" name="Google Shape;683;p153">
            <a:extLst>
              <a:ext uri="{FF2B5EF4-FFF2-40B4-BE49-F238E27FC236}">
                <a16:creationId xmlns:a16="http://schemas.microsoft.com/office/drawing/2014/main" id="{CD57FB67-2AA9-7E4E-BF60-F4A64E0F698A}"/>
              </a:ext>
            </a:extLst>
          </p:cNvPr>
          <p:cNvGrpSpPr/>
          <p:nvPr/>
        </p:nvGrpSpPr>
        <p:grpSpPr>
          <a:xfrm rot="10800000">
            <a:off x="7357050" y="3644392"/>
            <a:ext cx="1044000" cy="178594"/>
            <a:chOff x="10683068" y="7385703"/>
            <a:chExt cx="2088272" cy="357234"/>
          </a:xfrm>
        </p:grpSpPr>
        <p:sp>
          <p:nvSpPr>
            <p:cNvPr id="29" name="Google Shape;684;p153">
              <a:extLst>
                <a:ext uri="{FF2B5EF4-FFF2-40B4-BE49-F238E27FC236}">
                  <a16:creationId xmlns:a16="http://schemas.microsoft.com/office/drawing/2014/main" id="{18F608AB-3400-E241-A16A-65D6691B94CF}"/>
                </a:ext>
              </a:extLst>
            </p:cNvPr>
            <p:cNvSpPr/>
            <p:nvPr/>
          </p:nvSpPr>
          <p:spPr>
            <a:xfrm>
              <a:off x="10683068" y="7475009"/>
              <a:ext cx="178618" cy="17861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30" name="Google Shape;685;p153">
              <a:extLst>
                <a:ext uri="{FF2B5EF4-FFF2-40B4-BE49-F238E27FC236}">
                  <a16:creationId xmlns:a16="http://schemas.microsoft.com/office/drawing/2014/main" id="{79E1F599-9DAF-5640-9E79-7C4435B1F35D}"/>
                </a:ext>
              </a:extLst>
            </p:cNvPr>
            <p:cNvSpPr/>
            <p:nvPr/>
          </p:nvSpPr>
          <p:spPr>
            <a:xfrm>
              <a:off x="12414106" y="7385703"/>
              <a:ext cx="357234" cy="3572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99"/>
                <a:buFont typeface="Arial"/>
                <a:buNone/>
              </a:pPr>
              <a:endParaRPr sz="3599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cxnSp>
          <p:nvCxnSpPr>
            <p:cNvPr id="31" name="Google Shape;686;p153">
              <a:extLst>
                <a:ext uri="{FF2B5EF4-FFF2-40B4-BE49-F238E27FC236}">
                  <a16:creationId xmlns:a16="http://schemas.microsoft.com/office/drawing/2014/main" id="{1307BE55-EF21-0644-8F95-ADDCAD026E2B}"/>
                </a:ext>
              </a:extLst>
            </p:cNvPr>
            <p:cNvCxnSpPr/>
            <p:nvPr/>
          </p:nvCxnSpPr>
          <p:spPr>
            <a:xfrm>
              <a:off x="10861681" y="7564310"/>
              <a:ext cx="1552420" cy="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6A30E29-0A23-1D46-BE34-12D0024715F1}"/>
              </a:ext>
            </a:extLst>
          </p:cNvPr>
          <p:cNvGrpSpPr/>
          <p:nvPr/>
        </p:nvGrpSpPr>
        <p:grpSpPr>
          <a:xfrm>
            <a:off x="1589946" y="3240815"/>
            <a:ext cx="5970795" cy="928807"/>
            <a:chOff x="1548606" y="2028204"/>
            <a:chExt cx="5970795" cy="928807"/>
          </a:xfrm>
        </p:grpSpPr>
        <p:sp>
          <p:nvSpPr>
            <p:cNvPr id="9" name="Google Shape;644;p152">
              <a:extLst>
                <a:ext uri="{FF2B5EF4-FFF2-40B4-BE49-F238E27FC236}">
                  <a16:creationId xmlns:a16="http://schemas.microsoft.com/office/drawing/2014/main" id="{9E7E99D6-478B-4044-9B8B-539171D0D030}"/>
                </a:ext>
              </a:extLst>
            </p:cNvPr>
            <p:cNvSpPr txBox="1"/>
            <p:nvPr/>
          </p:nvSpPr>
          <p:spPr>
            <a:xfrm flipH="1">
              <a:off x="1548606" y="2028204"/>
              <a:ext cx="222186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220</a:t>
              </a:r>
              <a:r>
                <a:rPr lang="ru-RU" sz="2400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ru-RU" sz="2400" b="1" i="0" u="none" strike="noStrike" cap="none" dirty="0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млн руб.</a:t>
              </a:r>
              <a:r>
                <a:rPr lang="ru-RU" sz="2400" b="0" i="0" u="none" strike="noStrike" cap="none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2" name="Google Shape;548;p11">
              <a:extLst>
                <a:ext uri="{FF2B5EF4-FFF2-40B4-BE49-F238E27FC236}">
                  <a16:creationId xmlns:a16="http://schemas.microsoft.com/office/drawing/2014/main" id="{E91E3762-343E-4E40-8D57-D272C7222F14}"/>
                </a:ext>
              </a:extLst>
            </p:cNvPr>
            <p:cNvSpPr txBox="1"/>
            <p:nvPr/>
          </p:nvSpPr>
          <p:spPr>
            <a:xfrm flipH="1">
              <a:off x="4039653" y="2273787"/>
              <a:ext cx="3479748" cy="683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Обувь при</a:t>
              </a:r>
              <a:r>
                <a:rPr lang="ru-RU" sz="2400" b="0" i="0" u="none" strike="noStrike" cap="none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синдроме </a:t>
              </a:r>
            </a:p>
            <a:p>
              <a:pPr marL="0" marR="0" lvl="0" indent="0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0" i="0" u="none" strike="noStrike" cap="none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«Диабетическая стопа»</a:t>
              </a:r>
              <a:endParaRPr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9E2AA2F-E7FF-164A-8504-E5090CE0E203}"/>
              </a:ext>
            </a:extLst>
          </p:cNvPr>
          <p:cNvGrpSpPr/>
          <p:nvPr/>
        </p:nvGrpSpPr>
        <p:grpSpPr>
          <a:xfrm>
            <a:off x="1605327" y="2023155"/>
            <a:ext cx="5948665" cy="849224"/>
            <a:chOff x="1566853" y="3254813"/>
            <a:chExt cx="5948665" cy="849224"/>
          </a:xfrm>
        </p:grpSpPr>
        <p:sp>
          <p:nvSpPr>
            <p:cNvPr id="33" name="Google Shape;644;p152">
              <a:extLst>
                <a:ext uri="{FF2B5EF4-FFF2-40B4-BE49-F238E27FC236}">
                  <a16:creationId xmlns:a16="http://schemas.microsoft.com/office/drawing/2014/main" id="{E67A3A7F-5975-BA4A-B152-5B0DFE4108DA}"/>
                </a:ext>
              </a:extLst>
            </p:cNvPr>
            <p:cNvSpPr txBox="1"/>
            <p:nvPr/>
          </p:nvSpPr>
          <p:spPr>
            <a:xfrm flipH="1">
              <a:off x="1566853" y="3254813"/>
              <a:ext cx="222186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250</a:t>
              </a:r>
              <a:r>
                <a:rPr lang="ru-RU" sz="2400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ru-RU" sz="2400" b="1" i="0" u="none" strike="noStrike" cap="none" dirty="0">
                  <a:solidFill>
                    <a:schemeClr val="accent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млн руб.</a:t>
              </a:r>
              <a:r>
                <a:rPr lang="ru-RU" sz="2400" b="0" i="0" u="none" strike="noStrike" cap="none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4" name="Google Shape;548;p11">
              <a:extLst>
                <a:ext uri="{FF2B5EF4-FFF2-40B4-BE49-F238E27FC236}">
                  <a16:creationId xmlns:a16="http://schemas.microsoft.com/office/drawing/2014/main" id="{164FBD3D-EF7E-E647-AFCC-7E0706D1BB05}"/>
                </a:ext>
              </a:extLst>
            </p:cNvPr>
            <p:cNvSpPr txBox="1"/>
            <p:nvPr/>
          </p:nvSpPr>
          <p:spPr>
            <a:xfrm flipH="1">
              <a:off x="4035770" y="3420813"/>
              <a:ext cx="3479748" cy="683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lnSpc>
                  <a:spcPct val="80000"/>
                </a:lnSpc>
                <a:buSzPts val="2400"/>
              </a:pPr>
              <a:r>
                <a:rPr lang="ru-RU" sz="2400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Обувь при деформации «</a:t>
              </a:r>
              <a:r>
                <a:rPr lang="ru-RU" sz="2400" dirty="0" err="1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Халюс</a:t>
              </a:r>
              <a:r>
                <a:rPr lang="ru-RU" sz="2400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ru-RU" sz="2400" dirty="0" err="1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Вальгус</a:t>
              </a:r>
              <a:r>
                <a:rPr lang="ru-RU" sz="2400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»</a:t>
              </a:r>
              <a:endPara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35" name="Google Shape;644;p152">
            <a:extLst>
              <a:ext uri="{FF2B5EF4-FFF2-40B4-BE49-F238E27FC236}">
                <a16:creationId xmlns:a16="http://schemas.microsoft.com/office/drawing/2014/main" id="{BDD42F86-8BC3-EF4B-81E0-2F177EB20B6A}"/>
              </a:ext>
            </a:extLst>
          </p:cNvPr>
          <p:cNvSpPr txBox="1"/>
          <p:nvPr/>
        </p:nvSpPr>
        <p:spPr>
          <a:xfrm flipH="1">
            <a:off x="1589946" y="4411024"/>
            <a:ext cx="222186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3200" b="1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18</a:t>
            </a:r>
            <a:r>
              <a:rPr lang="ru-RU" sz="3200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0</a:t>
            </a: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2400" b="1" i="0" u="none" strike="noStrike" cap="none" dirty="0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rPr>
              <a:t>млн руб.</a:t>
            </a:r>
            <a:r>
              <a:rPr lang="ru-RU" sz="2400" b="0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2400" b="0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" name="Google Shape;548;p11">
            <a:extLst>
              <a:ext uri="{FF2B5EF4-FFF2-40B4-BE49-F238E27FC236}">
                <a16:creationId xmlns:a16="http://schemas.microsoft.com/office/drawing/2014/main" id="{B613E1E9-8A85-1F40-B830-66C820509797}"/>
              </a:ext>
            </a:extLst>
          </p:cNvPr>
          <p:cNvSpPr txBox="1"/>
          <p:nvPr/>
        </p:nvSpPr>
        <p:spPr>
          <a:xfrm flipH="1">
            <a:off x="4031124" y="4688348"/>
            <a:ext cx="3479748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SzPts val="2400"/>
            </a:pPr>
            <a:r>
              <a:rPr lang="ru-RU" sz="24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Обувь по индивидуальным размерам</a:t>
            </a:r>
            <a:endParaRPr lang="ru-RU" sz="2400" b="0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9195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Ортомода_зеленый1">
      <a:dk1>
        <a:srgbClr val="1F1A17"/>
      </a:dk1>
      <a:lt1>
        <a:srgbClr val="FFFFFF"/>
      </a:lt1>
      <a:dk2>
        <a:srgbClr val="1F1A17"/>
      </a:dk2>
      <a:lt2>
        <a:srgbClr val="FFFFFF"/>
      </a:lt2>
      <a:accent1>
        <a:srgbClr val="C9DA93"/>
      </a:accent1>
      <a:accent2>
        <a:srgbClr val="9BB34B"/>
      </a:accent2>
      <a:accent3>
        <a:srgbClr val="79874C"/>
      </a:accent3>
      <a:accent4>
        <a:srgbClr val="5F7518"/>
      </a:accent4>
      <a:accent5>
        <a:srgbClr val="C3DA79"/>
      </a:accent5>
      <a:accent6>
        <a:srgbClr val="E77817"/>
      </a:accent6>
      <a:hlink>
        <a:srgbClr val="1F1A17"/>
      </a:hlink>
      <a:folHlink>
        <a:srgbClr val="1F1A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322</Words>
  <Application>Microsoft Macintosh PowerPoint</Application>
  <PresentationFormat>Широкоэкранный</PresentationFormat>
  <Paragraphs>103</Paragraphs>
  <Slides>14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Montserrat</vt:lpstr>
      <vt:lpstr>Poppins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Ocvembor</dc:creator>
  <cp:lastModifiedBy>Microsoft Office User</cp:lastModifiedBy>
  <cp:revision>7</cp:revision>
  <dcterms:created xsi:type="dcterms:W3CDTF">2020-03-04T08:33:37Z</dcterms:created>
  <dcterms:modified xsi:type="dcterms:W3CDTF">2021-12-01T06:39:24Z</dcterms:modified>
</cp:coreProperties>
</file>