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147376019" r:id="rId2"/>
    <p:sldId id="2147376030" r:id="rId3"/>
    <p:sldId id="2147376076" r:id="rId4"/>
    <p:sldId id="2147376071" r:id="rId5"/>
    <p:sldId id="2147376072" r:id="rId6"/>
    <p:sldId id="2147376075" r:id="rId7"/>
    <p:sldId id="2147376074" r:id="rId8"/>
    <p:sldId id="2147376056" r:id="rId9"/>
  </p:sldIdLst>
  <p:sldSz cx="12192000" cy="6858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B"/>
    <a:srgbClr val="02505C"/>
    <a:srgbClr val="02353C"/>
    <a:srgbClr val="C00000"/>
    <a:srgbClr val="DEC098"/>
    <a:srgbClr val="FFFFFF"/>
    <a:srgbClr val="45A690"/>
    <a:srgbClr val="CCE9CC"/>
    <a:srgbClr val="B5E8D1"/>
    <a:srgbClr val="46D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2" autoAdjust="0"/>
    <p:restoredTop sz="96327"/>
  </p:normalViewPr>
  <p:slideViewPr>
    <p:cSldViewPr snapToGrid="0" snapToObjects="1">
      <p:cViewPr varScale="1">
        <p:scale>
          <a:sx n="100" d="100"/>
          <a:sy n="100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9378B-2C63-5640-A11A-C9A429AF7B18}" type="datetimeFigureOut">
              <a:rPr lang="x-none" smtClean="0"/>
              <a:t>17.09.2025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332EA-82AD-C944-BEEE-36994FE8AE4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273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32EA-82AD-C944-BEEE-36994FE8AE49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158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32EA-82AD-C944-BEEE-36994FE8AE49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73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27F68-D0F3-42FC-811E-75CD7EE87B3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1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33B08F-6EFF-474D-A583-3264B2717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9A955DF-D71B-1A4A-867C-76BAB0A32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E74EB5-2D6A-404D-971B-EAD77E09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25AA-03C6-4553-9D3E-B00317881488}" type="datetime1">
              <a:rPr lang="ru-RU" smtClean="0"/>
              <a:t>17.09.2025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C44570-0611-6843-964B-F99B5D75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C1C912-2A92-5245-AD6C-CFB51686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278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8885AF-82A6-2040-8CC7-3A0C3208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D462FA1-AE1D-CB4E-9A68-2563524C6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6E3103-ED12-9C45-8CDC-D03F4E94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F9DA-A191-4CC3-BDD5-0C826FD36106}" type="datetime1">
              <a:rPr lang="ru-RU" smtClean="0"/>
              <a:t>17.09.2025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1A1A64-44EB-E14A-88F8-7782C9D3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140F22-A92D-F540-9624-67206AC6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262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4A6790A-17F0-7F49-847D-4576846A4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9D4CAB-6200-DF4A-8002-F19525394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600A33-49C6-DD4E-BBC5-D3F531CF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ABA6-CCA1-4DE3-AF11-CF62982E346B}" type="datetime1">
              <a:rPr lang="ru-RU" smtClean="0"/>
              <a:t>17.09.2025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7F28B9-7443-9D44-BBD1-5034D020E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5CFD0F-AAB2-3846-930A-7EC168F7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316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98CB99-7922-9A40-A9CE-6E017487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1E671A-F091-5548-85E7-1252DDEBD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47E826-2D55-A743-9F3A-2A05D9C8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CAD7-18D9-4A4C-9291-858CBC8222C2}" type="datetime1">
              <a:rPr lang="ru-RU" smtClean="0"/>
              <a:t>17.09.2025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ED90B0-4352-7540-A04B-F43E6B76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75BEC7-ACCE-554C-B1E7-961076BC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253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943BF-53C2-B146-8E92-862546C7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7D4105-4377-D64D-B746-37334DE5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EF8EB4-7C5D-B647-9741-3F7FFE42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FCD7-DDC2-47FA-BA66-999DB4791046}" type="datetime1">
              <a:rPr lang="ru-RU" smtClean="0"/>
              <a:t>17.09.2025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DDF81C-968E-C243-B9E0-45A43E5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BEFE31-3297-3649-B46F-F25ED53D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988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084960-7FCD-E54A-B1E8-6C5999DA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3739F5-E4C8-674D-BF58-D4F32746F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D32C9E-76C3-1547-86C6-C605C08E6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D7E010-D4C9-4246-9C6E-F592DA65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F2A1-E615-4846-8283-40216179D3DC}" type="datetime1">
              <a:rPr lang="ru-RU" smtClean="0"/>
              <a:t>17.09.2025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A45EC7B-ACF6-FD47-BF37-746029FE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5BAAEF-F9B8-6845-8518-2F27CA22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67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891BF2-4D45-9A4D-AD63-86270984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1A0983-ADF6-1443-B243-F932F7116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2D0E58-1012-7B4E-BBA6-05F8DB6A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435A904-5499-6C44-B380-12C4D2FF3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F7BE015-8C51-894B-B54F-18C508066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F48199A-BB97-7341-A69C-D0EFB5FB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401A-3302-4BFC-A351-025C46B5367B}" type="datetime1">
              <a:rPr lang="ru-RU" smtClean="0"/>
              <a:t>17.09.2025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A9D9556-9F0F-7349-9FCB-E7DF393D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4B4FC6-0B58-B64F-A091-B87E0D87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16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A37DE9-4E8C-D34C-82D7-6A8F1CF0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AAE4FE9-A7E7-D945-8818-A6DCF17D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4A04-94D9-4314-BBC0-02B766C7D708}" type="datetime1">
              <a:rPr lang="ru-RU" smtClean="0"/>
              <a:t>17.09.2025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5330671-49BD-2B43-89E8-DBA81607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87EC8B-CD5F-E34B-88A2-2E3CBF24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90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A56906A-3D66-9945-B80D-55C44751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4781-9AE7-4520-8041-2E3BDCF4AC9D}" type="datetime1">
              <a:rPr lang="ru-RU" smtClean="0"/>
              <a:t>17.09.2025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69C9BDE-FB7C-5546-A034-F65E8717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09A6AF4-A90C-C846-A434-057E596F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49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93CBFC-927E-6B40-8AFB-3B26247B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56983F-C704-B442-BA55-B23282298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8A84D9-D0EA-1246-AFEF-BA23D7241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9A6A65-3466-1A44-99EE-FC4F0A08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4E4F-3CD9-4C4B-9BF8-F513AC662815}" type="datetime1">
              <a:rPr lang="ru-RU" smtClean="0"/>
              <a:t>17.09.2025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5C3DBE4-16A5-9147-9ECD-0B774A1D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E16800-A262-E248-84ED-959A62CA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954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1351FD-8B45-6F4F-8CCD-912C5310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263F570-C064-B448-867B-525887886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8B915EF-77CD-FB4B-8407-D5734413A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C2114FB-1591-3B4F-A3B5-E3A779D6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3486-737C-4C03-8454-725EA1BDC342}" type="datetime1">
              <a:rPr lang="ru-RU" smtClean="0"/>
              <a:t>17.09.2025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3955910-8980-4A49-AB67-FF3DDAFB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E91A1F-9C1A-E94C-BCFA-63B6A15B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3803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6678A8B-09AF-134B-AEF2-8906C6E2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A2D122-01F5-0C45-8105-98B093AEA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15C198-E442-884E-9194-B52DE894A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FF295-0211-447B-AADA-8A3151DE903F}" type="datetime1">
              <a:rPr lang="ru-RU" smtClean="0"/>
              <a:t>17.09.2025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A37AEE-32D0-2344-84BA-06B5BA70C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042F46-7D08-7B41-973C-7367D3DCF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093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6" Type="http://schemas.openxmlformats.org/officeDocument/2006/relationships/image" Target="../media/image7.png"/><Relationship Id="rId71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70" Type="http://schemas.openxmlformats.org/officeDocument/2006/relationships/image" Target="../media/image159.svg"/><Relationship Id="rId75" Type="http://schemas.openxmlformats.org/officeDocument/2006/relationships/image" Target="../media/image16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6" Type="http://schemas.openxmlformats.org/officeDocument/2006/relationships/image" Target="../media/image7.png"/><Relationship Id="rId71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70" Type="http://schemas.openxmlformats.org/officeDocument/2006/relationships/image" Target="../media/image159.svg"/><Relationship Id="rId75" Type="http://schemas.openxmlformats.org/officeDocument/2006/relationships/image" Target="../media/image16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.png"/><Relationship Id="rId7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NUL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gif"/><Relationship Id="rId7" Type="http://schemas.openxmlformats.org/officeDocument/2006/relationships/image" Target="../media/image197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53C250A-E0A4-1D1E-A260-2479F01D4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" y="-1"/>
            <a:ext cx="12197602" cy="68611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548A45B-B201-FF4D-971B-A75A7D3E20BB}"/>
              </a:ext>
            </a:extLst>
          </p:cNvPr>
          <p:cNvSpPr txBox="1"/>
          <p:nvPr/>
        </p:nvSpPr>
        <p:spPr>
          <a:xfrm>
            <a:off x="5989981" y="4845596"/>
            <a:ext cx="506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3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 </a:t>
            </a:r>
            <a:r>
              <a:rPr lang="ru-RU" sz="1600" b="1" dirty="0" smtClean="0">
                <a:solidFill>
                  <a:srgbClr val="003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Пузыревский</a:t>
            </a:r>
            <a:endParaRPr lang="ru-RU" sz="1600" b="1" dirty="0">
              <a:solidFill>
                <a:srgbClr val="003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003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Статс-секретарь – заместитель </a:t>
            </a:r>
            <a:br>
              <a:rPr lang="ru-RU" sz="1600" b="1" dirty="0">
                <a:solidFill>
                  <a:srgbClr val="0030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3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руководителя ФАС России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0502" y="2046728"/>
            <a:ext cx="8028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3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«Антимонопольное регулирование </a:t>
            </a:r>
            <a:r>
              <a:rPr lang="ru-RU" sz="4000" b="1" dirty="0" smtClean="0">
                <a:solidFill>
                  <a:srgbClr val="003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000" b="1" dirty="0">
                <a:solidFill>
                  <a:srgbClr val="003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России: итоги и перспективы»</a:t>
            </a:r>
          </a:p>
        </p:txBody>
      </p:sp>
      <p:sp>
        <p:nvSpPr>
          <p:cNvPr id="12" name="Рисунок 4">
            <a:extLst>
              <a:ext uri="{FF2B5EF4-FFF2-40B4-BE49-F238E27FC236}">
                <a16:creationId xmlns:a16="http://schemas.microsoft.com/office/drawing/2014/main" xmlns="" id="{35F7363C-847D-7B6F-43F0-1D5EA71FCF1F}"/>
              </a:ext>
            </a:extLst>
          </p:cNvPr>
          <p:cNvSpPr/>
          <p:nvPr/>
        </p:nvSpPr>
        <p:spPr>
          <a:xfrm>
            <a:off x="462005" y="1072014"/>
            <a:ext cx="4211149" cy="4604579"/>
          </a:xfrm>
          <a:custGeom>
            <a:avLst/>
            <a:gdLst>
              <a:gd name="connsiteX0" fmla="*/ 4108729 w 6285685"/>
              <a:gd name="connsiteY0" fmla="*/ 1633252 h 6857076"/>
              <a:gd name="connsiteX1" fmla="*/ 4053605 w 6285685"/>
              <a:gd name="connsiteY1" fmla="*/ 1603355 h 6857076"/>
              <a:gd name="connsiteX2" fmla="*/ 4108729 w 6285685"/>
              <a:gd name="connsiteY2" fmla="*/ 1633252 h 6857076"/>
              <a:gd name="connsiteX3" fmla="*/ 4381561 w 6285685"/>
              <a:gd name="connsiteY3" fmla="*/ 1538570 h 6857076"/>
              <a:gd name="connsiteX4" fmla="*/ 4211366 w 6285685"/>
              <a:gd name="connsiteY4" fmla="*/ 1797692 h 6857076"/>
              <a:gd name="connsiteX5" fmla="*/ 3988657 w 6285685"/>
              <a:gd name="connsiteY5" fmla="*/ 1942307 h 6857076"/>
              <a:gd name="connsiteX6" fmla="*/ 3746048 w 6285685"/>
              <a:gd name="connsiteY6" fmla="*/ 2144078 h 6857076"/>
              <a:gd name="connsiteX7" fmla="*/ 3675899 w 6285685"/>
              <a:gd name="connsiteY7" fmla="*/ 2425625 h 6857076"/>
              <a:gd name="connsiteX8" fmla="*/ 3968702 w 6285685"/>
              <a:gd name="connsiteY8" fmla="*/ 1999571 h 6857076"/>
              <a:gd name="connsiteX9" fmla="*/ 4271405 w 6285685"/>
              <a:gd name="connsiteY9" fmla="*/ 1765368 h 6857076"/>
              <a:gd name="connsiteX10" fmla="*/ 4424018 w 6285685"/>
              <a:gd name="connsiteY10" fmla="*/ 1568554 h 6857076"/>
              <a:gd name="connsiteX11" fmla="*/ 4381561 w 6285685"/>
              <a:gd name="connsiteY11" fmla="*/ 1538570 h 6857076"/>
              <a:gd name="connsiteX12" fmla="*/ 4203748 w 6285685"/>
              <a:gd name="connsiteY12" fmla="*/ 1645719 h 6857076"/>
              <a:gd name="connsiteX13" fmla="*/ 4236387 w 6285685"/>
              <a:gd name="connsiteY13" fmla="*/ 1613308 h 6857076"/>
              <a:gd name="connsiteX14" fmla="*/ 4233797 w 6285685"/>
              <a:gd name="connsiteY14" fmla="*/ 1588330 h 6857076"/>
              <a:gd name="connsiteX15" fmla="*/ 4203748 w 6285685"/>
              <a:gd name="connsiteY15" fmla="*/ 1645719 h 6857076"/>
              <a:gd name="connsiteX16" fmla="*/ 4081238 w 6285685"/>
              <a:gd name="connsiteY16" fmla="*/ 1598381 h 6857076"/>
              <a:gd name="connsiteX17" fmla="*/ 4161383 w 6285685"/>
              <a:gd name="connsiteY17" fmla="*/ 1638215 h 6857076"/>
              <a:gd name="connsiteX18" fmla="*/ 4163854 w 6285685"/>
              <a:gd name="connsiteY18" fmla="*/ 1583476 h 6857076"/>
              <a:gd name="connsiteX19" fmla="*/ 4081238 w 6285685"/>
              <a:gd name="connsiteY19" fmla="*/ 1598381 h 6857076"/>
              <a:gd name="connsiteX20" fmla="*/ 4251471 w 6285685"/>
              <a:gd name="connsiteY20" fmla="*/ 1583481 h 6857076"/>
              <a:gd name="connsiteX21" fmla="*/ 4193903 w 6285685"/>
              <a:gd name="connsiteY21" fmla="*/ 1660646 h 6857076"/>
              <a:gd name="connsiteX22" fmla="*/ 4223893 w 6285685"/>
              <a:gd name="connsiteY22" fmla="*/ 1688105 h 6857076"/>
              <a:gd name="connsiteX23" fmla="*/ 4276373 w 6285685"/>
              <a:gd name="connsiteY23" fmla="*/ 1583422 h 6857076"/>
              <a:gd name="connsiteX24" fmla="*/ 4251471 w 6285685"/>
              <a:gd name="connsiteY24" fmla="*/ 1583481 h 6857076"/>
              <a:gd name="connsiteX25" fmla="*/ 3958103 w 6285685"/>
              <a:gd name="connsiteY25" fmla="*/ 1447217 h 6857076"/>
              <a:gd name="connsiteX26" fmla="*/ 3925952 w 6285685"/>
              <a:gd name="connsiteY26" fmla="*/ 1448749 h 6857076"/>
              <a:gd name="connsiteX27" fmla="*/ 3925952 w 6285685"/>
              <a:gd name="connsiteY27" fmla="*/ 1458870 h 6857076"/>
              <a:gd name="connsiteX28" fmla="*/ 4123596 w 6285685"/>
              <a:gd name="connsiteY28" fmla="*/ 1461569 h 6857076"/>
              <a:gd name="connsiteX29" fmla="*/ 4326469 w 6285685"/>
              <a:gd name="connsiteY29" fmla="*/ 1458870 h 6857076"/>
              <a:gd name="connsiteX30" fmla="*/ 4326469 w 6285685"/>
              <a:gd name="connsiteY30" fmla="*/ 1448749 h 6857076"/>
              <a:gd name="connsiteX31" fmla="*/ 4123596 w 6285685"/>
              <a:gd name="connsiteY31" fmla="*/ 1451404 h 6857076"/>
              <a:gd name="connsiteX32" fmla="*/ 3958103 w 6285685"/>
              <a:gd name="connsiteY32" fmla="*/ 1447217 h 6857076"/>
              <a:gd name="connsiteX33" fmla="*/ 4261012 w 6285685"/>
              <a:gd name="connsiteY33" fmla="*/ 1433903 h 6857076"/>
              <a:gd name="connsiteX34" fmla="*/ 4258970 w 6285685"/>
              <a:gd name="connsiteY34" fmla="*/ 1441353 h 6857076"/>
              <a:gd name="connsiteX35" fmla="*/ 4263727 w 6285685"/>
              <a:gd name="connsiteY35" fmla="*/ 1441353 h 6857076"/>
              <a:gd name="connsiteX36" fmla="*/ 4261017 w 6285685"/>
              <a:gd name="connsiteY36" fmla="*/ 1433903 h 6857076"/>
              <a:gd name="connsiteX37" fmla="*/ 4226331 w 6285685"/>
              <a:gd name="connsiteY37" fmla="*/ 1433903 h 6857076"/>
              <a:gd name="connsiteX38" fmla="*/ 4218827 w 6285685"/>
              <a:gd name="connsiteY38" fmla="*/ 1441353 h 6857076"/>
              <a:gd name="connsiteX39" fmla="*/ 4228981 w 6285685"/>
              <a:gd name="connsiteY39" fmla="*/ 1441353 h 6857076"/>
              <a:gd name="connsiteX40" fmla="*/ 4226331 w 6285685"/>
              <a:gd name="connsiteY40" fmla="*/ 1433903 h 6857076"/>
              <a:gd name="connsiteX41" fmla="*/ 4186073 w 6285685"/>
              <a:gd name="connsiteY41" fmla="*/ 1433903 h 6857076"/>
              <a:gd name="connsiteX42" fmla="*/ 4184026 w 6285685"/>
              <a:gd name="connsiteY42" fmla="*/ 1441353 h 6857076"/>
              <a:gd name="connsiteX43" fmla="*/ 4193632 w 6285685"/>
              <a:gd name="connsiteY43" fmla="*/ 1441353 h 6857076"/>
              <a:gd name="connsiteX44" fmla="*/ 4186073 w 6285685"/>
              <a:gd name="connsiteY44" fmla="*/ 1433903 h 6857076"/>
              <a:gd name="connsiteX45" fmla="*/ 4146071 w 6285685"/>
              <a:gd name="connsiteY45" fmla="*/ 1433903 h 6857076"/>
              <a:gd name="connsiteX46" fmla="*/ 4143921 w 6285685"/>
              <a:gd name="connsiteY46" fmla="*/ 1443954 h 6857076"/>
              <a:gd name="connsiteX47" fmla="*/ 4153532 w 6285685"/>
              <a:gd name="connsiteY47" fmla="*/ 1443954 h 6857076"/>
              <a:gd name="connsiteX48" fmla="*/ 4146071 w 6285685"/>
              <a:gd name="connsiteY48" fmla="*/ 1433903 h 6857076"/>
              <a:gd name="connsiteX49" fmla="*/ 4101051 w 6285685"/>
              <a:gd name="connsiteY49" fmla="*/ 1433903 h 6857076"/>
              <a:gd name="connsiteX50" fmla="*/ 4098972 w 6285685"/>
              <a:gd name="connsiteY50" fmla="*/ 1443954 h 6857076"/>
              <a:gd name="connsiteX51" fmla="*/ 4108577 w 6285685"/>
              <a:gd name="connsiteY51" fmla="*/ 1443954 h 6857076"/>
              <a:gd name="connsiteX52" fmla="*/ 4101051 w 6285685"/>
              <a:gd name="connsiteY52" fmla="*/ 1433903 h 6857076"/>
              <a:gd name="connsiteX53" fmla="*/ 4058747 w 6285685"/>
              <a:gd name="connsiteY53" fmla="*/ 1433903 h 6857076"/>
              <a:gd name="connsiteX54" fmla="*/ 4056102 w 6285685"/>
              <a:gd name="connsiteY54" fmla="*/ 1441353 h 6857076"/>
              <a:gd name="connsiteX55" fmla="*/ 4068901 w 6285685"/>
              <a:gd name="connsiteY55" fmla="*/ 1441353 h 6857076"/>
              <a:gd name="connsiteX56" fmla="*/ 4058747 w 6285685"/>
              <a:gd name="connsiteY56" fmla="*/ 1433903 h 6857076"/>
              <a:gd name="connsiteX57" fmla="*/ 4326469 w 6285685"/>
              <a:gd name="connsiteY57" fmla="*/ 1429027 h 6857076"/>
              <a:gd name="connsiteX58" fmla="*/ 4318911 w 6285685"/>
              <a:gd name="connsiteY58" fmla="*/ 1438638 h 6857076"/>
              <a:gd name="connsiteX59" fmla="*/ 4326469 w 6285685"/>
              <a:gd name="connsiteY59" fmla="*/ 1438638 h 6857076"/>
              <a:gd name="connsiteX60" fmla="*/ 4326469 w 6285685"/>
              <a:gd name="connsiteY60" fmla="*/ 1429027 h 6857076"/>
              <a:gd name="connsiteX61" fmla="*/ 4311450 w 6285685"/>
              <a:gd name="connsiteY61" fmla="*/ 1418922 h 6857076"/>
              <a:gd name="connsiteX62" fmla="*/ 4301237 w 6285685"/>
              <a:gd name="connsiteY62" fmla="*/ 1428967 h 6857076"/>
              <a:gd name="connsiteX63" fmla="*/ 4311450 w 6285685"/>
              <a:gd name="connsiteY63" fmla="*/ 1436499 h 6857076"/>
              <a:gd name="connsiteX64" fmla="*/ 4318911 w 6285685"/>
              <a:gd name="connsiteY64" fmla="*/ 1426317 h 6857076"/>
              <a:gd name="connsiteX65" fmla="*/ 4311450 w 6285685"/>
              <a:gd name="connsiteY65" fmla="*/ 1418922 h 6857076"/>
              <a:gd name="connsiteX66" fmla="*/ 4278865 w 6285685"/>
              <a:gd name="connsiteY66" fmla="*/ 1418922 h 6857076"/>
              <a:gd name="connsiteX67" fmla="*/ 4268657 w 6285685"/>
              <a:gd name="connsiteY67" fmla="*/ 1428967 h 6857076"/>
              <a:gd name="connsiteX68" fmla="*/ 4278865 w 6285685"/>
              <a:gd name="connsiteY68" fmla="*/ 1436499 h 6857076"/>
              <a:gd name="connsiteX69" fmla="*/ 4286272 w 6285685"/>
              <a:gd name="connsiteY69" fmla="*/ 1426317 h 6857076"/>
              <a:gd name="connsiteX70" fmla="*/ 4278865 w 6285685"/>
              <a:gd name="connsiteY70" fmla="*/ 1418922 h 6857076"/>
              <a:gd name="connsiteX71" fmla="*/ 3941031 w 6285685"/>
              <a:gd name="connsiteY71" fmla="*/ 1418922 h 6857076"/>
              <a:gd name="connsiteX72" fmla="*/ 3933527 w 6285685"/>
              <a:gd name="connsiteY72" fmla="*/ 1426317 h 6857076"/>
              <a:gd name="connsiteX73" fmla="*/ 3941031 w 6285685"/>
              <a:gd name="connsiteY73" fmla="*/ 1436499 h 6857076"/>
              <a:gd name="connsiteX74" fmla="*/ 3948432 w 6285685"/>
              <a:gd name="connsiteY74" fmla="*/ 1428967 h 6857076"/>
              <a:gd name="connsiteX75" fmla="*/ 3941031 w 6285685"/>
              <a:gd name="connsiteY75" fmla="*/ 1418922 h 6857076"/>
              <a:gd name="connsiteX76" fmla="*/ 3967280 w 6285685"/>
              <a:gd name="connsiteY76" fmla="*/ 1417825 h 6857076"/>
              <a:gd name="connsiteX77" fmla="*/ 3961318 w 6285685"/>
              <a:gd name="connsiteY77" fmla="*/ 1426377 h 6857076"/>
              <a:gd name="connsiteX78" fmla="*/ 3970923 w 6285685"/>
              <a:gd name="connsiteY78" fmla="*/ 1436499 h 6857076"/>
              <a:gd name="connsiteX79" fmla="*/ 3981197 w 6285685"/>
              <a:gd name="connsiteY79" fmla="*/ 1429027 h 6857076"/>
              <a:gd name="connsiteX80" fmla="*/ 3970923 w 6285685"/>
              <a:gd name="connsiteY80" fmla="*/ 1418922 h 6857076"/>
              <a:gd name="connsiteX81" fmla="*/ 3967280 w 6285685"/>
              <a:gd name="connsiteY81" fmla="*/ 1417825 h 6857076"/>
              <a:gd name="connsiteX82" fmla="*/ 4259030 w 6285685"/>
              <a:gd name="connsiteY82" fmla="*/ 1416267 h 6857076"/>
              <a:gd name="connsiteX83" fmla="*/ 4263846 w 6285685"/>
              <a:gd name="connsiteY83" fmla="*/ 1418922 h 6857076"/>
              <a:gd name="connsiteX84" fmla="*/ 4266491 w 6285685"/>
              <a:gd name="connsiteY84" fmla="*/ 1416267 h 6857076"/>
              <a:gd name="connsiteX85" fmla="*/ 4259030 w 6285685"/>
              <a:gd name="connsiteY85" fmla="*/ 1416267 h 6857076"/>
              <a:gd name="connsiteX86" fmla="*/ 4243945 w 6285685"/>
              <a:gd name="connsiteY86" fmla="*/ 1416267 h 6857076"/>
              <a:gd name="connsiteX87" fmla="*/ 4233737 w 6285685"/>
              <a:gd name="connsiteY87" fmla="*/ 1426317 h 6857076"/>
              <a:gd name="connsiteX88" fmla="*/ 4243945 w 6285685"/>
              <a:gd name="connsiteY88" fmla="*/ 1436499 h 6857076"/>
              <a:gd name="connsiteX89" fmla="*/ 4251412 w 6285685"/>
              <a:gd name="connsiteY89" fmla="*/ 1426317 h 6857076"/>
              <a:gd name="connsiteX90" fmla="*/ 4243945 w 6285685"/>
              <a:gd name="connsiteY90" fmla="*/ 1416267 h 6857076"/>
              <a:gd name="connsiteX91" fmla="*/ 4221542 w 6285685"/>
              <a:gd name="connsiteY91" fmla="*/ 1416267 h 6857076"/>
              <a:gd name="connsiteX92" fmla="*/ 4226331 w 6285685"/>
              <a:gd name="connsiteY92" fmla="*/ 1418922 h 6857076"/>
              <a:gd name="connsiteX93" fmla="*/ 4228926 w 6285685"/>
              <a:gd name="connsiteY93" fmla="*/ 1416267 h 6857076"/>
              <a:gd name="connsiteX94" fmla="*/ 4221542 w 6285685"/>
              <a:gd name="connsiteY94" fmla="*/ 1416267 h 6857076"/>
              <a:gd name="connsiteX95" fmla="*/ 4208662 w 6285685"/>
              <a:gd name="connsiteY95" fmla="*/ 1416267 h 6857076"/>
              <a:gd name="connsiteX96" fmla="*/ 4199051 w 6285685"/>
              <a:gd name="connsiteY96" fmla="*/ 1429027 h 6857076"/>
              <a:gd name="connsiteX97" fmla="*/ 4208662 w 6285685"/>
              <a:gd name="connsiteY97" fmla="*/ 1436558 h 6857076"/>
              <a:gd name="connsiteX98" fmla="*/ 4218767 w 6285685"/>
              <a:gd name="connsiteY98" fmla="*/ 1426377 h 6857076"/>
              <a:gd name="connsiteX99" fmla="*/ 4208662 w 6285685"/>
              <a:gd name="connsiteY99" fmla="*/ 1416267 h 6857076"/>
              <a:gd name="connsiteX100" fmla="*/ 4184086 w 6285685"/>
              <a:gd name="connsiteY100" fmla="*/ 1416267 h 6857076"/>
              <a:gd name="connsiteX101" fmla="*/ 4191525 w 6285685"/>
              <a:gd name="connsiteY101" fmla="*/ 1423727 h 6857076"/>
              <a:gd name="connsiteX102" fmla="*/ 4193751 w 6285685"/>
              <a:gd name="connsiteY102" fmla="*/ 1416267 h 6857076"/>
              <a:gd name="connsiteX103" fmla="*/ 4184086 w 6285685"/>
              <a:gd name="connsiteY103" fmla="*/ 1416267 h 6857076"/>
              <a:gd name="connsiteX104" fmla="*/ 4169061 w 6285685"/>
              <a:gd name="connsiteY104" fmla="*/ 1416267 h 6857076"/>
              <a:gd name="connsiteX105" fmla="*/ 4156241 w 6285685"/>
              <a:gd name="connsiteY105" fmla="*/ 1426317 h 6857076"/>
              <a:gd name="connsiteX106" fmla="*/ 4169061 w 6285685"/>
              <a:gd name="connsiteY106" fmla="*/ 1441293 h 6857076"/>
              <a:gd name="connsiteX107" fmla="*/ 4178721 w 6285685"/>
              <a:gd name="connsiteY107" fmla="*/ 1426317 h 6857076"/>
              <a:gd name="connsiteX108" fmla="*/ 4169061 w 6285685"/>
              <a:gd name="connsiteY108" fmla="*/ 1416267 h 6857076"/>
              <a:gd name="connsiteX109" fmla="*/ 4143861 w 6285685"/>
              <a:gd name="connsiteY109" fmla="*/ 1416267 h 6857076"/>
              <a:gd name="connsiteX110" fmla="*/ 4146028 w 6285685"/>
              <a:gd name="connsiteY110" fmla="*/ 1423727 h 6857076"/>
              <a:gd name="connsiteX111" fmla="*/ 4153532 w 6285685"/>
              <a:gd name="connsiteY111" fmla="*/ 1416267 h 6857076"/>
              <a:gd name="connsiteX112" fmla="*/ 4143861 w 6285685"/>
              <a:gd name="connsiteY112" fmla="*/ 1416267 h 6857076"/>
              <a:gd name="connsiteX113" fmla="*/ 4123596 w 6285685"/>
              <a:gd name="connsiteY113" fmla="*/ 1416267 h 6857076"/>
              <a:gd name="connsiteX114" fmla="*/ 4113931 w 6285685"/>
              <a:gd name="connsiteY114" fmla="*/ 1426317 h 6857076"/>
              <a:gd name="connsiteX115" fmla="*/ 4123596 w 6285685"/>
              <a:gd name="connsiteY115" fmla="*/ 1441293 h 6857076"/>
              <a:gd name="connsiteX116" fmla="*/ 4138447 w 6285685"/>
              <a:gd name="connsiteY116" fmla="*/ 1426317 h 6857076"/>
              <a:gd name="connsiteX117" fmla="*/ 4123596 w 6285685"/>
              <a:gd name="connsiteY117" fmla="*/ 1416267 h 6857076"/>
              <a:gd name="connsiteX118" fmla="*/ 4093607 w 6285685"/>
              <a:gd name="connsiteY118" fmla="*/ 1416267 h 6857076"/>
              <a:gd name="connsiteX119" fmla="*/ 4101051 w 6285685"/>
              <a:gd name="connsiteY119" fmla="*/ 1423727 h 6857076"/>
              <a:gd name="connsiteX120" fmla="*/ 4108637 w 6285685"/>
              <a:gd name="connsiteY120" fmla="*/ 1416267 h 6857076"/>
              <a:gd name="connsiteX121" fmla="*/ 4093607 w 6285685"/>
              <a:gd name="connsiteY121" fmla="*/ 1416267 h 6857076"/>
              <a:gd name="connsiteX122" fmla="*/ 4083985 w 6285685"/>
              <a:gd name="connsiteY122" fmla="*/ 1416267 h 6857076"/>
              <a:gd name="connsiteX123" fmla="*/ 4068901 w 6285685"/>
              <a:gd name="connsiteY123" fmla="*/ 1426317 h 6857076"/>
              <a:gd name="connsiteX124" fmla="*/ 4083985 w 6285685"/>
              <a:gd name="connsiteY124" fmla="*/ 1441293 h 6857076"/>
              <a:gd name="connsiteX125" fmla="*/ 4093607 w 6285685"/>
              <a:gd name="connsiteY125" fmla="*/ 1426317 h 6857076"/>
              <a:gd name="connsiteX126" fmla="*/ 4083985 w 6285685"/>
              <a:gd name="connsiteY126" fmla="*/ 1416267 h 6857076"/>
              <a:gd name="connsiteX127" fmla="*/ 4053387 w 6285685"/>
              <a:gd name="connsiteY127" fmla="*/ 1416267 h 6857076"/>
              <a:gd name="connsiteX128" fmla="*/ 4061462 w 6285685"/>
              <a:gd name="connsiteY128" fmla="*/ 1423727 h 6857076"/>
              <a:gd name="connsiteX129" fmla="*/ 4063563 w 6285685"/>
              <a:gd name="connsiteY129" fmla="*/ 1416267 h 6857076"/>
              <a:gd name="connsiteX130" fmla="*/ 4053387 w 6285685"/>
              <a:gd name="connsiteY130" fmla="*/ 1416267 h 6857076"/>
              <a:gd name="connsiteX131" fmla="*/ 4015877 w 6285685"/>
              <a:gd name="connsiteY131" fmla="*/ 1416267 h 6857076"/>
              <a:gd name="connsiteX132" fmla="*/ 4021237 w 6285685"/>
              <a:gd name="connsiteY132" fmla="*/ 1418922 h 6857076"/>
              <a:gd name="connsiteX133" fmla="*/ 4023458 w 6285685"/>
              <a:gd name="connsiteY133" fmla="*/ 1416267 h 6857076"/>
              <a:gd name="connsiteX134" fmla="*/ 4015877 w 6285685"/>
              <a:gd name="connsiteY134" fmla="*/ 1416267 h 6857076"/>
              <a:gd name="connsiteX135" fmla="*/ 4006272 w 6285685"/>
              <a:gd name="connsiteY135" fmla="*/ 1416267 h 6857076"/>
              <a:gd name="connsiteX136" fmla="*/ 3996096 w 6285685"/>
              <a:gd name="connsiteY136" fmla="*/ 1426317 h 6857076"/>
              <a:gd name="connsiteX137" fmla="*/ 4006272 w 6285685"/>
              <a:gd name="connsiteY137" fmla="*/ 1436499 h 6857076"/>
              <a:gd name="connsiteX138" fmla="*/ 4015877 w 6285685"/>
              <a:gd name="connsiteY138" fmla="*/ 1426317 h 6857076"/>
              <a:gd name="connsiteX139" fmla="*/ 4006272 w 6285685"/>
              <a:gd name="connsiteY139" fmla="*/ 1416267 h 6857076"/>
              <a:gd name="connsiteX140" fmla="*/ 3981251 w 6285685"/>
              <a:gd name="connsiteY140" fmla="*/ 1416267 h 6857076"/>
              <a:gd name="connsiteX141" fmla="*/ 3988657 w 6285685"/>
              <a:gd name="connsiteY141" fmla="*/ 1418922 h 6857076"/>
              <a:gd name="connsiteX142" fmla="*/ 3988657 w 6285685"/>
              <a:gd name="connsiteY142" fmla="*/ 1416267 h 6857076"/>
              <a:gd name="connsiteX143" fmla="*/ 3981251 w 6285685"/>
              <a:gd name="connsiteY143" fmla="*/ 1416267 h 6857076"/>
              <a:gd name="connsiteX144" fmla="*/ 3945788 w 6285685"/>
              <a:gd name="connsiteY144" fmla="*/ 1416267 h 6857076"/>
              <a:gd name="connsiteX145" fmla="*/ 3953792 w 6285685"/>
              <a:gd name="connsiteY145" fmla="*/ 1418922 h 6857076"/>
              <a:gd name="connsiteX146" fmla="*/ 3953792 w 6285685"/>
              <a:gd name="connsiteY146" fmla="*/ 1416267 h 6857076"/>
              <a:gd name="connsiteX147" fmla="*/ 3945788 w 6285685"/>
              <a:gd name="connsiteY147" fmla="*/ 1416267 h 6857076"/>
              <a:gd name="connsiteX148" fmla="*/ 4291685 w 6285685"/>
              <a:gd name="connsiteY148" fmla="*/ 1414127 h 6857076"/>
              <a:gd name="connsiteX149" fmla="*/ 4296480 w 6285685"/>
              <a:gd name="connsiteY149" fmla="*/ 1421523 h 6857076"/>
              <a:gd name="connsiteX150" fmla="*/ 4299076 w 6285685"/>
              <a:gd name="connsiteY150" fmla="*/ 1414127 h 6857076"/>
              <a:gd name="connsiteX151" fmla="*/ 4291685 w 6285685"/>
              <a:gd name="connsiteY151" fmla="*/ 1414127 h 6857076"/>
              <a:gd name="connsiteX152" fmla="*/ 4041132 w 6285685"/>
              <a:gd name="connsiteY152" fmla="*/ 1414127 h 6857076"/>
              <a:gd name="connsiteX153" fmla="*/ 4030902 w 6285685"/>
              <a:gd name="connsiteY153" fmla="*/ 1426377 h 6857076"/>
              <a:gd name="connsiteX154" fmla="*/ 4041132 w 6285685"/>
              <a:gd name="connsiteY154" fmla="*/ 1436499 h 6857076"/>
              <a:gd name="connsiteX155" fmla="*/ 4051286 w 6285685"/>
              <a:gd name="connsiteY155" fmla="*/ 1429027 h 6857076"/>
              <a:gd name="connsiteX156" fmla="*/ 4041132 w 6285685"/>
              <a:gd name="connsiteY156" fmla="*/ 1414127 h 6857076"/>
              <a:gd name="connsiteX157" fmla="*/ 3972579 w 6285685"/>
              <a:gd name="connsiteY157" fmla="*/ 1388541 h 6857076"/>
              <a:gd name="connsiteX158" fmla="*/ 3926012 w 6285685"/>
              <a:gd name="connsiteY158" fmla="*/ 1393863 h 6857076"/>
              <a:gd name="connsiteX159" fmla="*/ 3926012 w 6285685"/>
              <a:gd name="connsiteY159" fmla="*/ 1408822 h 6857076"/>
              <a:gd name="connsiteX160" fmla="*/ 4123596 w 6285685"/>
              <a:gd name="connsiteY160" fmla="*/ 1404006 h 6857076"/>
              <a:gd name="connsiteX161" fmla="*/ 4326469 w 6285685"/>
              <a:gd name="connsiteY161" fmla="*/ 1408822 h 6857076"/>
              <a:gd name="connsiteX162" fmla="*/ 4326469 w 6285685"/>
              <a:gd name="connsiteY162" fmla="*/ 1393863 h 6857076"/>
              <a:gd name="connsiteX163" fmla="*/ 4123596 w 6285685"/>
              <a:gd name="connsiteY163" fmla="*/ 1393863 h 6857076"/>
              <a:gd name="connsiteX164" fmla="*/ 3972579 w 6285685"/>
              <a:gd name="connsiteY164" fmla="*/ 1388541 h 6857076"/>
              <a:gd name="connsiteX165" fmla="*/ 4279354 w 6285685"/>
              <a:gd name="connsiteY165" fmla="*/ 1370433 h 6857076"/>
              <a:gd name="connsiteX166" fmla="*/ 4266431 w 6285685"/>
              <a:gd name="connsiteY166" fmla="*/ 1371464 h 6857076"/>
              <a:gd name="connsiteX167" fmla="*/ 4258970 w 6285685"/>
              <a:gd name="connsiteY167" fmla="*/ 1374174 h 6857076"/>
              <a:gd name="connsiteX168" fmla="*/ 4314095 w 6285685"/>
              <a:gd name="connsiteY168" fmla="*/ 1374174 h 6857076"/>
              <a:gd name="connsiteX169" fmla="*/ 4279354 w 6285685"/>
              <a:gd name="connsiteY169" fmla="*/ 1370433 h 6857076"/>
              <a:gd name="connsiteX170" fmla="*/ 3972074 w 6285685"/>
              <a:gd name="connsiteY170" fmla="*/ 1370433 h 6857076"/>
              <a:gd name="connsiteX171" fmla="*/ 3938327 w 6285685"/>
              <a:gd name="connsiteY171" fmla="*/ 1374174 h 6857076"/>
              <a:gd name="connsiteX172" fmla="*/ 3993452 w 6285685"/>
              <a:gd name="connsiteY172" fmla="*/ 1374174 h 6857076"/>
              <a:gd name="connsiteX173" fmla="*/ 3983781 w 6285685"/>
              <a:gd name="connsiteY173" fmla="*/ 1371464 h 6857076"/>
              <a:gd name="connsiteX174" fmla="*/ 3972074 w 6285685"/>
              <a:gd name="connsiteY174" fmla="*/ 1370433 h 6857076"/>
              <a:gd name="connsiteX175" fmla="*/ 4321675 w 6285685"/>
              <a:gd name="connsiteY175" fmla="*/ 1366670 h 6857076"/>
              <a:gd name="connsiteX176" fmla="*/ 4314095 w 6285685"/>
              <a:gd name="connsiteY176" fmla="*/ 1369385 h 6857076"/>
              <a:gd name="connsiteX177" fmla="*/ 4323722 w 6285685"/>
              <a:gd name="connsiteY177" fmla="*/ 1371464 h 6857076"/>
              <a:gd name="connsiteX178" fmla="*/ 4321675 w 6285685"/>
              <a:gd name="connsiteY178" fmla="*/ 1366670 h 6857076"/>
              <a:gd name="connsiteX179" fmla="*/ 3930763 w 6285685"/>
              <a:gd name="connsiteY179" fmla="*/ 1363960 h 6857076"/>
              <a:gd name="connsiteX180" fmla="*/ 3925952 w 6285685"/>
              <a:gd name="connsiteY180" fmla="*/ 1369325 h 6857076"/>
              <a:gd name="connsiteX181" fmla="*/ 3933527 w 6285685"/>
              <a:gd name="connsiteY181" fmla="*/ 1366670 h 6857076"/>
              <a:gd name="connsiteX182" fmla="*/ 3930763 w 6285685"/>
              <a:gd name="connsiteY182" fmla="*/ 1363960 h 6857076"/>
              <a:gd name="connsiteX183" fmla="*/ 4246617 w 6285685"/>
              <a:gd name="connsiteY183" fmla="*/ 1351770 h 6857076"/>
              <a:gd name="connsiteX184" fmla="*/ 4161106 w 6285685"/>
              <a:gd name="connsiteY184" fmla="*/ 1378936 h 6857076"/>
              <a:gd name="connsiteX185" fmla="*/ 4238608 w 6285685"/>
              <a:gd name="connsiteY185" fmla="*/ 1378936 h 6857076"/>
              <a:gd name="connsiteX186" fmla="*/ 4274016 w 6285685"/>
              <a:gd name="connsiteY186" fmla="*/ 1354420 h 6857076"/>
              <a:gd name="connsiteX187" fmla="*/ 4246617 w 6285685"/>
              <a:gd name="connsiteY187" fmla="*/ 1351770 h 6857076"/>
              <a:gd name="connsiteX188" fmla="*/ 4002569 w 6285685"/>
              <a:gd name="connsiteY188" fmla="*/ 1351770 h 6857076"/>
              <a:gd name="connsiteX189" fmla="*/ 3973633 w 6285685"/>
              <a:gd name="connsiteY189" fmla="*/ 1354420 h 6857076"/>
              <a:gd name="connsiteX190" fmla="*/ 4011126 w 6285685"/>
              <a:gd name="connsiteY190" fmla="*/ 1378936 h 6857076"/>
              <a:gd name="connsiteX191" fmla="*/ 4085973 w 6285685"/>
              <a:gd name="connsiteY191" fmla="*/ 1378936 h 6857076"/>
              <a:gd name="connsiteX192" fmla="*/ 4002569 w 6285685"/>
              <a:gd name="connsiteY192" fmla="*/ 1351770 h 6857076"/>
              <a:gd name="connsiteX193" fmla="*/ 4361178 w 6285685"/>
              <a:gd name="connsiteY193" fmla="*/ 1338950 h 6857076"/>
              <a:gd name="connsiteX194" fmla="*/ 4323662 w 6285685"/>
              <a:gd name="connsiteY194" fmla="*/ 1361913 h 6857076"/>
              <a:gd name="connsiteX195" fmla="*/ 4331286 w 6285685"/>
              <a:gd name="connsiteY195" fmla="*/ 1378936 h 6857076"/>
              <a:gd name="connsiteX196" fmla="*/ 4341337 w 6285685"/>
              <a:gd name="connsiteY196" fmla="*/ 1378936 h 6857076"/>
              <a:gd name="connsiteX197" fmla="*/ 4361178 w 6285685"/>
              <a:gd name="connsiteY197" fmla="*/ 1338950 h 6857076"/>
              <a:gd name="connsiteX198" fmla="*/ 4301237 w 6285685"/>
              <a:gd name="connsiteY198" fmla="*/ 1331538 h 6857076"/>
              <a:gd name="connsiteX199" fmla="*/ 4286152 w 6285685"/>
              <a:gd name="connsiteY199" fmla="*/ 1351803 h 6857076"/>
              <a:gd name="connsiteX200" fmla="*/ 4288922 w 6285685"/>
              <a:gd name="connsiteY200" fmla="*/ 1351803 h 6857076"/>
              <a:gd name="connsiteX201" fmla="*/ 4278746 w 6285685"/>
              <a:gd name="connsiteY201" fmla="*/ 1361864 h 6857076"/>
              <a:gd name="connsiteX202" fmla="*/ 4281358 w 6285685"/>
              <a:gd name="connsiteY202" fmla="*/ 1361864 h 6857076"/>
              <a:gd name="connsiteX203" fmla="*/ 4306596 w 6285685"/>
              <a:gd name="connsiteY203" fmla="*/ 1369385 h 6857076"/>
              <a:gd name="connsiteX204" fmla="*/ 4316201 w 6285685"/>
              <a:gd name="connsiteY204" fmla="*/ 1361864 h 6857076"/>
              <a:gd name="connsiteX205" fmla="*/ 4301237 w 6285685"/>
              <a:gd name="connsiteY205" fmla="*/ 1331538 h 6857076"/>
              <a:gd name="connsiteX206" fmla="*/ 3945788 w 6285685"/>
              <a:gd name="connsiteY206" fmla="*/ 1331538 h 6857076"/>
              <a:gd name="connsiteX207" fmla="*/ 3930704 w 6285685"/>
              <a:gd name="connsiteY207" fmla="*/ 1359214 h 6857076"/>
              <a:gd name="connsiteX208" fmla="*/ 3940972 w 6285685"/>
              <a:gd name="connsiteY208" fmla="*/ 1366670 h 6857076"/>
              <a:gd name="connsiteX209" fmla="*/ 3970923 w 6285685"/>
              <a:gd name="connsiteY209" fmla="*/ 1359214 h 6857076"/>
              <a:gd name="connsiteX210" fmla="*/ 3961318 w 6285685"/>
              <a:gd name="connsiteY210" fmla="*/ 1349055 h 6857076"/>
              <a:gd name="connsiteX211" fmla="*/ 3963403 w 6285685"/>
              <a:gd name="connsiteY211" fmla="*/ 1349055 h 6857076"/>
              <a:gd name="connsiteX212" fmla="*/ 3945788 w 6285685"/>
              <a:gd name="connsiteY212" fmla="*/ 1331538 h 6857076"/>
              <a:gd name="connsiteX213" fmla="*/ 3951207 w 6285685"/>
              <a:gd name="connsiteY213" fmla="*/ 1326684 h 6857076"/>
              <a:gd name="connsiteX214" fmla="*/ 3948432 w 6285685"/>
              <a:gd name="connsiteY214" fmla="*/ 1329371 h 6857076"/>
              <a:gd name="connsiteX215" fmla="*/ 3968822 w 6285685"/>
              <a:gd name="connsiteY215" fmla="*/ 1349055 h 6857076"/>
              <a:gd name="connsiteX216" fmla="*/ 3978427 w 6285685"/>
              <a:gd name="connsiteY216" fmla="*/ 1349055 h 6857076"/>
              <a:gd name="connsiteX217" fmla="*/ 3951207 w 6285685"/>
              <a:gd name="connsiteY217" fmla="*/ 1326684 h 6857076"/>
              <a:gd name="connsiteX218" fmla="*/ 4299032 w 6285685"/>
              <a:gd name="connsiteY218" fmla="*/ 1324034 h 6857076"/>
              <a:gd name="connsiteX219" fmla="*/ 4268597 w 6285685"/>
              <a:gd name="connsiteY219" fmla="*/ 1347013 h 6857076"/>
              <a:gd name="connsiteX220" fmla="*/ 4276606 w 6285685"/>
              <a:gd name="connsiteY220" fmla="*/ 1347013 h 6857076"/>
              <a:gd name="connsiteX221" fmla="*/ 4298978 w 6285685"/>
              <a:gd name="connsiteY221" fmla="*/ 1326733 h 6857076"/>
              <a:gd name="connsiteX222" fmla="*/ 4298978 w 6285685"/>
              <a:gd name="connsiteY222" fmla="*/ 1324034 h 6857076"/>
              <a:gd name="connsiteX223" fmla="*/ 4299032 w 6285685"/>
              <a:gd name="connsiteY223" fmla="*/ 1324034 h 6857076"/>
              <a:gd name="connsiteX224" fmla="*/ 3962914 w 6285685"/>
              <a:gd name="connsiteY224" fmla="*/ 1310714 h 6857076"/>
              <a:gd name="connsiteX225" fmla="*/ 3948378 w 6285685"/>
              <a:gd name="connsiteY225" fmla="*/ 1311703 h 6857076"/>
              <a:gd name="connsiteX226" fmla="*/ 3996064 w 6285685"/>
              <a:gd name="connsiteY226" fmla="*/ 1344298 h 6857076"/>
              <a:gd name="connsiteX227" fmla="*/ 4036261 w 6285685"/>
              <a:gd name="connsiteY227" fmla="*/ 1346954 h 6857076"/>
              <a:gd name="connsiteX228" fmla="*/ 4011083 w 6285685"/>
              <a:gd name="connsiteY228" fmla="*/ 1319228 h 6857076"/>
              <a:gd name="connsiteX229" fmla="*/ 3962914 w 6285685"/>
              <a:gd name="connsiteY229" fmla="*/ 1310714 h 6857076"/>
              <a:gd name="connsiteX230" fmla="*/ 4270308 w 6285685"/>
              <a:gd name="connsiteY230" fmla="*/ 1309677 h 6857076"/>
              <a:gd name="connsiteX231" fmla="*/ 4238608 w 6285685"/>
              <a:gd name="connsiteY231" fmla="*/ 1316638 h 6857076"/>
              <a:gd name="connsiteX232" fmla="*/ 4213956 w 6285685"/>
              <a:gd name="connsiteY232" fmla="*/ 1347013 h 6857076"/>
              <a:gd name="connsiteX233" fmla="*/ 4253627 w 6285685"/>
              <a:gd name="connsiteY233" fmla="*/ 1344298 h 6857076"/>
              <a:gd name="connsiteX234" fmla="*/ 4301296 w 6285685"/>
              <a:gd name="connsiteY234" fmla="*/ 1311757 h 6857076"/>
              <a:gd name="connsiteX235" fmla="*/ 4270308 w 6285685"/>
              <a:gd name="connsiteY235" fmla="*/ 1309677 h 6857076"/>
              <a:gd name="connsiteX236" fmla="*/ 4338752 w 6285685"/>
              <a:gd name="connsiteY236" fmla="*/ 1304312 h 6857076"/>
              <a:gd name="connsiteX237" fmla="*/ 4306656 w 6285685"/>
              <a:gd name="connsiteY237" fmla="*/ 1329371 h 6857076"/>
              <a:gd name="connsiteX238" fmla="*/ 4321675 w 6285685"/>
              <a:gd name="connsiteY238" fmla="*/ 1359214 h 6857076"/>
              <a:gd name="connsiteX239" fmla="*/ 4359190 w 6285685"/>
              <a:gd name="connsiteY239" fmla="*/ 1336783 h 6857076"/>
              <a:gd name="connsiteX240" fmla="*/ 4338752 w 6285685"/>
              <a:gd name="connsiteY240" fmla="*/ 1304312 h 6857076"/>
              <a:gd name="connsiteX241" fmla="*/ 3925952 w 6285685"/>
              <a:gd name="connsiteY241" fmla="*/ 1359274 h 6857076"/>
              <a:gd name="connsiteX242" fmla="*/ 3893308 w 6285685"/>
              <a:gd name="connsiteY242" fmla="*/ 1336843 h 6857076"/>
              <a:gd name="connsiteX243" fmla="*/ 3910982 w 6285685"/>
              <a:gd name="connsiteY243" fmla="*/ 1376889 h 6857076"/>
              <a:gd name="connsiteX244" fmla="*/ 3921158 w 6285685"/>
              <a:gd name="connsiteY244" fmla="*/ 1374179 h 6857076"/>
              <a:gd name="connsiteX245" fmla="*/ 3925952 w 6285685"/>
              <a:gd name="connsiteY245" fmla="*/ 1359274 h 6857076"/>
              <a:gd name="connsiteX246" fmla="*/ 3910922 w 6285685"/>
              <a:gd name="connsiteY246" fmla="*/ 1304312 h 6857076"/>
              <a:gd name="connsiteX247" fmla="*/ 3894361 w 6285685"/>
              <a:gd name="connsiteY247" fmla="*/ 1335024 h 6857076"/>
              <a:gd name="connsiteX248" fmla="*/ 3927234 w 6285685"/>
              <a:gd name="connsiteY248" fmla="*/ 1356407 h 6857076"/>
              <a:gd name="connsiteX249" fmla="*/ 3940972 w 6285685"/>
              <a:gd name="connsiteY249" fmla="*/ 1329371 h 6857076"/>
              <a:gd name="connsiteX250" fmla="*/ 3910922 w 6285685"/>
              <a:gd name="connsiteY250" fmla="*/ 1304312 h 6857076"/>
              <a:gd name="connsiteX251" fmla="*/ 4238608 w 6285685"/>
              <a:gd name="connsiteY251" fmla="*/ 1301652 h 6857076"/>
              <a:gd name="connsiteX252" fmla="*/ 4136460 w 6285685"/>
              <a:gd name="connsiteY252" fmla="*/ 1374174 h 6857076"/>
              <a:gd name="connsiteX253" fmla="*/ 4238608 w 6285685"/>
              <a:gd name="connsiteY253" fmla="*/ 1301652 h 6857076"/>
              <a:gd name="connsiteX254" fmla="*/ 4011126 w 6285685"/>
              <a:gd name="connsiteY254" fmla="*/ 1301652 h 6857076"/>
              <a:gd name="connsiteX255" fmla="*/ 4111227 w 6285685"/>
              <a:gd name="connsiteY255" fmla="*/ 1374174 h 6857076"/>
              <a:gd name="connsiteX256" fmla="*/ 4011126 w 6285685"/>
              <a:gd name="connsiteY256" fmla="*/ 1301652 h 6857076"/>
              <a:gd name="connsiteX257" fmla="*/ 4284165 w 6285685"/>
              <a:gd name="connsiteY257" fmla="*/ 1299507 h 6857076"/>
              <a:gd name="connsiteX258" fmla="*/ 4281401 w 6285685"/>
              <a:gd name="connsiteY258" fmla="*/ 1304312 h 6857076"/>
              <a:gd name="connsiteX259" fmla="*/ 4284165 w 6285685"/>
              <a:gd name="connsiteY259" fmla="*/ 1304312 h 6857076"/>
              <a:gd name="connsiteX260" fmla="*/ 4284165 w 6285685"/>
              <a:gd name="connsiteY260" fmla="*/ 1299507 h 6857076"/>
              <a:gd name="connsiteX261" fmla="*/ 3966167 w 6285685"/>
              <a:gd name="connsiteY261" fmla="*/ 1299507 h 6857076"/>
              <a:gd name="connsiteX262" fmla="*/ 3963403 w 6285685"/>
              <a:gd name="connsiteY262" fmla="*/ 1304312 h 6857076"/>
              <a:gd name="connsiteX263" fmla="*/ 3966167 w 6285685"/>
              <a:gd name="connsiteY263" fmla="*/ 1304312 h 6857076"/>
              <a:gd name="connsiteX264" fmla="*/ 3966167 w 6285685"/>
              <a:gd name="connsiteY264" fmla="*/ 1299507 h 6857076"/>
              <a:gd name="connsiteX265" fmla="*/ 4216123 w 6285685"/>
              <a:gd name="connsiteY265" fmla="*/ 1277136 h 6857076"/>
              <a:gd name="connsiteX266" fmla="*/ 4213956 w 6285685"/>
              <a:gd name="connsiteY266" fmla="*/ 1292041 h 6857076"/>
              <a:gd name="connsiteX267" fmla="*/ 4221542 w 6285685"/>
              <a:gd name="connsiteY267" fmla="*/ 1284596 h 6857076"/>
              <a:gd name="connsiteX268" fmla="*/ 4216123 w 6285685"/>
              <a:gd name="connsiteY268" fmla="*/ 1277136 h 6857076"/>
              <a:gd name="connsiteX269" fmla="*/ 4208662 w 6285685"/>
              <a:gd name="connsiteY269" fmla="*/ 1277136 h 6857076"/>
              <a:gd name="connsiteX270" fmla="*/ 4193632 w 6285685"/>
              <a:gd name="connsiteY270" fmla="*/ 1284596 h 6857076"/>
              <a:gd name="connsiteX271" fmla="*/ 4184026 w 6285685"/>
              <a:gd name="connsiteY271" fmla="*/ 1314472 h 6857076"/>
              <a:gd name="connsiteX272" fmla="*/ 4199051 w 6285685"/>
              <a:gd name="connsiteY272" fmla="*/ 1307000 h 6857076"/>
              <a:gd name="connsiteX273" fmla="*/ 4208662 w 6285685"/>
              <a:gd name="connsiteY273" fmla="*/ 1277136 h 6857076"/>
              <a:gd name="connsiteX274" fmla="*/ 4038309 w 6285685"/>
              <a:gd name="connsiteY274" fmla="*/ 1277136 h 6857076"/>
              <a:gd name="connsiteX275" fmla="*/ 4048577 w 6285685"/>
              <a:gd name="connsiteY275" fmla="*/ 1306968 h 6857076"/>
              <a:gd name="connsiteX276" fmla="*/ 4063563 w 6285685"/>
              <a:gd name="connsiteY276" fmla="*/ 1314472 h 6857076"/>
              <a:gd name="connsiteX277" fmla="*/ 4056102 w 6285685"/>
              <a:gd name="connsiteY277" fmla="*/ 1284596 h 6857076"/>
              <a:gd name="connsiteX278" fmla="*/ 4038309 w 6285685"/>
              <a:gd name="connsiteY278" fmla="*/ 1277136 h 6857076"/>
              <a:gd name="connsiteX279" fmla="*/ 4030902 w 6285685"/>
              <a:gd name="connsiteY279" fmla="*/ 1277136 h 6857076"/>
              <a:gd name="connsiteX280" fmla="*/ 4026053 w 6285685"/>
              <a:gd name="connsiteY280" fmla="*/ 1284596 h 6857076"/>
              <a:gd name="connsiteX281" fmla="*/ 4033492 w 6285685"/>
              <a:gd name="connsiteY281" fmla="*/ 1292100 h 6857076"/>
              <a:gd name="connsiteX282" fmla="*/ 4030902 w 6285685"/>
              <a:gd name="connsiteY282" fmla="*/ 1277136 h 6857076"/>
              <a:gd name="connsiteX283" fmla="*/ 4368796 w 6285685"/>
              <a:gd name="connsiteY283" fmla="*/ 1269610 h 6857076"/>
              <a:gd name="connsiteX284" fmla="*/ 4341337 w 6285685"/>
              <a:gd name="connsiteY284" fmla="*/ 1294202 h 6857076"/>
              <a:gd name="connsiteX285" fmla="*/ 4361216 w 6285685"/>
              <a:gd name="connsiteY285" fmla="*/ 1331538 h 6857076"/>
              <a:gd name="connsiteX286" fmla="*/ 4384206 w 6285685"/>
              <a:gd name="connsiteY286" fmla="*/ 1292041 h 6857076"/>
              <a:gd name="connsiteX287" fmla="*/ 4368796 w 6285685"/>
              <a:gd name="connsiteY287" fmla="*/ 1269610 h 6857076"/>
              <a:gd name="connsiteX288" fmla="*/ 4318911 w 6285685"/>
              <a:gd name="connsiteY288" fmla="*/ 1269610 h 6857076"/>
              <a:gd name="connsiteX289" fmla="*/ 4288981 w 6285685"/>
              <a:gd name="connsiteY289" fmla="*/ 1294202 h 6857076"/>
              <a:gd name="connsiteX290" fmla="*/ 4291626 w 6285685"/>
              <a:gd name="connsiteY290" fmla="*/ 1304361 h 6857076"/>
              <a:gd name="connsiteX291" fmla="*/ 4308703 w 6285685"/>
              <a:gd name="connsiteY291" fmla="*/ 1304361 h 6857076"/>
              <a:gd name="connsiteX292" fmla="*/ 4311450 w 6285685"/>
              <a:gd name="connsiteY292" fmla="*/ 1307000 h 6857076"/>
              <a:gd name="connsiteX293" fmla="*/ 4301237 w 6285685"/>
              <a:gd name="connsiteY293" fmla="*/ 1321927 h 6857076"/>
              <a:gd name="connsiteX294" fmla="*/ 4306596 w 6285685"/>
              <a:gd name="connsiteY294" fmla="*/ 1324034 h 6857076"/>
              <a:gd name="connsiteX295" fmla="*/ 4336645 w 6285685"/>
              <a:gd name="connsiteY295" fmla="*/ 1294202 h 6857076"/>
              <a:gd name="connsiteX296" fmla="*/ 4318911 w 6285685"/>
              <a:gd name="connsiteY296" fmla="*/ 1269610 h 6857076"/>
              <a:gd name="connsiteX297" fmla="*/ 3933527 w 6285685"/>
              <a:gd name="connsiteY297" fmla="*/ 1269610 h 6857076"/>
              <a:gd name="connsiteX298" fmla="*/ 3915739 w 6285685"/>
              <a:gd name="connsiteY298" fmla="*/ 1294202 h 6857076"/>
              <a:gd name="connsiteX299" fmla="*/ 3945788 w 6285685"/>
              <a:gd name="connsiteY299" fmla="*/ 1324034 h 6857076"/>
              <a:gd name="connsiteX300" fmla="*/ 3945788 w 6285685"/>
              <a:gd name="connsiteY300" fmla="*/ 1321927 h 6857076"/>
              <a:gd name="connsiteX301" fmla="*/ 3936177 w 6285685"/>
              <a:gd name="connsiteY301" fmla="*/ 1307000 h 6857076"/>
              <a:gd name="connsiteX302" fmla="*/ 3938382 w 6285685"/>
              <a:gd name="connsiteY302" fmla="*/ 1304361 h 6857076"/>
              <a:gd name="connsiteX303" fmla="*/ 3956002 w 6285685"/>
              <a:gd name="connsiteY303" fmla="*/ 1304361 h 6857076"/>
              <a:gd name="connsiteX304" fmla="*/ 3958668 w 6285685"/>
              <a:gd name="connsiteY304" fmla="*/ 1294207 h 6857076"/>
              <a:gd name="connsiteX305" fmla="*/ 3933527 w 6285685"/>
              <a:gd name="connsiteY305" fmla="*/ 1269610 h 6857076"/>
              <a:gd name="connsiteX306" fmla="*/ 3878348 w 6285685"/>
              <a:gd name="connsiteY306" fmla="*/ 1269610 h 6857076"/>
              <a:gd name="connsiteX307" fmla="*/ 3868678 w 6285685"/>
              <a:gd name="connsiteY307" fmla="*/ 1292041 h 6857076"/>
              <a:gd name="connsiteX308" fmla="*/ 3888513 w 6285685"/>
              <a:gd name="connsiteY308" fmla="*/ 1331538 h 6857076"/>
              <a:gd name="connsiteX309" fmla="*/ 3906128 w 6285685"/>
              <a:gd name="connsiteY309" fmla="*/ 1294148 h 6857076"/>
              <a:gd name="connsiteX310" fmla="*/ 3878348 w 6285685"/>
              <a:gd name="connsiteY310" fmla="*/ 1269610 h 6857076"/>
              <a:gd name="connsiteX311" fmla="*/ 3938327 w 6285685"/>
              <a:gd name="connsiteY311" fmla="*/ 1256909 h 6857076"/>
              <a:gd name="connsiteX312" fmla="*/ 3981197 w 6285685"/>
              <a:gd name="connsiteY312" fmla="*/ 1304361 h 6857076"/>
              <a:gd name="connsiteX313" fmla="*/ 4003622 w 6285685"/>
              <a:gd name="connsiteY313" fmla="*/ 1307000 h 6857076"/>
              <a:gd name="connsiteX314" fmla="*/ 4000799 w 6285685"/>
              <a:gd name="connsiteY314" fmla="*/ 1292041 h 6857076"/>
              <a:gd name="connsiteX315" fmla="*/ 4026053 w 6285685"/>
              <a:gd name="connsiteY315" fmla="*/ 1299507 h 6857076"/>
              <a:gd name="connsiteX316" fmla="*/ 3938327 w 6285685"/>
              <a:gd name="connsiteY316" fmla="*/ 1256909 h 6857076"/>
              <a:gd name="connsiteX317" fmla="*/ 4306656 w 6285685"/>
              <a:gd name="connsiteY317" fmla="*/ 1254764 h 6857076"/>
              <a:gd name="connsiteX318" fmla="*/ 4221542 w 6285685"/>
              <a:gd name="connsiteY318" fmla="*/ 1296857 h 6857076"/>
              <a:gd name="connsiteX319" fmla="*/ 4251412 w 6285685"/>
              <a:gd name="connsiteY319" fmla="*/ 1289445 h 6857076"/>
              <a:gd name="connsiteX320" fmla="*/ 4243945 w 6285685"/>
              <a:gd name="connsiteY320" fmla="*/ 1304361 h 6857076"/>
              <a:gd name="connsiteX321" fmla="*/ 4271247 w 6285685"/>
              <a:gd name="connsiteY321" fmla="*/ 1301711 h 6857076"/>
              <a:gd name="connsiteX322" fmla="*/ 4306656 w 6285685"/>
              <a:gd name="connsiteY322" fmla="*/ 1254764 h 6857076"/>
              <a:gd name="connsiteX323" fmla="*/ 3998871 w 6285685"/>
              <a:gd name="connsiteY323" fmla="*/ 1252055 h 6857076"/>
              <a:gd name="connsiteX324" fmla="*/ 3993506 w 6285685"/>
              <a:gd name="connsiteY324" fmla="*/ 1264316 h 6857076"/>
              <a:gd name="connsiteX325" fmla="*/ 4018701 w 6285685"/>
              <a:gd name="connsiteY325" fmla="*/ 1279242 h 6857076"/>
              <a:gd name="connsiteX326" fmla="*/ 4026146 w 6285685"/>
              <a:gd name="connsiteY326" fmla="*/ 1281892 h 6857076"/>
              <a:gd name="connsiteX327" fmla="*/ 4028915 w 6285685"/>
              <a:gd name="connsiteY327" fmla="*/ 1274426 h 6857076"/>
              <a:gd name="connsiteX328" fmla="*/ 3998871 w 6285685"/>
              <a:gd name="connsiteY328" fmla="*/ 1252055 h 6857076"/>
              <a:gd name="connsiteX329" fmla="*/ 4191525 w 6285685"/>
              <a:gd name="connsiteY329" fmla="*/ 1244654 h 6857076"/>
              <a:gd name="connsiteX330" fmla="*/ 4146028 w 6285685"/>
              <a:gd name="connsiteY330" fmla="*/ 1292041 h 6857076"/>
              <a:gd name="connsiteX331" fmla="*/ 4138387 w 6285685"/>
              <a:gd name="connsiteY331" fmla="*/ 1354458 h 6857076"/>
              <a:gd name="connsiteX332" fmla="*/ 4169001 w 6285685"/>
              <a:gd name="connsiteY332" fmla="*/ 1321927 h 6857076"/>
              <a:gd name="connsiteX333" fmla="*/ 4191525 w 6285685"/>
              <a:gd name="connsiteY333" fmla="*/ 1244654 h 6857076"/>
              <a:gd name="connsiteX334" fmla="*/ 4161106 w 6285685"/>
              <a:gd name="connsiteY334" fmla="*/ 1244654 h 6857076"/>
              <a:gd name="connsiteX335" fmla="*/ 4146028 w 6285685"/>
              <a:gd name="connsiteY335" fmla="*/ 1259521 h 6857076"/>
              <a:gd name="connsiteX336" fmla="*/ 4148623 w 6285685"/>
              <a:gd name="connsiteY336" fmla="*/ 1277136 h 6857076"/>
              <a:gd name="connsiteX337" fmla="*/ 4158891 w 6285685"/>
              <a:gd name="connsiteY337" fmla="*/ 1262165 h 6857076"/>
              <a:gd name="connsiteX338" fmla="*/ 4161106 w 6285685"/>
              <a:gd name="connsiteY338" fmla="*/ 1244654 h 6857076"/>
              <a:gd name="connsiteX339" fmla="*/ 4093607 w 6285685"/>
              <a:gd name="connsiteY339" fmla="*/ 1244654 h 6857076"/>
              <a:gd name="connsiteX340" fmla="*/ 4091392 w 6285685"/>
              <a:gd name="connsiteY340" fmla="*/ 1262165 h 6857076"/>
              <a:gd name="connsiteX341" fmla="*/ 4101051 w 6285685"/>
              <a:gd name="connsiteY341" fmla="*/ 1277136 h 6857076"/>
              <a:gd name="connsiteX342" fmla="*/ 4103766 w 6285685"/>
              <a:gd name="connsiteY342" fmla="*/ 1259521 h 6857076"/>
              <a:gd name="connsiteX343" fmla="*/ 4093607 w 6285685"/>
              <a:gd name="connsiteY343" fmla="*/ 1244654 h 6857076"/>
              <a:gd name="connsiteX344" fmla="*/ 4058747 w 6285685"/>
              <a:gd name="connsiteY344" fmla="*/ 1244654 h 6857076"/>
              <a:gd name="connsiteX345" fmla="*/ 4078528 w 6285685"/>
              <a:gd name="connsiteY345" fmla="*/ 1321927 h 6857076"/>
              <a:gd name="connsiteX346" fmla="*/ 4108577 w 6285685"/>
              <a:gd name="connsiteY346" fmla="*/ 1354458 h 6857076"/>
              <a:gd name="connsiteX347" fmla="*/ 4100959 w 6285685"/>
              <a:gd name="connsiteY347" fmla="*/ 1292041 h 6857076"/>
              <a:gd name="connsiteX348" fmla="*/ 4058747 w 6285685"/>
              <a:gd name="connsiteY348" fmla="*/ 1244654 h 6857076"/>
              <a:gd name="connsiteX349" fmla="*/ 4401376 w 6285685"/>
              <a:gd name="connsiteY349" fmla="*/ 1237188 h 6857076"/>
              <a:gd name="connsiteX350" fmla="*/ 4376142 w 6285685"/>
              <a:gd name="connsiteY350" fmla="*/ 1267014 h 6857076"/>
              <a:gd name="connsiteX351" fmla="*/ 4384146 w 6285685"/>
              <a:gd name="connsiteY351" fmla="*/ 1284596 h 6857076"/>
              <a:gd name="connsiteX352" fmla="*/ 4401316 w 6285685"/>
              <a:gd name="connsiteY352" fmla="*/ 1239865 h 6857076"/>
              <a:gd name="connsiteX353" fmla="*/ 4401376 w 6285685"/>
              <a:gd name="connsiteY353" fmla="*/ 1237188 h 6857076"/>
              <a:gd name="connsiteX354" fmla="*/ 3848413 w 6285685"/>
              <a:gd name="connsiteY354" fmla="*/ 1237188 h 6857076"/>
              <a:gd name="connsiteX355" fmla="*/ 3846252 w 6285685"/>
              <a:gd name="connsiteY355" fmla="*/ 1239865 h 6857076"/>
              <a:gd name="connsiteX356" fmla="*/ 3863318 w 6285685"/>
              <a:gd name="connsiteY356" fmla="*/ 1284596 h 6857076"/>
              <a:gd name="connsiteX357" fmla="*/ 3873494 w 6285685"/>
              <a:gd name="connsiteY357" fmla="*/ 1267014 h 6857076"/>
              <a:gd name="connsiteX358" fmla="*/ 3848413 w 6285685"/>
              <a:gd name="connsiteY358" fmla="*/ 1237188 h 6857076"/>
              <a:gd name="connsiteX359" fmla="*/ 4161106 w 6285685"/>
              <a:gd name="connsiteY359" fmla="*/ 1234500 h 6857076"/>
              <a:gd name="connsiteX360" fmla="*/ 4166292 w 6285685"/>
              <a:gd name="connsiteY360" fmla="*/ 1252055 h 6857076"/>
              <a:gd name="connsiteX361" fmla="*/ 4171103 w 6285685"/>
              <a:gd name="connsiteY361" fmla="*/ 1234500 h 6857076"/>
              <a:gd name="connsiteX362" fmla="*/ 4161106 w 6285685"/>
              <a:gd name="connsiteY362" fmla="*/ 1234500 h 6857076"/>
              <a:gd name="connsiteX363" fmla="*/ 4081238 w 6285685"/>
              <a:gd name="connsiteY363" fmla="*/ 1234500 h 6857076"/>
              <a:gd name="connsiteX364" fmla="*/ 4081238 w 6285685"/>
              <a:gd name="connsiteY364" fmla="*/ 1252055 h 6857076"/>
              <a:gd name="connsiteX365" fmla="*/ 4088856 w 6285685"/>
              <a:gd name="connsiteY365" fmla="*/ 1234500 h 6857076"/>
              <a:gd name="connsiteX366" fmla="*/ 4081238 w 6285685"/>
              <a:gd name="connsiteY366" fmla="*/ 1234500 h 6857076"/>
              <a:gd name="connsiteX367" fmla="*/ 3900926 w 6285685"/>
              <a:gd name="connsiteY367" fmla="*/ 1234500 h 6857076"/>
              <a:gd name="connsiteX368" fmla="*/ 3883702 w 6285685"/>
              <a:gd name="connsiteY368" fmla="*/ 1266971 h 6857076"/>
              <a:gd name="connsiteX369" fmla="*/ 3908338 w 6285685"/>
              <a:gd name="connsiteY369" fmla="*/ 1294148 h 6857076"/>
              <a:gd name="connsiteX370" fmla="*/ 3926012 w 6285685"/>
              <a:gd name="connsiteY370" fmla="*/ 1264316 h 6857076"/>
              <a:gd name="connsiteX371" fmla="*/ 3900926 w 6285685"/>
              <a:gd name="connsiteY371" fmla="*/ 1234500 h 6857076"/>
              <a:gd name="connsiteX372" fmla="*/ 4346153 w 6285685"/>
              <a:gd name="connsiteY372" fmla="*/ 1231785 h 6857076"/>
              <a:gd name="connsiteX373" fmla="*/ 4321675 w 6285685"/>
              <a:gd name="connsiteY373" fmla="*/ 1262165 h 6857076"/>
              <a:gd name="connsiteX374" fmla="*/ 4338752 w 6285685"/>
              <a:gd name="connsiteY374" fmla="*/ 1289326 h 6857076"/>
              <a:gd name="connsiteX375" fmla="*/ 4366575 w 6285685"/>
              <a:gd name="connsiteY375" fmla="*/ 1264316 h 6857076"/>
              <a:gd name="connsiteX376" fmla="*/ 4346153 w 6285685"/>
              <a:gd name="connsiteY376" fmla="*/ 1231785 h 6857076"/>
              <a:gd name="connsiteX377" fmla="*/ 4126192 w 6285685"/>
              <a:gd name="connsiteY377" fmla="*/ 1229683 h 6857076"/>
              <a:gd name="connsiteX378" fmla="*/ 4108577 w 6285685"/>
              <a:gd name="connsiteY378" fmla="*/ 1296857 h 6857076"/>
              <a:gd name="connsiteX379" fmla="*/ 4126192 w 6285685"/>
              <a:gd name="connsiteY379" fmla="*/ 1371464 h 6857076"/>
              <a:gd name="connsiteX380" fmla="*/ 4141216 w 6285685"/>
              <a:gd name="connsiteY380" fmla="*/ 1296857 h 6857076"/>
              <a:gd name="connsiteX381" fmla="*/ 4126192 w 6285685"/>
              <a:gd name="connsiteY381" fmla="*/ 1229683 h 6857076"/>
              <a:gd name="connsiteX382" fmla="*/ 4251471 w 6285685"/>
              <a:gd name="connsiteY382" fmla="*/ 1249400 h 6857076"/>
              <a:gd name="connsiteX383" fmla="*/ 4221574 w 6285685"/>
              <a:gd name="connsiteY383" fmla="*/ 1271771 h 6857076"/>
              <a:gd name="connsiteX384" fmla="*/ 4228981 w 6285685"/>
              <a:gd name="connsiteY384" fmla="*/ 1279242 h 6857076"/>
              <a:gd name="connsiteX385" fmla="*/ 4259030 w 6285685"/>
              <a:gd name="connsiteY385" fmla="*/ 1262165 h 6857076"/>
              <a:gd name="connsiteX386" fmla="*/ 4251471 w 6285685"/>
              <a:gd name="connsiteY386" fmla="*/ 1249400 h 6857076"/>
              <a:gd name="connsiteX387" fmla="*/ 4281461 w 6285685"/>
              <a:gd name="connsiteY387" fmla="*/ 1224330 h 6857076"/>
              <a:gd name="connsiteX388" fmla="*/ 4251471 w 6285685"/>
              <a:gd name="connsiteY388" fmla="*/ 1249400 h 6857076"/>
              <a:gd name="connsiteX389" fmla="*/ 4261071 w 6285685"/>
              <a:gd name="connsiteY389" fmla="*/ 1259521 h 6857076"/>
              <a:gd name="connsiteX390" fmla="*/ 4299076 w 6285685"/>
              <a:gd name="connsiteY390" fmla="*/ 1249400 h 6857076"/>
              <a:gd name="connsiteX391" fmla="*/ 4281461 w 6285685"/>
              <a:gd name="connsiteY391" fmla="*/ 1224330 h 6857076"/>
              <a:gd name="connsiteX392" fmla="*/ 4216123 w 6285685"/>
              <a:gd name="connsiteY392" fmla="*/ 1219573 h 6857076"/>
              <a:gd name="connsiteX393" fmla="*/ 4208710 w 6285685"/>
              <a:gd name="connsiteY393" fmla="*/ 1262225 h 6857076"/>
              <a:gd name="connsiteX394" fmla="*/ 4218767 w 6285685"/>
              <a:gd name="connsiteY394" fmla="*/ 1271831 h 6857076"/>
              <a:gd name="connsiteX395" fmla="*/ 4243945 w 6285685"/>
              <a:gd name="connsiteY395" fmla="*/ 1249459 h 6857076"/>
              <a:gd name="connsiteX396" fmla="*/ 4218767 w 6285685"/>
              <a:gd name="connsiteY396" fmla="*/ 1219633 h 6857076"/>
              <a:gd name="connsiteX397" fmla="*/ 4216123 w 6285685"/>
              <a:gd name="connsiteY397" fmla="*/ 1219633 h 6857076"/>
              <a:gd name="connsiteX398" fmla="*/ 4216123 w 6285685"/>
              <a:gd name="connsiteY398" fmla="*/ 1219573 h 6857076"/>
              <a:gd name="connsiteX399" fmla="*/ 4026146 w 6285685"/>
              <a:gd name="connsiteY399" fmla="*/ 1216863 h 6857076"/>
              <a:gd name="connsiteX400" fmla="*/ 4000913 w 6285685"/>
              <a:gd name="connsiteY400" fmla="*/ 1247238 h 6857076"/>
              <a:gd name="connsiteX401" fmla="*/ 4016991 w 6285685"/>
              <a:gd name="connsiteY401" fmla="*/ 1258462 h 6857076"/>
              <a:gd name="connsiteX402" fmla="*/ 4018701 w 6285685"/>
              <a:gd name="connsiteY402" fmla="*/ 1259521 h 6857076"/>
              <a:gd name="connsiteX403" fmla="*/ 4030956 w 6285685"/>
              <a:gd name="connsiteY403" fmla="*/ 1269610 h 6857076"/>
              <a:gd name="connsiteX404" fmla="*/ 4038368 w 6285685"/>
              <a:gd name="connsiteY404" fmla="*/ 1259521 h 6857076"/>
              <a:gd name="connsiteX405" fmla="*/ 4030956 w 6285685"/>
              <a:gd name="connsiteY405" fmla="*/ 1219573 h 6857076"/>
              <a:gd name="connsiteX406" fmla="*/ 4030956 w 6285685"/>
              <a:gd name="connsiteY406" fmla="*/ 1216863 h 6857076"/>
              <a:gd name="connsiteX407" fmla="*/ 4026146 w 6285685"/>
              <a:gd name="connsiteY407" fmla="*/ 1216863 h 6857076"/>
              <a:gd name="connsiteX408" fmla="*/ 4161106 w 6285685"/>
              <a:gd name="connsiteY408" fmla="*/ 1201958 h 6857076"/>
              <a:gd name="connsiteX409" fmla="*/ 4158891 w 6285685"/>
              <a:gd name="connsiteY409" fmla="*/ 1216863 h 6857076"/>
              <a:gd name="connsiteX410" fmla="*/ 4171146 w 6285685"/>
              <a:gd name="connsiteY410" fmla="*/ 1219573 h 6857076"/>
              <a:gd name="connsiteX411" fmla="*/ 4173850 w 6285685"/>
              <a:gd name="connsiteY411" fmla="*/ 1204608 h 6857076"/>
              <a:gd name="connsiteX412" fmla="*/ 4161106 w 6285685"/>
              <a:gd name="connsiteY412" fmla="*/ 1201958 h 6857076"/>
              <a:gd name="connsiteX413" fmla="*/ 4088796 w 6285685"/>
              <a:gd name="connsiteY413" fmla="*/ 1201958 h 6857076"/>
              <a:gd name="connsiteX414" fmla="*/ 4078528 w 6285685"/>
              <a:gd name="connsiteY414" fmla="*/ 1204608 h 6857076"/>
              <a:gd name="connsiteX415" fmla="*/ 4078528 w 6285685"/>
              <a:gd name="connsiteY415" fmla="*/ 1219573 h 6857076"/>
              <a:gd name="connsiteX416" fmla="*/ 4088796 w 6285685"/>
              <a:gd name="connsiteY416" fmla="*/ 1216923 h 6857076"/>
              <a:gd name="connsiteX417" fmla="*/ 4088796 w 6285685"/>
              <a:gd name="connsiteY417" fmla="*/ 1201958 h 6857076"/>
              <a:gd name="connsiteX418" fmla="*/ 4376202 w 6285685"/>
              <a:gd name="connsiteY418" fmla="*/ 1199851 h 6857076"/>
              <a:gd name="connsiteX419" fmla="*/ 4348901 w 6285685"/>
              <a:gd name="connsiteY419" fmla="*/ 1229683 h 6857076"/>
              <a:gd name="connsiteX420" fmla="*/ 4374150 w 6285685"/>
              <a:gd name="connsiteY420" fmla="*/ 1264375 h 6857076"/>
              <a:gd name="connsiteX421" fmla="*/ 4399236 w 6285685"/>
              <a:gd name="connsiteY421" fmla="*/ 1234500 h 6857076"/>
              <a:gd name="connsiteX422" fmla="*/ 4376202 w 6285685"/>
              <a:gd name="connsiteY422" fmla="*/ 1199851 h 6857076"/>
              <a:gd name="connsiteX423" fmla="*/ 3870882 w 6285685"/>
              <a:gd name="connsiteY423" fmla="*/ 1199851 h 6857076"/>
              <a:gd name="connsiteX424" fmla="*/ 3853653 w 6285685"/>
              <a:gd name="connsiteY424" fmla="*/ 1234500 h 6857076"/>
              <a:gd name="connsiteX425" fmla="*/ 3878348 w 6285685"/>
              <a:gd name="connsiteY425" fmla="*/ 1262165 h 6857076"/>
              <a:gd name="connsiteX426" fmla="*/ 3898727 w 6285685"/>
              <a:gd name="connsiteY426" fmla="*/ 1229683 h 6857076"/>
              <a:gd name="connsiteX427" fmla="*/ 3870882 w 6285685"/>
              <a:gd name="connsiteY427" fmla="*/ 1199851 h 6857076"/>
              <a:gd name="connsiteX428" fmla="*/ 4121441 w 6285685"/>
              <a:gd name="connsiteY428" fmla="*/ 1192407 h 6857076"/>
              <a:gd name="connsiteX429" fmla="*/ 4113991 w 6285685"/>
              <a:gd name="connsiteY429" fmla="*/ 1201958 h 6857076"/>
              <a:gd name="connsiteX430" fmla="*/ 4121441 w 6285685"/>
              <a:gd name="connsiteY430" fmla="*/ 1209414 h 6857076"/>
              <a:gd name="connsiteX431" fmla="*/ 4131041 w 6285685"/>
              <a:gd name="connsiteY431" fmla="*/ 1201958 h 6857076"/>
              <a:gd name="connsiteX432" fmla="*/ 4121441 w 6285685"/>
              <a:gd name="connsiteY432" fmla="*/ 1192407 h 6857076"/>
              <a:gd name="connsiteX433" fmla="*/ 4314095 w 6285685"/>
              <a:gd name="connsiteY433" fmla="*/ 1189697 h 6857076"/>
              <a:gd name="connsiteX434" fmla="*/ 4288981 w 6285685"/>
              <a:gd name="connsiteY434" fmla="*/ 1219573 h 6857076"/>
              <a:gd name="connsiteX435" fmla="*/ 4311450 w 6285685"/>
              <a:gd name="connsiteY435" fmla="*/ 1249400 h 6857076"/>
              <a:gd name="connsiteX436" fmla="*/ 4316261 w 6285685"/>
              <a:gd name="connsiteY436" fmla="*/ 1249400 h 6857076"/>
              <a:gd name="connsiteX437" fmla="*/ 4314062 w 6285685"/>
              <a:gd name="connsiteY437" fmla="*/ 1256871 h 6857076"/>
              <a:gd name="connsiteX438" fmla="*/ 4316261 w 6285685"/>
              <a:gd name="connsiteY438" fmla="*/ 1259521 h 6857076"/>
              <a:gd name="connsiteX439" fmla="*/ 4344166 w 6285685"/>
              <a:gd name="connsiteY439" fmla="*/ 1231785 h 6857076"/>
              <a:gd name="connsiteX440" fmla="*/ 4314095 w 6285685"/>
              <a:gd name="connsiteY440" fmla="*/ 1189697 h 6857076"/>
              <a:gd name="connsiteX441" fmla="*/ 3943583 w 6285685"/>
              <a:gd name="connsiteY441" fmla="*/ 1247238 h 6857076"/>
              <a:gd name="connsiteX442" fmla="*/ 3986007 w 6285685"/>
              <a:gd name="connsiteY442" fmla="*/ 1256909 h 6857076"/>
              <a:gd name="connsiteX443" fmla="*/ 3993452 w 6285685"/>
              <a:gd name="connsiteY443" fmla="*/ 1247238 h 6857076"/>
              <a:gd name="connsiteX444" fmla="*/ 3966226 w 6285685"/>
              <a:gd name="connsiteY444" fmla="*/ 1222223 h 6857076"/>
              <a:gd name="connsiteX445" fmla="*/ 3943583 w 6285685"/>
              <a:gd name="connsiteY445" fmla="*/ 1247238 h 6857076"/>
              <a:gd name="connsiteX446" fmla="*/ 3936177 w 6285685"/>
              <a:gd name="connsiteY446" fmla="*/ 1187042 h 6857076"/>
              <a:gd name="connsiteX447" fmla="*/ 3906128 w 6285685"/>
              <a:gd name="connsiteY447" fmla="*/ 1229683 h 6857076"/>
              <a:gd name="connsiteX448" fmla="*/ 3930763 w 6285685"/>
              <a:gd name="connsiteY448" fmla="*/ 1259559 h 6857076"/>
              <a:gd name="connsiteX449" fmla="*/ 3936177 w 6285685"/>
              <a:gd name="connsiteY449" fmla="*/ 1254705 h 6857076"/>
              <a:gd name="connsiteX450" fmla="*/ 3933527 w 6285685"/>
              <a:gd name="connsiteY450" fmla="*/ 1247238 h 6857076"/>
              <a:gd name="connsiteX451" fmla="*/ 3943583 w 6285685"/>
              <a:gd name="connsiteY451" fmla="*/ 1247238 h 6857076"/>
              <a:gd name="connsiteX452" fmla="*/ 3961318 w 6285685"/>
              <a:gd name="connsiteY452" fmla="*/ 1216863 h 6857076"/>
              <a:gd name="connsiteX453" fmla="*/ 3936177 w 6285685"/>
              <a:gd name="connsiteY453" fmla="*/ 1187042 h 6857076"/>
              <a:gd name="connsiteX454" fmla="*/ 4253627 w 6285685"/>
              <a:gd name="connsiteY454" fmla="*/ 1184952 h 6857076"/>
              <a:gd name="connsiteX455" fmla="*/ 4223562 w 6285685"/>
              <a:gd name="connsiteY455" fmla="*/ 1214778 h 6857076"/>
              <a:gd name="connsiteX456" fmla="*/ 4251471 w 6285685"/>
              <a:gd name="connsiteY456" fmla="*/ 1244654 h 6857076"/>
              <a:gd name="connsiteX457" fmla="*/ 4281461 w 6285685"/>
              <a:gd name="connsiteY457" fmla="*/ 1219573 h 6857076"/>
              <a:gd name="connsiteX458" fmla="*/ 4253627 w 6285685"/>
              <a:gd name="connsiteY458" fmla="*/ 1184952 h 6857076"/>
              <a:gd name="connsiteX459" fmla="*/ 3998871 w 6285685"/>
              <a:gd name="connsiteY459" fmla="*/ 1184952 h 6857076"/>
              <a:gd name="connsiteX460" fmla="*/ 3971021 w 6285685"/>
              <a:gd name="connsiteY460" fmla="*/ 1219573 h 6857076"/>
              <a:gd name="connsiteX461" fmla="*/ 3998871 w 6285685"/>
              <a:gd name="connsiteY461" fmla="*/ 1244703 h 6857076"/>
              <a:gd name="connsiteX462" fmla="*/ 4023555 w 6285685"/>
              <a:gd name="connsiteY462" fmla="*/ 1214816 h 6857076"/>
              <a:gd name="connsiteX463" fmla="*/ 3998871 w 6285685"/>
              <a:gd name="connsiteY463" fmla="*/ 1184952 h 6857076"/>
              <a:gd name="connsiteX464" fmla="*/ 4143861 w 6285685"/>
              <a:gd name="connsiteY464" fmla="*/ 1177420 h 6857076"/>
              <a:gd name="connsiteX465" fmla="*/ 4133652 w 6285685"/>
              <a:gd name="connsiteY465" fmla="*/ 1189697 h 6857076"/>
              <a:gd name="connsiteX466" fmla="*/ 4141216 w 6285685"/>
              <a:gd name="connsiteY466" fmla="*/ 1204608 h 6857076"/>
              <a:gd name="connsiteX467" fmla="*/ 4126192 w 6285685"/>
              <a:gd name="connsiteY467" fmla="*/ 1219573 h 6857076"/>
              <a:gd name="connsiteX468" fmla="*/ 4141216 w 6285685"/>
              <a:gd name="connsiteY468" fmla="*/ 1252055 h 6857076"/>
              <a:gd name="connsiteX469" fmla="*/ 4143861 w 6285685"/>
              <a:gd name="connsiteY469" fmla="*/ 1177420 h 6857076"/>
              <a:gd name="connsiteX470" fmla="*/ 4106411 w 6285685"/>
              <a:gd name="connsiteY470" fmla="*/ 1177420 h 6857076"/>
              <a:gd name="connsiteX471" fmla="*/ 4108577 w 6285685"/>
              <a:gd name="connsiteY471" fmla="*/ 1252055 h 6857076"/>
              <a:gd name="connsiteX472" fmla="*/ 4121381 w 6285685"/>
              <a:gd name="connsiteY472" fmla="*/ 1219573 h 6857076"/>
              <a:gd name="connsiteX473" fmla="*/ 4111227 w 6285685"/>
              <a:gd name="connsiteY473" fmla="*/ 1201958 h 6857076"/>
              <a:gd name="connsiteX474" fmla="*/ 4113931 w 6285685"/>
              <a:gd name="connsiteY474" fmla="*/ 1186999 h 6857076"/>
              <a:gd name="connsiteX475" fmla="*/ 4106411 w 6285685"/>
              <a:gd name="connsiteY475" fmla="*/ 1177420 h 6857076"/>
              <a:gd name="connsiteX476" fmla="*/ 4161106 w 6285685"/>
              <a:gd name="connsiteY476" fmla="*/ 1174771 h 6857076"/>
              <a:gd name="connsiteX477" fmla="*/ 4161106 w 6285685"/>
              <a:gd name="connsiteY477" fmla="*/ 1192407 h 6857076"/>
              <a:gd name="connsiteX478" fmla="*/ 4173850 w 6285685"/>
              <a:gd name="connsiteY478" fmla="*/ 1194492 h 6857076"/>
              <a:gd name="connsiteX479" fmla="*/ 4176462 w 6285685"/>
              <a:gd name="connsiteY479" fmla="*/ 1177480 h 6857076"/>
              <a:gd name="connsiteX480" fmla="*/ 4161106 w 6285685"/>
              <a:gd name="connsiteY480" fmla="*/ 1174771 h 6857076"/>
              <a:gd name="connsiteX481" fmla="*/ 4085973 w 6285685"/>
              <a:gd name="connsiteY481" fmla="*/ 1174771 h 6857076"/>
              <a:gd name="connsiteX482" fmla="*/ 4073717 w 6285685"/>
              <a:gd name="connsiteY482" fmla="*/ 1177420 h 6857076"/>
              <a:gd name="connsiteX483" fmla="*/ 4073717 w 6285685"/>
              <a:gd name="connsiteY483" fmla="*/ 1194492 h 6857076"/>
              <a:gd name="connsiteX484" fmla="*/ 4088796 w 6285685"/>
              <a:gd name="connsiteY484" fmla="*/ 1192347 h 6857076"/>
              <a:gd name="connsiteX485" fmla="*/ 4085973 w 6285685"/>
              <a:gd name="connsiteY485" fmla="*/ 1174771 h 6857076"/>
              <a:gd name="connsiteX486" fmla="*/ 4018701 w 6285685"/>
              <a:gd name="connsiteY486" fmla="*/ 1164627 h 6857076"/>
              <a:gd name="connsiteX487" fmla="*/ 4000913 w 6285685"/>
              <a:gd name="connsiteY487" fmla="*/ 1182237 h 6857076"/>
              <a:gd name="connsiteX488" fmla="*/ 4026146 w 6285685"/>
              <a:gd name="connsiteY488" fmla="*/ 1207312 h 6857076"/>
              <a:gd name="connsiteX489" fmla="*/ 4018701 w 6285685"/>
              <a:gd name="connsiteY489" fmla="*/ 1164627 h 6857076"/>
              <a:gd name="connsiteX490" fmla="*/ 4231142 w 6285685"/>
              <a:gd name="connsiteY490" fmla="*/ 1162580 h 6857076"/>
              <a:gd name="connsiteX491" fmla="*/ 4218827 w 6285685"/>
              <a:gd name="connsiteY491" fmla="*/ 1204613 h 6857076"/>
              <a:gd name="connsiteX492" fmla="*/ 4248756 w 6285685"/>
              <a:gd name="connsiteY492" fmla="*/ 1179647 h 6857076"/>
              <a:gd name="connsiteX493" fmla="*/ 4231142 w 6285685"/>
              <a:gd name="connsiteY493" fmla="*/ 1162580 h 6857076"/>
              <a:gd name="connsiteX494" fmla="*/ 4121441 w 6285685"/>
              <a:gd name="connsiteY494" fmla="*/ 1162580 h 6857076"/>
              <a:gd name="connsiteX495" fmla="*/ 4111227 w 6285685"/>
              <a:gd name="connsiteY495" fmla="*/ 1172175 h 6857076"/>
              <a:gd name="connsiteX496" fmla="*/ 4121441 w 6285685"/>
              <a:gd name="connsiteY496" fmla="*/ 1182296 h 6857076"/>
              <a:gd name="connsiteX497" fmla="*/ 4131041 w 6285685"/>
              <a:gd name="connsiteY497" fmla="*/ 1172175 h 6857076"/>
              <a:gd name="connsiteX498" fmla="*/ 4121441 w 6285685"/>
              <a:gd name="connsiteY498" fmla="*/ 1162580 h 6857076"/>
              <a:gd name="connsiteX499" fmla="*/ 4403971 w 6285685"/>
              <a:gd name="connsiteY499" fmla="*/ 1159806 h 6857076"/>
              <a:gd name="connsiteX500" fmla="*/ 4378912 w 6285685"/>
              <a:gd name="connsiteY500" fmla="*/ 1192347 h 6857076"/>
              <a:gd name="connsiteX501" fmla="*/ 4401316 w 6285685"/>
              <a:gd name="connsiteY501" fmla="*/ 1226985 h 6857076"/>
              <a:gd name="connsiteX502" fmla="*/ 4408782 w 6285685"/>
              <a:gd name="connsiteY502" fmla="*/ 1219573 h 6857076"/>
              <a:gd name="connsiteX503" fmla="*/ 4411491 w 6285685"/>
              <a:gd name="connsiteY503" fmla="*/ 1177420 h 6857076"/>
              <a:gd name="connsiteX504" fmla="*/ 4403971 w 6285685"/>
              <a:gd name="connsiteY504" fmla="*/ 1159806 h 6857076"/>
              <a:gd name="connsiteX505" fmla="*/ 3846252 w 6285685"/>
              <a:gd name="connsiteY505" fmla="*/ 1159806 h 6857076"/>
              <a:gd name="connsiteX506" fmla="*/ 3836044 w 6285685"/>
              <a:gd name="connsiteY506" fmla="*/ 1177420 h 6857076"/>
              <a:gd name="connsiteX507" fmla="*/ 3846252 w 6285685"/>
              <a:gd name="connsiteY507" fmla="*/ 1227028 h 6857076"/>
              <a:gd name="connsiteX508" fmla="*/ 3868678 w 6285685"/>
              <a:gd name="connsiteY508" fmla="*/ 1192407 h 6857076"/>
              <a:gd name="connsiteX509" fmla="*/ 3846252 w 6285685"/>
              <a:gd name="connsiteY509" fmla="*/ 1159806 h 6857076"/>
              <a:gd name="connsiteX510" fmla="*/ 4346153 w 6285685"/>
              <a:gd name="connsiteY510" fmla="*/ 1152399 h 6857076"/>
              <a:gd name="connsiteX511" fmla="*/ 4321675 w 6285685"/>
              <a:gd name="connsiteY511" fmla="*/ 1184952 h 6857076"/>
              <a:gd name="connsiteX512" fmla="*/ 4346153 w 6285685"/>
              <a:gd name="connsiteY512" fmla="*/ 1227028 h 6857076"/>
              <a:gd name="connsiteX513" fmla="*/ 4374150 w 6285685"/>
              <a:gd name="connsiteY513" fmla="*/ 1192407 h 6857076"/>
              <a:gd name="connsiteX514" fmla="*/ 4346153 w 6285685"/>
              <a:gd name="connsiteY514" fmla="*/ 1152399 h 6857076"/>
              <a:gd name="connsiteX515" fmla="*/ 4284165 w 6285685"/>
              <a:gd name="connsiteY515" fmla="*/ 1152399 h 6857076"/>
              <a:gd name="connsiteX516" fmla="*/ 4258932 w 6285685"/>
              <a:gd name="connsiteY516" fmla="*/ 1182237 h 6857076"/>
              <a:gd name="connsiteX517" fmla="*/ 4284165 w 6285685"/>
              <a:gd name="connsiteY517" fmla="*/ 1214778 h 6857076"/>
              <a:gd name="connsiteX518" fmla="*/ 4308703 w 6285685"/>
              <a:gd name="connsiteY518" fmla="*/ 1184952 h 6857076"/>
              <a:gd name="connsiteX519" fmla="*/ 4284165 w 6285685"/>
              <a:gd name="connsiteY519" fmla="*/ 1152399 h 6857076"/>
              <a:gd name="connsiteX520" fmla="*/ 3963403 w 6285685"/>
              <a:gd name="connsiteY520" fmla="*/ 1152399 h 6857076"/>
              <a:gd name="connsiteX521" fmla="*/ 3938327 w 6285685"/>
              <a:gd name="connsiteY521" fmla="*/ 1184952 h 6857076"/>
              <a:gd name="connsiteX522" fmla="*/ 3963403 w 6285685"/>
              <a:gd name="connsiteY522" fmla="*/ 1216923 h 6857076"/>
              <a:gd name="connsiteX523" fmla="*/ 3993452 w 6285685"/>
              <a:gd name="connsiteY523" fmla="*/ 1182237 h 6857076"/>
              <a:gd name="connsiteX524" fmla="*/ 3963403 w 6285685"/>
              <a:gd name="connsiteY524" fmla="*/ 1152399 h 6857076"/>
              <a:gd name="connsiteX525" fmla="*/ 3906128 w 6285685"/>
              <a:gd name="connsiteY525" fmla="*/ 1152399 h 6857076"/>
              <a:gd name="connsiteX526" fmla="*/ 3876242 w 6285685"/>
              <a:gd name="connsiteY526" fmla="*/ 1192407 h 6857076"/>
              <a:gd name="connsiteX527" fmla="*/ 3900926 w 6285685"/>
              <a:gd name="connsiteY527" fmla="*/ 1227028 h 6857076"/>
              <a:gd name="connsiteX528" fmla="*/ 3930763 w 6285685"/>
              <a:gd name="connsiteY528" fmla="*/ 1184952 h 6857076"/>
              <a:gd name="connsiteX529" fmla="*/ 3906128 w 6285685"/>
              <a:gd name="connsiteY529" fmla="*/ 1152399 h 6857076"/>
              <a:gd name="connsiteX530" fmla="*/ 4411551 w 6285685"/>
              <a:gd name="connsiteY530" fmla="*/ 1149760 h 6857076"/>
              <a:gd name="connsiteX531" fmla="*/ 4408842 w 6285685"/>
              <a:gd name="connsiteY531" fmla="*/ 1157216 h 6857076"/>
              <a:gd name="connsiteX532" fmla="*/ 4414195 w 6285685"/>
              <a:gd name="connsiteY532" fmla="*/ 1167326 h 6857076"/>
              <a:gd name="connsiteX533" fmla="*/ 4411551 w 6285685"/>
              <a:gd name="connsiteY533" fmla="*/ 1149760 h 6857076"/>
              <a:gd name="connsiteX534" fmla="*/ 4163702 w 6285685"/>
              <a:gd name="connsiteY534" fmla="*/ 1150320 h 6857076"/>
              <a:gd name="connsiteX535" fmla="*/ 4163702 w 6285685"/>
              <a:gd name="connsiteY535" fmla="*/ 1164682 h 6857076"/>
              <a:gd name="connsiteX536" fmla="*/ 4178781 w 6285685"/>
              <a:gd name="connsiteY536" fmla="*/ 1167370 h 6857076"/>
              <a:gd name="connsiteX537" fmla="*/ 4181316 w 6285685"/>
              <a:gd name="connsiteY537" fmla="*/ 1152459 h 6857076"/>
              <a:gd name="connsiteX538" fmla="*/ 4163702 w 6285685"/>
              <a:gd name="connsiteY538" fmla="*/ 1150320 h 6857076"/>
              <a:gd name="connsiteX539" fmla="*/ 4161106 w 6285685"/>
              <a:gd name="connsiteY539" fmla="*/ 1149760 h 6857076"/>
              <a:gd name="connsiteX540" fmla="*/ 4163642 w 6285685"/>
              <a:gd name="connsiteY540" fmla="*/ 1150320 h 6857076"/>
              <a:gd name="connsiteX541" fmla="*/ 4163642 w 6285685"/>
              <a:gd name="connsiteY541" fmla="*/ 1149760 h 6857076"/>
              <a:gd name="connsiteX542" fmla="*/ 4161106 w 6285685"/>
              <a:gd name="connsiteY542" fmla="*/ 1149760 h 6857076"/>
              <a:gd name="connsiteX543" fmla="*/ 4085973 w 6285685"/>
              <a:gd name="connsiteY543" fmla="*/ 1149760 h 6857076"/>
              <a:gd name="connsiteX544" fmla="*/ 4071121 w 6285685"/>
              <a:gd name="connsiteY544" fmla="*/ 1152399 h 6857076"/>
              <a:gd name="connsiteX545" fmla="*/ 4071121 w 6285685"/>
              <a:gd name="connsiteY545" fmla="*/ 1167326 h 6857076"/>
              <a:gd name="connsiteX546" fmla="*/ 4085973 w 6285685"/>
              <a:gd name="connsiteY546" fmla="*/ 1164682 h 6857076"/>
              <a:gd name="connsiteX547" fmla="*/ 4085973 w 6285685"/>
              <a:gd name="connsiteY547" fmla="*/ 1149760 h 6857076"/>
              <a:gd name="connsiteX548" fmla="*/ 3835984 w 6285685"/>
              <a:gd name="connsiteY548" fmla="*/ 1149760 h 6857076"/>
              <a:gd name="connsiteX549" fmla="*/ 3835984 w 6285685"/>
              <a:gd name="connsiteY549" fmla="*/ 1167326 h 6857076"/>
              <a:gd name="connsiteX550" fmla="*/ 3843602 w 6285685"/>
              <a:gd name="connsiteY550" fmla="*/ 1157216 h 6857076"/>
              <a:gd name="connsiteX551" fmla="*/ 3835984 w 6285685"/>
              <a:gd name="connsiteY551" fmla="*/ 1149760 h 6857076"/>
              <a:gd name="connsiteX552" fmla="*/ 4121441 w 6285685"/>
              <a:gd name="connsiteY552" fmla="*/ 1132678 h 6857076"/>
              <a:gd name="connsiteX553" fmla="*/ 4111227 w 6285685"/>
              <a:gd name="connsiteY553" fmla="*/ 1142251 h 6857076"/>
              <a:gd name="connsiteX554" fmla="*/ 4121441 w 6285685"/>
              <a:gd name="connsiteY554" fmla="*/ 1157216 h 6857076"/>
              <a:gd name="connsiteX555" fmla="*/ 4136460 w 6285685"/>
              <a:gd name="connsiteY555" fmla="*/ 1142251 h 6857076"/>
              <a:gd name="connsiteX556" fmla="*/ 4121441 w 6285685"/>
              <a:gd name="connsiteY556" fmla="*/ 1132678 h 6857076"/>
              <a:gd name="connsiteX557" fmla="*/ 4166352 w 6285685"/>
              <a:gd name="connsiteY557" fmla="*/ 1119879 h 6857076"/>
              <a:gd name="connsiteX558" fmla="*/ 4166352 w 6285685"/>
              <a:gd name="connsiteY558" fmla="*/ 1140149 h 6857076"/>
              <a:gd name="connsiteX559" fmla="*/ 4181316 w 6285685"/>
              <a:gd name="connsiteY559" fmla="*/ 1142251 h 6857076"/>
              <a:gd name="connsiteX560" fmla="*/ 4184140 w 6285685"/>
              <a:gd name="connsiteY560" fmla="*/ 1127384 h 6857076"/>
              <a:gd name="connsiteX561" fmla="*/ 4166352 w 6285685"/>
              <a:gd name="connsiteY561" fmla="*/ 1119879 h 6857076"/>
              <a:gd name="connsiteX562" fmla="*/ 4085973 w 6285685"/>
              <a:gd name="connsiteY562" fmla="*/ 1119879 h 6857076"/>
              <a:gd name="connsiteX563" fmla="*/ 4066365 w 6285685"/>
              <a:gd name="connsiteY563" fmla="*/ 1124674 h 6857076"/>
              <a:gd name="connsiteX564" fmla="*/ 4066365 w 6285685"/>
              <a:gd name="connsiteY564" fmla="*/ 1140149 h 6857076"/>
              <a:gd name="connsiteX565" fmla="*/ 4085973 w 6285685"/>
              <a:gd name="connsiteY565" fmla="*/ 1137434 h 6857076"/>
              <a:gd name="connsiteX566" fmla="*/ 4085973 w 6285685"/>
              <a:gd name="connsiteY566" fmla="*/ 1119879 h 6857076"/>
              <a:gd name="connsiteX567" fmla="*/ 4251471 w 6285685"/>
              <a:gd name="connsiteY567" fmla="*/ 1117230 h 6857076"/>
              <a:gd name="connsiteX568" fmla="*/ 4236604 w 6285685"/>
              <a:gd name="connsiteY568" fmla="*/ 1132678 h 6857076"/>
              <a:gd name="connsiteX569" fmla="*/ 4231201 w 6285685"/>
              <a:gd name="connsiteY569" fmla="*/ 1157216 h 6857076"/>
              <a:gd name="connsiteX570" fmla="*/ 4253627 w 6285685"/>
              <a:gd name="connsiteY570" fmla="*/ 1179587 h 6857076"/>
              <a:gd name="connsiteX571" fmla="*/ 4281461 w 6285685"/>
              <a:gd name="connsiteY571" fmla="*/ 1147605 h 6857076"/>
              <a:gd name="connsiteX572" fmla="*/ 4251471 w 6285685"/>
              <a:gd name="connsiteY572" fmla="*/ 1117230 h 6857076"/>
              <a:gd name="connsiteX573" fmla="*/ 3998871 w 6285685"/>
              <a:gd name="connsiteY573" fmla="*/ 1117230 h 6857076"/>
              <a:gd name="connsiteX574" fmla="*/ 3968822 w 6285685"/>
              <a:gd name="connsiteY574" fmla="*/ 1147653 h 6857076"/>
              <a:gd name="connsiteX575" fmla="*/ 3998871 w 6285685"/>
              <a:gd name="connsiteY575" fmla="*/ 1179647 h 6857076"/>
              <a:gd name="connsiteX576" fmla="*/ 4015937 w 6285685"/>
              <a:gd name="connsiteY576" fmla="*/ 1157216 h 6857076"/>
              <a:gd name="connsiteX577" fmla="*/ 4013830 w 6285685"/>
              <a:gd name="connsiteY577" fmla="*/ 1132678 h 6857076"/>
              <a:gd name="connsiteX578" fmla="*/ 3998871 w 6285685"/>
              <a:gd name="connsiteY578" fmla="*/ 1117230 h 6857076"/>
              <a:gd name="connsiteX579" fmla="*/ 4101051 w 6285685"/>
              <a:gd name="connsiteY579" fmla="*/ 1115063 h 6857076"/>
              <a:gd name="connsiteX580" fmla="*/ 4103766 w 6285685"/>
              <a:gd name="connsiteY580" fmla="*/ 1172115 h 6857076"/>
              <a:gd name="connsiteX581" fmla="*/ 4111227 w 6285685"/>
              <a:gd name="connsiteY581" fmla="*/ 1159806 h 6857076"/>
              <a:gd name="connsiteX582" fmla="*/ 4103766 w 6285685"/>
              <a:gd name="connsiteY582" fmla="*/ 1142251 h 6857076"/>
              <a:gd name="connsiteX583" fmla="*/ 4111227 w 6285685"/>
              <a:gd name="connsiteY583" fmla="*/ 1127384 h 6857076"/>
              <a:gd name="connsiteX584" fmla="*/ 4101051 w 6285685"/>
              <a:gd name="connsiteY584" fmla="*/ 1115063 h 6857076"/>
              <a:gd name="connsiteX585" fmla="*/ 4376202 w 6285685"/>
              <a:gd name="connsiteY585" fmla="*/ 1112413 h 6857076"/>
              <a:gd name="connsiteX586" fmla="*/ 4348901 w 6285685"/>
              <a:gd name="connsiteY586" fmla="*/ 1149760 h 6857076"/>
              <a:gd name="connsiteX587" fmla="*/ 4376202 w 6285685"/>
              <a:gd name="connsiteY587" fmla="*/ 1189697 h 6857076"/>
              <a:gd name="connsiteX588" fmla="*/ 4401435 w 6285685"/>
              <a:gd name="connsiteY588" fmla="*/ 1157216 h 6857076"/>
              <a:gd name="connsiteX589" fmla="*/ 4376202 w 6285685"/>
              <a:gd name="connsiteY589" fmla="*/ 1112413 h 6857076"/>
              <a:gd name="connsiteX590" fmla="*/ 3933527 w 6285685"/>
              <a:gd name="connsiteY590" fmla="*/ 1112413 h 6857076"/>
              <a:gd name="connsiteX591" fmla="*/ 3908278 w 6285685"/>
              <a:gd name="connsiteY591" fmla="*/ 1149760 h 6857076"/>
              <a:gd name="connsiteX592" fmla="*/ 3933527 w 6285685"/>
              <a:gd name="connsiteY592" fmla="*/ 1179587 h 6857076"/>
              <a:gd name="connsiteX593" fmla="*/ 3958668 w 6285685"/>
              <a:gd name="connsiteY593" fmla="*/ 1147605 h 6857076"/>
              <a:gd name="connsiteX594" fmla="*/ 3933527 w 6285685"/>
              <a:gd name="connsiteY594" fmla="*/ 1112413 h 6857076"/>
              <a:gd name="connsiteX595" fmla="*/ 3870882 w 6285685"/>
              <a:gd name="connsiteY595" fmla="*/ 1112413 h 6857076"/>
              <a:gd name="connsiteX596" fmla="*/ 3846252 w 6285685"/>
              <a:gd name="connsiteY596" fmla="*/ 1157156 h 6857076"/>
              <a:gd name="connsiteX597" fmla="*/ 3870882 w 6285685"/>
              <a:gd name="connsiteY597" fmla="*/ 1189697 h 6857076"/>
              <a:gd name="connsiteX598" fmla="*/ 3900926 w 6285685"/>
              <a:gd name="connsiteY598" fmla="*/ 1149701 h 6857076"/>
              <a:gd name="connsiteX599" fmla="*/ 3870882 w 6285685"/>
              <a:gd name="connsiteY599" fmla="*/ 1112413 h 6857076"/>
              <a:gd name="connsiteX600" fmla="*/ 4314095 w 6285685"/>
              <a:gd name="connsiteY600" fmla="*/ 1109774 h 6857076"/>
              <a:gd name="connsiteX601" fmla="*/ 4288981 w 6285685"/>
              <a:gd name="connsiteY601" fmla="*/ 1144966 h 6857076"/>
              <a:gd name="connsiteX602" fmla="*/ 4318911 w 6285685"/>
              <a:gd name="connsiteY602" fmla="*/ 1177420 h 6857076"/>
              <a:gd name="connsiteX603" fmla="*/ 4344166 w 6285685"/>
              <a:gd name="connsiteY603" fmla="*/ 1147653 h 6857076"/>
              <a:gd name="connsiteX604" fmla="*/ 4314095 w 6285685"/>
              <a:gd name="connsiteY604" fmla="*/ 1109774 h 6857076"/>
              <a:gd name="connsiteX605" fmla="*/ 4243945 w 6285685"/>
              <a:gd name="connsiteY605" fmla="*/ 1104953 h 6857076"/>
              <a:gd name="connsiteX606" fmla="*/ 4238608 w 6285685"/>
              <a:gd name="connsiteY606" fmla="*/ 1119879 h 6857076"/>
              <a:gd name="connsiteX607" fmla="*/ 4246166 w 6285685"/>
              <a:gd name="connsiteY607" fmla="*/ 1107608 h 6857076"/>
              <a:gd name="connsiteX608" fmla="*/ 4243945 w 6285685"/>
              <a:gd name="connsiteY608" fmla="*/ 1104953 h 6857076"/>
              <a:gd name="connsiteX609" fmla="*/ 4008438 w 6285685"/>
              <a:gd name="connsiteY609" fmla="*/ 1104953 h 6857076"/>
              <a:gd name="connsiteX610" fmla="*/ 4006212 w 6285685"/>
              <a:gd name="connsiteY610" fmla="*/ 1107608 h 6857076"/>
              <a:gd name="connsiteX611" fmla="*/ 4008438 w 6285685"/>
              <a:gd name="connsiteY611" fmla="*/ 1119879 h 6857076"/>
              <a:gd name="connsiteX612" fmla="*/ 4008438 w 6285685"/>
              <a:gd name="connsiteY612" fmla="*/ 1104953 h 6857076"/>
              <a:gd name="connsiteX613" fmla="*/ 4120833 w 6285685"/>
              <a:gd name="connsiteY613" fmla="*/ 1097508 h 6857076"/>
              <a:gd name="connsiteX614" fmla="*/ 4111227 w 6285685"/>
              <a:gd name="connsiteY614" fmla="*/ 1107667 h 6857076"/>
              <a:gd name="connsiteX615" fmla="*/ 4121441 w 6285685"/>
              <a:gd name="connsiteY615" fmla="*/ 1122535 h 6857076"/>
              <a:gd name="connsiteX616" fmla="*/ 4136460 w 6285685"/>
              <a:gd name="connsiteY616" fmla="*/ 1107667 h 6857076"/>
              <a:gd name="connsiteX617" fmla="*/ 4126192 w 6285685"/>
              <a:gd name="connsiteY617" fmla="*/ 1097508 h 6857076"/>
              <a:gd name="connsiteX618" fmla="*/ 4120833 w 6285685"/>
              <a:gd name="connsiteY618" fmla="*/ 1097508 h 6857076"/>
              <a:gd name="connsiteX619" fmla="*/ 4389000 w 6285685"/>
              <a:gd name="connsiteY619" fmla="*/ 1092692 h 6857076"/>
              <a:gd name="connsiteX620" fmla="*/ 4381561 w 6285685"/>
              <a:gd name="connsiteY620" fmla="*/ 1107667 h 6857076"/>
              <a:gd name="connsiteX621" fmla="*/ 4406795 w 6285685"/>
              <a:gd name="connsiteY621" fmla="*/ 1152399 h 6857076"/>
              <a:gd name="connsiteX622" fmla="*/ 4414255 w 6285685"/>
              <a:gd name="connsiteY622" fmla="*/ 1140149 h 6857076"/>
              <a:gd name="connsiteX623" fmla="*/ 4389000 w 6285685"/>
              <a:gd name="connsiteY623" fmla="*/ 1092692 h 6857076"/>
              <a:gd name="connsiteX624" fmla="*/ 4169061 w 6285685"/>
              <a:gd name="connsiteY624" fmla="*/ 1092692 h 6857076"/>
              <a:gd name="connsiteX625" fmla="*/ 4169061 w 6285685"/>
              <a:gd name="connsiteY625" fmla="*/ 1107667 h 6857076"/>
              <a:gd name="connsiteX626" fmla="*/ 4186133 w 6285685"/>
              <a:gd name="connsiteY626" fmla="*/ 1109774 h 6857076"/>
              <a:gd name="connsiteX627" fmla="*/ 4188940 w 6285685"/>
              <a:gd name="connsiteY627" fmla="*/ 1094858 h 6857076"/>
              <a:gd name="connsiteX628" fmla="*/ 4169061 w 6285685"/>
              <a:gd name="connsiteY628" fmla="*/ 1092692 h 6857076"/>
              <a:gd name="connsiteX629" fmla="*/ 4081238 w 6285685"/>
              <a:gd name="connsiteY629" fmla="*/ 1092692 h 6857076"/>
              <a:gd name="connsiteX630" fmla="*/ 4061516 w 6285685"/>
              <a:gd name="connsiteY630" fmla="*/ 1094858 h 6857076"/>
              <a:gd name="connsiteX631" fmla="*/ 4061516 w 6285685"/>
              <a:gd name="connsiteY631" fmla="*/ 1109774 h 6857076"/>
              <a:gd name="connsiteX632" fmla="*/ 4081238 w 6285685"/>
              <a:gd name="connsiteY632" fmla="*/ 1107667 h 6857076"/>
              <a:gd name="connsiteX633" fmla="*/ 4081238 w 6285685"/>
              <a:gd name="connsiteY633" fmla="*/ 1092692 h 6857076"/>
              <a:gd name="connsiteX634" fmla="*/ 3861212 w 6285685"/>
              <a:gd name="connsiteY634" fmla="*/ 1090053 h 6857076"/>
              <a:gd name="connsiteX635" fmla="*/ 3835984 w 6285685"/>
              <a:gd name="connsiteY635" fmla="*/ 1137434 h 6857076"/>
              <a:gd name="connsiteX636" fmla="*/ 3843602 w 6285685"/>
              <a:gd name="connsiteY636" fmla="*/ 1149701 h 6857076"/>
              <a:gd name="connsiteX637" fmla="*/ 3868678 w 6285685"/>
              <a:gd name="connsiteY637" fmla="*/ 1104893 h 6857076"/>
              <a:gd name="connsiteX638" fmla="*/ 3861212 w 6285685"/>
              <a:gd name="connsiteY638" fmla="*/ 1090053 h 6857076"/>
              <a:gd name="connsiteX639" fmla="*/ 4281461 w 6285685"/>
              <a:gd name="connsiteY639" fmla="*/ 1075137 h 6857076"/>
              <a:gd name="connsiteX640" fmla="*/ 4253627 w 6285685"/>
              <a:gd name="connsiteY640" fmla="*/ 1107667 h 6857076"/>
              <a:gd name="connsiteX641" fmla="*/ 4284225 w 6285685"/>
              <a:gd name="connsiteY641" fmla="*/ 1142251 h 6857076"/>
              <a:gd name="connsiteX642" fmla="*/ 4308762 w 6285685"/>
              <a:gd name="connsiteY642" fmla="*/ 1107667 h 6857076"/>
              <a:gd name="connsiteX643" fmla="*/ 4281461 w 6285685"/>
              <a:gd name="connsiteY643" fmla="*/ 1075137 h 6857076"/>
              <a:gd name="connsiteX644" fmla="*/ 3968762 w 6285685"/>
              <a:gd name="connsiteY644" fmla="*/ 1075137 h 6857076"/>
              <a:gd name="connsiteX645" fmla="*/ 3938327 w 6285685"/>
              <a:gd name="connsiteY645" fmla="*/ 1107667 h 6857076"/>
              <a:gd name="connsiteX646" fmla="*/ 3963403 w 6285685"/>
              <a:gd name="connsiteY646" fmla="*/ 1142251 h 6857076"/>
              <a:gd name="connsiteX647" fmla="*/ 3993452 w 6285685"/>
              <a:gd name="connsiteY647" fmla="*/ 1107667 h 6857076"/>
              <a:gd name="connsiteX648" fmla="*/ 3968762 w 6285685"/>
              <a:gd name="connsiteY648" fmla="*/ 1075137 h 6857076"/>
              <a:gd name="connsiteX649" fmla="*/ 4341337 w 6285685"/>
              <a:gd name="connsiteY649" fmla="*/ 1067682 h 6857076"/>
              <a:gd name="connsiteX650" fmla="*/ 4316261 w 6285685"/>
              <a:gd name="connsiteY650" fmla="*/ 1107608 h 6857076"/>
              <a:gd name="connsiteX651" fmla="*/ 4344166 w 6285685"/>
              <a:gd name="connsiteY651" fmla="*/ 1144966 h 6857076"/>
              <a:gd name="connsiteX652" fmla="*/ 4371386 w 6285685"/>
              <a:gd name="connsiteY652" fmla="*/ 1107608 h 6857076"/>
              <a:gd name="connsiteX653" fmla="*/ 4341337 w 6285685"/>
              <a:gd name="connsiteY653" fmla="*/ 1067682 h 6857076"/>
              <a:gd name="connsiteX654" fmla="*/ 4166352 w 6285685"/>
              <a:gd name="connsiteY654" fmla="*/ 1067682 h 6857076"/>
              <a:gd name="connsiteX655" fmla="*/ 4166352 w 6285685"/>
              <a:gd name="connsiteY655" fmla="*/ 1077732 h 6857076"/>
              <a:gd name="connsiteX656" fmla="*/ 4188940 w 6285685"/>
              <a:gd name="connsiteY656" fmla="*/ 1079872 h 6857076"/>
              <a:gd name="connsiteX657" fmla="*/ 4191525 w 6285685"/>
              <a:gd name="connsiteY657" fmla="*/ 1070320 h 6857076"/>
              <a:gd name="connsiteX658" fmla="*/ 4166352 w 6285685"/>
              <a:gd name="connsiteY658" fmla="*/ 1067682 h 6857076"/>
              <a:gd name="connsiteX659" fmla="*/ 4081238 w 6285685"/>
              <a:gd name="connsiteY659" fmla="*/ 1067682 h 6857076"/>
              <a:gd name="connsiteX660" fmla="*/ 4058806 w 6285685"/>
              <a:gd name="connsiteY660" fmla="*/ 1070320 h 6857076"/>
              <a:gd name="connsiteX661" fmla="*/ 4058806 w 6285685"/>
              <a:gd name="connsiteY661" fmla="*/ 1079872 h 6857076"/>
              <a:gd name="connsiteX662" fmla="*/ 4081238 w 6285685"/>
              <a:gd name="connsiteY662" fmla="*/ 1077732 h 6857076"/>
              <a:gd name="connsiteX663" fmla="*/ 4081238 w 6285685"/>
              <a:gd name="connsiteY663" fmla="*/ 1067682 h 6857076"/>
              <a:gd name="connsiteX664" fmla="*/ 3906128 w 6285685"/>
              <a:gd name="connsiteY664" fmla="*/ 1067682 h 6857076"/>
              <a:gd name="connsiteX665" fmla="*/ 3876242 w 6285685"/>
              <a:gd name="connsiteY665" fmla="*/ 1107608 h 6857076"/>
              <a:gd name="connsiteX666" fmla="*/ 3906128 w 6285685"/>
              <a:gd name="connsiteY666" fmla="*/ 1144966 h 6857076"/>
              <a:gd name="connsiteX667" fmla="*/ 3930763 w 6285685"/>
              <a:gd name="connsiteY667" fmla="*/ 1107608 h 6857076"/>
              <a:gd name="connsiteX668" fmla="*/ 3906128 w 6285685"/>
              <a:gd name="connsiteY668" fmla="*/ 1067682 h 6857076"/>
              <a:gd name="connsiteX669" fmla="*/ 4346153 w 6285685"/>
              <a:gd name="connsiteY669" fmla="*/ 1064967 h 6857076"/>
              <a:gd name="connsiteX670" fmla="*/ 4346153 w 6285685"/>
              <a:gd name="connsiteY670" fmla="*/ 1067682 h 6857076"/>
              <a:gd name="connsiteX671" fmla="*/ 4376202 w 6285685"/>
              <a:gd name="connsiteY671" fmla="*/ 1102303 h 6857076"/>
              <a:gd name="connsiteX672" fmla="*/ 4386356 w 6285685"/>
              <a:gd name="connsiteY672" fmla="*/ 1087343 h 6857076"/>
              <a:gd name="connsiteX673" fmla="*/ 4346153 w 6285685"/>
              <a:gd name="connsiteY673" fmla="*/ 1064967 h 6857076"/>
              <a:gd name="connsiteX674" fmla="*/ 4120833 w 6285685"/>
              <a:gd name="connsiteY674" fmla="*/ 1062865 h 6857076"/>
              <a:gd name="connsiteX675" fmla="*/ 4111227 w 6285685"/>
              <a:gd name="connsiteY675" fmla="*/ 1072487 h 6857076"/>
              <a:gd name="connsiteX676" fmla="*/ 4121435 w 6285685"/>
              <a:gd name="connsiteY676" fmla="*/ 1087398 h 6857076"/>
              <a:gd name="connsiteX677" fmla="*/ 4136460 w 6285685"/>
              <a:gd name="connsiteY677" fmla="*/ 1072487 h 6857076"/>
              <a:gd name="connsiteX678" fmla="*/ 4126192 w 6285685"/>
              <a:gd name="connsiteY678" fmla="*/ 1062865 h 6857076"/>
              <a:gd name="connsiteX679" fmla="*/ 4120833 w 6285685"/>
              <a:gd name="connsiteY679" fmla="*/ 1062865 h 6857076"/>
              <a:gd name="connsiteX680" fmla="*/ 3900926 w 6285685"/>
              <a:gd name="connsiteY680" fmla="*/ 1062865 h 6857076"/>
              <a:gd name="connsiteX681" fmla="*/ 3863318 w 6285685"/>
              <a:gd name="connsiteY681" fmla="*/ 1087343 h 6857076"/>
              <a:gd name="connsiteX682" fmla="*/ 3868678 w 6285685"/>
              <a:gd name="connsiteY682" fmla="*/ 1100163 h 6857076"/>
              <a:gd name="connsiteX683" fmla="*/ 3903543 w 6285685"/>
              <a:gd name="connsiteY683" fmla="*/ 1064967 h 6857076"/>
              <a:gd name="connsiteX684" fmla="*/ 3900926 w 6285685"/>
              <a:gd name="connsiteY684" fmla="*/ 1062865 h 6857076"/>
              <a:gd name="connsiteX685" fmla="*/ 3906128 w 6285685"/>
              <a:gd name="connsiteY685" fmla="*/ 1057500 h 6857076"/>
              <a:gd name="connsiteX686" fmla="*/ 3910982 w 6285685"/>
              <a:gd name="connsiteY686" fmla="*/ 1060210 h 6857076"/>
              <a:gd name="connsiteX687" fmla="*/ 3913692 w 6285685"/>
              <a:gd name="connsiteY687" fmla="*/ 1057500 h 6857076"/>
              <a:gd name="connsiteX688" fmla="*/ 3906128 w 6285685"/>
              <a:gd name="connsiteY688" fmla="*/ 1057500 h 6857076"/>
              <a:gd name="connsiteX689" fmla="*/ 4253627 w 6285685"/>
              <a:gd name="connsiteY689" fmla="*/ 1047900 h 6857076"/>
              <a:gd name="connsiteX690" fmla="*/ 4241296 w 6285685"/>
              <a:gd name="connsiteY690" fmla="*/ 1097508 h 6857076"/>
              <a:gd name="connsiteX691" fmla="*/ 4248756 w 6285685"/>
              <a:gd name="connsiteY691" fmla="*/ 1104953 h 6857076"/>
              <a:gd name="connsiteX692" fmla="*/ 4276606 w 6285685"/>
              <a:gd name="connsiteY692" fmla="*/ 1072487 h 6857076"/>
              <a:gd name="connsiteX693" fmla="*/ 4253627 w 6285685"/>
              <a:gd name="connsiteY693" fmla="*/ 1047900 h 6857076"/>
              <a:gd name="connsiteX694" fmla="*/ 3998871 w 6285685"/>
              <a:gd name="connsiteY694" fmla="*/ 1047900 h 6857076"/>
              <a:gd name="connsiteX695" fmla="*/ 3971021 w 6285685"/>
              <a:gd name="connsiteY695" fmla="*/ 1072487 h 6857076"/>
              <a:gd name="connsiteX696" fmla="*/ 3998871 w 6285685"/>
              <a:gd name="connsiteY696" fmla="*/ 1104953 h 6857076"/>
              <a:gd name="connsiteX697" fmla="*/ 4006332 w 6285685"/>
              <a:gd name="connsiteY697" fmla="*/ 1097508 h 6857076"/>
              <a:gd name="connsiteX698" fmla="*/ 3998871 w 6285685"/>
              <a:gd name="connsiteY698" fmla="*/ 1047900 h 6857076"/>
              <a:gd name="connsiteX699" fmla="*/ 4306656 w 6285685"/>
              <a:gd name="connsiteY699" fmla="*/ 1042595 h 6857076"/>
              <a:gd name="connsiteX700" fmla="*/ 4284225 w 6285685"/>
              <a:gd name="connsiteY700" fmla="*/ 1072427 h 6857076"/>
              <a:gd name="connsiteX701" fmla="*/ 4314095 w 6285685"/>
              <a:gd name="connsiteY701" fmla="*/ 1104953 h 6857076"/>
              <a:gd name="connsiteX702" fmla="*/ 4338752 w 6285685"/>
              <a:gd name="connsiteY702" fmla="*/ 1064967 h 6857076"/>
              <a:gd name="connsiteX703" fmla="*/ 4306656 w 6285685"/>
              <a:gd name="connsiteY703" fmla="*/ 1042595 h 6857076"/>
              <a:gd name="connsiteX704" fmla="*/ 3941031 w 6285685"/>
              <a:gd name="connsiteY704" fmla="*/ 1042595 h 6857076"/>
              <a:gd name="connsiteX705" fmla="*/ 3910982 w 6285685"/>
              <a:gd name="connsiteY705" fmla="*/ 1064967 h 6857076"/>
              <a:gd name="connsiteX706" fmla="*/ 3933527 w 6285685"/>
              <a:gd name="connsiteY706" fmla="*/ 1104953 h 6857076"/>
              <a:gd name="connsiteX707" fmla="*/ 3963403 w 6285685"/>
              <a:gd name="connsiteY707" fmla="*/ 1072427 h 6857076"/>
              <a:gd name="connsiteX708" fmla="*/ 3941031 w 6285685"/>
              <a:gd name="connsiteY708" fmla="*/ 1042595 h 6857076"/>
              <a:gd name="connsiteX709" fmla="*/ 4171103 w 6285685"/>
              <a:gd name="connsiteY709" fmla="*/ 1040494 h 6857076"/>
              <a:gd name="connsiteX710" fmla="*/ 4171103 w 6285685"/>
              <a:gd name="connsiteY710" fmla="*/ 1055361 h 6857076"/>
              <a:gd name="connsiteX711" fmla="*/ 4193691 w 6285685"/>
              <a:gd name="connsiteY711" fmla="*/ 1057500 h 6857076"/>
              <a:gd name="connsiteX712" fmla="*/ 4196341 w 6285685"/>
              <a:gd name="connsiteY712" fmla="*/ 1042655 h 6857076"/>
              <a:gd name="connsiteX713" fmla="*/ 4171103 w 6285685"/>
              <a:gd name="connsiteY713" fmla="*/ 1040494 h 6857076"/>
              <a:gd name="connsiteX714" fmla="*/ 4081238 w 6285685"/>
              <a:gd name="connsiteY714" fmla="*/ 1040494 h 6857076"/>
              <a:gd name="connsiteX715" fmla="*/ 4051346 w 6285685"/>
              <a:gd name="connsiteY715" fmla="*/ 1042655 h 6857076"/>
              <a:gd name="connsiteX716" fmla="*/ 4053447 w 6285685"/>
              <a:gd name="connsiteY716" fmla="*/ 1057500 h 6857076"/>
              <a:gd name="connsiteX717" fmla="*/ 4081275 w 6285685"/>
              <a:gd name="connsiteY717" fmla="*/ 1055361 h 6857076"/>
              <a:gd name="connsiteX718" fmla="*/ 4081275 w 6285685"/>
              <a:gd name="connsiteY718" fmla="*/ 1040494 h 6857076"/>
              <a:gd name="connsiteX719" fmla="*/ 4081238 w 6285685"/>
              <a:gd name="connsiteY719" fmla="*/ 1040494 h 6857076"/>
              <a:gd name="connsiteX720" fmla="*/ 4259030 w 6285685"/>
              <a:gd name="connsiteY720" fmla="*/ 1027695 h 6857076"/>
              <a:gd name="connsiteX721" fmla="*/ 4253670 w 6285685"/>
              <a:gd name="connsiteY721" fmla="*/ 1037779 h 6857076"/>
              <a:gd name="connsiteX722" fmla="*/ 4281461 w 6285685"/>
              <a:gd name="connsiteY722" fmla="*/ 1067682 h 6857076"/>
              <a:gd name="connsiteX723" fmla="*/ 4299076 w 6285685"/>
              <a:gd name="connsiteY723" fmla="*/ 1037779 h 6857076"/>
              <a:gd name="connsiteX724" fmla="*/ 4259030 w 6285685"/>
              <a:gd name="connsiteY724" fmla="*/ 1027695 h 6857076"/>
              <a:gd name="connsiteX725" fmla="*/ 3993452 w 6285685"/>
              <a:gd name="connsiteY725" fmla="*/ 1027695 h 6857076"/>
              <a:gd name="connsiteX726" fmla="*/ 3948378 w 6285685"/>
              <a:gd name="connsiteY726" fmla="*/ 1037779 h 6857076"/>
              <a:gd name="connsiteX727" fmla="*/ 3966226 w 6285685"/>
              <a:gd name="connsiteY727" fmla="*/ 1067682 h 6857076"/>
              <a:gd name="connsiteX728" fmla="*/ 3993452 w 6285685"/>
              <a:gd name="connsiteY728" fmla="*/ 1037779 h 6857076"/>
              <a:gd name="connsiteX729" fmla="*/ 3993452 w 6285685"/>
              <a:gd name="connsiteY729" fmla="*/ 1027695 h 6857076"/>
              <a:gd name="connsiteX730" fmla="*/ 4123596 w 6285685"/>
              <a:gd name="connsiteY730" fmla="*/ 1020224 h 6857076"/>
              <a:gd name="connsiteX731" fmla="*/ 4108577 w 6285685"/>
              <a:gd name="connsiteY731" fmla="*/ 1035080 h 6857076"/>
              <a:gd name="connsiteX732" fmla="*/ 4123596 w 6285685"/>
              <a:gd name="connsiteY732" fmla="*/ 1050067 h 6857076"/>
              <a:gd name="connsiteX733" fmla="*/ 4138447 w 6285685"/>
              <a:gd name="connsiteY733" fmla="*/ 1035080 h 6857076"/>
              <a:gd name="connsiteX734" fmla="*/ 4123596 w 6285685"/>
              <a:gd name="connsiteY734" fmla="*/ 1020224 h 6857076"/>
              <a:gd name="connsiteX735" fmla="*/ 4222628 w 6285685"/>
              <a:gd name="connsiteY735" fmla="*/ 1013328 h 6857076"/>
              <a:gd name="connsiteX736" fmla="*/ 4216123 w 6285685"/>
              <a:gd name="connsiteY736" fmla="*/ 1015467 h 6857076"/>
              <a:gd name="connsiteX737" fmla="*/ 4184026 w 6285685"/>
              <a:gd name="connsiteY737" fmla="*/ 1239865 h 6857076"/>
              <a:gd name="connsiteX738" fmla="*/ 4191525 w 6285685"/>
              <a:gd name="connsiteY738" fmla="*/ 1231834 h 6857076"/>
              <a:gd name="connsiteX739" fmla="*/ 4196341 w 6285685"/>
              <a:gd name="connsiteY739" fmla="*/ 1231834 h 6857076"/>
              <a:gd name="connsiteX740" fmla="*/ 4199051 w 6285685"/>
              <a:gd name="connsiteY740" fmla="*/ 1239865 h 6857076"/>
              <a:gd name="connsiteX741" fmla="*/ 4241296 w 6285685"/>
              <a:gd name="connsiteY741" fmla="*/ 1017574 h 6857076"/>
              <a:gd name="connsiteX742" fmla="*/ 4222628 w 6285685"/>
              <a:gd name="connsiteY742" fmla="*/ 1013328 h 6857076"/>
              <a:gd name="connsiteX743" fmla="*/ 4028312 w 6285685"/>
              <a:gd name="connsiteY743" fmla="*/ 1013328 h 6857076"/>
              <a:gd name="connsiteX744" fmla="*/ 4011083 w 6285685"/>
              <a:gd name="connsiteY744" fmla="*/ 1017574 h 6857076"/>
              <a:gd name="connsiteX745" fmla="*/ 4053387 w 6285685"/>
              <a:gd name="connsiteY745" fmla="*/ 1239865 h 6857076"/>
              <a:gd name="connsiteX746" fmla="*/ 4053387 w 6285685"/>
              <a:gd name="connsiteY746" fmla="*/ 1231834 h 6857076"/>
              <a:gd name="connsiteX747" fmla="*/ 4056102 w 6285685"/>
              <a:gd name="connsiteY747" fmla="*/ 1231834 h 6857076"/>
              <a:gd name="connsiteX748" fmla="*/ 4063563 w 6285685"/>
              <a:gd name="connsiteY748" fmla="*/ 1239865 h 6857076"/>
              <a:gd name="connsiteX749" fmla="*/ 4036321 w 6285685"/>
              <a:gd name="connsiteY749" fmla="*/ 1015467 h 6857076"/>
              <a:gd name="connsiteX750" fmla="*/ 4028312 w 6285685"/>
              <a:gd name="connsiteY750" fmla="*/ 1013328 h 6857076"/>
              <a:gd name="connsiteX751" fmla="*/ 4151425 w 6285685"/>
              <a:gd name="connsiteY751" fmla="*/ 1010059 h 6857076"/>
              <a:gd name="connsiteX752" fmla="*/ 4136400 w 6285685"/>
              <a:gd name="connsiteY752" fmla="*/ 1012709 h 6857076"/>
              <a:gd name="connsiteX753" fmla="*/ 4146028 w 6285685"/>
              <a:gd name="connsiteY753" fmla="*/ 1035080 h 6857076"/>
              <a:gd name="connsiteX754" fmla="*/ 4136400 w 6285685"/>
              <a:gd name="connsiteY754" fmla="*/ 1057500 h 6857076"/>
              <a:gd name="connsiteX755" fmla="*/ 4146028 w 6285685"/>
              <a:gd name="connsiteY755" fmla="*/ 1072487 h 6857076"/>
              <a:gd name="connsiteX756" fmla="*/ 4136400 w 6285685"/>
              <a:gd name="connsiteY756" fmla="*/ 1094799 h 6857076"/>
              <a:gd name="connsiteX757" fmla="*/ 4143861 w 6285685"/>
              <a:gd name="connsiteY757" fmla="*/ 1109774 h 6857076"/>
              <a:gd name="connsiteX758" fmla="*/ 4136400 w 6285685"/>
              <a:gd name="connsiteY758" fmla="*/ 1129979 h 6857076"/>
              <a:gd name="connsiteX759" fmla="*/ 4143861 w 6285685"/>
              <a:gd name="connsiteY759" fmla="*/ 1144906 h 6857076"/>
              <a:gd name="connsiteX760" fmla="*/ 4136400 w 6285685"/>
              <a:gd name="connsiteY760" fmla="*/ 1162521 h 6857076"/>
              <a:gd name="connsiteX761" fmla="*/ 4143861 w 6285685"/>
              <a:gd name="connsiteY761" fmla="*/ 1174771 h 6857076"/>
              <a:gd name="connsiteX762" fmla="*/ 4151425 w 6285685"/>
              <a:gd name="connsiteY762" fmla="*/ 1010059 h 6857076"/>
              <a:gd name="connsiteX763" fmla="*/ 4096202 w 6285685"/>
              <a:gd name="connsiteY763" fmla="*/ 1007974 h 6857076"/>
              <a:gd name="connsiteX764" fmla="*/ 4100992 w 6285685"/>
              <a:gd name="connsiteY764" fmla="*/ 1102303 h 6857076"/>
              <a:gd name="connsiteX765" fmla="*/ 4111227 w 6285685"/>
              <a:gd name="connsiteY765" fmla="*/ 1092692 h 6857076"/>
              <a:gd name="connsiteX766" fmla="*/ 4100992 w 6285685"/>
              <a:gd name="connsiteY766" fmla="*/ 1070272 h 6857076"/>
              <a:gd name="connsiteX767" fmla="*/ 4108637 w 6285685"/>
              <a:gd name="connsiteY767" fmla="*/ 1055361 h 6857076"/>
              <a:gd name="connsiteX768" fmla="*/ 4100992 w 6285685"/>
              <a:gd name="connsiteY768" fmla="*/ 1032990 h 6857076"/>
              <a:gd name="connsiteX769" fmla="*/ 4111227 w 6285685"/>
              <a:gd name="connsiteY769" fmla="*/ 1010021 h 6857076"/>
              <a:gd name="connsiteX770" fmla="*/ 4096202 w 6285685"/>
              <a:gd name="connsiteY770" fmla="*/ 1007974 h 6857076"/>
              <a:gd name="connsiteX771" fmla="*/ 4131606 w 6285685"/>
              <a:gd name="connsiteY771" fmla="*/ 881582 h 6857076"/>
              <a:gd name="connsiteX772" fmla="*/ 4083985 w 6285685"/>
              <a:gd name="connsiteY772" fmla="*/ 929088 h 6857076"/>
              <a:gd name="connsiteX773" fmla="*/ 4131606 w 6285685"/>
              <a:gd name="connsiteY773" fmla="*/ 976540 h 6857076"/>
              <a:gd name="connsiteX774" fmla="*/ 4179269 w 6285685"/>
              <a:gd name="connsiteY774" fmla="*/ 929088 h 6857076"/>
              <a:gd name="connsiteX775" fmla="*/ 4131606 w 6285685"/>
              <a:gd name="connsiteY775" fmla="*/ 881582 h 6857076"/>
              <a:gd name="connsiteX776" fmla="*/ 4096202 w 6285685"/>
              <a:gd name="connsiteY776" fmla="*/ 740892 h 6857076"/>
              <a:gd name="connsiteX777" fmla="*/ 4106411 w 6285685"/>
              <a:gd name="connsiteY777" fmla="*/ 790989 h 6857076"/>
              <a:gd name="connsiteX778" fmla="*/ 4063563 w 6285685"/>
              <a:gd name="connsiteY778" fmla="*/ 768617 h 6857076"/>
              <a:gd name="connsiteX779" fmla="*/ 4063563 w 6285685"/>
              <a:gd name="connsiteY779" fmla="*/ 830975 h 6857076"/>
              <a:gd name="connsiteX780" fmla="*/ 4116022 w 6285685"/>
              <a:gd name="connsiteY780" fmla="*/ 818176 h 6857076"/>
              <a:gd name="connsiteX781" fmla="*/ 4093607 w 6285685"/>
              <a:gd name="connsiteY781" fmla="*/ 863516 h 6857076"/>
              <a:gd name="connsiteX782" fmla="*/ 4153532 w 6285685"/>
              <a:gd name="connsiteY782" fmla="*/ 863516 h 6857076"/>
              <a:gd name="connsiteX783" fmla="*/ 4143921 w 6285685"/>
              <a:gd name="connsiteY783" fmla="*/ 810770 h 6857076"/>
              <a:gd name="connsiteX784" fmla="*/ 4188940 w 6285685"/>
              <a:gd name="connsiteY784" fmla="*/ 830975 h 6857076"/>
              <a:gd name="connsiteX785" fmla="*/ 4188940 w 6285685"/>
              <a:gd name="connsiteY785" fmla="*/ 768617 h 6857076"/>
              <a:gd name="connsiteX786" fmla="*/ 4136460 w 6285685"/>
              <a:gd name="connsiteY786" fmla="*/ 778728 h 6857076"/>
              <a:gd name="connsiteX787" fmla="*/ 4156236 w 6285685"/>
              <a:gd name="connsiteY787" fmla="*/ 740952 h 6857076"/>
              <a:gd name="connsiteX788" fmla="*/ 4096202 w 6285685"/>
              <a:gd name="connsiteY788" fmla="*/ 740952 h 6857076"/>
              <a:gd name="connsiteX789" fmla="*/ 4096202 w 6285685"/>
              <a:gd name="connsiteY789" fmla="*/ 740892 h 6857076"/>
              <a:gd name="connsiteX790" fmla="*/ 4348901 w 6285685"/>
              <a:gd name="connsiteY790" fmla="*/ 1481290 h 6857076"/>
              <a:gd name="connsiteX791" fmla="*/ 3558243 w 6285685"/>
              <a:gd name="connsiteY791" fmla="*/ 1493768 h 6857076"/>
              <a:gd name="connsiteX792" fmla="*/ 3483180 w 6285685"/>
              <a:gd name="connsiteY792" fmla="*/ 1473775 h 6857076"/>
              <a:gd name="connsiteX793" fmla="*/ 3570732 w 6285685"/>
              <a:gd name="connsiteY793" fmla="*/ 1528628 h 6857076"/>
              <a:gd name="connsiteX794" fmla="*/ 4051128 w 6285685"/>
              <a:gd name="connsiteY794" fmla="*/ 1590888 h 6857076"/>
              <a:gd name="connsiteX795" fmla="*/ 4293776 w 6285685"/>
              <a:gd name="connsiteY795" fmla="*/ 1570933 h 6857076"/>
              <a:gd name="connsiteX796" fmla="*/ 4223860 w 6285685"/>
              <a:gd name="connsiteY796" fmla="*/ 1707919 h 6857076"/>
              <a:gd name="connsiteX797" fmla="*/ 4051128 w 6285685"/>
              <a:gd name="connsiteY797" fmla="*/ 1633192 h 6857076"/>
              <a:gd name="connsiteX798" fmla="*/ 3758309 w 6285685"/>
              <a:gd name="connsiteY798" fmla="*/ 1618282 h 6857076"/>
              <a:gd name="connsiteX799" fmla="*/ 3528194 w 6285685"/>
              <a:gd name="connsiteY799" fmla="*/ 1618282 h 6857076"/>
              <a:gd name="connsiteX800" fmla="*/ 3888453 w 6285685"/>
              <a:gd name="connsiteY800" fmla="*/ 1658148 h 6857076"/>
              <a:gd name="connsiteX801" fmla="*/ 3653256 w 6285685"/>
              <a:gd name="connsiteY801" fmla="*/ 1984492 h 6857076"/>
              <a:gd name="connsiteX802" fmla="*/ 4003622 w 6285685"/>
              <a:gd name="connsiteY802" fmla="*/ 1693019 h 6857076"/>
              <a:gd name="connsiteX803" fmla="*/ 3748367 w 6285685"/>
              <a:gd name="connsiteY803" fmla="*/ 2014439 h 6857076"/>
              <a:gd name="connsiteX804" fmla="*/ 4093651 w 6285685"/>
              <a:gd name="connsiteY804" fmla="*/ 1742899 h 6857076"/>
              <a:gd name="connsiteX805" fmla="*/ 3961024 w 6285685"/>
              <a:gd name="connsiteY805" fmla="*/ 1932186 h 6857076"/>
              <a:gd name="connsiteX806" fmla="*/ 4176289 w 6285685"/>
              <a:gd name="connsiteY806" fmla="*/ 1797632 h 6857076"/>
              <a:gd name="connsiteX807" fmla="*/ 4363865 w 6285685"/>
              <a:gd name="connsiteY807" fmla="*/ 1513544 h 6857076"/>
              <a:gd name="connsiteX808" fmla="*/ 4348901 w 6285685"/>
              <a:gd name="connsiteY808" fmla="*/ 1481290 h 6857076"/>
              <a:gd name="connsiteX809" fmla="*/ 4269314 w 6285685"/>
              <a:gd name="connsiteY809" fmla="*/ 1430135 h 6857076"/>
              <a:gd name="connsiteX810" fmla="*/ 4269314 w 6285685"/>
              <a:gd name="connsiteY810" fmla="*/ 1430135 h 6857076"/>
              <a:gd name="connsiteX811" fmla="*/ 3292997 w 6285685"/>
              <a:gd name="connsiteY811" fmla="*/ 1209690 h 6857076"/>
              <a:gd name="connsiteX812" fmla="*/ 3823490 w 6285685"/>
              <a:gd name="connsiteY812" fmla="*/ 1456372 h 6857076"/>
              <a:gd name="connsiteX813" fmla="*/ 3368054 w 6285685"/>
              <a:gd name="connsiteY813" fmla="*/ 1202230 h 6857076"/>
              <a:gd name="connsiteX814" fmla="*/ 3292997 w 6285685"/>
              <a:gd name="connsiteY814" fmla="*/ 1209690 h 6857076"/>
              <a:gd name="connsiteX815" fmla="*/ 3393097 w 6285685"/>
              <a:gd name="connsiteY815" fmla="*/ 1197202 h 6857076"/>
              <a:gd name="connsiteX816" fmla="*/ 3896023 w 6285685"/>
              <a:gd name="connsiteY816" fmla="*/ 1456372 h 6857076"/>
              <a:gd name="connsiteX817" fmla="*/ 3443080 w 6285685"/>
              <a:gd name="connsiteY817" fmla="*/ 1177268 h 6857076"/>
              <a:gd name="connsiteX818" fmla="*/ 3393097 w 6285685"/>
              <a:gd name="connsiteY818" fmla="*/ 1197202 h 6857076"/>
              <a:gd name="connsiteX819" fmla="*/ 2887565 w 6285685"/>
              <a:gd name="connsiteY819" fmla="*/ 1197202 h 6857076"/>
              <a:gd name="connsiteX820" fmla="*/ 2387236 w 6285685"/>
              <a:gd name="connsiteY820" fmla="*/ 1456372 h 6857076"/>
              <a:gd name="connsiteX821" fmla="*/ 2835085 w 6285685"/>
              <a:gd name="connsiteY821" fmla="*/ 1182237 h 6857076"/>
              <a:gd name="connsiteX822" fmla="*/ 2887565 w 6285685"/>
              <a:gd name="connsiteY822" fmla="*/ 1197202 h 6857076"/>
              <a:gd name="connsiteX823" fmla="*/ 2987639 w 6285685"/>
              <a:gd name="connsiteY823" fmla="*/ 1209690 h 6857076"/>
              <a:gd name="connsiteX824" fmla="*/ 2457211 w 6285685"/>
              <a:gd name="connsiteY824" fmla="*/ 1456372 h 6857076"/>
              <a:gd name="connsiteX825" fmla="*/ 2912641 w 6285685"/>
              <a:gd name="connsiteY825" fmla="*/ 1202230 h 6857076"/>
              <a:gd name="connsiteX826" fmla="*/ 2987639 w 6285685"/>
              <a:gd name="connsiteY826" fmla="*/ 1209690 h 6857076"/>
              <a:gd name="connsiteX827" fmla="*/ 1879049 w 6285685"/>
              <a:gd name="connsiteY827" fmla="*/ 1162580 h 6857076"/>
              <a:gd name="connsiteX828" fmla="*/ 1869383 w 6285685"/>
              <a:gd name="connsiteY828" fmla="*/ 1179706 h 6857076"/>
              <a:gd name="connsiteX829" fmla="*/ 1879049 w 6285685"/>
              <a:gd name="connsiteY829" fmla="*/ 1229743 h 6857076"/>
              <a:gd name="connsiteX830" fmla="*/ 1901480 w 6285685"/>
              <a:gd name="connsiteY830" fmla="*/ 1194546 h 6857076"/>
              <a:gd name="connsiteX831" fmla="*/ 1879049 w 6285685"/>
              <a:gd name="connsiteY831" fmla="*/ 1162580 h 6857076"/>
              <a:gd name="connsiteX832" fmla="*/ 1869438 w 6285685"/>
              <a:gd name="connsiteY832" fmla="*/ 1152399 h 6857076"/>
              <a:gd name="connsiteX833" fmla="*/ 1869438 w 6285685"/>
              <a:gd name="connsiteY833" fmla="*/ 1170036 h 6857076"/>
              <a:gd name="connsiteX834" fmla="*/ 1876882 w 6285685"/>
              <a:gd name="connsiteY834" fmla="*/ 1159865 h 6857076"/>
              <a:gd name="connsiteX835" fmla="*/ 1869438 w 6285685"/>
              <a:gd name="connsiteY835" fmla="*/ 1152399 h 6857076"/>
              <a:gd name="connsiteX836" fmla="*/ 1893894 w 6285685"/>
              <a:gd name="connsiteY836" fmla="*/ 1092692 h 6857076"/>
              <a:gd name="connsiteX837" fmla="*/ 1869383 w 6285685"/>
              <a:gd name="connsiteY837" fmla="*/ 1140149 h 6857076"/>
              <a:gd name="connsiteX838" fmla="*/ 1876844 w 6285685"/>
              <a:gd name="connsiteY838" fmla="*/ 1152399 h 6857076"/>
              <a:gd name="connsiteX839" fmla="*/ 1901480 w 6285685"/>
              <a:gd name="connsiteY839" fmla="*/ 1107667 h 6857076"/>
              <a:gd name="connsiteX840" fmla="*/ 1893894 w 6285685"/>
              <a:gd name="connsiteY840" fmla="*/ 1092692 h 6857076"/>
              <a:gd name="connsiteX841" fmla="*/ 2171966 w 6285685"/>
              <a:gd name="connsiteY841" fmla="*/ 1416446 h 6857076"/>
              <a:gd name="connsiteX842" fmla="*/ 2182077 w 6285685"/>
              <a:gd name="connsiteY842" fmla="*/ 1416446 h 6857076"/>
              <a:gd name="connsiteX843" fmla="*/ 2179487 w 6285685"/>
              <a:gd name="connsiteY843" fmla="*/ 1423901 h 6857076"/>
              <a:gd name="connsiteX844" fmla="*/ 2171966 w 6285685"/>
              <a:gd name="connsiteY844" fmla="*/ 1416446 h 6857076"/>
              <a:gd name="connsiteX845" fmla="*/ 2216980 w 6285685"/>
              <a:gd name="connsiteY845" fmla="*/ 1416446 h 6857076"/>
              <a:gd name="connsiteX846" fmla="*/ 2227091 w 6285685"/>
              <a:gd name="connsiteY846" fmla="*/ 1416446 h 6857076"/>
              <a:gd name="connsiteX847" fmla="*/ 2219472 w 6285685"/>
              <a:gd name="connsiteY847" fmla="*/ 1423901 h 6857076"/>
              <a:gd name="connsiteX848" fmla="*/ 2216975 w 6285685"/>
              <a:gd name="connsiteY848" fmla="*/ 1416446 h 6857076"/>
              <a:gd name="connsiteX849" fmla="*/ 2257140 w 6285685"/>
              <a:gd name="connsiteY849" fmla="*/ 1418982 h 6857076"/>
              <a:gd name="connsiteX850" fmla="*/ 2254610 w 6285685"/>
              <a:gd name="connsiteY850" fmla="*/ 1416446 h 6857076"/>
              <a:gd name="connsiteX851" fmla="*/ 2264487 w 6285685"/>
              <a:gd name="connsiteY851" fmla="*/ 1416446 h 6857076"/>
              <a:gd name="connsiteX852" fmla="*/ 2257140 w 6285685"/>
              <a:gd name="connsiteY852" fmla="*/ 1418982 h 6857076"/>
              <a:gd name="connsiteX853" fmla="*/ 2294536 w 6285685"/>
              <a:gd name="connsiteY853" fmla="*/ 1418982 h 6857076"/>
              <a:gd name="connsiteX854" fmla="*/ 2292060 w 6285685"/>
              <a:gd name="connsiteY854" fmla="*/ 1416446 h 6857076"/>
              <a:gd name="connsiteX855" fmla="*/ 2302116 w 6285685"/>
              <a:gd name="connsiteY855" fmla="*/ 1416446 h 6857076"/>
              <a:gd name="connsiteX856" fmla="*/ 2294536 w 6285685"/>
              <a:gd name="connsiteY856" fmla="*/ 1418982 h 6857076"/>
              <a:gd name="connsiteX857" fmla="*/ 2327229 w 6285685"/>
              <a:gd name="connsiteY857" fmla="*/ 1418982 h 6857076"/>
              <a:gd name="connsiteX858" fmla="*/ 2327229 w 6285685"/>
              <a:gd name="connsiteY858" fmla="*/ 1416446 h 6857076"/>
              <a:gd name="connsiteX859" fmla="*/ 2334641 w 6285685"/>
              <a:gd name="connsiteY859" fmla="*/ 1416446 h 6857076"/>
              <a:gd name="connsiteX860" fmla="*/ 2327229 w 6285685"/>
              <a:gd name="connsiteY860" fmla="*/ 1418982 h 6857076"/>
              <a:gd name="connsiteX861" fmla="*/ 2214564 w 6285685"/>
              <a:gd name="connsiteY861" fmla="*/ 1426437 h 6857076"/>
              <a:gd name="connsiteX862" fmla="*/ 2199534 w 6285685"/>
              <a:gd name="connsiteY862" fmla="*/ 1441396 h 6857076"/>
              <a:gd name="connsiteX863" fmla="*/ 2186931 w 6285685"/>
              <a:gd name="connsiteY863" fmla="*/ 1426437 h 6857076"/>
              <a:gd name="connsiteX864" fmla="*/ 2199534 w 6285685"/>
              <a:gd name="connsiteY864" fmla="*/ 1416446 h 6857076"/>
              <a:gd name="connsiteX865" fmla="*/ 2214564 w 6285685"/>
              <a:gd name="connsiteY865" fmla="*/ 1426437 h 6857076"/>
              <a:gd name="connsiteX866" fmla="*/ 2249516 w 6285685"/>
              <a:gd name="connsiteY866" fmla="*/ 1426437 h 6857076"/>
              <a:gd name="connsiteX867" fmla="*/ 2239580 w 6285685"/>
              <a:gd name="connsiteY867" fmla="*/ 1436379 h 6857076"/>
              <a:gd name="connsiteX868" fmla="*/ 2229523 w 6285685"/>
              <a:gd name="connsiteY868" fmla="*/ 1428935 h 6857076"/>
              <a:gd name="connsiteX869" fmla="*/ 2239580 w 6285685"/>
              <a:gd name="connsiteY869" fmla="*/ 1413948 h 6857076"/>
              <a:gd name="connsiteX870" fmla="*/ 2249516 w 6285685"/>
              <a:gd name="connsiteY870" fmla="*/ 1426437 h 6857076"/>
              <a:gd name="connsiteX871" fmla="*/ 2287070 w 6285685"/>
              <a:gd name="connsiteY871" fmla="*/ 1426437 h 6857076"/>
              <a:gd name="connsiteX872" fmla="*/ 2277035 w 6285685"/>
              <a:gd name="connsiteY872" fmla="*/ 1436379 h 6857076"/>
              <a:gd name="connsiteX873" fmla="*/ 2266979 w 6285685"/>
              <a:gd name="connsiteY873" fmla="*/ 1426437 h 6857076"/>
              <a:gd name="connsiteX874" fmla="*/ 2277035 w 6285685"/>
              <a:gd name="connsiteY874" fmla="*/ 1416446 h 6857076"/>
              <a:gd name="connsiteX875" fmla="*/ 2287070 w 6285685"/>
              <a:gd name="connsiteY875" fmla="*/ 1426437 h 6857076"/>
              <a:gd name="connsiteX876" fmla="*/ 2319611 w 6285685"/>
              <a:gd name="connsiteY876" fmla="*/ 1426437 h 6857076"/>
              <a:gd name="connsiteX877" fmla="*/ 2309495 w 6285685"/>
              <a:gd name="connsiteY877" fmla="*/ 1436379 h 6857076"/>
              <a:gd name="connsiteX878" fmla="*/ 2302056 w 6285685"/>
              <a:gd name="connsiteY878" fmla="*/ 1428935 h 6857076"/>
              <a:gd name="connsiteX879" fmla="*/ 2309495 w 6285685"/>
              <a:gd name="connsiteY879" fmla="*/ 1419041 h 6857076"/>
              <a:gd name="connsiteX880" fmla="*/ 2319611 w 6285685"/>
              <a:gd name="connsiteY880" fmla="*/ 1426437 h 6857076"/>
              <a:gd name="connsiteX881" fmla="*/ 2349661 w 6285685"/>
              <a:gd name="connsiteY881" fmla="*/ 1426437 h 6857076"/>
              <a:gd name="connsiteX882" fmla="*/ 2342200 w 6285685"/>
              <a:gd name="connsiteY882" fmla="*/ 1436379 h 6857076"/>
              <a:gd name="connsiteX883" fmla="*/ 2334641 w 6285685"/>
              <a:gd name="connsiteY883" fmla="*/ 1428935 h 6857076"/>
              <a:gd name="connsiteX884" fmla="*/ 2342200 w 6285685"/>
              <a:gd name="connsiteY884" fmla="*/ 1419041 h 6857076"/>
              <a:gd name="connsiteX885" fmla="*/ 2349661 w 6285685"/>
              <a:gd name="connsiteY885" fmla="*/ 1426437 h 6857076"/>
              <a:gd name="connsiteX886" fmla="*/ 1956930 w 6285685"/>
              <a:gd name="connsiteY886" fmla="*/ 1428935 h 6857076"/>
              <a:gd name="connsiteX887" fmla="*/ 1964336 w 6285685"/>
              <a:gd name="connsiteY887" fmla="*/ 1438877 h 6857076"/>
              <a:gd name="connsiteX888" fmla="*/ 1956930 w 6285685"/>
              <a:gd name="connsiteY888" fmla="*/ 1438877 h 6857076"/>
              <a:gd name="connsiteX889" fmla="*/ 1956930 w 6285685"/>
              <a:gd name="connsiteY889" fmla="*/ 1428935 h 6857076"/>
              <a:gd name="connsiteX890" fmla="*/ 2129390 w 6285685"/>
              <a:gd name="connsiteY890" fmla="*/ 1416446 h 6857076"/>
              <a:gd name="connsiteX891" fmla="*/ 2139425 w 6285685"/>
              <a:gd name="connsiteY891" fmla="*/ 1416446 h 6857076"/>
              <a:gd name="connsiteX892" fmla="*/ 2137008 w 6285685"/>
              <a:gd name="connsiteY892" fmla="*/ 1423901 h 6857076"/>
              <a:gd name="connsiteX893" fmla="*/ 2129390 w 6285685"/>
              <a:gd name="connsiteY893" fmla="*/ 1416446 h 6857076"/>
              <a:gd name="connsiteX894" fmla="*/ 2084354 w 6285685"/>
              <a:gd name="connsiteY894" fmla="*/ 1416446 h 6857076"/>
              <a:gd name="connsiteX895" fmla="*/ 2099379 w 6285685"/>
              <a:gd name="connsiteY895" fmla="*/ 1416446 h 6857076"/>
              <a:gd name="connsiteX896" fmla="*/ 2091994 w 6285685"/>
              <a:gd name="connsiteY896" fmla="*/ 1423901 h 6857076"/>
              <a:gd name="connsiteX897" fmla="*/ 2084354 w 6285685"/>
              <a:gd name="connsiteY897" fmla="*/ 1416446 h 6857076"/>
              <a:gd name="connsiteX898" fmla="*/ 2054365 w 6285685"/>
              <a:gd name="connsiteY898" fmla="*/ 1418982 h 6857076"/>
              <a:gd name="connsiteX899" fmla="*/ 2051829 w 6285685"/>
              <a:gd name="connsiteY899" fmla="*/ 1416446 h 6857076"/>
              <a:gd name="connsiteX900" fmla="*/ 2059273 w 6285685"/>
              <a:gd name="connsiteY900" fmla="*/ 1416446 h 6857076"/>
              <a:gd name="connsiteX901" fmla="*/ 2054365 w 6285685"/>
              <a:gd name="connsiteY901" fmla="*/ 1418982 h 6857076"/>
              <a:gd name="connsiteX902" fmla="*/ 2019407 w 6285685"/>
              <a:gd name="connsiteY902" fmla="*/ 1418982 h 6857076"/>
              <a:gd name="connsiteX903" fmla="*/ 2016909 w 6285685"/>
              <a:gd name="connsiteY903" fmla="*/ 1416446 h 6857076"/>
              <a:gd name="connsiteX904" fmla="*/ 2024315 w 6285685"/>
              <a:gd name="connsiteY904" fmla="*/ 1416446 h 6857076"/>
              <a:gd name="connsiteX905" fmla="*/ 2019407 w 6285685"/>
              <a:gd name="connsiteY905" fmla="*/ 1418982 h 6857076"/>
              <a:gd name="connsiteX906" fmla="*/ 1984275 w 6285685"/>
              <a:gd name="connsiteY906" fmla="*/ 1421403 h 6857076"/>
              <a:gd name="connsiteX907" fmla="*/ 1981739 w 6285685"/>
              <a:gd name="connsiteY907" fmla="*/ 1414008 h 6857076"/>
              <a:gd name="connsiteX908" fmla="*/ 1989358 w 6285685"/>
              <a:gd name="connsiteY908" fmla="*/ 1414008 h 6857076"/>
              <a:gd name="connsiteX909" fmla="*/ 1984275 w 6285685"/>
              <a:gd name="connsiteY909" fmla="*/ 1421403 h 6857076"/>
              <a:gd name="connsiteX910" fmla="*/ 2114404 w 6285685"/>
              <a:gd name="connsiteY910" fmla="*/ 1441353 h 6857076"/>
              <a:gd name="connsiteX911" fmla="*/ 2104309 w 6285685"/>
              <a:gd name="connsiteY911" fmla="*/ 1426377 h 6857076"/>
              <a:gd name="connsiteX912" fmla="*/ 2114404 w 6285685"/>
              <a:gd name="connsiteY912" fmla="*/ 1416386 h 6857076"/>
              <a:gd name="connsiteX913" fmla="*/ 2114404 w 6285685"/>
              <a:gd name="connsiteY913" fmla="*/ 1441353 h 6857076"/>
              <a:gd name="connsiteX914" fmla="*/ 2084354 w 6285685"/>
              <a:gd name="connsiteY914" fmla="*/ 1428935 h 6857076"/>
              <a:gd name="connsiteX915" fmla="*/ 2074260 w 6285685"/>
              <a:gd name="connsiteY915" fmla="*/ 1436379 h 6857076"/>
              <a:gd name="connsiteX916" fmla="*/ 2064361 w 6285685"/>
              <a:gd name="connsiteY916" fmla="*/ 1426437 h 6857076"/>
              <a:gd name="connsiteX917" fmla="*/ 2074260 w 6285685"/>
              <a:gd name="connsiteY917" fmla="*/ 1416446 h 6857076"/>
              <a:gd name="connsiteX918" fmla="*/ 2084354 w 6285685"/>
              <a:gd name="connsiteY918" fmla="*/ 1428935 h 6857076"/>
              <a:gd name="connsiteX919" fmla="*/ 2049396 w 6285685"/>
              <a:gd name="connsiteY919" fmla="*/ 1426437 h 6857076"/>
              <a:gd name="connsiteX920" fmla="*/ 2039280 w 6285685"/>
              <a:gd name="connsiteY920" fmla="*/ 1436379 h 6857076"/>
              <a:gd name="connsiteX921" fmla="*/ 2031836 w 6285685"/>
              <a:gd name="connsiteY921" fmla="*/ 1426437 h 6857076"/>
              <a:gd name="connsiteX922" fmla="*/ 2039280 w 6285685"/>
              <a:gd name="connsiteY922" fmla="*/ 1416446 h 6857076"/>
              <a:gd name="connsiteX923" fmla="*/ 2049396 w 6285685"/>
              <a:gd name="connsiteY923" fmla="*/ 1426437 h 6857076"/>
              <a:gd name="connsiteX924" fmla="*/ 2016909 w 6285685"/>
              <a:gd name="connsiteY924" fmla="*/ 1428935 h 6857076"/>
              <a:gd name="connsiteX925" fmla="*/ 2004382 w 6285685"/>
              <a:gd name="connsiteY925" fmla="*/ 1436379 h 6857076"/>
              <a:gd name="connsiteX926" fmla="*/ 1994326 w 6285685"/>
              <a:gd name="connsiteY926" fmla="*/ 1426437 h 6857076"/>
              <a:gd name="connsiteX927" fmla="*/ 2004382 w 6285685"/>
              <a:gd name="connsiteY927" fmla="*/ 1418982 h 6857076"/>
              <a:gd name="connsiteX928" fmla="*/ 2016909 w 6285685"/>
              <a:gd name="connsiteY928" fmla="*/ 1428935 h 6857076"/>
              <a:gd name="connsiteX929" fmla="*/ 1981739 w 6285685"/>
              <a:gd name="connsiteY929" fmla="*/ 1428935 h 6857076"/>
              <a:gd name="connsiteX930" fmla="*/ 1971721 w 6285685"/>
              <a:gd name="connsiteY930" fmla="*/ 1436379 h 6857076"/>
              <a:gd name="connsiteX931" fmla="*/ 1964282 w 6285685"/>
              <a:gd name="connsiteY931" fmla="*/ 1426437 h 6857076"/>
              <a:gd name="connsiteX932" fmla="*/ 1971721 w 6285685"/>
              <a:gd name="connsiteY932" fmla="*/ 1418982 h 6857076"/>
              <a:gd name="connsiteX933" fmla="*/ 1981739 w 6285685"/>
              <a:gd name="connsiteY933" fmla="*/ 1428935 h 6857076"/>
              <a:gd name="connsiteX934" fmla="*/ 2156996 w 6285685"/>
              <a:gd name="connsiteY934" fmla="*/ 1441353 h 6857076"/>
              <a:gd name="connsiteX935" fmla="*/ 2141977 w 6285685"/>
              <a:gd name="connsiteY935" fmla="*/ 1426377 h 6857076"/>
              <a:gd name="connsiteX936" fmla="*/ 2156996 w 6285685"/>
              <a:gd name="connsiteY936" fmla="*/ 1416386 h 6857076"/>
              <a:gd name="connsiteX937" fmla="*/ 2166992 w 6285685"/>
              <a:gd name="connsiteY937" fmla="*/ 1426377 h 6857076"/>
              <a:gd name="connsiteX938" fmla="*/ 2156996 w 6285685"/>
              <a:gd name="connsiteY938" fmla="*/ 1441353 h 6857076"/>
              <a:gd name="connsiteX939" fmla="*/ 2154449 w 6285685"/>
              <a:gd name="connsiteY939" fmla="*/ 1404006 h 6857076"/>
              <a:gd name="connsiteX940" fmla="*/ 1956870 w 6285685"/>
              <a:gd name="connsiteY940" fmla="*/ 1411477 h 6857076"/>
              <a:gd name="connsiteX941" fmla="*/ 1956870 w 6285685"/>
              <a:gd name="connsiteY941" fmla="*/ 1396551 h 6857076"/>
              <a:gd name="connsiteX942" fmla="*/ 2159439 w 6285685"/>
              <a:gd name="connsiteY942" fmla="*/ 1396551 h 6857076"/>
              <a:gd name="connsiteX943" fmla="*/ 2357186 w 6285685"/>
              <a:gd name="connsiteY943" fmla="*/ 1396551 h 6857076"/>
              <a:gd name="connsiteX944" fmla="*/ 2357186 w 6285685"/>
              <a:gd name="connsiteY944" fmla="*/ 1411477 h 6857076"/>
              <a:gd name="connsiteX945" fmla="*/ 2154449 w 6285685"/>
              <a:gd name="connsiteY945" fmla="*/ 1404006 h 6857076"/>
              <a:gd name="connsiteX946" fmla="*/ 2206984 w 6285685"/>
              <a:gd name="connsiteY946" fmla="*/ 931407 h 6857076"/>
              <a:gd name="connsiteX947" fmla="*/ 2159439 w 6285685"/>
              <a:gd name="connsiteY947" fmla="*/ 978680 h 6857076"/>
              <a:gd name="connsiteX948" fmla="*/ 2111927 w 6285685"/>
              <a:gd name="connsiteY948" fmla="*/ 931407 h 6857076"/>
              <a:gd name="connsiteX949" fmla="*/ 2159439 w 6285685"/>
              <a:gd name="connsiteY949" fmla="*/ 884079 h 6857076"/>
              <a:gd name="connsiteX950" fmla="*/ 2206984 w 6285685"/>
              <a:gd name="connsiteY950" fmla="*/ 931407 h 6857076"/>
              <a:gd name="connsiteX951" fmla="*/ 2169528 w 6285685"/>
              <a:gd name="connsiteY951" fmla="*/ 780987 h 6857076"/>
              <a:gd name="connsiteX952" fmla="*/ 2222008 w 6285685"/>
              <a:gd name="connsiteY952" fmla="*/ 770996 h 6857076"/>
              <a:gd name="connsiteX953" fmla="*/ 2222008 w 6285685"/>
              <a:gd name="connsiteY953" fmla="*/ 833320 h 6857076"/>
              <a:gd name="connsiteX954" fmla="*/ 2176989 w 6285685"/>
              <a:gd name="connsiteY954" fmla="*/ 813420 h 6857076"/>
              <a:gd name="connsiteX955" fmla="*/ 2186991 w 6285685"/>
              <a:gd name="connsiteY955" fmla="*/ 865715 h 6857076"/>
              <a:gd name="connsiteX956" fmla="*/ 2127012 w 6285685"/>
              <a:gd name="connsiteY956" fmla="*/ 865715 h 6857076"/>
              <a:gd name="connsiteX957" fmla="*/ 2149443 w 6285685"/>
              <a:gd name="connsiteY957" fmla="*/ 820880 h 6857076"/>
              <a:gd name="connsiteX958" fmla="*/ 2096908 w 6285685"/>
              <a:gd name="connsiteY958" fmla="*/ 833320 h 6857076"/>
              <a:gd name="connsiteX959" fmla="*/ 2096908 w 6285685"/>
              <a:gd name="connsiteY959" fmla="*/ 770996 h 6857076"/>
              <a:gd name="connsiteX960" fmla="*/ 2139479 w 6285685"/>
              <a:gd name="connsiteY960" fmla="*/ 793427 h 6857076"/>
              <a:gd name="connsiteX961" fmla="*/ 2129428 w 6285685"/>
              <a:gd name="connsiteY961" fmla="*/ 743596 h 6857076"/>
              <a:gd name="connsiteX962" fmla="*/ 2189521 w 6285685"/>
              <a:gd name="connsiteY962" fmla="*/ 743596 h 6857076"/>
              <a:gd name="connsiteX963" fmla="*/ 2169528 w 6285685"/>
              <a:gd name="connsiteY963" fmla="*/ 780987 h 6857076"/>
              <a:gd name="connsiteX964" fmla="*/ 2312053 w 6285685"/>
              <a:gd name="connsiteY964" fmla="*/ 1373023 h 6857076"/>
              <a:gd name="connsiteX965" fmla="*/ 2299776 w 6285685"/>
              <a:gd name="connsiteY965" fmla="*/ 1374179 h 6857076"/>
              <a:gd name="connsiteX966" fmla="*/ 2292158 w 6285685"/>
              <a:gd name="connsiteY966" fmla="*/ 1376829 h 6857076"/>
              <a:gd name="connsiteX967" fmla="*/ 2347461 w 6285685"/>
              <a:gd name="connsiteY967" fmla="*/ 1376829 h 6857076"/>
              <a:gd name="connsiteX968" fmla="*/ 2312053 w 6285685"/>
              <a:gd name="connsiteY968" fmla="*/ 1373023 h 6857076"/>
              <a:gd name="connsiteX969" fmla="*/ 2005322 w 6285685"/>
              <a:gd name="connsiteY969" fmla="*/ 1373023 h 6857076"/>
              <a:gd name="connsiteX970" fmla="*/ 1971629 w 6285685"/>
              <a:gd name="connsiteY970" fmla="*/ 1376829 h 6857076"/>
              <a:gd name="connsiteX971" fmla="*/ 2026634 w 6285685"/>
              <a:gd name="connsiteY971" fmla="*/ 1376829 h 6857076"/>
              <a:gd name="connsiteX972" fmla="*/ 2017088 w 6285685"/>
              <a:gd name="connsiteY972" fmla="*/ 1374179 h 6857076"/>
              <a:gd name="connsiteX973" fmla="*/ 2005322 w 6285685"/>
              <a:gd name="connsiteY973" fmla="*/ 1373023 h 6857076"/>
              <a:gd name="connsiteX974" fmla="*/ 2354900 w 6285685"/>
              <a:gd name="connsiteY974" fmla="*/ 1369385 h 6857076"/>
              <a:gd name="connsiteX975" fmla="*/ 2347461 w 6285685"/>
              <a:gd name="connsiteY975" fmla="*/ 1371524 h 6857076"/>
              <a:gd name="connsiteX976" fmla="*/ 2357067 w 6285685"/>
              <a:gd name="connsiteY976" fmla="*/ 1374179 h 6857076"/>
              <a:gd name="connsiteX977" fmla="*/ 2354900 w 6285685"/>
              <a:gd name="connsiteY977" fmla="*/ 1369385 h 6857076"/>
              <a:gd name="connsiteX978" fmla="*/ 1964163 w 6285685"/>
              <a:gd name="connsiteY978" fmla="*/ 1366670 h 6857076"/>
              <a:gd name="connsiteX979" fmla="*/ 1959308 w 6285685"/>
              <a:gd name="connsiteY979" fmla="*/ 1374179 h 6857076"/>
              <a:gd name="connsiteX980" fmla="*/ 1966758 w 6285685"/>
              <a:gd name="connsiteY980" fmla="*/ 1369385 h 6857076"/>
              <a:gd name="connsiteX981" fmla="*/ 1964163 w 6285685"/>
              <a:gd name="connsiteY981" fmla="*/ 1366670 h 6857076"/>
              <a:gd name="connsiteX982" fmla="*/ 2279397 w 6285685"/>
              <a:gd name="connsiteY982" fmla="*/ 1354420 h 6857076"/>
              <a:gd name="connsiteX983" fmla="*/ 2194278 w 6285685"/>
              <a:gd name="connsiteY983" fmla="*/ 1381586 h 6857076"/>
              <a:gd name="connsiteX984" fmla="*/ 2271947 w 6285685"/>
              <a:gd name="connsiteY984" fmla="*/ 1381586 h 6857076"/>
              <a:gd name="connsiteX985" fmla="*/ 2307177 w 6285685"/>
              <a:gd name="connsiteY985" fmla="*/ 1356565 h 6857076"/>
              <a:gd name="connsiteX986" fmla="*/ 2279397 w 6285685"/>
              <a:gd name="connsiteY986" fmla="*/ 1354420 h 6857076"/>
              <a:gd name="connsiteX987" fmla="*/ 2033709 w 6285685"/>
              <a:gd name="connsiteY987" fmla="*/ 1353909 h 6857076"/>
              <a:gd name="connsiteX988" fmla="*/ 2020889 w 6285685"/>
              <a:gd name="connsiteY988" fmla="*/ 1354420 h 6857076"/>
              <a:gd name="connsiteX989" fmla="*/ 2007032 w 6285685"/>
              <a:gd name="connsiteY989" fmla="*/ 1356565 h 6857076"/>
              <a:gd name="connsiteX990" fmla="*/ 2044488 w 6285685"/>
              <a:gd name="connsiteY990" fmla="*/ 1381645 h 6857076"/>
              <a:gd name="connsiteX991" fmla="*/ 2119372 w 6285685"/>
              <a:gd name="connsiteY991" fmla="*/ 1381645 h 6857076"/>
              <a:gd name="connsiteX992" fmla="*/ 2033709 w 6285685"/>
              <a:gd name="connsiteY992" fmla="*/ 1353909 h 6857076"/>
              <a:gd name="connsiteX993" fmla="*/ 2394577 w 6285685"/>
              <a:gd name="connsiteY993" fmla="*/ 1341659 h 6857076"/>
              <a:gd name="connsiteX994" fmla="*/ 2357067 w 6285685"/>
              <a:gd name="connsiteY994" fmla="*/ 1364020 h 6857076"/>
              <a:gd name="connsiteX995" fmla="*/ 2364528 w 6285685"/>
              <a:gd name="connsiteY995" fmla="*/ 1381645 h 6857076"/>
              <a:gd name="connsiteX996" fmla="*/ 2374741 w 6285685"/>
              <a:gd name="connsiteY996" fmla="*/ 1381645 h 6857076"/>
              <a:gd name="connsiteX997" fmla="*/ 2394577 w 6285685"/>
              <a:gd name="connsiteY997" fmla="*/ 1341659 h 6857076"/>
              <a:gd name="connsiteX998" fmla="*/ 1924508 w 6285685"/>
              <a:gd name="connsiteY998" fmla="*/ 1338950 h 6857076"/>
              <a:gd name="connsiteX999" fmla="*/ 1941580 w 6285685"/>
              <a:gd name="connsiteY999" fmla="*/ 1378936 h 6857076"/>
              <a:gd name="connsiteX1000" fmla="*/ 1951728 w 6285685"/>
              <a:gd name="connsiteY1000" fmla="*/ 1376829 h 6857076"/>
              <a:gd name="connsiteX1001" fmla="*/ 1956604 w 6285685"/>
              <a:gd name="connsiteY1001" fmla="*/ 1361913 h 6857076"/>
              <a:gd name="connsiteX1002" fmla="*/ 1924508 w 6285685"/>
              <a:gd name="connsiteY1002" fmla="*/ 1338950 h 6857076"/>
              <a:gd name="connsiteX1003" fmla="*/ 2334479 w 6285685"/>
              <a:gd name="connsiteY1003" fmla="*/ 1334134 h 6857076"/>
              <a:gd name="connsiteX1004" fmla="*/ 2319611 w 6285685"/>
              <a:gd name="connsiteY1004" fmla="*/ 1354360 h 6857076"/>
              <a:gd name="connsiteX1005" fmla="*/ 2322207 w 6285685"/>
              <a:gd name="connsiteY1005" fmla="*/ 1354360 h 6857076"/>
              <a:gd name="connsiteX1006" fmla="*/ 2311993 w 6285685"/>
              <a:gd name="connsiteY1006" fmla="*/ 1363911 h 6857076"/>
              <a:gd name="connsiteX1007" fmla="*/ 2314800 w 6285685"/>
              <a:gd name="connsiteY1007" fmla="*/ 1363911 h 6857076"/>
              <a:gd name="connsiteX1008" fmla="*/ 2339838 w 6285685"/>
              <a:gd name="connsiteY1008" fmla="*/ 1371432 h 6857076"/>
              <a:gd name="connsiteX1009" fmla="*/ 2349509 w 6285685"/>
              <a:gd name="connsiteY1009" fmla="*/ 1363911 h 6857076"/>
              <a:gd name="connsiteX1010" fmla="*/ 2334479 w 6285685"/>
              <a:gd name="connsiteY1010" fmla="*/ 1334134 h 6857076"/>
              <a:gd name="connsiteX1011" fmla="*/ 1979030 w 6285685"/>
              <a:gd name="connsiteY1011" fmla="*/ 1334134 h 6857076"/>
              <a:gd name="connsiteX1012" fmla="*/ 1964103 w 6285685"/>
              <a:gd name="connsiteY1012" fmla="*/ 1361810 h 6857076"/>
              <a:gd name="connsiteX1013" fmla="*/ 1974159 w 6285685"/>
              <a:gd name="connsiteY1013" fmla="*/ 1369325 h 6857076"/>
              <a:gd name="connsiteX1014" fmla="*/ 2004208 w 6285685"/>
              <a:gd name="connsiteY1014" fmla="*/ 1361810 h 6857076"/>
              <a:gd name="connsiteX1015" fmla="*/ 1994060 w 6285685"/>
              <a:gd name="connsiteY1015" fmla="*/ 1351770 h 6857076"/>
              <a:gd name="connsiteX1016" fmla="*/ 1996807 w 6285685"/>
              <a:gd name="connsiteY1016" fmla="*/ 1351770 h 6857076"/>
              <a:gd name="connsiteX1017" fmla="*/ 1979030 w 6285685"/>
              <a:gd name="connsiteY1017" fmla="*/ 1334134 h 6857076"/>
              <a:gd name="connsiteX1018" fmla="*/ 1984389 w 6285685"/>
              <a:gd name="connsiteY1018" fmla="*/ 1329371 h 6857076"/>
              <a:gd name="connsiteX1019" fmla="*/ 1981739 w 6285685"/>
              <a:gd name="connsiteY1019" fmla="*/ 1331598 h 6857076"/>
              <a:gd name="connsiteX1020" fmla="*/ 2001559 w 6285685"/>
              <a:gd name="connsiteY1020" fmla="*/ 1351803 h 6857076"/>
              <a:gd name="connsiteX1021" fmla="*/ 2011729 w 6285685"/>
              <a:gd name="connsiteY1021" fmla="*/ 1351803 h 6857076"/>
              <a:gd name="connsiteX1022" fmla="*/ 1984389 w 6285685"/>
              <a:gd name="connsiteY1022" fmla="*/ 1329371 h 6857076"/>
              <a:gd name="connsiteX1023" fmla="*/ 2331867 w 6285685"/>
              <a:gd name="connsiteY1023" fmla="*/ 1326684 h 6857076"/>
              <a:gd name="connsiteX1024" fmla="*/ 2301817 w 6285685"/>
              <a:gd name="connsiteY1024" fmla="*/ 1349055 h 6857076"/>
              <a:gd name="connsiteX1025" fmla="*/ 2309403 w 6285685"/>
              <a:gd name="connsiteY1025" fmla="*/ 1349055 h 6857076"/>
              <a:gd name="connsiteX1026" fmla="*/ 2331867 w 6285685"/>
              <a:gd name="connsiteY1026" fmla="*/ 1329371 h 6857076"/>
              <a:gd name="connsiteX1027" fmla="*/ 2331867 w 6285685"/>
              <a:gd name="connsiteY1027" fmla="*/ 1326684 h 6857076"/>
              <a:gd name="connsiteX1028" fmla="*/ 2319063 w 6285685"/>
              <a:gd name="connsiteY1028" fmla="*/ 1312332 h 6857076"/>
              <a:gd name="connsiteX1029" fmla="*/ 2272007 w 6285685"/>
              <a:gd name="connsiteY1029" fmla="*/ 1319228 h 6857076"/>
              <a:gd name="connsiteX1030" fmla="*/ 2247317 w 6285685"/>
              <a:gd name="connsiteY1030" fmla="*/ 1349093 h 6857076"/>
              <a:gd name="connsiteX1031" fmla="*/ 2286858 w 6285685"/>
              <a:gd name="connsiteY1031" fmla="*/ 1346954 h 6857076"/>
              <a:gd name="connsiteX1032" fmla="*/ 2334522 w 6285685"/>
              <a:gd name="connsiteY1032" fmla="*/ 1314472 h 6857076"/>
              <a:gd name="connsiteX1033" fmla="*/ 2319063 w 6285685"/>
              <a:gd name="connsiteY1033" fmla="*/ 1312332 h 6857076"/>
              <a:gd name="connsiteX1034" fmla="*/ 1995711 w 6285685"/>
              <a:gd name="connsiteY1034" fmla="*/ 1312332 h 6857076"/>
              <a:gd name="connsiteX1035" fmla="*/ 1981777 w 6285685"/>
              <a:gd name="connsiteY1035" fmla="*/ 1314472 h 6857076"/>
              <a:gd name="connsiteX1036" fmla="*/ 2029463 w 6285685"/>
              <a:gd name="connsiteY1036" fmla="*/ 1347013 h 6857076"/>
              <a:gd name="connsiteX1037" fmla="*/ 2069563 w 6285685"/>
              <a:gd name="connsiteY1037" fmla="*/ 1349093 h 6857076"/>
              <a:gd name="connsiteX1038" fmla="*/ 2044428 w 6285685"/>
              <a:gd name="connsiteY1038" fmla="*/ 1319288 h 6857076"/>
              <a:gd name="connsiteX1039" fmla="*/ 1995711 w 6285685"/>
              <a:gd name="connsiteY1039" fmla="*/ 1312332 h 6857076"/>
              <a:gd name="connsiteX1040" fmla="*/ 2369887 w 6285685"/>
              <a:gd name="connsiteY1040" fmla="*/ 1307000 h 6857076"/>
              <a:gd name="connsiteX1041" fmla="*/ 2337286 w 6285685"/>
              <a:gd name="connsiteY1041" fmla="*/ 1331538 h 6857076"/>
              <a:gd name="connsiteX1042" fmla="*/ 2352256 w 6285685"/>
              <a:gd name="connsiteY1042" fmla="*/ 1361864 h 6857076"/>
              <a:gd name="connsiteX1043" fmla="*/ 2389766 w 6285685"/>
              <a:gd name="connsiteY1043" fmla="*/ 1338950 h 6857076"/>
              <a:gd name="connsiteX1044" fmla="*/ 2369887 w 6285685"/>
              <a:gd name="connsiteY1044" fmla="*/ 1307000 h 6857076"/>
              <a:gd name="connsiteX1045" fmla="*/ 1944289 w 6285685"/>
              <a:gd name="connsiteY1045" fmla="*/ 1307000 h 6857076"/>
              <a:gd name="connsiteX1046" fmla="*/ 1926653 w 6285685"/>
              <a:gd name="connsiteY1046" fmla="*/ 1339010 h 6857076"/>
              <a:gd name="connsiteX1047" fmla="*/ 1959308 w 6285685"/>
              <a:gd name="connsiteY1047" fmla="*/ 1361913 h 6857076"/>
              <a:gd name="connsiteX1048" fmla="*/ 1974159 w 6285685"/>
              <a:gd name="connsiteY1048" fmla="*/ 1331598 h 6857076"/>
              <a:gd name="connsiteX1049" fmla="*/ 1944289 w 6285685"/>
              <a:gd name="connsiteY1049" fmla="*/ 1307000 h 6857076"/>
              <a:gd name="connsiteX1050" fmla="*/ 2271947 w 6285685"/>
              <a:gd name="connsiteY1050" fmla="*/ 1304312 h 6857076"/>
              <a:gd name="connsiteX1051" fmla="*/ 2169648 w 6285685"/>
              <a:gd name="connsiteY1051" fmla="*/ 1376791 h 6857076"/>
              <a:gd name="connsiteX1052" fmla="*/ 2271947 w 6285685"/>
              <a:gd name="connsiteY1052" fmla="*/ 1304312 h 6857076"/>
              <a:gd name="connsiteX1053" fmla="*/ 2044428 w 6285685"/>
              <a:gd name="connsiteY1053" fmla="*/ 1304312 h 6857076"/>
              <a:gd name="connsiteX1054" fmla="*/ 2144355 w 6285685"/>
              <a:gd name="connsiteY1054" fmla="*/ 1376791 h 6857076"/>
              <a:gd name="connsiteX1055" fmla="*/ 2044428 w 6285685"/>
              <a:gd name="connsiteY1055" fmla="*/ 1304312 h 6857076"/>
              <a:gd name="connsiteX1056" fmla="*/ 2316907 w 6285685"/>
              <a:gd name="connsiteY1056" fmla="*/ 1301652 h 6857076"/>
              <a:gd name="connsiteX1057" fmla="*/ 2314800 w 6285685"/>
              <a:gd name="connsiteY1057" fmla="*/ 1306968 h 6857076"/>
              <a:gd name="connsiteX1058" fmla="*/ 2316907 w 6285685"/>
              <a:gd name="connsiteY1058" fmla="*/ 1306968 h 6857076"/>
              <a:gd name="connsiteX1059" fmla="*/ 2316907 w 6285685"/>
              <a:gd name="connsiteY1059" fmla="*/ 1301652 h 6857076"/>
              <a:gd name="connsiteX1060" fmla="*/ 2249348 w 6285685"/>
              <a:gd name="connsiteY1060" fmla="*/ 1279280 h 6857076"/>
              <a:gd name="connsiteX1061" fmla="*/ 2247317 w 6285685"/>
              <a:gd name="connsiteY1061" fmla="*/ 1294207 h 6857076"/>
              <a:gd name="connsiteX1062" fmla="*/ 2254702 w 6285685"/>
              <a:gd name="connsiteY1062" fmla="*/ 1286747 h 6857076"/>
              <a:gd name="connsiteX1063" fmla="*/ 2249348 w 6285685"/>
              <a:gd name="connsiteY1063" fmla="*/ 1279280 h 6857076"/>
              <a:gd name="connsiteX1064" fmla="*/ 2241958 w 6285685"/>
              <a:gd name="connsiteY1064" fmla="*/ 1279280 h 6857076"/>
              <a:gd name="connsiteX1065" fmla="*/ 2226971 w 6285685"/>
              <a:gd name="connsiteY1065" fmla="*/ 1286747 h 6857076"/>
              <a:gd name="connsiteX1066" fmla="*/ 2216763 w 6285685"/>
              <a:gd name="connsiteY1066" fmla="*/ 1316638 h 6857076"/>
              <a:gd name="connsiteX1067" fmla="*/ 2232331 w 6285685"/>
              <a:gd name="connsiteY1067" fmla="*/ 1309167 h 6857076"/>
              <a:gd name="connsiteX1068" fmla="*/ 2241958 w 6285685"/>
              <a:gd name="connsiteY1068" fmla="*/ 1279280 h 6857076"/>
              <a:gd name="connsiteX1069" fmla="*/ 2069503 w 6285685"/>
              <a:gd name="connsiteY1069" fmla="*/ 1279280 h 6857076"/>
              <a:gd name="connsiteX1070" fmla="*/ 2079174 w 6285685"/>
              <a:gd name="connsiteY1070" fmla="*/ 1309107 h 6857076"/>
              <a:gd name="connsiteX1071" fmla="*/ 2094134 w 6285685"/>
              <a:gd name="connsiteY1071" fmla="*/ 1316579 h 6857076"/>
              <a:gd name="connsiteX1072" fmla="*/ 2086732 w 6285685"/>
              <a:gd name="connsiteY1072" fmla="*/ 1286687 h 6857076"/>
              <a:gd name="connsiteX1073" fmla="*/ 2069503 w 6285685"/>
              <a:gd name="connsiteY1073" fmla="*/ 1279280 h 6857076"/>
              <a:gd name="connsiteX1074" fmla="*/ 2062102 w 6285685"/>
              <a:gd name="connsiteY1074" fmla="*/ 1279280 h 6857076"/>
              <a:gd name="connsiteX1075" fmla="*/ 2056683 w 6285685"/>
              <a:gd name="connsiteY1075" fmla="*/ 1286747 h 6857076"/>
              <a:gd name="connsiteX1076" fmla="*/ 2064144 w 6285685"/>
              <a:gd name="connsiteY1076" fmla="*/ 1294262 h 6857076"/>
              <a:gd name="connsiteX1077" fmla="*/ 2062102 w 6285685"/>
              <a:gd name="connsiteY1077" fmla="*/ 1279280 h 6857076"/>
              <a:gd name="connsiteX1078" fmla="*/ 2401983 w 6285685"/>
              <a:gd name="connsiteY1078" fmla="*/ 1271776 h 6857076"/>
              <a:gd name="connsiteX1079" fmla="*/ 2374682 w 6285685"/>
              <a:gd name="connsiteY1079" fmla="*/ 1296857 h 6857076"/>
              <a:gd name="connsiteX1080" fmla="*/ 2394517 w 6285685"/>
              <a:gd name="connsiteY1080" fmla="*/ 1334193 h 6857076"/>
              <a:gd name="connsiteX1081" fmla="*/ 2416948 w 6285685"/>
              <a:gd name="connsiteY1081" fmla="*/ 1294207 h 6857076"/>
              <a:gd name="connsiteX1082" fmla="*/ 2401983 w 6285685"/>
              <a:gd name="connsiteY1082" fmla="*/ 1271776 h 6857076"/>
              <a:gd name="connsiteX1083" fmla="*/ 2352213 w 6285685"/>
              <a:gd name="connsiteY1083" fmla="*/ 1271776 h 6857076"/>
              <a:gd name="connsiteX1084" fmla="*/ 2322147 w 6285685"/>
              <a:gd name="connsiteY1084" fmla="*/ 1296857 h 6857076"/>
              <a:gd name="connsiteX1085" fmla="*/ 2324368 w 6285685"/>
              <a:gd name="connsiteY1085" fmla="*/ 1307000 h 6857076"/>
              <a:gd name="connsiteX1086" fmla="*/ 2342042 w 6285685"/>
              <a:gd name="connsiteY1086" fmla="*/ 1307000 h 6857076"/>
              <a:gd name="connsiteX1087" fmla="*/ 2344638 w 6285685"/>
              <a:gd name="connsiteY1087" fmla="*/ 1309167 h 6857076"/>
              <a:gd name="connsiteX1088" fmla="*/ 2334419 w 6285685"/>
              <a:gd name="connsiteY1088" fmla="*/ 1324034 h 6857076"/>
              <a:gd name="connsiteX1089" fmla="*/ 2339838 w 6285685"/>
              <a:gd name="connsiteY1089" fmla="*/ 1326684 h 6857076"/>
              <a:gd name="connsiteX1090" fmla="*/ 2369827 w 6285685"/>
              <a:gd name="connsiteY1090" fmla="*/ 1296857 h 6857076"/>
              <a:gd name="connsiteX1091" fmla="*/ 2352213 w 6285685"/>
              <a:gd name="connsiteY1091" fmla="*/ 1271776 h 6857076"/>
              <a:gd name="connsiteX1092" fmla="*/ 1964163 w 6285685"/>
              <a:gd name="connsiteY1092" fmla="*/ 1271776 h 6857076"/>
              <a:gd name="connsiteX1093" fmla="*/ 1946993 w 6285685"/>
              <a:gd name="connsiteY1093" fmla="*/ 1296857 h 6857076"/>
              <a:gd name="connsiteX1094" fmla="*/ 1976983 w 6285685"/>
              <a:gd name="connsiteY1094" fmla="*/ 1326684 h 6857076"/>
              <a:gd name="connsiteX1095" fmla="*/ 1976983 w 6285685"/>
              <a:gd name="connsiteY1095" fmla="*/ 1324034 h 6857076"/>
              <a:gd name="connsiteX1096" fmla="*/ 1966813 w 6285685"/>
              <a:gd name="connsiteY1096" fmla="*/ 1309167 h 6857076"/>
              <a:gd name="connsiteX1097" fmla="*/ 1969403 w 6285685"/>
              <a:gd name="connsiteY1097" fmla="*/ 1307000 h 6857076"/>
              <a:gd name="connsiteX1098" fmla="*/ 1986648 w 6285685"/>
              <a:gd name="connsiteY1098" fmla="*/ 1307000 h 6857076"/>
              <a:gd name="connsiteX1099" fmla="*/ 1989238 w 6285685"/>
              <a:gd name="connsiteY1099" fmla="*/ 1296857 h 6857076"/>
              <a:gd name="connsiteX1100" fmla="*/ 1964163 w 6285685"/>
              <a:gd name="connsiteY1100" fmla="*/ 1271776 h 6857076"/>
              <a:gd name="connsiteX1101" fmla="*/ 1911688 w 6285685"/>
              <a:gd name="connsiteY1101" fmla="*/ 1271776 h 6857076"/>
              <a:gd name="connsiteX1102" fmla="*/ 1901480 w 6285685"/>
              <a:gd name="connsiteY1102" fmla="*/ 1294148 h 6857076"/>
              <a:gd name="connsiteX1103" fmla="*/ 1921858 w 6285685"/>
              <a:gd name="connsiteY1103" fmla="*/ 1334134 h 6857076"/>
              <a:gd name="connsiteX1104" fmla="*/ 1939473 w 6285685"/>
              <a:gd name="connsiteY1104" fmla="*/ 1296797 h 6857076"/>
              <a:gd name="connsiteX1105" fmla="*/ 1911688 w 6285685"/>
              <a:gd name="connsiteY1105" fmla="*/ 1271776 h 6857076"/>
              <a:gd name="connsiteX1106" fmla="*/ 1971569 w 6285685"/>
              <a:gd name="connsiteY1106" fmla="*/ 1259521 h 6857076"/>
              <a:gd name="connsiteX1107" fmla="*/ 2014438 w 6285685"/>
              <a:gd name="connsiteY1107" fmla="*/ 1306968 h 6857076"/>
              <a:gd name="connsiteX1108" fmla="*/ 2036869 w 6285685"/>
              <a:gd name="connsiteY1108" fmla="*/ 1309167 h 6857076"/>
              <a:gd name="connsiteX1109" fmla="*/ 2034258 w 6285685"/>
              <a:gd name="connsiteY1109" fmla="*/ 1294207 h 6857076"/>
              <a:gd name="connsiteX1110" fmla="*/ 2059333 w 6285685"/>
              <a:gd name="connsiteY1110" fmla="*/ 1301652 h 6857076"/>
              <a:gd name="connsiteX1111" fmla="*/ 1971569 w 6285685"/>
              <a:gd name="connsiteY1111" fmla="*/ 1259521 h 6857076"/>
              <a:gd name="connsiteX1112" fmla="*/ 2337286 w 6285685"/>
              <a:gd name="connsiteY1112" fmla="*/ 1256909 h 6857076"/>
              <a:gd name="connsiteX1113" fmla="*/ 2252172 w 6285685"/>
              <a:gd name="connsiteY1113" fmla="*/ 1299507 h 6857076"/>
              <a:gd name="connsiteX1114" fmla="*/ 2282063 w 6285685"/>
              <a:gd name="connsiteY1114" fmla="*/ 1292041 h 6857076"/>
              <a:gd name="connsiteX1115" fmla="*/ 2274603 w 6285685"/>
              <a:gd name="connsiteY1115" fmla="*/ 1307000 h 6857076"/>
              <a:gd name="connsiteX1116" fmla="*/ 2301937 w 6285685"/>
              <a:gd name="connsiteY1116" fmla="*/ 1304361 h 6857076"/>
              <a:gd name="connsiteX1117" fmla="*/ 2337286 w 6285685"/>
              <a:gd name="connsiteY1117" fmla="*/ 1256909 h 6857076"/>
              <a:gd name="connsiteX1118" fmla="*/ 2029403 w 6285685"/>
              <a:gd name="connsiteY1118" fmla="*/ 1254764 h 6857076"/>
              <a:gd name="connsiteX1119" fmla="*/ 2024587 w 6285685"/>
              <a:gd name="connsiteY1119" fmla="*/ 1267014 h 6857076"/>
              <a:gd name="connsiteX1120" fmla="*/ 2049217 w 6285685"/>
              <a:gd name="connsiteY1120" fmla="*/ 1281990 h 6857076"/>
              <a:gd name="connsiteX1121" fmla="*/ 2056683 w 6285685"/>
              <a:gd name="connsiteY1121" fmla="*/ 1284640 h 6857076"/>
              <a:gd name="connsiteX1122" fmla="*/ 2059273 w 6285685"/>
              <a:gd name="connsiteY1122" fmla="*/ 1277136 h 6857076"/>
              <a:gd name="connsiteX1123" fmla="*/ 2029403 w 6285685"/>
              <a:gd name="connsiteY1123" fmla="*/ 1254764 h 6857076"/>
              <a:gd name="connsiteX1124" fmla="*/ 2224267 w 6285685"/>
              <a:gd name="connsiteY1124" fmla="*/ 1247238 h 6857076"/>
              <a:gd name="connsiteX1125" fmla="*/ 2179313 w 6285685"/>
              <a:gd name="connsiteY1125" fmla="*/ 1294148 h 6857076"/>
              <a:gd name="connsiteX1126" fmla="*/ 2171847 w 6285685"/>
              <a:gd name="connsiteY1126" fmla="*/ 1356505 h 6857076"/>
              <a:gd name="connsiteX1127" fmla="*/ 2201744 w 6285685"/>
              <a:gd name="connsiteY1127" fmla="*/ 1324034 h 6857076"/>
              <a:gd name="connsiteX1128" fmla="*/ 2224267 w 6285685"/>
              <a:gd name="connsiteY1128" fmla="*/ 1247238 h 6857076"/>
              <a:gd name="connsiteX1129" fmla="*/ 2192133 w 6285685"/>
              <a:gd name="connsiteY1129" fmla="*/ 1247238 h 6857076"/>
              <a:gd name="connsiteX1130" fmla="*/ 2177206 w 6285685"/>
              <a:gd name="connsiteY1130" fmla="*/ 1262165 h 6857076"/>
              <a:gd name="connsiteX1131" fmla="*/ 2179313 w 6285685"/>
              <a:gd name="connsiteY1131" fmla="*/ 1279280 h 6857076"/>
              <a:gd name="connsiteX1132" fmla="*/ 2189483 w 6285685"/>
              <a:gd name="connsiteY1132" fmla="*/ 1264375 h 6857076"/>
              <a:gd name="connsiteX1133" fmla="*/ 2192133 w 6285685"/>
              <a:gd name="connsiteY1133" fmla="*/ 1247238 h 6857076"/>
              <a:gd name="connsiteX1134" fmla="*/ 2126778 w 6285685"/>
              <a:gd name="connsiteY1134" fmla="*/ 1247238 h 6857076"/>
              <a:gd name="connsiteX1135" fmla="*/ 2124731 w 6285685"/>
              <a:gd name="connsiteY1135" fmla="*/ 1264375 h 6857076"/>
              <a:gd name="connsiteX1136" fmla="*/ 2134358 w 6285685"/>
              <a:gd name="connsiteY1136" fmla="*/ 1279280 h 6857076"/>
              <a:gd name="connsiteX1137" fmla="*/ 2137003 w 6285685"/>
              <a:gd name="connsiteY1137" fmla="*/ 1262165 h 6857076"/>
              <a:gd name="connsiteX1138" fmla="*/ 2126778 w 6285685"/>
              <a:gd name="connsiteY1138" fmla="*/ 1247238 h 6857076"/>
              <a:gd name="connsiteX1139" fmla="*/ 2089323 w 6285685"/>
              <a:gd name="connsiteY1139" fmla="*/ 1247238 h 6857076"/>
              <a:gd name="connsiteX1140" fmla="*/ 2109164 w 6285685"/>
              <a:gd name="connsiteY1140" fmla="*/ 1324034 h 6857076"/>
              <a:gd name="connsiteX1141" fmla="*/ 2139750 w 6285685"/>
              <a:gd name="connsiteY1141" fmla="*/ 1356505 h 6857076"/>
              <a:gd name="connsiteX1142" fmla="*/ 2132192 w 6285685"/>
              <a:gd name="connsiteY1142" fmla="*/ 1294148 h 6857076"/>
              <a:gd name="connsiteX1143" fmla="*/ 2089323 w 6285685"/>
              <a:gd name="connsiteY1143" fmla="*/ 1247238 h 6857076"/>
              <a:gd name="connsiteX1144" fmla="*/ 2431973 w 6285685"/>
              <a:gd name="connsiteY1144" fmla="*/ 1239805 h 6857076"/>
              <a:gd name="connsiteX1145" fmla="*/ 2407337 w 6285685"/>
              <a:gd name="connsiteY1145" fmla="*/ 1269610 h 6857076"/>
              <a:gd name="connsiteX1146" fmla="*/ 2414782 w 6285685"/>
              <a:gd name="connsiteY1146" fmla="*/ 1286687 h 6857076"/>
              <a:gd name="connsiteX1147" fmla="*/ 2432033 w 6285685"/>
              <a:gd name="connsiteY1147" fmla="*/ 1241944 h 6857076"/>
              <a:gd name="connsiteX1148" fmla="*/ 2432033 w 6285685"/>
              <a:gd name="connsiteY1148" fmla="*/ 1239805 h 6857076"/>
              <a:gd name="connsiteX1149" fmla="*/ 2431973 w 6285685"/>
              <a:gd name="connsiteY1149" fmla="*/ 1239805 h 6857076"/>
              <a:gd name="connsiteX1150" fmla="*/ 1881639 w 6285685"/>
              <a:gd name="connsiteY1150" fmla="*/ 1239805 h 6857076"/>
              <a:gd name="connsiteX1151" fmla="*/ 1879049 w 6285685"/>
              <a:gd name="connsiteY1151" fmla="*/ 1242004 h 6857076"/>
              <a:gd name="connsiteX1152" fmla="*/ 1896663 w 6285685"/>
              <a:gd name="connsiteY1152" fmla="*/ 1286687 h 6857076"/>
              <a:gd name="connsiteX1153" fmla="*/ 1906888 w 6285685"/>
              <a:gd name="connsiteY1153" fmla="*/ 1269610 h 6857076"/>
              <a:gd name="connsiteX1154" fmla="*/ 1881639 w 6285685"/>
              <a:gd name="connsiteY1154" fmla="*/ 1239805 h 6857076"/>
              <a:gd name="connsiteX1155" fmla="*/ 2194278 w 6285685"/>
              <a:gd name="connsiteY1155" fmla="*/ 1237188 h 6857076"/>
              <a:gd name="connsiteX1156" fmla="*/ 2199637 w 6285685"/>
              <a:gd name="connsiteY1156" fmla="*/ 1254764 h 6857076"/>
              <a:gd name="connsiteX1157" fmla="*/ 2204448 w 6285685"/>
              <a:gd name="connsiteY1157" fmla="*/ 1237188 h 6857076"/>
              <a:gd name="connsiteX1158" fmla="*/ 2194278 w 6285685"/>
              <a:gd name="connsiteY1158" fmla="*/ 1237188 h 6857076"/>
              <a:gd name="connsiteX1159" fmla="*/ 2114583 w 6285685"/>
              <a:gd name="connsiteY1159" fmla="*/ 1237188 h 6857076"/>
              <a:gd name="connsiteX1160" fmla="*/ 2114583 w 6285685"/>
              <a:gd name="connsiteY1160" fmla="*/ 1254764 h 6857076"/>
              <a:gd name="connsiteX1161" fmla="*/ 2121984 w 6285685"/>
              <a:gd name="connsiteY1161" fmla="*/ 1237188 h 6857076"/>
              <a:gd name="connsiteX1162" fmla="*/ 2114583 w 6285685"/>
              <a:gd name="connsiteY1162" fmla="*/ 1237188 h 6857076"/>
              <a:gd name="connsiteX1163" fmla="*/ 1934173 w 6285685"/>
              <a:gd name="connsiteY1163" fmla="*/ 1237188 h 6857076"/>
              <a:gd name="connsiteX1164" fmla="*/ 1917107 w 6285685"/>
              <a:gd name="connsiteY1164" fmla="*/ 1269669 h 6857076"/>
              <a:gd name="connsiteX1165" fmla="*/ 1941580 w 6285685"/>
              <a:gd name="connsiteY1165" fmla="*/ 1296857 h 6857076"/>
              <a:gd name="connsiteX1166" fmla="*/ 1959368 w 6285685"/>
              <a:gd name="connsiteY1166" fmla="*/ 1267014 h 6857076"/>
              <a:gd name="connsiteX1167" fmla="*/ 1934173 w 6285685"/>
              <a:gd name="connsiteY1167" fmla="*/ 1237188 h 6857076"/>
              <a:gd name="connsiteX1168" fmla="*/ 2156827 w 6285685"/>
              <a:gd name="connsiteY1168" fmla="*/ 1231790 h 6857076"/>
              <a:gd name="connsiteX1169" fmla="*/ 2139750 w 6285685"/>
              <a:gd name="connsiteY1169" fmla="*/ 1299507 h 6857076"/>
              <a:gd name="connsiteX1170" fmla="*/ 2156827 w 6285685"/>
              <a:gd name="connsiteY1170" fmla="*/ 1374141 h 6857076"/>
              <a:gd name="connsiteX1171" fmla="*/ 2171847 w 6285685"/>
              <a:gd name="connsiteY1171" fmla="*/ 1299507 h 6857076"/>
              <a:gd name="connsiteX1172" fmla="*/ 2156827 w 6285685"/>
              <a:gd name="connsiteY1172" fmla="*/ 1231790 h 6857076"/>
              <a:gd name="connsiteX1173" fmla="*/ 2284751 w 6285685"/>
              <a:gd name="connsiteY1173" fmla="*/ 1252055 h 6857076"/>
              <a:gd name="connsiteX1174" fmla="*/ 2254762 w 6285685"/>
              <a:gd name="connsiteY1174" fmla="*/ 1274426 h 6857076"/>
              <a:gd name="connsiteX1175" fmla="*/ 2262288 w 6285685"/>
              <a:gd name="connsiteY1175" fmla="*/ 1281941 h 6857076"/>
              <a:gd name="connsiteX1176" fmla="*/ 2292158 w 6285685"/>
              <a:gd name="connsiteY1176" fmla="*/ 1264375 h 6857076"/>
              <a:gd name="connsiteX1177" fmla="*/ 2284751 w 6285685"/>
              <a:gd name="connsiteY1177" fmla="*/ 1252055 h 6857076"/>
              <a:gd name="connsiteX1178" fmla="*/ 2314762 w 6285685"/>
              <a:gd name="connsiteY1178" fmla="*/ 1227028 h 6857076"/>
              <a:gd name="connsiteX1179" fmla="*/ 2284713 w 6285685"/>
              <a:gd name="connsiteY1179" fmla="*/ 1252114 h 6857076"/>
              <a:gd name="connsiteX1180" fmla="*/ 2294378 w 6285685"/>
              <a:gd name="connsiteY1180" fmla="*/ 1262225 h 6857076"/>
              <a:gd name="connsiteX1181" fmla="*/ 2331867 w 6285685"/>
              <a:gd name="connsiteY1181" fmla="*/ 1252114 h 6857076"/>
              <a:gd name="connsiteX1182" fmla="*/ 2314762 w 6285685"/>
              <a:gd name="connsiteY1182" fmla="*/ 1227028 h 6857076"/>
              <a:gd name="connsiteX1183" fmla="*/ 2249348 w 6285685"/>
              <a:gd name="connsiteY1183" fmla="*/ 1222223 h 6857076"/>
              <a:gd name="connsiteX1184" fmla="*/ 2241898 w 6285685"/>
              <a:gd name="connsiteY1184" fmla="*/ 1264375 h 6857076"/>
              <a:gd name="connsiteX1185" fmla="*/ 2252052 w 6285685"/>
              <a:gd name="connsiteY1185" fmla="*/ 1274486 h 6857076"/>
              <a:gd name="connsiteX1186" fmla="*/ 2277187 w 6285685"/>
              <a:gd name="connsiteY1186" fmla="*/ 1252055 h 6857076"/>
              <a:gd name="connsiteX1187" fmla="*/ 2252052 w 6285685"/>
              <a:gd name="connsiteY1187" fmla="*/ 1222223 h 6857076"/>
              <a:gd name="connsiteX1188" fmla="*/ 2249348 w 6285685"/>
              <a:gd name="connsiteY1188" fmla="*/ 1222223 h 6857076"/>
              <a:gd name="connsiteX1189" fmla="*/ 2056683 w 6285685"/>
              <a:gd name="connsiteY1189" fmla="*/ 1219573 h 6857076"/>
              <a:gd name="connsiteX1190" fmla="*/ 2032053 w 6285685"/>
              <a:gd name="connsiteY1190" fmla="*/ 1249459 h 6857076"/>
              <a:gd name="connsiteX1191" fmla="*/ 2062102 w 6285685"/>
              <a:gd name="connsiteY1191" fmla="*/ 1271776 h 6857076"/>
              <a:gd name="connsiteX1192" fmla="*/ 2069503 w 6285685"/>
              <a:gd name="connsiteY1192" fmla="*/ 1262165 h 6857076"/>
              <a:gd name="connsiteX1193" fmla="*/ 2062102 w 6285685"/>
              <a:gd name="connsiteY1193" fmla="*/ 1222223 h 6857076"/>
              <a:gd name="connsiteX1194" fmla="*/ 2062102 w 6285685"/>
              <a:gd name="connsiteY1194" fmla="*/ 1219573 h 6857076"/>
              <a:gd name="connsiteX1195" fmla="*/ 2056683 w 6285685"/>
              <a:gd name="connsiteY1195" fmla="*/ 1219573 h 6857076"/>
              <a:gd name="connsiteX1196" fmla="*/ 2194278 w 6285685"/>
              <a:gd name="connsiteY1196" fmla="*/ 1204613 h 6857076"/>
              <a:gd name="connsiteX1197" fmla="*/ 2192073 w 6285685"/>
              <a:gd name="connsiteY1197" fmla="*/ 1219573 h 6857076"/>
              <a:gd name="connsiteX1198" fmla="*/ 2204448 w 6285685"/>
              <a:gd name="connsiteY1198" fmla="*/ 1222282 h 6857076"/>
              <a:gd name="connsiteX1199" fmla="*/ 2207098 w 6285685"/>
              <a:gd name="connsiteY1199" fmla="*/ 1207372 h 6857076"/>
              <a:gd name="connsiteX1200" fmla="*/ 2194278 w 6285685"/>
              <a:gd name="connsiteY1200" fmla="*/ 1204613 h 6857076"/>
              <a:gd name="connsiteX1201" fmla="*/ 2121984 w 6285685"/>
              <a:gd name="connsiteY1201" fmla="*/ 1204613 h 6857076"/>
              <a:gd name="connsiteX1202" fmla="*/ 2111808 w 6285685"/>
              <a:gd name="connsiteY1202" fmla="*/ 1207312 h 6857076"/>
              <a:gd name="connsiteX1203" fmla="*/ 2111808 w 6285685"/>
              <a:gd name="connsiteY1203" fmla="*/ 1222223 h 6857076"/>
              <a:gd name="connsiteX1204" fmla="*/ 2121984 w 6285685"/>
              <a:gd name="connsiteY1204" fmla="*/ 1219573 h 6857076"/>
              <a:gd name="connsiteX1205" fmla="*/ 2121984 w 6285685"/>
              <a:gd name="connsiteY1205" fmla="*/ 1204613 h 6857076"/>
              <a:gd name="connsiteX1206" fmla="*/ 2409547 w 6285685"/>
              <a:gd name="connsiteY1206" fmla="*/ 1201958 h 6857076"/>
              <a:gd name="connsiteX1207" fmla="*/ 2382088 w 6285685"/>
              <a:gd name="connsiteY1207" fmla="*/ 1231790 h 6857076"/>
              <a:gd name="connsiteX1208" fmla="*/ 2404671 w 6285685"/>
              <a:gd name="connsiteY1208" fmla="*/ 1264375 h 6857076"/>
              <a:gd name="connsiteX1209" fmla="*/ 2431973 w 6285685"/>
              <a:gd name="connsiteY1209" fmla="*/ 1237188 h 6857076"/>
              <a:gd name="connsiteX1210" fmla="*/ 2409547 w 6285685"/>
              <a:gd name="connsiteY1210" fmla="*/ 1201958 h 6857076"/>
              <a:gd name="connsiteX1211" fmla="*/ 1904064 w 6285685"/>
              <a:gd name="connsiteY1211" fmla="*/ 1201958 h 6857076"/>
              <a:gd name="connsiteX1212" fmla="*/ 1886450 w 6285685"/>
              <a:gd name="connsiteY1212" fmla="*/ 1237188 h 6857076"/>
              <a:gd name="connsiteX1213" fmla="*/ 1911688 w 6285685"/>
              <a:gd name="connsiteY1213" fmla="*/ 1264375 h 6857076"/>
              <a:gd name="connsiteX1214" fmla="*/ 1931914 w 6285685"/>
              <a:gd name="connsiteY1214" fmla="*/ 1231790 h 6857076"/>
              <a:gd name="connsiteX1215" fmla="*/ 1904064 w 6285685"/>
              <a:gd name="connsiteY1215" fmla="*/ 1201958 h 6857076"/>
              <a:gd name="connsiteX1216" fmla="*/ 2154617 w 6285685"/>
              <a:gd name="connsiteY1216" fmla="*/ 1194492 h 6857076"/>
              <a:gd name="connsiteX1217" fmla="*/ 2147217 w 6285685"/>
              <a:gd name="connsiteY1217" fmla="*/ 1204613 h 6857076"/>
              <a:gd name="connsiteX1218" fmla="*/ 2154617 w 6285685"/>
              <a:gd name="connsiteY1218" fmla="*/ 1212129 h 6857076"/>
              <a:gd name="connsiteX1219" fmla="*/ 2164288 w 6285685"/>
              <a:gd name="connsiteY1219" fmla="*/ 1204613 h 6857076"/>
              <a:gd name="connsiteX1220" fmla="*/ 2154617 w 6285685"/>
              <a:gd name="connsiteY1220" fmla="*/ 1194492 h 6857076"/>
              <a:gd name="connsiteX1221" fmla="*/ 2377331 w 6285685"/>
              <a:gd name="connsiteY1221" fmla="*/ 1234500 h 6857076"/>
              <a:gd name="connsiteX1222" fmla="*/ 2352213 w 6285685"/>
              <a:gd name="connsiteY1222" fmla="*/ 1264316 h 6857076"/>
              <a:gd name="connsiteX1223" fmla="*/ 2369887 w 6285685"/>
              <a:gd name="connsiteY1223" fmla="*/ 1292041 h 6857076"/>
              <a:gd name="connsiteX1224" fmla="*/ 2394517 w 6285685"/>
              <a:gd name="connsiteY1224" fmla="*/ 1269610 h 6857076"/>
              <a:gd name="connsiteX1225" fmla="*/ 2397113 w 6285685"/>
              <a:gd name="connsiteY1225" fmla="*/ 1266971 h 6857076"/>
              <a:gd name="connsiteX1226" fmla="*/ 2377331 w 6285685"/>
              <a:gd name="connsiteY1226" fmla="*/ 1234500 h 6857076"/>
              <a:gd name="connsiteX1227" fmla="*/ 2347461 w 6285685"/>
              <a:gd name="connsiteY1227" fmla="*/ 1192407 h 6857076"/>
              <a:gd name="connsiteX1228" fmla="*/ 2322207 w 6285685"/>
              <a:gd name="connsiteY1228" fmla="*/ 1222223 h 6857076"/>
              <a:gd name="connsiteX1229" fmla="*/ 2344692 w 6285685"/>
              <a:gd name="connsiteY1229" fmla="*/ 1252055 h 6857076"/>
              <a:gd name="connsiteX1230" fmla="*/ 2349509 w 6285685"/>
              <a:gd name="connsiteY1230" fmla="*/ 1252055 h 6857076"/>
              <a:gd name="connsiteX1231" fmla="*/ 2347461 w 6285685"/>
              <a:gd name="connsiteY1231" fmla="*/ 1259521 h 6857076"/>
              <a:gd name="connsiteX1232" fmla="*/ 2349509 w 6285685"/>
              <a:gd name="connsiteY1232" fmla="*/ 1262165 h 6857076"/>
              <a:gd name="connsiteX1233" fmla="*/ 2377331 w 6285685"/>
              <a:gd name="connsiteY1233" fmla="*/ 1234500 h 6857076"/>
              <a:gd name="connsiteX1234" fmla="*/ 2347461 w 6285685"/>
              <a:gd name="connsiteY1234" fmla="*/ 1192407 h 6857076"/>
              <a:gd name="connsiteX1235" fmla="*/ 1976983 w 6285685"/>
              <a:gd name="connsiteY1235" fmla="*/ 1249400 h 6857076"/>
              <a:gd name="connsiteX1236" fmla="*/ 2019228 w 6285685"/>
              <a:gd name="connsiteY1236" fmla="*/ 1259521 h 6857076"/>
              <a:gd name="connsiteX1237" fmla="*/ 2026634 w 6285685"/>
              <a:gd name="connsiteY1237" fmla="*/ 1249400 h 6857076"/>
              <a:gd name="connsiteX1238" fmla="*/ 1999414 w 6285685"/>
              <a:gd name="connsiteY1238" fmla="*/ 1224330 h 6857076"/>
              <a:gd name="connsiteX1239" fmla="*/ 1976983 w 6285685"/>
              <a:gd name="connsiteY1239" fmla="*/ 1249400 h 6857076"/>
              <a:gd name="connsiteX1240" fmla="*/ 1969403 w 6285685"/>
              <a:gd name="connsiteY1240" fmla="*/ 1189697 h 6857076"/>
              <a:gd name="connsiteX1241" fmla="*/ 1939533 w 6285685"/>
              <a:gd name="connsiteY1241" fmla="*/ 1231790 h 6857076"/>
              <a:gd name="connsiteX1242" fmla="*/ 1964163 w 6285685"/>
              <a:gd name="connsiteY1242" fmla="*/ 1262165 h 6857076"/>
              <a:gd name="connsiteX1243" fmla="*/ 1966758 w 6285685"/>
              <a:gd name="connsiteY1243" fmla="*/ 1256909 h 6857076"/>
              <a:gd name="connsiteX1244" fmla="*/ 1964163 w 6285685"/>
              <a:gd name="connsiteY1244" fmla="*/ 1249400 h 6857076"/>
              <a:gd name="connsiteX1245" fmla="*/ 1976983 w 6285685"/>
              <a:gd name="connsiteY1245" fmla="*/ 1249400 h 6857076"/>
              <a:gd name="connsiteX1246" fmla="*/ 1994109 w 6285685"/>
              <a:gd name="connsiteY1246" fmla="*/ 1219573 h 6857076"/>
              <a:gd name="connsiteX1247" fmla="*/ 1969403 w 6285685"/>
              <a:gd name="connsiteY1247" fmla="*/ 1189697 h 6857076"/>
              <a:gd name="connsiteX1248" fmla="*/ 2286858 w 6285685"/>
              <a:gd name="connsiteY1248" fmla="*/ 1187042 h 6857076"/>
              <a:gd name="connsiteX1249" fmla="*/ 2256983 w 6285685"/>
              <a:gd name="connsiteY1249" fmla="*/ 1216863 h 6857076"/>
              <a:gd name="connsiteX1250" fmla="*/ 2284751 w 6285685"/>
              <a:gd name="connsiteY1250" fmla="*/ 1247238 h 6857076"/>
              <a:gd name="connsiteX1251" fmla="*/ 2314800 w 6285685"/>
              <a:gd name="connsiteY1251" fmla="*/ 1222223 h 6857076"/>
              <a:gd name="connsiteX1252" fmla="*/ 2286858 w 6285685"/>
              <a:gd name="connsiteY1252" fmla="*/ 1187042 h 6857076"/>
              <a:gd name="connsiteX1253" fmla="*/ 2032053 w 6285685"/>
              <a:gd name="connsiteY1253" fmla="*/ 1187042 h 6857076"/>
              <a:gd name="connsiteX1254" fmla="*/ 2004208 w 6285685"/>
              <a:gd name="connsiteY1254" fmla="*/ 1222223 h 6857076"/>
              <a:gd name="connsiteX1255" fmla="*/ 2032053 w 6285685"/>
              <a:gd name="connsiteY1255" fmla="*/ 1247238 h 6857076"/>
              <a:gd name="connsiteX1256" fmla="*/ 2056683 w 6285685"/>
              <a:gd name="connsiteY1256" fmla="*/ 1216863 h 6857076"/>
              <a:gd name="connsiteX1257" fmla="*/ 2032053 w 6285685"/>
              <a:gd name="connsiteY1257" fmla="*/ 1187042 h 6857076"/>
              <a:gd name="connsiteX1258" fmla="*/ 2177206 w 6285685"/>
              <a:gd name="connsiteY1258" fmla="*/ 1179587 h 6857076"/>
              <a:gd name="connsiteX1259" fmla="*/ 2166992 w 6285685"/>
              <a:gd name="connsiteY1259" fmla="*/ 1192407 h 6857076"/>
              <a:gd name="connsiteX1260" fmla="*/ 2174459 w 6285685"/>
              <a:gd name="connsiteY1260" fmla="*/ 1207312 h 6857076"/>
              <a:gd name="connsiteX1261" fmla="*/ 2159434 w 6285685"/>
              <a:gd name="connsiteY1261" fmla="*/ 1222163 h 6857076"/>
              <a:gd name="connsiteX1262" fmla="*/ 2174459 w 6285685"/>
              <a:gd name="connsiteY1262" fmla="*/ 1254705 h 6857076"/>
              <a:gd name="connsiteX1263" fmla="*/ 2177206 w 6285685"/>
              <a:gd name="connsiteY1263" fmla="*/ 1179587 h 6857076"/>
              <a:gd name="connsiteX1264" fmla="*/ 2137003 w 6285685"/>
              <a:gd name="connsiteY1264" fmla="*/ 1179587 h 6857076"/>
              <a:gd name="connsiteX1265" fmla="*/ 2139750 w 6285685"/>
              <a:gd name="connsiteY1265" fmla="*/ 1254705 h 6857076"/>
              <a:gd name="connsiteX1266" fmla="*/ 2151973 w 6285685"/>
              <a:gd name="connsiteY1266" fmla="*/ 1222168 h 6857076"/>
              <a:gd name="connsiteX1267" fmla="*/ 2141797 w 6285685"/>
              <a:gd name="connsiteY1267" fmla="*/ 1204613 h 6857076"/>
              <a:gd name="connsiteX1268" fmla="*/ 2144355 w 6285685"/>
              <a:gd name="connsiteY1268" fmla="*/ 1189697 h 6857076"/>
              <a:gd name="connsiteX1269" fmla="*/ 2137003 w 6285685"/>
              <a:gd name="connsiteY1269" fmla="*/ 1179587 h 6857076"/>
              <a:gd name="connsiteX1270" fmla="*/ 2194278 w 6285685"/>
              <a:gd name="connsiteY1270" fmla="*/ 1177420 h 6857076"/>
              <a:gd name="connsiteX1271" fmla="*/ 2194278 w 6285685"/>
              <a:gd name="connsiteY1271" fmla="*/ 1194492 h 6857076"/>
              <a:gd name="connsiteX1272" fmla="*/ 2207098 w 6285685"/>
              <a:gd name="connsiteY1272" fmla="*/ 1197142 h 6857076"/>
              <a:gd name="connsiteX1273" fmla="*/ 2209243 w 6285685"/>
              <a:gd name="connsiteY1273" fmla="*/ 1179587 h 6857076"/>
              <a:gd name="connsiteX1274" fmla="*/ 2194278 w 6285685"/>
              <a:gd name="connsiteY1274" fmla="*/ 1177420 h 6857076"/>
              <a:gd name="connsiteX1275" fmla="*/ 2119372 w 6285685"/>
              <a:gd name="connsiteY1275" fmla="*/ 1177420 h 6857076"/>
              <a:gd name="connsiteX1276" fmla="*/ 2107013 w 6285685"/>
              <a:gd name="connsiteY1276" fmla="*/ 1179587 h 6857076"/>
              <a:gd name="connsiteX1277" fmla="*/ 2107013 w 6285685"/>
              <a:gd name="connsiteY1277" fmla="*/ 1197142 h 6857076"/>
              <a:gd name="connsiteX1278" fmla="*/ 2121984 w 6285685"/>
              <a:gd name="connsiteY1278" fmla="*/ 1194492 h 6857076"/>
              <a:gd name="connsiteX1279" fmla="*/ 2119372 w 6285685"/>
              <a:gd name="connsiteY1279" fmla="*/ 1177420 h 6857076"/>
              <a:gd name="connsiteX1280" fmla="*/ 2264367 w 6285685"/>
              <a:gd name="connsiteY1280" fmla="*/ 1167326 h 6857076"/>
              <a:gd name="connsiteX1281" fmla="*/ 2252052 w 6285685"/>
              <a:gd name="connsiteY1281" fmla="*/ 1209462 h 6857076"/>
              <a:gd name="connsiteX1282" fmla="*/ 2281944 w 6285685"/>
              <a:gd name="connsiteY1282" fmla="*/ 1184952 h 6857076"/>
              <a:gd name="connsiteX1283" fmla="*/ 2264367 w 6285685"/>
              <a:gd name="connsiteY1283" fmla="*/ 1167326 h 6857076"/>
              <a:gd name="connsiteX1284" fmla="*/ 2154617 w 6285685"/>
              <a:gd name="connsiteY1284" fmla="*/ 1167326 h 6857076"/>
              <a:gd name="connsiteX1285" fmla="*/ 2144453 w 6285685"/>
              <a:gd name="connsiteY1285" fmla="*/ 1177420 h 6857076"/>
              <a:gd name="connsiteX1286" fmla="*/ 2154617 w 6285685"/>
              <a:gd name="connsiteY1286" fmla="*/ 1187042 h 6857076"/>
              <a:gd name="connsiteX1287" fmla="*/ 2164288 w 6285685"/>
              <a:gd name="connsiteY1287" fmla="*/ 1177420 h 6857076"/>
              <a:gd name="connsiteX1288" fmla="*/ 2154617 w 6285685"/>
              <a:gd name="connsiteY1288" fmla="*/ 1167326 h 6857076"/>
              <a:gd name="connsiteX1289" fmla="*/ 2051889 w 6285685"/>
              <a:gd name="connsiteY1289" fmla="*/ 1167326 h 6857076"/>
              <a:gd name="connsiteX1290" fmla="*/ 2034258 w 6285685"/>
              <a:gd name="connsiteY1290" fmla="*/ 1184952 h 6857076"/>
              <a:gd name="connsiteX1291" fmla="*/ 2059333 w 6285685"/>
              <a:gd name="connsiteY1291" fmla="*/ 1209462 h 6857076"/>
              <a:gd name="connsiteX1292" fmla="*/ 2051889 w 6285685"/>
              <a:gd name="connsiteY1292" fmla="*/ 1167326 h 6857076"/>
              <a:gd name="connsiteX1293" fmla="*/ 2437386 w 6285685"/>
              <a:gd name="connsiteY1293" fmla="*/ 1162580 h 6857076"/>
              <a:gd name="connsiteX1294" fmla="*/ 2412192 w 6285685"/>
              <a:gd name="connsiteY1294" fmla="*/ 1194546 h 6857076"/>
              <a:gd name="connsiteX1295" fmla="*/ 2434623 w 6285685"/>
              <a:gd name="connsiteY1295" fmla="*/ 1229743 h 6857076"/>
              <a:gd name="connsiteX1296" fmla="*/ 2442181 w 6285685"/>
              <a:gd name="connsiteY1296" fmla="*/ 1222282 h 6857076"/>
              <a:gd name="connsiteX1297" fmla="*/ 2444777 w 6285685"/>
              <a:gd name="connsiteY1297" fmla="*/ 1179647 h 6857076"/>
              <a:gd name="connsiteX1298" fmla="*/ 2437386 w 6285685"/>
              <a:gd name="connsiteY1298" fmla="*/ 1162580 h 6857076"/>
              <a:gd name="connsiteX1299" fmla="*/ 2377331 w 6285685"/>
              <a:gd name="connsiteY1299" fmla="*/ 1155049 h 6857076"/>
              <a:gd name="connsiteX1300" fmla="*/ 2352213 w 6285685"/>
              <a:gd name="connsiteY1300" fmla="*/ 1186999 h 6857076"/>
              <a:gd name="connsiteX1301" fmla="*/ 2377331 w 6285685"/>
              <a:gd name="connsiteY1301" fmla="*/ 1229624 h 6857076"/>
              <a:gd name="connsiteX1302" fmla="*/ 2404731 w 6285685"/>
              <a:gd name="connsiteY1302" fmla="*/ 1194432 h 6857076"/>
              <a:gd name="connsiteX1303" fmla="*/ 2377331 w 6285685"/>
              <a:gd name="connsiteY1303" fmla="*/ 1155049 h 6857076"/>
              <a:gd name="connsiteX1304" fmla="*/ 2316907 w 6285685"/>
              <a:gd name="connsiteY1304" fmla="*/ 1155049 h 6857076"/>
              <a:gd name="connsiteX1305" fmla="*/ 2292217 w 6285685"/>
              <a:gd name="connsiteY1305" fmla="*/ 1184892 h 6857076"/>
              <a:gd name="connsiteX1306" fmla="*/ 2316907 w 6285685"/>
              <a:gd name="connsiteY1306" fmla="*/ 1216863 h 6857076"/>
              <a:gd name="connsiteX1307" fmla="*/ 2342156 w 6285685"/>
              <a:gd name="connsiteY1307" fmla="*/ 1187042 h 6857076"/>
              <a:gd name="connsiteX1308" fmla="*/ 2316907 w 6285685"/>
              <a:gd name="connsiteY1308" fmla="*/ 1155049 h 6857076"/>
              <a:gd name="connsiteX1309" fmla="*/ 1996802 w 6285685"/>
              <a:gd name="connsiteY1309" fmla="*/ 1155049 h 6857076"/>
              <a:gd name="connsiteX1310" fmla="*/ 1971623 w 6285685"/>
              <a:gd name="connsiteY1310" fmla="*/ 1186999 h 6857076"/>
              <a:gd name="connsiteX1311" fmla="*/ 1996802 w 6285685"/>
              <a:gd name="connsiteY1311" fmla="*/ 1219573 h 6857076"/>
              <a:gd name="connsiteX1312" fmla="*/ 2026694 w 6285685"/>
              <a:gd name="connsiteY1312" fmla="*/ 1184892 h 6857076"/>
              <a:gd name="connsiteX1313" fmla="*/ 1996802 w 6285685"/>
              <a:gd name="connsiteY1313" fmla="*/ 1155049 h 6857076"/>
              <a:gd name="connsiteX1314" fmla="*/ 1936769 w 6285685"/>
              <a:gd name="connsiteY1314" fmla="*/ 1155049 h 6857076"/>
              <a:gd name="connsiteX1315" fmla="*/ 1906888 w 6285685"/>
              <a:gd name="connsiteY1315" fmla="*/ 1194492 h 6857076"/>
              <a:gd name="connsiteX1316" fmla="*/ 1931974 w 6285685"/>
              <a:gd name="connsiteY1316" fmla="*/ 1229683 h 6857076"/>
              <a:gd name="connsiteX1317" fmla="*/ 1962023 w 6285685"/>
              <a:gd name="connsiteY1317" fmla="*/ 1187042 h 6857076"/>
              <a:gd name="connsiteX1318" fmla="*/ 1936769 w 6285685"/>
              <a:gd name="connsiteY1318" fmla="*/ 1155049 h 6857076"/>
              <a:gd name="connsiteX1319" fmla="*/ 2444771 w 6285685"/>
              <a:gd name="connsiteY1319" fmla="*/ 1152399 h 6857076"/>
              <a:gd name="connsiteX1320" fmla="*/ 2442181 w 6285685"/>
              <a:gd name="connsiteY1320" fmla="*/ 1159865 h 6857076"/>
              <a:gd name="connsiteX1321" fmla="*/ 2447426 w 6285685"/>
              <a:gd name="connsiteY1321" fmla="*/ 1169976 h 6857076"/>
              <a:gd name="connsiteX1322" fmla="*/ 2444771 w 6285685"/>
              <a:gd name="connsiteY1322" fmla="*/ 1152399 h 6857076"/>
              <a:gd name="connsiteX1323" fmla="*/ 2196889 w 6285685"/>
              <a:gd name="connsiteY1323" fmla="*/ 1152910 h 6857076"/>
              <a:gd name="connsiteX1324" fmla="*/ 2196889 w 6285685"/>
              <a:gd name="connsiteY1324" fmla="*/ 1167326 h 6857076"/>
              <a:gd name="connsiteX1325" fmla="*/ 2211909 w 6285685"/>
              <a:gd name="connsiteY1325" fmla="*/ 1170036 h 6857076"/>
              <a:gd name="connsiteX1326" fmla="*/ 2214656 w 6285685"/>
              <a:gd name="connsiteY1326" fmla="*/ 1155109 h 6857076"/>
              <a:gd name="connsiteX1327" fmla="*/ 2196889 w 6285685"/>
              <a:gd name="connsiteY1327" fmla="*/ 1152910 h 6857076"/>
              <a:gd name="connsiteX1328" fmla="*/ 2194278 w 6285685"/>
              <a:gd name="connsiteY1328" fmla="*/ 1152399 h 6857076"/>
              <a:gd name="connsiteX1329" fmla="*/ 2196830 w 6285685"/>
              <a:gd name="connsiteY1329" fmla="*/ 1152910 h 6857076"/>
              <a:gd name="connsiteX1330" fmla="*/ 2196830 w 6285685"/>
              <a:gd name="connsiteY1330" fmla="*/ 1152399 h 6857076"/>
              <a:gd name="connsiteX1331" fmla="*/ 2194278 w 6285685"/>
              <a:gd name="connsiteY1331" fmla="*/ 1152399 h 6857076"/>
              <a:gd name="connsiteX1332" fmla="*/ 2119372 w 6285685"/>
              <a:gd name="connsiteY1332" fmla="*/ 1152399 h 6857076"/>
              <a:gd name="connsiteX1333" fmla="*/ 2104347 w 6285685"/>
              <a:gd name="connsiteY1333" fmla="*/ 1155109 h 6857076"/>
              <a:gd name="connsiteX1334" fmla="*/ 2104347 w 6285685"/>
              <a:gd name="connsiteY1334" fmla="*/ 1170036 h 6857076"/>
              <a:gd name="connsiteX1335" fmla="*/ 2119372 w 6285685"/>
              <a:gd name="connsiteY1335" fmla="*/ 1167326 h 6857076"/>
              <a:gd name="connsiteX1336" fmla="*/ 2119372 w 6285685"/>
              <a:gd name="connsiteY1336" fmla="*/ 1152399 h 6857076"/>
              <a:gd name="connsiteX1337" fmla="*/ 2154617 w 6285685"/>
              <a:gd name="connsiteY1337" fmla="*/ 1134844 h 6857076"/>
              <a:gd name="connsiteX1338" fmla="*/ 2144453 w 6285685"/>
              <a:gd name="connsiteY1338" fmla="*/ 1144966 h 6857076"/>
              <a:gd name="connsiteX1339" fmla="*/ 2154617 w 6285685"/>
              <a:gd name="connsiteY1339" fmla="*/ 1159806 h 6857076"/>
              <a:gd name="connsiteX1340" fmla="*/ 2169648 w 6285685"/>
              <a:gd name="connsiteY1340" fmla="*/ 1144966 h 6857076"/>
              <a:gd name="connsiteX1341" fmla="*/ 2154617 w 6285685"/>
              <a:gd name="connsiteY1341" fmla="*/ 1134844 h 6857076"/>
              <a:gd name="connsiteX1342" fmla="*/ 2199637 w 6285685"/>
              <a:gd name="connsiteY1342" fmla="*/ 1122535 h 6857076"/>
              <a:gd name="connsiteX1343" fmla="*/ 2199637 w 6285685"/>
              <a:gd name="connsiteY1343" fmla="*/ 1142251 h 6857076"/>
              <a:gd name="connsiteX1344" fmla="*/ 2214656 w 6285685"/>
              <a:gd name="connsiteY1344" fmla="*/ 1144906 h 6857076"/>
              <a:gd name="connsiteX1345" fmla="*/ 2216823 w 6285685"/>
              <a:gd name="connsiteY1345" fmla="*/ 1129979 h 6857076"/>
              <a:gd name="connsiteX1346" fmla="*/ 2199637 w 6285685"/>
              <a:gd name="connsiteY1346" fmla="*/ 1122535 h 6857076"/>
              <a:gd name="connsiteX1347" fmla="*/ 2119372 w 6285685"/>
              <a:gd name="connsiteY1347" fmla="*/ 1122535 h 6857076"/>
              <a:gd name="connsiteX1348" fmla="*/ 2099553 w 6285685"/>
              <a:gd name="connsiteY1348" fmla="*/ 1127384 h 6857076"/>
              <a:gd name="connsiteX1349" fmla="*/ 2099553 w 6285685"/>
              <a:gd name="connsiteY1349" fmla="*/ 1142251 h 6857076"/>
              <a:gd name="connsiteX1350" fmla="*/ 2119372 w 6285685"/>
              <a:gd name="connsiteY1350" fmla="*/ 1140090 h 6857076"/>
              <a:gd name="connsiteX1351" fmla="*/ 2119372 w 6285685"/>
              <a:gd name="connsiteY1351" fmla="*/ 1122535 h 6857076"/>
              <a:gd name="connsiteX1352" fmla="*/ 2282004 w 6285685"/>
              <a:gd name="connsiteY1352" fmla="*/ 1119879 h 6857076"/>
              <a:gd name="connsiteX1353" fmla="*/ 2267136 w 6285685"/>
              <a:gd name="connsiteY1353" fmla="*/ 1134844 h 6857076"/>
              <a:gd name="connsiteX1354" fmla="*/ 2262347 w 6285685"/>
              <a:gd name="connsiteY1354" fmla="*/ 1159806 h 6857076"/>
              <a:gd name="connsiteX1355" fmla="*/ 2284751 w 6285685"/>
              <a:gd name="connsiteY1355" fmla="*/ 1182237 h 6857076"/>
              <a:gd name="connsiteX1356" fmla="*/ 2312053 w 6285685"/>
              <a:gd name="connsiteY1356" fmla="*/ 1149804 h 6857076"/>
              <a:gd name="connsiteX1357" fmla="*/ 2282004 w 6285685"/>
              <a:gd name="connsiteY1357" fmla="*/ 1119879 h 6857076"/>
              <a:gd name="connsiteX1358" fmla="*/ 2032053 w 6285685"/>
              <a:gd name="connsiteY1358" fmla="*/ 1119879 h 6857076"/>
              <a:gd name="connsiteX1359" fmla="*/ 2001613 w 6285685"/>
              <a:gd name="connsiteY1359" fmla="*/ 1149701 h 6857076"/>
              <a:gd name="connsiteX1360" fmla="*/ 2032053 w 6285685"/>
              <a:gd name="connsiteY1360" fmla="*/ 1182237 h 6857076"/>
              <a:gd name="connsiteX1361" fmla="*/ 2049217 w 6285685"/>
              <a:gd name="connsiteY1361" fmla="*/ 1159806 h 6857076"/>
              <a:gd name="connsiteX1362" fmla="*/ 2047078 w 6285685"/>
              <a:gd name="connsiteY1362" fmla="*/ 1134785 h 6857076"/>
              <a:gd name="connsiteX1363" fmla="*/ 2032053 w 6285685"/>
              <a:gd name="connsiteY1363" fmla="*/ 1119879 h 6857076"/>
              <a:gd name="connsiteX1364" fmla="*/ 2134413 w 6285685"/>
              <a:gd name="connsiteY1364" fmla="*/ 1117230 h 6857076"/>
              <a:gd name="connsiteX1365" fmla="*/ 2137003 w 6285685"/>
              <a:gd name="connsiteY1365" fmla="*/ 1174771 h 6857076"/>
              <a:gd name="connsiteX1366" fmla="*/ 2144453 w 6285685"/>
              <a:gd name="connsiteY1366" fmla="*/ 1162580 h 6857076"/>
              <a:gd name="connsiteX1367" fmla="*/ 2137003 w 6285685"/>
              <a:gd name="connsiteY1367" fmla="*/ 1144998 h 6857076"/>
              <a:gd name="connsiteX1368" fmla="*/ 2139750 w 6285685"/>
              <a:gd name="connsiteY1368" fmla="*/ 1136452 h 6857076"/>
              <a:gd name="connsiteX1369" fmla="*/ 2144453 w 6285685"/>
              <a:gd name="connsiteY1369" fmla="*/ 1130039 h 6857076"/>
              <a:gd name="connsiteX1370" fmla="*/ 2134413 w 6285685"/>
              <a:gd name="connsiteY1370" fmla="*/ 1117230 h 6857076"/>
              <a:gd name="connsiteX1371" fmla="*/ 2409547 w 6285685"/>
              <a:gd name="connsiteY1371" fmla="*/ 1115063 h 6857076"/>
              <a:gd name="connsiteX1372" fmla="*/ 2382088 w 6285685"/>
              <a:gd name="connsiteY1372" fmla="*/ 1152399 h 6857076"/>
              <a:gd name="connsiteX1373" fmla="*/ 2409547 w 6285685"/>
              <a:gd name="connsiteY1373" fmla="*/ 1192407 h 6857076"/>
              <a:gd name="connsiteX1374" fmla="*/ 2434623 w 6285685"/>
              <a:gd name="connsiteY1374" fmla="*/ 1159865 h 6857076"/>
              <a:gd name="connsiteX1375" fmla="*/ 2409547 w 6285685"/>
              <a:gd name="connsiteY1375" fmla="*/ 1115063 h 6857076"/>
              <a:gd name="connsiteX1376" fmla="*/ 1966758 w 6285685"/>
              <a:gd name="connsiteY1376" fmla="*/ 1115063 h 6857076"/>
              <a:gd name="connsiteX1377" fmla="*/ 1941520 w 6285685"/>
              <a:gd name="connsiteY1377" fmla="*/ 1152399 h 6857076"/>
              <a:gd name="connsiteX1378" fmla="*/ 1966758 w 6285685"/>
              <a:gd name="connsiteY1378" fmla="*/ 1182237 h 6857076"/>
              <a:gd name="connsiteX1379" fmla="*/ 1991953 w 6285685"/>
              <a:gd name="connsiteY1379" fmla="*/ 1149760 h 6857076"/>
              <a:gd name="connsiteX1380" fmla="*/ 1966758 w 6285685"/>
              <a:gd name="connsiteY1380" fmla="*/ 1115063 h 6857076"/>
              <a:gd name="connsiteX1381" fmla="*/ 1904064 w 6285685"/>
              <a:gd name="connsiteY1381" fmla="*/ 1115063 h 6857076"/>
              <a:gd name="connsiteX1382" fmla="*/ 1879049 w 6285685"/>
              <a:gd name="connsiteY1382" fmla="*/ 1159806 h 6857076"/>
              <a:gd name="connsiteX1383" fmla="*/ 1904064 w 6285685"/>
              <a:gd name="connsiteY1383" fmla="*/ 1192347 h 6857076"/>
              <a:gd name="connsiteX1384" fmla="*/ 1934114 w 6285685"/>
              <a:gd name="connsiteY1384" fmla="*/ 1152340 h 6857076"/>
              <a:gd name="connsiteX1385" fmla="*/ 1904064 w 6285685"/>
              <a:gd name="connsiteY1385" fmla="*/ 1115063 h 6857076"/>
              <a:gd name="connsiteX1386" fmla="*/ 2344692 w 6285685"/>
              <a:gd name="connsiteY1386" fmla="*/ 1112413 h 6857076"/>
              <a:gd name="connsiteX1387" fmla="*/ 2319671 w 6285685"/>
              <a:gd name="connsiteY1387" fmla="*/ 1147605 h 6857076"/>
              <a:gd name="connsiteX1388" fmla="*/ 2349541 w 6285685"/>
              <a:gd name="connsiteY1388" fmla="*/ 1179587 h 6857076"/>
              <a:gd name="connsiteX1389" fmla="*/ 2374801 w 6285685"/>
              <a:gd name="connsiteY1389" fmla="*/ 1149701 h 6857076"/>
              <a:gd name="connsiteX1390" fmla="*/ 2344692 w 6285685"/>
              <a:gd name="connsiteY1390" fmla="*/ 1112413 h 6857076"/>
              <a:gd name="connsiteX1391" fmla="*/ 2274603 w 6285685"/>
              <a:gd name="connsiteY1391" fmla="*/ 1107608 h 6857076"/>
              <a:gd name="connsiteX1392" fmla="*/ 2269727 w 6285685"/>
              <a:gd name="connsiteY1392" fmla="*/ 1122535 h 6857076"/>
              <a:gd name="connsiteX1393" fmla="*/ 2277187 w 6285685"/>
              <a:gd name="connsiteY1393" fmla="*/ 1109774 h 6857076"/>
              <a:gd name="connsiteX1394" fmla="*/ 2274603 w 6285685"/>
              <a:gd name="connsiteY1394" fmla="*/ 1107608 h 6857076"/>
              <a:gd name="connsiteX1395" fmla="*/ 2041659 w 6285685"/>
              <a:gd name="connsiteY1395" fmla="*/ 1107608 h 6857076"/>
              <a:gd name="connsiteX1396" fmla="*/ 2039617 w 6285685"/>
              <a:gd name="connsiteY1396" fmla="*/ 1109774 h 6857076"/>
              <a:gd name="connsiteX1397" fmla="*/ 2041659 w 6285685"/>
              <a:gd name="connsiteY1397" fmla="*/ 1122535 h 6857076"/>
              <a:gd name="connsiteX1398" fmla="*/ 2041659 w 6285685"/>
              <a:gd name="connsiteY1398" fmla="*/ 1107608 h 6857076"/>
              <a:gd name="connsiteX1399" fmla="*/ 2153086 w 6285685"/>
              <a:gd name="connsiteY1399" fmla="*/ 1100163 h 6857076"/>
              <a:gd name="connsiteX1400" fmla="*/ 2144453 w 6285685"/>
              <a:gd name="connsiteY1400" fmla="*/ 1109774 h 6857076"/>
              <a:gd name="connsiteX1401" fmla="*/ 2154677 w 6285685"/>
              <a:gd name="connsiteY1401" fmla="*/ 1124674 h 6857076"/>
              <a:gd name="connsiteX1402" fmla="*/ 2169648 w 6285685"/>
              <a:gd name="connsiteY1402" fmla="*/ 1109774 h 6857076"/>
              <a:gd name="connsiteX1403" fmla="*/ 2159434 w 6285685"/>
              <a:gd name="connsiteY1403" fmla="*/ 1100163 h 6857076"/>
              <a:gd name="connsiteX1404" fmla="*/ 2153086 w 6285685"/>
              <a:gd name="connsiteY1404" fmla="*/ 1100163 h 6857076"/>
              <a:gd name="connsiteX1405" fmla="*/ 2201744 w 6285685"/>
              <a:gd name="connsiteY1405" fmla="*/ 1094799 h 6857076"/>
              <a:gd name="connsiteX1406" fmla="*/ 2201744 w 6285685"/>
              <a:gd name="connsiteY1406" fmla="*/ 1109774 h 6857076"/>
              <a:gd name="connsiteX1407" fmla="*/ 2219527 w 6285685"/>
              <a:gd name="connsiteY1407" fmla="*/ 1112473 h 6857076"/>
              <a:gd name="connsiteX1408" fmla="*/ 2222063 w 6285685"/>
              <a:gd name="connsiteY1408" fmla="*/ 1097508 h 6857076"/>
              <a:gd name="connsiteX1409" fmla="*/ 2201744 w 6285685"/>
              <a:gd name="connsiteY1409" fmla="*/ 1094799 h 6857076"/>
              <a:gd name="connsiteX1410" fmla="*/ 2114583 w 6285685"/>
              <a:gd name="connsiteY1410" fmla="*/ 1094799 h 6857076"/>
              <a:gd name="connsiteX1411" fmla="*/ 2094193 w 6285685"/>
              <a:gd name="connsiteY1411" fmla="*/ 1100104 h 6857076"/>
              <a:gd name="connsiteX1412" fmla="*/ 2094193 w 6285685"/>
              <a:gd name="connsiteY1412" fmla="*/ 1112413 h 6857076"/>
              <a:gd name="connsiteX1413" fmla="*/ 2114583 w 6285685"/>
              <a:gd name="connsiteY1413" fmla="*/ 1109774 h 6857076"/>
              <a:gd name="connsiteX1414" fmla="*/ 2114583 w 6285685"/>
              <a:gd name="connsiteY1414" fmla="*/ 1094799 h 6857076"/>
              <a:gd name="connsiteX1415" fmla="*/ 2422308 w 6285685"/>
              <a:gd name="connsiteY1415" fmla="*/ 1092692 h 6857076"/>
              <a:gd name="connsiteX1416" fmla="*/ 2412132 w 6285685"/>
              <a:gd name="connsiteY1416" fmla="*/ 1107667 h 6857076"/>
              <a:gd name="connsiteX1417" fmla="*/ 2437327 w 6285685"/>
              <a:gd name="connsiteY1417" fmla="*/ 1152399 h 6857076"/>
              <a:gd name="connsiteX1418" fmla="*/ 2444777 w 6285685"/>
              <a:gd name="connsiteY1418" fmla="*/ 1140149 h 6857076"/>
              <a:gd name="connsiteX1419" fmla="*/ 2422308 w 6285685"/>
              <a:gd name="connsiteY1419" fmla="*/ 1092692 h 6857076"/>
              <a:gd name="connsiteX1420" fmla="*/ 2314762 w 6285685"/>
              <a:gd name="connsiteY1420" fmla="*/ 1077732 h 6857076"/>
              <a:gd name="connsiteX1421" fmla="*/ 2286858 w 6285685"/>
              <a:gd name="connsiteY1421" fmla="*/ 1109774 h 6857076"/>
              <a:gd name="connsiteX1422" fmla="*/ 2316847 w 6285685"/>
              <a:gd name="connsiteY1422" fmla="*/ 1144966 h 6857076"/>
              <a:gd name="connsiteX1423" fmla="*/ 2342102 w 6285685"/>
              <a:gd name="connsiteY1423" fmla="*/ 1109774 h 6857076"/>
              <a:gd name="connsiteX1424" fmla="*/ 2314762 w 6285685"/>
              <a:gd name="connsiteY1424" fmla="*/ 1077732 h 6857076"/>
              <a:gd name="connsiteX1425" fmla="*/ 2001613 w 6285685"/>
              <a:gd name="connsiteY1425" fmla="*/ 1077732 h 6857076"/>
              <a:gd name="connsiteX1426" fmla="*/ 1971569 w 6285685"/>
              <a:gd name="connsiteY1426" fmla="*/ 1109774 h 6857076"/>
              <a:gd name="connsiteX1427" fmla="*/ 1996764 w 6285685"/>
              <a:gd name="connsiteY1427" fmla="*/ 1144966 h 6857076"/>
              <a:gd name="connsiteX1428" fmla="*/ 2026634 w 6285685"/>
              <a:gd name="connsiteY1428" fmla="*/ 1109774 h 6857076"/>
              <a:gd name="connsiteX1429" fmla="*/ 2001613 w 6285685"/>
              <a:gd name="connsiteY1429" fmla="*/ 1077732 h 6857076"/>
              <a:gd name="connsiteX1430" fmla="*/ 2374741 w 6285685"/>
              <a:gd name="connsiteY1430" fmla="*/ 1070272 h 6857076"/>
              <a:gd name="connsiteX1431" fmla="*/ 2349509 w 6285685"/>
              <a:gd name="connsiteY1431" fmla="*/ 1109774 h 6857076"/>
              <a:gd name="connsiteX1432" fmla="*/ 2377331 w 6285685"/>
              <a:gd name="connsiteY1432" fmla="*/ 1147653 h 6857076"/>
              <a:gd name="connsiteX1433" fmla="*/ 2404785 w 6285685"/>
              <a:gd name="connsiteY1433" fmla="*/ 1109774 h 6857076"/>
              <a:gd name="connsiteX1434" fmla="*/ 2374741 w 6285685"/>
              <a:gd name="connsiteY1434" fmla="*/ 1070272 h 6857076"/>
              <a:gd name="connsiteX1435" fmla="*/ 2199637 w 6285685"/>
              <a:gd name="connsiteY1435" fmla="*/ 1070272 h 6857076"/>
              <a:gd name="connsiteX1436" fmla="*/ 2199637 w 6285685"/>
              <a:gd name="connsiteY1436" fmla="*/ 1079834 h 6857076"/>
              <a:gd name="connsiteX1437" fmla="*/ 2222063 w 6285685"/>
              <a:gd name="connsiteY1437" fmla="*/ 1082522 h 6857076"/>
              <a:gd name="connsiteX1438" fmla="*/ 2224267 w 6285685"/>
              <a:gd name="connsiteY1438" fmla="*/ 1072427 h 6857076"/>
              <a:gd name="connsiteX1439" fmla="*/ 2199637 w 6285685"/>
              <a:gd name="connsiteY1439" fmla="*/ 1070272 h 6857076"/>
              <a:gd name="connsiteX1440" fmla="*/ 2114583 w 6285685"/>
              <a:gd name="connsiteY1440" fmla="*/ 1070272 h 6857076"/>
              <a:gd name="connsiteX1441" fmla="*/ 2092092 w 6285685"/>
              <a:gd name="connsiteY1441" fmla="*/ 1075137 h 6857076"/>
              <a:gd name="connsiteX1442" fmla="*/ 2092092 w 6285685"/>
              <a:gd name="connsiteY1442" fmla="*/ 1082581 h 6857076"/>
              <a:gd name="connsiteX1443" fmla="*/ 2114583 w 6285685"/>
              <a:gd name="connsiteY1443" fmla="*/ 1079872 h 6857076"/>
              <a:gd name="connsiteX1444" fmla="*/ 2114583 w 6285685"/>
              <a:gd name="connsiteY1444" fmla="*/ 1070272 h 6857076"/>
              <a:gd name="connsiteX1445" fmla="*/ 1936769 w 6285685"/>
              <a:gd name="connsiteY1445" fmla="*/ 1070272 h 6857076"/>
              <a:gd name="connsiteX1446" fmla="*/ 1906888 w 6285685"/>
              <a:gd name="connsiteY1446" fmla="*/ 1109774 h 6857076"/>
              <a:gd name="connsiteX1447" fmla="*/ 1936769 w 6285685"/>
              <a:gd name="connsiteY1447" fmla="*/ 1147653 h 6857076"/>
              <a:gd name="connsiteX1448" fmla="*/ 1961964 w 6285685"/>
              <a:gd name="connsiteY1448" fmla="*/ 1109774 h 6857076"/>
              <a:gd name="connsiteX1449" fmla="*/ 1936769 w 6285685"/>
              <a:gd name="connsiteY1449" fmla="*/ 1070272 h 6857076"/>
              <a:gd name="connsiteX1450" fmla="*/ 2379558 w 6285685"/>
              <a:gd name="connsiteY1450" fmla="*/ 1067682 h 6857076"/>
              <a:gd name="connsiteX1451" fmla="*/ 2379558 w 6285685"/>
              <a:gd name="connsiteY1451" fmla="*/ 1070320 h 6857076"/>
              <a:gd name="connsiteX1452" fmla="*/ 2409547 w 6285685"/>
              <a:gd name="connsiteY1452" fmla="*/ 1105012 h 6857076"/>
              <a:gd name="connsiteX1453" fmla="*/ 2419593 w 6285685"/>
              <a:gd name="connsiteY1453" fmla="*/ 1090053 h 6857076"/>
              <a:gd name="connsiteX1454" fmla="*/ 2379558 w 6285685"/>
              <a:gd name="connsiteY1454" fmla="*/ 1067682 h 6857076"/>
              <a:gd name="connsiteX1455" fmla="*/ 2154080 w 6285685"/>
              <a:gd name="connsiteY1455" fmla="*/ 1064967 h 6857076"/>
              <a:gd name="connsiteX1456" fmla="*/ 2144453 w 6285685"/>
              <a:gd name="connsiteY1456" fmla="*/ 1075077 h 6857076"/>
              <a:gd name="connsiteX1457" fmla="*/ 2154617 w 6285685"/>
              <a:gd name="connsiteY1457" fmla="*/ 1090053 h 6857076"/>
              <a:gd name="connsiteX1458" fmla="*/ 2169648 w 6285685"/>
              <a:gd name="connsiteY1458" fmla="*/ 1075077 h 6857076"/>
              <a:gd name="connsiteX1459" fmla="*/ 2159434 w 6285685"/>
              <a:gd name="connsiteY1459" fmla="*/ 1064967 h 6857076"/>
              <a:gd name="connsiteX1460" fmla="*/ 2154080 w 6285685"/>
              <a:gd name="connsiteY1460" fmla="*/ 1064967 h 6857076"/>
              <a:gd name="connsiteX1461" fmla="*/ 1934173 w 6285685"/>
              <a:gd name="connsiteY1461" fmla="*/ 1064967 h 6857076"/>
              <a:gd name="connsiteX1462" fmla="*/ 1896663 w 6285685"/>
              <a:gd name="connsiteY1462" fmla="*/ 1090053 h 6857076"/>
              <a:gd name="connsiteX1463" fmla="*/ 1901534 w 6285685"/>
              <a:gd name="connsiteY1463" fmla="*/ 1102303 h 6857076"/>
              <a:gd name="connsiteX1464" fmla="*/ 1936769 w 6285685"/>
              <a:gd name="connsiteY1464" fmla="*/ 1067682 h 6857076"/>
              <a:gd name="connsiteX1465" fmla="*/ 1934173 w 6285685"/>
              <a:gd name="connsiteY1465" fmla="*/ 1064967 h 6857076"/>
              <a:gd name="connsiteX1466" fmla="*/ 1939473 w 6285685"/>
              <a:gd name="connsiteY1466" fmla="*/ 1060210 h 6857076"/>
              <a:gd name="connsiteX1467" fmla="*/ 1944289 w 6285685"/>
              <a:gd name="connsiteY1467" fmla="*/ 1062865 h 6857076"/>
              <a:gd name="connsiteX1468" fmla="*/ 1946934 w 6285685"/>
              <a:gd name="connsiteY1468" fmla="*/ 1060210 h 6857076"/>
              <a:gd name="connsiteX1469" fmla="*/ 1939473 w 6285685"/>
              <a:gd name="connsiteY1469" fmla="*/ 1060210 h 6857076"/>
              <a:gd name="connsiteX1470" fmla="*/ 2286858 w 6285685"/>
              <a:gd name="connsiteY1470" fmla="*/ 1050067 h 6857076"/>
              <a:gd name="connsiteX1471" fmla="*/ 2274543 w 6285685"/>
              <a:gd name="connsiteY1471" fmla="*/ 1100163 h 6857076"/>
              <a:gd name="connsiteX1472" fmla="*/ 2281944 w 6285685"/>
              <a:gd name="connsiteY1472" fmla="*/ 1107608 h 6857076"/>
              <a:gd name="connsiteX1473" fmla="*/ 2309403 w 6285685"/>
              <a:gd name="connsiteY1473" fmla="*/ 1075137 h 6857076"/>
              <a:gd name="connsiteX1474" fmla="*/ 2299173 w 6285685"/>
              <a:gd name="connsiteY1474" fmla="*/ 1062317 h 6857076"/>
              <a:gd name="connsiteX1475" fmla="*/ 2293868 w 6285685"/>
              <a:gd name="connsiteY1475" fmla="*/ 1056452 h 6857076"/>
              <a:gd name="connsiteX1476" fmla="*/ 2293330 w 6285685"/>
              <a:gd name="connsiteY1476" fmla="*/ 1055964 h 6857076"/>
              <a:gd name="connsiteX1477" fmla="*/ 2286858 w 6285685"/>
              <a:gd name="connsiteY1477" fmla="*/ 1050067 h 6857076"/>
              <a:gd name="connsiteX1478" fmla="*/ 2029403 w 6285685"/>
              <a:gd name="connsiteY1478" fmla="*/ 1050067 h 6857076"/>
              <a:gd name="connsiteX1479" fmla="*/ 2001613 w 6285685"/>
              <a:gd name="connsiteY1479" fmla="*/ 1075137 h 6857076"/>
              <a:gd name="connsiteX1480" fmla="*/ 2029403 w 6285685"/>
              <a:gd name="connsiteY1480" fmla="*/ 1107608 h 6857076"/>
              <a:gd name="connsiteX1481" fmla="*/ 2036869 w 6285685"/>
              <a:gd name="connsiteY1481" fmla="*/ 1100163 h 6857076"/>
              <a:gd name="connsiteX1482" fmla="*/ 2029403 w 6285685"/>
              <a:gd name="connsiteY1482" fmla="*/ 1050067 h 6857076"/>
              <a:gd name="connsiteX1483" fmla="*/ 2337286 w 6285685"/>
              <a:gd name="connsiteY1483" fmla="*/ 1045310 h 6857076"/>
              <a:gd name="connsiteX1484" fmla="*/ 2314800 w 6285685"/>
              <a:gd name="connsiteY1484" fmla="*/ 1075137 h 6857076"/>
              <a:gd name="connsiteX1485" fmla="*/ 2344692 w 6285685"/>
              <a:gd name="connsiteY1485" fmla="*/ 1107608 h 6857076"/>
              <a:gd name="connsiteX1486" fmla="*/ 2369887 w 6285685"/>
              <a:gd name="connsiteY1486" fmla="*/ 1067682 h 6857076"/>
              <a:gd name="connsiteX1487" fmla="*/ 2337286 w 6285685"/>
              <a:gd name="connsiteY1487" fmla="*/ 1045310 h 6857076"/>
              <a:gd name="connsiteX1488" fmla="*/ 1974159 w 6285685"/>
              <a:gd name="connsiteY1488" fmla="*/ 1045310 h 6857076"/>
              <a:gd name="connsiteX1489" fmla="*/ 1944289 w 6285685"/>
              <a:gd name="connsiteY1489" fmla="*/ 1067682 h 6857076"/>
              <a:gd name="connsiteX1490" fmla="*/ 1966758 w 6285685"/>
              <a:gd name="connsiteY1490" fmla="*/ 1107608 h 6857076"/>
              <a:gd name="connsiteX1491" fmla="*/ 1996764 w 6285685"/>
              <a:gd name="connsiteY1491" fmla="*/ 1075077 h 6857076"/>
              <a:gd name="connsiteX1492" fmla="*/ 1974159 w 6285685"/>
              <a:gd name="connsiteY1492" fmla="*/ 1045310 h 6857076"/>
              <a:gd name="connsiteX1493" fmla="*/ 2201744 w 6285685"/>
              <a:gd name="connsiteY1493" fmla="*/ 1042595 h 6857076"/>
              <a:gd name="connsiteX1494" fmla="*/ 2201744 w 6285685"/>
              <a:gd name="connsiteY1494" fmla="*/ 1057462 h 6857076"/>
              <a:gd name="connsiteX1495" fmla="*/ 2224267 w 6285685"/>
              <a:gd name="connsiteY1495" fmla="*/ 1060150 h 6857076"/>
              <a:gd name="connsiteX1496" fmla="*/ 2226971 w 6285685"/>
              <a:gd name="connsiteY1496" fmla="*/ 1045310 h 6857076"/>
              <a:gd name="connsiteX1497" fmla="*/ 2201744 w 6285685"/>
              <a:gd name="connsiteY1497" fmla="*/ 1042595 h 6857076"/>
              <a:gd name="connsiteX1498" fmla="*/ 2114583 w 6285685"/>
              <a:gd name="connsiteY1498" fmla="*/ 1042595 h 6857076"/>
              <a:gd name="connsiteX1499" fmla="*/ 2084593 w 6285685"/>
              <a:gd name="connsiteY1499" fmla="*/ 1045310 h 6857076"/>
              <a:gd name="connsiteX1500" fmla="*/ 2086792 w 6285685"/>
              <a:gd name="connsiteY1500" fmla="*/ 1060150 h 6857076"/>
              <a:gd name="connsiteX1501" fmla="*/ 2114583 w 6285685"/>
              <a:gd name="connsiteY1501" fmla="*/ 1057462 h 6857076"/>
              <a:gd name="connsiteX1502" fmla="*/ 2114583 w 6285685"/>
              <a:gd name="connsiteY1502" fmla="*/ 1042595 h 6857076"/>
              <a:gd name="connsiteX1503" fmla="*/ 2026634 w 6285685"/>
              <a:gd name="connsiteY1503" fmla="*/ 1032990 h 6857076"/>
              <a:gd name="connsiteX1504" fmla="*/ 1981739 w 6285685"/>
              <a:gd name="connsiteY1504" fmla="*/ 1042595 h 6857076"/>
              <a:gd name="connsiteX1505" fmla="*/ 1999414 w 6285685"/>
              <a:gd name="connsiteY1505" fmla="*/ 1072427 h 6857076"/>
              <a:gd name="connsiteX1506" fmla="*/ 2026634 w 6285685"/>
              <a:gd name="connsiteY1506" fmla="*/ 1042595 h 6857076"/>
              <a:gd name="connsiteX1507" fmla="*/ 2026634 w 6285685"/>
              <a:gd name="connsiteY1507" fmla="*/ 1032990 h 6857076"/>
              <a:gd name="connsiteX1508" fmla="*/ 2289562 w 6285685"/>
              <a:gd name="connsiteY1508" fmla="*/ 1030334 h 6857076"/>
              <a:gd name="connsiteX1509" fmla="*/ 2284713 w 6285685"/>
              <a:gd name="connsiteY1509" fmla="*/ 1040494 h 6857076"/>
              <a:gd name="connsiteX1510" fmla="*/ 2311993 w 6285685"/>
              <a:gd name="connsiteY1510" fmla="*/ 1070272 h 6857076"/>
              <a:gd name="connsiteX1511" fmla="*/ 2329608 w 6285685"/>
              <a:gd name="connsiteY1511" fmla="*/ 1040494 h 6857076"/>
              <a:gd name="connsiteX1512" fmla="*/ 2289562 w 6285685"/>
              <a:gd name="connsiteY1512" fmla="*/ 1030334 h 6857076"/>
              <a:gd name="connsiteX1513" fmla="*/ 2154617 w 6285685"/>
              <a:gd name="connsiteY1513" fmla="*/ 1022879 h 6857076"/>
              <a:gd name="connsiteX1514" fmla="*/ 2139750 w 6285685"/>
              <a:gd name="connsiteY1514" fmla="*/ 1037779 h 6857076"/>
              <a:gd name="connsiteX1515" fmla="*/ 2154617 w 6285685"/>
              <a:gd name="connsiteY1515" fmla="*/ 1052766 h 6857076"/>
              <a:gd name="connsiteX1516" fmla="*/ 2169648 w 6285685"/>
              <a:gd name="connsiteY1516" fmla="*/ 1037779 h 6857076"/>
              <a:gd name="connsiteX1517" fmla="*/ 2154617 w 6285685"/>
              <a:gd name="connsiteY1517" fmla="*/ 1022879 h 6857076"/>
              <a:gd name="connsiteX1518" fmla="*/ 2255326 w 6285685"/>
              <a:gd name="connsiteY1518" fmla="*/ 1015978 h 6857076"/>
              <a:gd name="connsiteX1519" fmla="*/ 2249402 w 6285685"/>
              <a:gd name="connsiteY1519" fmla="*/ 1017574 h 6857076"/>
              <a:gd name="connsiteX1520" fmla="*/ 2219527 w 6285685"/>
              <a:gd name="connsiteY1520" fmla="*/ 1242004 h 6857076"/>
              <a:gd name="connsiteX1521" fmla="*/ 2226971 w 6285685"/>
              <a:gd name="connsiteY1521" fmla="*/ 1234500 h 6857076"/>
              <a:gd name="connsiteX1522" fmla="*/ 2229741 w 6285685"/>
              <a:gd name="connsiteY1522" fmla="*/ 1234500 h 6857076"/>
              <a:gd name="connsiteX1523" fmla="*/ 2232331 w 6285685"/>
              <a:gd name="connsiteY1523" fmla="*/ 1242004 h 6857076"/>
              <a:gd name="connsiteX1524" fmla="*/ 2274603 w 6285685"/>
              <a:gd name="connsiteY1524" fmla="*/ 1020224 h 6857076"/>
              <a:gd name="connsiteX1525" fmla="*/ 2255326 w 6285685"/>
              <a:gd name="connsiteY1525" fmla="*/ 1015978 h 6857076"/>
              <a:gd name="connsiteX1526" fmla="*/ 2052986 w 6285685"/>
              <a:gd name="connsiteY1526" fmla="*/ 1015978 h 6857076"/>
              <a:gd name="connsiteX1527" fmla="*/ 2041659 w 6285685"/>
              <a:gd name="connsiteY1527" fmla="*/ 1020224 h 6857076"/>
              <a:gd name="connsiteX1528" fmla="*/ 2084533 w 6285685"/>
              <a:gd name="connsiteY1528" fmla="*/ 1242004 h 6857076"/>
              <a:gd name="connsiteX1529" fmla="*/ 2084533 w 6285685"/>
              <a:gd name="connsiteY1529" fmla="*/ 1234500 h 6857076"/>
              <a:gd name="connsiteX1530" fmla="*/ 2086792 w 6285685"/>
              <a:gd name="connsiteY1530" fmla="*/ 1234500 h 6857076"/>
              <a:gd name="connsiteX1531" fmla="*/ 2094193 w 6285685"/>
              <a:gd name="connsiteY1531" fmla="*/ 1242004 h 6857076"/>
              <a:gd name="connsiteX1532" fmla="*/ 2066859 w 6285685"/>
              <a:gd name="connsiteY1532" fmla="*/ 1017574 h 6857076"/>
              <a:gd name="connsiteX1533" fmla="*/ 2058904 w 6285685"/>
              <a:gd name="connsiteY1533" fmla="*/ 1015978 h 6857076"/>
              <a:gd name="connsiteX1534" fmla="*/ 2052986 w 6285685"/>
              <a:gd name="connsiteY1534" fmla="*/ 1015978 h 6857076"/>
              <a:gd name="connsiteX1535" fmla="*/ 2182022 w 6285685"/>
              <a:gd name="connsiteY1535" fmla="*/ 1012709 h 6857076"/>
              <a:gd name="connsiteX1536" fmla="*/ 2166992 w 6285685"/>
              <a:gd name="connsiteY1536" fmla="*/ 1015408 h 6857076"/>
              <a:gd name="connsiteX1537" fmla="*/ 2177206 w 6285685"/>
              <a:gd name="connsiteY1537" fmla="*/ 1037779 h 6857076"/>
              <a:gd name="connsiteX1538" fmla="*/ 2176603 w 6285685"/>
              <a:gd name="connsiteY1538" fmla="*/ 1043111 h 6857076"/>
              <a:gd name="connsiteX1539" fmla="*/ 2176603 w 6285685"/>
              <a:gd name="connsiteY1539" fmla="*/ 1043594 h 6857076"/>
              <a:gd name="connsiteX1540" fmla="*/ 2166992 w 6285685"/>
              <a:gd name="connsiteY1540" fmla="*/ 1060210 h 6857076"/>
              <a:gd name="connsiteX1541" fmla="*/ 2171847 w 6285685"/>
              <a:gd name="connsiteY1541" fmla="*/ 1063424 h 6857076"/>
              <a:gd name="connsiteX1542" fmla="*/ 2176658 w 6285685"/>
              <a:gd name="connsiteY1542" fmla="*/ 1070320 h 6857076"/>
              <a:gd name="connsiteX1543" fmla="*/ 2177206 w 6285685"/>
              <a:gd name="connsiteY1543" fmla="*/ 1075137 h 6857076"/>
              <a:gd name="connsiteX1544" fmla="*/ 2166992 w 6285685"/>
              <a:gd name="connsiteY1544" fmla="*/ 1097546 h 6857076"/>
              <a:gd name="connsiteX1545" fmla="*/ 2174459 w 6285685"/>
              <a:gd name="connsiteY1545" fmla="*/ 1112533 h 6857076"/>
              <a:gd name="connsiteX1546" fmla="*/ 2166992 w 6285685"/>
              <a:gd name="connsiteY1546" fmla="*/ 1132678 h 6857076"/>
              <a:gd name="connsiteX1547" fmla="*/ 2170250 w 6285685"/>
              <a:gd name="connsiteY1547" fmla="*/ 1136452 h 6857076"/>
              <a:gd name="connsiteX1548" fmla="*/ 2171847 w 6285685"/>
              <a:gd name="connsiteY1548" fmla="*/ 1139091 h 6857076"/>
              <a:gd name="connsiteX1549" fmla="*/ 2174459 w 6285685"/>
              <a:gd name="connsiteY1549" fmla="*/ 1147653 h 6857076"/>
              <a:gd name="connsiteX1550" fmla="*/ 2171847 w 6285685"/>
              <a:gd name="connsiteY1550" fmla="*/ 1157764 h 6857076"/>
              <a:gd name="connsiteX1551" fmla="*/ 2171847 w 6285685"/>
              <a:gd name="connsiteY1551" fmla="*/ 1158323 h 6857076"/>
              <a:gd name="connsiteX1552" fmla="*/ 2166992 w 6285685"/>
              <a:gd name="connsiteY1552" fmla="*/ 1164720 h 6857076"/>
              <a:gd name="connsiteX1553" fmla="*/ 2174459 w 6285685"/>
              <a:gd name="connsiteY1553" fmla="*/ 1177480 h 6857076"/>
              <a:gd name="connsiteX1554" fmla="*/ 2182022 w 6285685"/>
              <a:gd name="connsiteY1554" fmla="*/ 1012709 h 6857076"/>
              <a:gd name="connsiteX1555" fmla="*/ 2129542 w 6285685"/>
              <a:gd name="connsiteY1555" fmla="*/ 1010059 h 6857076"/>
              <a:gd name="connsiteX1556" fmla="*/ 2134413 w 6285685"/>
              <a:gd name="connsiteY1556" fmla="*/ 1104953 h 6857076"/>
              <a:gd name="connsiteX1557" fmla="*/ 2135292 w 6285685"/>
              <a:gd name="connsiteY1557" fmla="*/ 1102813 h 6857076"/>
              <a:gd name="connsiteX1558" fmla="*/ 2137491 w 6285685"/>
              <a:gd name="connsiteY1558" fmla="*/ 1101152 h 6857076"/>
              <a:gd name="connsiteX1559" fmla="*/ 2144355 w 6285685"/>
              <a:gd name="connsiteY1559" fmla="*/ 1094799 h 6857076"/>
              <a:gd name="connsiteX1560" fmla="*/ 2139750 w 6285685"/>
              <a:gd name="connsiteY1560" fmla="*/ 1089504 h 6857076"/>
              <a:gd name="connsiteX1561" fmla="*/ 2136406 w 6285685"/>
              <a:gd name="connsiteY1561" fmla="*/ 1084688 h 6857076"/>
              <a:gd name="connsiteX1562" fmla="*/ 2134901 w 6285685"/>
              <a:gd name="connsiteY1562" fmla="*/ 1078791 h 6857076"/>
              <a:gd name="connsiteX1563" fmla="*/ 2134358 w 6285685"/>
              <a:gd name="connsiteY1563" fmla="*/ 1072368 h 6857076"/>
              <a:gd name="connsiteX1564" fmla="*/ 2135292 w 6285685"/>
              <a:gd name="connsiteY1564" fmla="*/ 1067073 h 6857076"/>
              <a:gd name="connsiteX1565" fmla="*/ 2137003 w 6285685"/>
              <a:gd name="connsiteY1565" fmla="*/ 1063316 h 6857076"/>
              <a:gd name="connsiteX1566" fmla="*/ 2137003 w 6285685"/>
              <a:gd name="connsiteY1566" fmla="*/ 1062805 h 6857076"/>
              <a:gd name="connsiteX1567" fmla="*/ 2141797 w 6285685"/>
              <a:gd name="connsiteY1567" fmla="*/ 1057403 h 6857076"/>
              <a:gd name="connsiteX1568" fmla="*/ 2134358 w 6285685"/>
              <a:gd name="connsiteY1568" fmla="*/ 1035031 h 6857076"/>
              <a:gd name="connsiteX1569" fmla="*/ 2136438 w 6285685"/>
              <a:gd name="connsiteY1569" fmla="*/ 1021723 h 6857076"/>
              <a:gd name="connsiteX1570" fmla="*/ 2139750 w 6285685"/>
              <a:gd name="connsiteY1570" fmla="*/ 1016977 h 6857076"/>
              <a:gd name="connsiteX1571" fmla="*/ 2144453 w 6285685"/>
              <a:gd name="connsiteY1571" fmla="*/ 1012660 h 6857076"/>
              <a:gd name="connsiteX1572" fmla="*/ 2129542 w 6285685"/>
              <a:gd name="connsiteY1572" fmla="*/ 1010059 h 6857076"/>
              <a:gd name="connsiteX1573" fmla="*/ 2840054 w 6285685"/>
              <a:gd name="connsiteY1573" fmla="*/ 1005324 h 6857076"/>
              <a:gd name="connsiteX1574" fmla="*/ 2830117 w 6285685"/>
              <a:gd name="connsiteY1574" fmla="*/ 987862 h 6857076"/>
              <a:gd name="connsiteX1575" fmla="*/ 2837583 w 6285685"/>
              <a:gd name="connsiteY1575" fmla="*/ 972891 h 6857076"/>
              <a:gd name="connsiteX1576" fmla="*/ 2875191 w 6285685"/>
              <a:gd name="connsiteY1576" fmla="*/ 990338 h 6857076"/>
              <a:gd name="connsiteX1577" fmla="*/ 2840054 w 6285685"/>
              <a:gd name="connsiteY1577" fmla="*/ 1005324 h 6857076"/>
              <a:gd name="connsiteX1578" fmla="*/ 2827560 w 6285685"/>
              <a:gd name="connsiteY1578" fmla="*/ 980455 h 6857076"/>
              <a:gd name="connsiteX1579" fmla="*/ 2792607 w 6285685"/>
              <a:gd name="connsiteY1579" fmla="*/ 905728 h 6857076"/>
              <a:gd name="connsiteX1580" fmla="*/ 2847672 w 6285685"/>
              <a:gd name="connsiteY1580" fmla="*/ 940561 h 6857076"/>
              <a:gd name="connsiteX1581" fmla="*/ 2827560 w 6285685"/>
              <a:gd name="connsiteY1581" fmla="*/ 980455 h 6857076"/>
              <a:gd name="connsiteX1582" fmla="*/ 3000193 w 6285685"/>
              <a:gd name="connsiteY1582" fmla="*/ 810982 h 6857076"/>
              <a:gd name="connsiteX1583" fmla="*/ 3005161 w 6285685"/>
              <a:gd name="connsiteY1583" fmla="*/ 833413 h 6857076"/>
              <a:gd name="connsiteX1584" fmla="*/ 2995225 w 6285685"/>
              <a:gd name="connsiteY1584" fmla="*/ 823411 h 6857076"/>
              <a:gd name="connsiteX1585" fmla="*/ 3000193 w 6285685"/>
              <a:gd name="connsiteY1585" fmla="*/ 810982 h 6857076"/>
              <a:gd name="connsiteX1586" fmla="*/ 3365584 w 6285685"/>
              <a:gd name="connsiteY1586" fmla="*/ 913124 h 6857076"/>
              <a:gd name="connsiteX1587" fmla="*/ 3355528 w 6285685"/>
              <a:gd name="connsiteY1587" fmla="*/ 913124 h 6857076"/>
              <a:gd name="connsiteX1588" fmla="*/ 3398120 w 6285685"/>
              <a:gd name="connsiteY1588" fmla="*/ 880702 h 6857076"/>
              <a:gd name="connsiteX1589" fmla="*/ 3398120 w 6285685"/>
              <a:gd name="connsiteY1589" fmla="*/ 885735 h 6857076"/>
              <a:gd name="connsiteX1590" fmla="*/ 3365584 w 6285685"/>
              <a:gd name="connsiteY1590" fmla="*/ 913124 h 6857076"/>
              <a:gd name="connsiteX1591" fmla="*/ 3435673 w 6285685"/>
              <a:gd name="connsiteY1591" fmla="*/ 950531 h 6857076"/>
              <a:gd name="connsiteX1592" fmla="*/ 3420529 w 6285685"/>
              <a:gd name="connsiteY1592" fmla="*/ 945497 h 6857076"/>
              <a:gd name="connsiteX1593" fmla="*/ 3430585 w 6285685"/>
              <a:gd name="connsiteY1593" fmla="*/ 940561 h 6857076"/>
              <a:gd name="connsiteX1594" fmla="*/ 3435673 w 6285685"/>
              <a:gd name="connsiteY1594" fmla="*/ 950531 h 6857076"/>
              <a:gd name="connsiteX1595" fmla="*/ 3523285 w 6285685"/>
              <a:gd name="connsiteY1595" fmla="*/ 820973 h 6857076"/>
              <a:gd name="connsiteX1596" fmla="*/ 3513229 w 6285685"/>
              <a:gd name="connsiteY1596" fmla="*/ 793546 h 6857076"/>
              <a:gd name="connsiteX1597" fmla="*/ 3550679 w 6285685"/>
              <a:gd name="connsiteY1597" fmla="*/ 751220 h 6857076"/>
              <a:gd name="connsiteX1598" fmla="*/ 3550679 w 6285685"/>
              <a:gd name="connsiteY1598" fmla="*/ 756188 h 6857076"/>
              <a:gd name="connsiteX1599" fmla="*/ 3523285 w 6285685"/>
              <a:gd name="connsiteY1599" fmla="*/ 820973 h 6857076"/>
              <a:gd name="connsiteX1600" fmla="*/ 3493236 w 6285685"/>
              <a:gd name="connsiteY1600" fmla="*/ 893240 h 6857076"/>
              <a:gd name="connsiteX1601" fmla="*/ 3463133 w 6285685"/>
              <a:gd name="connsiteY1601" fmla="*/ 838386 h 6857076"/>
              <a:gd name="connsiteX1602" fmla="*/ 3503173 w 6285685"/>
              <a:gd name="connsiteY1602" fmla="*/ 801039 h 6857076"/>
              <a:gd name="connsiteX1603" fmla="*/ 3525756 w 6285685"/>
              <a:gd name="connsiteY1603" fmla="*/ 833472 h 6857076"/>
              <a:gd name="connsiteX1604" fmla="*/ 3493236 w 6285685"/>
              <a:gd name="connsiteY1604" fmla="*/ 893240 h 6857076"/>
              <a:gd name="connsiteX1605" fmla="*/ 3488208 w 6285685"/>
              <a:gd name="connsiteY1605" fmla="*/ 898197 h 6857076"/>
              <a:gd name="connsiteX1606" fmla="*/ 3433083 w 6285685"/>
              <a:gd name="connsiteY1606" fmla="*/ 930570 h 6857076"/>
              <a:gd name="connsiteX1607" fmla="*/ 3410652 w 6285685"/>
              <a:gd name="connsiteY1607" fmla="*/ 888266 h 6857076"/>
              <a:gd name="connsiteX1608" fmla="*/ 3458159 w 6285685"/>
              <a:gd name="connsiteY1608" fmla="*/ 850875 h 6857076"/>
              <a:gd name="connsiteX1609" fmla="*/ 3488208 w 6285685"/>
              <a:gd name="connsiteY1609" fmla="*/ 898197 h 6857076"/>
              <a:gd name="connsiteX1610" fmla="*/ 3378111 w 6285685"/>
              <a:gd name="connsiteY1610" fmla="*/ 850875 h 6857076"/>
              <a:gd name="connsiteX1611" fmla="*/ 3373045 w 6285685"/>
              <a:gd name="connsiteY1611" fmla="*/ 850875 h 6857076"/>
              <a:gd name="connsiteX1612" fmla="*/ 3378111 w 6285685"/>
              <a:gd name="connsiteY1612" fmla="*/ 843344 h 6857076"/>
              <a:gd name="connsiteX1613" fmla="*/ 3378111 w 6285685"/>
              <a:gd name="connsiteY1613" fmla="*/ 850875 h 6857076"/>
              <a:gd name="connsiteX1614" fmla="*/ 3403094 w 6285685"/>
              <a:gd name="connsiteY1614" fmla="*/ 875777 h 6857076"/>
              <a:gd name="connsiteX1615" fmla="*/ 3418113 w 6285685"/>
              <a:gd name="connsiteY1615" fmla="*/ 853362 h 6857076"/>
              <a:gd name="connsiteX1616" fmla="*/ 3415621 w 6285685"/>
              <a:gd name="connsiteY1616" fmla="*/ 850875 h 6857076"/>
              <a:gd name="connsiteX1617" fmla="*/ 3388107 w 6285685"/>
              <a:gd name="connsiteY1617" fmla="*/ 850875 h 6857076"/>
              <a:gd name="connsiteX1618" fmla="*/ 3383139 w 6285685"/>
              <a:gd name="connsiteY1618" fmla="*/ 838435 h 6857076"/>
              <a:gd name="connsiteX1619" fmla="*/ 3425731 w 6285685"/>
              <a:gd name="connsiteY1619" fmla="*/ 801039 h 6857076"/>
              <a:gd name="connsiteX1620" fmla="*/ 3453250 w 6285685"/>
              <a:gd name="connsiteY1620" fmla="*/ 838435 h 6857076"/>
              <a:gd name="connsiteX1621" fmla="*/ 3410652 w 6285685"/>
              <a:gd name="connsiteY1621" fmla="*/ 883238 h 6857076"/>
              <a:gd name="connsiteX1622" fmla="*/ 3403094 w 6285685"/>
              <a:gd name="connsiteY1622" fmla="*/ 875777 h 6857076"/>
              <a:gd name="connsiteX1623" fmla="*/ 3430645 w 6285685"/>
              <a:gd name="connsiteY1623" fmla="*/ 788551 h 6857076"/>
              <a:gd name="connsiteX1624" fmla="*/ 3468215 w 6285685"/>
              <a:gd name="connsiteY1624" fmla="*/ 746186 h 6857076"/>
              <a:gd name="connsiteX1625" fmla="*/ 3498204 w 6285685"/>
              <a:gd name="connsiteY1625" fmla="*/ 793486 h 6857076"/>
              <a:gd name="connsiteX1626" fmla="*/ 3458159 w 6285685"/>
              <a:gd name="connsiteY1626" fmla="*/ 830882 h 6857076"/>
              <a:gd name="connsiteX1627" fmla="*/ 3430645 w 6285685"/>
              <a:gd name="connsiteY1627" fmla="*/ 788551 h 6857076"/>
              <a:gd name="connsiteX1628" fmla="*/ 3473183 w 6285685"/>
              <a:gd name="connsiteY1628" fmla="*/ 741229 h 6857076"/>
              <a:gd name="connsiteX1629" fmla="*/ 3513229 w 6285685"/>
              <a:gd name="connsiteY1629" fmla="*/ 696367 h 6857076"/>
              <a:gd name="connsiteX1630" fmla="*/ 3545716 w 6285685"/>
              <a:gd name="connsiteY1630" fmla="*/ 746246 h 6857076"/>
              <a:gd name="connsiteX1631" fmla="*/ 3508141 w 6285685"/>
              <a:gd name="connsiteY1631" fmla="*/ 788610 h 6857076"/>
              <a:gd name="connsiteX1632" fmla="*/ 3473183 w 6285685"/>
              <a:gd name="connsiteY1632" fmla="*/ 741229 h 6857076"/>
              <a:gd name="connsiteX1633" fmla="*/ 3550679 w 6285685"/>
              <a:gd name="connsiteY1633" fmla="*/ 736255 h 6857076"/>
              <a:gd name="connsiteX1634" fmla="*/ 3518197 w 6285685"/>
              <a:gd name="connsiteY1634" fmla="*/ 686424 h 6857076"/>
              <a:gd name="connsiteX1635" fmla="*/ 3555767 w 6285685"/>
              <a:gd name="connsiteY1635" fmla="*/ 639097 h 6857076"/>
              <a:gd name="connsiteX1636" fmla="*/ 3565709 w 6285685"/>
              <a:gd name="connsiteY1636" fmla="*/ 666491 h 6857076"/>
              <a:gd name="connsiteX1637" fmla="*/ 3560735 w 6285685"/>
              <a:gd name="connsiteY1637" fmla="*/ 728751 h 6857076"/>
              <a:gd name="connsiteX1638" fmla="*/ 3550679 w 6285685"/>
              <a:gd name="connsiteY1638" fmla="*/ 736255 h 6857076"/>
              <a:gd name="connsiteX1639" fmla="*/ 3473183 w 6285685"/>
              <a:gd name="connsiteY1639" fmla="*/ 621640 h 6857076"/>
              <a:gd name="connsiteX1640" fmla="*/ 3513229 w 6285685"/>
              <a:gd name="connsiteY1640" fmla="*/ 566787 h 6857076"/>
              <a:gd name="connsiteX1641" fmla="*/ 3550679 w 6285685"/>
              <a:gd name="connsiteY1641" fmla="*/ 634129 h 6857076"/>
              <a:gd name="connsiteX1642" fmla="*/ 3513229 w 6285685"/>
              <a:gd name="connsiteY1642" fmla="*/ 681462 h 6857076"/>
              <a:gd name="connsiteX1643" fmla="*/ 3473183 w 6285685"/>
              <a:gd name="connsiteY1643" fmla="*/ 621640 h 6857076"/>
              <a:gd name="connsiteX1644" fmla="*/ 3563814 w 6285685"/>
              <a:gd name="connsiteY1644" fmla="*/ 635389 h 6857076"/>
              <a:gd name="connsiteX1645" fmla="*/ 3570499 w 6285685"/>
              <a:gd name="connsiteY1645" fmla="*/ 626505 h 6857076"/>
              <a:gd name="connsiteX1646" fmla="*/ 3570672 w 6285685"/>
              <a:gd name="connsiteY1646" fmla="*/ 654334 h 6857076"/>
              <a:gd name="connsiteX1647" fmla="*/ 3563814 w 6285685"/>
              <a:gd name="connsiteY1647" fmla="*/ 635389 h 6857076"/>
              <a:gd name="connsiteX1648" fmla="*/ 3463133 w 6285685"/>
              <a:gd name="connsiteY1648" fmla="*/ 484589 h 6857076"/>
              <a:gd name="connsiteX1649" fmla="*/ 3463133 w 6285685"/>
              <a:gd name="connsiteY1649" fmla="*/ 489609 h 6857076"/>
              <a:gd name="connsiteX1650" fmla="*/ 3458159 w 6285685"/>
              <a:gd name="connsiteY1650" fmla="*/ 484589 h 6857076"/>
              <a:gd name="connsiteX1651" fmla="*/ 3463133 w 6285685"/>
              <a:gd name="connsiteY1651" fmla="*/ 484589 h 6857076"/>
              <a:gd name="connsiteX1652" fmla="*/ 3530746 w 6285685"/>
              <a:gd name="connsiteY1652" fmla="*/ 527014 h 6857076"/>
              <a:gd name="connsiteX1653" fmla="*/ 3515727 w 6285685"/>
              <a:gd name="connsiteY1653" fmla="*/ 549373 h 6857076"/>
              <a:gd name="connsiteX1654" fmla="*/ 3470631 w 6285685"/>
              <a:gd name="connsiteY1654" fmla="*/ 497077 h 6857076"/>
              <a:gd name="connsiteX1655" fmla="*/ 3470631 w 6285685"/>
              <a:gd name="connsiteY1655" fmla="*/ 492047 h 6857076"/>
              <a:gd name="connsiteX1656" fmla="*/ 3530746 w 6285685"/>
              <a:gd name="connsiteY1656" fmla="*/ 527014 h 6857076"/>
              <a:gd name="connsiteX1657" fmla="*/ 3425623 w 6285685"/>
              <a:gd name="connsiteY1657" fmla="*/ 559342 h 6857076"/>
              <a:gd name="connsiteX1658" fmla="*/ 3463073 w 6285685"/>
              <a:gd name="connsiteY1658" fmla="*/ 499575 h 6857076"/>
              <a:gd name="connsiteX1659" fmla="*/ 3508082 w 6285685"/>
              <a:gd name="connsiteY1659" fmla="*/ 559342 h 6857076"/>
              <a:gd name="connsiteX1660" fmla="*/ 3468215 w 6285685"/>
              <a:gd name="connsiteY1660" fmla="*/ 614136 h 6857076"/>
              <a:gd name="connsiteX1661" fmla="*/ 3425623 w 6285685"/>
              <a:gd name="connsiteY1661" fmla="*/ 559342 h 6857076"/>
              <a:gd name="connsiteX1662" fmla="*/ 3340557 w 6285685"/>
              <a:gd name="connsiteY1662" fmla="*/ 668962 h 6857076"/>
              <a:gd name="connsiteX1663" fmla="*/ 3378111 w 6285685"/>
              <a:gd name="connsiteY1663" fmla="*/ 626598 h 6857076"/>
              <a:gd name="connsiteX1664" fmla="*/ 3415566 w 6285685"/>
              <a:gd name="connsiteY1664" fmla="*/ 673957 h 6857076"/>
              <a:gd name="connsiteX1665" fmla="*/ 3378111 w 6285685"/>
              <a:gd name="connsiteY1665" fmla="*/ 718798 h 6857076"/>
              <a:gd name="connsiteX1666" fmla="*/ 3340557 w 6285685"/>
              <a:gd name="connsiteY1666" fmla="*/ 668962 h 6857076"/>
              <a:gd name="connsiteX1667" fmla="*/ 3383101 w 6285685"/>
              <a:gd name="connsiteY1667" fmla="*/ 614136 h 6857076"/>
              <a:gd name="connsiteX1668" fmla="*/ 3420529 w 6285685"/>
              <a:gd name="connsiteY1668" fmla="*/ 564300 h 6857076"/>
              <a:gd name="connsiteX1669" fmla="*/ 3463073 w 6285685"/>
              <a:gd name="connsiteY1669" fmla="*/ 619164 h 6857076"/>
              <a:gd name="connsiteX1670" fmla="*/ 3425623 w 6285685"/>
              <a:gd name="connsiteY1670" fmla="*/ 661469 h 6857076"/>
              <a:gd name="connsiteX1671" fmla="*/ 3383101 w 6285685"/>
              <a:gd name="connsiteY1671" fmla="*/ 614136 h 6857076"/>
              <a:gd name="connsiteX1672" fmla="*/ 3430645 w 6285685"/>
              <a:gd name="connsiteY1672" fmla="*/ 673898 h 6857076"/>
              <a:gd name="connsiteX1673" fmla="*/ 3468215 w 6285685"/>
              <a:gd name="connsiteY1673" fmla="*/ 626598 h 6857076"/>
              <a:gd name="connsiteX1674" fmla="*/ 3508141 w 6285685"/>
              <a:gd name="connsiteY1674" fmla="*/ 686365 h 6857076"/>
              <a:gd name="connsiteX1675" fmla="*/ 3468215 w 6285685"/>
              <a:gd name="connsiteY1675" fmla="*/ 736195 h 6857076"/>
              <a:gd name="connsiteX1676" fmla="*/ 3430645 w 6285685"/>
              <a:gd name="connsiteY1676" fmla="*/ 673898 h 6857076"/>
              <a:gd name="connsiteX1677" fmla="*/ 3425623 w 6285685"/>
              <a:gd name="connsiteY1677" fmla="*/ 783582 h 6857076"/>
              <a:gd name="connsiteX1678" fmla="*/ 3420529 w 6285685"/>
              <a:gd name="connsiteY1678" fmla="*/ 778559 h 6857076"/>
              <a:gd name="connsiteX1679" fmla="*/ 3425623 w 6285685"/>
              <a:gd name="connsiteY1679" fmla="*/ 768617 h 6857076"/>
              <a:gd name="connsiteX1680" fmla="*/ 3415566 w 6285685"/>
              <a:gd name="connsiteY1680" fmla="*/ 768617 h 6857076"/>
              <a:gd name="connsiteX1681" fmla="*/ 3383101 w 6285685"/>
              <a:gd name="connsiteY1681" fmla="*/ 726253 h 6857076"/>
              <a:gd name="connsiteX1682" fmla="*/ 3420529 w 6285685"/>
              <a:gd name="connsiteY1682" fmla="*/ 681462 h 6857076"/>
              <a:gd name="connsiteX1683" fmla="*/ 3463073 w 6285685"/>
              <a:gd name="connsiteY1683" fmla="*/ 743716 h 6857076"/>
              <a:gd name="connsiteX1684" fmla="*/ 3425623 w 6285685"/>
              <a:gd name="connsiteY1684" fmla="*/ 783582 h 6857076"/>
              <a:gd name="connsiteX1685" fmla="*/ 3283000 w 6285685"/>
              <a:gd name="connsiteY1685" fmla="*/ 820973 h 6857076"/>
              <a:gd name="connsiteX1686" fmla="*/ 3272884 w 6285685"/>
              <a:gd name="connsiteY1686" fmla="*/ 830942 h 6857076"/>
              <a:gd name="connsiteX1687" fmla="*/ 3277967 w 6285685"/>
              <a:gd name="connsiteY1687" fmla="*/ 808511 h 6857076"/>
              <a:gd name="connsiteX1688" fmla="*/ 3283000 w 6285685"/>
              <a:gd name="connsiteY1688" fmla="*/ 820973 h 6857076"/>
              <a:gd name="connsiteX1689" fmla="*/ 3345471 w 6285685"/>
              <a:gd name="connsiteY1689" fmla="*/ 783582 h 6857076"/>
              <a:gd name="connsiteX1690" fmla="*/ 3332939 w 6285685"/>
              <a:gd name="connsiteY1690" fmla="*/ 768617 h 6857076"/>
              <a:gd name="connsiteX1691" fmla="*/ 3378111 w 6285685"/>
              <a:gd name="connsiteY1691" fmla="*/ 731227 h 6857076"/>
              <a:gd name="connsiteX1692" fmla="*/ 3405684 w 6285685"/>
              <a:gd name="connsiteY1692" fmla="*/ 768617 h 6857076"/>
              <a:gd name="connsiteX1693" fmla="*/ 3345471 w 6285685"/>
              <a:gd name="connsiteY1693" fmla="*/ 783582 h 6857076"/>
              <a:gd name="connsiteX1694" fmla="*/ 3340557 w 6285685"/>
              <a:gd name="connsiteY1694" fmla="*/ 788551 h 6857076"/>
              <a:gd name="connsiteX1695" fmla="*/ 3295489 w 6285685"/>
              <a:gd name="connsiteY1695" fmla="*/ 815907 h 6857076"/>
              <a:gd name="connsiteX1696" fmla="*/ 3285433 w 6285685"/>
              <a:gd name="connsiteY1696" fmla="*/ 805953 h 6857076"/>
              <a:gd name="connsiteX1697" fmla="*/ 3328009 w 6285685"/>
              <a:gd name="connsiteY1697" fmla="*/ 773591 h 6857076"/>
              <a:gd name="connsiteX1698" fmla="*/ 3340557 w 6285685"/>
              <a:gd name="connsiteY1698" fmla="*/ 788551 h 6857076"/>
              <a:gd name="connsiteX1699" fmla="*/ 3277967 w 6285685"/>
              <a:gd name="connsiteY1699" fmla="*/ 723755 h 6857076"/>
              <a:gd name="connsiteX1700" fmla="*/ 3283000 w 6285685"/>
              <a:gd name="connsiteY1700" fmla="*/ 723755 h 6857076"/>
              <a:gd name="connsiteX1701" fmla="*/ 3320564 w 6285685"/>
              <a:gd name="connsiteY1701" fmla="*/ 766147 h 6857076"/>
              <a:gd name="connsiteX1702" fmla="*/ 3283000 w 6285685"/>
              <a:gd name="connsiteY1702" fmla="*/ 798569 h 6857076"/>
              <a:gd name="connsiteX1703" fmla="*/ 3267916 w 6285685"/>
              <a:gd name="connsiteY1703" fmla="*/ 783582 h 6857076"/>
              <a:gd name="connsiteX1704" fmla="*/ 3277967 w 6285685"/>
              <a:gd name="connsiteY1704" fmla="*/ 723755 h 6857076"/>
              <a:gd name="connsiteX1705" fmla="*/ 3287909 w 6285685"/>
              <a:gd name="connsiteY1705" fmla="*/ 718798 h 6857076"/>
              <a:gd name="connsiteX1706" fmla="*/ 3330507 w 6285685"/>
              <a:gd name="connsiteY1706" fmla="*/ 673898 h 6857076"/>
              <a:gd name="connsiteX1707" fmla="*/ 3370492 w 6285685"/>
              <a:gd name="connsiteY1707" fmla="*/ 723723 h 6857076"/>
              <a:gd name="connsiteX1708" fmla="*/ 3325478 w 6285685"/>
              <a:gd name="connsiteY1708" fmla="*/ 761162 h 6857076"/>
              <a:gd name="connsiteX1709" fmla="*/ 3287909 w 6285685"/>
              <a:gd name="connsiteY1709" fmla="*/ 718798 h 6857076"/>
              <a:gd name="connsiteX1710" fmla="*/ 3300457 w 6285685"/>
              <a:gd name="connsiteY1710" fmla="*/ 641573 h 6857076"/>
              <a:gd name="connsiteX1711" fmla="*/ 3328009 w 6285685"/>
              <a:gd name="connsiteY1711" fmla="*/ 668929 h 6857076"/>
              <a:gd name="connsiteX1712" fmla="*/ 3285433 w 6285685"/>
              <a:gd name="connsiteY1712" fmla="*/ 706320 h 6857076"/>
              <a:gd name="connsiteX1713" fmla="*/ 3300457 w 6285685"/>
              <a:gd name="connsiteY1713" fmla="*/ 641573 h 6857076"/>
              <a:gd name="connsiteX1714" fmla="*/ 3305605 w 6285685"/>
              <a:gd name="connsiteY1714" fmla="*/ 594235 h 6857076"/>
              <a:gd name="connsiteX1715" fmla="*/ 3328009 w 6285685"/>
              <a:gd name="connsiteY1715" fmla="*/ 571804 h 6857076"/>
              <a:gd name="connsiteX1716" fmla="*/ 3373045 w 6285685"/>
              <a:gd name="connsiteY1716" fmla="*/ 614168 h 6857076"/>
              <a:gd name="connsiteX1717" fmla="*/ 3332939 w 6285685"/>
              <a:gd name="connsiteY1717" fmla="*/ 661517 h 6857076"/>
              <a:gd name="connsiteX1718" fmla="*/ 3300457 w 6285685"/>
              <a:gd name="connsiteY1718" fmla="*/ 629095 h 6857076"/>
              <a:gd name="connsiteX1719" fmla="*/ 3305605 w 6285685"/>
              <a:gd name="connsiteY1719" fmla="*/ 594235 h 6857076"/>
              <a:gd name="connsiteX1720" fmla="*/ 3415566 w 6285685"/>
              <a:gd name="connsiteY1720" fmla="*/ 559342 h 6857076"/>
              <a:gd name="connsiteX1721" fmla="*/ 3378111 w 6285685"/>
              <a:gd name="connsiteY1721" fmla="*/ 609200 h 6857076"/>
              <a:gd name="connsiteX1722" fmla="*/ 3332939 w 6285685"/>
              <a:gd name="connsiteY1722" fmla="*/ 559342 h 6857076"/>
              <a:gd name="connsiteX1723" fmla="*/ 3373045 w 6285685"/>
              <a:gd name="connsiteY1723" fmla="*/ 512040 h 6857076"/>
              <a:gd name="connsiteX1724" fmla="*/ 3415566 w 6285685"/>
              <a:gd name="connsiteY1724" fmla="*/ 559342 h 6857076"/>
              <a:gd name="connsiteX1725" fmla="*/ 3458159 w 6285685"/>
              <a:gd name="connsiteY1725" fmla="*/ 494544 h 6857076"/>
              <a:gd name="connsiteX1726" fmla="*/ 3420529 w 6285685"/>
              <a:gd name="connsiteY1726" fmla="*/ 554369 h 6857076"/>
              <a:gd name="connsiteX1727" fmla="*/ 3378111 w 6285685"/>
              <a:gd name="connsiteY1727" fmla="*/ 506961 h 6857076"/>
              <a:gd name="connsiteX1728" fmla="*/ 3410652 w 6285685"/>
              <a:gd name="connsiteY1728" fmla="*/ 464656 h 6857076"/>
              <a:gd name="connsiteX1729" fmla="*/ 3458159 w 6285685"/>
              <a:gd name="connsiteY1729" fmla="*/ 494544 h 6857076"/>
              <a:gd name="connsiteX1730" fmla="*/ 3373045 w 6285685"/>
              <a:gd name="connsiteY1730" fmla="*/ 499515 h 6857076"/>
              <a:gd name="connsiteX1731" fmla="*/ 3332983 w 6285685"/>
              <a:gd name="connsiteY1731" fmla="*/ 457186 h 6857076"/>
              <a:gd name="connsiteX1732" fmla="*/ 3340557 w 6285685"/>
              <a:gd name="connsiteY1732" fmla="*/ 442225 h 6857076"/>
              <a:gd name="connsiteX1733" fmla="*/ 3400596 w 6285685"/>
              <a:gd name="connsiteY1733" fmla="*/ 457186 h 6857076"/>
              <a:gd name="connsiteX1734" fmla="*/ 3373045 w 6285685"/>
              <a:gd name="connsiteY1734" fmla="*/ 499515 h 6857076"/>
              <a:gd name="connsiteX1735" fmla="*/ 3330507 w 6285685"/>
              <a:gd name="connsiteY1735" fmla="*/ 469616 h 6857076"/>
              <a:gd name="connsiteX1736" fmla="*/ 3365638 w 6285685"/>
              <a:gd name="connsiteY1736" fmla="*/ 506961 h 6857076"/>
              <a:gd name="connsiteX1737" fmla="*/ 3325538 w 6285685"/>
              <a:gd name="connsiteY1737" fmla="*/ 554369 h 6857076"/>
              <a:gd name="connsiteX1738" fmla="*/ 3315482 w 6285685"/>
              <a:gd name="connsiteY1738" fmla="*/ 544356 h 6857076"/>
              <a:gd name="connsiteX1739" fmla="*/ 3330507 w 6285685"/>
              <a:gd name="connsiteY1739" fmla="*/ 469616 h 6857076"/>
              <a:gd name="connsiteX1740" fmla="*/ 3315422 w 6285685"/>
              <a:gd name="connsiteY1740" fmla="*/ 554369 h 6857076"/>
              <a:gd name="connsiteX1741" fmla="*/ 3320564 w 6285685"/>
              <a:gd name="connsiteY1741" fmla="*/ 559342 h 6857076"/>
              <a:gd name="connsiteX1742" fmla="*/ 3310514 w 6285685"/>
              <a:gd name="connsiteY1742" fmla="*/ 576778 h 6857076"/>
              <a:gd name="connsiteX1743" fmla="*/ 3315422 w 6285685"/>
              <a:gd name="connsiteY1743" fmla="*/ 554369 h 6857076"/>
              <a:gd name="connsiteX1744" fmla="*/ 3403094 w 6285685"/>
              <a:gd name="connsiteY1744" fmla="*/ 893240 h 6857076"/>
              <a:gd name="connsiteX1745" fmla="*/ 3425623 w 6285685"/>
              <a:gd name="connsiteY1745" fmla="*/ 935604 h 6857076"/>
              <a:gd name="connsiteX1746" fmla="*/ 3410592 w 6285685"/>
              <a:gd name="connsiteY1746" fmla="*/ 945595 h 6857076"/>
              <a:gd name="connsiteX1747" fmla="*/ 3373045 w 6285685"/>
              <a:gd name="connsiteY1747" fmla="*/ 935604 h 6857076"/>
              <a:gd name="connsiteX1748" fmla="*/ 3365584 w 6285685"/>
              <a:gd name="connsiteY1748" fmla="*/ 935604 h 6857076"/>
              <a:gd name="connsiteX1749" fmla="*/ 3380663 w 6285685"/>
              <a:gd name="connsiteY1749" fmla="*/ 920628 h 6857076"/>
              <a:gd name="connsiteX1750" fmla="*/ 3375521 w 6285685"/>
              <a:gd name="connsiteY1750" fmla="*/ 920628 h 6857076"/>
              <a:gd name="connsiteX1751" fmla="*/ 3403094 w 6285685"/>
              <a:gd name="connsiteY1751" fmla="*/ 893240 h 6857076"/>
              <a:gd name="connsiteX1752" fmla="*/ 2900049 w 6285685"/>
              <a:gd name="connsiteY1752" fmla="*/ 918158 h 6857076"/>
              <a:gd name="connsiteX1753" fmla="*/ 2895064 w 6285685"/>
              <a:gd name="connsiteY1753" fmla="*/ 918158 h 6857076"/>
              <a:gd name="connsiteX1754" fmla="*/ 2910149 w 6285685"/>
              <a:gd name="connsiteY1754" fmla="*/ 933117 h 6857076"/>
              <a:gd name="connsiteX1755" fmla="*/ 2867572 w 6285685"/>
              <a:gd name="connsiteY1755" fmla="*/ 943059 h 6857076"/>
              <a:gd name="connsiteX1756" fmla="*/ 2852542 w 6285685"/>
              <a:gd name="connsiteY1756" fmla="*/ 933117 h 6857076"/>
              <a:gd name="connsiteX1757" fmla="*/ 2875131 w 6285685"/>
              <a:gd name="connsiteY1757" fmla="*/ 893240 h 6857076"/>
              <a:gd name="connsiteX1758" fmla="*/ 2900049 w 6285685"/>
              <a:gd name="connsiteY1758" fmla="*/ 918158 h 6857076"/>
              <a:gd name="connsiteX1759" fmla="*/ 2852602 w 6285685"/>
              <a:gd name="connsiteY1759" fmla="*/ 940561 h 6857076"/>
              <a:gd name="connsiteX1760" fmla="*/ 2857576 w 6285685"/>
              <a:gd name="connsiteY1760" fmla="*/ 945557 h 6857076"/>
              <a:gd name="connsiteX1761" fmla="*/ 2847672 w 6285685"/>
              <a:gd name="connsiteY1761" fmla="*/ 950531 h 6857076"/>
              <a:gd name="connsiteX1762" fmla="*/ 2852602 w 6285685"/>
              <a:gd name="connsiteY1762" fmla="*/ 940561 h 6857076"/>
              <a:gd name="connsiteX1763" fmla="*/ 2880159 w 6285685"/>
              <a:gd name="connsiteY1763" fmla="*/ 888266 h 6857076"/>
              <a:gd name="connsiteX1764" fmla="*/ 2885128 w 6285685"/>
              <a:gd name="connsiteY1764" fmla="*/ 883238 h 6857076"/>
              <a:gd name="connsiteX1765" fmla="*/ 2925173 w 6285685"/>
              <a:gd name="connsiteY1765" fmla="*/ 915660 h 6857076"/>
              <a:gd name="connsiteX1766" fmla="*/ 2912641 w 6285685"/>
              <a:gd name="connsiteY1766" fmla="*/ 915660 h 6857076"/>
              <a:gd name="connsiteX1767" fmla="*/ 2880159 w 6285685"/>
              <a:gd name="connsiteY1767" fmla="*/ 888266 h 6857076"/>
              <a:gd name="connsiteX1768" fmla="*/ 2900049 w 6285685"/>
              <a:gd name="connsiteY1768" fmla="*/ 850875 h 6857076"/>
              <a:gd name="connsiteX1769" fmla="*/ 2905180 w 6285685"/>
              <a:gd name="connsiteY1769" fmla="*/ 843344 h 6857076"/>
              <a:gd name="connsiteX1770" fmla="*/ 2905180 w 6285685"/>
              <a:gd name="connsiteY1770" fmla="*/ 850875 h 6857076"/>
              <a:gd name="connsiteX1771" fmla="*/ 2900049 w 6285685"/>
              <a:gd name="connsiteY1771" fmla="*/ 850875 h 6857076"/>
              <a:gd name="connsiteX1772" fmla="*/ 2957649 w 6285685"/>
              <a:gd name="connsiteY1772" fmla="*/ 830882 h 6857076"/>
              <a:gd name="connsiteX1773" fmla="*/ 2962623 w 6285685"/>
              <a:gd name="connsiteY1773" fmla="*/ 855844 h 6857076"/>
              <a:gd name="connsiteX1774" fmla="*/ 2930098 w 6285685"/>
              <a:gd name="connsiteY1774" fmla="*/ 850816 h 6857076"/>
              <a:gd name="connsiteX1775" fmla="*/ 2867572 w 6285685"/>
              <a:gd name="connsiteY1775" fmla="*/ 778516 h 6857076"/>
              <a:gd name="connsiteX1776" fmla="*/ 2997755 w 6285685"/>
              <a:gd name="connsiteY1776" fmla="*/ 843344 h 6857076"/>
              <a:gd name="connsiteX1777" fmla="*/ 2957649 w 6285685"/>
              <a:gd name="connsiteY1777" fmla="*/ 830882 h 6857076"/>
              <a:gd name="connsiteX1778" fmla="*/ 3010244 w 6285685"/>
              <a:gd name="connsiteY1778" fmla="*/ 913124 h 6857076"/>
              <a:gd name="connsiteX1779" fmla="*/ 2950189 w 6285685"/>
              <a:gd name="connsiteY1779" fmla="*/ 908139 h 6857076"/>
              <a:gd name="connsiteX1780" fmla="*/ 2877629 w 6285685"/>
              <a:gd name="connsiteY1780" fmla="*/ 860807 h 6857076"/>
              <a:gd name="connsiteX1781" fmla="*/ 2970204 w 6285685"/>
              <a:gd name="connsiteY1781" fmla="*/ 870809 h 6857076"/>
              <a:gd name="connsiteX1782" fmla="*/ 3010244 w 6285685"/>
              <a:gd name="connsiteY1782" fmla="*/ 913124 h 6857076"/>
              <a:gd name="connsiteX1783" fmla="*/ 3403094 w 6285685"/>
              <a:gd name="connsiteY1783" fmla="*/ 860807 h 6857076"/>
              <a:gd name="connsiteX1784" fmla="*/ 3330507 w 6285685"/>
              <a:gd name="connsiteY1784" fmla="*/ 908139 h 6857076"/>
              <a:gd name="connsiteX1785" fmla="*/ 3270468 w 6285685"/>
              <a:gd name="connsiteY1785" fmla="*/ 913124 h 6857076"/>
              <a:gd name="connsiteX1786" fmla="*/ 3308075 w 6285685"/>
              <a:gd name="connsiteY1786" fmla="*/ 870809 h 6857076"/>
              <a:gd name="connsiteX1787" fmla="*/ 3403094 w 6285685"/>
              <a:gd name="connsiteY1787" fmla="*/ 860807 h 6857076"/>
              <a:gd name="connsiteX1788" fmla="*/ 3292997 w 6285685"/>
              <a:gd name="connsiteY1788" fmla="*/ 967966 h 6857076"/>
              <a:gd name="connsiteX1789" fmla="*/ 3195383 w 6285685"/>
              <a:gd name="connsiteY1789" fmla="*/ 965490 h 6857076"/>
              <a:gd name="connsiteX1790" fmla="*/ 3363086 w 6285685"/>
              <a:gd name="connsiteY1790" fmla="*/ 928100 h 6857076"/>
              <a:gd name="connsiteX1791" fmla="*/ 3292997 w 6285685"/>
              <a:gd name="connsiteY1791" fmla="*/ 967966 h 6857076"/>
              <a:gd name="connsiteX1792" fmla="*/ 3082875 w 6285685"/>
              <a:gd name="connsiteY1792" fmla="*/ 967966 h 6857076"/>
              <a:gd name="connsiteX1793" fmla="*/ 2990197 w 6285685"/>
              <a:gd name="connsiteY1793" fmla="*/ 970464 h 6857076"/>
              <a:gd name="connsiteX1794" fmla="*/ 2915117 w 6285685"/>
              <a:gd name="connsiteY1794" fmla="*/ 925662 h 6857076"/>
              <a:gd name="connsiteX1795" fmla="*/ 3082875 w 6285685"/>
              <a:gd name="connsiteY1795" fmla="*/ 967966 h 6857076"/>
              <a:gd name="connsiteX1796" fmla="*/ 3120325 w 6285685"/>
              <a:gd name="connsiteY1796" fmla="*/ 955548 h 6857076"/>
              <a:gd name="connsiteX1797" fmla="*/ 2972740 w 6285685"/>
              <a:gd name="connsiteY1797" fmla="*/ 848378 h 6857076"/>
              <a:gd name="connsiteX1798" fmla="*/ 3120325 w 6285685"/>
              <a:gd name="connsiteY1798" fmla="*/ 955548 h 6857076"/>
              <a:gd name="connsiteX1799" fmla="*/ 3115351 w 6285685"/>
              <a:gd name="connsiteY1799" fmla="*/ 925662 h 6857076"/>
              <a:gd name="connsiteX1800" fmla="*/ 3072759 w 6285685"/>
              <a:gd name="connsiteY1800" fmla="*/ 878264 h 6857076"/>
              <a:gd name="connsiteX1801" fmla="*/ 3042715 w 6285685"/>
              <a:gd name="connsiteY1801" fmla="*/ 763649 h 6857076"/>
              <a:gd name="connsiteX1802" fmla="*/ 3105306 w 6285685"/>
              <a:gd name="connsiteY1802" fmla="*/ 833472 h 6857076"/>
              <a:gd name="connsiteX1803" fmla="*/ 3115351 w 6285685"/>
              <a:gd name="connsiteY1803" fmla="*/ 925662 h 6857076"/>
              <a:gd name="connsiteX1804" fmla="*/ 3142913 w 6285685"/>
              <a:gd name="connsiteY1804" fmla="*/ 950531 h 6857076"/>
              <a:gd name="connsiteX1805" fmla="*/ 3115351 w 6285685"/>
              <a:gd name="connsiteY1805" fmla="*/ 840933 h 6857076"/>
              <a:gd name="connsiteX1806" fmla="*/ 3142913 w 6285685"/>
              <a:gd name="connsiteY1806" fmla="*/ 738693 h 6857076"/>
              <a:gd name="connsiteX1807" fmla="*/ 3165339 w 6285685"/>
              <a:gd name="connsiteY1807" fmla="*/ 840933 h 6857076"/>
              <a:gd name="connsiteX1808" fmla="*/ 3142913 w 6285685"/>
              <a:gd name="connsiteY1808" fmla="*/ 950531 h 6857076"/>
              <a:gd name="connsiteX1809" fmla="*/ 3172919 w 6285685"/>
              <a:gd name="connsiteY1809" fmla="*/ 830882 h 6857076"/>
              <a:gd name="connsiteX1810" fmla="*/ 3240419 w 6285685"/>
              <a:gd name="connsiteY1810" fmla="*/ 761162 h 6857076"/>
              <a:gd name="connsiteX1811" fmla="*/ 3207877 w 6285685"/>
              <a:gd name="connsiteY1811" fmla="*/ 875734 h 6857076"/>
              <a:gd name="connsiteX1812" fmla="*/ 3162863 w 6285685"/>
              <a:gd name="connsiteY1812" fmla="*/ 923066 h 6857076"/>
              <a:gd name="connsiteX1813" fmla="*/ 3172919 w 6285685"/>
              <a:gd name="connsiteY1813" fmla="*/ 830882 h 6857076"/>
              <a:gd name="connsiteX1814" fmla="*/ 3157954 w 6285685"/>
              <a:gd name="connsiteY1814" fmla="*/ 955548 h 6857076"/>
              <a:gd name="connsiteX1815" fmla="*/ 3310514 w 6285685"/>
              <a:gd name="connsiteY1815" fmla="*/ 848378 h 6857076"/>
              <a:gd name="connsiteX1816" fmla="*/ 3157954 w 6285685"/>
              <a:gd name="connsiteY1816" fmla="*/ 955548 h 6857076"/>
              <a:gd name="connsiteX1817" fmla="*/ 3250475 w 6285685"/>
              <a:gd name="connsiteY1817" fmla="*/ 855844 h 6857076"/>
              <a:gd name="connsiteX1818" fmla="*/ 3228044 w 6285685"/>
              <a:gd name="connsiteY1818" fmla="*/ 865894 h 6857076"/>
              <a:gd name="connsiteX1819" fmla="*/ 3242895 w 6285685"/>
              <a:gd name="connsiteY1819" fmla="*/ 820973 h 6857076"/>
              <a:gd name="connsiteX1820" fmla="*/ 3265499 w 6285685"/>
              <a:gd name="connsiteY1820" fmla="*/ 810982 h 6857076"/>
              <a:gd name="connsiteX1821" fmla="*/ 3250475 w 6285685"/>
              <a:gd name="connsiteY1821" fmla="*/ 855844 h 6857076"/>
              <a:gd name="connsiteX1822" fmla="*/ 3037861 w 6285685"/>
              <a:gd name="connsiteY1822" fmla="*/ 820973 h 6857076"/>
              <a:gd name="connsiteX1823" fmla="*/ 3047797 w 6285685"/>
              <a:gd name="connsiteY1823" fmla="*/ 865894 h 6857076"/>
              <a:gd name="connsiteX1824" fmla="*/ 3025334 w 6285685"/>
              <a:gd name="connsiteY1824" fmla="*/ 855844 h 6857076"/>
              <a:gd name="connsiteX1825" fmla="*/ 3010287 w 6285685"/>
              <a:gd name="connsiteY1825" fmla="*/ 810982 h 6857076"/>
              <a:gd name="connsiteX1826" fmla="*/ 3037861 w 6285685"/>
              <a:gd name="connsiteY1826" fmla="*/ 820973 h 6857076"/>
              <a:gd name="connsiteX1827" fmla="*/ 3110448 w 6285685"/>
              <a:gd name="connsiteY1827" fmla="*/ 783582 h 6857076"/>
              <a:gd name="connsiteX1828" fmla="*/ 3105355 w 6285685"/>
              <a:gd name="connsiteY1828" fmla="*/ 810982 h 6857076"/>
              <a:gd name="connsiteX1829" fmla="*/ 3090335 w 6285685"/>
              <a:gd name="connsiteY1829" fmla="*/ 788551 h 6857076"/>
              <a:gd name="connsiteX1830" fmla="*/ 3095249 w 6285685"/>
              <a:gd name="connsiteY1830" fmla="*/ 761162 h 6857076"/>
              <a:gd name="connsiteX1831" fmla="*/ 3110448 w 6285685"/>
              <a:gd name="connsiteY1831" fmla="*/ 783582 h 6857076"/>
              <a:gd name="connsiteX1832" fmla="*/ 3190479 w 6285685"/>
              <a:gd name="connsiteY1832" fmla="*/ 788551 h 6857076"/>
              <a:gd name="connsiteX1833" fmla="*/ 3175449 w 6285685"/>
              <a:gd name="connsiteY1833" fmla="*/ 810922 h 6857076"/>
              <a:gd name="connsiteX1834" fmla="*/ 3170427 w 6285685"/>
              <a:gd name="connsiteY1834" fmla="*/ 783582 h 6857076"/>
              <a:gd name="connsiteX1835" fmla="*/ 3192912 w 6285685"/>
              <a:gd name="connsiteY1835" fmla="*/ 761162 h 6857076"/>
              <a:gd name="connsiteX1836" fmla="*/ 3190479 w 6285685"/>
              <a:gd name="connsiteY1836" fmla="*/ 788551 h 6857076"/>
              <a:gd name="connsiteX1837" fmla="*/ 3408160 w 6285685"/>
              <a:gd name="connsiteY1837" fmla="*/ 778559 h 6857076"/>
              <a:gd name="connsiteX1838" fmla="*/ 3355528 w 6285685"/>
              <a:gd name="connsiteY1838" fmla="*/ 850816 h 6857076"/>
              <a:gd name="connsiteX1839" fmla="*/ 3315422 w 6285685"/>
              <a:gd name="connsiteY1839" fmla="*/ 855844 h 6857076"/>
              <a:gd name="connsiteX1840" fmla="*/ 3325478 w 6285685"/>
              <a:gd name="connsiteY1840" fmla="*/ 830942 h 6857076"/>
              <a:gd name="connsiteX1841" fmla="*/ 3282940 w 6285685"/>
              <a:gd name="connsiteY1841" fmla="*/ 840933 h 6857076"/>
              <a:gd name="connsiteX1842" fmla="*/ 3408160 w 6285685"/>
              <a:gd name="connsiteY1842" fmla="*/ 778559 h 6857076"/>
              <a:gd name="connsiteX1843" fmla="*/ 3212845 w 6285685"/>
              <a:gd name="connsiteY1843" fmla="*/ 310207 h 6857076"/>
              <a:gd name="connsiteX1844" fmla="*/ 3140378 w 6285685"/>
              <a:gd name="connsiteY1844" fmla="*/ 379927 h 6857076"/>
              <a:gd name="connsiteX1845" fmla="*/ 3070283 w 6285685"/>
              <a:gd name="connsiteY1845" fmla="*/ 310207 h 6857076"/>
              <a:gd name="connsiteX1846" fmla="*/ 3140378 w 6285685"/>
              <a:gd name="connsiteY1846" fmla="*/ 237847 h 6857076"/>
              <a:gd name="connsiteX1847" fmla="*/ 3212845 w 6285685"/>
              <a:gd name="connsiteY1847" fmla="*/ 310207 h 6857076"/>
              <a:gd name="connsiteX1848" fmla="*/ 3157954 w 6285685"/>
              <a:gd name="connsiteY1848" fmla="*/ 93459 h 6857076"/>
              <a:gd name="connsiteX1849" fmla="*/ 3235450 w 6285685"/>
              <a:gd name="connsiteY1849" fmla="*/ 78497 h 6857076"/>
              <a:gd name="connsiteX1850" fmla="*/ 3235450 w 6285685"/>
              <a:gd name="connsiteY1850" fmla="*/ 170624 h 6857076"/>
              <a:gd name="connsiteX1851" fmla="*/ 3167831 w 6285685"/>
              <a:gd name="connsiteY1851" fmla="*/ 140748 h 6857076"/>
              <a:gd name="connsiteX1852" fmla="*/ 3183013 w 6285685"/>
              <a:gd name="connsiteY1852" fmla="*/ 217973 h 6857076"/>
              <a:gd name="connsiteX1853" fmla="*/ 3092773 w 6285685"/>
              <a:gd name="connsiteY1853" fmla="*/ 217973 h 6857076"/>
              <a:gd name="connsiteX1854" fmla="*/ 3125298 w 6285685"/>
              <a:gd name="connsiteY1854" fmla="*/ 150691 h 6857076"/>
              <a:gd name="connsiteX1855" fmla="*/ 3047737 w 6285685"/>
              <a:gd name="connsiteY1855" fmla="*/ 168150 h 6857076"/>
              <a:gd name="connsiteX1856" fmla="*/ 3047737 w 6285685"/>
              <a:gd name="connsiteY1856" fmla="*/ 75964 h 6857076"/>
              <a:gd name="connsiteX1857" fmla="*/ 3110448 w 6285685"/>
              <a:gd name="connsiteY1857" fmla="*/ 108386 h 6857076"/>
              <a:gd name="connsiteX1858" fmla="*/ 3095249 w 6285685"/>
              <a:gd name="connsiteY1858" fmla="*/ 33635 h 6857076"/>
              <a:gd name="connsiteX1859" fmla="*/ 3185446 w 6285685"/>
              <a:gd name="connsiteY1859" fmla="*/ 33635 h 6857076"/>
              <a:gd name="connsiteX1860" fmla="*/ 3157954 w 6285685"/>
              <a:gd name="connsiteY1860" fmla="*/ 93459 h 6857076"/>
              <a:gd name="connsiteX1861" fmla="*/ 3047737 w 6285685"/>
              <a:gd name="connsiteY1861" fmla="*/ 756156 h 6857076"/>
              <a:gd name="connsiteX1862" fmla="*/ 3037801 w 6285685"/>
              <a:gd name="connsiteY1862" fmla="*/ 746186 h 6857076"/>
              <a:gd name="connsiteX1863" fmla="*/ 3032718 w 6285685"/>
              <a:gd name="connsiteY1863" fmla="*/ 746186 h 6857076"/>
              <a:gd name="connsiteX1864" fmla="*/ 3032718 w 6285685"/>
              <a:gd name="connsiteY1864" fmla="*/ 756156 h 6857076"/>
              <a:gd name="connsiteX1865" fmla="*/ 2967706 w 6285685"/>
              <a:gd name="connsiteY1865" fmla="*/ 427263 h 6857076"/>
              <a:gd name="connsiteX1866" fmla="*/ 3005161 w 6285685"/>
              <a:gd name="connsiteY1866" fmla="*/ 422232 h 6857076"/>
              <a:gd name="connsiteX1867" fmla="*/ 3047737 w 6285685"/>
              <a:gd name="connsiteY1867" fmla="*/ 756156 h 6857076"/>
              <a:gd name="connsiteX1868" fmla="*/ 3077749 w 6285685"/>
              <a:gd name="connsiteY1868" fmla="*/ 457187 h 6857076"/>
              <a:gd name="connsiteX1869" fmla="*/ 3077749 w 6285685"/>
              <a:gd name="connsiteY1869" fmla="*/ 479558 h 6857076"/>
              <a:gd name="connsiteX1870" fmla="*/ 3037861 w 6285685"/>
              <a:gd name="connsiteY1870" fmla="*/ 484589 h 6857076"/>
              <a:gd name="connsiteX1871" fmla="*/ 3032773 w 6285685"/>
              <a:gd name="connsiteY1871" fmla="*/ 462182 h 6857076"/>
              <a:gd name="connsiteX1872" fmla="*/ 3077749 w 6285685"/>
              <a:gd name="connsiteY1872" fmla="*/ 457187 h 6857076"/>
              <a:gd name="connsiteX1873" fmla="*/ 3077749 w 6285685"/>
              <a:gd name="connsiteY1873" fmla="*/ 499516 h 6857076"/>
              <a:gd name="connsiteX1874" fmla="*/ 3077749 w 6285685"/>
              <a:gd name="connsiteY1874" fmla="*/ 514478 h 6857076"/>
              <a:gd name="connsiteX1875" fmla="*/ 3042769 w 6285685"/>
              <a:gd name="connsiteY1875" fmla="*/ 519509 h 6857076"/>
              <a:gd name="connsiteX1876" fmla="*/ 3042769 w 6285685"/>
              <a:gd name="connsiteY1876" fmla="*/ 504535 h 6857076"/>
              <a:gd name="connsiteX1877" fmla="*/ 3077749 w 6285685"/>
              <a:gd name="connsiteY1877" fmla="*/ 499516 h 6857076"/>
              <a:gd name="connsiteX1878" fmla="*/ 3077749 w 6285685"/>
              <a:gd name="connsiteY1878" fmla="*/ 536849 h 6857076"/>
              <a:gd name="connsiteX1879" fmla="*/ 3077749 w 6285685"/>
              <a:gd name="connsiteY1879" fmla="*/ 559283 h 6857076"/>
              <a:gd name="connsiteX1880" fmla="*/ 3047737 w 6285685"/>
              <a:gd name="connsiteY1880" fmla="*/ 564360 h 6857076"/>
              <a:gd name="connsiteX1881" fmla="*/ 3047737 w 6285685"/>
              <a:gd name="connsiteY1881" fmla="*/ 541940 h 6857076"/>
              <a:gd name="connsiteX1882" fmla="*/ 3077749 w 6285685"/>
              <a:gd name="connsiteY1882" fmla="*/ 536849 h 6857076"/>
              <a:gd name="connsiteX1883" fmla="*/ 3082875 w 6285685"/>
              <a:gd name="connsiteY1883" fmla="*/ 576778 h 6857076"/>
              <a:gd name="connsiteX1884" fmla="*/ 3082875 w 6285685"/>
              <a:gd name="connsiteY1884" fmla="*/ 604237 h 6857076"/>
              <a:gd name="connsiteX1885" fmla="*/ 3052825 w 6285685"/>
              <a:gd name="connsiteY1885" fmla="*/ 609200 h 6857076"/>
              <a:gd name="connsiteX1886" fmla="*/ 3052825 w 6285685"/>
              <a:gd name="connsiteY1886" fmla="*/ 586791 h 6857076"/>
              <a:gd name="connsiteX1887" fmla="*/ 3082875 w 6285685"/>
              <a:gd name="connsiteY1887" fmla="*/ 576778 h 6857076"/>
              <a:gd name="connsiteX1888" fmla="*/ 3082875 w 6285685"/>
              <a:gd name="connsiteY1888" fmla="*/ 621640 h 6857076"/>
              <a:gd name="connsiteX1889" fmla="*/ 3082875 w 6285685"/>
              <a:gd name="connsiteY1889" fmla="*/ 644011 h 6857076"/>
              <a:gd name="connsiteX1890" fmla="*/ 3060286 w 6285685"/>
              <a:gd name="connsiteY1890" fmla="*/ 649029 h 6857076"/>
              <a:gd name="connsiteX1891" fmla="*/ 3060286 w 6285685"/>
              <a:gd name="connsiteY1891" fmla="*/ 626598 h 6857076"/>
              <a:gd name="connsiteX1892" fmla="*/ 3082875 w 6285685"/>
              <a:gd name="connsiteY1892" fmla="*/ 621640 h 6857076"/>
              <a:gd name="connsiteX1893" fmla="*/ 3082875 w 6285685"/>
              <a:gd name="connsiteY1893" fmla="*/ 658971 h 6857076"/>
              <a:gd name="connsiteX1894" fmla="*/ 3087805 w 6285685"/>
              <a:gd name="connsiteY1894" fmla="*/ 686424 h 6857076"/>
              <a:gd name="connsiteX1895" fmla="*/ 3065200 w 6285685"/>
              <a:gd name="connsiteY1895" fmla="*/ 691393 h 6857076"/>
              <a:gd name="connsiteX1896" fmla="*/ 3065200 w 6285685"/>
              <a:gd name="connsiteY1896" fmla="*/ 664004 h 6857076"/>
              <a:gd name="connsiteX1897" fmla="*/ 3082875 w 6285685"/>
              <a:gd name="connsiteY1897" fmla="*/ 658971 h 6857076"/>
              <a:gd name="connsiteX1898" fmla="*/ 3087805 w 6285685"/>
              <a:gd name="connsiteY1898" fmla="*/ 701351 h 6857076"/>
              <a:gd name="connsiteX1899" fmla="*/ 3087805 w 6285685"/>
              <a:gd name="connsiteY1899" fmla="*/ 726253 h 6857076"/>
              <a:gd name="connsiteX1900" fmla="*/ 3072759 w 6285685"/>
              <a:gd name="connsiteY1900" fmla="*/ 731227 h 6857076"/>
              <a:gd name="connsiteX1901" fmla="*/ 3072759 w 6285685"/>
              <a:gd name="connsiteY1901" fmla="*/ 706379 h 6857076"/>
              <a:gd name="connsiteX1902" fmla="*/ 3087805 w 6285685"/>
              <a:gd name="connsiteY1902" fmla="*/ 701351 h 6857076"/>
              <a:gd name="connsiteX1903" fmla="*/ 3077749 w 6285685"/>
              <a:gd name="connsiteY1903" fmla="*/ 746246 h 6857076"/>
              <a:gd name="connsiteX1904" fmla="*/ 3087843 w 6285685"/>
              <a:gd name="connsiteY1904" fmla="*/ 746246 h 6857076"/>
              <a:gd name="connsiteX1905" fmla="*/ 3077749 w 6285685"/>
              <a:gd name="connsiteY1905" fmla="*/ 773651 h 6857076"/>
              <a:gd name="connsiteX1906" fmla="*/ 3077749 w 6285685"/>
              <a:gd name="connsiteY1906" fmla="*/ 746246 h 6857076"/>
              <a:gd name="connsiteX1907" fmla="*/ 3202968 w 6285685"/>
              <a:gd name="connsiteY1907" fmla="*/ 773651 h 6857076"/>
              <a:gd name="connsiteX1908" fmla="*/ 3195383 w 6285685"/>
              <a:gd name="connsiteY1908" fmla="*/ 746246 h 6857076"/>
              <a:gd name="connsiteX1909" fmla="*/ 3207877 w 6285685"/>
              <a:gd name="connsiteY1909" fmla="*/ 746246 h 6857076"/>
              <a:gd name="connsiteX1910" fmla="*/ 3202968 w 6285685"/>
              <a:gd name="connsiteY1910" fmla="*/ 773651 h 6857076"/>
              <a:gd name="connsiteX1911" fmla="*/ 3195350 w 6285685"/>
              <a:gd name="connsiteY1911" fmla="*/ 701351 h 6857076"/>
              <a:gd name="connsiteX1912" fmla="*/ 3212845 w 6285685"/>
              <a:gd name="connsiteY1912" fmla="*/ 706379 h 6857076"/>
              <a:gd name="connsiteX1913" fmla="*/ 3207877 w 6285685"/>
              <a:gd name="connsiteY1913" fmla="*/ 731227 h 6857076"/>
              <a:gd name="connsiteX1914" fmla="*/ 3190420 w 6285685"/>
              <a:gd name="connsiteY1914" fmla="*/ 726253 h 6857076"/>
              <a:gd name="connsiteX1915" fmla="*/ 3195350 w 6285685"/>
              <a:gd name="connsiteY1915" fmla="*/ 701351 h 6857076"/>
              <a:gd name="connsiteX1916" fmla="*/ 3195350 w 6285685"/>
              <a:gd name="connsiteY1916" fmla="*/ 658971 h 6857076"/>
              <a:gd name="connsiteX1917" fmla="*/ 3220409 w 6285685"/>
              <a:gd name="connsiteY1917" fmla="*/ 664004 h 6857076"/>
              <a:gd name="connsiteX1918" fmla="*/ 3215435 w 6285685"/>
              <a:gd name="connsiteY1918" fmla="*/ 691393 h 6857076"/>
              <a:gd name="connsiteX1919" fmla="*/ 3197994 w 6285685"/>
              <a:gd name="connsiteY1919" fmla="*/ 686365 h 6857076"/>
              <a:gd name="connsiteX1920" fmla="*/ 3197994 w 6285685"/>
              <a:gd name="connsiteY1920" fmla="*/ 658971 h 6857076"/>
              <a:gd name="connsiteX1921" fmla="*/ 3195350 w 6285685"/>
              <a:gd name="connsiteY1921" fmla="*/ 658971 h 6857076"/>
              <a:gd name="connsiteX1922" fmla="*/ 3195350 w 6285685"/>
              <a:gd name="connsiteY1922" fmla="*/ 621640 h 6857076"/>
              <a:gd name="connsiteX1923" fmla="*/ 3225340 w 6285685"/>
              <a:gd name="connsiteY1923" fmla="*/ 626598 h 6857076"/>
              <a:gd name="connsiteX1924" fmla="*/ 3220409 w 6285685"/>
              <a:gd name="connsiteY1924" fmla="*/ 649088 h 6857076"/>
              <a:gd name="connsiteX1925" fmla="*/ 3195290 w 6285685"/>
              <a:gd name="connsiteY1925" fmla="*/ 644060 h 6857076"/>
              <a:gd name="connsiteX1926" fmla="*/ 3195290 w 6285685"/>
              <a:gd name="connsiteY1926" fmla="*/ 621640 h 6857076"/>
              <a:gd name="connsiteX1927" fmla="*/ 3195350 w 6285685"/>
              <a:gd name="connsiteY1927" fmla="*/ 621640 h 6857076"/>
              <a:gd name="connsiteX1928" fmla="*/ 3202968 w 6285685"/>
              <a:gd name="connsiteY1928" fmla="*/ 576778 h 6857076"/>
              <a:gd name="connsiteX1929" fmla="*/ 3230520 w 6285685"/>
              <a:gd name="connsiteY1929" fmla="*/ 586791 h 6857076"/>
              <a:gd name="connsiteX1930" fmla="*/ 3225432 w 6285685"/>
              <a:gd name="connsiteY1930" fmla="*/ 609200 h 6857076"/>
              <a:gd name="connsiteX1931" fmla="*/ 3203028 w 6285685"/>
              <a:gd name="connsiteY1931" fmla="*/ 604237 h 6857076"/>
              <a:gd name="connsiteX1932" fmla="*/ 3203028 w 6285685"/>
              <a:gd name="connsiteY1932" fmla="*/ 576778 h 6857076"/>
              <a:gd name="connsiteX1933" fmla="*/ 3202968 w 6285685"/>
              <a:gd name="connsiteY1933" fmla="*/ 576778 h 6857076"/>
              <a:gd name="connsiteX1934" fmla="*/ 3202968 w 6285685"/>
              <a:gd name="connsiteY1934" fmla="*/ 536849 h 6857076"/>
              <a:gd name="connsiteX1935" fmla="*/ 3235488 w 6285685"/>
              <a:gd name="connsiteY1935" fmla="*/ 541880 h 6857076"/>
              <a:gd name="connsiteX1936" fmla="*/ 3230520 w 6285685"/>
              <a:gd name="connsiteY1936" fmla="*/ 564300 h 6857076"/>
              <a:gd name="connsiteX1937" fmla="*/ 3202968 w 6285685"/>
              <a:gd name="connsiteY1937" fmla="*/ 559283 h 6857076"/>
              <a:gd name="connsiteX1938" fmla="*/ 3202968 w 6285685"/>
              <a:gd name="connsiteY1938" fmla="*/ 536849 h 6857076"/>
              <a:gd name="connsiteX1939" fmla="*/ 3202968 w 6285685"/>
              <a:gd name="connsiteY1939" fmla="*/ 499516 h 6857076"/>
              <a:gd name="connsiteX1940" fmla="*/ 3240462 w 6285685"/>
              <a:gd name="connsiteY1940" fmla="*/ 504535 h 6857076"/>
              <a:gd name="connsiteX1941" fmla="*/ 3235450 w 6285685"/>
              <a:gd name="connsiteY1941" fmla="*/ 519509 h 6857076"/>
              <a:gd name="connsiteX1942" fmla="*/ 3202909 w 6285685"/>
              <a:gd name="connsiteY1942" fmla="*/ 514478 h 6857076"/>
              <a:gd name="connsiteX1943" fmla="*/ 3202909 w 6285685"/>
              <a:gd name="connsiteY1943" fmla="*/ 499516 h 6857076"/>
              <a:gd name="connsiteX1944" fmla="*/ 3202968 w 6285685"/>
              <a:gd name="connsiteY1944" fmla="*/ 499516 h 6857076"/>
              <a:gd name="connsiteX1945" fmla="*/ 3207937 w 6285685"/>
              <a:gd name="connsiteY1945" fmla="*/ 457187 h 6857076"/>
              <a:gd name="connsiteX1946" fmla="*/ 3245544 w 6285685"/>
              <a:gd name="connsiteY1946" fmla="*/ 462182 h 6857076"/>
              <a:gd name="connsiteX1947" fmla="*/ 3240462 w 6285685"/>
              <a:gd name="connsiteY1947" fmla="*/ 484590 h 6857076"/>
              <a:gd name="connsiteX1948" fmla="*/ 3207937 w 6285685"/>
              <a:gd name="connsiteY1948" fmla="*/ 479558 h 6857076"/>
              <a:gd name="connsiteX1949" fmla="*/ 3207937 w 6285685"/>
              <a:gd name="connsiteY1949" fmla="*/ 457187 h 6857076"/>
              <a:gd name="connsiteX1950" fmla="*/ 3115351 w 6285685"/>
              <a:gd name="connsiteY1950" fmla="*/ 452215 h 6857076"/>
              <a:gd name="connsiteX1951" fmla="*/ 3137788 w 6285685"/>
              <a:gd name="connsiteY1951" fmla="*/ 474587 h 6857076"/>
              <a:gd name="connsiteX1952" fmla="*/ 3160371 w 6285685"/>
              <a:gd name="connsiteY1952" fmla="*/ 452215 h 6857076"/>
              <a:gd name="connsiteX1953" fmla="*/ 3137788 w 6285685"/>
              <a:gd name="connsiteY1953" fmla="*/ 427322 h 6857076"/>
              <a:gd name="connsiteX1954" fmla="*/ 3115351 w 6285685"/>
              <a:gd name="connsiteY1954" fmla="*/ 452215 h 6857076"/>
              <a:gd name="connsiteX1955" fmla="*/ 3157954 w 6285685"/>
              <a:gd name="connsiteY1955" fmla="*/ 506961 h 6857076"/>
              <a:gd name="connsiteX1956" fmla="*/ 3142913 w 6285685"/>
              <a:gd name="connsiteY1956" fmla="*/ 492047 h 6857076"/>
              <a:gd name="connsiteX1957" fmla="*/ 3120325 w 6285685"/>
              <a:gd name="connsiteY1957" fmla="*/ 506961 h 6857076"/>
              <a:gd name="connsiteX1958" fmla="*/ 3135344 w 6285685"/>
              <a:gd name="connsiteY1958" fmla="*/ 529381 h 6857076"/>
              <a:gd name="connsiteX1959" fmla="*/ 3157954 w 6285685"/>
              <a:gd name="connsiteY1959" fmla="*/ 506961 h 6857076"/>
              <a:gd name="connsiteX1960" fmla="*/ 3120325 w 6285685"/>
              <a:gd name="connsiteY1960" fmla="*/ 559342 h 6857076"/>
              <a:gd name="connsiteX1961" fmla="*/ 3135344 w 6285685"/>
              <a:gd name="connsiteY1961" fmla="*/ 584244 h 6857076"/>
              <a:gd name="connsiteX1962" fmla="*/ 3157992 w 6285685"/>
              <a:gd name="connsiteY1962" fmla="*/ 559342 h 6857076"/>
              <a:gd name="connsiteX1963" fmla="*/ 3142913 w 6285685"/>
              <a:gd name="connsiteY1963" fmla="*/ 544356 h 6857076"/>
              <a:gd name="connsiteX1964" fmla="*/ 3120325 w 6285685"/>
              <a:gd name="connsiteY1964" fmla="*/ 559342 h 6857076"/>
              <a:gd name="connsiteX1965" fmla="*/ 3135295 w 6285685"/>
              <a:gd name="connsiteY1965" fmla="*/ 594235 h 6857076"/>
              <a:gd name="connsiteX1966" fmla="*/ 3120325 w 6285685"/>
              <a:gd name="connsiteY1966" fmla="*/ 609200 h 6857076"/>
              <a:gd name="connsiteX1967" fmla="*/ 3135295 w 6285685"/>
              <a:gd name="connsiteY1967" fmla="*/ 631631 h 6857076"/>
              <a:gd name="connsiteX1968" fmla="*/ 3157895 w 6285685"/>
              <a:gd name="connsiteY1968" fmla="*/ 609200 h 6857076"/>
              <a:gd name="connsiteX1969" fmla="*/ 3135295 w 6285685"/>
              <a:gd name="connsiteY1969" fmla="*/ 594235 h 6857076"/>
              <a:gd name="connsiteX1970" fmla="*/ 3135295 w 6285685"/>
              <a:gd name="connsiteY1970" fmla="*/ 683889 h 6857076"/>
              <a:gd name="connsiteX1971" fmla="*/ 3125239 w 6285685"/>
              <a:gd name="connsiteY1971" fmla="*/ 698864 h 6857076"/>
              <a:gd name="connsiteX1972" fmla="*/ 3137788 w 6285685"/>
              <a:gd name="connsiteY1972" fmla="*/ 711353 h 6857076"/>
              <a:gd name="connsiteX1973" fmla="*/ 3152812 w 6285685"/>
              <a:gd name="connsiteY1973" fmla="*/ 698864 h 6857076"/>
              <a:gd name="connsiteX1974" fmla="*/ 3135295 w 6285685"/>
              <a:gd name="connsiteY1974" fmla="*/ 683889 h 6857076"/>
              <a:gd name="connsiteX1975" fmla="*/ 3167891 w 6285685"/>
              <a:gd name="connsiteY1975" fmla="*/ 664004 h 6857076"/>
              <a:gd name="connsiteX1976" fmla="*/ 3162923 w 6285685"/>
              <a:gd name="connsiteY1976" fmla="*/ 773651 h 6857076"/>
              <a:gd name="connsiteX1977" fmla="*/ 3140497 w 6285685"/>
              <a:gd name="connsiteY1977" fmla="*/ 726313 h 6857076"/>
              <a:gd name="connsiteX1978" fmla="*/ 3162923 w 6285685"/>
              <a:gd name="connsiteY1978" fmla="*/ 703822 h 6857076"/>
              <a:gd name="connsiteX1979" fmla="*/ 3152866 w 6285685"/>
              <a:gd name="connsiteY1979" fmla="*/ 681462 h 6857076"/>
              <a:gd name="connsiteX1980" fmla="*/ 3167891 w 6285685"/>
              <a:gd name="connsiteY1980" fmla="*/ 664004 h 6857076"/>
              <a:gd name="connsiteX1981" fmla="*/ 3155456 w 6285685"/>
              <a:gd name="connsiteY1981" fmla="*/ 417320 h 6857076"/>
              <a:gd name="connsiteX1982" fmla="*/ 3177828 w 6285685"/>
              <a:gd name="connsiteY1982" fmla="*/ 412348 h 6857076"/>
              <a:gd name="connsiteX1983" fmla="*/ 3167831 w 6285685"/>
              <a:gd name="connsiteY1983" fmla="*/ 654002 h 6857076"/>
              <a:gd name="connsiteX1984" fmla="*/ 3157895 w 6285685"/>
              <a:gd name="connsiteY1984" fmla="*/ 634129 h 6857076"/>
              <a:gd name="connsiteX1985" fmla="*/ 3167831 w 6285685"/>
              <a:gd name="connsiteY1985" fmla="*/ 606664 h 6857076"/>
              <a:gd name="connsiteX1986" fmla="*/ 3157895 w 6285685"/>
              <a:gd name="connsiteY1986" fmla="*/ 584244 h 6857076"/>
              <a:gd name="connsiteX1987" fmla="*/ 3167831 w 6285685"/>
              <a:gd name="connsiteY1987" fmla="*/ 554369 h 6857076"/>
              <a:gd name="connsiteX1988" fmla="*/ 3157895 w 6285685"/>
              <a:gd name="connsiteY1988" fmla="*/ 531938 h 6857076"/>
              <a:gd name="connsiteX1989" fmla="*/ 3172859 w 6285685"/>
              <a:gd name="connsiteY1989" fmla="*/ 499516 h 6857076"/>
              <a:gd name="connsiteX1990" fmla="*/ 3157895 w 6285685"/>
              <a:gd name="connsiteY1990" fmla="*/ 477085 h 6857076"/>
              <a:gd name="connsiteX1991" fmla="*/ 3172859 w 6285685"/>
              <a:gd name="connsiteY1991" fmla="*/ 444723 h 6857076"/>
              <a:gd name="connsiteX1992" fmla="*/ 3155456 w 6285685"/>
              <a:gd name="connsiteY1992" fmla="*/ 417320 h 6857076"/>
              <a:gd name="connsiteX1993" fmla="*/ 3105355 w 6285685"/>
              <a:gd name="connsiteY1993" fmla="*/ 551811 h 6857076"/>
              <a:gd name="connsiteX1994" fmla="*/ 3097894 w 6285685"/>
              <a:gd name="connsiteY1994" fmla="*/ 412289 h 6857076"/>
              <a:gd name="connsiteX1995" fmla="*/ 3120325 w 6285685"/>
              <a:gd name="connsiteY1995" fmla="*/ 417320 h 6857076"/>
              <a:gd name="connsiteX1996" fmla="*/ 3102868 w 6285685"/>
              <a:gd name="connsiteY1996" fmla="*/ 452215 h 6857076"/>
              <a:gd name="connsiteX1997" fmla="*/ 3112864 w 6285685"/>
              <a:gd name="connsiteY1997" fmla="*/ 484590 h 6857076"/>
              <a:gd name="connsiteX1998" fmla="*/ 3102868 w 6285685"/>
              <a:gd name="connsiteY1998" fmla="*/ 506961 h 6857076"/>
              <a:gd name="connsiteX1999" fmla="*/ 3117887 w 6285685"/>
              <a:gd name="connsiteY1999" fmla="*/ 539383 h 6857076"/>
              <a:gd name="connsiteX2000" fmla="*/ 3105355 w 6285685"/>
              <a:gd name="connsiteY2000" fmla="*/ 551811 h 6857076"/>
              <a:gd name="connsiteX2001" fmla="*/ 3110448 w 6285685"/>
              <a:gd name="connsiteY2001" fmla="*/ 656500 h 6857076"/>
              <a:gd name="connsiteX2002" fmla="*/ 3107798 w 6285685"/>
              <a:gd name="connsiteY2002" fmla="*/ 571804 h 6857076"/>
              <a:gd name="connsiteX2003" fmla="*/ 3122822 w 6285685"/>
              <a:gd name="connsiteY2003" fmla="*/ 589267 h 6857076"/>
              <a:gd name="connsiteX2004" fmla="*/ 3112864 w 6285685"/>
              <a:gd name="connsiteY2004" fmla="*/ 611698 h 6857076"/>
              <a:gd name="connsiteX2005" fmla="*/ 3122822 w 6285685"/>
              <a:gd name="connsiteY2005" fmla="*/ 639097 h 6857076"/>
              <a:gd name="connsiteX2006" fmla="*/ 3110448 w 6285685"/>
              <a:gd name="connsiteY2006" fmla="*/ 656500 h 6857076"/>
              <a:gd name="connsiteX2007" fmla="*/ 3132819 w 6285685"/>
              <a:gd name="connsiteY2007" fmla="*/ 723755 h 6857076"/>
              <a:gd name="connsiteX2008" fmla="*/ 3115302 w 6285685"/>
              <a:gd name="connsiteY2008" fmla="*/ 771115 h 6857076"/>
              <a:gd name="connsiteX2009" fmla="*/ 3110328 w 6285685"/>
              <a:gd name="connsiteY2009" fmla="*/ 661517 h 6857076"/>
              <a:gd name="connsiteX2010" fmla="*/ 3120325 w 6285685"/>
              <a:gd name="connsiteY2010" fmla="*/ 678931 h 6857076"/>
              <a:gd name="connsiteX2011" fmla="*/ 3115302 w 6285685"/>
              <a:gd name="connsiteY2011" fmla="*/ 701395 h 6857076"/>
              <a:gd name="connsiteX2012" fmla="*/ 3132819 w 6285685"/>
              <a:gd name="connsiteY2012" fmla="*/ 723755 h 6857076"/>
              <a:gd name="connsiteX2013" fmla="*/ 3135295 w 6285685"/>
              <a:gd name="connsiteY2013" fmla="*/ 641573 h 6857076"/>
              <a:gd name="connsiteX2014" fmla="*/ 3120325 w 6285685"/>
              <a:gd name="connsiteY2014" fmla="*/ 656500 h 6857076"/>
              <a:gd name="connsiteX2015" fmla="*/ 3135295 w 6285685"/>
              <a:gd name="connsiteY2015" fmla="*/ 671460 h 6857076"/>
              <a:gd name="connsiteX2016" fmla="*/ 3150314 w 6285685"/>
              <a:gd name="connsiteY2016" fmla="*/ 656500 h 6857076"/>
              <a:gd name="connsiteX2017" fmla="*/ 3135295 w 6285685"/>
              <a:gd name="connsiteY2017" fmla="*/ 641573 h 6857076"/>
              <a:gd name="connsiteX2018" fmla="*/ 3277967 w 6285685"/>
              <a:gd name="connsiteY2018" fmla="*/ 422291 h 6857076"/>
              <a:gd name="connsiteX2019" fmla="*/ 3315422 w 6285685"/>
              <a:gd name="connsiteY2019" fmla="*/ 427322 h 6857076"/>
              <a:gd name="connsiteX2020" fmla="*/ 3250415 w 6285685"/>
              <a:gd name="connsiteY2020" fmla="*/ 756188 h 6857076"/>
              <a:gd name="connsiteX2021" fmla="*/ 3245485 w 6285685"/>
              <a:gd name="connsiteY2021" fmla="*/ 746246 h 6857076"/>
              <a:gd name="connsiteX2022" fmla="*/ 3240419 w 6285685"/>
              <a:gd name="connsiteY2022" fmla="*/ 746246 h 6857076"/>
              <a:gd name="connsiteX2023" fmla="*/ 3230466 w 6285685"/>
              <a:gd name="connsiteY2023" fmla="*/ 756188 h 6857076"/>
              <a:gd name="connsiteX2024" fmla="*/ 3277967 w 6285685"/>
              <a:gd name="connsiteY2024" fmla="*/ 422291 h 6857076"/>
              <a:gd name="connsiteX2025" fmla="*/ 2867572 w 6285685"/>
              <a:gd name="connsiteY2025" fmla="*/ 888266 h 6857076"/>
              <a:gd name="connsiteX2026" fmla="*/ 2845141 w 6285685"/>
              <a:gd name="connsiteY2026" fmla="*/ 930570 h 6857076"/>
              <a:gd name="connsiteX2027" fmla="*/ 2797516 w 6285685"/>
              <a:gd name="connsiteY2027" fmla="*/ 898197 h 6857076"/>
              <a:gd name="connsiteX2028" fmla="*/ 2825029 w 6285685"/>
              <a:gd name="connsiteY2028" fmla="*/ 850816 h 6857076"/>
              <a:gd name="connsiteX2029" fmla="*/ 2867572 w 6285685"/>
              <a:gd name="connsiteY2029" fmla="*/ 888266 h 6857076"/>
              <a:gd name="connsiteX2030" fmla="*/ 2760022 w 6285685"/>
              <a:gd name="connsiteY2030" fmla="*/ 830882 h 6857076"/>
              <a:gd name="connsiteX2031" fmla="*/ 2775047 w 6285685"/>
              <a:gd name="connsiteY2031" fmla="*/ 798509 h 6857076"/>
              <a:gd name="connsiteX2032" fmla="*/ 2814978 w 6285685"/>
              <a:gd name="connsiteY2032" fmla="*/ 835900 h 6857076"/>
              <a:gd name="connsiteX2033" fmla="*/ 2787573 w 6285685"/>
              <a:gd name="connsiteY2033" fmla="*/ 890704 h 6857076"/>
              <a:gd name="connsiteX2034" fmla="*/ 2760022 w 6285685"/>
              <a:gd name="connsiteY2034" fmla="*/ 830882 h 6857076"/>
              <a:gd name="connsiteX2035" fmla="*/ 2782491 w 6285685"/>
              <a:gd name="connsiteY2035" fmla="*/ 793546 h 6857076"/>
              <a:gd name="connsiteX2036" fmla="*/ 2810004 w 6285685"/>
              <a:gd name="connsiteY2036" fmla="*/ 746186 h 6857076"/>
              <a:gd name="connsiteX2037" fmla="*/ 2847612 w 6285685"/>
              <a:gd name="connsiteY2037" fmla="*/ 788610 h 6857076"/>
              <a:gd name="connsiteX2038" fmla="*/ 2820121 w 6285685"/>
              <a:gd name="connsiteY2038" fmla="*/ 830942 h 6857076"/>
              <a:gd name="connsiteX2039" fmla="*/ 2782491 w 6285685"/>
              <a:gd name="connsiteY2039" fmla="*/ 793546 h 6857076"/>
              <a:gd name="connsiteX2040" fmla="*/ 2852602 w 6285685"/>
              <a:gd name="connsiteY2040" fmla="*/ 783582 h 6857076"/>
              <a:gd name="connsiteX2041" fmla="*/ 2814978 w 6285685"/>
              <a:gd name="connsiteY2041" fmla="*/ 741229 h 6857076"/>
              <a:gd name="connsiteX2042" fmla="*/ 2857576 w 6285685"/>
              <a:gd name="connsiteY2042" fmla="*/ 678931 h 6857076"/>
              <a:gd name="connsiteX2043" fmla="*/ 2895124 w 6285685"/>
              <a:gd name="connsiteY2043" fmla="*/ 723723 h 6857076"/>
              <a:gd name="connsiteX2044" fmla="*/ 2867572 w 6285685"/>
              <a:gd name="connsiteY2044" fmla="*/ 766087 h 6857076"/>
              <a:gd name="connsiteX2045" fmla="*/ 2852602 w 6285685"/>
              <a:gd name="connsiteY2045" fmla="*/ 766087 h 6857076"/>
              <a:gd name="connsiteX2046" fmla="*/ 2857576 w 6285685"/>
              <a:gd name="connsiteY2046" fmla="*/ 776089 h 6857076"/>
              <a:gd name="connsiteX2047" fmla="*/ 2852602 w 6285685"/>
              <a:gd name="connsiteY2047" fmla="*/ 783582 h 6857076"/>
              <a:gd name="connsiteX2048" fmla="*/ 2905235 w 6285685"/>
              <a:gd name="connsiteY2048" fmla="*/ 728751 h 6857076"/>
              <a:gd name="connsiteX2049" fmla="*/ 2945166 w 6285685"/>
              <a:gd name="connsiteY2049" fmla="*/ 766147 h 6857076"/>
              <a:gd name="connsiteX2050" fmla="*/ 2935224 w 6285685"/>
              <a:gd name="connsiteY2050" fmla="*/ 781106 h 6857076"/>
              <a:gd name="connsiteX2051" fmla="*/ 2872535 w 6285685"/>
              <a:gd name="connsiteY2051" fmla="*/ 766147 h 6857076"/>
              <a:gd name="connsiteX2052" fmla="*/ 2905235 w 6285685"/>
              <a:gd name="connsiteY2052" fmla="*/ 728751 h 6857076"/>
              <a:gd name="connsiteX2053" fmla="*/ 3000193 w 6285685"/>
              <a:gd name="connsiteY2053" fmla="*/ 723755 h 6857076"/>
              <a:gd name="connsiteX2054" fmla="*/ 3010244 w 6285685"/>
              <a:gd name="connsiteY2054" fmla="*/ 783582 h 6857076"/>
              <a:gd name="connsiteX2055" fmla="*/ 3000193 w 6285685"/>
              <a:gd name="connsiteY2055" fmla="*/ 798569 h 6857076"/>
              <a:gd name="connsiteX2056" fmla="*/ 2957601 w 6285685"/>
              <a:gd name="connsiteY2056" fmla="*/ 766147 h 6857076"/>
              <a:gd name="connsiteX2057" fmla="*/ 2995225 w 6285685"/>
              <a:gd name="connsiteY2057" fmla="*/ 723755 h 6857076"/>
              <a:gd name="connsiteX2058" fmla="*/ 3000193 w 6285685"/>
              <a:gd name="connsiteY2058" fmla="*/ 723755 h 6857076"/>
              <a:gd name="connsiteX2059" fmla="*/ 2912641 w 6285685"/>
              <a:gd name="connsiteY2059" fmla="*/ 723755 h 6857076"/>
              <a:gd name="connsiteX2060" fmla="*/ 2952687 w 6285685"/>
              <a:gd name="connsiteY2060" fmla="*/ 673957 h 6857076"/>
              <a:gd name="connsiteX2061" fmla="*/ 2990137 w 6285685"/>
              <a:gd name="connsiteY2061" fmla="*/ 718857 h 6857076"/>
              <a:gd name="connsiteX2062" fmla="*/ 2952687 w 6285685"/>
              <a:gd name="connsiteY2062" fmla="*/ 761222 h 6857076"/>
              <a:gd name="connsiteX2063" fmla="*/ 2912641 w 6285685"/>
              <a:gd name="connsiteY2063" fmla="*/ 723755 h 6857076"/>
              <a:gd name="connsiteX2064" fmla="*/ 2995263 w 6285685"/>
              <a:gd name="connsiteY2064" fmla="*/ 706320 h 6857076"/>
              <a:gd name="connsiteX2065" fmla="*/ 2957649 w 6285685"/>
              <a:gd name="connsiteY2065" fmla="*/ 668929 h 6857076"/>
              <a:gd name="connsiteX2066" fmla="*/ 2985228 w 6285685"/>
              <a:gd name="connsiteY2066" fmla="*/ 641573 h 6857076"/>
              <a:gd name="connsiteX2067" fmla="*/ 2995263 w 6285685"/>
              <a:gd name="connsiteY2067" fmla="*/ 706320 h 6857076"/>
              <a:gd name="connsiteX2068" fmla="*/ 2862642 w 6285685"/>
              <a:gd name="connsiteY2068" fmla="*/ 673898 h 6857076"/>
              <a:gd name="connsiteX2069" fmla="*/ 2900049 w 6285685"/>
              <a:gd name="connsiteY2069" fmla="*/ 626598 h 6857076"/>
              <a:gd name="connsiteX2070" fmla="*/ 2945123 w 6285685"/>
              <a:gd name="connsiteY2070" fmla="*/ 668929 h 6857076"/>
              <a:gd name="connsiteX2071" fmla="*/ 2900049 w 6285685"/>
              <a:gd name="connsiteY2071" fmla="*/ 718798 h 6857076"/>
              <a:gd name="connsiteX2072" fmla="*/ 2862642 w 6285685"/>
              <a:gd name="connsiteY2072" fmla="*/ 673898 h 6857076"/>
              <a:gd name="connsiteX2073" fmla="*/ 2820121 w 6285685"/>
              <a:gd name="connsiteY2073" fmla="*/ 621640 h 6857076"/>
              <a:gd name="connsiteX2074" fmla="*/ 2857576 w 6285685"/>
              <a:gd name="connsiteY2074" fmla="*/ 566787 h 6857076"/>
              <a:gd name="connsiteX2075" fmla="*/ 2895124 w 6285685"/>
              <a:gd name="connsiteY2075" fmla="*/ 616666 h 6857076"/>
              <a:gd name="connsiteX2076" fmla="*/ 2857576 w 6285685"/>
              <a:gd name="connsiteY2076" fmla="*/ 664004 h 6857076"/>
              <a:gd name="connsiteX2077" fmla="*/ 2820121 w 6285685"/>
              <a:gd name="connsiteY2077" fmla="*/ 621640 h 6857076"/>
              <a:gd name="connsiteX2078" fmla="*/ 2770078 w 6285685"/>
              <a:gd name="connsiteY2078" fmla="*/ 683889 h 6857076"/>
              <a:gd name="connsiteX2079" fmla="*/ 2814978 w 6285685"/>
              <a:gd name="connsiteY2079" fmla="*/ 624121 h 6857076"/>
              <a:gd name="connsiteX2080" fmla="*/ 2852542 w 6285685"/>
              <a:gd name="connsiteY2080" fmla="*/ 671460 h 6857076"/>
              <a:gd name="connsiteX2081" fmla="*/ 2809945 w 6285685"/>
              <a:gd name="connsiteY2081" fmla="*/ 733725 h 6857076"/>
              <a:gd name="connsiteX2082" fmla="*/ 2770078 w 6285685"/>
              <a:gd name="connsiteY2082" fmla="*/ 683889 h 6857076"/>
              <a:gd name="connsiteX2083" fmla="*/ 2727540 w 6285685"/>
              <a:gd name="connsiteY2083" fmla="*/ 756156 h 6857076"/>
              <a:gd name="connsiteX2084" fmla="*/ 2732449 w 6285685"/>
              <a:gd name="connsiteY2084" fmla="*/ 751160 h 6857076"/>
              <a:gd name="connsiteX2085" fmla="*/ 2770078 w 6285685"/>
              <a:gd name="connsiteY2085" fmla="*/ 793486 h 6857076"/>
              <a:gd name="connsiteX2086" fmla="*/ 2754940 w 6285685"/>
              <a:gd name="connsiteY2086" fmla="*/ 820940 h 6857076"/>
              <a:gd name="connsiteX2087" fmla="*/ 2727540 w 6285685"/>
              <a:gd name="connsiteY2087" fmla="*/ 756156 h 6857076"/>
              <a:gd name="connsiteX2088" fmla="*/ 2737417 w 6285685"/>
              <a:gd name="connsiteY2088" fmla="*/ 746246 h 6857076"/>
              <a:gd name="connsiteX2089" fmla="*/ 2764996 w 6285685"/>
              <a:gd name="connsiteY2089" fmla="*/ 696367 h 6857076"/>
              <a:gd name="connsiteX2090" fmla="*/ 2805096 w 6285685"/>
              <a:gd name="connsiteY2090" fmla="*/ 741229 h 6857076"/>
              <a:gd name="connsiteX2091" fmla="*/ 2775047 w 6285685"/>
              <a:gd name="connsiteY2091" fmla="*/ 788610 h 6857076"/>
              <a:gd name="connsiteX2092" fmla="*/ 2737417 w 6285685"/>
              <a:gd name="connsiteY2092" fmla="*/ 746246 h 6857076"/>
              <a:gd name="connsiteX2093" fmla="*/ 2709866 w 6285685"/>
              <a:gd name="connsiteY2093" fmla="*/ 664004 h 6857076"/>
              <a:gd name="connsiteX2094" fmla="*/ 2724890 w 6285685"/>
              <a:gd name="connsiteY2094" fmla="*/ 636599 h 6857076"/>
              <a:gd name="connsiteX2095" fmla="*/ 2757530 w 6285685"/>
              <a:gd name="connsiteY2095" fmla="*/ 683997 h 6857076"/>
              <a:gd name="connsiteX2096" fmla="*/ 2724890 w 6285685"/>
              <a:gd name="connsiteY2096" fmla="*/ 733757 h 6857076"/>
              <a:gd name="connsiteX2097" fmla="*/ 2709866 w 6285685"/>
              <a:gd name="connsiteY2097" fmla="*/ 664004 h 6857076"/>
              <a:gd name="connsiteX2098" fmla="*/ 2709866 w 6285685"/>
              <a:gd name="connsiteY2098" fmla="*/ 646558 h 6857076"/>
              <a:gd name="connsiteX2099" fmla="*/ 2709866 w 6285685"/>
              <a:gd name="connsiteY2099" fmla="*/ 619164 h 6857076"/>
              <a:gd name="connsiteX2100" fmla="*/ 2719976 w 6285685"/>
              <a:gd name="connsiteY2100" fmla="*/ 629095 h 6857076"/>
              <a:gd name="connsiteX2101" fmla="*/ 2709866 w 6285685"/>
              <a:gd name="connsiteY2101" fmla="*/ 646558 h 6857076"/>
              <a:gd name="connsiteX2102" fmla="*/ 2727540 w 6285685"/>
              <a:gd name="connsiteY2102" fmla="*/ 631571 h 6857076"/>
              <a:gd name="connsiteX2103" fmla="*/ 2764996 w 6285685"/>
              <a:gd name="connsiteY2103" fmla="*/ 564300 h 6857076"/>
              <a:gd name="connsiteX2104" fmla="*/ 2810064 w 6285685"/>
              <a:gd name="connsiteY2104" fmla="*/ 619164 h 6857076"/>
              <a:gd name="connsiteX2105" fmla="*/ 2764996 w 6285685"/>
              <a:gd name="connsiteY2105" fmla="*/ 678931 h 6857076"/>
              <a:gd name="connsiteX2106" fmla="*/ 2727540 w 6285685"/>
              <a:gd name="connsiteY2106" fmla="*/ 631571 h 6857076"/>
              <a:gd name="connsiteX2107" fmla="*/ 2709866 w 6285685"/>
              <a:gd name="connsiteY2107" fmla="*/ 604237 h 6857076"/>
              <a:gd name="connsiteX2108" fmla="*/ 2747473 w 6285685"/>
              <a:gd name="connsiteY2108" fmla="*/ 531938 h 6857076"/>
              <a:gd name="connsiteX2109" fmla="*/ 2757470 w 6285685"/>
              <a:gd name="connsiteY2109" fmla="*/ 554369 h 6857076"/>
              <a:gd name="connsiteX2110" fmla="*/ 2719976 w 6285685"/>
              <a:gd name="connsiteY2110" fmla="*/ 621580 h 6857076"/>
              <a:gd name="connsiteX2111" fmla="*/ 2709866 w 6285685"/>
              <a:gd name="connsiteY2111" fmla="*/ 604237 h 6857076"/>
              <a:gd name="connsiteX2112" fmla="*/ 2814978 w 6285685"/>
              <a:gd name="connsiteY2112" fmla="*/ 484590 h 6857076"/>
              <a:gd name="connsiteX2113" fmla="*/ 2825029 w 6285685"/>
              <a:gd name="connsiteY2113" fmla="*/ 484590 h 6857076"/>
              <a:gd name="connsiteX2114" fmla="*/ 2820121 w 6285685"/>
              <a:gd name="connsiteY2114" fmla="*/ 489609 h 6857076"/>
              <a:gd name="connsiteX2115" fmla="*/ 2814978 w 6285685"/>
              <a:gd name="connsiteY2115" fmla="*/ 484590 h 6857076"/>
              <a:gd name="connsiteX2116" fmla="*/ 2752442 w 6285685"/>
              <a:gd name="connsiteY2116" fmla="*/ 527014 h 6857076"/>
              <a:gd name="connsiteX2117" fmla="*/ 2807534 w 6285685"/>
              <a:gd name="connsiteY2117" fmla="*/ 489609 h 6857076"/>
              <a:gd name="connsiteX2118" fmla="*/ 2812497 w 6285685"/>
              <a:gd name="connsiteY2118" fmla="*/ 494580 h 6857076"/>
              <a:gd name="connsiteX2119" fmla="*/ 2762558 w 6285685"/>
              <a:gd name="connsiteY2119" fmla="*/ 546897 h 6857076"/>
              <a:gd name="connsiteX2120" fmla="*/ 2752442 w 6285685"/>
              <a:gd name="connsiteY2120" fmla="*/ 527014 h 6857076"/>
              <a:gd name="connsiteX2121" fmla="*/ 2770078 w 6285685"/>
              <a:gd name="connsiteY2121" fmla="*/ 559342 h 6857076"/>
              <a:gd name="connsiteX2122" fmla="*/ 2814978 w 6285685"/>
              <a:gd name="connsiteY2122" fmla="*/ 499575 h 6857076"/>
              <a:gd name="connsiteX2123" fmla="*/ 2852542 w 6285685"/>
              <a:gd name="connsiteY2123" fmla="*/ 559342 h 6857076"/>
              <a:gd name="connsiteX2124" fmla="*/ 2814978 w 6285685"/>
              <a:gd name="connsiteY2124" fmla="*/ 614136 h 6857076"/>
              <a:gd name="connsiteX2125" fmla="*/ 2770078 w 6285685"/>
              <a:gd name="connsiteY2125" fmla="*/ 559342 h 6857076"/>
              <a:gd name="connsiteX2126" fmla="*/ 2867572 w 6285685"/>
              <a:gd name="connsiteY2126" fmla="*/ 462182 h 6857076"/>
              <a:gd name="connsiteX2127" fmla="*/ 2900049 w 6285685"/>
              <a:gd name="connsiteY2127" fmla="*/ 504535 h 6857076"/>
              <a:gd name="connsiteX2128" fmla="*/ 2857576 w 6285685"/>
              <a:gd name="connsiteY2128" fmla="*/ 551871 h 6857076"/>
              <a:gd name="connsiteX2129" fmla="*/ 2825029 w 6285685"/>
              <a:gd name="connsiteY2129" fmla="*/ 492106 h 6857076"/>
              <a:gd name="connsiteX2130" fmla="*/ 2867572 w 6285685"/>
              <a:gd name="connsiteY2130" fmla="*/ 462182 h 6857076"/>
              <a:gd name="connsiteX2131" fmla="*/ 2945123 w 6285685"/>
              <a:gd name="connsiteY2131" fmla="*/ 559342 h 6857076"/>
              <a:gd name="connsiteX2132" fmla="*/ 2900049 w 6285685"/>
              <a:gd name="connsiteY2132" fmla="*/ 609200 h 6857076"/>
              <a:gd name="connsiteX2133" fmla="*/ 2862642 w 6285685"/>
              <a:gd name="connsiteY2133" fmla="*/ 559342 h 6857076"/>
              <a:gd name="connsiteX2134" fmla="*/ 2905235 w 6285685"/>
              <a:gd name="connsiteY2134" fmla="*/ 512040 h 6857076"/>
              <a:gd name="connsiteX2135" fmla="*/ 2945123 w 6285685"/>
              <a:gd name="connsiteY2135" fmla="*/ 559342 h 6857076"/>
              <a:gd name="connsiteX2136" fmla="*/ 2967766 w 6285685"/>
              <a:gd name="connsiteY2136" fmla="*/ 554369 h 6857076"/>
              <a:gd name="connsiteX2137" fmla="*/ 2967766 w 6285685"/>
              <a:gd name="connsiteY2137" fmla="*/ 579276 h 6857076"/>
              <a:gd name="connsiteX2138" fmla="*/ 2962683 w 6285685"/>
              <a:gd name="connsiteY2138" fmla="*/ 561813 h 6857076"/>
              <a:gd name="connsiteX2139" fmla="*/ 2967766 w 6285685"/>
              <a:gd name="connsiteY2139" fmla="*/ 554369 h 6857076"/>
              <a:gd name="connsiteX2140" fmla="*/ 2977762 w 6285685"/>
              <a:gd name="connsiteY2140" fmla="*/ 631571 h 6857076"/>
              <a:gd name="connsiteX2141" fmla="*/ 2950249 w 6285685"/>
              <a:gd name="connsiteY2141" fmla="*/ 663955 h 6857076"/>
              <a:gd name="connsiteX2142" fmla="*/ 2905294 w 6285685"/>
              <a:gd name="connsiteY2142" fmla="*/ 616666 h 6857076"/>
              <a:gd name="connsiteX2143" fmla="*/ 2950249 w 6285685"/>
              <a:gd name="connsiteY2143" fmla="*/ 574182 h 6857076"/>
              <a:gd name="connsiteX2144" fmla="*/ 2972680 w 6285685"/>
              <a:gd name="connsiteY2144" fmla="*/ 596613 h 6857076"/>
              <a:gd name="connsiteX2145" fmla="*/ 2977762 w 6285685"/>
              <a:gd name="connsiteY2145" fmla="*/ 631571 h 6857076"/>
              <a:gd name="connsiteX2146" fmla="*/ 2962683 w 6285685"/>
              <a:gd name="connsiteY2146" fmla="*/ 544356 h 6857076"/>
              <a:gd name="connsiteX2147" fmla="*/ 2952746 w 6285685"/>
              <a:gd name="connsiteY2147" fmla="*/ 554309 h 6857076"/>
              <a:gd name="connsiteX2148" fmla="*/ 2912701 w 6285685"/>
              <a:gd name="connsiteY2148" fmla="*/ 506961 h 6857076"/>
              <a:gd name="connsiteX2149" fmla="*/ 2952746 w 6285685"/>
              <a:gd name="connsiteY2149" fmla="*/ 469521 h 6857076"/>
              <a:gd name="connsiteX2150" fmla="*/ 2962683 w 6285685"/>
              <a:gd name="connsiteY2150" fmla="*/ 544356 h 6857076"/>
              <a:gd name="connsiteX2151" fmla="*/ 2945123 w 6285685"/>
              <a:gd name="connsiteY2151" fmla="*/ 442225 h 6857076"/>
              <a:gd name="connsiteX2152" fmla="*/ 2945123 w 6285685"/>
              <a:gd name="connsiteY2152" fmla="*/ 457187 h 6857076"/>
              <a:gd name="connsiteX2153" fmla="*/ 2905180 w 6285685"/>
              <a:gd name="connsiteY2153" fmla="*/ 499516 h 6857076"/>
              <a:gd name="connsiteX2154" fmla="*/ 2877629 w 6285685"/>
              <a:gd name="connsiteY2154" fmla="*/ 457187 h 6857076"/>
              <a:gd name="connsiteX2155" fmla="*/ 2945123 w 6285685"/>
              <a:gd name="connsiteY2155" fmla="*/ 442225 h 6857076"/>
              <a:gd name="connsiteX2156" fmla="*/ 2875191 w 6285685"/>
              <a:gd name="connsiteY2156" fmla="*/ 880800 h 6857076"/>
              <a:gd name="connsiteX2157" fmla="*/ 2832653 w 6285685"/>
              <a:gd name="connsiteY2157" fmla="*/ 835900 h 6857076"/>
              <a:gd name="connsiteX2158" fmla="*/ 2860166 w 6285685"/>
              <a:gd name="connsiteY2158" fmla="*/ 798569 h 6857076"/>
              <a:gd name="connsiteX2159" fmla="*/ 2897671 w 6285685"/>
              <a:gd name="connsiteY2159" fmla="*/ 835900 h 6857076"/>
              <a:gd name="connsiteX2160" fmla="*/ 2890155 w 6285685"/>
              <a:gd name="connsiteY2160" fmla="*/ 850875 h 6857076"/>
              <a:gd name="connsiteX2161" fmla="*/ 2862642 w 6285685"/>
              <a:gd name="connsiteY2161" fmla="*/ 850875 h 6857076"/>
              <a:gd name="connsiteX2162" fmla="*/ 2857576 w 6285685"/>
              <a:gd name="connsiteY2162" fmla="*/ 855893 h 6857076"/>
              <a:gd name="connsiteX2163" fmla="*/ 2872535 w 6285685"/>
              <a:gd name="connsiteY2163" fmla="*/ 878324 h 6857076"/>
              <a:gd name="connsiteX2164" fmla="*/ 2872535 w 6285685"/>
              <a:gd name="connsiteY2164" fmla="*/ 880859 h 6857076"/>
              <a:gd name="connsiteX2165" fmla="*/ 2875191 w 6285685"/>
              <a:gd name="connsiteY2165" fmla="*/ 880859 h 6857076"/>
              <a:gd name="connsiteX2166" fmla="*/ 2875191 w 6285685"/>
              <a:gd name="connsiteY2166" fmla="*/ 880800 h 6857076"/>
              <a:gd name="connsiteX2167" fmla="*/ 2952746 w 6285685"/>
              <a:gd name="connsiteY2167" fmla="*/ 773651 h 6857076"/>
              <a:gd name="connsiteX2168" fmla="*/ 2995263 w 6285685"/>
              <a:gd name="connsiteY2168" fmla="*/ 806013 h 6857076"/>
              <a:gd name="connsiteX2169" fmla="*/ 2990197 w 6285685"/>
              <a:gd name="connsiteY2169" fmla="*/ 816015 h 6857076"/>
              <a:gd name="connsiteX2170" fmla="*/ 2980238 w 6285685"/>
              <a:gd name="connsiteY2170" fmla="*/ 811041 h 6857076"/>
              <a:gd name="connsiteX2171" fmla="*/ 2942630 w 6285685"/>
              <a:gd name="connsiteY2171" fmla="*/ 788670 h 6857076"/>
              <a:gd name="connsiteX2172" fmla="*/ 2952746 w 6285685"/>
              <a:gd name="connsiteY2172" fmla="*/ 773651 h 6857076"/>
              <a:gd name="connsiteX2173" fmla="*/ 3570792 w 6285685"/>
              <a:gd name="connsiteY2173" fmla="*/ 609162 h 6857076"/>
              <a:gd name="connsiteX2174" fmla="*/ 3533222 w 6285685"/>
              <a:gd name="connsiteY2174" fmla="*/ 536849 h 6857076"/>
              <a:gd name="connsiteX2175" fmla="*/ 3523285 w 6285685"/>
              <a:gd name="connsiteY2175" fmla="*/ 559283 h 6857076"/>
              <a:gd name="connsiteX2176" fmla="*/ 3560795 w 6285685"/>
              <a:gd name="connsiteY2176" fmla="*/ 626598 h 6857076"/>
              <a:gd name="connsiteX2177" fmla="*/ 3570792 w 6285685"/>
              <a:gd name="connsiteY2177" fmla="*/ 609162 h 6857076"/>
              <a:gd name="connsiteX2178" fmla="*/ 3490640 w 6285685"/>
              <a:gd name="connsiteY2178" fmla="*/ 905669 h 6857076"/>
              <a:gd name="connsiteX2179" fmla="*/ 3455612 w 6285685"/>
              <a:gd name="connsiteY2179" fmla="*/ 980395 h 6857076"/>
              <a:gd name="connsiteX2180" fmla="*/ 3438166 w 6285685"/>
              <a:gd name="connsiteY2180" fmla="*/ 940561 h 6857076"/>
              <a:gd name="connsiteX2181" fmla="*/ 3490640 w 6285685"/>
              <a:gd name="connsiteY2181" fmla="*/ 905669 h 6857076"/>
              <a:gd name="connsiteX2182" fmla="*/ 3385577 w 6285685"/>
              <a:gd name="connsiteY2182" fmla="*/ 987921 h 6857076"/>
              <a:gd name="connsiteX2183" fmla="*/ 3315422 w 6285685"/>
              <a:gd name="connsiteY2183" fmla="*/ 972951 h 6857076"/>
              <a:gd name="connsiteX2184" fmla="*/ 3355528 w 6285685"/>
              <a:gd name="connsiteY2184" fmla="*/ 950531 h 6857076"/>
              <a:gd name="connsiteX2185" fmla="*/ 3435728 w 6285685"/>
              <a:gd name="connsiteY2185" fmla="*/ 965490 h 6857076"/>
              <a:gd name="connsiteX2186" fmla="*/ 3385577 w 6285685"/>
              <a:gd name="connsiteY2186" fmla="*/ 987921 h 6857076"/>
              <a:gd name="connsiteX2187" fmla="*/ 3445616 w 6285685"/>
              <a:gd name="connsiteY2187" fmla="*/ 972951 h 6857076"/>
              <a:gd name="connsiteX2188" fmla="*/ 3448102 w 6285685"/>
              <a:gd name="connsiteY2188" fmla="*/ 987921 h 6857076"/>
              <a:gd name="connsiteX2189" fmla="*/ 3440642 w 6285685"/>
              <a:gd name="connsiteY2189" fmla="*/ 1005357 h 6857076"/>
              <a:gd name="connsiteX2190" fmla="*/ 3405624 w 6285685"/>
              <a:gd name="connsiteY2190" fmla="*/ 990397 h 6857076"/>
              <a:gd name="connsiteX2191" fmla="*/ 3445616 w 6285685"/>
              <a:gd name="connsiteY2191" fmla="*/ 972951 h 6857076"/>
              <a:gd name="connsiteX2192" fmla="*/ 2860166 w 6285685"/>
              <a:gd name="connsiteY2192" fmla="*/ 1144846 h 6857076"/>
              <a:gd name="connsiteX2193" fmla="*/ 3140437 w 6285685"/>
              <a:gd name="connsiteY2193" fmla="*/ 1169753 h 6857076"/>
              <a:gd name="connsiteX2194" fmla="*/ 3420529 w 6285685"/>
              <a:gd name="connsiteY2194" fmla="*/ 1144846 h 6857076"/>
              <a:gd name="connsiteX2195" fmla="*/ 3420529 w 6285685"/>
              <a:gd name="connsiteY2195" fmla="*/ 1162303 h 6857076"/>
              <a:gd name="connsiteX2196" fmla="*/ 3140437 w 6285685"/>
              <a:gd name="connsiteY2196" fmla="*/ 1192168 h 6857076"/>
              <a:gd name="connsiteX2197" fmla="*/ 2860166 w 6285685"/>
              <a:gd name="connsiteY2197" fmla="*/ 1162303 h 6857076"/>
              <a:gd name="connsiteX2198" fmla="*/ 2860166 w 6285685"/>
              <a:gd name="connsiteY2198" fmla="*/ 1144846 h 6857076"/>
              <a:gd name="connsiteX2199" fmla="*/ 3423179 w 6285685"/>
              <a:gd name="connsiteY2199" fmla="*/ 1090102 h 6857076"/>
              <a:gd name="connsiteX2200" fmla="*/ 3410652 w 6285685"/>
              <a:gd name="connsiteY2200" fmla="*/ 1087555 h 6857076"/>
              <a:gd name="connsiteX2201" fmla="*/ 3423179 w 6285685"/>
              <a:gd name="connsiteY2201" fmla="*/ 1077553 h 6857076"/>
              <a:gd name="connsiteX2202" fmla="*/ 3423179 w 6285685"/>
              <a:gd name="connsiteY2202" fmla="*/ 1090102 h 6857076"/>
              <a:gd name="connsiteX2203" fmla="*/ 3165339 w 6285685"/>
              <a:gd name="connsiteY2203" fmla="*/ 1015315 h 6857076"/>
              <a:gd name="connsiteX2204" fmla="*/ 3180364 w 6285685"/>
              <a:gd name="connsiteY2204" fmla="*/ 1015315 h 6857076"/>
              <a:gd name="connsiteX2205" fmla="*/ 3172919 w 6285685"/>
              <a:gd name="connsiteY2205" fmla="*/ 1030286 h 6857076"/>
              <a:gd name="connsiteX2206" fmla="*/ 3165339 w 6285685"/>
              <a:gd name="connsiteY2206" fmla="*/ 1015315 h 6857076"/>
              <a:gd name="connsiteX2207" fmla="*/ 3162923 w 6285685"/>
              <a:gd name="connsiteY2207" fmla="*/ 1057680 h 6857076"/>
              <a:gd name="connsiteX2208" fmla="*/ 3172919 w 6285685"/>
              <a:gd name="connsiteY2208" fmla="*/ 1042715 h 6857076"/>
              <a:gd name="connsiteX2209" fmla="*/ 3180364 w 6285685"/>
              <a:gd name="connsiteY2209" fmla="*/ 1057680 h 6857076"/>
              <a:gd name="connsiteX2210" fmla="*/ 3162923 w 6285685"/>
              <a:gd name="connsiteY2210" fmla="*/ 1057680 h 6857076"/>
              <a:gd name="connsiteX2211" fmla="*/ 3222902 w 6285685"/>
              <a:gd name="connsiteY2211" fmla="*/ 1015315 h 6857076"/>
              <a:gd name="connsiteX2212" fmla="*/ 3237926 w 6285685"/>
              <a:gd name="connsiteY2212" fmla="*/ 1017786 h 6857076"/>
              <a:gd name="connsiteX2213" fmla="*/ 3230466 w 6285685"/>
              <a:gd name="connsiteY2213" fmla="*/ 1030286 h 6857076"/>
              <a:gd name="connsiteX2214" fmla="*/ 3222902 w 6285685"/>
              <a:gd name="connsiteY2214" fmla="*/ 1015315 h 6857076"/>
              <a:gd name="connsiteX2215" fmla="*/ 3220409 w 6285685"/>
              <a:gd name="connsiteY2215" fmla="*/ 1060210 h 6857076"/>
              <a:gd name="connsiteX2216" fmla="*/ 3230520 w 6285685"/>
              <a:gd name="connsiteY2216" fmla="*/ 1045250 h 6857076"/>
              <a:gd name="connsiteX2217" fmla="*/ 3237926 w 6285685"/>
              <a:gd name="connsiteY2217" fmla="*/ 1060210 h 6857076"/>
              <a:gd name="connsiteX2218" fmla="*/ 3220409 w 6285685"/>
              <a:gd name="connsiteY2218" fmla="*/ 1060210 h 6857076"/>
              <a:gd name="connsiteX2219" fmla="*/ 3277967 w 6285685"/>
              <a:gd name="connsiteY2219" fmla="*/ 1022760 h 6857076"/>
              <a:gd name="connsiteX2220" fmla="*/ 3287909 w 6285685"/>
              <a:gd name="connsiteY2220" fmla="*/ 1022760 h 6857076"/>
              <a:gd name="connsiteX2221" fmla="*/ 3280404 w 6285685"/>
              <a:gd name="connsiteY2221" fmla="*/ 1032713 h 6857076"/>
              <a:gd name="connsiteX2222" fmla="*/ 3277967 w 6285685"/>
              <a:gd name="connsiteY2222" fmla="*/ 1022760 h 6857076"/>
              <a:gd name="connsiteX2223" fmla="*/ 3275534 w 6285685"/>
              <a:gd name="connsiteY2223" fmla="*/ 1062588 h 6857076"/>
              <a:gd name="connsiteX2224" fmla="*/ 3277967 w 6285685"/>
              <a:gd name="connsiteY2224" fmla="*/ 1055122 h 6857076"/>
              <a:gd name="connsiteX2225" fmla="*/ 3285433 w 6285685"/>
              <a:gd name="connsiteY2225" fmla="*/ 1062588 h 6857076"/>
              <a:gd name="connsiteX2226" fmla="*/ 3275534 w 6285685"/>
              <a:gd name="connsiteY2226" fmla="*/ 1062588 h 6857076"/>
              <a:gd name="connsiteX2227" fmla="*/ 3330507 w 6285685"/>
              <a:gd name="connsiteY2227" fmla="*/ 1032762 h 6857076"/>
              <a:gd name="connsiteX2228" fmla="*/ 3338065 w 6285685"/>
              <a:gd name="connsiteY2228" fmla="*/ 1032762 h 6857076"/>
              <a:gd name="connsiteX2229" fmla="*/ 3335594 w 6285685"/>
              <a:gd name="connsiteY2229" fmla="*/ 1040217 h 6857076"/>
              <a:gd name="connsiteX2230" fmla="*/ 3330507 w 6285685"/>
              <a:gd name="connsiteY2230" fmla="*/ 1032762 h 6857076"/>
              <a:gd name="connsiteX2231" fmla="*/ 3323046 w 6285685"/>
              <a:gd name="connsiteY2231" fmla="*/ 1067682 h 6857076"/>
              <a:gd name="connsiteX2232" fmla="*/ 3325478 w 6285685"/>
              <a:gd name="connsiteY2232" fmla="*/ 1060210 h 6857076"/>
              <a:gd name="connsiteX2233" fmla="*/ 3328009 w 6285685"/>
              <a:gd name="connsiteY2233" fmla="*/ 1067682 h 6857076"/>
              <a:gd name="connsiteX2234" fmla="*/ 3323046 w 6285685"/>
              <a:gd name="connsiteY2234" fmla="*/ 1067682 h 6857076"/>
              <a:gd name="connsiteX2235" fmla="*/ 3373045 w 6285685"/>
              <a:gd name="connsiteY2235" fmla="*/ 1042715 h 6857076"/>
              <a:gd name="connsiteX2236" fmla="*/ 3383139 w 6285685"/>
              <a:gd name="connsiteY2236" fmla="*/ 1045250 h 6857076"/>
              <a:gd name="connsiteX2237" fmla="*/ 3375521 w 6285685"/>
              <a:gd name="connsiteY2237" fmla="*/ 1047689 h 6857076"/>
              <a:gd name="connsiteX2238" fmla="*/ 3373045 w 6285685"/>
              <a:gd name="connsiteY2238" fmla="*/ 1042715 h 6857076"/>
              <a:gd name="connsiteX2239" fmla="*/ 3373045 w 6285685"/>
              <a:gd name="connsiteY2239" fmla="*/ 1042715 h 6857076"/>
              <a:gd name="connsiteX2240" fmla="*/ 3370606 w 6285685"/>
              <a:gd name="connsiteY2240" fmla="*/ 1075137 h 6857076"/>
              <a:gd name="connsiteX2241" fmla="*/ 3373045 w 6285685"/>
              <a:gd name="connsiteY2241" fmla="*/ 1072579 h 6857076"/>
              <a:gd name="connsiteX2242" fmla="*/ 3373045 w 6285685"/>
              <a:gd name="connsiteY2242" fmla="*/ 1075137 h 6857076"/>
              <a:gd name="connsiteX2243" fmla="*/ 3370606 w 6285685"/>
              <a:gd name="connsiteY2243" fmla="*/ 1075137 h 6857076"/>
              <a:gd name="connsiteX2244" fmla="*/ 3215435 w 6285685"/>
              <a:gd name="connsiteY2244" fmla="*/ 1037746 h 6857076"/>
              <a:gd name="connsiteX2245" fmla="*/ 3200416 w 6285685"/>
              <a:gd name="connsiteY2245" fmla="*/ 1052706 h 6857076"/>
              <a:gd name="connsiteX2246" fmla="*/ 3182975 w 6285685"/>
              <a:gd name="connsiteY2246" fmla="*/ 1037746 h 6857076"/>
              <a:gd name="connsiteX2247" fmla="*/ 3200416 w 6285685"/>
              <a:gd name="connsiteY2247" fmla="*/ 1017786 h 6857076"/>
              <a:gd name="connsiteX2248" fmla="*/ 3215435 w 6285685"/>
              <a:gd name="connsiteY2248" fmla="*/ 1037746 h 6857076"/>
              <a:gd name="connsiteX2249" fmla="*/ 3270408 w 6285685"/>
              <a:gd name="connsiteY2249" fmla="*/ 1042715 h 6857076"/>
              <a:gd name="connsiteX2250" fmla="*/ 3255443 w 6285685"/>
              <a:gd name="connsiteY2250" fmla="*/ 1057680 h 6857076"/>
              <a:gd name="connsiteX2251" fmla="*/ 3240359 w 6285685"/>
              <a:gd name="connsiteY2251" fmla="*/ 1042715 h 6857076"/>
              <a:gd name="connsiteX2252" fmla="*/ 3255443 w 6285685"/>
              <a:gd name="connsiteY2252" fmla="*/ 1022760 h 6857076"/>
              <a:gd name="connsiteX2253" fmla="*/ 3270408 w 6285685"/>
              <a:gd name="connsiteY2253" fmla="*/ 1042715 h 6857076"/>
              <a:gd name="connsiteX2254" fmla="*/ 3320564 w 6285685"/>
              <a:gd name="connsiteY2254" fmla="*/ 1045191 h 6857076"/>
              <a:gd name="connsiteX2255" fmla="*/ 3305605 w 6285685"/>
              <a:gd name="connsiteY2255" fmla="*/ 1060150 h 6857076"/>
              <a:gd name="connsiteX2256" fmla="*/ 3290521 w 6285685"/>
              <a:gd name="connsiteY2256" fmla="*/ 1045191 h 6857076"/>
              <a:gd name="connsiteX2257" fmla="*/ 3305605 w 6285685"/>
              <a:gd name="connsiteY2257" fmla="*/ 1030226 h 6857076"/>
              <a:gd name="connsiteX2258" fmla="*/ 3320564 w 6285685"/>
              <a:gd name="connsiteY2258" fmla="*/ 1045191 h 6857076"/>
              <a:gd name="connsiteX2259" fmla="*/ 3368054 w 6285685"/>
              <a:gd name="connsiteY2259" fmla="*/ 1052706 h 6857076"/>
              <a:gd name="connsiteX2260" fmla="*/ 3353035 w 6285685"/>
              <a:gd name="connsiteY2260" fmla="*/ 1067682 h 6857076"/>
              <a:gd name="connsiteX2261" fmla="*/ 3342995 w 6285685"/>
              <a:gd name="connsiteY2261" fmla="*/ 1052706 h 6857076"/>
              <a:gd name="connsiteX2262" fmla="*/ 3353035 w 6285685"/>
              <a:gd name="connsiteY2262" fmla="*/ 1042715 h 6857076"/>
              <a:gd name="connsiteX2263" fmla="*/ 3368054 w 6285685"/>
              <a:gd name="connsiteY2263" fmla="*/ 1052706 h 6857076"/>
              <a:gd name="connsiteX2264" fmla="*/ 3410592 w 6285685"/>
              <a:gd name="connsiteY2264" fmla="*/ 1067682 h 6857076"/>
              <a:gd name="connsiteX2265" fmla="*/ 3395573 w 6285685"/>
              <a:gd name="connsiteY2265" fmla="*/ 1077613 h 6857076"/>
              <a:gd name="connsiteX2266" fmla="*/ 3385517 w 6285685"/>
              <a:gd name="connsiteY2266" fmla="*/ 1067682 h 6857076"/>
              <a:gd name="connsiteX2267" fmla="*/ 3395573 w 6285685"/>
              <a:gd name="connsiteY2267" fmla="*/ 1052706 h 6857076"/>
              <a:gd name="connsiteX2268" fmla="*/ 3410592 w 6285685"/>
              <a:gd name="connsiteY2268" fmla="*/ 1067682 h 6857076"/>
              <a:gd name="connsiteX2269" fmla="*/ 2860166 w 6285685"/>
              <a:gd name="connsiteY2269" fmla="*/ 1075137 h 6857076"/>
              <a:gd name="connsiteX2270" fmla="*/ 2870103 w 6285685"/>
              <a:gd name="connsiteY2270" fmla="*/ 1085019 h 6857076"/>
              <a:gd name="connsiteX2271" fmla="*/ 2860166 w 6285685"/>
              <a:gd name="connsiteY2271" fmla="*/ 1087555 h 6857076"/>
              <a:gd name="connsiteX2272" fmla="*/ 2860166 w 6285685"/>
              <a:gd name="connsiteY2272" fmla="*/ 1075137 h 6857076"/>
              <a:gd name="connsiteX2273" fmla="*/ 3102830 w 6285685"/>
              <a:gd name="connsiteY2273" fmla="*/ 1015315 h 6857076"/>
              <a:gd name="connsiteX2274" fmla="*/ 3117854 w 6285685"/>
              <a:gd name="connsiteY2274" fmla="*/ 1015315 h 6857076"/>
              <a:gd name="connsiteX2275" fmla="*/ 3110388 w 6285685"/>
              <a:gd name="connsiteY2275" fmla="*/ 1030286 h 6857076"/>
              <a:gd name="connsiteX2276" fmla="*/ 3102830 w 6285685"/>
              <a:gd name="connsiteY2276" fmla="*/ 1015315 h 6857076"/>
              <a:gd name="connsiteX2277" fmla="*/ 3102830 w 6285685"/>
              <a:gd name="connsiteY2277" fmla="*/ 1057680 h 6857076"/>
              <a:gd name="connsiteX2278" fmla="*/ 3110388 w 6285685"/>
              <a:gd name="connsiteY2278" fmla="*/ 1042715 h 6857076"/>
              <a:gd name="connsiteX2279" fmla="*/ 3117854 w 6285685"/>
              <a:gd name="connsiteY2279" fmla="*/ 1057680 h 6857076"/>
              <a:gd name="connsiteX2280" fmla="*/ 3102830 w 6285685"/>
              <a:gd name="connsiteY2280" fmla="*/ 1057680 h 6857076"/>
              <a:gd name="connsiteX2281" fmla="*/ 3045267 w 6285685"/>
              <a:gd name="connsiteY2281" fmla="*/ 1017786 h 6857076"/>
              <a:gd name="connsiteX2282" fmla="*/ 3060286 w 6285685"/>
              <a:gd name="connsiteY2282" fmla="*/ 1015315 h 6857076"/>
              <a:gd name="connsiteX2283" fmla="*/ 3052885 w 6285685"/>
              <a:gd name="connsiteY2283" fmla="*/ 1030286 h 6857076"/>
              <a:gd name="connsiteX2284" fmla="*/ 3045267 w 6285685"/>
              <a:gd name="connsiteY2284" fmla="*/ 1017786 h 6857076"/>
              <a:gd name="connsiteX2285" fmla="*/ 3047737 w 6285685"/>
              <a:gd name="connsiteY2285" fmla="*/ 1060210 h 6857076"/>
              <a:gd name="connsiteX2286" fmla="*/ 3055323 w 6285685"/>
              <a:gd name="connsiteY2286" fmla="*/ 1045250 h 6857076"/>
              <a:gd name="connsiteX2287" fmla="*/ 3062762 w 6285685"/>
              <a:gd name="connsiteY2287" fmla="*/ 1060210 h 6857076"/>
              <a:gd name="connsiteX2288" fmla="*/ 3047737 w 6285685"/>
              <a:gd name="connsiteY2288" fmla="*/ 1060210 h 6857076"/>
              <a:gd name="connsiteX2289" fmla="*/ 2992673 w 6285685"/>
              <a:gd name="connsiteY2289" fmla="*/ 1022760 h 6857076"/>
              <a:gd name="connsiteX2290" fmla="*/ 3002729 w 6285685"/>
              <a:gd name="connsiteY2290" fmla="*/ 1022760 h 6857076"/>
              <a:gd name="connsiteX2291" fmla="*/ 3000247 w 6285685"/>
              <a:gd name="connsiteY2291" fmla="*/ 1032713 h 6857076"/>
              <a:gd name="connsiteX2292" fmla="*/ 2992673 w 6285685"/>
              <a:gd name="connsiteY2292" fmla="*/ 1022760 h 6857076"/>
              <a:gd name="connsiteX2293" fmla="*/ 2995263 w 6285685"/>
              <a:gd name="connsiteY2293" fmla="*/ 1062588 h 6857076"/>
              <a:gd name="connsiteX2294" fmla="*/ 2997755 w 6285685"/>
              <a:gd name="connsiteY2294" fmla="*/ 1055122 h 6857076"/>
              <a:gd name="connsiteX2295" fmla="*/ 3005161 w 6285685"/>
              <a:gd name="connsiteY2295" fmla="*/ 1062588 h 6857076"/>
              <a:gd name="connsiteX2296" fmla="*/ 2995263 w 6285685"/>
              <a:gd name="connsiteY2296" fmla="*/ 1062588 h 6857076"/>
              <a:gd name="connsiteX2297" fmla="*/ 2940192 w 6285685"/>
              <a:gd name="connsiteY2297" fmla="*/ 1032762 h 6857076"/>
              <a:gd name="connsiteX2298" fmla="*/ 2952746 w 6285685"/>
              <a:gd name="connsiteY2298" fmla="*/ 1032762 h 6857076"/>
              <a:gd name="connsiteX2299" fmla="*/ 2950189 w 6285685"/>
              <a:gd name="connsiteY2299" fmla="*/ 1040217 h 6857076"/>
              <a:gd name="connsiteX2300" fmla="*/ 2940192 w 6285685"/>
              <a:gd name="connsiteY2300" fmla="*/ 1032762 h 6857076"/>
              <a:gd name="connsiteX2301" fmla="*/ 2950189 w 6285685"/>
              <a:gd name="connsiteY2301" fmla="*/ 1067682 h 6857076"/>
              <a:gd name="connsiteX2302" fmla="*/ 2952746 w 6285685"/>
              <a:gd name="connsiteY2302" fmla="*/ 1060210 h 6857076"/>
              <a:gd name="connsiteX2303" fmla="*/ 2960147 w 6285685"/>
              <a:gd name="connsiteY2303" fmla="*/ 1067682 h 6857076"/>
              <a:gd name="connsiteX2304" fmla="*/ 2950189 w 6285685"/>
              <a:gd name="connsiteY2304" fmla="*/ 1067682 h 6857076"/>
              <a:gd name="connsiteX2305" fmla="*/ 2897671 w 6285685"/>
              <a:gd name="connsiteY2305" fmla="*/ 1045191 h 6857076"/>
              <a:gd name="connsiteX2306" fmla="*/ 2907727 w 6285685"/>
              <a:gd name="connsiteY2306" fmla="*/ 1042655 h 6857076"/>
              <a:gd name="connsiteX2307" fmla="*/ 2905294 w 6285685"/>
              <a:gd name="connsiteY2307" fmla="*/ 1050159 h 6857076"/>
              <a:gd name="connsiteX2308" fmla="*/ 2897671 w 6285685"/>
              <a:gd name="connsiteY2308" fmla="*/ 1045191 h 6857076"/>
              <a:gd name="connsiteX2309" fmla="*/ 2907667 w 6285685"/>
              <a:gd name="connsiteY2309" fmla="*/ 1075137 h 6857076"/>
              <a:gd name="connsiteX2310" fmla="*/ 2907667 w 6285685"/>
              <a:gd name="connsiteY2310" fmla="*/ 1072639 h 6857076"/>
              <a:gd name="connsiteX2311" fmla="*/ 2910149 w 6285685"/>
              <a:gd name="connsiteY2311" fmla="*/ 1075175 h 6857076"/>
              <a:gd name="connsiteX2312" fmla="*/ 2907667 w 6285685"/>
              <a:gd name="connsiteY2312" fmla="*/ 1075175 h 6857076"/>
              <a:gd name="connsiteX2313" fmla="*/ 2907667 w 6285685"/>
              <a:gd name="connsiteY2313" fmla="*/ 1075137 h 6857076"/>
              <a:gd name="connsiteX2314" fmla="*/ 3097894 w 6285685"/>
              <a:gd name="connsiteY2314" fmla="*/ 1037746 h 6857076"/>
              <a:gd name="connsiteX2315" fmla="*/ 3080220 w 6285685"/>
              <a:gd name="connsiteY2315" fmla="*/ 1052706 h 6857076"/>
              <a:gd name="connsiteX2316" fmla="*/ 3062762 w 6285685"/>
              <a:gd name="connsiteY2316" fmla="*/ 1037746 h 6857076"/>
              <a:gd name="connsiteX2317" fmla="*/ 3080220 w 6285685"/>
              <a:gd name="connsiteY2317" fmla="*/ 1017786 h 6857076"/>
              <a:gd name="connsiteX2318" fmla="*/ 3097894 w 6285685"/>
              <a:gd name="connsiteY2318" fmla="*/ 1037746 h 6857076"/>
              <a:gd name="connsiteX2319" fmla="*/ 3040293 w 6285685"/>
              <a:gd name="connsiteY2319" fmla="*/ 1042715 h 6857076"/>
              <a:gd name="connsiteX2320" fmla="*/ 3025274 w 6285685"/>
              <a:gd name="connsiteY2320" fmla="*/ 1057680 h 6857076"/>
              <a:gd name="connsiteX2321" fmla="*/ 3010190 w 6285685"/>
              <a:gd name="connsiteY2321" fmla="*/ 1042715 h 6857076"/>
              <a:gd name="connsiteX2322" fmla="*/ 3025274 w 6285685"/>
              <a:gd name="connsiteY2322" fmla="*/ 1022760 h 6857076"/>
              <a:gd name="connsiteX2323" fmla="*/ 3040293 w 6285685"/>
              <a:gd name="connsiteY2323" fmla="*/ 1042715 h 6857076"/>
              <a:gd name="connsiteX2324" fmla="*/ 2987639 w 6285685"/>
              <a:gd name="connsiteY2324" fmla="*/ 1045191 h 6857076"/>
              <a:gd name="connsiteX2325" fmla="*/ 2977762 w 6285685"/>
              <a:gd name="connsiteY2325" fmla="*/ 1060150 h 6857076"/>
              <a:gd name="connsiteX2326" fmla="*/ 2962623 w 6285685"/>
              <a:gd name="connsiteY2326" fmla="*/ 1045191 h 6857076"/>
              <a:gd name="connsiteX2327" fmla="*/ 2977762 w 6285685"/>
              <a:gd name="connsiteY2327" fmla="*/ 1030226 h 6857076"/>
              <a:gd name="connsiteX2328" fmla="*/ 2987639 w 6285685"/>
              <a:gd name="connsiteY2328" fmla="*/ 1045191 h 6857076"/>
              <a:gd name="connsiteX2329" fmla="*/ 2940192 w 6285685"/>
              <a:gd name="connsiteY2329" fmla="*/ 1052706 h 6857076"/>
              <a:gd name="connsiteX2330" fmla="*/ 2930098 w 6285685"/>
              <a:gd name="connsiteY2330" fmla="*/ 1067682 h 6857076"/>
              <a:gd name="connsiteX2331" fmla="*/ 2915117 w 6285685"/>
              <a:gd name="connsiteY2331" fmla="*/ 1052706 h 6857076"/>
              <a:gd name="connsiteX2332" fmla="*/ 2930098 w 6285685"/>
              <a:gd name="connsiteY2332" fmla="*/ 1042715 h 6857076"/>
              <a:gd name="connsiteX2333" fmla="*/ 2940192 w 6285685"/>
              <a:gd name="connsiteY2333" fmla="*/ 1052706 h 6857076"/>
              <a:gd name="connsiteX2334" fmla="*/ 2897671 w 6285685"/>
              <a:gd name="connsiteY2334" fmla="*/ 1067682 h 6857076"/>
              <a:gd name="connsiteX2335" fmla="*/ 2887565 w 6285685"/>
              <a:gd name="connsiteY2335" fmla="*/ 1077613 h 6857076"/>
              <a:gd name="connsiteX2336" fmla="*/ 2872535 w 6285685"/>
              <a:gd name="connsiteY2336" fmla="*/ 1067682 h 6857076"/>
              <a:gd name="connsiteX2337" fmla="*/ 2887565 w 6285685"/>
              <a:gd name="connsiteY2337" fmla="*/ 1052706 h 6857076"/>
              <a:gd name="connsiteX2338" fmla="*/ 2897671 w 6285685"/>
              <a:gd name="connsiteY2338" fmla="*/ 1067682 h 6857076"/>
              <a:gd name="connsiteX2339" fmla="*/ 3140437 w 6285685"/>
              <a:gd name="connsiteY2339" fmla="*/ 1052706 h 6857076"/>
              <a:gd name="connsiteX2340" fmla="*/ 3120325 w 6285685"/>
              <a:gd name="connsiteY2340" fmla="*/ 1035308 h 6857076"/>
              <a:gd name="connsiteX2341" fmla="*/ 3140437 w 6285685"/>
              <a:gd name="connsiteY2341" fmla="*/ 1015375 h 6857076"/>
              <a:gd name="connsiteX2342" fmla="*/ 3157954 w 6285685"/>
              <a:gd name="connsiteY2342" fmla="*/ 1035308 h 6857076"/>
              <a:gd name="connsiteX2343" fmla="*/ 3140437 w 6285685"/>
              <a:gd name="connsiteY2343" fmla="*/ 1052706 h 6857076"/>
              <a:gd name="connsiteX2344" fmla="*/ 2860166 w 6285685"/>
              <a:gd name="connsiteY2344" fmla="*/ 1045191 h 6857076"/>
              <a:gd name="connsiteX2345" fmla="*/ 2860166 w 6285685"/>
              <a:gd name="connsiteY2345" fmla="*/ 1027728 h 6857076"/>
              <a:gd name="connsiteX2346" fmla="*/ 3140437 w 6285685"/>
              <a:gd name="connsiteY2346" fmla="*/ 982893 h 6857076"/>
              <a:gd name="connsiteX2347" fmla="*/ 3420529 w 6285685"/>
              <a:gd name="connsiteY2347" fmla="*/ 1027728 h 6857076"/>
              <a:gd name="connsiteX2348" fmla="*/ 3420529 w 6285685"/>
              <a:gd name="connsiteY2348" fmla="*/ 1045191 h 6857076"/>
              <a:gd name="connsiteX2349" fmla="*/ 3140437 w 6285685"/>
              <a:gd name="connsiteY2349" fmla="*/ 1000329 h 6857076"/>
              <a:gd name="connsiteX2350" fmla="*/ 2860166 w 6285685"/>
              <a:gd name="connsiteY2350" fmla="*/ 1045191 h 6857076"/>
              <a:gd name="connsiteX2351" fmla="*/ 2860166 w 6285685"/>
              <a:gd name="connsiteY2351" fmla="*/ 1114944 h 6857076"/>
              <a:gd name="connsiteX2352" fmla="*/ 2860166 w 6285685"/>
              <a:gd name="connsiteY2352" fmla="*/ 1099984 h 6857076"/>
              <a:gd name="connsiteX2353" fmla="*/ 3140437 w 6285685"/>
              <a:gd name="connsiteY2353" fmla="*/ 1067682 h 6857076"/>
              <a:gd name="connsiteX2354" fmla="*/ 3420529 w 6285685"/>
              <a:gd name="connsiteY2354" fmla="*/ 1099984 h 6857076"/>
              <a:gd name="connsiteX2355" fmla="*/ 3420529 w 6285685"/>
              <a:gd name="connsiteY2355" fmla="*/ 1114944 h 6857076"/>
              <a:gd name="connsiteX2356" fmla="*/ 3140437 w 6285685"/>
              <a:gd name="connsiteY2356" fmla="*/ 1085079 h 6857076"/>
              <a:gd name="connsiteX2357" fmla="*/ 2860166 w 6285685"/>
              <a:gd name="connsiteY2357" fmla="*/ 1114944 h 6857076"/>
              <a:gd name="connsiteX2358" fmla="*/ 2897671 w 6285685"/>
              <a:gd name="connsiteY2358" fmla="*/ 1129870 h 6857076"/>
              <a:gd name="connsiteX2359" fmla="*/ 3140437 w 6285685"/>
              <a:gd name="connsiteY2359" fmla="*/ 1107510 h 6857076"/>
              <a:gd name="connsiteX2360" fmla="*/ 3385577 w 6285685"/>
              <a:gd name="connsiteY2360" fmla="*/ 1129870 h 6857076"/>
              <a:gd name="connsiteX2361" fmla="*/ 3140437 w 6285685"/>
              <a:gd name="connsiteY2361" fmla="*/ 1154837 h 6857076"/>
              <a:gd name="connsiteX2362" fmla="*/ 2897671 w 6285685"/>
              <a:gd name="connsiteY2362" fmla="*/ 1129870 h 6857076"/>
              <a:gd name="connsiteX2363" fmla="*/ 2930098 w 6285685"/>
              <a:gd name="connsiteY2363" fmla="*/ 950531 h 6857076"/>
              <a:gd name="connsiteX2364" fmla="*/ 2967706 w 6285685"/>
              <a:gd name="connsiteY2364" fmla="*/ 972951 h 6857076"/>
              <a:gd name="connsiteX2365" fmla="*/ 2897622 w 6285685"/>
              <a:gd name="connsiteY2365" fmla="*/ 987921 h 6857076"/>
              <a:gd name="connsiteX2366" fmla="*/ 2850110 w 6285685"/>
              <a:gd name="connsiteY2366" fmla="*/ 965490 h 6857076"/>
              <a:gd name="connsiteX2367" fmla="*/ 2930098 w 6285685"/>
              <a:gd name="connsiteY2367" fmla="*/ 950531 h 6857076"/>
              <a:gd name="connsiteX2368" fmla="*/ 3733467 w 6285685"/>
              <a:gd name="connsiteY2368" fmla="*/ 2936337 h 6857076"/>
              <a:gd name="connsiteX2369" fmla="*/ 3640827 w 6285685"/>
              <a:gd name="connsiteY2369" fmla="*/ 2819246 h 6857076"/>
              <a:gd name="connsiteX2370" fmla="*/ 3733467 w 6285685"/>
              <a:gd name="connsiteY2370" fmla="*/ 2936337 h 6857076"/>
              <a:gd name="connsiteX2371" fmla="*/ 4126968 w 6285685"/>
              <a:gd name="connsiteY2371" fmla="*/ 3098404 h 6857076"/>
              <a:gd name="connsiteX2372" fmla="*/ 4126252 w 6285685"/>
              <a:gd name="connsiteY2372" fmla="*/ 2958768 h 6857076"/>
              <a:gd name="connsiteX2373" fmla="*/ 4096593 w 6285685"/>
              <a:gd name="connsiteY2373" fmla="*/ 2980808 h 6857076"/>
              <a:gd name="connsiteX2374" fmla="*/ 4126968 w 6285685"/>
              <a:gd name="connsiteY2374" fmla="*/ 2980808 h 6857076"/>
              <a:gd name="connsiteX2375" fmla="*/ 4126968 w 6285685"/>
              <a:gd name="connsiteY2375" fmla="*/ 3098404 h 6857076"/>
              <a:gd name="connsiteX2376" fmla="*/ 3875145 w 6285685"/>
              <a:gd name="connsiteY2376" fmla="*/ 2980808 h 6857076"/>
              <a:gd name="connsiteX2377" fmla="*/ 3583204 w 6285685"/>
              <a:gd name="connsiteY2377" fmla="*/ 2482889 h 6857076"/>
              <a:gd name="connsiteX2378" fmla="*/ 3593261 w 6285685"/>
              <a:gd name="connsiteY2378" fmla="*/ 2677232 h 6857076"/>
              <a:gd name="connsiteX2379" fmla="*/ 3563211 w 6285685"/>
              <a:gd name="connsiteY2379" fmla="*/ 2482889 h 6857076"/>
              <a:gd name="connsiteX2380" fmla="*/ 3705796 w 6285685"/>
              <a:gd name="connsiteY2380" fmla="*/ 2980808 h 6857076"/>
              <a:gd name="connsiteX2381" fmla="*/ 3875145 w 6285685"/>
              <a:gd name="connsiteY2381" fmla="*/ 2980808 h 6857076"/>
              <a:gd name="connsiteX2382" fmla="*/ 5382395 w 6285685"/>
              <a:gd name="connsiteY2382" fmla="*/ 2296094 h 6857076"/>
              <a:gd name="connsiteX2383" fmla="*/ 5399836 w 6285685"/>
              <a:gd name="connsiteY2383" fmla="*/ 2296094 h 6857076"/>
              <a:gd name="connsiteX2384" fmla="*/ 5397420 w 6285685"/>
              <a:gd name="connsiteY2384" fmla="*/ 2313497 h 6857076"/>
              <a:gd name="connsiteX2385" fmla="*/ 5602546 w 6285685"/>
              <a:gd name="connsiteY2385" fmla="*/ 2146560 h 6857076"/>
              <a:gd name="connsiteX2386" fmla="*/ 5382395 w 6285685"/>
              <a:gd name="connsiteY2386" fmla="*/ 2296094 h 6857076"/>
              <a:gd name="connsiteX2387" fmla="*/ 5697624 w 6285685"/>
              <a:gd name="connsiteY2387" fmla="*/ 1929808 h 6857076"/>
              <a:gd name="connsiteX2388" fmla="*/ 6020488 w 6285685"/>
              <a:gd name="connsiteY2388" fmla="*/ 1663117 h 6857076"/>
              <a:gd name="connsiteX2389" fmla="*/ 5817842 w 6285685"/>
              <a:gd name="connsiteY2389" fmla="*/ 2109158 h 6857076"/>
              <a:gd name="connsiteX2390" fmla="*/ 6040578 w 6285685"/>
              <a:gd name="connsiteY2390" fmla="*/ 1615838 h 6857076"/>
              <a:gd name="connsiteX2391" fmla="*/ 5697624 w 6285685"/>
              <a:gd name="connsiteY2391" fmla="*/ 1929808 h 6857076"/>
              <a:gd name="connsiteX2392" fmla="*/ 5162103 w 6285685"/>
              <a:gd name="connsiteY2392" fmla="*/ 2338399 h 6857076"/>
              <a:gd name="connsiteX2393" fmla="*/ 5349853 w 6285685"/>
              <a:gd name="connsiteY2393" fmla="*/ 2296094 h 6857076"/>
              <a:gd name="connsiteX2394" fmla="*/ 5790259 w 6285685"/>
              <a:gd name="connsiteY2394" fmla="*/ 1989569 h 6857076"/>
              <a:gd name="connsiteX2395" fmla="*/ 5389840 w 6285685"/>
              <a:gd name="connsiteY2395" fmla="*/ 2340891 h 6857076"/>
              <a:gd name="connsiteX2396" fmla="*/ 5367311 w 6285685"/>
              <a:gd name="connsiteY2396" fmla="*/ 2413131 h 6857076"/>
              <a:gd name="connsiteX2397" fmla="*/ 5925355 w 6285685"/>
              <a:gd name="connsiteY2397" fmla="*/ 2039405 h 6857076"/>
              <a:gd name="connsiteX2398" fmla="*/ 6050461 w 6285685"/>
              <a:gd name="connsiteY2398" fmla="*/ 1568516 h 6857076"/>
              <a:gd name="connsiteX2399" fmla="*/ 5162103 w 6285685"/>
              <a:gd name="connsiteY2399" fmla="*/ 2338399 h 6857076"/>
              <a:gd name="connsiteX2400" fmla="*/ 5655216 w 6285685"/>
              <a:gd name="connsiteY2400" fmla="*/ 2428096 h 6857076"/>
              <a:gd name="connsiteX2401" fmla="*/ 5354827 w 6285685"/>
              <a:gd name="connsiteY2401" fmla="*/ 2580107 h 6857076"/>
              <a:gd name="connsiteX2402" fmla="*/ 5399836 w 6285685"/>
              <a:gd name="connsiteY2402" fmla="*/ 2590103 h 6857076"/>
              <a:gd name="connsiteX2403" fmla="*/ 5655216 w 6285685"/>
              <a:gd name="connsiteY2403" fmla="*/ 2428096 h 6857076"/>
              <a:gd name="connsiteX2404" fmla="*/ 5740141 w 6285685"/>
              <a:gd name="connsiteY2404" fmla="*/ 2263607 h 6857076"/>
              <a:gd name="connsiteX2405" fmla="*/ 6097973 w 6285685"/>
              <a:gd name="connsiteY2405" fmla="*/ 2151523 h 6857076"/>
              <a:gd name="connsiteX2406" fmla="*/ 5830168 w 6285685"/>
              <a:gd name="connsiteY2406" fmla="*/ 2467979 h 6857076"/>
              <a:gd name="connsiteX2407" fmla="*/ 6133104 w 6285685"/>
              <a:gd name="connsiteY2407" fmla="*/ 2116684 h 6857076"/>
              <a:gd name="connsiteX2408" fmla="*/ 5740141 w 6285685"/>
              <a:gd name="connsiteY2408" fmla="*/ 2263607 h 6857076"/>
              <a:gd name="connsiteX2409" fmla="*/ 5710113 w 6285685"/>
              <a:gd name="connsiteY2409" fmla="*/ 2238743 h 6857076"/>
              <a:gd name="connsiteX2410" fmla="*/ 5359910 w 6285685"/>
              <a:gd name="connsiteY2410" fmla="*/ 2460518 h 6857076"/>
              <a:gd name="connsiteX2411" fmla="*/ 5264739 w 6285685"/>
              <a:gd name="connsiteY2411" fmla="*/ 2580107 h 6857076"/>
              <a:gd name="connsiteX2412" fmla="*/ 5332336 w 6285685"/>
              <a:gd name="connsiteY2412" fmla="*/ 2577576 h 6857076"/>
              <a:gd name="connsiteX2413" fmla="*/ 5850368 w 6285685"/>
              <a:gd name="connsiteY2413" fmla="*/ 2318460 h 6857076"/>
              <a:gd name="connsiteX2414" fmla="*/ 5414866 w 6285685"/>
              <a:gd name="connsiteY2414" fmla="*/ 2597569 h 6857076"/>
              <a:gd name="connsiteX2415" fmla="*/ 5482490 w 6285685"/>
              <a:gd name="connsiteY2415" fmla="*/ 2644864 h 6857076"/>
              <a:gd name="connsiteX2416" fmla="*/ 5897826 w 6285685"/>
              <a:gd name="connsiteY2416" fmla="*/ 2463016 h 6857076"/>
              <a:gd name="connsiteX2417" fmla="*/ 6165521 w 6285685"/>
              <a:gd name="connsiteY2417" fmla="*/ 2089285 h 6857076"/>
              <a:gd name="connsiteX2418" fmla="*/ 5710113 w 6285685"/>
              <a:gd name="connsiteY2418" fmla="*/ 2238743 h 6857076"/>
              <a:gd name="connsiteX2419" fmla="*/ 5277266 w 6285685"/>
              <a:gd name="connsiteY2419" fmla="*/ 2039286 h 6857076"/>
              <a:gd name="connsiteX2420" fmla="*/ 5277266 w 6285685"/>
              <a:gd name="connsiteY2420" fmla="*/ 2076736 h 6857076"/>
              <a:gd name="connsiteX2421" fmla="*/ 5512518 w 6285685"/>
              <a:gd name="connsiteY2421" fmla="*/ 1767806 h 6857076"/>
              <a:gd name="connsiteX2422" fmla="*/ 5277266 w 6285685"/>
              <a:gd name="connsiteY2422" fmla="*/ 2039286 h 6857076"/>
              <a:gd name="connsiteX2423" fmla="*/ 5587614 w 6285685"/>
              <a:gd name="connsiteY2423" fmla="*/ 1453842 h 6857076"/>
              <a:gd name="connsiteX2424" fmla="*/ 5800250 w 6285685"/>
              <a:gd name="connsiteY2424" fmla="*/ 1142348 h 6857076"/>
              <a:gd name="connsiteX2425" fmla="*/ 5682583 w 6285685"/>
              <a:gd name="connsiteY2425" fmla="*/ 1730410 h 6857076"/>
              <a:gd name="connsiteX2426" fmla="*/ 5792811 w 6285685"/>
              <a:gd name="connsiteY2426" fmla="*/ 1092540 h 6857076"/>
              <a:gd name="connsiteX2427" fmla="*/ 5587614 w 6285685"/>
              <a:gd name="connsiteY2427" fmla="*/ 1453842 h 6857076"/>
              <a:gd name="connsiteX2428" fmla="*/ 5237221 w 6285685"/>
              <a:gd name="connsiteY2428" fmla="*/ 1902294 h 6857076"/>
              <a:gd name="connsiteX2429" fmla="*/ 5272358 w 6285685"/>
              <a:gd name="connsiteY2429" fmla="*/ 2014439 h 6857076"/>
              <a:gd name="connsiteX2430" fmla="*/ 5677696 w 6285685"/>
              <a:gd name="connsiteY2430" fmla="*/ 1518621 h 6857076"/>
              <a:gd name="connsiteX2431" fmla="*/ 5274828 w 6285685"/>
              <a:gd name="connsiteY2431" fmla="*/ 2106628 h 6857076"/>
              <a:gd name="connsiteX2432" fmla="*/ 5199770 w 6285685"/>
              <a:gd name="connsiteY2432" fmla="*/ 2278518 h 6857076"/>
              <a:gd name="connsiteX2433" fmla="*/ 5852757 w 6285685"/>
              <a:gd name="connsiteY2433" fmla="*/ 1456372 h 6857076"/>
              <a:gd name="connsiteX2434" fmla="*/ 5785263 w 6285685"/>
              <a:gd name="connsiteY2434" fmla="*/ 1042715 h 6857076"/>
              <a:gd name="connsiteX2435" fmla="*/ 5237221 w 6285685"/>
              <a:gd name="connsiteY2435" fmla="*/ 1902294 h 6857076"/>
              <a:gd name="connsiteX2436" fmla="*/ 4924467 w 6285685"/>
              <a:gd name="connsiteY2436" fmla="*/ 2363301 h 6857076"/>
              <a:gd name="connsiteX2437" fmla="*/ 4921937 w 6285685"/>
              <a:gd name="connsiteY2437" fmla="*/ 2393252 h 6857076"/>
              <a:gd name="connsiteX2438" fmla="*/ 4996995 w 6285685"/>
              <a:gd name="connsiteY2438" fmla="*/ 2293537 h 6857076"/>
              <a:gd name="connsiteX2439" fmla="*/ 4924467 w 6285685"/>
              <a:gd name="connsiteY2439" fmla="*/ 2363301 h 6857076"/>
              <a:gd name="connsiteX2440" fmla="*/ 5092171 w 6285685"/>
              <a:gd name="connsiteY2440" fmla="*/ 2109158 h 6857076"/>
              <a:gd name="connsiteX2441" fmla="*/ 5184686 w 6285685"/>
              <a:gd name="connsiteY2441" fmla="*/ 2021943 h 6857076"/>
              <a:gd name="connsiteX2442" fmla="*/ 5039533 w 6285685"/>
              <a:gd name="connsiteY2442" fmla="*/ 2370821 h 6857076"/>
              <a:gd name="connsiteX2443" fmla="*/ 5194644 w 6285685"/>
              <a:gd name="connsiteY2443" fmla="*/ 1949741 h 6857076"/>
              <a:gd name="connsiteX2444" fmla="*/ 5092171 w 6285685"/>
              <a:gd name="connsiteY2444" fmla="*/ 2109158 h 6857076"/>
              <a:gd name="connsiteX2445" fmla="*/ 4919499 w 6285685"/>
              <a:gd name="connsiteY2445" fmla="*/ 2246210 h 6857076"/>
              <a:gd name="connsiteX2446" fmla="*/ 4926900 w 6285685"/>
              <a:gd name="connsiteY2446" fmla="*/ 2345903 h 6857076"/>
              <a:gd name="connsiteX2447" fmla="*/ 5079698 w 6285685"/>
              <a:gd name="connsiteY2447" fmla="*/ 2183950 h 6857076"/>
              <a:gd name="connsiteX2448" fmla="*/ 4919499 w 6285685"/>
              <a:gd name="connsiteY2448" fmla="*/ 2418099 h 6857076"/>
              <a:gd name="connsiteX2449" fmla="*/ 4884324 w 6285685"/>
              <a:gd name="connsiteY2449" fmla="*/ 2532720 h 6857076"/>
              <a:gd name="connsiteX2450" fmla="*/ 5124653 w 6285685"/>
              <a:gd name="connsiteY2450" fmla="*/ 2323374 h 6857076"/>
              <a:gd name="connsiteX2451" fmla="*/ 5194644 w 6285685"/>
              <a:gd name="connsiteY2451" fmla="*/ 1892352 h 6857076"/>
              <a:gd name="connsiteX2452" fmla="*/ 4919499 w 6285685"/>
              <a:gd name="connsiteY2452" fmla="*/ 2246210 h 6857076"/>
              <a:gd name="connsiteX2453" fmla="*/ 4611671 w 6285685"/>
              <a:gd name="connsiteY2453" fmla="*/ 3275165 h 6857076"/>
              <a:gd name="connsiteX2454" fmla="*/ 4619235 w 6285685"/>
              <a:gd name="connsiteY2454" fmla="*/ 3265212 h 6857076"/>
              <a:gd name="connsiteX2455" fmla="*/ 4671770 w 6285685"/>
              <a:gd name="connsiteY2455" fmla="*/ 3300126 h 6857076"/>
              <a:gd name="connsiteX2456" fmla="*/ 4611671 w 6285685"/>
              <a:gd name="connsiteY2456" fmla="*/ 3275165 h 6857076"/>
              <a:gd name="connsiteX2457" fmla="*/ 4619235 w 6285685"/>
              <a:gd name="connsiteY2457" fmla="*/ 3250301 h 6857076"/>
              <a:gd name="connsiteX2458" fmla="*/ 4601620 w 6285685"/>
              <a:gd name="connsiteY2458" fmla="*/ 3257762 h 6857076"/>
              <a:gd name="connsiteX2459" fmla="*/ 4601620 w 6285685"/>
              <a:gd name="connsiteY2459" fmla="*/ 3277755 h 6857076"/>
              <a:gd name="connsiteX2460" fmla="*/ 4756884 w 6285685"/>
              <a:gd name="connsiteY2460" fmla="*/ 3352541 h 6857076"/>
              <a:gd name="connsiteX2461" fmla="*/ 4619235 w 6285685"/>
              <a:gd name="connsiteY2461" fmla="*/ 3250301 h 6857076"/>
              <a:gd name="connsiteX2462" fmla="*/ 4646689 w 6285685"/>
              <a:gd name="connsiteY2462" fmla="*/ 3108227 h 6857076"/>
              <a:gd name="connsiteX2463" fmla="*/ 4646689 w 6285685"/>
              <a:gd name="connsiteY2463" fmla="*/ 3098350 h 6857076"/>
              <a:gd name="connsiteX2464" fmla="*/ 4714248 w 6285685"/>
              <a:gd name="connsiteY2464" fmla="*/ 3090884 h 6857076"/>
              <a:gd name="connsiteX2465" fmla="*/ 4646689 w 6285685"/>
              <a:gd name="connsiteY2465" fmla="*/ 3108227 h 6857076"/>
              <a:gd name="connsiteX2466" fmla="*/ 4639228 w 6285685"/>
              <a:gd name="connsiteY2466" fmla="*/ 3088408 h 6857076"/>
              <a:gd name="connsiteX2467" fmla="*/ 4626696 w 6285685"/>
              <a:gd name="connsiteY2467" fmla="*/ 3105811 h 6857076"/>
              <a:gd name="connsiteX2468" fmla="*/ 4641780 w 6285685"/>
              <a:gd name="connsiteY2468" fmla="*/ 3120776 h 6857076"/>
              <a:gd name="connsiteX2469" fmla="*/ 4809364 w 6285685"/>
              <a:gd name="connsiteY2469" fmla="*/ 3078411 h 6857076"/>
              <a:gd name="connsiteX2470" fmla="*/ 4639228 w 6285685"/>
              <a:gd name="connsiteY2470" fmla="*/ 3088408 h 6857076"/>
              <a:gd name="connsiteX2471" fmla="*/ 4616645 w 6285685"/>
              <a:gd name="connsiteY2471" fmla="*/ 2904029 h 6857076"/>
              <a:gd name="connsiteX2472" fmla="*/ 4619175 w 6285685"/>
              <a:gd name="connsiteY2472" fmla="*/ 2914026 h 6857076"/>
              <a:gd name="connsiteX2473" fmla="*/ 4679274 w 6285685"/>
              <a:gd name="connsiteY2473" fmla="*/ 2866693 h 6857076"/>
              <a:gd name="connsiteX2474" fmla="*/ 4616645 w 6285685"/>
              <a:gd name="connsiteY2474" fmla="*/ 2904029 h 6857076"/>
              <a:gd name="connsiteX2475" fmla="*/ 4604096 w 6285685"/>
              <a:gd name="connsiteY2475" fmla="*/ 2896563 h 6857076"/>
              <a:gd name="connsiteX2476" fmla="*/ 4604096 w 6285685"/>
              <a:gd name="connsiteY2476" fmla="*/ 2918934 h 6857076"/>
              <a:gd name="connsiteX2477" fmla="*/ 4621771 w 6285685"/>
              <a:gd name="connsiteY2477" fmla="*/ 2926460 h 6857076"/>
              <a:gd name="connsiteX2478" fmla="*/ 4759322 w 6285685"/>
              <a:gd name="connsiteY2478" fmla="*/ 2824215 h 6857076"/>
              <a:gd name="connsiteX2479" fmla="*/ 4604096 w 6285685"/>
              <a:gd name="connsiteY2479" fmla="*/ 2896563 h 6857076"/>
              <a:gd name="connsiteX2480" fmla="*/ 4296420 w 6285685"/>
              <a:gd name="connsiteY2480" fmla="*/ 3439713 h 6857076"/>
              <a:gd name="connsiteX2481" fmla="*/ 4311450 w 6285685"/>
              <a:gd name="connsiteY2481" fmla="*/ 3439713 h 6857076"/>
              <a:gd name="connsiteX2482" fmla="*/ 4311450 w 6285685"/>
              <a:gd name="connsiteY2482" fmla="*/ 3484510 h 6857076"/>
              <a:gd name="connsiteX2483" fmla="*/ 4296420 w 6285685"/>
              <a:gd name="connsiteY2483" fmla="*/ 3439713 h 6857076"/>
              <a:gd name="connsiteX2484" fmla="*/ 4318911 w 6285685"/>
              <a:gd name="connsiteY2484" fmla="*/ 3434740 h 6857076"/>
              <a:gd name="connsiteX2485" fmla="*/ 4301410 w 6285685"/>
              <a:gd name="connsiteY2485" fmla="*/ 3424803 h 6857076"/>
              <a:gd name="connsiteX2486" fmla="*/ 4286332 w 6285685"/>
              <a:gd name="connsiteY2486" fmla="*/ 3439713 h 6857076"/>
              <a:gd name="connsiteX2487" fmla="*/ 4318911 w 6285685"/>
              <a:gd name="connsiteY2487" fmla="*/ 3551830 h 6857076"/>
              <a:gd name="connsiteX2488" fmla="*/ 4318911 w 6285685"/>
              <a:gd name="connsiteY2488" fmla="*/ 3434740 h 6857076"/>
              <a:gd name="connsiteX2489" fmla="*/ 4519091 w 6285685"/>
              <a:gd name="connsiteY2489" fmla="*/ 2692191 h 6857076"/>
              <a:gd name="connsiteX2490" fmla="*/ 4526557 w 6285685"/>
              <a:gd name="connsiteY2490" fmla="*/ 2704664 h 6857076"/>
              <a:gd name="connsiteX2491" fmla="*/ 4621771 w 6285685"/>
              <a:gd name="connsiteY2491" fmla="*/ 2590103 h 6857076"/>
              <a:gd name="connsiteX2492" fmla="*/ 4519091 w 6285685"/>
              <a:gd name="connsiteY2492" fmla="*/ 2692191 h 6857076"/>
              <a:gd name="connsiteX2493" fmla="*/ 4706727 w 6285685"/>
              <a:gd name="connsiteY2493" fmla="*/ 2487879 h 6857076"/>
              <a:gd name="connsiteX2494" fmla="*/ 4509094 w 6285685"/>
              <a:gd name="connsiteY2494" fmla="*/ 2682255 h 6857076"/>
              <a:gd name="connsiteX2495" fmla="*/ 4509094 w 6285685"/>
              <a:gd name="connsiteY2495" fmla="*/ 2709654 h 6857076"/>
              <a:gd name="connsiteX2496" fmla="*/ 4531623 w 6285685"/>
              <a:gd name="connsiteY2496" fmla="*/ 2717098 h 6857076"/>
              <a:gd name="connsiteX2497" fmla="*/ 4706727 w 6285685"/>
              <a:gd name="connsiteY2497" fmla="*/ 2487879 h 6857076"/>
              <a:gd name="connsiteX2498" fmla="*/ 4474082 w 6285685"/>
              <a:gd name="connsiteY2498" fmla="*/ 3377410 h 6857076"/>
              <a:gd name="connsiteX2499" fmla="*/ 4484019 w 6285685"/>
              <a:gd name="connsiteY2499" fmla="*/ 3374913 h 6857076"/>
              <a:gd name="connsiteX2500" fmla="*/ 4501634 w 6285685"/>
              <a:gd name="connsiteY2500" fmla="*/ 3417223 h 6857076"/>
              <a:gd name="connsiteX2501" fmla="*/ 4474082 w 6285685"/>
              <a:gd name="connsiteY2501" fmla="*/ 3377410 h 6857076"/>
              <a:gd name="connsiteX2502" fmla="*/ 4491577 w 6285685"/>
              <a:gd name="connsiteY2502" fmla="*/ 3364916 h 6857076"/>
              <a:gd name="connsiteX2503" fmla="*/ 4468994 w 6285685"/>
              <a:gd name="connsiteY2503" fmla="*/ 3362429 h 6857076"/>
              <a:gd name="connsiteX2504" fmla="*/ 4461588 w 6285685"/>
              <a:gd name="connsiteY2504" fmla="*/ 3379946 h 6857076"/>
              <a:gd name="connsiteX2505" fmla="*/ 4541582 w 6285685"/>
              <a:gd name="connsiteY2505" fmla="*/ 3484510 h 6857076"/>
              <a:gd name="connsiteX2506" fmla="*/ 4491577 w 6285685"/>
              <a:gd name="connsiteY2506" fmla="*/ 3364916 h 6857076"/>
              <a:gd name="connsiteX2507" fmla="*/ 4321403 w 6285685"/>
              <a:gd name="connsiteY2507" fmla="*/ 3624092 h 6857076"/>
              <a:gd name="connsiteX2508" fmla="*/ 4236441 w 6285685"/>
              <a:gd name="connsiteY2508" fmla="*/ 3564265 h 6857076"/>
              <a:gd name="connsiteX2509" fmla="*/ 4321403 w 6285685"/>
              <a:gd name="connsiteY2509" fmla="*/ 3651486 h 6857076"/>
              <a:gd name="connsiteX2510" fmla="*/ 4399057 w 6285685"/>
              <a:gd name="connsiteY2510" fmla="*/ 3551798 h 6857076"/>
              <a:gd name="connsiteX2511" fmla="*/ 4321403 w 6285685"/>
              <a:gd name="connsiteY2511" fmla="*/ 3624092 h 6857076"/>
              <a:gd name="connsiteX2512" fmla="*/ 4579189 w 6285685"/>
              <a:gd name="connsiteY2512" fmla="*/ 3551798 h 6857076"/>
              <a:gd name="connsiteX2513" fmla="*/ 4459058 w 6285685"/>
              <a:gd name="connsiteY2513" fmla="*/ 3544332 h 6857076"/>
              <a:gd name="connsiteX2514" fmla="*/ 4594214 w 6285685"/>
              <a:gd name="connsiteY2514" fmla="*/ 3574202 h 6857076"/>
              <a:gd name="connsiteX2515" fmla="*/ 4616699 w 6285685"/>
              <a:gd name="connsiteY2515" fmla="*/ 3442200 h 6857076"/>
              <a:gd name="connsiteX2516" fmla="*/ 4579189 w 6285685"/>
              <a:gd name="connsiteY2516" fmla="*/ 3551798 h 6857076"/>
              <a:gd name="connsiteX2517" fmla="*/ 4826767 w 6285685"/>
              <a:gd name="connsiteY2517" fmla="*/ 3377410 h 6857076"/>
              <a:gd name="connsiteX2518" fmla="*/ 4679274 w 6285685"/>
              <a:gd name="connsiteY2518" fmla="*/ 3409773 h 6857076"/>
              <a:gd name="connsiteX2519" fmla="*/ 4849350 w 6285685"/>
              <a:gd name="connsiteY2519" fmla="*/ 3387353 h 6857076"/>
              <a:gd name="connsiteX2520" fmla="*/ 4764290 w 6285685"/>
              <a:gd name="connsiteY2520" fmla="*/ 3247863 h 6857076"/>
              <a:gd name="connsiteX2521" fmla="*/ 4826767 w 6285685"/>
              <a:gd name="connsiteY2521" fmla="*/ 3377410 h 6857076"/>
              <a:gd name="connsiteX2522" fmla="*/ 4891948 w 6285685"/>
              <a:gd name="connsiteY2522" fmla="*/ 3055926 h 6857076"/>
              <a:gd name="connsiteX2523" fmla="*/ 4811954 w 6285685"/>
              <a:gd name="connsiteY2523" fmla="*/ 3170601 h 6857076"/>
              <a:gd name="connsiteX2524" fmla="*/ 4924467 w 6285685"/>
              <a:gd name="connsiteY2524" fmla="*/ 3055926 h 6857076"/>
              <a:gd name="connsiteX2525" fmla="*/ 4761738 w 6285685"/>
              <a:gd name="connsiteY2525" fmla="*/ 2991190 h 6857076"/>
              <a:gd name="connsiteX2526" fmla="*/ 4891948 w 6285685"/>
              <a:gd name="connsiteY2526" fmla="*/ 3055926 h 6857076"/>
              <a:gd name="connsiteX2527" fmla="*/ 4869343 w 6285685"/>
              <a:gd name="connsiteY2527" fmla="*/ 2762015 h 6857076"/>
              <a:gd name="connsiteX2528" fmla="*/ 4801903 w 6285685"/>
              <a:gd name="connsiteY2528" fmla="*/ 2906500 h 6857076"/>
              <a:gd name="connsiteX2529" fmla="*/ 4896910 w 6285685"/>
              <a:gd name="connsiteY2529" fmla="*/ 2749526 h 6857076"/>
              <a:gd name="connsiteX2530" fmla="*/ 4709317 w 6285685"/>
              <a:gd name="connsiteY2530" fmla="*/ 2749526 h 6857076"/>
              <a:gd name="connsiteX2531" fmla="*/ 4869343 w 6285685"/>
              <a:gd name="connsiteY2531" fmla="*/ 2762015 h 6857076"/>
              <a:gd name="connsiteX2532" fmla="*/ 4706727 w 6285685"/>
              <a:gd name="connsiteY2532" fmla="*/ 2420652 h 6857076"/>
              <a:gd name="connsiteX2533" fmla="*/ 4831849 w 6285685"/>
              <a:gd name="connsiteY2533" fmla="*/ 2325910 h 6857076"/>
              <a:gd name="connsiteX2534" fmla="*/ 4744357 w 6285685"/>
              <a:gd name="connsiteY2534" fmla="*/ 2607468 h 6857076"/>
              <a:gd name="connsiteX2535" fmla="*/ 4854378 w 6285685"/>
              <a:gd name="connsiteY2535" fmla="*/ 2268581 h 6857076"/>
              <a:gd name="connsiteX2536" fmla="*/ 4706727 w 6285685"/>
              <a:gd name="connsiteY2536" fmla="*/ 2420652 h 6857076"/>
              <a:gd name="connsiteX2537" fmla="*/ 4826767 w 6285685"/>
              <a:gd name="connsiteY2537" fmla="*/ 3193032 h 6857076"/>
              <a:gd name="connsiteX2538" fmla="*/ 4951981 w 6285685"/>
              <a:gd name="connsiteY2538" fmla="*/ 3053488 h 6857076"/>
              <a:gd name="connsiteX2539" fmla="*/ 4794339 w 6285685"/>
              <a:gd name="connsiteY2539" fmla="*/ 2973674 h 6857076"/>
              <a:gd name="connsiteX2540" fmla="*/ 4644196 w 6285685"/>
              <a:gd name="connsiteY2540" fmla="*/ 3011069 h 6857076"/>
              <a:gd name="connsiteX2541" fmla="*/ 4636752 w 6285685"/>
              <a:gd name="connsiteY2541" fmla="*/ 2993667 h 6857076"/>
              <a:gd name="connsiteX2542" fmla="*/ 4934464 w 6285685"/>
              <a:gd name="connsiteY2542" fmla="*/ 2737048 h 6857076"/>
              <a:gd name="connsiteX2543" fmla="*/ 4576697 w 6285685"/>
              <a:gd name="connsiteY2543" fmla="*/ 2839239 h 6857076"/>
              <a:gd name="connsiteX2544" fmla="*/ 4566641 w 6285685"/>
              <a:gd name="connsiteY2544" fmla="*/ 2829243 h 6857076"/>
              <a:gd name="connsiteX2545" fmla="*/ 4814392 w 6285685"/>
              <a:gd name="connsiteY2545" fmla="*/ 2582545 h 6857076"/>
              <a:gd name="connsiteX2546" fmla="*/ 4869343 w 6285685"/>
              <a:gd name="connsiteY2546" fmla="*/ 2206316 h 6857076"/>
              <a:gd name="connsiteX2547" fmla="*/ 4381561 w 6285685"/>
              <a:gd name="connsiteY2547" fmla="*/ 2752018 h 6857076"/>
              <a:gd name="connsiteX2548" fmla="*/ 4516539 w 6285685"/>
              <a:gd name="connsiteY2548" fmla="*/ 3065922 h 6857076"/>
              <a:gd name="connsiteX2549" fmla="*/ 4311450 w 6285685"/>
              <a:gd name="connsiteY2549" fmla="*/ 3347519 h 6857076"/>
              <a:gd name="connsiteX2550" fmla="*/ 4126909 w 6285685"/>
              <a:gd name="connsiteY2550" fmla="*/ 3343327 h 6857076"/>
              <a:gd name="connsiteX2551" fmla="*/ 4126909 w 6285685"/>
              <a:gd name="connsiteY2551" fmla="*/ 3407943 h 6857076"/>
              <a:gd name="connsiteX2552" fmla="*/ 4138719 w 6285685"/>
              <a:gd name="connsiteY2552" fmla="*/ 3419769 h 6857076"/>
              <a:gd name="connsiteX2553" fmla="*/ 4126909 w 6285685"/>
              <a:gd name="connsiteY2553" fmla="*/ 3455607 h 6857076"/>
              <a:gd name="connsiteX2554" fmla="*/ 4126909 w 6285685"/>
              <a:gd name="connsiteY2554" fmla="*/ 3609393 h 6857076"/>
              <a:gd name="connsiteX2555" fmla="*/ 4183814 w 6285685"/>
              <a:gd name="connsiteY2555" fmla="*/ 3569353 h 6857076"/>
              <a:gd name="connsiteX2556" fmla="*/ 4126909 w 6285685"/>
              <a:gd name="connsiteY2556" fmla="*/ 3628903 h 6857076"/>
              <a:gd name="connsiteX2557" fmla="*/ 4126909 w 6285685"/>
              <a:gd name="connsiteY2557" fmla="*/ 3649716 h 6857076"/>
              <a:gd name="connsiteX2558" fmla="*/ 4193843 w 6285685"/>
              <a:gd name="connsiteY2558" fmla="*/ 3586691 h 6857076"/>
              <a:gd name="connsiteX2559" fmla="*/ 4211366 w 6285685"/>
              <a:gd name="connsiteY2559" fmla="*/ 3449650 h 6857076"/>
              <a:gd name="connsiteX2560" fmla="*/ 4228883 w 6285685"/>
              <a:gd name="connsiteY2560" fmla="*/ 3449650 h 6857076"/>
              <a:gd name="connsiteX2561" fmla="*/ 4221362 w 6285685"/>
              <a:gd name="connsiteY2561" fmla="*/ 3584258 h 6857076"/>
              <a:gd name="connsiteX2562" fmla="*/ 4321403 w 6285685"/>
              <a:gd name="connsiteY2562" fmla="*/ 3676410 h 6857076"/>
              <a:gd name="connsiteX2563" fmla="*/ 4421548 w 6285685"/>
              <a:gd name="connsiteY2563" fmla="*/ 3574262 h 6857076"/>
              <a:gd name="connsiteX2564" fmla="*/ 4381600 w 6285685"/>
              <a:gd name="connsiteY2564" fmla="*/ 3437275 h 6857076"/>
              <a:gd name="connsiteX2565" fmla="*/ 4396521 w 6285685"/>
              <a:gd name="connsiteY2565" fmla="*/ 3427219 h 6857076"/>
              <a:gd name="connsiteX2566" fmla="*/ 4456500 w 6285685"/>
              <a:gd name="connsiteY2566" fmla="*/ 3574202 h 6857076"/>
              <a:gd name="connsiteX2567" fmla="*/ 4606741 w 6285685"/>
              <a:gd name="connsiteY2567" fmla="*/ 3591664 h 6857076"/>
              <a:gd name="connsiteX2568" fmla="*/ 4651777 w 6285685"/>
              <a:gd name="connsiteY2568" fmla="*/ 3454613 h 6857076"/>
              <a:gd name="connsiteX2569" fmla="*/ 4564224 w 6285685"/>
              <a:gd name="connsiteY2569" fmla="*/ 3349897 h 6857076"/>
              <a:gd name="connsiteX2570" fmla="*/ 4581725 w 6285685"/>
              <a:gd name="connsiteY2570" fmla="*/ 3340014 h 6857076"/>
              <a:gd name="connsiteX2571" fmla="*/ 4686789 w 6285685"/>
              <a:gd name="connsiteY2571" fmla="*/ 3442200 h 6857076"/>
              <a:gd name="connsiteX2572" fmla="*/ 4869397 w 6285685"/>
              <a:gd name="connsiteY2572" fmla="*/ 3402312 h 6857076"/>
              <a:gd name="connsiteX2573" fmla="*/ 4806866 w 6285685"/>
              <a:gd name="connsiteY2573" fmla="*/ 3240364 h 6857076"/>
              <a:gd name="connsiteX2574" fmla="*/ 4669277 w 6285685"/>
              <a:gd name="connsiteY2574" fmla="*/ 3207937 h 6857076"/>
              <a:gd name="connsiteX2575" fmla="*/ 4676738 w 6285685"/>
              <a:gd name="connsiteY2575" fmla="*/ 3185511 h 6857076"/>
              <a:gd name="connsiteX2576" fmla="*/ 4826767 w 6285685"/>
              <a:gd name="connsiteY2576" fmla="*/ 3193032 h 6857076"/>
              <a:gd name="connsiteX2577" fmla="*/ 5427409 w 6285685"/>
              <a:gd name="connsiteY2577" fmla="*/ 2786857 h 6857076"/>
              <a:gd name="connsiteX2578" fmla="*/ 5409892 w 6285685"/>
              <a:gd name="connsiteY2578" fmla="*/ 2814256 h 6857076"/>
              <a:gd name="connsiteX2579" fmla="*/ 5655216 w 6285685"/>
              <a:gd name="connsiteY2579" fmla="*/ 2722121 h 6857076"/>
              <a:gd name="connsiteX2580" fmla="*/ 5427409 w 6285685"/>
              <a:gd name="connsiteY2580" fmla="*/ 2786857 h 6857076"/>
              <a:gd name="connsiteX2581" fmla="*/ 5825282 w 6285685"/>
              <a:gd name="connsiteY2581" fmla="*/ 2570051 h 6857076"/>
              <a:gd name="connsiteX2582" fmla="*/ 6138046 w 6285685"/>
              <a:gd name="connsiteY2582" fmla="*/ 2527746 h 6857076"/>
              <a:gd name="connsiteX2583" fmla="*/ 5842766 w 6285685"/>
              <a:gd name="connsiteY2583" fmla="*/ 2774390 h 6857076"/>
              <a:gd name="connsiteX2584" fmla="*/ 6185503 w 6285685"/>
              <a:gd name="connsiteY2584" fmla="*/ 2500352 h 6857076"/>
              <a:gd name="connsiteX2585" fmla="*/ 5825282 w 6285685"/>
              <a:gd name="connsiteY2585" fmla="*/ 2570051 h 6857076"/>
              <a:gd name="connsiteX2586" fmla="*/ 5820341 w 6285685"/>
              <a:gd name="connsiteY2586" fmla="*/ 2535212 h 6857076"/>
              <a:gd name="connsiteX2587" fmla="*/ 5489875 w 6285685"/>
              <a:gd name="connsiteY2587" fmla="*/ 2679762 h 6857076"/>
              <a:gd name="connsiteX2588" fmla="*/ 5444915 w 6285685"/>
              <a:gd name="connsiteY2588" fmla="*/ 2766923 h 6857076"/>
              <a:gd name="connsiteX2589" fmla="*/ 5945338 w 6285685"/>
              <a:gd name="connsiteY2589" fmla="*/ 2617465 h 6857076"/>
              <a:gd name="connsiteX2590" fmla="*/ 5374929 w 6285685"/>
              <a:gd name="connsiteY2590" fmla="*/ 2839179 h 6857076"/>
              <a:gd name="connsiteX2591" fmla="*/ 5332336 w 6285685"/>
              <a:gd name="connsiteY2591" fmla="*/ 2871547 h 6857076"/>
              <a:gd name="connsiteX2592" fmla="*/ 5412384 w 6285685"/>
              <a:gd name="connsiteY2592" fmla="*/ 2908998 h 6857076"/>
              <a:gd name="connsiteX2593" fmla="*/ 5787707 w 6285685"/>
              <a:gd name="connsiteY2593" fmla="*/ 2824215 h 6857076"/>
              <a:gd name="connsiteX2594" fmla="*/ 6233232 w 6285685"/>
              <a:gd name="connsiteY2594" fmla="*/ 2472893 h 6857076"/>
              <a:gd name="connsiteX2595" fmla="*/ 5820341 w 6285685"/>
              <a:gd name="connsiteY2595" fmla="*/ 2535212 h 6857076"/>
              <a:gd name="connsiteX2596" fmla="*/ 5457404 w 6285685"/>
              <a:gd name="connsiteY2596" fmla="*/ 3023678 h 6857076"/>
              <a:gd name="connsiteX2597" fmla="*/ 5439866 w 6285685"/>
              <a:gd name="connsiteY2597" fmla="*/ 3048520 h 6857076"/>
              <a:gd name="connsiteX2598" fmla="*/ 5655216 w 6285685"/>
              <a:gd name="connsiteY2598" fmla="*/ 3001187 h 6857076"/>
              <a:gd name="connsiteX2599" fmla="*/ 5457404 w 6285685"/>
              <a:gd name="connsiteY2599" fmla="*/ 3023678 h 6857076"/>
              <a:gd name="connsiteX2600" fmla="*/ 6115566 w 6285685"/>
              <a:gd name="connsiteY2600" fmla="*/ 2916496 h 6857076"/>
              <a:gd name="connsiteX2601" fmla="*/ 5815291 w 6285685"/>
              <a:gd name="connsiteY2601" fmla="*/ 3103313 h 6857076"/>
              <a:gd name="connsiteX2602" fmla="*/ 6173177 w 6285685"/>
              <a:gd name="connsiteY2602" fmla="*/ 2901596 h 6857076"/>
              <a:gd name="connsiteX2603" fmla="*/ 5805354 w 6285685"/>
              <a:gd name="connsiteY2603" fmla="*/ 2891540 h 6857076"/>
              <a:gd name="connsiteX2604" fmla="*/ 6115566 w 6285685"/>
              <a:gd name="connsiteY2604" fmla="*/ 2916496 h 6857076"/>
              <a:gd name="connsiteX2605" fmla="*/ 5792756 w 6285685"/>
              <a:gd name="connsiteY2605" fmla="*/ 2856637 h 6857076"/>
              <a:gd name="connsiteX2606" fmla="*/ 5439866 w 6285685"/>
              <a:gd name="connsiteY2606" fmla="*/ 2936397 h 6857076"/>
              <a:gd name="connsiteX2607" fmla="*/ 5474834 w 6285685"/>
              <a:gd name="connsiteY2607" fmla="*/ 2988698 h 6857076"/>
              <a:gd name="connsiteX2608" fmla="*/ 5465006 w 6285685"/>
              <a:gd name="connsiteY2608" fmla="*/ 3011129 h 6857076"/>
              <a:gd name="connsiteX2609" fmla="*/ 5877735 w 6285685"/>
              <a:gd name="connsiteY2609" fmla="*/ 2976264 h 6857076"/>
              <a:gd name="connsiteX2610" fmla="*/ 5424911 w 6285685"/>
              <a:gd name="connsiteY2610" fmla="*/ 3068453 h 6857076"/>
              <a:gd name="connsiteX2611" fmla="*/ 5299915 w 6285685"/>
              <a:gd name="connsiteY2611" fmla="*/ 3143207 h 6857076"/>
              <a:gd name="connsiteX2612" fmla="*/ 5837771 w 6285685"/>
              <a:gd name="connsiteY2612" fmla="*/ 3128280 h 6857076"/>
              <a:gd name="connsiteX2613" fmla="*/ 6220635 w 6285685"/>
              <a:gd name="connsiteY2613" fmla="*/ 2881604 h 6857076"/>
              <a:gd name="connsiteX2614" fmla="*/ 5792756 w 6285685"/>
              <a:gd name="connsiteY2614" fmla="*/ 2856637 h 6857076"/>
              <a:gd name="connsiteX2615" fmla="*/ 5630130 w 6285685"/>
              <a:gd name="connsiteY2615" fmla="*/ 3287692 h 6857076"/>
              <a:gd name="connsiteX2616" fmla="*/ 5399836 w 6285685"/>
              <a:gd name="connsiteY2616" fmla="*/ 3270294 h 6857076"/>
              <a:gd name="connsiteX2617" fmla="*/ 5399836 w 6285685"/>
              <a:gd name="connsiteY2617" fmla="*/ 3287692 h 6857076"/>
              <a:gd name="connsiteX2618" fmla="*/ 5630130 w 6285685"/>
              <a:gd name="connsiteY2618" fmla="*/ 3287692 h 6857076"/>
              <a:gd name="connsiteX2619" fmla="*/ 6068108 w 6285685"/>
              <a:gd name="connsiteY2619" fmla="*/ 3292725 h 6857076"/>
              <a:gd name="connsiteX2620" fmla="*/ 5747797 w 6285685"/>
              <a:gd name="connsiteY2620" fmla="*/ 3397349 h 6857076"/>
              <a:gd name="connsiteX2621" fmla="*/ 6115675 w 6285685"/>
              <a:gd name="connsiteY2621" fmla="*/ 3287692 h 6857076"/>
              <a:gd name="connsiteX2622" fmla="*/ 5815291 w 6285685"/>
              <a:gd name="connsiteY2622" fmla="*/ 3188047 h 6857076"/>
              <a:gd name="connsiteX2623" fmla="*/ 6068108 w 6285685"/>
              <a:gd name="connsiteY2623" fmla="*/ 3292725 h 6857076"/>
              <a:gd name="connsiteX2624" fmla="*/ 5795254 w 6285685"/>
              <a:gd name="connsiteY2624" fmla="*/ 3158166 h 6857076"/>
              <a:gd name="connsiteX2625" fmla="*/ 5334834 w 6285685"/>
              <a:gd name="connsiteY2625" fmla="*/ 3173137 h 6857076"/>
              <a:gd name="connsiteX2626" fmla="*/ 5394873 w 6285685"/>
              <a:gd name="connsiteY2626" fmla="*/ 3247923 h 6857076"/>
              <a:gd name="connsiteX2627" fmla="*/ 5810187 w 6285685"/>
              <a:gd name="connsiteY2627" fmla="*/ 3290244 h 6857076"/>
              <a:gd name="connsiteX2628" fmla="*/ 5384757 w 6285685"/>
              <a:gd name="connsiteY2628" fmla="*/ 3305214 h 6857076"/>
              <a:gd name="connsiteX2629" fmla="*/ 5292291 w 6285685"/>
              <a:gd name="connsiteY2629" fmla="*/ 3357575 h 6857076"/>
              <a:gd name="connsiteX2630" fmla="*/ 5805300 w 6285685"/>
              <a:gd name="connsiteY2630" fmla="*/ 3422305 h 6857076"/>
              <a:gd name="connsiteX2631" fmla="*/ 6158082 w 6285685"/>
              <a:gd name="connsiteY2631" fmla="*/ 3285313 h 6857076"/>
              <a:gd name="connsiteX2632" fmla="*/ 5795254 w 6285685"/>
              <a:gd name="connsiteY2632" fmla="*/ 3158166 h 6857076"/>
              <a:gd name="connsiteX2633" fmla="*/ 5489929 w 6285685"/>
              <a:gd name="connsiteY2633" fmla="*/ 3506941 h 6857076"/>
              <a:gd name="connsiteX2634" fmla="*/ 5264739 w 6285685"/>
              <a:gd name="connsiteY2634" fmla="*/ 3449650 h 6857076"/>
              <a:gd name="connsiteX2635" fmla="*/ 5267270 w 6285685"/>
              <a:gd name="connsiteY2635" fmla="*/ 3467107 h 6857076"/>
              <a:gd name="connsiteX2636" fmla="*/ 5489929 w 6285685"/>
              <a:gd name="connsiteY2636" fmla="*/ 3506941 h 6857076"/>
              <a:gd name="connsiteX2637" fmla="*/ 5965374 w 6285685"/>
              <a:gd name="connsiteY2637" fmla="*/ 3614036 h 6857076"/>
              <a:gd name="connsiteX2638" fmla="*/ 5700231 w 6285685"/>
              <a:gd name="connsiteY2638" fmla="*/ 3648896 h 6857076"/>
              <a:gd name="connsiteX2639" fmla="*/ 6005447 w 6285685"/>
              <a:gd name="connsiteY2639" fmla="*/ 3621556 h 6857076"/>
              <a:gd name="connsiteX2640" fmla="*/ 5767724 w 6285685"/>
              <a:gd name="connsiteY2640" fmla="*/ 3477001 h 6857076"/>
              <a:gd name="connsiteX2641" fmla="*/ 5965374 w 6285685"/>
              <a:gd name="connsiteY2641" fmla="*/ 3614036 h 6857076"/>
              <a:gd name="connsiteX2642" fmla="*/ 5262302 w 6285685"/>
              <a:gd name="connsiteY2642" fmla="*/ 3434680 h 6857076"/>
              <a:gd name="connsiteX2643" fmla="*/ 5677696 w 6285685"/>
              <a:gd name="connsiteY2643" fmla="*/ 3554269 h 6857076"/>
              <a:gd name="connsiteX2644" fmla="*/ 5269708 w 6285685"/>
              <a:gd name="connsiteY2644" fmla="*/ 3484510 h 6857076"/>
              <a:gd name="connsiteX2645" fmla="*/ 5277326 w 6285685"/>
              <a:gd name="connsiteY2645" fmla="*/ 3531838 h 6857076"/>
              <a:gd name="connsiteX2646" fmla="*/ 5700231 w 6285685"/>
              <a:gd name="connsiteY2646" fmla="*/ 3671327 h 6857076"/>
              <a:gd name="connsiteX2647" fmla="*/ 6037918 w 6285685"/>
              <a:gd name="connsiteY2647" fmla="*/ 3626465 h 6857076"/>
              <a:gd name="connsiteX2648" fmla="*/ 5790313 w 6285685"/>
              <a:gd name="connsiteY2648" fmla="*/ 3457111 h 6857076"/>
              <a:gd name="connsiteX2649" fmla="*/ 5224694 w 6285685"/>
              <a:gd name="connsiteY2649" fmla="*/ 3382379 h 6857076"/>
              <a:gd name="connsiteX2650" fmla="*/ 5262302 w 6285685"/>
              <a:gd name="connsiteY2650" fmla="*/ 3434680 h 6857076"/>
              <a:gd name="connsiteX2651" fmla="*/ 5387461 w 6285685"/>
              <a:gd name="connsiteY2651" fmla="*/ 3693850 h 6857076"/>
              <a:gd name="connsiteX2652" fmla="*/ 5207171 w 6285685"/>
              <a:gd name="connsiteY2652" fmla="*/ 3576754 h 6857076"/>
              <a:gd name="connsiteX2653" fmla="*/ 5179663 w 6285685"/>
              <a:gd name="connsiteY2653" fmla="*/ 3584258 h 6857076"/>
              <a:gd name="connsiteX2654" fmla="*/ 5387461 w 6285685"/>
              <a:gd name="connsiteY2654" fmla="*/ 3693850 h 6857076"/>
              <a:gd name="connsiteX2655" fmla="*/ 5800250 w 6285685"/>
              <a:gd name="connsiteY2655" fmla="*/ 3925622 h 6857076"/>
              <a:gd name="connsiteX2656" fmla="*/ 5637569 w 6285685"/>
              <a:gd name="connsiteY2656" fmla="*/ 3950485 h 6857076"/>
              <a:gd name="connsiteX2657" fmla="*/ 5825282 w 6285685"/>
              <a:gd name="connsiteY2657" fmla="*/ 3948047 h 6857076"/>
              <a:gd name="connsiteX2658" fmla="*/ 5705171 w 6285685"/>
              <a:gd name="connsiteY2658" fmla="*/ 3761133 h 6857076"/>
              <a:gd name="connsiteX2659" fmla="*/ 5800250 w 6285685"/>
              <a:gd name="connsiteY2659" fmla="*/ 3925622 h 6857076"/>
              <a:gd name="connsiteX2660" fmla="*/ 5660158 w 6285685"/>
              <a:gd name="connsiteY2660" fmla="*/ 3716276 h 6857076"/>
              <a:gd name="connsiteX2661" fmla="*/ 5269708 w 6285685"/>
              <a:gd name="connsiteY2661" fmla="*/ 3556821 h 6857076"/>
              <a:gd name="connsiteX2662" fmla="*/ 5222261 w 6285685"/>
              <a:gd name="connsiteY2662" fmla="*/ 3571731 h 6857076"/>
              <a:gd name="connsiteX2663" fmla="*/ 5567632 w 6285685"/>
              <a:gd name="connsiteY2663" fmla="*/ 3798534 h 6857076"/>
              <a:gd name="connsiteX2664" fmla="*/ 5159670 w 6285685"/>
              <a:gd name="connsiteY2664" fmla="*/ 3594255 h 6857076"/>
              <a:gd name="connsiteX2665" fmla="*/ 5072178 w 6285685"/>
              <a:gd name="connsiteY2665" fmla="*/ 3586750 h 6857076"/>
              <a:gd name="connsiteX2666" fmla="*/ 5605098 w 6285685"/>
              <a:gd name="connsiteY2666" fmla="*/ 3962974 h 6857076"/>
              <a:gd name="connsiteX2667" fmla="*/ 5860305 w 6285685"/>
              <a:gd name="connsiteY2667" fmla="*/ 3962974 h 6857076"/>
              <a:gd name="connsiteX2668" fmla="*/ 5660158 w 6285685"/>
              <a:gd name="connsiteY2668" fmla="*/ 3716276 h 6857076"/>
              <a:gd name="connsiteX2669" fmla="*/ 5244839 w 6285685"/>
              <a:gd name="connsiteY2669" fmla="*/ 3888187 h 6857076"/>
              <a:gd name="connsiteX2670" fmla="*/ 5082115 w 6285685"/>
              <a:gd name="connsiteY2670" fmla="*/ 3701316 h 6857076"/>
              <a:gd name="connsiteX2671" fmla="*/ 5079736 w 6285685"/>
              <a:gd name="connsiteY2671" fmla="*/ 3726213 h 6857076"/>
              <a:gd name="connsiteX2672" fmla="*/ 5244839 w 6285685"/>
              <a:gd name="connsiteY2672" fmla="*/ 3888187 h 6857076"/>
              <a:gd name="connsiteX2673" fmla="*/ 5560084 w 6285685"/>
              <a:gd name="connsiteY2673" fmla="*/ 4189657 h 6857076"/>
              <a:gd name="connsiteX2674" fmla="*/ 5389959 w 6285685"/>
              <a:gd name="connsiteY2674" fmla="*/ 4149769 h 6857076"/>
              <a:gd name="connsiteX2675" fmla="*/ 5580012 w 6285685"/>
              <a:gd name="connsiteY2675" fmla="*/ 4212148 h 6857076"/>
              <a:gd name="connsiteX2676" fmla="*/ 5512572 w 6285685"/>
              <a:gd name="connsiteY2676" fmla="*/ 4030180 h 6857076"/>
              <a:gd name="connsiteX2677" fmla="*/ 5560084 w 6285685"/>
              <a:gd name="connsiteY2677" fmla="*/ 4189657 h 6857076"/>
              <a:gd name="connsiteX2678" fmla="*/ 5084661 w 6285685"/>
              <a:gd name="connsiteY2678" fmla="*/ 3683908 h 6857076"/>
              <a:gd name="connsiteX2679" fmla="*/ 5389959 w 6285685"/>
              <a:gd name="connsiteY2679" fmla="*/ 4045167 h 6857076"/>
              <a:gd name="connsiteX2680" fmla="*/ 5072118 w 6285685"/>
              <a:gd name="connsiteY2680" fmla="*/ 3746173 h 6857076"/>
              <a:gd name="connsiteX2681" fmla="*/ 5057093 w 6285685"/>
              <a:gd name="connsiteY2681" fmla="*/ 3801026 h 6857076"/>
              <a:gd name="connsiteX2682" fmla="*/ 5394873 w 6285685"/>
              <a:gd name="connsiteY2682" fmla="*/ 4204562 h 6857076"/>
              <a:gd name="connsiteX2683" fmla="*/ 5597605 w 6285685"/>
              <a:gd name="connsiteY2683" fmla="*/ 4234579 h 6857076"/>
              <a:gd name="connsiteX2684" fmla="*/ 5567577 w 6285685"/>
              <a:gd name="connsiteY2684" fmla="*/ 4047643 h 6857076"/>
              <a:gd name="connsiteX2685" fmla="*/ 5082174 w 6285685"/>
              <a:gd name="connsiteY2685" fmla="*/ 3629115 h 6857076"/>
              <a:gd name="connsiteX2686" fmla="*/ 5084661 w 6285685"/>
              <a:gd name="connsiteY2686" fmla="*/ 3683908 h 6857076"/>
              <a:gd name="connsiteX2687" fmla="*/ 5007111 w 6285685"/>
              <a:gd name="connsiteY2687" fmla="*/ 4022682 h 6857076"/>
              <a:gd name="connsiteX2688" fmla="*/ 4869343 w 6285685"/>
              <a:gd name="connsiteY2688" fmla="*/ 3820840 h 6857076"/>
              <a:gd name="connsiteX2689" fmla="*/ 4869343 w 6285685"/>
              <a:gd name="connsiteY2689" fmla="*/ 3850792 h 6857076"/>
              <a:gd name="connsiteX2690" fmla="*/ 5007111 w 6285685"/>
              <a:gd name="connsiteY2690" fmla="*/ 4022682 h 6857076"/>
              <a:gd name="connsiteX2691" fmla="*/ 5222261 w 6285685"/>
              <a:gd name="connsiteY2691" fmla="*/ 4366581 h 6857076"/>
              <a:gd name="connsiteX2692" fmla="*/ 5067144 w 6285685"/>
              <a:gd name="connsiteY2692" fmla="*/ 4281847 h 6857076"/>
              <a:gd name="connsiteX2693" fmla="*/ 5237221 w 6285685"/>
              <a:gd name="connsiteY2693" fmla="*/ 4393931 h 6857076"/>
              <a:gd name="connsiteX2694" fmla="*/ 5234750 w 6285685"/>
              <a:gd name="connsiteY2694" fmla="*/ 4207066 h 6857076"/>
              <a:gd name="connsiteX2695" fmla="*/ 5222261 w 6285685"/>
              <a:gd name="connsiteY2695" fmla="*/ 4366581 h 6857076"/>
              <a:gd name="connsiteX2696" fmla="*/ 4866921 w 6285685"/>
              <a:gd name="connsiteY2696" fmla="*/ 3778541 h 6857076"/>
              <a:gd name="connsiteX2697" fmla="*/ 5122220 w 6285685"/>
              <a:gd name="connsiteY2697" fmla="*/ 4199654 h 6857076"/>
              <a:gd name="connsiteX2698" fmla="*/ 4864374 w 6285685"/>
              <a:gd name="connsiteY2698" fmla="*/ 3870725 h 6857076"/>
              <a:gd name="connsiteX2699" fmla="*/ 4841998 w 6285685"/>
              <a:gd name="connsiteY2699" fmla="*/ 3938051 h 6857076"/>
              <a:gd name="connsiteX2700" fmla="*/ 5099632 w 6285685"/>
              <a:gd name="connsiteY2700" fmla="*/ 4391444 h 6857076"/>
              <a:gd name="connsiteX2701" fmla="*/ 5252191 w 6285685"/>
              <a:gd name="connsiteY2701" fmla="*/ 4423866 h 6857076"/>
              <a:gd name="connsiteX2702" fmla="*/ 5307316 w 6285685"/>
              <a:gd name="connsiteY2702" fmla="*/ 4276824 h 6857076"/>
              <a:gd name="connsiteX2703" fmla="*/ 4981971 w 6285685"/>
              <a:gd name="connsiteY2703" fmla="*/ 3813434 h 6857076"/>
              <a:gd name="connsiteX2704" fmla="*/ 4866921 w 6285685"/>
              <a:gd name="connsiteY2704" fmla="*/ 3778541 h 6857076"/>
              <a:gd name="connsiteX2705" fmla="*/ 4751741 w 6285685"/>
              <a:gd name="connsiteY2705" fmla="*/ 4157235 h 6857076"/>
              <a:gd name="connsiteX2706" fmla="*/ 4684237 w 6285685"/>
              <a:gd name="connsiteY2706" fmla="*/ 3930492 h 6857076"/>
              <a:gd name="connsiteX2707" fmla="*/ 4651777 w 6285685"/>
              <a:gd name="connsiteY2707" fmla="*/ 3908121 h 6857076"/>
              <a:gd name="connsiteX2708" fmla="*/ 4651777 w 6285685"/>
              <a:gd name="connsiteY2708" fmla="*/ 3928054 h 6857076"/>
              <a:gd name="connsiteX2709" fmla="*/ 4751741 w 6285685"/>
              <a:gd name="connsiteY2709" fmla="*/ 4157235 h 6857076"/>
              <a:gd name="connsiteX2710" fmla="*/ 4876918 w 6285685"/>
              <a:gd name="connsiteY2710" fmla="*/ 4473691 h 6857076"/>
              <a:gd name="connsiteX2711" fmla="*/ 4726775 w 6285685"/>
              <a:gd name="connsiteY2711" fmla="*/ 4359131 h 6857076"/>
              <a:gd name="connsiteX2712" fmla="*/ 4879339 w 6285685"/>
              <a:gd name="connsiteY2712" fmla="*/ 4498598 h 6857076"/>
              <a:gd name="connsiteX2713" fmla="*/ 4921937 w 6285685"/>
              <a:gd name="connsiteY2713" fmla="*/ 4321795 h 6857076"/>
              <a:gd name="connsiteX2714" fmla="*/ 4876918 w 6285685"/>
              <a:gd name="connsiteY2714" fmla="*/ 4473691 h 6857076"/>
              <a:gd name="connsiteX2715" fmla="*/ 4806866 w 6285685"/>
              <a:gd name="connsiteY2715" fmla="*/ 4311744 h 6857076"/>
              <a:gd name="connsiteX2716" fmla="*/ 4649121 w 6285685"/>
              <a:gd name="connsiteY2716" fmla="*/ 3952923 h 6857076"/>
              <a:gd name="connsiteX2717" fmla="*/ 4604096 w 6285685"/>
              <a:gd name="connsiteY2717" fmla="*/ 4022736 h 6857076"/>
              <a:gd name="connsiteX2718" fmla="*/ 4736717 w 6285685"/>
              <a:gd name="connsiteY2718" fmla="*/ 4453856 h 6857076"/>
              <a:gd name="connsiteX2719" fmla="*/ 4886974 w 6285685"/>
              <a:gd name="connsiteY2719" fmla="*/ 4528588 h 6857076"/>
              <a:gd name="connsiteX2720" fmla="*/ 4971974 w 6285685"/>
              <a:gd name="connsiteY2720" fmla="*/ 4386530 h 6857076"/>
              <a:gd name="connsiteX2721" fmla="*/ 4774287 w 6285685"/>
              <a:gd name="connsiteY2721" fmla="*/ 3950485 h 6857076"/>
              <a:gd name="connsiteX2722" fmla="*/ 4704197 w 6285685"/>
              <a:gd name="connsiteY2722" fmla="*/ 3940548 h 6857076"/>
              <a:gd name="connsiteX2723" fmla="*/ 4806866 w 6285685"/>
              <a:gd name="connsiteY2723" fmla="*/ 4311744 h 6857076"/>
              <a:gd name="connsiteX2724" fmla="*/ 4436507 w 6285685"/>
              <a:gd name="connsiteY2724" fmla="*/ 3616588 h 6857076"/>
              <a:gd name="connsiteX2725" fmla="*/ 4421488 w 6285685"/>
              <a:gd name="connsiteY2725" fmla="*/ 3636461 h 6857076"/>
              <a:gd name="connsiteX2726" fmla="*/ 4466556 w 6285685"/>
              <a:gd name="connsiteY2726" fmla="*/ 3746173 h 6857076"/>
              <a:gd name="connsiteX2727" fmla="*/ 4436507 w 6285685"/>
              <a:gd name="connsiteY2727" fmla="*/ 3616588 h 6857076"/>
              <a:gd name="connsiteX2728" fmla="*/ 4546648 w 6285685"/>
              <a:gd name="connsiteY2728" fmla="*/ 3977879 h 6857076"/>
              <a:gd name="connsiteX2729" fmla="*/ 4426451 w 6285685"/>
              <a:gd name="connsiteY2729" fmla="*/ 3908061 h 6857076"/>
              <a:gd name="connsiteX2730" fmla="*/ 4551676 w 6285685"/>
              <a:gd name="connsiteY2730" fmla="*/ 4002743 h 6857076"/>
              <a:gd name="connsiteX2731" fmla="*/ 4591722 w 6285685"/>
              <a:gd name="connsiteY2731" fmla="*/ 3860728 h 6857076"/>
              <a:gd name="connsiteX2732" fmla="*/ 4546648 w 6285685"/>
              <a:gd name="connsiteY2732" fmla="*/ 3977879 h 6857076"/>
              <a:gd name="connsiteX2733" fmla="*/ 4499044 w 6285685"/>
              <a:gd name="connsiteY2733" fmla="*/ 3848294 h 6857076"/>
              <a:gd name="connsiteX2734" fmla="*/ 4406458 w 6285685"/>
              <a:gd name="connsiteY2734" fmla="*/ 3643982 h 6857076"/>
              <a:gd name="connsiteX2735" fmla="*/ 4366472 w 6285685"/>
              <a:gd name="connsiteY2735" fmla="*/ 3673857 h 6857076"/>
              <a:gd name="connsiteX2736" fmla="*/ 4416634 w 6285685"/>
              <a:gd name="connsiteY2736" fmla="*/ 3955453 h 6857076"/>
              <a:gd name="connsiteX2737" fmla="*/ 4561732 w 6285685"/>
              <a:gd name="connsiteY2737" fmla="*/ 4035214 h 6857076"/>
              <a:gd name="connsiteX2738" fmla="*/ 4619295 w 6285685"/>
              <a:gd name="connsiteY2738" fmla="*/ 3855820 h 6857076"/>
              <a:gd name="connsiteX2739" fmla="*/ 4514220 w 6285685"/>
              <a:gd name="connsiteY2739" fmla="*/ 3628995 h 6857076"/>
              <a:gd name="connsiteX2740" fmla="*/ 4454029 w 6285685"/>
              <a:gd name="connsiteY2740" fmla="*/ 3604099 h 6857076"/>
              <a:gd name="connsiteX2741" fmla="*/ 4499044 w 6285685"/>
              <a:gd name="connsiteY2741" fmla="*/ 3848294 h 6857076"/>
              <a:gd name="connsiteX2742" fmla="*/ 4126968 w 6285685"/>
              <a:gd name="connsiteY2742" fmla="*/ 3831347 h 6857076"/>
              <a:gd name="connsiteX2743" fmla="*/ 4136302 w 6285685"/>
              <a:gd name="connsiteY2743" fmla="*/ 3676410 h 6857076"/>
              <a:gd name="connsiteX2744" fmla="*/ 4126968 w 6285685"/>
              <a:gd name="connsiteY2744" fmla="*/ 3679662 h 6857076"/>
              <a:gd name="connsiteX2745" fmla="*/ 4126968 w 6285685"/>
              <a:gd name="connsiteY2745" fmla="*/ 3831347 h 6857076"/>
              <a:gd name="connsiteX2746" fmla="*/ 4263786 w 6285685"/>
              <a:gd name="connsiteY2746" fmla="*/ 3661483 h 6857076"/>
              <a:gd name="connsiteX2747" fmla="*/ 4241355 w 6285685"/>
              <a:gd name="connsiteY2747" fmla="*/ 3646518 h 6857076"/>
              <a:gd name="connsiteX2748" fmla="*/ 4261408 w 6285685"/>
              <a:gd name="connsiteY2748" fmla="*/ 3803437 h 6857076"/>
              <a:gd name="connsiteX2749" fmla="*/ 4263786 w 6285685"/>
              <a:gd name="connsiteY2749" fmla="*/ 3661483 h 6857076"/>
              <a:gd name="connsiteX2750" fmla="*/ 4256380 w 6285685"/>
              <a:gd name="connsiteY2750" fmla="*/ 4022682 h 6857076"/>
              <a:gd name="connsiteX2751" fmla="*/ 4163794 w 6285685"/>
              <a:gd name="connsiteY2751" fmla="*/ 3930492 h 6857076"/>
              <a:gd name="connsiteX2752" fmla="*/ 4256380 w 6285685"/>
              <a:gd name="connsiteY2752" fmla="*/ 4050081 h 6857076"/>
              <a:gd name="connsiteX2753" fmla="*/ 4351393 w 6285685"/>
              <a:gd name="connsiteY2753" fmla="*/ 3925518 h 6857076"/>
              <a:gd name="connsiteX2754" fmla="*/ 4256380 w 6285685"/>
              <a:gd name="connsiteY2754" fmla="*/ 4022682 h 6857076"/>
              <a:gd name="connsiteX2755" fmla="*/ 4208874 w 6285685"/>
              <a:gd name="connsiteY2755" fmla="*/ 3609122 h 6857076"/>
              <a:gd name="connsiteX2756" fmla="*/ 4161323 w 6285685"/>
              <a:gd name="connsiteY2756" fmla="*/ 3663915 h 6857076"/>
              <a:gd name="connsiteX2757" fmla="*/ 4146359 w 6285685"/>
              <a:gd name="connsiteY2757" fmla="*/ 3980317 h 6857076"/>
              <a:gd name="connsiteX2758" fmla="*/ 4261348 w 6285685"/>
              <a:gd name="connsiteY2758" fmla="*/ 4075037 h 6857076"/>
              <a:gd name="connsiteX2759" fmla="*/ 4381561 w 6285685"/>
              <a:gd name="connsiteY2759" fmla="*/ 3962860 h 6857076"/>
              <a:gd name="connsiteX2760" fmla="*/ 4343992 w 6285685"/>
              <a:gd name="connsiteY2760" fmla="*/ 3688784 h 6857076"/>
              <a:gd name="connsiteX2761" fmla="*/ 4321403 w 6285685"/>
              <a:gd name="connsiteY2761" fmla="*/ 3711193 h 6857076"/>
              <a:gd name="connsiteX2762" fmla="*/ 4273897 w 6285685"/>
              <a:gd name="connsiteY2762" fmla="*/ 3668889 h 6857076"/>
              <a:gd name="connsiteX2763" fmla="*/ 4256380 w 6285685"/>
              <a:gd name="connsiteY2763" fmla="*/ 3908007 h 6857076"/>
              <a:gd name="connsiteX2764" fmla="*/ 4226331 w 6285685"/>
              <a:gd name="connsiteY2764" fmla="*/ 3639019 h 6857076"/>
              <a:gd name="connsiteX2765" fmla="*/ 4208874 w 6285685"/>
              <a:gd name="connsiteY2765" fmla="*/ 3609122 h 6857076"/>
              <a:gd name="connsiteX2766" fmla="*/ 4671770 w 6285685"/>
              <a:gd name="connsiteY2766" fmla="*/ 3696343 h 6857076"/>
              <a:gd name="connsiteX2767" fmla="*/ 4624198 w 6285685"/>
              <a:gd name="connsiteY2767" fmla="*/ 3591664 h 6857076"/>
              <a:gd name="connsiteX2768" fmla="*/ 4616699 w 6285685"/>
              <a:gd name="connsiteY2768" fmla="*/ 3609181 h 6857076"/>
              <a:gd name="connsiteX2769" fmla="*/ 4671770 w 6285685"/>
              <a:gd name="connsiteY2769" fmla="*/ 3696343 h 6857076"/>
              <a:gd name="connsiteX2770" fmla="*/ 4776877 w 6285685"/>
              <a:gd name="connsiteY2770" fmla="*/ 3875699 h 6857076"/>
              <a:gd name="connsiteX2771" fmla="*/ 4656745 w 6285685"/>
              <a:gd name="connsiteY2771" fmla="*/ 3833334 h 6857076"/>
              <a:gd name="connsiteX2772" fmla="*/ 4791847 w 6285685"/>
              <a:gd name="connsiteY2772" fmla="*/ 3898124 h 6857076"/>
              <a:gd name="connsiteX2773" fmla="*/ 4794399 w 6285685"/>
              <a:gd name="connsiteY2773" fmla="*/ 3753574 h 6857076"/>
              <a:gd name="connsiteX2774" fmla="*/ 4776877 w 6285685"/>
              <a:gd name="connsiteY2774" fmla="*/ 3875699 h 6857076"/>
              <a:gd name="connsiteX2775" fmla="*/ 4634146 w 6285685"/>
              <a:gd name="connsiteY2775" fmla="*/ 3584215 h 6857076"/>
              <a:gd name="connsiteX2776" fmla="*/ 4716778 w 6285685"/>
              <a:gd name="connsiteY2776" fmla="*/ 3788478 h 6857076"/>
              <a:gd name="connsiteX2777" fmla="*/ 4596706 w 6285685"/>
              <a:gd name="connsiteY2777" fmla="*/ 3609181 h 6857076"/>
              <a:gd name="connsiteX2778" fmla="*/ 4536651 w 6285685"/>
              <a:gd name="connsiteY2778" fmla="*/ 3624092 h 6857076"/>
              <a:gd name="connsiteX2779" fmla="*/ 4654307 w 6285685"/>
              <a:gd name="connsiteY2779" fmla="*/ 3873261 h 6857076"/>
              <a:gd name="connsiteX2780" fmla="*/ 4812008 w 6285685"/>
              <a:gd name="connsiteY2780" fmla="*/ 3925578 h 6857076"/>
              <a:gd name="connsiteX2781" fmla="*/ 4841998 w 6285685"/>
              <a:gd name="connsiteY2781" fmla="*/ 3786040 h 6857076"/>
              <a:gd name="connsiteX2782" fmla="*/ 4669277 w 6285685"/>
              <a:gd name="connsiteY2782" fmla="*/ 3526875 h 6857076"/>
              <a:gd name="connsiteX2783" fmla="*/ 4634146 w 6285685"/>
              <a:gd name="connsiteY2783" fmla="*/ 3584215 h 6857076"/>
              <a:gd name="connsiteX2784" fmla="*/ 4836872 w 6285685"/>
              <a:gd name="connsiteY2784" fmla="*/ 3551798 h 6857076"/>
              <a:gd name="connsiteX2785" fmla="*/ 4761738 w 6285685"/>
              <a:gd name="connsiteY2785" fmla="*/ 3467107 h 6857076"/>
              <a:gd name="connsiteX2786" fmla="*/ 4739367 w 6285685"/>
              <a:gd name="connsiteY2786" fmla="*/ 3469600 h 6857076"/>
              <a:gd name="connsiteX2787" fmla="*/ 4836872 w 6285685"/>
              <a:gd name="connsiteY2787" fmla="*/ 3551798 h 6857076"/>
              <a:gd name="connsiteX2788" fmla="*/ 4994557 w 6285685"/>
              <a:gd name="connsiteY2788" fmla="*/ 3726213 h 6857076"/>
              <a:gd name="connsiteX2789" fmla="*/ 4856816 w 6285685"/>
              <a:gd name="connsiteY2789" fmla="*/ 3691374 h 6857076"/>
              <a:gd name="connsiteX2790" fmla="*/ 5019600 w 6285685"/>
              <a:gd name="connsiteY2790" fmla="*/ 3753618 h 6857076"/>
              <a:gd name="connsiteX2791" fmla="*/ 4977062 w 6285685"/>
              <a:gd name="connsiteY2791" fmla="*/ 3576754 h 6857076"/>
              <a:gd name="connsiteX2792" fmla="*/ 4994557 w 6285685"/>
              <a:gd name="connsiteY2792" fmla="*/ 3726213 h 6857076"/>
              <a:gd name="connsiteX2793" fmla="*/ 4776817 w 6285685"/>
              <a:gd name="connsiteY2793" fmla="*/ 3464631 h 6857076"/>
              <a:gd name="connsiteX2794" fmla="*/ 4914585 w 6285685"/>
              <a:gd name="connsiteY2794" fmla="*/ 3636521 h 6857076"/>
              <a:gd name="connsiteX2795" fmla="*/ 4724342 w 6285685"/>
              <a:gd name="connsiteY2795" fmla="*/ 3474628 h 6857076"/>
              <a:gd name="connsiteX2796" fmla="*/ 4676738 w 6285685"/>
              <a:gd name="connsiteY2796" fmla="*/ 3459647 h 6857076"/>
              <a:gd name="connsiteX2797" fmla="*/ 4679328 w 6285685"/>
              <a:gd name="connsiteY2797" fmla="*/ 3501967 h 6857076"/>
              <a:gd name="connsiteX2798" fmla="*/ 4856816 w 6285685"/>
              <a:gd name="connsiteY2798" fmla="*/ 3733739 h 6857076"/>
              <a:gd name="connsiteX2799" fmla="*/ 5037101 w 6285685"/>
              <a:gd name="connsiteY2799" fmla="*/ 3776043 h 6857076"/>
              <a:gd name="connsiteX2800" fmla="*/ 5034624 w 6285685"/>
              <a:gd name="connsiteY2800" fmla="*/ 3594157 h 6857076"/>
              <a:gd name="connsiteX2801" fmla="*/ 4821853 w 6285685"/>
              <a:gd name="connsiteY2801" fmla="*/ 3444736 h 6857076"/>
              <a:gd name="connsiteX2802" fmla="*/ 4776817 w 6285685"/>
              <a:gd name="connsiteY2802" fmla="*/ 3464631 h 6857076"/>
              <a:gd name="connsiteX2803" fmla="*/ 4981971 w 6285685"/>
              <a:gd name="connsiteY2803" fmla="*/ 3419769 h 6857076"/>
              <a:gd name="connsiteX2804" fmla="*/ 4886974 w 6285685"/>
              <a:gd name="connsiteY2804" fmla="*/ 3379946 h 6857076"/>
              <a:gd name="connsiteX2805" fmla="*/ 4889510 w 6285685"/>
              <a:gd name="connsiteY2805" fmla="*/ 3394813 h 6857076"/>
              <a:gd name="connsiteX2806" fmla="*/ 4981971 w 6285685"/>
              <a:gd name="connsiteY2806" fmla="*/ 3419769 h 6857076"/>
              <a:gd name="connsiteX2807" fmla="*/ 5197121 w 6285685"/>
              <a:gd name="connsiteY2807" fmla="*/ 3496994 h 6857076"/>
              <a:gd name="connsiteX2808" fmla="*/ 5059586 w 6285685"/>
              <a:gd name="connsiteY2808" fmla="*/ 3531897 h 6857076"/>
              <a:gd name="connsiteX2809" fmla="*/ 5224694 w 6285685"/>
              <a:gd name="connsiteY2809" fmla="*/ 3506990 h 6857076"/>
              <a:gd name="connsiteX2810" fmla="*/ 5107038 w 6285685"/>
              <a:gd name="connsiteY2810" fmla="*/ 3382438 h 6857076"/>
              <a:gd name="connsiteX2811" fmla="*/ 5197121 w 6285685"/>
              <a:gd name="connsiteY2811" fmla="*/ 3496994 h 6857076"/>
              <a:gd name="connsiteX2812" fmla="*/ 4879394 w 6285685"/>
              <a:gd name="connsiteY2812" fmla="*/ 3317648 h 6857076"/>
              <a:gd name="connsiteX2813" fmla="*/ 4886974 w 6285685"/>
              <a:gd name="connsiteY2813" fmla="*/ 3364916 h 6857076"/>
              <a:gd name="connsiteX2814" fmla="*/ 5097134 w 6285685"/>
              <a:gd name="connsiteY2814" fmla="*/ 3459647 h 6857076"/>
              <a:gd name="connsiteX2815" fmla="*/ 4886974 w 6285685"/>
              <a:gd name="connsiteY2815" fmla="*/ 3407286 h 6857076"/>
              <a:gd name="connsiteX2816" fmla="*/ 4839294 w 6285685"/>
              <a:gd name="connsiteY2816" fmla="*/ 3437275 h 6857076"/>
              <a:gd name="connsiteX2817" fmla="*/ 5049687 w 6285685"/>
              <a:gd name="connsiteY2817" fmla="*/ 3556821 h 6857076"/>
              <a:gd name="connsiteX2818" fmla="*/ 5252191 w 6285685"/>
              <a:gd name="connsiteY2818" fmla="*/ 3526875 h 6857076"/>
              <a:gd name="connsiteX2819" fmla="*/ 5159670 w 6285685"/>
              <a:gd name="connsiteY2819" fmla="*/ 3377448 h 6857076"/>
              <a:gd name="connsiteX2820" fmla="*/ 4879394 w 6285685"/>
              <a:gd name="connsiteY2820" fmla="*/ 3317648 h 6857076"/>
              <a:gd name="connsiteX2821" fmla="*/ 5024574 w 6285685"/>
              <a:gd name="connsiteY2821" fmla="*/ 3225454 h 6857076"/>
              <a:gd name="connsiteX2822" fmla="*/ 4866861 w 6285685"/>
              <a:gd name="connsiteY2822" fmla="*/ 3200531 h 6857076"/>
              <a:gd name="connsiteX2823" fmla="*/ 4824269 w 6285685"/>
              <a:gd name="connsiteY2823" fmla="*/ 3215441 h 6857076"/>
              <a:gd name="connsiteX2824" fmla="*/ 5024574 w 6285685"/>
              <a:gd name="connsiteY2824" fmla="*/ 3225454 h 6857076"/>
              <a:gd name="connsiteX2825" fmla="*/ 5309748 w 6285685"/>
              <a:gd name="connsiteY2825" fmla="*/ 3262790 h 6857076"/>
              <a:gd name="connsiteX2826" fmla="*/ 5154697 w 6285685"/>
              <a:gd name="connsiteY2826" fmla="*/ 3322552 h 6857076"/>
              <a:gd name="connsiteX2827" fmla="*/ 5337305 w 6285685"/>
              <a:gd name="connsiteY2827" fmla="*/ 3265212 h 6857076"/>
              <a:gd name="connsiteX2828" fmla="*/ 5164601 w 6285685"/>
              <a:gd name="connsiteY2828" fmla="*/ 3173077 h 6857076"/>
              <a:gd name="connsiteX2829" fmla="*/ 5309748 w 6285685"/>
              <a:gd name="connsiteY2829" fmla="*/ 3262790 h 6857076"/>
              <a:gd name="connsiteX2830" fmla="*/ 4937016 w 6285685"/>
              <a:gd name="connsiteY2830" fmla="*/ 3145617 h 6857076"/>
              <a:gd name="connsiteX2831" fmla="*/ 4889450 w 6285685"/>
              <a:gd name="connsiteY2831" fmla="*/ 3190414 h 6857076"/>
              <a:gd name="connsiteX2832" fmla="*/ 5132113 w 6285685"/>
              <a:gd name="connsiteY2832" fmla="*/ 3240364 h 6857076"/>
              <a:gd name="connsiteX2833" fmla="*/ 4834385 w 6285685"/>
              <a:gd name="connsiteY2833" fmla="*/ 3232844 h 6857076"/>
              <a:gd name="connsiteX2834" fmla="*/ 4876977 w 6285685"/>
              <a:gd name="connsiteY2834" fmla="*/ 3292666 h 6857076"/>
              <a:gd name="connsiteX2835" fmla="*/ 5177127 w 6285685"/>
              <a:gd name="connsiteY2835" fmla="*/ 3347519 h 6857076"/>
              <a:gd name="connsiteX2836" fmla="*/ 5367311 w 6285685"/>
              <a:gd name="connsiteY2836" fmla="*/ 3275225 h 6857076"/>
              <a:gd name="connsiteX2837" fmla="*/ 5232198 w 6285685"/>
              <a:gd name="connsiteY2837" fmla="*/ 3155636 h 6857076"/>
              <a:gd name="connsiteX2838" fmla="*/ 4937016 w 6285685"/>
              <a:gd name="connsiteY2838" fmla="*/ 3145617 h 6857076"/>
              <a:gd name="connsiteX2839" fmla="*/ 5102167 w 6285685"/>
              <a:gd name="connsiteY2839" fmla="*/ 2774449 h 6857076"/>
              <a:gd name="connsiteX2840" fmla="*/ 4947072 w 6285685"/>
              <a:gd name="connsiteY2840" fmla="*/ 2816754 h 6857076"/>
              <a:gd name="connsiteX2841" fmla="*/ 4939433 w 6285685"/>
              <a:gd name="connsiteY2841" fmla="*/ 2839179 h 6857076"/>
              <a:gd name="connsiteX2842" fmla="*/ 5102167 w 6285685"/>
              <a:gd name="connsiteY2842" fmla="*/ 2774449 h 6857076"/>
              <a:gd name="connsiteX2843" fmla="*/ 5382433 w 6285685"/>
              <a:gd name="connsiteY2843" fmla="*/ 2679703 h 6857076"/>
              <a:gd name="connsiteX2844" fmla="*/ 5244839 w 6285685"/>
              <a:gd name="connsiteY2844" fmla="*/ 2829243 h 6857076"/>
              <a:gd name="connsiteX2845" fmla="*/ 5414915 w 6285685"/>
              <a:gd name="connsiteY2845" fmla="*/ 2672258 h 6857076"/>
              <a:gd name="connsiteX2846" fmla="*/ 5187178 w 6285685"/>
              <a:gd name="connsiteY2846" fmla="*/ 2669766 h 6857076"/>
              <a:gd name="connsiteX2847" fmla="*/ 5382433 w 6285685"/>
              <a:gd name="connsiteY2847" fmla="*/ 2679703 h 6857076"/>
              <a:gd name="connsiteX2848" fmla="*/ 5202268 w 6285685"/>
              <a:gd name="connsiteY2848" fmla="*/ 2637338 h 6857076"/>
              <a:gd name="connsiteX2849" fmla="*/ 4967065 w 6285685"/>
              <a:gd name="connsiteY2849" fmla="*/ 2749466 h 6857076"/>
              <a:gd name="connsiteX2850" fmla="*/ 4956949 w 6285685"/>
              <a:gd name="connsiteY2850" fmla="*/ 2804319 h 6857076"/>
              <a:gd name="connsiteX2851" fmla="*/ 5204739 w 6285685"/>
              <a:gd name="connsiteY2851" fmla="*/ 2744552 h 6857076"/>
              <a:gd name="connsiteX2852" fmla="*/ 4937076 w 6285685"/>
              <a:gd name="connsiteY2852" fmla="*/ 2849116 h 6857076"/>
              <a:gd name="connsiteX2853" fmla="*/ 4851940 w 6285685"/>
              <a:gd name="connsiteY2853" fmla="*/ 2933905 h 6857076"/>
              <a:gd name="connsiteX2854" fmla="*/ 5317431 w 6285685"/>
              <a:gd name="connsiteY2854" fmla="*/ 2831654 h 6857076"/>
              <a:gd name="connsiteX2855" fmla="*/ 5454961 w 6285685"/>
              <a:gd name="connsiteY2855" fmla="*/ 2659710 h 6857076"/>
              <a:gd name="connsiteX2856" fmla="*/ 5202268 w 6285685"/>
              <a:gd name="connsiteY2856" fmla="*/ 2637338 h 6857076"/>
              <a:gd name="connsiteX2857" fmla="*/ 4962097 w 6285685"/>
              <a:gd name="connsiteY2857" fmla="*/ 3023618 h 6857076"/>
              <a:gd name="connsiteX2858" fmla="*/ 4984528 w 6285685"/>
              <a:gd name="connsiteY2858" fmla="*/ 3041015 h 6857076"/>
              <a:gd name="connsiteX2859" fmla="*/ 5117089 w 6285685"/>
              <a:gd name="connsiteY2859" fmla="*/ 3016092 h 6857076"/>
              <a:gd name="connsiteX2860" fmla="*/ 4962097 w 6285685"/>
              <a:gd name="connsiteY2860" fmla="*/ 3023618 h 6857076"/>
              <a:gd name="connsiteX2861" fmla="*/ 5369847 w 6285685"/>
              <a:gd name="connsiteY2861" fmla="*/ 2991250 h 6857076"/>
              <a:gd name="connsiteX2862" fmla="*/ 5234750 w 6285685"/>
              <a:gd name="connsiteY2862" fmla="*/ 3093376 h 6857076"/>
              <a:gd name="connsiteX2863" fmla="*/ 5399836 w 6285685"/>
              <a:gd name="connsiteY2863" fmla="*/ 2988758 h 6857076"/>
              <a:gd name="connsiteX2864" fmla="*/ 5184746 w 6285685"/>
              <a:gd name="connsiteY2864" fmla="*/ 2926460 h 6857076"/>
              <a:gd name="connsiteX2865" fmla="*/ 5369847 w 6285685"/>
              <a:gd name="connsiteY2865" fmla="*/ 2991250 h 6857076"/>
              <a:gd name="connsiteX2866" fmla="*/ 5177182 w 6285685"/>
              <a:gd name="connsiteY2866" fmla="*/ 2904029 h 6857076"/>
              <a:gd name="connsiteX2867" fmla="*/ 4886974 w 6285685"/>
              <a:gd name="connsiteY2867" fmla="*/ 2961299 h 6857076"/>
              <a:gd name="connsiteX2868" fmla="*/ 4947013 w 6285685"/>
              <a:gd name="connsiteY2868" fmla="*/ 3008648 h 6857076"/>
              <a:gd name="connsiteX2869" fmla="*/ 5212319 w 6285685"/>
              <a:gd name="connsiteY2869" fmla="*/ 3008648 h 6857076"/>
              <a:gd name="connsiteX2870" fmla="*/ 4979598 w 6285685"/>
              <a:gd name="connsiteY2870" fmla="*/ 3055926 h 6857076"/>
              <a:gd name="connsiteX2871" fmla="*/ 4949548 w 6285685"/>
              <a:gd name="connsiteY2871" fmla="*/ 3115748 h 6857076"/>
              <a:gd name="connsiteX2872" fmla="*/ 5249812 w 6285685"/>
              <a:gd name="connsiteY2872" fmla="*/ 3113310 h 6857076"/>
              <a:gd name="connsiteX2873" fmla="*/ 5429929 w 6285685"/>
              <a:gd name="connsiteY2873" fmla="*/ 2993667 h 6857076"/>
              <a:gd name="connsiteX2874" fmla="*/ 5177182 w 6285685"/>
              <a:gd name="connsiteY2874" fmla="*/ 2904029 h 6857076"/>
              <a:gd name="connsiteX2875" fmla="*/ 4859460 w 6285685"/>
              <a:gd name="connsiteY2875" fmla="*/ 2672258 h 6857076"/>
              <a:gd name="connsiteX2876" fmla="*/ 4881891 w 6285685"/>
              <a:gd name="connsiteY2876" fmla="*/ 2674794 h 6857076"/>
              <a:gd name="connsiteX2877" fmla="*/ 5007051 w 6285685"/>
              <a:gd name="connsiteY2877" fmla="*/ 2587573 h 6857076"/>
              <a:gd name="connsiteX2878" fmla="*/ 4859460 w 6285685"/>
              <a:gd name="connsiteY2878" fmla="*/ 2672258 h 6857076"/>
              <a:gd name="connsiteX2879" fmla="*/ 5082115 w 6285685"/>
              <a:gd name="connsiteY2879" fmla="*/ 2457982 h 6857076"/>
              <a:gd name="connsiteX2880" fmla="*/ 5284732 w 6285685"/>
              <a:gd name="connsiteY2880" fmla="*/ 2388170 h 6857076"/>
              <a:gd name="connsiteX2881" fmla="*/ 5164601 w 6285685"/>
              <a:gd name="connsiteY2881" fmla="*/ 2590011 h 6857076"/>
              <a:gd name="connsiteX2882" fmla="*/ 5314896 w 6285685"/>
              <a:gd name="connsiteY2882" fmla="*/ 2360825 h 6857076"/>
              <a:gd name="connsiteX2883" fmla="*/ 5082115 w 6285685"/>
              <a:gd name="connsiteY2883" fmla="*/ 2457982 h 6857076"/>
              <a:gd name="connsiteX2884" fmla="*/ 4759322 w 6285685"/>
              <a:gd name="connsiteY2884" fmla="*/ 2677281 h 6857076"/>
              <a:gd name="connsiteX2885" fmla="*/ 4834385 w 6285685"/>
              <a:gd name="connsiteY2885" fmla="*/ 2674734 h 6857076"/>
              <a:gd name="connsiteX2886" fmla="*/ 5124647 w 6285685"/>
              <a:gd name="connsiteY2886" fmla="*/ 2510289 h 6857076"/>
              <a:gd name="connsiteX2887" fmla="*/ 4896851 w 6285685"/>
              <a:gd name="connsiteY2887" fmla="*/ 2687228 h 6857076"/>
              <a:gd name="connsiteX2888" fmla="*/ 4964508 w 6285685"/>
              <a:gd name="connsiteY2888" fmla="*/ 2729587 h 6857076"/>
              <a:gd name="connsiteX2889" fmla="*/ 5232258 w 6285685"/>
              <a:gd name="connsiteY2889" fmla="*/ 2592541 h 6857076"/>
              <a:gd name="connsiteX2890" fmla="*/ 5357314 w 6285685"/>
              <a:gd name="connsiteY2890" fmla="*/ 2328402 h 6857076"/>
              <a:gd name="connsiteX2891" fmla="*/ 4759322 w 6285685"/>
              <a:gd name="connsiteY2891" fmla="*/ 2677281 h 6857076"/>
              <a:gd name="connsiteX2892" fmla="*/ 4444071 w 6285685"/>
              <a:gd name="connsiteY2892" fmla="*/ 4187181 h 6857076"/>
              <a:gd name="connsiteX2893" fmla="*/ 4429008 w 6285685"/>
              <a:gd name="connsiteY2893" fmla="*/ 4020243 h 6857076"/>
              <a:gd name="connsiteX2894" fmla="*/ 4398997 w 6285685"/>
              <a:gd name="connsiteY2894" fmla="*/ 3985285 h 6857076"/>
              <a:gd name="connsiteX2895" fmla="*/ 4444071 w 6285685"/>
              <a:gd name="connsiteY2895" fmla="*/ 4187181 h 6857076"/>
              <a:gd name="connsiteX2896" fmla="*/ 4466497 w 6285685"/>
              <a:gd name="connsiteY2896" fmla="*/ 4421374 h 6857076"/>
              <a:gd name="connsiteX2897" fmla="*/ 4356426 w 6285685"/>
              <a:gd name="connsiteY2897" fmla="*/ 4301785 h 6857076"/>
              <a:gd name="connsiteX2898" fmla="*/ 4466497 w 6285685"/>
              <a:gd name="connsiteY2898" fmla="*/ 4446292 h 6857076"/>
              <a:gd name="connsiteX2899" fmla="*/ 4559136 w 6285685"/>
              <a:gd name="connsiteY2899" fmla="*/ 4294335 h 6857076"/>
              <a:gd name="connsiteX2900" fmla="*/ 4466497 w 6285685"/>
              <a:gd name="connsiteY2900" fmla="*/ 4421374 h 6857076"/>
              <a:gd name="connsiteX2901" fmla="*/ 4459058 w 6285685"/>
              <a:gd name="connsiteY2901" fmla="*/ 4311744 h 6857076"/>
              <a:gd name="connsiteX2902" fmla="*/ 4391439 w 6285685"/>
              <a:gd name="connsiteY2902" fmla="*/ 4022736 h 6857076"/>
              <a:gd name="connsiteX2903" fmla="*/ 4328908 w 6285685"/>
              <a:gd name="connsiteY2903" fmla="*/ 4070014 h 6857076"/>
              <a:gd name="connsiteX2904" fmla="*/ 4336374 w 6285685"/>
              <a:gd name="connsiteY2904" fmla="*/ 4351610 h 6857076"/>
              <a:gd name="connsiteX2905" fmla="*/ 4468994 w 6285685"/>
              <a:gd name="connsiteY2905" fmla="*/ 4476168 h 6857076"/>
              <a:gd name="connsiteX2906" fmla="*/ 4589066 w 6285685"/>
              <a:gd name="connsiteY2906" fmla="*/ 4354162 h 6857076"/>
              <a:gd name="connsiteX2907" fmla="*/ 4546648 w 6285685"/>
              <a:gd name="connsiteY2907" fmla="*/ 4057639 h 6857076"/>
              <a:gd name="connsiteX2908" fmla="*/ 4446563 w 6285685"/>
              <a:gd name="connsiteY2908" fmla="*/ 4027769 h 6857076"/>
              <a:gd name="connsiteX2909" fmla="*/ 4459058 w 6285685"/>
              <a:gd name="connsiteY2909" fmla="*/ 4311744 h 6857076"/>
              <a:gd name="connsiteX2910" fmla="*/ 2718597 w 6285685"/>
              <a:gd name="connsiteY2910" fmla="*/ 3697456 h 6857076"/>
              <a:gd name="connsiteX2911" fmla="*/ 2690633 w 6285685"/>
              <a:gd name="connsiteY2911" fmla="*/ 3688062 h 6857076"/>
              <a:gd name="connsiteX2912" fmla="*/ 2666394 w 6285685"/>
              <a:gd name="connsiteY2912" fmla="*/ 3698390 h 6857076"/>
              <a:gd name="connsiteX2913" fmla="*/ 2651912 w 6285685"/>
              <a:gd name="connsiteY2913" fmla="*/ 3725219 h 6857076"/>
              <a:gd name="connsiteX2914" fmla="*/ 2661811 w 6285685"/>
              <a:gd name="connsiteY2914" fmla="*/ 3754568 h 6857076"/>
              <a:gd name="connsiteX2915" fmla="*/ 2685779 w 6285685"/>
              <a:gd name="connsiteY2915" fmla="*/ 3746558 h 6857076"/>
              <a:gd name="connsiteX2916" fmla="*/ 2691681 w 6285685"/>
              <a:gd name="connsiteY2916" fmla="*/ 3724622 h 6857076"/>
              <a:gd name="connsiteX2917" fmla="*/ 2712635 w 6285685"/>
              <a:gd name="connsiteY2917" fmla="*/ 3718209 h 6857076"/>
              <a:gd name="connsiteX2918" fmla="*/ 2718597 w 6285685"/>
              <a:gd name="connsiteY2918" fmla="*/ 3697456 h 6857076"/>
              <a:gd name="connsiteX2919" fmla="*/ 2697551 w 6285685"/>
              <a:gd name="connsiteY2919" fmla="*/ 3794434 h 6857076"/>
              <a:gd name="connsiteX2920" fmla="*/ 2707601 w 6285685"/>
              <a:gd name="connsiteY2920" fmla="*/ 3805875 h 6857076"/>
              <a:gd name="connsiteX2921" fmla="*/ 2739133 w 6285685"/>
              <a:gd name="connsiteY2921" fmla="*/ 3831168 h 6857076"/>
              <a:gd name="connsiteX2922" fmla="*/ 2797749 w 6285685"/>
              <a:gd name="connsiteY2922" fmla="*/ 3775049 h 6857076"/>
              <a:gd name="connsiteX2923" fmla="*/ 2769416 w 6285685"/>
              <a:gd name="connsiteY2923" fmla="*/ 3740635 h 6857076"/>
              <a:gd name="connsiteX2924" fmla="*/ 2744764 w 6285685"/>
              <a:gd name="connsiteY2924" fmla="*/ 3711910 h 6857076"/>
              <a:gd name="connsiteX2925" fmla="*/ 2757980 w 6285685"/>
              <a:gd name="connsiteY2925" fmla="*/ 3689050 h 6857076"/>
              <a:gd name="connsiteX2926" fmla="*/ 2747202 w 6285685"/>
              <a:gd name="connsiteY2926" fmla="*/ 3685450 h 6857076"/>
              <a:gd name="connsiteX2927" fmla="*/ 2721187 w 6285685"/>
              <a:gd name="connsiteY2927" fmla="*/ 3717509 h 6857076"/>
              <a:gd name="connsiteX2928" fmla="*/ 2763763 w 6285685"/>
              <a:gd name="connsiteY2928" fmla="*/ 3772009 h 6857076"/>
              <a:gd name="connsiteX2929" fmla="*/ 2757861 w 6285685"/>
              <a:gd name="connsiteY2929" fmla="*/ 3778302 h 6857076"/>
              <a:gd name="connsiteX2930" fmla="*/ 2716219 w 6285685"/>
              <a:gd name="connsiteY2930" fmla="*/ 3729764 h 6857076"/>
              <a:gd name="connsiteX2931" fmla="*/ 2697491 w 6285685"/>
              <a:gd name="connsiteY2931" fmla="*/ 3730872 h 6857076"/>
              <a:gd name="connsiteX2932" fmla="*/ 2693071 w 6285685"/>
              <a:gd name="connsiteY2932" fmla="*/ 3739369 h 6857076"/>
              <a:gd name="connsiteX2933" fmla="*/ 2699267 w 6285685"/>
              <a:gd name="connsiteY2933" fmla="*/ 3752076 h 6857076"/>
              <a:gd name="connsiteX2934" fmla="*/ 2744063 w 6285685"/>
              <a:gd name="connsiteY2934" fmla="*/ 3792002 h 6857076"/>
              <a:gd name="connsiteX2935" fmla="*/ 2737710 w 6285685"/>
              <a:gd name="connsiteY2935" fmla="*/ 3797692 h 6857076"/>
              <a:gd name="connsiteX2936" fmla="*/ 2683617 w 6285685"/>
              <a:gd name="connsiteY2936" fmla="*/ 3754937 h 6857076"/>
              <a:gd name="connsiteX2937" fmla="*/ 2651635 w 6285685"/>
              <a:gd name="connsiteY2937" fmla="*/ 3781636 h 6857076"/>
              <a:gd name="connsiteX2938" fmla="*/ 2655344 w 6285685"/>
              <a:gd name="connsiteY2938" fmla="*/ 3792061 h 6857076"/>
              <a:gd name="connsiteX2939" fmla="*/ 2668164 w 6285685"/>
              <a:gd name="connsiteY2939" fmla="*/ 3780409 h 6857076"/>
              <a:gd name="connsiteX2940" fmla="*/ 2697551 w 6285685"/>
              <a:gd name="connsiteY2940" fmla="*/ 3794434 h 6857076"/>
              <a:gd name="connsiteX2941" fmla="*/ 3415137 w 6285685"/>
              <a:gd name="connsiteY2941" fmla="*/ 4396195 h 6857076"/>
              <a:gd name="connsiteX2942" fmla="*/ 2797809 w 6285685"/>
              <a:gd name="connsiteY2942" fmla="*/ 3804279 h 6857076"/>
              <a:gd name="connsiteX2943" fmla="*/ 2766103 w 6285685"/>
              <a:gd name="connsiteY2943" fmla="*/ 3834985 h 6857076"/>
              <a:gd name="connsiteX2944" fmla="*/ 3350614 w 6285685"/>
              <a:gd name="connsiteY2944" fmla="*/ 4451651 h 6857076"/>
              <a:gd name="connsiteX2945" fmla="*/ 3348507 w 6285685"/>
              <a:gd name="connsiteY2945" fmla="*/ 4437061 h 6857076"/>
              <a:gd name="connsiteX2946" fmla="*/ 3365584 w 6285685"/>
              <a:gd name="connsiteY2946" fmla="*/ 4404476 h 6857076"/>
              <a:gd name="connsiteX2947" fmla="*/ 3395454 w 6285685"/>
              <a:gd name="connsiteY2947" fmla="*/ 4391770 h 6857076"/>
              <a:gd name="connsiteX2948" fmla="*/ 3415137 w 6285685"/>
              <a:gd name="connsiteY2948" fmla="*/ 4396195 h 6857076"/>
              <a:gd name="connsiteX2949" fmla="*/ 3478369 w 6285685"/>
              <a:gd name="connsiteY2949" fmla="*/ 4564105 h 6857076"/>
              <a:gd name="connsiteX2950" fmla="*/ 3527803 w 6285685"/>
              <a:gd name="connsiteY2950" fmla="*/ 4613447 h 6857076"/>
              <a:gd name="connsiteX2951" fmla="*/ 3577237 w 6285685"/>
              <a:gd name="connsiteY2951" fmla="*/ 4564105 h 6857076"/>
              <a:gd name="connsiteX2952" fmla="*/ 3527803 w 6285685"/>
              <a:gd name="connsiteY2952" fmla="*/ 4514883 h 6857076"/>
              <a:gd name="connsiteX2953" fmla="*/ 3478369 w 6285685"/>
              <a:gd name="connsiteY2953" fmla="*/ 4564105 h 6857076"/>
              <a:gd name="connsiteX2954" fmla="*/ 3813607 w 6285685"/>
              <a:gd name="connsiteY2954" fmla="*/ 4752583 h 6857076"/>
              <a:gd name="connsiteX2955" fmla="*/ 3713800 w 6285685"/>
              <a:gd name="connsiteY2955" fmla="*/ 4850615 h 6857076"/>
              <a:gd name="connsiteX2956" fmla="*/ 3715733 w 6285685"/>
              <a:gd name="connsiteY2956" fmla="*/ 4862990 h 6857076"/>
              <a:gd name="connsiteX2957" fmla="*/ 3728205 w 6285685"/>
              <a:gd name="connsiteY2957" fmla="*/ 4865157 h 6857076"/>
              <a:gd name="connsiteX2958" fmla="*/ 3828127 w 6285685"/>
              <a:gd name="connsiteY2958" fmla="*/ 4767157 h 6857076"/>
              <a:gd name="connsiteX2959" fmla="*/ 3825988 w 6285685"/>
              <a:gd name="connsiteY2959" fmla="*/ 4754690 h 6857076"/>
              <a:gd name="connsiteX2960" fmla="*/ 3813607 w 6285685"/>
              <a:gd name="connsiteY2960" fmla="*/ 4752583 h 6857076"/>
              <a:gd name="connsiteX2961" fmla="*/ 3423749 w 6285685"/>
              <a:gd name="connsiteY2961" fmla="*/ 4409624 h 6857076"/>
              <a:gd name="connsiteX2962" fmla="*/ 3395742 w 6285685"/>
              <a:gd name="connsiteY2962" fmla="*/ 4400230 h 6857076"/>
              <a:gd name="connsiteX2963" fmla="*/ 3371486 w 6285685"/>
              <a:gd name="connsiteY2963" fmla="*/ 4410552 h 6857076"/>
              <a:gd name="connsiteX2964" fmla="*/ 3357064 w 6285685"/>
              <a:gd name="connsiteY2964" fmla="*/ 4437349 h 6857076"/>
              <a:gd name="connsiteX2965" fmla="*/ 3366968 w 6285685"/>
              <a:gd name="connsiteY2965" fmla="*/ 4466676 h 6857076"/>
              <a:gd name="connsiteX2966" fmla="*/ 3390931 w 6285685"/>
              <a:gd name="connsiteY2966" fmla="*/ 4458672 h 6857076"/>
              <a:gd name="connsiteX2967" fmla="*/ 3396839 w 6285685"/>
              <a:gd name="connsiteY2967" fmla="*/ 4436724 h 6857076"/>
              <a:gd name="connsiteX2968" fmla="*/ 3417728 w 6285685"/>
              <a:gd name="connsiteY2968" fmla="*/ 4430377 h 6857076"/>
              <a:gd name="connsiteX2969" fmla="*/ 3423749 w 6285685"/>
              <a:gd name="connsiteY2969" fmla="*/ 4409624 h 6857076"/>
              <a:gd name="connsiteX2970" fmla="*/ 3402703 w 6285685"/>
              <a:gd name="connsiteY2970" fmla="*/ 4506607 h 6857076"/>
              <a:gd name="connsiteX2971" fmla="*/ 3412759 w 6285685"/>
              <a:gd name="connsiteY2971" fmla="*/ 4517983 h 6857076"/>
              <a:gd name="connsiteX2972" fmla="*/ 3444226 w 6285685"/>
              <a:gd name="connsiteY2972" fmla="*/ 4543298 h 6857076"/>
              <a:gd name="connsiteX2973" fmla="*/ 3502847 w 6285685"/>
              <a:gd name="connsiteY2973" fmla="*/ 4487212 h 6857076"/>
              <a:gd name="connsiteX2974" fmla="*/ 3474568 w 6285685"/>
              <a:gd name="connsiteY2974" fmla="*/ 4452802 h 6857076"/>
              <a:gd name="connsiteX2975" fmla="*/ 3449878 w 6285685"/>
              <a:gd name="connsiteY2975" fmla="*/ 4424078 h 6857076"/>
              <a:gd name="connsiteX2976" fmla="*/ 3463133 w 6285685"/>
              <a:gd name="connsiteY2976" fmla="*/ 4401164 h 6857076"/>
              <a:gd name="connsiteX2977" fmla="*/ 3452349 w 6285685"/>
              <a:gd name="connsiteY2977" fmla="*/ 4397640 h 6857076"/>
              <a:gd name="connsiteX2978" fmla="*/ 3426339 w 6285685"/>
              <a:gd name="connsiteY2978" fmla="*/ 4429676 h 6857076"/>
              <a:gd name="connsiteX2979" fmla="*/ 3468937 w 6285685"/>
              <a:gd name="connsiteY2979" fmla="*/ 4484177 h 6857076"/>
              <a:gd name="connsiteX2980" fmla="*/ 3463013 w 6285685"/>
              <a:gd name="connsiteY2980" fmla="*/ 4490492 h 6857076"/>
              <a:gd name="connsiteX2981" fmla="*/ 3421365 w 6285685"/>
              <a:gd name="connsiteY2981" fmla="*/ 4441932 h 6857076"/>
              <a:gd name="connsiteX2982" fmla="*/ 3402643 w 6285685"/>
              <a:gd name="connsiteY2982" fmla="*/ 4442985 h 6857076"/>
              <a:gd name="connsiteX2983" fmla="*/ 3398223 w 6285685"/>
              <a:gd name="connsiteY2983" fmla="*/ 4451532 h 6857076"/>
              <a:gd name="connsiteX2984" fmla="*/ 3404419 w 6285685"/>
              <a:gd name="connsiteY2984" fmla="*/ 4464243 h 6857076"/>
              <a:gd name="connsiteX2985" fmla="*/ 3449216 w 6285685"/>
              <a:gd name="connsiteY2985" fmla="*/ 4504126 h 6857076"/>
              <a:gd name="connsiteX2986" fmla="*/ 3442868 w 6285685"/>
              <a:gd name="connsiteY2986" fmla="*/ 4509817 h 6857076"/>
              <a:gd name="connsiteX2987" fmla="*/ 3388770 w 6285685"/>
              <a:gd name="connsiteY2987" fmla="*/ 4467126 h 6857076"/>
              <a:gd name="connsiteX2988" fmla="*/ 3356793 w 6285685"/>
              <a:gd name="connsiteY2988" fmla="*/ 4493744 h 6857076"/>
              <a:gd name="connsiteX2989" fmla="*/ 3360496 w 6285685"/>
              <a:gd name="connsiteY2989" fmla="*/ 4504229 h 6857076"/>
              <a:gd name="connsiteX2990" fmla="*/ 3373316 w 6285685"/>
              <a:gd name="connsiteY2990" fmla="*/ 4492517 h 6857076"/>
              <a:gd name="connsiteX2991" fmla="*/ 3402703 w 6285685"/>
              <a:gd name="connsiteY2991" fmla="*/ 4506607 h 6857076"/>
              <a:gd name="connsiteX2992" fmla="*/ 2440976 w 6285685"/>
              <a:gd name="connsiteY2992" fmla="*/ 4913928 h 6857076"/>
              <a:gd name="connsiteX2993" fmla="*/ 2410812 w 6285685"/>
              <a:gd name="connsiteY2993" fmla="*/ 4943972 h 6857076"/>
              <a:gd name="connsiteX2994" fmla="*/ 2380703 w 6285685"/>
              <a:gd name="connsiteY2994" fmla="*/ 4913928 h 6857076"/>
              <a:gd name="connsiteX2995" fmla="*/ 2410812 w 6285685"/>
              <a:gd name="connsiteY2995" fmla="*/ 4883993 h 6857076"/>
              <a:gd name="connsiteX2996" fmla="*/ 2418702 w 6285685"/>
              <a:gd name="connsiteY2996" fmla="*/ 4885090 h 6857076"/>
              <a:gd name="connsiteX2997" fmla="*/ 2439982 w 6285685"/>
              <a:gd name="connsiteY2997" fmla="*/ 4906191 h 6857076"/>
              <a:gd name="connsiteX2998" fmla="*/ 2440976 w 6285685"/>
              <a:gd name="connsiteY2998" fmla="*/ 4913928 h 6857076"/>
              <a:gd name="connsiteX2999" fmla="*/ 3844867 w 6285685"/>
              <a:gd name="connsiteY2999" fmla="*/ 4913928 h 6857076"/>
              <a:gd name="connsiteX3000" fmla="*/ 3874976 w 6285685"/>
              <a:gd name="connsiteY3000" fmla="*/ 4943972 h 6857076"/>
              <a:gd name="connsiteX3001" fmla="*/ 3905134 w 6285685"/>
              <a:gd name="connsiteY3001" fmla="*/ 4913928 h 6857076"/>
              <a:gd name="connsiteX3002" fmla="*/ 3874976 w 6285685"/>
              <a:gd name="connsiteY3002" fmla="*/ 4883993 h 6857076"/>
              <a:gd name="connsiteX3003" fmla="*/ 3867136 w 6285685"/>
              <a:gd name="connsiteY3003" fmla="*/ 4885090 h 6857076"/>
              <a:gd name="connsiteX3004" fmla="*/ 3845861 w 6285685"/>
              <a:gd name="connsiteY3004" fmla="*/ 4906191 h 6857076"/>
              <a:gd name="connsiteX3005" fmla="*/ 3844867 w 6285685"/>
              <a:gd name="connsiteY3005" fmla="*/ 4913928 h 6857076"/>
              <a:gd name="connsiteX3006" fmla="*/ 3767426 w 6285685"/>
              <a:gd name="connsiteY3006" fmla="*/ 4856035 h 6857076"/>
              <a:gd name="connsiteX3007" fmla="*/ 3816865 w 6285685"/>
              <a:gd name="connsiteY3007" fmla="*/ 4905414 h 6857076"/>
              <a:gd name="connsiteX3008" fmla="*/ 3866305 w 6285685"/>
              <a:gd name="connsiteY3008" fmla="*/ 4856035 h 6857076"/>
              <a:gd name="connsiteX3009" fmla="*/ 3816865 w 6285685"/>
              <a:gd name="connsiteY3009" fmla="*/ 4806828 h 6857076"/>
              <a:gd name="connsiteX3010" fmla="*/ 3793891 w 6285685"/>
              <a:gd name="connsiteY3010" fmla="*/ 4812562 h 6857076"/>
              <a:gd name="connsiteX3011" fmla="*/ 3773453 w 6285685"/>
              <a:gd name="connsiteY3011" fmla="*/ 4832610 h 6857076"/>
              <a:gd name="connsiteX3012" fmla="*/ 3767426 w 6285685"/>
              <a:gd name="connsiteY3012" fmla="*/ 4856035 h 6857076"/>
              <a:gd name="connsiteX3013" fmla="*/ 3707001 w 6285685"/>
              <a:gd name="connsiteY3013" fmla="*/ 4816825 h 6857076"/>
              <a:gd name="connsiteX3014" fmla="*/ 3728319 w 6285685"/>
              <a:gd name="connsiteY3014" fmla="*/ 4824269 h 6857076"/>
              <a:gd name="connsiteX3015" fmla="*/ 3782065 w 6285685"/>
              <a:gd name="connsiteY3015" fmla="*/ 4771523 h 6857076"/>
              <a:gd name="connsiteX3016" fmla="*/ 3774772 w 6285685"/>
              <a:gd name="connsiteY3016" fmla="*/ 4747105 h 6857076"/>
              <a:gd name="connsiteX3017" fmla="*/ 3584258 w 6285685"/>
              <a:gd name="connsiteY3017" fmla="*/ 4577593 h 6857076"/>
              <a:gd name="connsiteX3018" fmla="*/ 3542496 w 6285685"/>
              <a:gd name="connsiteY3018" fmla="*/ 4620115 h 6857076"/>
              <a:gd name="connsiteX3019" fmla="*/ 3707001 w 6285685"/>
              <a:gd name="connsiteY3019" fmla="*/ 4816825 h 6857076"/>
              <a:gd name="connsiteX3020" fmla="*/ 2578782 w 6285685"/>
              <a:gd name="connsiteY3020" fmla="*/ 4816825 h 6857076"/>
              <a:gd name="connsiteX3021" fmla="*/ 2557464 w 6285685"/>
              <a:gd name="connsiteY3021" fmla="*/ 4824269 h 6857076"/>
              <a:gd name="connsiteX3022" fmla="*/ 2503778 w 6285685"/>
              <a:gd name="connsiteY3022" fmla="*/ 4771523 h 6857076"/>
              <a:gd name="connsiteX3023" fmla="*/ 2511071 w 6285685"/>
              <a:gd name="connsiteY3023" fmla="*/ 4747105 h 6857076"/>
              <a:gd name="connsiteX3024" fmla="*/ 2701585 w 6285685"/>
              <a:gd name="connsiteY3024" fmla="*/ 4577593 h 6857076"/>
              <a:gd name="connsiteX3025" fmla="*/ 2743281 w 6285685"/>
              <a:gd name="connsiteY3025" fmla="*/ 4620115 h 6857076"/>
              <a:gd name="connsiteX3026" fmla="*/ 2578782 w 6285685"/>
              <a:gd name="connsiteY3026" fmla="*/ 4816825 h 6857076"/>
              <a:gd name="connsiteX3027" fmla="*/ 2518352 w 6285685"/>
              <a:gd name="connsiteY3027" fmla="*/ 4856035 h 6857076"/>
              <a:gd name="connsiteX3028" fmla="*/ 2468918 w 6285685"/>
              <a:gd name="connsiteY3028" fmla="*/ 4905414 h 6857076"/>
              <a:gd name="connsiteX3029" fmla="*/ 2419484 w 6285685"/>
              <a:gd name="connsiteY3029" fmla="*/ 4856035 h 6857076"/>
              <a:gd name="connsiteX3030" fmla="*/ 2468918 w 6285685"/>
              <a:gd name="connsiteY3030" fmla="*/ 4806828 h 6857076"/>
              <a:gd name="connsiteX3031" fmla="*/ 2491892 w 6285685"/>
              <a:gd name="connsiteY3031" fmla="*/ 4812562 h 6857076"/>
              <a:gd name="connsiteX3032" fmla="*/ 2512390 w 6285685"/>
              <a:gd name="connsiteY3032" fmla="*/ 4832610 h 6857076"/>
              <a:gd name="connsiteX3033" fmla="*/ 2518352 w 6285685"/>
              <a:gd name="connsiteY3033" fmla="*/ 4856035 h 6857076"/>
              <a:gd name="connsiteX3034" fmla="*/ 2472171 w 6285685"/>
              <a:gd name="connsiteY3034" fmla="*/ 4752583 h 6857076"/>
              <a:gd name="connsiteX3035" fmla="*/ 2572038 w 6285685"/>
              <a:gd name="connsiteY3035" fmla="*/ 4850615 h 6857076"/>
              <a:gd name="connsiteX3036" fmla="*/ 2570056 w 6285685"/>
              <a:gd name="connsiteY3036" fmla="*/ 4862990 h 6857076"/>
              <a:gd name="connsiteX3037" fmla="*/ 2557578 w 6285685"/>
              <a:gd name="connsiteY3037" fmla="*/ 4865157 h 6857076"/>
              <a:gd name="connsiteX3038" fmla="*/ 2457716 w 6285685"/>
              <a:gd name="connsiteY3038" fmla="*/ 4767157 h 6857076"/>
              <a:gd name="connsiteX3039" fmla="*/ 2459796 w 6285685"/>
              <a:gd name="connsiteY3039" fmla="*/ 4754690 h 6857076"/>
              <a:gd name="connsiteX3040" fmla="*/ 2472171 w 6285685"/>
              <a:gd name="connsiteY3040" fmla="*/ 4752583 h 6857076"/>
              <a:gd name="connsiteX3041" fmla="*/ 2807474 w 6285685"/>
              <a:gd name="connsiteY3041" fmla="*/ 4564105 h 6857076"/>
              <a:gd name="connsiteX3042" fmla="*/ 2757980 w 6285685"/>
              <a:gd name="connsiteY3042" fmla="*/ 4613447 h 6857076"/>
              <a:gd name="connsiteX3043" fmla="*/ 2708601 w 6285685"/>
              <a:gd name="connsiteY3043" fmla="*/ 4564105 h 6857076"/>
              <a:gd name="connsiteX3044" fmla="*/ 2757980 w 6285685"/>
              <a:gd name="connsiteY3044" fmla="*/ 4514883 h 6857076"/>
              <a:gd name="connsiteX3045" fmla="*/ 2807474 w 6285685"/>
              <a:gd name="connsiteY3045" fmla="*/ 4564105 h 6857076"/>
              <a:gd name="connsiteX3046" fmla="*/ 2862094 w 6285685"/>
              <a:gd name="connsiteY3046" fmla="*/ 4409624 h 6857076"/>
              <a:gd name="connsiteX3047" fmla="*/ 2890036 w 6285685"/>
              <a:gd name="connsiteY3047" fmla="*/ 4400230 h 6857076"/>
              <a:gd name="connsiteX3048" fmla="*/ 2914351 w 6285685"/>
              <a:gd name="connsiteY3048" fmla="*/ 4410552 h 6857076"/>
              <a:gd name="connsiteX3049" fmla="*/ 2928773 w 6285685"/>
              <a:gd name="connsiteY3049" fmla="*/ 4437349 h 6857076"/>
              <a:gd name="connsiteX3050" fmla="*/ 2918880 w 6285685"/>
              <a:gd name="connsiteY3050" fmla="*/ 4466676 h 6857076"/>
              <a:gd name="connsiteX3051" fmla="*/ 2894907 w 6285685"/>
              <a:gd name="connsiteY3051" fmla="*/ 4458672 h 6857076"/>
              <a:gd name="connsiteX3052" fmla="*/ 2889004 w 6285685"/>
              <a:gd name="connsiteY3052" fmla="*/ 4436724 h 6857076"/>
              <a:gd name="connsiteX3053" fmla="*/ 2868056 w 6285685"/>
              <a:gd name="connsiteY3053" fmla="*/ 4430377 h 6857076"/>
              <a:gd name="connsiteX3054" fmla="*/ 2862094 w 6285685"/>
              <a:gd name="connsiteY3054" fmla="*/ 4409624 h 6857076"/>
              <a:gd name="connsiteX3055" fmla="*/ 2883140 w 6285685"/>
              <a:gd name="connsiteY3055" fmla="*/ 4506607 h 6857076"/>
              <a:gd name="connsiteX3056" fmla="*/ 2873024 w 6285685"/>
              <a:gd name="connsiteY3056" fmla="*/ 4517983 h 6857076"/>
              <a:gd name="connsiteX3057" fmla="*/ 2841552 w 6285685"/>
              <a:gd name="connsiteY3057" fmla="*/ 4543298 h 6857076"/>
              <a:gd name="connsiteX3058" fmla="*/ 2782882 w 6285685"/>
              <a:gd name="connsiteY3058" fmla="*/ 4487212 h 6857076"/>
              <a:gd name="connsiteX3059" fmla="*/ 2811275 w 6285685"/>
              <a:gd name="connsiteY3059" fmla="*/ 4452802 h 6857076"/>
              <a:gd name="connsiteX3060" fmla="*/ 2835921 w 6285685"/>
              <a:gd name="connsiteY3060" fmla="*/ 4424078 h 6857076"/>
              <a:gd name="connsiteX3061" fmla="*/ 2822716 w 6285685"/>
              <a:gd name="connsiteY3061" fmla="*/ 4401164 h 6857076"/>
              <a:gd name="connsiteX3062" fmla="*/ 2833429 w 6285685"/>
              <a:gd name="connsiteY3062" fmla="*/ 4397640 h 6857076"/>
              <a:gd name="connsiteX3063" fmla="*/ 2859438 w 6285685"/>
              <a:gd name="connsiteY3063" fmla="*/ 4429676 h 6857076"/>
              <a:gd name="connsiteX3064" fmla="*/ 2816862 w 6285685"/>
              <a:gd name="connsiteY3064" fmla="*/ 4484177 h 6857076"/>
              <a:gd name="connsiteX3065" fmla="*/ 2822825 w 6285685"/>
              <a:gd name="connsiteY3065" fmla="*/ 4490492 h 6857076"/>
              <a:gd name="connsiteX3066" fmla="*/ 2864412 w 6285685"/>
              <a:gd name="connsiteY3066" fmla="*/ 4441932 h 6857076"/>
              <a:gd name="connsiteX3067" fmla="*/ 2883200 w 6285685"/>
              <a:gd name="connsiteY3067" fmla="*/ 4442985 h 6857076"/>
              <a:gd name="connsiteX3068" fmla="*/ 2887565 w 6285685"/>
              <a:gd name="connsiteY3068" fmla="*/ 4451532 h 6857076"/>
              <a:gd name="connsiteX3069" fmla="*/ 2881424 w 6285685"/>
              <a:gd name="connsiteY3069" fmla="*/ 4464243 h 6857076"/>
              <a:gd name="connsiteX3070" fmla="*/ 2836622 w 6285685"/>
              <a:gd name="connsiteY3070" fmla="*/ 4504126 h 6857076"/>
              <a:gd name="connsiteX3071" fmla="*/ 2842975 w 6285685"/>
              <a:gd name="connsiteY3071" fmla="*/ 4509817 h 6857076"/>
              <a:gd name="connsiteX3072" fmla="*/ 2897052 w 6285685"/>
              <a:gd name="connsiteY3072" fmla="*/ 4467126 h 6857076"/>
              <a:gd name="connsiteX3073" fmla="*/ 2928991 w 6285685"/>
              <a:gd name="connsiteY3073" fmla="*/ 4493744 h 6857076"/>
              <a:gd name="connsiteX3074" fmla="*/ 2925342 w 6285685"/>
              <a:gd name="connsiteY3074" fmla="*/ 4504229 h 6857076"/>
              <a:gd name="connsiteX3075" fmla="*/ 2912521 w 6285685"/>
              <a:gd name="connsiteY3075" fmla="*/ 4492517 h 6857076"/>
              <a:gd name="connsiteX3076" fmla="*/ 2883140 w 6285685"/>
              <a:gd name="connsiteY3076" fmla="*/ 4506607 h 6857076"/>
              <a:gd name="connsiteX3077" fmla="*/ 3567186 w 6285685"/>
              <a:gd name="connsiteY3077" fmla="*/ 3697456 h 6857076"/>
              <a:gd name="connsiteX3078" fmla="*/ 3595210 w 6285685"/>
              <a:gd name="connsiteY3078" fmla="*/ 3688062 h 6857076"/>
              <a:gd name="connsiteX3079" fmla="*/ 3619509 w 6285685"/>
              <a:gd name="connsiteY3079" fmla="*/ 3698390 h 6857076"/>
              <a:gd name="connsiteX3080" fmla="*/ 3633871 w 6285685"/>
              <a:gd name="connsiteY3080" fmla="*/ 3725219 h 6857076"/>
              <a:gd name="connsiteX3081" fmla="*/ 3624027 w 6285685"/>
              <a:gd name="connsiteY3081" fmla="*/ 3754568 h 6857076"/>
              <a:gd name="connsiteX3082" fmla="*/ 3600065 w 6285685"/>
              <a:gd name="connsiteY3082" fmla="*/ 3746558 h 6857076"/>
              <a:gd name="connsiteX3083" fmla="*/ 3594157 w 6285685"/>
              <a:gd name="connsiteY3083" fmla="*/ 3724622 h 6857076"/>
              <a:gd name="connsiteX3084" fmla="*/ 3573208 w 6285685"/>
              <a:gd name="connsiteY3084" fmla="*/ 3718209 h 6857076"/>
              <a:gd name="connsiteX3085" fmla="*/ 3567186 w 6285685"/>
              <a:gd name="connsiteY3085" fmla="*/ 3697456 h 6857076"/>
              <a:gd name="connsiteX3086" fmla="*/ 3588287 w 6285685"/>
              <a:gd name="connsiteY3086" fmla="*/ 3794434 h 6857076"/>
              <a:gd name="connsiteX3087" fmla="*/ 3578177 w 6285685"/>
              <a:gd name="connsiteY3087" fmla="*/ 3805875 h 6857076"/>
              <a:gd name="connsiteX3088" fmla="*/ 3546710 w 6285685"/>
              <a:gd name="connsiteY3088" fmla="*/ 3831168 h 6857076"/>
              <a:gd name="connsiteX3089" fmla="*/ 3488089 w 6285685"/>
              <a:gd name="connsiteY3089" fmla="*/ 3775049 h 6857076"/>
              <a:gd name="connsiteX3090" fmla="*/ 3516427 w 6285685"/>
              <a:gd name="connsiteY3090" fmla="*/ 3740635 h 6857076"/>
              <a:gd name="connsiteX3091" fmla="*/ 3541074 w 6285685"/>
              <a:gd name="connsiteY3091" fmla="*/ 3711910 h 6857076"/>
              <a:gd name="connsiteX3092" fmla="*/ 3527863 w 6285685"/>
              <a:gd name="connsiteY3092" fmla="*/ 3689050 h 6857076"/>
              <a:gd name="connsiteX3093" fmla="*/ 3538576 w 6285685"/>
              <a:gd name="connsiteY3093" fmla="*/ 3685450 h 6857076"/>
              <a:gd name="connsiteX3094" fmla="*/ 3564596 w 6285685"/>
              <a:gd name="connsiteY3094" fmla="*/ 3717509 h 6857076"/>
              <a:gd name="connsiteX3095" fmla="*/ 3522015 w 6285685"/>
              <a:gd name="connsiteY3095" fmla="*/ 3772009 h 6857076"/>
              <a:gd name="connsiteX3096" fmla="*/ 3527982 w 6285685"/>
              <a:gd name="connsiteY3096" fmla="*/ 3778302 h 6857076"/>
              <a:gd name="connsiteX3097" fmla="*/ 3569559 w 6285685"/>
              <a:gd name="connsiteY3097" fmla="*/ 3729764 h 6857076"/>
              <a:gd name="connsiteX3098" fmla="*/ 3588347 w 6285685"/>
              <a:gd name="connsiteY3098" fmla="*/ 3730872 h 6857076"/>
              <a:gd name="connsiteX3099" fmla="*/ 3592712 w 6285685"/>
              <a:gd name="connsiteY3099" fmla="*/ 3739369 h 6857076"/>
              <a:gd name="connsiteX3100" fmla="*/ 3586577 w 6285685"/>
              <a:gd name="connsiteY3100" fmla="*/ 3752076 h 6857076"/>
              <a:gd name="connsiteX3101" fmla="*/ 3541780 w 6285685"/>
              <a:gd name="connsiteY3101" fmla="*/ 3792002 h 6857076"/>
              <a:gd name="connsiteX3102" fmla="*/ 3548127 w 6285685"/>
              <a:gd name="connsiteY3102" fmla="*/ 3797692 h 6857076"/>
              <a:gd name="connsiteX3103" fmla="*/ 3602220 w 6285685"/>
              <a:gd name="connsiteY3103" fmla="*/ 3754937 h 6857076"/>
              <a:gd name="connsiteX3104" fmla="*/ 3634143 w 6285685"/>
              <a:gd name="connsiteY3104" fmla="*/ 3781636 h 6857076"/>
              <a:gd name="connsiteX3105" fmla="*/ 3630440 w 6285685"/>
              <a:gd name="connsiteY3105" fmla="*/ 3792061 h 6857076"/>
              <a:gd name="connsiteX3106" fmla="*/ 3617674 w 6285685"/>
              <a:gd name="connsiteY3106" fmla="*/ 3780409 h 6857076"/>
              <a:gd name="connsiteX3107" fmla="*/ 3588287 w 6285685"/>
              <a:gd name="connsiteY3107" fmla="*/ 3794434 h 6857076"/>
              <a:gd name="connsiteX3108" fmla="*/ 3733347 w 6285685"/>
              <a:gd name="connsiteY3108" fmla="*/ 3704080 h 6857076"/>
              <a:gd name="connsiteX3109" fmla="*/ 3708152 w 6285685"/>
              <a:gd name="connsiteY3109" fmla="*/ 3701762 h 6857076"/>
              <a:gd name="connsiteX3110" fmla="*/ 3708152 w 6285685"/>
              <a:gd name="connsiteY3110" fmla="*/ 3611560 h 6857076"/>
              <a:gd name="connsiteX3111" fmla="*/ 3625471 w 6285685"/>
              <a:gd name="connsiteY3111" fmla="*/ 3611560 h 6857076"/>
              <a:gd name="connsiteX3112" fmla="*/ 3624358 w 6285685"/>
              <a:gd name="connsiteY3112" fmla="*/ 3599125 h 6857076"/>
              <a:gd name="connsiteX3113" fmla="*/ 3625471 w 6285685"/>
              <a:gd name="connsiteY3113" fmla="*/ 3586577 h 6857076"/>
              <a:gd name="connsiteX3114" fmla="*/ 3708152 w 6285685"/>
              <a:gd name="connsiteY3114" fmla="*/ 3586577 h 6857076"/>
              <a:gd name="connsiteX3115" fmla="*/ 3708152 w 6285685"/>
              <a:gd name="connsiteY3115" fmla="*/ 3496489 h 6857076"/>
              <a:gd name="connsiteX3116" fmla="*/ 3733347 w 6285685"/>
              <a:gd name="connsiteY3116" fmla="*/ 3494111 h 6857076"/>
              <a:gd name="connsiteX3117" fmla="*/ 3733347 w 6285685"/>
              <a:gd name="connsiteY3117" fmla="*/ 3586636 h 6857076"/>
              <a:gd name="connsiteX3118" fmla="*/ 3834811 w 6285685"/>
              <a:gd name="connsiteY3118" fmla="*/ 3586636 h 6857076"/>
              <a:gd name="connsiteX3119" fmla="*/ 3835924 w 6285685"/>
              <a:gd name="connsiteY3119" fmla="*/ 3599125 h 6857076"/>
              <a:gd name="connsiteX3120" fmla="*/ 3834811 w 6285685"/>
              <a:gd name="connsiteY3120" fmla="*/ 3611614 h 6857076"/>
              <a:gd name="connsiteX3121" fmla="*/ 3733347 w 6285685"/>
              <a:gd name="connsiteY3121" fmla="*/ 3611614 h 6857076"/>
              <a:gd name="connsiteX3122" fmla="*/ 3733347 w 6285685"/>
              <a:gd name="connsiteY3122" fmla="*/ 3704080 h 6857076"/>
              <a:gd name="connsiteX3123" fmla="*/ 3148832 w 6285685"/>
              <a:gd name="connsiteY3123" fmla="*/ 4129504 h 6857076"/>
              <a:gd name="connsiteX3124" fmla="*/ 3487996 w 6285685"/>
              <a:gd name="connsiteY3124" fmla="*/ 3804279 h 6857076"/>
              <a:gd name="connsiteX3125" fmla="*/ 3519696 w 6285685"/>
              <a:gd name="connsiteY3125" fmla="*/ 3834985 h 6857076"/>
              <a:gd name="connsiteX3126" fmla="*/ 3196832 w 6285685"/>
              <a:gd name="connsiteY3126" fmla="*/ 4175626 h 6857076"/>
              <a:gd name="connsiteX3127" fmla="*/ 3148832 w 6285685"/>
              <a:gd name="connsiteY3127" fmla="*/ 4129504 h 6857076"/>
              <a:gd name="connsiteX3128" fmla="*/ 2870706 w 6285685"/>
              <a:gd name="connsiteY3128" fmla="*/ 4396195 h 6857076"/>
              <a:gd name="connsiteX3129" fmla="*/ 3088468 w 6285685"/>
              <a:gd name="connsiteY3129" fmla="*/ 4187398 h 6857076"/>
              <a:gd name="connsiteX3130" fmla="*/ 3137065 w 6285685"/>
              <a:gd name="connsiteY3130" fmla="*/ 4238706 h 6857076"/>
              <a:gd name="connsiteX3131" fmla="*/ 2935170 w 6285685"/>
              <a:gd name="connsiteY3131" fmla="*/ 4451651 h 6857076"/>
              <a:gd name="connsiteX3132" fmla="*/ 2937331 w 6285685"/>
              <a:gd name="connsiteY3132" fmla="*/ 4437061 h 6857076"/>
              <a:gd name="connsiteX3133" fmla="*/ 2920199 w 6285685"/>
              <a:gd name="connsiteY3133" fmla="*/ 4404476 h 6857076"/>
              <a:gd name="connsiteX3134" fmla="*/ 2890329 w 6285685"/>
              <a:gd name="connsiteY3134" fmla="*/ 4391770 h 6857076"/>
              <a:gd name="connsiteX3135" fmla="*/ 2870706 w 6285685"/>
              <a:gd name="connsiteY3135" fmla="*/ 4396195 h 6857076"/>
              <a:gd name="connsiteX3136" fmla="*/ 3741900 w 6285685"/>
              <a:gd name="connsiteY3136" fmla="*/ 3494507 h 6857076"/>
              <a:gd name="connsiteX3137" fmla="*/ 3833758 w 6285685"/>
              <a:gd name="connsiteY3137" fmla="*/ 3577905 h 6857076"/>
              <a:gd name="connsiteX3138" fmla="*/ 3741900 w 6285685"/>
              <a:gd name="connsiteY3138" fmla="*/ 3577905 h 6857076"/>
              <a:gd name="connsiteX3139" fmla="*/ 3741900 w 6285685"/>
              <a:gd name="connsiteY3139" fmla="*/ 3494507 h 6857076"/>
              <a:gd name="connsiteX3140" fmla="*/ 3626579 w 6285685"/>
              <a:gd name="connsiteY3140" fmla="*/ 3577905 h 6857076"/>
              <a:gd name="connsiteX3141" fmla="*/ 3699601 w 6285685"/>
              <a:gd name="connsiteY3141" fmla="*/ 3498324 h 6857076"/>
              <a:gd name="connsiteX3142" fmla="*/ 3699601 w 6285685"/>
              <a:gd name="connsiteY3142" fmla="*/ 3577905 h 6857076"/>
              <a:gd name="connsiteX3143" fmla="*/ 3626579 w 6285685"/>
              <a:gd name="connsiteY3143" fmla="*/ 3577905 h 6857076"/>
              <a:gd name="connsiteX3144" fmla="*/ 3699601 w 6285685"/>
              <a:gd name="connsiteY3144" fmla="*/ 3699813 h 6857076"/>
              <a:gd name="connsiteX3145" fmla="*/ 3626525 w 6285685"/>
              <a:gd name="connsiteY3145" fmla="*/ 3620052 h 6857076"/>
              <a:gd name="connsiteX3146" fmla="*/ 3699601 w 6285685"/>
              <a:gd name="connsiteY3146" fmla="*/ 3620052 h 6857076"/>
              <a:gd name="connsiteX3147" fmla="*/ 3699601 w 6285685"/>
              <a:gd name="connsiteY3147" fmla="*/ 3699813 h 6857076"/>
              <a:gd name="connsiteX3148" fmla="*/ 3833877 w 6285685"/>
              <a:gd name="connsiteY3148" fmla="*/ 3620052 h 6857076"/>
              <a:gd name="connsiteX3149" fmla="*/ 3741900 w 6285685"/>
              <a:gd name="connsiteY3149" fmla="*/ 3703635 h 6857076"/>
              <a:gd name="connsiteX3150" fmla="*/ 3741900 w 6285685"/>
              <a:gd name="connsiteY3150" fmla="*/ 3620052 h 6857076"/>
              <a:gd name="connsiteX3151" fmla="*/ 3833877 w 6285685"/>
              <a:gd name="connsiteY3151" fmla="*/ 3620052 h 6857076"/>
              <a:gd name="connsiteX3152" fmla="*/ 3864703 w 6285685"/>
              <a:gd name="connsiteY3152" fmla="*/ 3684359 h 6857076"/>
              <a:gd name="connsiteX3153" fmla="*/ 4062901 w 6285685"/>
              <a:gd name="connsiteY3153" fmla="*/ 3879885 h 6857076"/>
              <a:gd name="connsiteX3154" fmla="*/ 4070465 w 6285685"/>
              <a:gd name="connsiteY3154" fmla="*/ 3899237 h 6857076"/>
              <a:gd name="connsiteX3155" fmla="*/ 4061885 w 6285685"/>
              <a:gd name="connsiteY3155" fmla="*/ 3902316 h 6857076"/>
              <a:gd name="connsiteX3156" fmla="*/ 4045709 w 6285685"/>
              <a:gd name="connsiteY3156" fmla="*/ 3899601 h 6857076"/>
              <a:gd name="connsiteX3157" fmla="*/ 3902158 w 6285685"/>
              <a:gd name="connsiteY3157" fmla="*/ 3782005 h 6857076"/>
              <a:gd name="connsiteX3158" fmla="*/ 3896131 w 6285685"/>
              <a:gd name="connsiteY3158" fmla="*/ 3788081 h 6857076"/>
              <a:gd name="connsiteX3159" fmla="*/ 3978036 w 6285685"/>
              <a:gd name="connsiteY3159" fmla="*/ 3890170 h 6857076"/>
              <a:gd name="connsiteX3160" fmla="*/ 3967497 w 6285685"/>
              <a:gd name="connsiteY3160" fmla="*/ 3889219 h 6857076"/>
              <a:gd name="connsiteX3161" fmla="*/ 3826080 w 6285685"/>
              <a:gd name="connsiteY3161" fmla="*/ 3781403 h 6857076"/>
              <a:gd name="connsiteX3162" fmla="*/ 3820064 w 6285685"/>
              <a:gd name="connsiteY3162" fmla="*/ 3787424 h 6857076"/>
              <a:gd name="connsiteX3163" fmla="*/ 3882595 w 6285685"/>
              <a:gd name="connsiteY3163" fmla="*/ 3867841 h 6857076"/>
              <a:gd name="connsiteX3164" fmla="*/ 3851997 w 6285685"/>
              <a:gd name="connsiteY3164" fmla="*/ 3862927 h 6857076"/>
              <a:gd name="connsiteX3165" fmla="*/ 3627399 w 6285685"/>
              <a:gd name="connsiteY3165" fmla="*/ 3693030 h 6857076"/>
              <a:gd name="connsiteX3166" fmla="*/ 3627008 w 6285685"/>
              <a:gd name="connsiteY3166" fmla="*/ 3692639 h 6857076"/>
              <a:gd name="connsiteX3167" fmla="*/ 3456057 w 6285685"/>
              <a:gd name="connsiteY3167" fmla="*/ 3468704 h 6857076"/>
              <a:gd name="connsiteX3168" fmla="*/ 3450698 w 6285685"/>
              <a:gd name="connsiteY3168" fmla="*/ 3438828 h 6857076"/>
              <a:gd name="connsiteX3169" fmla="*/ 3452349 w 6285685"/>
              <a:gd name="connsiteY3169" fmla="*/ 3438231 h 6857076"/>
              <a:gd name="connsiteX3170" fmla="*/ 3532560 w 6285685"/>
              <a:gd name="connsiteY3170" fmla="*/ 3500974 h 6857076"/>
              <a:gd name="connsiteX3171" fmla="*/ 3538516 w 6285685"/>
              <a:gd name="connsiteY3171" fmla="*/ 3495012 h 6857076"/>
              <a:gd name="connsiteX3172" fmla="*/ 3429711 w 6285685"/>
              <a:gd name="connsiteY3172" fmla="*/ 3353758 h 6857076"/>
              <a:gd name="connsiteX3173" fmla="*/ 3428658 w 6285685"/>
              <a:gd name="connsiteY3173" fmla="*/ 3342436 h 6857076"/>
              <a:gd name="connsiteX3174" fmla="*/ 3428929 w 6285685"/>
              <a:gd name="connsiteY3174" fmla="*/ 3342436 h 6857076"/>
              <a:gd name="connsiteX3175" fmla="*/ 3526206 w 6285685"/>
              <a:gd name="connsiteY3175" fmla="*/ 3419829 h 6857076"/>
              <a:gd name="connsiteX3176" fmla="*/ 3532348 w 6285685"/>
              <a:gd name="connsiteY3176" fmla="*/ 3413813 h 6857076"/>
              <a:gd name="connsiteX3177" fmla="*/ 3419167 w 6285685"/>
              <a:gd name="connsiteY3177" fmla="*/ 3275925 h 6857076"/>
              <a:gd name="connsiteX3178" fmla="*/ 3418173 w 6285685"/>
              <a:gd name="connsiteY3178" fmla="*/ 3252288 h 6857076"/>
              <a:gd name="connsiteX3179" fmla="*/ 3422033 w 6285685"/>
              <a:gd name="connsiteY3179" fmla="*/ 3250692 h 6857076"/>
              <a:gd name="connsiteX3180" fmla="*/ 3438986 w 6285685"/>
              <a:gd name="connsiteY3180" fmla="*/ 3258647 h 6857076"/>
              <a:gd name="connsiteX3181" fmla="*/ 3635522 w 6285685"/>
              <a:gd name="connsiteY3181" fmla="*/ 3456172 h 6857076"/>
              <a:gd name="connsiteX3182" fmla="*/ 3636847 w 6285685"/>
              <a:gd name="connsiteY3182" fmla="*/ 3682801 h 6857076"/>
              <a:gd name="connsiteX3183" fmla="*/ 3751625 w 6285685"/>
              <a:gd name="connsiteY3183" fmla="*/ 3729878 h 6857076"/>
              <a:gd name="connsiteX3184" fmla="*/ 3864703 w 6285685"/>
              <a:gd name="connsiteY3184" fmla="*/ 3684359 h 6857076"/>
              <a:gd name="connsiteX3185" fmla="*/ 2552496 w 6285685"/>
              <a:gd name="connsiteY3185" fmla="*/ 3704080 h 6857076"/>
              <a:gd name="connsiteX3186" fmla="*/ 2577690 w 6285685"/>
              <a:gd name="connsiteY3186" fmla="*/ 3701762 h 6857076"/>
              <a:gd name="connsiteX3187" fmla="*/ 2577690 w 6285685"/>
              <a:gd name="connsiteY3187" fmla="*/ 3611560 h 6857076"/>
              <a:gd name="connsiteX3188" fmla="*/ 2660312 w 6285685"/>
              <a:gd name="connsiteY3188" fmla="*/ 3611560 h 6857076"/>
              <a:gd name="connsiteX3189" fmla="*/ 2661420 w 6285685"/>
              <a:gd name="connsiteY3189" fmla="*/ 3599125 h 6857076"/>
              <a:gd name="connsiteX3190" fmla="*/ 2660312 w 6285685"/>
              <a:gd name="connsiteY3190" fmla="*/ 3586577 h 6857076"/>
              <a:gd name="connsiteX3191" fmla="*/ 2577690 w 6285685"/>
              <a:gd name="connsiteY3191" fmla="*/ 3586577 h 6857076"/>
              <a:gd name="connsiteX3192" fmla="*/ 2577690 w 6285685"/>
              <a:gd name="connsiteY3192" fmla="*/ 3496489 h 6857076"/>
              <a:gd name="connsiteX3193" fmla="*/ 2552496 w 6285685"/>
              <a:gd name="connsiteY3193" fmla="*/ 3494111 h 6857076"/>
              <a:gd name="connsiteX3194" fmla="*/ 2552496 w 6285685"/>
              <a:gd name="connsiteY3194" fmla="*/ 3586636 h 6857076"/>
              <a:gd name="connsiteX3195" fmla="*/ 2450972 w 6285685"/>
              <a:gd name="connsiteY3195" fmla="*/ 3586636 h 6857076"/>
              <a:gd name="connsiteX3196" fmla="*/ 2449859 w 6285685"/>
              <a:gd name="connsiteY3196" fmla="*/ 3599125 h 6857076"/>
              <a:gd name="connsiteX3197" fmla="*/ 2450972 w 6285685"/>
              <a:gd name="connsiteY3197" fmla="*/ 3611614 h 6857076"/>
              <a:gd name="connsiteX3198" fmla="*/ 2552496 w 6285685"/>
              <a:gd name="connsiteY3198" fmla="*/ 3611614 h 6857076"/>
              <a:gd name="connsiteX3199" fmla="*/ 2552496 w 6285685"/>
              <a:gd name="connsiteY3199" fmla="*/ 3704080 h 6857076"/>
              <a:gd name="connsiteX3200" fmla="*/ 2543943 w 6285685"/>
              <a:gd name="connsiteY3200" fmla="*/ 3494507 h 6857076"/>
              <a:gd name="connsiteX3201" fmla="*/ 2452025 w 6285685"/>
              <a:gd name="connsiteY3201" fmla="*/ 3577905 h 6857076"/>
              <a:gd name="connsiteX3202" fmla="*/ 2543943 w 6285685"/>
              <a:gd name="connsiteY3202" fmla="*/ 3577905 h 6857076"/>
              <a:gd name="connsiteX3203" fmla="*/ 2543943 w 6285685"/>
              <a:gd name="connsiteY3203" fmla="*/ 3494507 h 6857076"/>
              <a:gd name="connsiteX3204" fmla="*/ 2659204 w 6285685"/>
              <a:gd name="connsiteY3204" fmla="*/ 3577905 h 6857076"/>
              <a:gd name="connsiteX3205" fmla="*/ 2586188 w 6285685"/>
              <a:gd name="connsiteY3205" fmla="*/ 3498324 h 6857076"/>
              <a:gd name="connsiteX3206" fmla="*/ 2586188 w 6285685"/>
              <a:gd name="connsiteY3206" fmla="*/ 3577905 h 6857076"/>
              <a:gd name="connsiteX3207" fmla="*/ 2659204 w 6285685"/>
              <a:gd name="connsiteY3207" fmla="*/ 3577905 h 6857076"/>
              <a:gd name="connsiteX3208" fmla="*/ 2586188 w 6285685"/>
              <a:gd name="connsiteY3208" fmla="*/ 3699813 h 6857076"/>
              <a:gd name="connsiteX3209" fmla="*/ 2659259 w 6285685"/>
              <a:gd name="connsiteY3209" fmla="*/ 3620052 h 6857076"/>
              <a:gd name="connsiteX3210" fmla="*/ 2586188 w 6285685"/>
              <a:gd name="connsiteY3210" fmla="*/ 3620052 h 6857076"/>
              <a:gd name="connsiteX3211" fmla="*/ 2586188 w 6285685"/>
              <a:gd name="connsiteY3211" fmla="*/ 3699813 h 6857076"/>
              <a:gd name="connsiteX3212" fmla="*/ 2451966 w 6285685"/>
              <a:gd name="connsiteY3212" fmla="*/ 3620052 h 6857076"/>
              <a:gd name="connsiteX3213" fmla="*/ 2543943 w 6285685"/>
              <a:gd name="connsiteY3213" fmla="*/ 3703635 h 6857076"/>
              <a:gd name="connsiteX3214" fmla="*/ 2543943 w 6285685"/>
              <a:gd name="connsiteY3214" fmla="*/ 3620052 h 6857076"/>
              <a:gd name="connsiteX3215" fmla="*/ 2451966 w 6285685"/>
              <a:gd name="connsiteY3215" fmla="*/ 3620052 h 6857076"/>
              <a:gd name="connsiteX3216" fmla="*/ 2421075 w 6285685"/>
              <a:gd name="connsiteY3216" fmla="*/ 3684359 h 6857076"/>
              <a:gd name="connsiteX3217" fmla="*/ 2222942 w 6285685"/>
              <a:gd name="connsiteY3217" fmla="*/ 3879885 h 6857076"/>
              <a:gd name="connsiteX3218" fmla="*/ 2215378 w 6285685"/>
              <a:gd name="connsiteY3218" fmla="*/ 3899237 h 6857076"/>
              <a:gd name="connsiteX3219" fmla="*/ 2223893 w 6285685"/>
              <a:gd name="connsiteY3219" fmla="*/ 3902316 h 6857076"/>
              <a:gd name="connsiteX3220" fmla="*/ 2240128 w 6285685"/>
              <a:gd name="connsiteY3220" fmla="*/ 3899601 h 6857076"/>
              <a:gd name="connsiteX3221" fmla="*/ 2383625 w 6285685"/>
              <a:gd name="connsiteY3221" fmla="*/ 3782005 h 6857076"/>
              <a:gd name="connsiteX3222" fmla="*/ 2389706 w 6285685"/>
              <a:gd name="connsiteY3222" fmla="*/ 3788081 h 6857076"/>
              <a:gd name="connsiteX3223" fmla="*/ 2307747 w 6285685"/>
              <a:gd name="connsiteY3223" fmla="*/ 3890170 h 6857076"/>
              <a:gd name="connsiteX3224" fmla="*/ 2318346 w 6285685"/>
              <a:gd name="connsiteY3224" fmla="*/ 3889219 h 6857076"/>
              <a:gd name="connsiteX3225" fmla="*/ 2459698 w 6285685"/>
              <a:gd name="connsiteY3225" fmla="*/ 3781403 h 6857076"/>
              <a:gd name="connsiteX3226" fmla="*/ 2465780 w 6285685"/>
              <a:gd name="connsiteY3226" fmla="*/ 3787424 h 6857076"/>
              <a:gd name="connsiteX3227" fmla="*/ 2403189 w 6285685"/>
              <a:gd name="connsiteY3227" fmla="*/ 3867841 h 6857076"/>
              <a:gd name="connsiteX3228" fmla="*/ 2433786 w 6285685"/>
              <a:gd name="connsiteY3228" fmla="*/ 3862927 h 6857076"/>
              <a:gd name="connsiteX3229" fmla="*/ 2658439 w 6285685"/>
              <a:gd name="connsiteY3229" fmla="*/ 3693030 h 6857076"/>
              <a:gd name="connsiteX3230" fmla="*/ 2658835 w 6285685"/>
              <a:gd name="connsiteY3230" fmla="*/ 3692639 h 6857076"/>
              <a:gd name="connsiteX3231" fmla="*/ 2829786 w 6285685"/>
              <a:gd name="connsiteY3231" fmla="*/ 3468704 h 6857076"/>
              <a:gd name="connsiteX3232" fmla="*/ 2835085 w 6285685"/>
              <a:gd name="connsiteY3232" fmla="*/ 3438828 h 6857076"/>
              <a:gd name="connsiteX3233" fmla="*/ 2833429 w 6285685"/>
              <a:gd name="connsiteY3233" fmla="*/ 3438231 h 6857076"/>
              <a:gd name="connsiteX3234" fmla="*/ 2753278 w 6285685"/>
              <a:gd name="connsiteY3234" fmla="*/ 3500974 h 6857076"/>
              <a:gd name="connsiteX3235" fmla="*/ 2747262 w 6285685"/>
              <a:gd name="connsiteY3235" fmla="*/ 3495012 h 6857076"/>
              <a:gd name="connsiteX3236" fmla="*/ 2856072 w 6285685"/>
              <a:gd name="connsiteY3236" fmla="*/ 3353758 h 6857076"/>
              <a:gd name="connsiteX3237" fmla="*/ 2857120 w 6285685"/>
              <a:gd name="connsiteY3237" fmla="*/ 3342436 h 6857076"/>
              <a:gd name="connsiteX3238" fmla="*/ 2856908 w 6285685"/>
              <a:gd name="connsiteY3238" fmla="*/ 3342436 h 6857076"/>
              <a:gd name="connsiteX3239" fmla="*/ 2759636 w 6285685"/>
              <a:gd name="connsiteY3239" fmla="*/ 3419829 h 6857076"/>
              <a:gd name="connsiteX3240" fmla="*/ 2753435 w 6285685"/>
              <a:gd name="connsiteY3240" fmla="*/ 3413813 h 6857076"/>
              <a:gd name="connsiteX3241" fmla="*/ 2866671 w 6285685"/>
              <a:gd name="connsiteY3241" fmla="*/ 3275925 h 6857076"/>
              <a:gd name="connsiteX3242" fmla="*/ 2867632 w 6285685"/>
              <a:gd name="connsiteY3242" fmla="*/ 3252288 h 6857076"/>
              <a:gd name="connsiteX3243" fmla="*/ 2863804 w 6285685"/>
              <a:gd name="connsiteY3243" fmla="*/ 3250692 h 6857076"/>
              <a:gd name="connsiteX3244" fmla="*/ 2846852 w 6285685"/>
              <a:gd name="connsiteY3244" fmla="*/ 3258647 h 6857076"/>
              <a:gd name="connsiteX3245" fmla="*/ 2650316 w 6285685"/>
              <a:gd name="connsiteY3245" fmla="*/ 3456172 h 6857076"/>
              <a:gd name="connsiteX3246" fmla="*/ 2648931 w 6285685"/>
              <a:gd name="connsiteY3246" fmla="*/ 3682801 h 6857076"/>
              <a:gd name="connsiteX3247" fmla="*/ 2534213 w 6285685"/>
              <a:gd name="connsiteY3247" fmla="*/ 3729878 h 6857076"/>
              <a:gd name="connsiteX3248" fmla="*/ 2421075 w 6285685"/>
              <a:gd name="connsiteY3248" fmla="*/ 3684359 h 6857076"/>
              <a:gd name="connsiteX3249" fmla="*/ 2076948 w 6285685"/>
              <a:gd name="connsiteY3249" fmla="*/ 1947156 h 6857076"/>
              <a:gd name="connsiteX3250" fmla="*/ 1694062 w 6285685"/>
              <a:gd name="connsiteY3250" fmla="*/ 2104081 h 6857076"/>
              <a:gd name="connsiteX3251" fmla="*/ 1471391 w 6285685"/>
              <a:gd name="connsiteY3251" fmla="*/ 2009470 h 6857076"/>
              <a:gd name="connsiteX3252" fmla="*/ 1666494 w 6285685"/>
              <a:gd name="connsiteY3252" fmla="*/ 2026906 h 6857076"/>
              <a:gd name="connsiteX3253" fmla="*/ 1926653 w 6285685"/>
              <a:gd name="connsiteY3253" fmla="*/ 1939652 h 6857076"/>
              <a:gd name="connsiteX3254" fmla="*/ 2076948 w 6285685"/>
              <a:gd name="connsiteY3254" fmla="*/ 1947156 h 6857076"/>
              <a:gd name="connsiteX3255" fmla="*/ 2547196 w 6285685"/>
              <a:gd name="connsiteY3255" fmla="*/ 2936337 h 6857076"/>
              <a:gd name="connsiteX3256" fmla="*/ 2639928 w 6285685"/>
              <a:gd name="connsiteY3256" fmla="*/ 2819246 h 6857076"/>
              <a:gd name="connsiteX3257" fmla="*/ 2547196 w 6285685"/>
              <a:gd name="connsiteY3257" fmla="*/ 2936337 h 6857076"/>
              <a:gd name="connsiteX3258" fmla="*/ 2158809 w 6285685"/>
              <a:gd name="connsiteY3258" fmla="*/ 3111208 h 6857076"/>
              <a:gd name="connsiteX3259" fmla="*/ 2151973 w 6285685"/>
              <a:gd name="connsiteY3259" fmla="*/ 2958708 h 6857076"/>
              <a:gd name="connsiteX3260" fmla="*/ 2183016 w 6285685"/>
              <a:gd name="connsiteY3260" fmla="*/ 2980808 h 6857076"/>
              <a:gd name="connsiteX3261" fmla="*/ 2158809 w 6285685"/>
              <a:gd name="connsiteY3261" fmla="*/ 2980808 h 6857076"/>
              <a:gd name="connsiteX3262" fmla="*/ 2158809 w 6285685"/>
              <a:gd name="connsiteY3262" fmla="*/ 3111208 h 6857076"/>
              <a:gd name="connsiteX3263" fmla="*/ 2401924 w 6285685"/>
              <a:gd name="connsiteY3263" fmla="*/ 2980808 h 6857076"/>
              <a:gd name="connsiteX3264" fmla="*/ 2699967 w 6285685"/>
              <a:gd name="connsiteY3264" fmla="*/ 2480299 h 6857076"/>
              <a:gd name="connsiteX3265" fmla="*/ 2689927 w 6285685"/>
              <a:gd name="connsiteY3265" fmla="*/ 2674674 h 6857076"/>
              <a:gd name="connsiteX3266" fmla="*/ 2719976 w 6285685"/>
              <a:gd name="connsiteY3266" fmla="*/ 2480299 h 6857076"/>
              <a:gd name="connsiteX3267" fmla="*/ 2574926 w 6285685"/>
              <a:gd name="connsiteY3267" fmla="*/ 2980808 h 6857076"/>
              <a:gd name="connsiteX3268" fmla="*/ 2401924 w 6285685"/>
              <a:gd name="connsiteY3268" fmla="*/ 2980808 h 6857076"/>
              <a:gd name="connsiteX3269" fmla="*/ 3187944 w 6285685"/>
              <a:gd name="connsiteY3269" fmla="*/ 2413131 h 6857076"/>
              <a:gd name="connsiteX3270" fmla="*/ 3162863 w 6285685"/>
              <a:gd name="connsiteY3270" fmla="*/ 2762015 h 6857076"/>
              <a:gd name="connsiteX3271" fmla="*/ 3470593 w 6285685"/>
              <a:gd name="connsiteY3271" fmla="*/ 2029463 h 6857076"/>
              <a:gd name="connsiteX3272" fmla="*/ 3187944 w 6285685"/>
              <a:gd name="connsiteY3272" fmla="*/ 2413131 h 6857076"/>
              <a:gd name="connsiteX3273" fmla="*/ 2762558 w 6285685"/>
              <a:gd name="connsiteY3273" fmla="*/ 2081710 h 6857076"/>
              <a:gd name="connsiteX3274" fmla="*/ 2625018 w 6285685"/>
              <a:gd name="connsiteY3274" fmla="*/ 1872419 h 6857076"/>
              <a:gd name="connsiteX3275" fmla="*/ 2752442 w 6285685"/>
              <a:gd name="connsiteY3275" fmla="*/ 1967090 h 6857076"/>
              <a:gd name="connsiteX3276" fmla="*/ 2872535 w 6285685"/>
              <a:gd name="connsiteY3276" fmla="*/ 2306031 h 6857076"/>
              <a:gd name="connsiteX3277" fmla="*/ 2639928 w 6285685"/>
              <a:gd name="connsiteY3277" fmla="*/ 2006972 h 6857076"/>
              <a:gd name="connsiteX3278" fmla="*/ 2607289 w 6285685"/>
              <a:gd name="connsiteY3278" fmla="*/ 1874954 h 6857076"/>
              <a:gd name="connsiteX3279" fmla="*/ 2762558 w 6285685"/>
              <a:gd name="connsiteY3279" fmla="*/ 2081710 h 6857076"/>
              <a:gd name="connsiteX3280" fmla="*/ 2639928 w 6285685"/>
              <a:gd name="connsiteY3280" fmla="*/ 2024430 h 6857076"/>
              <a:gd name="connsiteX3281" fmla="*/ 2772554 w 6285685"/>
              <a:gd name="connsiteY3281" fmla="*/ 2188918 h 6857076"/>
              <a:gd name="connsiteX3282" fmla="*/ 2752442 w 6285685"/>
              <a:gd name="connsiteY3282" fmla="*/ 2734556 h 6857076"/>
              <a:gd name="connsiteX3283" fmla="*/ 2672415 w 6285685"/>
              <a:gd name="connsiteY3283" fmla="*/ 2315968 h 6857076"/>
              <a:gd name="connsiteX3284" fmla="*/ 2594860 w 6285685"/>
              <a:gd name="connsiteY3284" fmla="*/ 2786857 h 6857076"/>
              <a:gd name="connsiteX3285" fmla="*/ 2597412 w 6285685"/>
              <a:gd name="connsiteY3285" fmla="*/ 2226276 h 6857076"/>
              <a:gd name="connsiteX3286" fmla="*/ 2534821 w 6285685"/>
              <a:gd name="connsiteY3286" fmla="*/ 2106688 h 6857076"/>
              <a:gd name="connsiteX3287" fmla="*/ 2737379 w 6285685"/>
              <a:gd name="connsiteY3287" fmla="*/ 2328402 h 6857076"/>
              <a:gd name="connsiteX3288" fmla="*/ 2639928 w 6285685"/>
              <a:gd name="connsiteY3288" fmla="*/ 2024430 h 6857076"/>
              <a:gd name="connsiteX3289" fmla="*/ 2171966 w 6285685"/>
              <a:gd name="connsiteY3289" fmla="*/ 1633252 h 6857076"/>
              <a:gd name="connsiteX3290" fmla="*/ 2227091 w 6285685"/>
              <a:gd name="connsiteY3290" fmla="*/ 1603355 h 6857076"/>
              <a:gd name="connsiteX3291" fmla="*/ 2171966 w 6285685"/>
              <a:gd name="connsiteY3291" fmla="*/ 1633252 h 6857076"/>
              <a:gd name="connsiteX3292" fmla="*/ 1901805 w 6285685"/>
              <a:gd name="connsiteY3292" fmla="*/ 1538570 h 6857076"/>
              <a:gd name="connsiteX3293" fmla="*/ 2071882 w 6285685"/>
              <a:gd name="connsiteY3293" fmla="*/ 1797692 h 6857076"/>
              <a:gd name="connsiteX3294" fmla="*/ 2297126 w 6285685"/>
              <a:gd name="connsiteY3294" fmla="*/ 1942307 h 6857076"/>
              <a:gd name="connsiteX3295" fmla="*/ 2537292 w 6285685"/>
              <a:gd name="connsiteY3295" fmla="*/ 2144078 h 6857076"/>
              <a:gd name="connsiteX3296" fmla="*/ 2607289 w 6285685"/>
              <a:gd name="connsiteY3296" fmla="*/ 2425625 h 6857076"/>
              <a:gd name="connsiteX3297" fmla="*/ 2314703 w 6285685"/>
              <a:gd name="connsiteY3297" fmla="*/ 1999571 h 6857076"/>
              <a:gd name="connsiteX3298" fmla="*/ 2014319 w 6285685"/>
              <a:gd name="connsiteY3298" fmla="*/ 1765368 h 6857076"/>
              <a:gd name="connsiteX3299" fmla="*/ 1859208 w 6285685"/>
              <a:gd name="connsiteY3299" fmla="*/ 1568554 h 6857076"/>
              <a:gd name="connsiteX3300" fmla="*/ 1901805 w 6285685"/>
              <a:gd name="connsiteY3300" fmla="*/ 1538570 h 6857076"/>
              <a:gd name="connsiteX3301" fmla="*/ 2189483 w 6285685"/>
              <a:gd name="connsiteY3301" fmla="*/ 2019472 h 6857076"/>
              <a:gd name="connsiteX3302" fmla="*/ 1884289 w 6285685"/>
              <a:gd name="connsiteY3302" fmla="*/ 2166449 h 6857076"/>
              <a:gd name="connsiteX3303" fmla="*/ 1914338 w 6285685"/>
              <a:gd name="connsiteY3303" fmla="*/ 2056862 h 6857076"/>
              <a:gd name="connsiteX3304" fmla="*/ 2189483 w 6285685"/>
              <a:gd name="connsiteY3304" fmla="*/ 2019472 h 6857076"/>
              <a:gd name="connsiteX3305" fmla="*/ 1759069 w 6285685"/>
              <a:gd name="connsiteY3305" fmla="*/ 1787739 h 6857076"/>
              <a:gd name="connsiteX3306" fmla="*/ 1781652 w 6285685"/>
              <a:gd name="connsiteY3306" fmla="*/ 1802725 h 6857076"/>
              <a:gd name="connsiteX3307" fmla="*/ 1703999 w 6285685"/>
              <a:gd name="connsiteY3307" fmla="*/ 1817625 h 6857076"/>
              <a:gd name="connsiteX3308" fmla="*/ 1751662 w 6285685"/>
              <a:gd name="connsiteY3308" fmla="*/ 1757863 h 6857076"/>
              <a:gd name="connsiteX3309" fmla="*/ 1759069 w 6285685"/>
              <a:gd name="connsiteY3309" fmla="*/ 1787739 h 6857076"/>
              <a:gd name="connsiteX3310" fmla="*/ 1829218 w 6285685"/>
              <a:gd name="connsiteY3310" fmla="*/ 1588330 h 6857076"/>
              <a:gd name="connsiteX3311" fmla="*/ 2317141 w 6285685"/>
              <a:gd name="connsiteY3311" fmla="*/ 2036869 h 6857076"/>
              <a:gd name="connsiteX3312" fmla="*/ 2186985 w 6285685"/>
              <a:gd name="connsiteY3312" fmla="*/ 1982076 h 6857076"/>
              <a:gd name="connsiteX3313" fmla="*/ 1849211 w 6285685"/>
              <a:gd name="connsiteY3313" fmla="*/ 1835028 h 6857076"/>
              <a:gd name="connsiteX3314" fmla="*/ 1636553 w 6285685"/>
              <a:gd name="connsiteY3314" fmla="*/ 1909815 h 6857076"/>
              <a:gd name="connsiteX3315" fmla="*/ 1601422 w 6285685"/>
              <a:gd name="connsiteY3315" fmla="*/ 1707919 h 6857076"/>
              <a:gd name="connsiteX3316" fmla="*/ 1829218 w 6285685"/>
              <a:gd name="connsiteY3316" fmla="*/ 1588330 h 6857076"/>
              <a:gd name="connsiteX3317" fmla="*/ 2724890 w 6285685"/>
              <a:gd name="connsiteY3317" fmla="*/ 1493730 h 6857076"/>
              <a:gd name="connsiteX3318" fmla="*/ 2800068 w 6285685"/>
              <a:gd name="connsiteY3318" fmla="*/ 1473775 h 6857076"/>
              <a:gd name="connsiteX3319" fmla="*/ 2712516 w 6285685"/>
              <a:gd name="connsiteY3319" fmla="*/ 1528568 h 6857076"/>
              <a:gd name="connsiteX3320" fmla="*/ 2232005 w 6285685"/>
              <a:gd name="connsiteY3320" fmla="*/ 1590888 h 6857076"/>
              <a:gd name="connsiteX3321" fmla="*/ 1989358 w 6285685"/>
              <a:gd name="connsiteY3321" fmla="*/ 1570895 h 6857076"/>
              <a:gd name="connsiteX3322" fmla="*/ 2059273 w 6285685"/>
              <a:gd name="connsiteY3322" fmla="*/ 1707919 h 6857076"/>
              <a:gd name="connsiteX3323" fmla="*/ 2232005 w 6285685"/>
              <a:gd name="connsiteY3323" fmla="*/ 1633133 h 6857076"/>
              <a:gd name="connsiteX3324" fmla="*/ 2524825 w 6285685"/>
              <a:gd name="connsiteY3324" fmla="*/ 1618222 h 6857076"/>
              <a:gd name="connsiteX3325" fmla="*/ 2754940 w 6285685"/>
              <a:gd name="connsiteY3325" fmla="*/ 1618222 h 6857076"/>
              <a:gd name="connsiteX3326" fmla="*/ 2397113 w 6285685"/>
              <a:gd name="connsiteY3326" fmla="*/ 1658099 h 6857076"/>
              <a:gd name="connsiteX3327" fmla="*/ 2632370 w 6285685"/>
              <a:gd name="connsiteY3327" fmla="*/ 1984443 h 6857076"/>
              <a:gd name="connsiteX3328" fmla="*/ 2281944 w 6285685"/>
              <a:gd name="connsiteY3328" fmla="*/ 1692959 h 6857076"/>
              <a:gd name="connsiteX3329" fmla="*/ 2537292 w 6285685"/>
              <a:gd name="connsiteY3329" fmla="*/ 2014379 h 6857076"/>
              <a:gd name="connsiteX3330" fmla="*/ 2191899 w 6285685"/>
              <a:gd name="connsiteY3330" fmla="*/ 1742839 h 6857076"/>
              <a:gd name="connsiteX3331" fmla="*/ 2324482 w 6285685"/>
              <a:gd name="connsiteY3331" fmla="*/ 1932126 h 6857076"/>
              <a:gd name="connsiteX3332" fmla="*/ 2111868 w 6285685"/>
              <a:gd name="connsiteY3332" fmla="*/ 1797573 h 6857076"/>
              <a:gd name="connsiteX3333" fmla="*/ 1924177 w 6285685"/>
              <a:gd name="connsiteY3333" fmla="*/ 1513484 h 6857076"/>
              <a:gd name="connsiteX3334" fmla="*/ 1939196 w 6285685"/>
              <a:gd name="connsiteY3334" fmla="*/ 1478695 h 6857076"/>
              <a:gd name="connsiteX3335" fmla="*/ 2724890 w 6285685"/>
              <a:gd name="connsiteY3335" fmla="*/ 1493730 h 6857076"/>
              <a:gd name="connsiteX3336" fmla="*/ 2609939 w 6285685"/>
              <a:gd name="connsiteY3336" fmla="*/ 1987099 h 6857076"/>
              <a:gd name="connsiteX3337" fmla="*/ 2702459 w 6285685"/>
              <a:gd name="connsiteY3337" fmla="*/ 2246210 h 6857076"/>
              <a:gd name="connsiteX3338" fmla="*/ 2514768 w 6285685"/>
              <a:gd name="connsiteY3338" fmla="*/ 2084257 h 6857076"/>
              <a:gd name="connsiteX3339" fmla="*/ 2342200 w 6285685"/>
              <a:gd name="connsiteY3339" fmla="*/ 1939690 h 6857076"/>
              <a:gd name="connsiteX3340" fmla="*/ 2242115 w 6285685"/>
              <a:gd name="connsiteY3340" fmla="*/ 1815187 h 6857076"/>
              <a:gd name="connsiteX3341" fmla="*/ 2577359 w 6285685"/>
              <a:gd name="connsiteY3341" fmla="*/ 2056862 h 6857076"/>
              <a:gd name="connsiteX3342" fmla="*/ 2362209 w 6285685"/>
              <a:gd name="connsiteY3342" fmla="*/ 1752890 h 6857076"/>
              <a:gd name="connsiteX3343" fmla="*/ 2609939 w 6285685"/>
              <a:gd name="connsiteY3343" fmla="*/ 1987099 h 6857076"/>
              <a:gd name="connsiteX3344" fmla="*/ 2867572 w 6285685"/>
              <a:gd name="connsiteY3344" fmla="*/ 2004496 h 6857076"/>
              <a:gd name="connsiteX3345" fmla="*/ 2694841 w 6285685"/>
              <a:gd name="connsiteY3345" fmla="*/ 1807634 h 6857076"/>
              <a:gd name="connsiteX3346" fmla="*/ 2837523 w 6285685"/>
              <a:gd name="connsiteY3346" fmla="*/ 1877392 h 6857076"/>
              <a:gd name="connsiteX3347" fmla="*/ 3072721 w 6285685"/>
              <a:gd name="connsiteY3347" fmla="*/ 2348341 h 6857076"/>
              <a:gd name="connsiteX3348" fmla="*/ 2677378 w 6285685"/>
              <a:gd name="connsiteY3348" fmla="*/ 1810170 h 6857076"/>
              <a:gd name="connsiteX3349" fmla="*/ 2867572 w 6285685"/>
              <a:gd name="connsiteY3349" fmla="*/ 2004496 h 6857076"/>
              <a:gd name="connsiteX3350" fmla="*/ 2487157 w 6285685"/>
              <a:gd name="connsiteY3350" fmla="*/ 2811840 h 6857076"/>
              <a:gd name="connsiteX3351" fmla="*/ 2599823 w 6285685"/>
              <a:gd name="connsiteY3351" fmla="*/ 2702128 h 6857076"/>
              <a:gd name="connsiteX3352" fmla="*/ 2564811 w 6285685"/>
              <a:gd name="connsiteY3352" fmla="*/ 2819284 h 6857076"/>
              <a:gd name="connsiteX3353" fmla="*/ 2317081 w 6285685"/>
              <a:gd name="connsiteY3353" fmla="*/ 2781948 h 6857076"/>
              <a:gd name="connsiteX3354" fmla="*/ 2609879 w 6285685"/>
              <a:gd name="connsiteY3354" fmla="*/ 2572608 h 6857076"/>
              <a:gd name="connsiteX3355" fmla="*/ 2487157 w 6285685"/>
              <a:gd name="connsiteY3355" fmla="*/ 2811840 h 6857076"/>
              <a:gd name="connsiteX3356" fmla="*/ 2877629 w 6285685"/>
              <a:gd name="connsiteY3356" fmla="*/ 2183890 h 6857076"/>
              <a:gd name="connsiteX3357" fmla="*/ 2947604 w 6285685"/>
              <a:gd name="connsiteY3357" fmla="*/ 2739470 h 6857076"/>
              <a:gd name="connsiteX3358" fmla="*/ 2777523 w 6285685"/>
              <a:gd name="connsiteY3358" fmla="*/ 2201293 h 6857076"/>
              <a:gd name="connsiteX3359" fmla="*/ 2920199 w 6285685"/>
              <a:gd name="connsiteY3359" fmla="*/ 2465394 h 6857076"/>
              <a:gd name="connsiteX3360" fmla="*/ 2802544 w 6285685"/>
              <a:gd name="connsiteY3360" fmla="*/ 2039346 h 6857076"/>
              <a:gd name="connsiteX3361" fmla="*/ 2877629 w 6285685"/>
              <a:gd name="connsiteY3361" fmla="*/ 2183890 h 6857076"/>
              <a:gd name="connsiteX3362" fmla="*/ 3095249 w 6285685"/>
              <a:gd name="connsiteY3362" fmla="*/ 2413131 h 6857076"/>
              <a:gd name="connsiteX3363" fmla="*/ 3120325 w 6285685"/>
              <a:gd name="connsiteY3363" fmla="*/ 2762015 h 6857076"/>
              <a:gd name="connsiteX3364" fmla="*/ 2812540 w 6285685"/>
              <a:gd name="connsiteY3364" fmla="*/ 2029463 h 6857076"/>
              <a:gd name="connsiteX3365" fmla="*/ 3095249 w 6285685"/>
              <a:gd name="connsiteY3365" fmla="*/ 2413131 h 6857076"/>
              <a:gd name="connsiteX3366" fmla="*/ 2201956 w 6285685"/>
              <a:gd name="connsiteY3366" fmla="*/ 1598381 h 6857076"/>
              <a:gd name="connsiteX3367" fmla="*/ 2121924 w 6285685"/>
              <a:gd name="connsiteY3367" fmla="*/ 1638215 h 6857076"/>
              <a:gd name="connsiteX3368" fmla="*/ 2119334 w 6285685"/>
              <a:gd name="connsiteY3368" fmla="*/ 1583481 h 6857076"/>
              <a:gd name="connsiteX3369" fmla="*/ 2201956 w 6285685"/>
              <a:gd name="connsiteY3369" fmla="*/ 1598381 h 6857076"/>
              <a:gd name="connsiteX3370" fmla="*/ 2076948 w 6285685"/>
              <a:gd name="connsiteY3370" fmla="*/ 1645719 h 6857076"/>
              <a:gd name="connsiteX3371" fmla="*/ 2044309 w 6285685"/>
              <a:gd name="connsiteY3371" fmla="*/ 1613308 h 6857076"/>
              <a:gd name="connsiteX3372" fmla="*/ 2046866 w 6285685"/>
              <a:gd name="connsiteY3372" fmla="*/ 1588330 h 6857076"/>
              <a:gd name="connsiteX3373" fmla="*/ 2076948 w 6285685"/>
              <a:gd name="connsiteY3373" fmla="*/ 1645719 h 6857076"/>
              <a:gd name="connsiteX3374" fmla="*/ 2029344 w 6285685"/>
              <a:gd name="connsiteY3374" fmla="*/ 1583481 h 6857076"/>
              <a:gd name="connsiteX3375" fmla="*/ 2086912 w 6285685"/>
              <a:gd name="connsiteY3375" fmla="*/ 1660646 h 6857076"/>
              <a:gd name="connsiteX3376" fmla="*/ 2056922 w 6285685"/>
              <a:gd name="connsiteY3376" fmla="*/ 1688105 h 6857076"/>
              <a:gd name="connsiteX3377" fmla="*/ 2004382 w 6285685"/>
              <a:gd name="connsiteY3377" fmla="*/ 1583422 h 6857076"/>
              <a:gd name="connsiteX3378" fmla="*/ 2029344 w 6285685"/>
              <a:gd name="connsiteY3378" fmla="*/ 1583481 h 6857076"/>
              <a:gd name="connsiteX3379" fmla="*/ 4026146 w 6285685"/>
              <a:gd name="connsiteY3379" fmla="*/ 1433909 h 6857076"/>
              <a:gd name="connsiteX3380" fmla="*/ 4021297 w 6285685"/>
              <a:gd name="connsiteY3380" fmla="*/ 1441353 h 6857076"/>
              <a:gd name="connsiteX3381" fmla="*/ 4028861 w 6285685"/>
              <a:gd name="connsiteY3381" fmla="*/ 1441353 h 6857076"/>
              <a:gd name="connsiteX3382" fmla="*/ 4026146 w 6285685"/>
              <a:gd name="connsiteY3382" fmla="*/ 1433909 h 6857076"/>
              <a:gd name="connsiteX3383" fmla="*/ 3993452 w 6285685"/>
              <a:gd name="connsiteY3383" fmla="*/ 1433909 h 6857076"/>
              <a:gd name="connsiteX3384" fmla="*/ 3988657 w 6285685"/>
              <a:gd name="connsiteY3384" fmla="*/ 1441353 h 6857076"/>
              <a:gd name="connsiteX3385" fmla="*/ 3996096 w 6285685"/>
              <a:gd name="connsiteY3385" fmla="*/ 1441353 h 6857076"/>
              <a:gd name="connsiteX3386" fmla="*/ 3993452 w 6285685"/>
              <a:gd name="connsiteY3386" fmla="*/ 1433909 h 6857076"/>
              <a:gd name="connsiteX3387" fmla="*/ 3958668 w 6285685"/>
              <a:gd name="connsiteY3387" fmla="*/ 1433909 h 6857076"/>
              <a:gd name="connsiteX3388" fmla="*/ 3953792 w 6285685"/>
              <a:gd name="connsiteY3388" fmla="*/ 1436558 h 6857076"/>
              <a:gd name="connsiteX3389" fmla="*/ 3961356 w 6285685"/>
              <a:gd name="connsiteY3389" fmla="*/ 1436558 h 6857076"/>
              <a:gd name="connsiteX3390" fmla="*/ 3958668 w 6285685"/>
              <a:gd name="connsiteY3390" fmla="*/ 1433909 h 6857076"/>
              <a:gd name="connsiteX3391" fmla="*/ 3921158 w 6285685"/>
              <a:gd name="connsiteY3391" fmla="*/ 1431194 h 6857076"/>
              <a:gd name="connsiteX3392" fmla="*/ 3921158 w 6285685"/>
              <a:gd name="connsiteY3392" fmla="*/ 1441353 h 6857076"/>
              <a:gd name="connsiteX3393" fmla="*/ 3928776 w 6285685"/>
              <a:gd name="connsiteY3393" fmla="*/ 1441353 h 6857076"/>
              <a:gd name="connsiteX3394" fmla="*/ 3921158 w 6285685"/>
              <a:gd name="connsiteY3394" fmla="*/ 1431194 h 6857076"/>
              <a:gd name="connsiteX3395" fmla="*/ 2171966 w 6285685"/>
              <a:gd name="connsiteY3395" fmla="*/ 1443834 h 6857076"/>
              <a:gd name="connsiteX3396" fmla="*/ 2179432 w 6285685"/>
              <a:gd name="connsiteY3396" fmla="*/ 1433849 h 6857076"/>
              <a:gd name="connsiteX3397" fmla="*/ 2182022 w 6285685"/>
              <a:gd name="connsiteY3397" fmla="*/ 1443834 h 6857076"/>
              <a:gd name="connsiteX3398" fmla="*/ 2171966 w 6285685"/>
              <a:gd name="connsiteY3398" fmla="*/ 1443834 h 6857076"/>
              <a:gd name="connsiteX3399" fmla="*/ 2214564 w 6285685"/>
              <a:gd name="connsiteY3399" fmla="*/ 1441353 h 6857076"/>
              <a:gd name="connsiteX3400" fmla="*/ 2222008 w 6285685"/>
              <a:gd name="connsiteY3400" fmla="*/ 1433849 h 6857076"/>
              <a:gd name="connsiteX3401" fmla="*/ 2224593 w 6285685"/>
              <a:gd name="connsiteY3401" fmla="*/ 1441353 h 6857076"/>
              <a:gd name="connsiteX3402" fmla="*/ 2214564 w 6285685"/>
              <a:gd name="connsiteY3402" fmla="*/ 1441353 h 6857076"/>
              <a:gd name="connsiteX3403" fmla="*/ 2262049 w 6285685"/>
              <a:gd name="connsiteY3403" fmla="*/ 1441353 h 6857076"/>
              <a:gd name="connsiteX3404" fmla="*/ 2254610 w 6285685"/>
              <a:gd name="connsiteY3404" fmla="*/ 1441353 h 6857076"/>
              <a:gd name="connsiteX3405" fmla="*/ 2257140 w 6285685"/>
              <a:gd name="connsiteY3405" fmla="*/ 1433849 h 6857076"/>
              <a:gd name="connsiteX3406" fmla="*/ 2262049 w 6285685"/>
              <a:gd name="connsiteY3406" fmla="*/ 1441353 h 6857076"/>
              <a:gd name="connsiteX3407" fmla="*/ 2294536 w 6285685"/>
              <a:gd name="connsiteY3407" fmla="*/ 1441353 h 6857076"/>
              <a:gd name="connsiteX3408" fmla="*/ 2284659 w 6285685"/>
              <a:gd name="connsiteY3408" fmla="*/ 1441353 h 6857076"/>
              <a:gd name="connsiteX3409" fmla="*/ 2289562 w 6285685"/>
              <a:gd name="connsiteY3409" fmla="*/ 1433849 h 6857076"/>
              <a:gd name="connsiteX3410" fmla="*/ 2294536 w 6285685"/>
              <a:gd name="connsiteY3410" fmla="*/ 1441353 h 6857076"/>
              <a:gd name="connsiteX3411" fmla="*/ 2327229 w 6285685"/>
              <a:gd name="connsiteY3411" fmla="*/ 1436379 h 6857076"/>
              <a:gd name="connsiteX3412" fmla="*/ 2319671 w 6285685"/>
              <a:gd name="connsiteY3412" fmla="*/ 1436379 h 6857076"/>
              <a:gd name="connsiteX3413" fmla="*/ 2322147 w 6285685"/>
              <a:gd name="connsiteY3413" fmla="*/ 1433909 h 6857076"/>
              <a:gd name="connsiteX3414" fmla="*/ 2327229 w 6285685"/>
              <a:gd name="connsiteY3414" fmla="*/ 1436379 h 6857076"/>
              <a:gd name="connsiteX3415" fmla="*/ 2129390 w 6285685"/>
              <a:gd name="connsiteY3415" fmla="*/ 1443834 h 6857076"/>
              <a:gd name="connsiteX3416" fmla="*/ 2137003 w 6285685"/>
              <a:gd name="connsiteY3416" fmla="*/ 1433849 h 6857076"/>
              <a:gd name="connsiteX3417" fmla="*/ 2139425 w 6285685"/>
              <a:gd name="connsiteY3417" fmla="*/ 1443834 h 6857076"/>
              <a:gd name="connsiteX3418" fmla="*/ 2129390 w 6285685"/>
              <a:gd name="connsiteY3418" fmla="*/ 1443834 h 6857076"/>
              <a:gd name="connsiteX3419" fmla="*/ 2094410 w 6285685"/>
              <a:gd name="connsiteY3419" fmla="*/ 1433909 h 6857076"/>
              <a:gd name="connsiteX3420" fmla="*/ 2096908 w 6285685"/>
              <a:gd name="connsiteY3420" fmla="*/ 1441396 h 6857076"/>
              <a:gd name="connsiteX3421" fmla="*/ 2086912 w 6285685"/>
              <a:gd name="connsiteY3421" fmla="*/ 1441396 h 6857076"/>
              <a:gd name="connsiteX3422" fmla="*/ 2094410 w 6285685"/>
              <a:gd name="connsiteY3422" fmla="*/ 1433909 h 6857076"/>
              <a:gd name="connsiteX3423" fmla="*/ 2051889 w 6285685"/>
              <a:gd name="connsiteY3423" fmla="*/ 1441353 h 6857076"/>
              <a:gd name="connsiteX3424" fmla="*/ 2054424 w 6285685"/>
              <a:gd name="connsiteY3424" fmla="*/ 1433849 h 6857076"/>
              <a:gd name="connsiteX3425" fmla="*/ 2061988 w 6285685"/>
              <a:gd name="connsiteY3425" fmla="*/ 1441353 h 6857076"/>
              <a:gd name="connsiteX3426" fmla="*/ 2051889 w 6285685"/>
              <a:gd name="connsiteY3426" fmla="*/ 1441353 h 6857076"/>
              <a:gd name="connsiteX3427" fmla="*/ 2019407 w 6285685"/>
              <a:gd name="connsiteY3427" fmla="*/ 1441353 h 6857076"/>
              <a:gd name="connsiteX3428" fmla="*/ 2021943 w 6285685"/>
              <a:gd name="connsiteY3428" fmla="*/ 1433849 h 6857076"/>
              <a:gd name="connsiteX3429" fmla="*/ 2024375 w 6285685"/>
              <a:gd name="connsiteY3429" fmla="*/ 1441353 h 6857076"/>
              <a:gd name="connsiteX3430" fmla="*/ 2019407 w 6285685"/>
              <a:gd name="connsiteY3430" fmla="*/ 1441353 h 6857076"/>
              <a:gd name="connsiteX3431" fmla="*/ 1956930 w 6285685"/>
              <a:gd name="connsiteY3431" fmla="*/ 1458870 h 6857076"/>
              <a:gd name="connsiteX3432" fmla="*/ 1956930 w 6285685"/>
              <a:gd name="connsiteY3432" fmla="*/ 1448868 h 6857076"/>
              <a:gd name="connsiteX3433" fmla="*/ 2159472 w 6285685"/>
              <a:gd name="connsiteY3433" fmla="*/ 1451306 h 6857076"/>
              <a:gd name="connsiteX3434" fmla="*/ 2357186 w 6285685"/>
              <a:gd name="connsiteY3434" fmla="*/ 1448868 h 6857076"/>
              <a:gd name="connsiteX3435" fmla="*/ 2357186 w 6285685"/>
              <a:gd name="connsiteY3435" fmla="*/ 1458870 h 6857076"/>
              <a:gd name="connsiteX3436" fmla="*/ 2154509 w 6285685"/>
              <a:gd name="connsiteY3436" fmla="*/ 1461297 h 6857076"/>
              <a:gd name="connsiteX3437" fmla="*/ 1956930 w 6285685"/>
              <a:gd name="connsiteY3437" fmla="*/ 1458870 h 6857076"/>
              <a:gd name="connsiteX3438" fmla="*/ 2357186 w 6285685"/>
              <a:gd name="connsiteY3438" fmla="*/ 1441353 h 6857076"/>
              <a:gd name="connsiteX3439" fmla="*/ 2354575 w 6285685"/>
              <a:gd name="connsiteY3439" fmla="*/ 1441353 h 6857076"/>
              <a:gd name="connsiteX3440" fmla="*/ 2357186 w 6285685"/>
              <a:gd name="connsiteY3440" fmla="*/ 1431351 h 6857076"/>
              <a:gd name="connsiteX3441" fmla="*/ 2357186 w 6285685"/>
              <a:gd name="connsiteY3441" fmla="*/ 1441353 h 6857076"/>
              <a:gd name="connsiteX3442" fmla="*/ 2649865 w 6285685"/>
              <a:gd name="connsiteY3442" fmla="*/ 1693019 h 6857076"/>
              <a:gd name="connsiteX3443" fmla="*/ 2952746 w 6285685"/>
              <a:gd name="connsiteY3443" fmla="*/ 1845090 h 6857076"/>
              <a:gd name="connsiteX3444" fmla="*/ 2594920 w 6285685"/>
              <a:gd name="connsiteY3444" fmla="*/ 1695550 h 6857076"/>
              <a:gd name="connsiteX3445" fmla="*/ 2649865 w 6285685"/>
              <a:gd name="connsiteY3445" fmla="*/ 1693019 h 6857076"/>
              <a:gd name="connsiteX3446" fmla="*/ 2444679 w 6285685"/>
              <a:gd name="connsiteY3446" fmla="*/ 1683077 h 6857076"/>
              <a:gd name="connsiteX3447" fmla="*/ 2569893 w 6285685"/>
              <a:gd name="connsiteY3447" fmla="*/ 1697977 h 6857076"/>
              <a:gd name="connsiteX3448" fmla="*/ 2742565 w 6285685"/>
              <a:gd name="connsiteY3448" fmla="*/ 1949703 h 6857076"/>
              <a:gd name="connsiteX3449" fmla="*/ 2444679 w 6285685"/>
              <a:gd name="connsiteY3449" fmla="*/ 1683077 h 6857076"/>
              <a:gd name="connsiteX3450" fmla="*/ 1964711 w 6285685"/>
              <a:gd name="connsiteY3450" fmla="*/ 1430135 h 6857076"/>
              <a:gd name="connsiteX3451" fmla="*/ 1964711 w 6285685"/>
              <a:gd name="connsiteY3451" fmla="*/ 1430135 h 6857076"/>
              <a:gd name="connsiteX3452" fmla="*/ 3680601 w 6285685"/>
              <a:gd name="connsiteY3452" fmla="*/ 2980808 h 6857076"/>
              <a:gd name="connsiteX3453" fmla="*/ 3570732 w 6285685"/>
              <a:gd name="connsiteY3453" fmla="*/ 2786819 h 6857076"/>
              <a:gd name="connsiteX3454" fmla="*/ 3625352 w 6285685"/>
              <a:gd name="connsiteY3454" fmla="*/ 2980808 h 6857076"/>
              <a:gd name="connsiteX3455" fmla="*/ 3680601 w 6285685"/>
              <a:gd name="connsiteY3455" fmla="*/ 2980808 h 6857076"/>
              <a:gd name="connsiteX3456" fmla="*/ 3602649 w 6285685"/>
              <a:gd name="connsiteY3456" fmla="*/ 2980808 h 6857076"/>
              <a:gd name="connsiteX3457" fmla="*/ 3545716 w 6285685"/>
              <a:gd name="connsiteY3457" fmla="*/ 2634846 h 6857076"/>
              <a:gd name="connsiteX3458" fmla="*/ 3538304 w 6285685"/>
              <a:gd name="connsiteY3458" fmla="*/ 2844208 h 6857076"/>
              <a:gd name="connsiteX3459" fmla="*/ 3495706 w 6285685"/>
              <a:gd name="connsiteY3459" fmla="*/ 2632370 h 6857076"/>
              <a:gd name="connsiteX3460" fmla="*/ 3550799 w 6285685"/>
              <a:gd name="connsiteY3460" fmla="*/ 2980808 h 6857076"/>
              <a:gd name="connsiteX3461" fmla="*/ 3602649 w 6285685"/>
              <a:gd name="connsiteY3461" fmla="*/ 2980808 h 6857076"/>
              <a:gd name="connsiteX3462" fmla="*/ 3528368 w 6285685"/>
              <a:gd name="connsiteY3462" fmla="*/ 2980808 h 6857076"/>
              <a:gd name="connsiteX3463" fmla="*/ 3475659 w 6285685"/>
              <a:gd name="connsiteY3463" fmla="*/ 2831654 h 6857076"/>
              <a:gd name="connsiteX3464" fmla="*/ 3486764 w 6285685"/>
              <a:gd name="connsiteY3464" fmla="*/ 2980808 h 6857076"/>
              <a:gd name="connsiteX3465" fmla="*/ 3528368 w 6285685"/>
              <a:gd name="connsiteY3465" fmla="*/ 2980808 h 6857076"/>
              <a:gd name="connsiteX3466" fmla="*/ 3463616 w 6285685"/>
              <a:gd name="connsiteY3466" fmla="*/ 2980808 h 6857076"/>
              <a:gd name="connsiteX3467" fmla="*/ 3390659 w 6285685"/>
              <a:gd name="connsiteY3467" fmla="*/ 2794263 h 6857076"/>
              <a:gd name="connsiteX3468" fmla="*/ 3386565 w 6285685"/>
              <a:gd name="connsiteY3468" fmla="*/ 2980808 h 6857076"/>
              <a:gd name="connsiteX3469" fmla="*/ 3463616 w 6285685"/>
              <a:gd name="connsiteY3469" fmla="*/ 2980808 h 6857076"/>
              <a:gd name="connsiteX3470" fmla="*/ 3275534 w 6285685"/>
              <a:gd name="connsiteY3470" fmla="*/ 2851647 h 6857076"/>
              <a:gd name="connsiteX3471" fmla="*/ 3324099 w 6285685"/>
              <a:gd name="connsiteY3471" fmla="*/ 2980808 h 6857076"/>
              <a:gd name="connsiteX3472" fmla="*/ 3365638 w 6285685"/>
              <a:gd name="connsiteY3472" fmla="*/ 2980808 h 6857076"/>
              <a:gd name="connsiteX3473" fmla="*/ 3380663 w 6285685"/>
              <a:gd name="connsiteY3473" fmla="*/ 2779412 h 6857076"/>
              <a:gd name="connsiteX3474" fmla="*/ 3363086 w 6285685"/>
              <a:gd name="connsiteY3474" fmla="*/ 2662305 h 6857076"/>
              <a:gd name="connsiteX3475" fmla="*/ 3338065 w 6285685"/>
              <a:gd name="connsiteY3475" fmla="*/ 2856680 h 6857076"/>
              <a:gd name="connsiteX3476" fmla="*/ 3320564 w 6285685"/>
              <a:gd name="connsiteY3476" fmla="*/ 2600067 h 6857076"/>
              <a:gd name="connsiteX3477" fmla="*/ 3275534 w 6285685"/>
              <a:gd name="connsiteY3477" fmla="*/ 2851647 h 6857076"/>
              <a:gd name="connsiteX3478" fmla="*/ 3304106 w 6285685"/>
              <a:gd name="connsiteY3478" fmla="*/ 2980808 h 6857076"/>
              <a:gd name="connsiteX3479" fmla="*/ 3267916 w 6285685"/>
              <a:gd name="connsiteY3479" fmla="*/ 2876570 h 6857076"/>
              <a:gd name="connsiteX3480" fmla="*/ 3267704 w 6285685"/>
              <a:gd name="connsiteY3480" fmla="*/ 2980808 h 6857076"/>
              <a:gd name="connsiteX3481" fmla="*/ 3304106 w 6285685"/>
              <a:gd name="connsiteY3481" fmla="*/ 2980808 h 6857076"/>
              <a:gd name="connsiteX3482" fmla="*/ 3235119 w 6285685"/>
              <a:gd name="connsiteY3482" fmla="*/ 2980808 h 6857076"/>
              <a:gd name="connsiteX3483" fmla="*/ 3160371 w 6285685"/>
              <a:gd name="connsiteY3483" fmla="*/ 2794263 h 6857076"/>
              <a:gd name="connsiteX3484" fmla="*/ 3157661 w 6285685"/>
              <a:gd name="connsiteY3484" fmla="*/ 2980808 h 6857076"/>
              <a:gd name="connsiteX3485" fmla="*/ 3235119 w 6285685"/>
              <a:gd name="connsiteY3485" fmla="*/ 2980808 h 6857076"/>
              <a:gd name="connsiteX3486" fmla="*/ 3050507 w 6285685"/>
              <a:gd name="connsiteY3486" fmla="*/ 2980808 h 6857076"/>
              <a:gd name="connsiteX3487" fmla="*/ 3125239 w 6285685"/>
              <a:gd name="connsiteY3487" fmla="*/ 2794263 h 6857076"/>
              <a:gd name="connsiteX3488" fmla="*/ 3125804 w 6285685"/>
              <a:gd name="connsiteY3488" fmla="*/ 2980808 h 6857076"/>
              <a:gd name="connsiteX3489" fmla="*/ 3050507 w 6285685"/>
              <a:gd name="connsiteY3489" fmla="*/ 2980808 h 6857076"/>
              <a:gd name="connsiteX3490" fmla="*/ 2976557 w 6285685"/>
              <a:gd name="connsiteY3490" fmla="*/ 2980808 h 6857076"/>
              <a:gd name="connsiteX3491" fmla="*/ 3012725 w 6285685"/>
              <a:gd name="connsiteY3491" fmla="*/ 2876570 h 6857076"/>
              <a:gd name="connsiteX3492" fmla="*/ 3012959 w 6285685"/>
              <a:gd name="connsiteY3492" fmla="*/ 2980808 h 6857076"/>
              <a:gd name="connsiteX3493" fmla="*/ 2976557 w 6285685"/>
              <a:gd name="connsiteY3493" fmla="*/ 2980808 h 6857076"/>
              <a:gd name="connsiteX3494" fmla="*/ 3007752 w 6285685"/>
              <a:gd name="connsiteY3494" fmla="*/ 2851647 h 6857076"/>
              <a:gd name="connsiteX3495" fmla="*/ 2958980 w 6285685"/>
              <a:gd name="connsiteY3495" fmla="*/ 2980808 h 6857076"/>
              <a:gd name="connsiteX3496" fmla="*/ 2915117 w 6285685"/>
              <a:gd name="connsiteY3496" fmla="*/ 2980808 h 6857076"/>
              <a:gd name="connsiteX3497" fmla="*/ 2900049 w 6285685"/>
              <a:gd name="connsiteY3497" fmla="*/ 2779412 h 6857076"/>
              <a:gd name="connsiteX3498" fmla="*/ 2917615 w 6285685"/>
              <a:gd name="connsiteY3498" fmla="*/ 2662305 h 6857076"/>
              <a:gd name="connsiteX3499" fmla="*/ 2945123 w 6285685"/>
              <a:gd name="connsiteY3499" fmla="*/ 2856680 h 6857076"/>
              <a:gd name="connsiteX3500" fmla="*/ 2962623 w 6285685"/>
              <a:gd name="connsiteY3500" fmla="*/ 2600067 h 6857076"/>
              <a:gd name="connsiteX3501" fmla="*/ 3007752 w 6285685"/>
              <a:gd name="connsiteY3501" fmla="*/ 2851647 h 6857076"/>
              <a:gd name="connsiteX3502" fmla="*/ 2816965 w 6285685"/>
              <a:gd name="connsiteY3502" fmla="*/ 2980808 h 6857076"/>
              <a:gd name="connsiteX3503" fmla="*/ 2890155 w 6285685"/>
              <a:gd name="connsiteY3503" fmla="*/ 2794263 h 6857076"/>
              <a:gd name="connsiteX3504" fmla="*/ 2894130 w 6285685"/>
              <a:gd name="connsiteY3504" fmla="*/ 2980808 h 6857076"/>
              <a:gd name="connsiteX3505" fmla="*/ 2816965 w 6285685"/>
              <a:gd name="connsiteY3505" fmla="*/ 2980808 h 6857076"/>
              <a:gd name="connsiteX3506" fmla="*/ 2754158 w 6285685"/>
              <a:gd name="connsiteY3506" fmla="*/ 2980808 h 6857076"/>
              <a:gd name="connsiteX3507" fmla="*/ 2807534 w 6285685"/>
              <a:gd name="connsiteY3507" fmla="*/ 2831654 h 6857076"/>
              <a:gd name="connsiteX3508" fmla="*/ 2795821 w 6285685"/>
              <a:gd name="connsiteY3508" fmla="*/ 2980808 h 6857076"/>
              <a:gd name="connsiteX3509" fmla="*/ 2754158 w 6285685"/>
              <a:gd name="connsiteY3509" fmla="*/ 2980808 h 6857076"/>
              <a:gd name="connsiteX3510" fmla="*/ 2677558 w 6285685"/>
              <a:gd name="connsiteY3510" fmla="*/ 2980808 h 6857076"/>
              <a:gd name="connsiteX3511" fmla="*/ 2732449 w 6285685"/>
              <a:gd name="connsiteY3511" fmla="*/ 2634846 h 6857076"/>
              <a:gd name="connsiteX3512" fmla="*/ 2739855 w 6285685"/>
              <a:gd name="connsiteY3512" fmla="*/ 2844208 h 6857076"/>
              <a:gd name="connsiteX3513" fmla="*/ 2782453 w 6285685"/>
              <a:gd name="connsiteY3513" fmla="*/ 2632370 h 6857076"/>
              <a:gd name="connsiteX3514" fmla="*/ 2730130 w 6285685"/>
              <a:gd name="connsiteY3514" fmla="*/ 2980808 h 6857076"/>
              <a:gd name="connsiteX3515" fmla="*/ 2677558 w 6285685"/>
              <a:gd name="connsiteY3515" fmla="*/ 2980808 h 6857076"/>
              <a:gd name="connsiteX3516" fmla="*/ 2709866 w 6285685"/>
              <a:gd name="connsiteY3516" fmla="*/ 2786857 h 6857076"/>
              <a:gd name="connsiteX3517" fmla="*/ 2658537 w 6285685"/>
              <a:gd name="connsiteY3517" fmla="*/ 2980808 h 6857076"/>
              <a:gd name="connsiteX3518" fmla="*/ 2601930 w 6285685"/>
              <a:gd name="connsiteY3518" fmla="*/ 2980808 h 6857076"/>
              <a:gd name="connsiteX3519" fmla="*/ 2709866 w 6285685"/>
              <a:gd name="connsiteY3519" fmla="*/ 2786857 h 6857076"/>
              <a:gd name="connsiteX3520" fmla="*/ 3370606 w 6285685"/>
              <a:gd name="connsiteY3520" fmla="*/ 2637338 h 6857076"/>
              <a:gd name="connsiteX3521" fmla="*/ 3465565 w 6285685"/>
              <a:gd name="connsiteY3521" fmla="*/ 2926401 h 6857076"/>
              <a:gd name="connsiteX3522" fmla="*/ 3495766 w 6285685"/>
              <a:gd name="connsiteY3522" fmla="*/ 2600067 h 6857076"/>
              <a:gd name="connsiteX3523" fmla="*/ 3488148 w 6285685"/>
              <a:gd name="connsiteY3523" fmla="*/ 2363301 h 6857076"/>
              <a:gd name="connsiteX3524" fmla="*/ 3430585 w 6285685"/>
              <a:gd name="connsiteY3524" fmla="*/ 2642366 h 6857076"/>
              <a:gd name="connsiteX3525" fmla="*/ 3465565 w 6285685"/>
              <a:gd name="connsiteY3525" fmla="*/ 2360825 h 6857076"/>
              <a:gd name="connsiteX3526" fmla="*/ 3370606 w 6285685"/>
              <a:gd name="connsiteY3526" fmla="*/ 2637338 h 6857076"/>
              <a:gd name="connsiteX3527" fmla="*/ 3250475 w 6285685"/>
              <a:gd name="connsiteY3527" fmla="*/ 2647335 h 6857076"/>
              <a:gd name="connsiteX3528" fmla="*/ 3305605 w 6285685"/>
              <a:gd name="connsiteY3528" fmla="*/ 2350828 h 6857076"/>
              <a:gd name="connsiteX3529" fmla="*/ 3255481 w 6285685"/>
              <a:gd name="connsiteY3529" fmla="*/ 2500352 h 6857076"/>
              <a:gd name="connsiteX3530" fmla="*/ 3175449 w 6285685"/>
              <a:gd name="connsiteY3530" fmla="*/ 2771892 h 6857076"/>
              <a:gd name="connsiteX3531" fmla="*/ 3255481 w 6285685"/>
              <a:gd name="connsiteY3531" fmla="*/ 2961239 h 6857076"/>
              <a:gd name="connsiteX3532" fmla="*/ 3287963 w 6285685"/>
              <a:gd name="connsiteY3532" fmla="*/ 2662245 h 6857076"/>
              <a:gd name="connsiteX3533" fmla="*/ 3318132 w 6285685"/>
              <a:gd name="connsiteY3533" fmla="*/ 2552615 h 6857076"/>
              <a:gd name="connsiteX3534" fmla="*/ 3330561 w 6285685"/>
              <a:gd name="connsiteY3534" fmla="*/ 2348281 h 6857076"/>
              <a:gd name="connsiteX3535" fmla="*/ 3250475 w 6285685"/>
              <a:gd name="connsiteY3535" fmla="*/ 2647335 h 6857076"/>
              <a:gd name="connsiteX3536" fmla="*/ 3032773 w 6285685"/>
              <a:gd name="connsiteY3536" fmla="*/ 2647335 h 6857076"/>
              <a:gd name="connsiteX3537" fmla="*/ 2977762 w 6285685"/>
              <a:gd name="connsiteY3537" fmla="*/ 2350828 h 6857076"/>
              <a:gd name="connsiteX3538" fmla="*/ 3027804 w 6285685"/>
              <a:gd name="connsiteY3538" fmla="*/ 2500352 h 6857076"/>
              <a:gd name="connsiteX3539" fmla="*/ 3107798 w 6285685"/>
              <a:gd name="connsiteY3539" fmla="*/ 2771892 h 6857076"/>
              <a:gd name="connsiteX3540" fmla="*/ 3027804 w 6285685"/>
              <a:gd name="connsiteY3540" fmla="*/ 2961239 h 6857076"/>
              <a:gd name="connsiteX3541" fmla="*/ 2995263 w 6285685"/>
              <a:gd name="connsiteY3541" fmla="*/ 2662245 h 6857076"/>
              <a:gd name="connsiteX3542" fmla="*/ 2965273 w 6285685"/>
              <a:gd name="connsiteY3542" fmla="*/ 2552615 h 6857076"/>
              <a:gd name="connsiteX3543" fmla="*/ 2950189 w 6285685"/>
              <a:gd name="connsiteY3543" fmla="*/ 2348281 h 6857076"/>
              <a:gd name="connsiteX3544" fmla="*/ 3032773 w 6285685"/>
              <a:gd name="connsiteY3544" fmla="*/ 2647335 h 6857076"/>
              <a:gd name="connsiteX3545" fmla="*/ 2910149 w 6285685"/>
              <a:gd name="connsiteY3545" fmla="*/ 2637338 h 6857076"/>
              <a:gd name="connsiteX3546" fmla="*/ 2814978 w 6285685"/>
              <a:gd name="connsiteY3546" fmla="*/ 2926401 h 6857076"/>
              <a:gd name="connsiteX3547" fmla="*/ 2784929 w 6285685"/>
              <a:gd name="connsiteY3547" fmla="*/ 2600067 h 6857076"/>
              <a:gd name="connsiteX3548" fmla="*/ 2792547 w 6285685"/>
              <a:gd name="connsiteY3548" fmla="*/ 2363301 h 6857076"/>
              <a:gd name="connsiteX3549" fmla="*/ 2852602 w 6285685"/>
              <a:gd name="connsiteY3549" fmla="*/ 2642366 h 6857076"/>
              <a:gd name="connsiteX3550" fmla="*/ 2814978 w 6285685"/>
              <a:gd name="connsiteY3550" fmla="*/ 2360825 h 6857076"/>
              <a:gd name="connsiteX3551" fmla="*/ 2910149 w 6285685"/>
              <a:gd name="connsiteY3551" fmla="*/ 2637338 h 6857076"/>
              <a:gd name="connsiteX3552" fmla="*/ 3798469 w 6285685"/>
              <a:gd name="connsiteY3552" fmla="*/ 2811840 h 6857076"/>
              <a:gd name="connsiteX3553" fmla="*/ 3683365 w 6285685"/>
              <a:gd name="connsiteY3553" fmla="*/ 2702128 h 6857076"/>
              <a:gd name="connsiteX3554" fmla="*/ 3718480 w 6285685"/>
              <a:gd name="connsiteY3554" fmla="*/ 2819284 h 6857076"/>
              <a:gd name="connsiteX3555" fmla="*/ 3966286 w 6285685"/>
              <a:gd name="connsiteY3555" fmla="*/ 2781948 h 6857076"/>
              <a:gd name="connsiteX3556" fmla="*/ 3668378 w 6285685"/>
              <a:gd name="connsiteY3556" fmla="*/ 2572608 h 6857076"/>
              <a:gd name="connsiteX3557" fmla="*/ 3798469 w 6285685"/>
              <a:gd name="connsiteY3557" fmla="*/ 2811840 h 6857076"/>
              <a:gd name="connsiteX3558" fmla="*/ 3415566 w 6285685"/>
              <a:gd name="connsiteY3558" fmla="*/ 2004496 h 6857076"/>
              <a:gd name="connsiteX3559" fmla="*/ 3585811 w 6285685"/>
              <a:gd name="connsiteY3559" fmla="*/ 1807634 h 6857076"/>
              <a:gd name="connsiteX3560" fmla="*/ 3443140 w 6285685"/>
              <a:gd name="connsiteY3560" fmla="*/ 1877392 h 6857076"/>
              <a:gd name="connsiteX3561" fmla="*/ 3207937 w 6285685"/>
              <a:gd name="connsiteY3561" fmla="*/ 2348341 h 6857076"/>
              <a:gd name="connsiteX3562" fmla="*/ 3605804 w 6285685"/>
              <a:gd name="connsiteY3562" fmla="*/ 1810170 h 6857076"/>
              <a:gd name="connsiteX3563" fmla="*/ 3415566 w 6285685"/>
              <a:gd name="connsiteY3563" fmla="*/ 2004496 h 6857076"/>
              <a:gd name="connsiteX3564" fmla="*/ 3523285 w 6285685"/>
              <a:gd name="connsiteY3564" fmla="*/ 2081710 h 6857076"/>
              <a:gd name="connsiteX3565" fmla="*/ 3658442 w 6285685"/>
              <a:gd name="connsiteY3565" fmla="*/ 1872419 h 6857076"/>
              <a:gd name="connsiteX3566" fmla="*/ 3530746 w 6285685"/>
              <a:gd name="connsiteY3566" fmla="*/ 1967090 h 6857076"/>
              <a:gd name="connsiteX3567" fmla="*/ 3410652 w 6285685"/>
              <a:gd name="connsiteY3567" fmla="*/ 2306031 h 6857076"/>
              <a:gd name="connsiteX3568" fmla="*/ 3643259 w 6285685"/>
              <a:gd name="connsiteY3568" fmla="*/ 2006972 h 6857076"/>
              <a:gd name="connsiteX3569" fmla="*/ 3673401 w 6285685"/>
              <a:gd name="connsiteY3569" fmla="*/ 1874954 h 6857076"/>
              <a:gd name="connsiteX3570" fmla="*/ 3523285 w 6285685"/>
              <a:gd name="connsiteY3570" fmla="*/ 2081710 h 6857076"/>
              <a:gd name="connsiteX3571" fmla="*/ 3400536 w 6285685"/>
              <a:gd name="connsiteY3571" fmla="*/ 2183890 h 6857076"/>
              <a:gd name="connsiteX3572" fmla="*/ 3335535 w 6285685"/>
              <a:gd name="connsiteY3572" fmla="*/ 2739470 h 6857076"/>
              <a:gd name="connsiteX3573" fmla="*/ 3503173 w 6285685"/>
              <a:gd name="connsiteY3573" fmla="*/ 2201293 h 6857076"/>
              <a:gd name="connsiteX3574" fmla="*/ 3360670 w 6285685"/>
              <a:gd name="connsiteY3574" fmla="*/ 2465394 h 6857076"/>
              <a:gd name="connsiteX3575" fmla="*/ 3478092 w 6285685"/>
              <a:gd name="connsiteY3575" fmla="*/ 2039346 h 6857076"/>
              <a:gd name="connsiteX3576" fmla="*/ 3400536 w 6285685"/>
              <a:gd name="connsiteY3576" fmla="*/ 2183890 h 6857076"/>
              <a:gd name="connsiteX3577" fmla="*/ 3510737 w 6285685"/>
              <a:gd name="connsiteY3577" fmla="*/ 2191416 h 6857076"/>
              <a:gd name="connsiteX3578" fmla="*/ 3528254 w 6285685"/>
              <a:gd name="connsiteY3578" fmla="*/ 2737048 h 6857076"/>
              <a:gd name="connsiteX3579" fmla="*/ 3608242 w 6285685"/>
              <a:gd name="connsiteY3579" fmla="*/ 2318460 h 6857076"/>
              <a:gd name="connsiteX3580" fmla="*/ 3683305 w 6285685"/>
              <a:gd name="connsiteY3580" fmla="*/ 2789409 h 6857076"/>
              <a:gd name="connsiteX3581" fmla="*/ 3680813 w 6285685"/>
              <a:gd name="connsiteY3581" fmla="*/ 2228807 h 6857076"/>
              <a:gd name="connsiteX3582" fmla="*/ 3743344 w 6285685"/>
              <a:gd name="connsiteY3582" fmla="*/ 2109158 h 6857076"/>
              <a:gd name="connsiteX3583" fmla="*/ 3540742 w 6285685"/>
              <a:gd name="connsiteY3583" fmla="*/ 2330938 h 6857076"/>
              <a:gd name="connsiteX3584" fmla="*/ 3640827 w 6285685"/>
              <a:gd name="connsiteY3584" fmla="*/ 2026965 h 6857076"/>
              <a:gd name="connsiteX3585" fmla="*/ 3510737 w 6285685"/>
              <a:gd name="connsiteY3585" fmla="*/ 2191416 h 6857076"/>
              <a:gd name="connsiteX3586" fmla="*/ 3713295 w 6285685"/>
              <a:gd name="connsiteY3586" fmla="*/ 1697977 h 6857076"/>
              <a:gd name="connsiteX3587" fmla="*/ 3540683 w 6285685"/>
              <a:gd name="connsiteY3587" fmla="*/ 1949643 h 6857076"/>
              <a:gd name="connsiteX3588" fmla="*/ 3838514 w 6285685"/>
              <a:gd name="connsiteY3588" fmla="*/ 1683077 h 6857076"/>
              <a:gd name="connsiteX3589" fmla="*/ 3713295 w 6285685"/>
              <a:gd name="connsiteY3589" fmla="*/ 1697977 h 6857076"/>
              <a:gd name="connsiteX3590" fmla="*/ 3330507 w 6285685"/>
              <a:gd name="connsiteY3590" fmla="*/ 1845030 h 6857076"/>
              <a:gd name="connsiteX3591" fmla="*/ 3685776 w 6285685"/>
              <a:gd name="connsiteY3591" fmla="*/ 1695550 h 6857076"/>
              <a:gd name="connsiteX3592" fmla="*/ 3630830 w 6285685"/>
              <a:gd name="connsiteY3592" fmla="*/ 1692959 h 6857076"/>
              <a:gd name="connsiteX3593" fmla="*/ 3330507 w 6285685"/>
              <a:gd name="connsiteY3593" fmla="*/ 1845030 h 6857076"/>
              <a:gd name="connsiteX3594" fmla="*/ 3670713 w 6285685"/>
              <a:gd name="connsiteY3594" fmla="*/ 1987099 h 6857076"/>
              <a:gd name="connsiteX3595" fmla="*/ 3578177 w 6285685"/>
              <a:gd name="connsiteY3595" fmla="*/ 2246210 h 6857076"/>
              <a:gd name="connsiteX3596" fmla="*/ 3765927 w 6285685"/>
              <a:gd name="connsiteY3596" fmla="*/ 2084257 h 6857076"/>
              <a:gd name="connsiteX3597" fmla="*/ 3938436 w 6285685"/>
              <a:gd name="connsiteY3597" fmla="*/ 1939690 h 6857076"/>
              <a:gd name="connsiteX3598" fmla="*/ 4038580 w 6285685"/>
              <a:gd name="connsiteY3598" fmla="*/ 1815187 h 6857076"/>
              <a:gd name="connsiteX3599" fmla="*/ 3705796 w 6285685"/>
              <a:gd name="connsiteY3599" fmla="*/ 2056862 h 6857076"/>
              <a:gd name="connsiteX3600" fmla="*/ 3918562 w 6285685"/>
              <a:gd name="connsiteY3600" fmla="*/ 1752890 h 6857076"/>
              <a:gd name="connsiteX3601" fmla="*/ 3670713 w 6285685"/>
              <a:gd name="connsiteY3601" fmla="*/ 1987099 h 6857076"/>
              <a:gd name="connsiteX3602" fmla="*/ 4203748 w 6285685"/>
              <a:gd name="connsiteY3602" fmla="*/ 1947156 h 6857076"/>
              <a:gd name="connsiteX3603" fmla="*/ 4586650 w 6285685"/>
              <a:gd name="connsiteY3603" fmla="*/ 2104081 h 6857076"/>
              <a:gd name="connsiteX3604" fmla="*/ 4809304 w 6285685"/>
              <a:gd name="connsiteY3604" fmla="*/ 2009470 h 6857076"/>
              <a:gd name="connsiteX3605" fmla="*/ 4611671 w 6285685"/>
              <a:gd name="connsiteY3605" fmla="*/ 2026906 h 6857076"/>
              <a:gd name="connsiteX3606" fmla="*/ 4356475 w 6285685"/>
              <a:gd name="connsiteY3606" fmla="*/ 1939652 h 6857076"/>
              <a:gd name="connsiteX3607" fmla="*/ 4203748 w 6285685"/>
              <a:gd name="connsiteY3607" fmla="*/ 1947156 h 6857076"/>
              <a:gd name="connsiteX3608" fmla="*/ 4091234 w 6285685"/>
              <a:gd name="connsiteY3608" fmla="*/ 2019472 h 6857076"/>
              <a:gd name="connsiteX3609" fmla="*/ 4396461 w 6285685"/>
              <a:gd name="connsiteY3609" fmla="*/ 2166449 h 6857076"/>
              <a:gd name="connsiteX3610" fmla="*/ 4366472 w 6285685"/>
              <a:gd name="connsiteY3610" fmla="*/ 2056862 h 6857076"/>
              <a:gd name="connsiteX3611" fmla="*/ 4091234 w 6285685"/>
              <a:gd name="connsiteY3611" fmla="*/ 2019472 h 6857076"/>
              <a:gd name="connsiteX3612" fmla="*/ 4524065 w 6285685"/>
              <a:gd name="connsiteY3612" fmla="*/ 1787739 h 6857076"/>
              <a:gd name="connsiteX3613" fmla="*/ 4501693 w 6285685"/>
              <a:gd name="connsiteY3613" fmla="*/ 1802725 h 6857076"/>
              <a:gd name="connsiteX3614" fmla="*/ 4579189 w 6285685"/>
              <a:gd name="connsiteY3614" fmla="*/ 1817625 h 6857076"/>
              <a:gd name="connsiteX3615" fmla="*/ 4531623 w 6285685"/>
              <a:gd name="connsiteY3615" fmla="*/ 1757863 h 6857076"/>
              <a:gd name="connsiteX3616" fmla="*/ 4524065 w 6285685"/>
              <a:gd name="connsiteY3616" fmla="*/ 1787739 h 6857076"/>
              <a:gd name="connsiteX3617" fmla="*/ 4454029 w 6285685"/>
              <a:gd name="connsiteY3617" fmla="*/ 1588330 h 6857076"/>
              <a:gd name="connsiteX3618" fmla="*/ 3963576 w 6285685"/>
              <a:gd name="connsiteY3618" fmla="*/ 2036869 h 6857076"/>
              <a:gd name="connsiteX3619" fmla="*/ 4093770 w 6285685"/>
              <a:gd name="connsiteY3619" fmla="*/ 1982076 h 6857076"/>
              <a:gd name="connsiteX3620" fmla="*/ 4431604 w 6285685"/>
              <a:gd name="connsiteY3620" fmla="*/ 1835028 h 6857076"/>
              <a:gd name="connsiteX3621" fmla="*/ 4646689 w 6285685"/>
              <a:gd name="connsiteY3621" fmla="*/ 1909815 h 6857076"/>
              <a:gd name="connsiteX3622" fmla="*/ 4679274 w 6285685"/>
              <a:gd name="connsiteY3622" fmla="*/ 1707919 h 6857076"/>
              <a:gd name="connsiteX3623" fmla="*/ 4454029 w 6285685"/>
              <a:gd name="connsiteY3623" fmla="*/ 1588330 h 6857076"/>
              <a:gd name="connsiteX3624" fmla="*/ 5054612 w 6285685"/>
              <a:gd name="connsiteY3624" fmla="*/ 1538511 h 6857076"/>
              <a:gd name="connsiteX3625" fmla="*/ 5069582 w 6285685"/>
              <a:gd name="connsiteY3625" fmla="*/ 1608323 h 6857076"/>
              <a:gd name="connsiteX3626" fmla="*/ 5054612 w 6285685"/>
              <a:gd name="connsiteY3626" fmla="*/ 1538511 h 6857076"/>
              <a:gd name="connsiteX3627" fmla="*/ 5067144 w 6285685"/>
              <a:gd name="connsiteY3627" fmla="*/ 1232062 h 6857076"/>
              <a:gd name="connsiteX3628" fmla="*/ 5024574 w 6285685"/>
              <a:gd name="connsiteY3628" fmla="*/ 1433909 h 6857076"/>
              <a:gd name="connsiteX3629" fmla="*/ 5067144 w 6285685"/>
              <a:gd name="connsiteY3629" fmla="*/ 1232062 h 6857076"/>
              <a:gd name="connsiteX3630" fmla="*/ 5067144 w 6285685"/>
              <a:gd name="connsiteY3630" fmla="*/ 957964 h 6857076"/>
              <a:gd name="connsiteX3631" fmla="*/ 5074556 w 6285685"/>
              <a:gd name="connsiteY3631" fmla="*/ 1090102 h 6857076"/>
              <a:gd name="connsiteX3632" fmla="*/ 5044616 w 6285685"/>
              <a:gd name="connsiteY3632" fmla="*/ 957964 h 6857076"/>
              <a:gd name="connsiteX3633" fmla="*/ 5019638 w 6285685"/>
              <a:gd name="connsiteY3633" fmla="*/ 955488 h 6857076"/>
              <a:gd name="connsiteX3634" fmla="*/ 5004581 w 6285685"/>
              <a:gd name="connsiteY3634" fmla="*/ 1202170 h 6857076"/>
              <a:gd name="connsiteX3635" fmla="*/ 4982030 w 6285685"/>
              <a:gd name="connsiteY3635" fmla="*/ 1458750 h 6857076"/>
              <a:gd name="connsiteX3636" fmla="*/ 5029596 w 6285685"/>
              <a:gd name="connsiteY3636" fmla="*/ 1673075 h 6857076"/>
              <a:gd name="connsiteX3637" fmla="*/ 5064668 w 6285685"/>
              <a:gd name="connsiteY3637" fmla="*/ 1436319 h 6857076"/>
              <a:gd name="connsiteX3638" fmla="*/ 5067144 w 6285685"/>
              <a:gd name="connsiteY3638" fmla="*/ 1299295 h 6857076"/>
              <a:gd name="connsiteX3639" fmla="*/ 5179717 w 6285685"/>
              <a:gd name="connsiteY3639" fmla="*/ 1418922 h 6857076"/>
              <a:gd name="connsiteX3640" fmla="*/ 5349913 w 6285685"/>
              <a:gd name="connsiteY3640" fmla="*/ 1433849 h 6857076"/>
              <a:gd name="connsiteX3641" fmla="*/ 5239718 w 6285685"/>
              <a:gd name="connsiteY3641" fmla="*/ 1381586 h 6857076"/>
              <a:gd name="connsiteX3642" fmla="*/ 5152226 w 6285685"/>
              <a:gd name="connsiteY3642" fmla="*/ 1169753 h 6857076"/>
              <a:gd name="connsiteX3643" fmla="*/ 5197175 w 6285685"/>
              <a:gd name="connsiteY3643" fmla="*/ 990397 h 6857076"/>
              <a:gd name="connsiteX3644" fmla="*/ 5189714 w 6285685"/>
              <a:gd name="connsiteY3644" fmla="*/ 1092540 h 6857076"/>
              <a:gd name="connsiteX3645" fmla="*/ 5169781 w 6285685"/>
              <a:gd name="connsiteY3645" fmla="*/ 982953 h 6857076"/>
              <a:gd name="connsiteX3646" fmla="*/ 5152226 w 6285685"/>
              <a:gd name="connsiteY3646" fmla="*/ 975422 h 6857076"/>
              <a:gd name="connsiteX3647" fmla="*/ 5152226 w 6285685"/>
              <a:gd name="connsiteY3647" fmla="*/ 1092540 h 6857076"/>
              <a:gd name="connsiteX3648" fmla="*/ 5134589 w 6285685"/>
              <a:gd name="connsiteY3648" fmla="*/ 972951 h 6857076"/>
              <a:gd name="connsiteX3649" fmla="*/ 5112164 w 6285685"/>
              <a:gd name="connsiteY3649" fmla="*/ 970464 h 6857076"/>
              <a:gd name="connsiteX3650" fmla="*/ 5109742 w 6285685"/>
              <a:gd name="connsiteY3650" fmla="*/ 1095010 h 6857076"/>
              <a:gd name="connsiteX3651" fmla="*/ 5087197 w 6285685"/>
              <a:gd name="connsiteY3651" fmla="*/ 962992 h 6857076"/>
              <a:gd name="connsiteX3652" fmla="*/ 5067144 w 6285685"/>
              <a:gd name="connsiteY3652" fmla="*/ 957964 h 6857076"/>
              <a:gd name="connsiteX3653" fmla="*/ 4694201 w 6285685"/>
              <a:gd name="connsiteY3653" fmla="*/ 833413 h 6857076"/>
              <a:gd name="connsiteX3654" fmla="*/ 4671770 w 6285685"/>
              <a:gd name="connsiteY3654" fmla="*/ 830882 h 6857076"/>
              <a:gd name="connsiteX3655" fmla="*/ 4656745 w 6285685"/>
              <a:gd name="connsiteY3655" fmla="*/ 950531 h 6857076"/>
              <a:gd name="connsiteX3656" fmla="*/ 4649121 w 6285685"/>
              <a:gd name="connsiteY3656" fmla="*/ 835900 h 6857076"/>
              <a:gd name="connsiteX3657" fmla="*/ 4696785 w 6285685"/>
              <a:gd name="connsiteY3657" fmla="*/ 1117441 h 6857076"/>
              <a:gd name="connsiteX3658" fmla="*/ 4679328 w 6285685"/>
              <a:gd name="connsiteY3658" fmla="*/ 1359155 h 6857076"/>
              <a:gd name="connsiteX3659" fmla="*/ 4781910 w 6285685"/>
              <a:gd name="connsiteY3659" fmla="*/ 1224547 h 6857076"/>
              <a:gd name="connsiteX3660" fmla="*/ 4746768 w 6285685"/>
              <a:gd name="connsiteY3660" fmla="*/ 1060150 h 6857076"/>
              <a:gd name="connsiteX3661" fmla="*/ 4739329 w 6285685"/>
              <a:gd name="connsiteY3661" fmla="*/ 850816 h 6857076"/>
              <a:gd name="connsiteX3662" fmla="*/ 4711815 w 6285685"/>
              <a:gd name="connsiteY3662" fmla="*/ 843311 h 6857076"/>
              <a:gd name="connsiteX3663" fmla="*/ 4689227 w 6285685"/>
              <a:gd name="connsiteY3663" fmla="*/ 960402 h 6857076"/>
              <a:gd name="connsiteX3664" fmla="*/ 4694201 w 6285685"/>
              <a:gd name="connsiteY3664" fmla="*/ 833413 h 6857076"/>
              <a:gd name="connsiteX3665" fmla="*/ 4769378 w 6285685"/>
              <a:gd name="connsiteY3665" fmla="*/ 686424 h 6857076"/>
              <a:gd name="connsiteX3666" fmla="*/ 4871987 w 6285685"/>
              <a:gd name="connsiteY3666" fmla="*/ 741229 h 6857076"/>
              <a:gd name="connsiteX3667" fmla="*/ 4746768 w 6285685"/>
              <a:gd name="connsiteY3667" fmla="*/ 706379 h 6857076"/>
              <a:gd name="connsiteX3668" fmla="*/ 4729332 w 6285685"/>
              <a:gd name="connsiteY3668" fmla="*/ 716322 h 6857076"/>
              <a:gd name="connsiteX3669" fmla="*/ 4834385 w 6285685"/>
              <a:gd name="connsiteY3669" fmla="*/ 761222 h 6857076"/>
              <a:gd name="connsiteX3670" fmla="*/ 4694201 w 6285685"/>
              <a:gd name="connsiteY3670" fmla="*/ 733757 h 6857076"/>
              <a:gd name="connsiteX3671" fmla="*/ 4651777 w 6285685"/>
              <a:gd name="connsiteY3671" fmla="*/ 753718 h 6857076"/>
              <a:gd name="connsiteX3672" fmla="*/ 4854318 w 6285685"/>
              <a:gd name="connsiteY3672" fmla="*/ 818502 h 6857076"/>
              <a:gd name="connsiteX3673" fmla="*/ 5032013 w 6285685"/>
              <a:gd name="connsiteY3673" fmla="*/ 865894 h 6857076"/>
              <a:gd name="connsiteX3674" fmla="*/ 4954479 w 6285685"/>
              <a:gd name="connsiteY3674" fmla="*/ 778619 h 6857076"/>
              <a:gd name="connsiteX3675" fmla="*/ 4809304 w 6285685"/>
              <a:gd name="connsiteY3675" fmla="*/ 669022 h 6857076"/>
              <a:gd name="connsiteX3676" fmla="*/ 4769378 w 6285685"/>
              <a:gd name="connsiteY3676" fmla="*/ 686424 h 6857076"/>
              <a:gd name="connsiteX3677" fmla="*/ 4601620 w 6285685"/>
              <a:gd name="connsiteY3677" fmla="*/ 786080 h 6857076"/>
              <a:gd name="connsiteX3678" fmla="*/ 4664303 w 6285685"/>
              <a:gd name="connsiteY3678" fmla="*/ 1269512 h 6857076"/>
              <a:gd name="connsiteX3679" fmla="*/ 4459095 w 6285685"/>
              <a:gd name="connsiteY3679" fmla="*/ 1438926 h 6857076"/>
              <a:gd name="connsiteX3680" fmla="*/ 4694201 w 6285685"/>
              <a:gd name="connsiteY3680" fmla="*/ 1192228 h 6857076"/>
              <a:gd name="connsiteX3681" fmla="*/ 4636790 w 6285685"/>
              <a:gd name="connsiteY3681" fmla="*/ 811041 h 6857076"/>
              <a:gd name="connsiteX3682" fmla="*/ 4962097 w 6285685"/>
              <a:gd name="connsiteY3682" fmla="*/ 913173 h 6857076"/>
              <a:gd name="connsiteX3683" fmla="*/ 5267270 w 6285685"/>
              <a:gd name="connsiteY3683" fmla="*/ 1090161 h 6857076"/>
              <a:gd name="connsiteX3684" fmla="*/ 5164633 w 6285685"/>
              <a:gd name="connsiteY3684" fmla="*/ 1199759 h 6857076"/>
              <a:gd name="connsiteX3685" fmla="*/ 5234750 w 6285685"/>
              <a:gd name="connsiteY3685" fmla="*/ 1356738 h 6857076"/>
              <a:gd name="connsiteX3686" fmla="*/ 5377410 w 6285685"/>
              <a:gd name="connsiteY3686" fmla="*/ 1391577 h 6857076"/>
              <a:gd name="connsiteX3687" fmla="*/ 5179717 w 6285685"/>
              <a:gd name="connsiteY3687" fmla="*/ 1309379 h 6857076"/>
              <a:gd name="connsiteX3688" fmla="*/ 5242368 w 6285685"/>
              <a:gd name="connsiteY3688" fmla="*/ 1162401 h 6857076"/>
              <a:gd name="connsiteX3689" fmla="*/ 5297259 w 6285685"/>
              <a:gd name="connsiteY3689" fmla="*/ 1052766 h 6857076"/>
              <a:gd name="connsiteX3690" fmla="*/ 4944634 w 6285685"/>
              <a:gd name="connsiteY3690" fmla="*/ 880859 h 6857076"/>
              <a:gd name="connsiteX3691" fmla="*/ 4696785 w 6285685"/>
              <a:gd name="connsiteY3691" fmla="*/ 778679 h 6857076"/>
              <a:gd name="connsiteX3692" fmla="*/ 4601620 w 6285685"/>
              <a:gd name="connsiteY3692" fmla="*/ 786080 h 6857076"/>
              <a:gd name="connsiteX3693" fmla="*/ 3521895 w 6285685"/>
              <a:gd name="connsiteY3693" fmla="*/ 3647566 h 6857076"/>
              <a:gd name="connsiteX3694" fmla="*/ 2771620 w 6285685"/>
              <a:gd name="connsiteY3694" fmla="*/ 3642869 h 6857076"/>
              <a:gd name="connsiteX3695" fmla="*/ 3144412 w 6285685"/>
              <a:gd name="connsiteY3695" fmla="*/ 4018707 h 6857076"/>
              <a:gd name="connsiteX3696" fmla="*/ 3521895 w 6285685"/>
              <a:gd name="connsiteY3696" fmla="*/ 3647566 h 6857076"/>
              <a:gd name="connsiteX3697" fmla="*/ 3678668 w 6285685"/>
              <a:gd name="connsiteY3697" fmla="*/ 4557269 h 6857076"/>
              <a:gd name="connsiteX3698" fmla="*/ 3683457 w 6285685"/>
              <a:gd name="connsiteY3698" fmla="*/ 3810122 h 6857076"/>
              <a:gd name="connsiteX3699" fmla="*/ 3305969 w 6285685"/>
              <a:gd name="connsiteY3699" fmla="*/ 4181436 h 6857076"/>
              <a:gd name="connsiteX3700" fmla="*/ 3678668 w 6285685"/>
              <a:gd name="connsiteY3700" fmla="*/ 4557269 h 6857076"/>
              <a:gd name="connsiteX3701" fmla="*/ 2608288 w 6285685"/>
              <a:gd name="connsiteY3701" fmla="*/ 3803774 h 6857076"/>
              <a:gd name="connsiteX3702" fmla="*/ 2603586 w 6285685"/>
              <a:gd name="connsiteY3702" fmla="*/ 4550856 h 6857076"/>
              <a:gd name="connsiteX3703" fmla="*/ 2981134 w 6285685"/>
              <a:gd name="connsiteY3703" fmla="*/ 4179606 h 6857076"/>
              <a:gd name="connsiteX3704" fmla="*/ 2608288 w 6285685"/>
              <a:gd name="connsiteY3704" fmla="*/ 3803774 h 6857076"/>
              <a:gd name="connsiteX3705" fmla="*/ 3142637 w 6285685"/>
              <a:gd name="connsiteY3705" fmla="*/ 4342276 h 6857076"/>
              <a:gd name="connsiteX3706" fmla="*/ 3515428 w 6285685"/>
              <a:gd name="connsiteY3706" fmla="*/ 4718109 h 6857076"/>
              <a:gd name="connsiteX3707" fmla="*/ 2765148 w 6285685"/>
              <a:gd name="connsiteY3707" fmla="*/ 4713314 h 6857076"/>
              <a:gd name="connsiteX3708" fmla="*/ 3142637 w 6285685"/>
              <a:gd name="connsiteY3708" fmla="*/ 4342276 h 6857076"/>
              <a:gd name="connsiteX3709" fmla="*/ 3560795 w 6285685"/>
              <a:gd name="connsiteY3709" fmla="*/ 6202934 h 6857076"/>
              <a:gd name="connsiteX3710" fmla="*/ 3455666 w 6285685"/>
              <a:gd name="connsiteY3710" fmla="*/ 6586667 h 6857076"/>
              <a:gd name="connsiteX3711" fmla="*/ 3580788 w 6285685"/>
              <a:gd name="connsiteY3711" fmla="*/ 6195495 h 6857076"/>
              <a:gd name="connsiteX3712" fmla="*/ 3335649 w 6285685"/>
              <a:gd name="connsiteY3712" fmla="*/ 5741987 h 6857076"/>
              <a:gd name="connsiteX3713" fmla="*/ 3560795 w 6285685"/>
              <a:gd name="connsiteY3713" fmla="*/ 6202934 h 6857076"/>
              <a:gd name="connsiteX3714" fmla="*/ 3338065 w 6285685"/>
              <a:gd name="connsiteY3714" fmla="*/ 5911401 h 6857076"/>
              <a:gd name="connsiteX3715" fmla="*/ 3465603 w 6285685"/>
              <a:gd name="connsiteY3715" fmla="*/ 6295134 h 6857076"/>
              <a:gd name="connsiteX3716" fmla="*/ 3260509 w 6285685"/>
              <a:gd name="connsiteY3716" fmla="*/ 6569291 h 6857076"/>
              <a:gd name="connsiteX3717" fmla="*/ 3398120 w 6285685"/>
              <a:gd name="connsiteY3717" fmla="*/ 6678921 h 6857076"/>
              <a:gd name="connsiteX3718" fmla="*/ 3680873 w 6285685"/>
              <a:gd name="connsiteY3718" fmla="*/ 6579228 h 6857076"/>
              <a:gd name="connsiteX3719" fmla="*/ 3703298 w 6285685"/>
              <a:gd name="connsiteY3719" fmla="*/ 6531933 h 6857076"/>
              <a:gd name="connsiteX3720" fmla="*/ 3608280 w 6285685"/>
              <a:gd name="connsiteY3720" fmla="*/ 6539372 h 6857076"/>
              <a:gd name="connsiteX3721" fmla="*/ 3725941 w 6285685"/>
              <a:gd name="connsiteY3721" fmla="*/ 6350030 h 6857076"/>
              <a:gd name="connsiteX3722" fmla="*/ 3710862 w 6285685"/>
              <a:gd name="connsiteY3722" fmla="*/ 6262826 h 6857076"/>
              <a:gd name="connsiteX3723" fmla="*/ 3590785 w 6285685"/>
              <a:gd name="connsiteY3723" fmla="*/ 6098407 h 6857076"/>
              <a:gd name="connsiteX3724" fmla="*/ 3638329 w 6285685"/>
              <a:gd name="connsiteY3724" fmla="*/ 6108344 h 6857076"/>
              <a:gd name="connsiteX3725" fmla="*/ 3423179 w 6285685"/>
              <a:gd name="connsiteY3725" fmla="*/ 5772015 h 6857076"/>
              <a:gd name="connsiteX3726" fmla="*/ 3239583 w 6285685"/>
              <a:gd name="connsiteY3726" fmla="*/ 5480210 h 6857076"/>
              <a:gd name="connsiteX3727" fmla="*/ 3221126 w 6285685"/>
              <a:gd name="connsiteY3727" fmla="*/ 5481568 h 6857076"/>
              <a:gd name="connsiteX3728" fmla="*/ 3338065 w 6285685"/>
              <a:gd name="connsiteY3728" fmla="*/ 5911401 h 6857076"/>
              <a:gd name="connsiteX3729" fmla="*/ 2719976 w 6285685"/>
              <a:gd name="connsiteY3729" fmla="*/ 6202934 h 6857076"/>
              <a:gd name="connsiteX3730" fmla="*/ 2825029 w 6285685"/>
              <a:gd name="connsiteY3730" fmla="*/ 6586667 h 6857076"/>
              <a:gd name="connsiteX3731" fmla="*/ 2699967 w 6285685"/>
              <a:gd name="connsiteY3731" fmla="*/ 6195495 h 6857076"/>
              <a:gd name="connsiteX3732" fmla="*/ 2947604 w 6285685"/>
              <a:gd name="connsiteY3732" fmla="*/ 5741987 h 6857076"/>
              <a:gd name="connsiteX3733" fmla="*/ 2719976 w 6285685"/>
              <a:gd name="connsiteY3733" fmla="*/ 6202934 h 6857076"/>
              <a:gd name="connsiteX3734" fmla="*/ 2945123 w 6285685"/>
              <a:gd name="connsiteY3734" fmla="*/ 5911401 h 6857076"/>
              <a:gd name="connsiteX3735" fmla="*/ 2814978 w 6285685"/>
              <a:gd name="connsiteY3735" fmla="*/ 6295134 h 6857076"/>
              <a:gd name="connsiteX3736" fmla="*/ 3020186 w 6285685"/>
              <a:gd name="connsiteY3736" fmla="*/ 6569291 h 6857076"/>
              <a:gd name="connsiteX3737" fmla="*/ 2877629 w 6285685"/>
              <a:gd name="connsiteY3737" fmla="*/ 6678921 h 6857076"/>
              <a:gd name="connsiteX3738" fmla="*/ 2597406 w 6285685"/>
              <a:gd name="connsiteY3738" fmla="*/ 6579228 h 6857076"/>
              <a:gd name="connsiteX3739" fmla="*/ 2574807 w 6285685"/>
              <a:gd name="connsiteY3739" fmla="*/ 6531933 h 6857076"/>
              <a:gd name="connsiteX3740" fmla="*/ 2669977 w 6285685"/>
              <a:gd name="connsiteY3740" fmla="*/ 6539372 h 6857076"/>
              <a:gd name="connsiteX3741" fmla="*/ 2549900 w 6285685"/>
              <a:gd name="connsiteY3741" fmla="*/ 6350030 h 6857076"/>
              <a:gd name="connsiteX3742" fmla="*/ 2564870 w 6285685"/>
              <a:gd name="connsiteY3742" fmla="*/ 6262826 h 6857076"/>
              <a:gd name="connsiteX3743" fmla="*/ 2684997 w 6285685"/>
              <a:gd name="connsiteY3743" fmla="*/ 6098407 h 6857076"/>
              <a:gd name="connsiteX3744" fmla="*/ 2637452 w 6285685"/>
              <a:gd name="connsiteY3744" fmla="*/ 6108344 h 6857076"/>
              <a:gd name="connsiteX3745" fmla="*/ 2855019 w 6285685"/>
              <a:gd name="connsiteY3745" fmla="*/ 5772015 h 6857076"/>
              <a:gd name="connsiteX3746" fmla="*/ 3038702 w 6285685"/>
              <a:gd name="connsiteY3746" fmla="*/ 5479667 h 6857076"/>
              <a:gd name="connsiteX3747" fmla="*/ 3058456 w 6285685"/>
              <a:gd name="connsiteY3747" fmla="*/ 5481079 h 6857076"/>
              <a:gd name="connsiteX3748" fmla="*/ 2945123 w 6285685"/>
              <a:gd name="connsiteY3748" fmla="*/ 5911401 h 6857076"/>
              <a:gd name="connsiteX3749" fmla="*/ 2549900 w 6285685"/>
              <a:gd name="connsiteY3749" fmla="*/ 5819255 h 6857076"/>
              <a:gd name="connsiteX3750" fmla="*/ 2284659 w 6285685"/>
              <a:gd name="connsiteY3750" fmla="*/ 6265269 h 6857076"/>
              <a:gd name="connsiteX3751" fmla="*/ 2454730 w 6285685"/>
              <a:gd name="connsiteY3751" fmla="*/ 6452167 h 6857076"/>
              <a:gd name="connsiteX3752" fmla="*/ 2289562 w 6285685"/>
              <a:gd name="connsiteY3752" fmla="*/ 6382339 h 6857076"/>
              <a:gd name="connsiteX3753" fmla="*/ 2472171 w 6285685"/>
              <a:gd name="connsiteY3753" fmla="*/ 5841680 h 6857076"/>
              <a:gd name="connsiteX3754" fmla="*/ 2807534 w 6285685"/>
              <a:gd name="connsiteY3754" fmla="*/ 5652284 h 6857076"/>
              <a:gd name="connsiteX3755" fmla="*/ 2549900 w 6285685"/>
              <a:gd name="connsiteY3755" fmla="*/ 5819255 h 6857076"/>
              <a:gd name="connsiteX3756" fmla="*/ 2609939 w 6285685"/>
              <a:gd name="connsiteY3756" fmla="*/ 6178065 h 6857076"/>
              <a:gd name="connsiteX3757" fmla="*/ 2422248 w 6285685"/>
              <a:gd name="connsiteY3757" fmla="*/ 6133105 h 6857076"/>
              <a:gd name="connsiteX3758" fmla="*/ 2609939 w 6285685"/>
              <a:gd name="connsiteY3758" fmla="*/ 6178065 h 6857076"/>
              <a:gd name="connsiteX3759" fmla="*/ 2342200 w 6285685"/>
              <a:gd name="connsiteY3759" fmla="*/ 6544313 h 6857076"/>
              <a:gd name="connsiteX3760" fmla="*/ 2199534 w 6285685"/>
              <a:gd name="connsiteY3760" fmla="*/ 6255333 h 6857076"/>
              <a:gd name="connsiteX3761" fmla="*/ 2094410 w 6285685"/>
              <a:gd name="connsiteY3761" fmla="*/ 6302573 h 6857076"/>
              <a:gd name="connsiteX3762" fmla="*/ 2219472 w 6285685"/>
              <a:gd name="connsiteY3762" fmla="*/ 6240346 h 6857076"/>
              <a:gd name="connsiteX3763" fmla="*/ 2342200 w 6285685"/>
              <a:gd name="connsiteY3763" fmla="*/ 6544313 h 6857076"/>
              <a:gd name="connsiteX3764" fmla="*/ 2029344 w 6285685"/>
              <a:gd name="connsiteY3764" fmla="*/ 6349976 h 6857076"/>
              <a:gd name="connsiteX3765" fmla="*/ 2179487 w 6285685"/>
              <a:gd name="connsiteY3765" fmla="*/ 6125720 h 6857076"/>
              <a:gd name="connsiteX3766" fmla="*/ 2029344 w 6285685"/>
              <a:gd name="connsiteY3766" fmla="*/ 6349976 h 6857076"/>
              <a:gd name="connsiteX3767" fmla="*/ 2127006 w 6285685"/>
              <a:gd name="connsiteY3767" fmla="*/ 6046008 h 6857076"/>
              <a:gd name="connsiteX3768" fmla="*/ 2026846 w 6285685"/>
              <a:gd name="connsiteY3768" fmla="*/ 5894025 h 6857076"/>
              <a:gd name="connsiteX3769" fmla="*/ 2127006 w 6285685"/>
              <a:gd name="connsiteY3769" fmla="*/ 6046008 h 6857076"/>
              <a:gd name="connsiteX3770" fmla="*/ 2184515 w 6285685"/>
              <a:gd name="connsiteY3770" fmla="*/ 6016090 h 6857076"/>
              <a:gd name="connsiteX3771" fmla="*/ 2149383 w 6285685"/>
              <a:gd name="connsiteY3771" fmla="*/ 6001157 h 6857076"/>
              <a:gd name="connsiteX3772" fmla="*/ 2204448 w 6285685"/>
              <a:gd name="connsiteY3772" fmla="*/ 5998605 h 6857076"/>
              <a:gd name="connsiteX3773" fmla="*/ 2184515 w 6285685"/>
              <a:gd name="connsiteY3773" fmla="*/ 6016090 h 6857076"/>
              <a:gd name="connsiteX3774" fmla="*/ 2967766 w 6285685"/>
              <a:gd name="connsiteY3774" fmla="*/ 5527722 h 6857076"/>
              <a:gd name="connsiteX3775" fmla="*/ 2674951 w 6285685"/>
              <a:gd name="connsiteY3775" fmla="*/ 5809318 h 6857076"/>
              <a:gd name="connsiteX3776" fmla="*/ 2534881 w 6285685"/>
              <a:gd name="connsiteY3776" fmla="*/ 5941266 h 6857076"/>
              <a:gd name="connsiteX3777" fmla="*/ 2597450 w 6285685"/>
              <a:gd name="connsiteY3777" fmla="*/ 6145594 h 6857076"/>
              <a:gd name="connsiteX3778" fmla="*/ 2647389 w 6285685"/>
              <a:gd name="connsiteY3778" fmla="*/ 6138101 h 6857076"/>
              <a:gd name="connsiteX3779" fmla="*/ 2599882 w 6285685"/>
              <a:gd name="connsiteY3779" fmla="*/ 6215423 h 6857076"/>
              <a:gd name="connsiteX3780" fmla="*/ 2409699 w 6285685"/>
              <a:gd name="connsiteY3780" fmla="*/ 6160526 h 6857076"/>
              <a:gd name="connsiteX3781" fmla="*/ 2457260 w 6285685"/>
              <a:gd name="connsiteY3781" fmla="*/ 6372348 h 6857076"/>
              <a:gd name="connsiteX3782" fmla="*/ 2659921 w 6285685"/>
              <a:gd name="connsiteY3782" fmla="*/ 6491914 h 6857076"/>
              <a:gd name="connsiteX3783" fmla="*/ 2507302 w 6285685"/>
              <a:gd name="connsiteY3783" fmla="*/ 6534322 h 6857076"/>
              <a:gd name="connsiteX3784" fmla="*/ 2197042 w 6285685"/>
              <a:gd name="connsiteY3784" fmla="*/ 6447117 h 6857076"/>
              <a:gd name="connsiteX3785" fmla="*/ 2179487 w 6285685"/>
              <a:gd name="connsiteY3785" fmla="*/ 6275261 h 6857076"/>
              <a:gd name="connsiteX3786" fmla="*/ 2044368 w 6285685"/>
              <a:gd name="connsiteY3786" fmla="*/ 6489471 h 6857076"/>
              <a:gd name="connsiteX3787" fmla="*/ 1944344 w 6285685"/>
              <a:gd name="connsiteY3787" fmla="*/ 6312564 h 6857076"/>
              <a:gd name="connsiteX3788" fmla="*/ 2149437 w 6285685"/>
              <a:gd name="connsiteY3788" fmla="*/ 6078371 h 6857076"/>
              <a:gd name="connsiteX3789" fmla="*/ 1994326 w 6285685"/>
              <a:gd name="connsiteY3789" fmla="*/ 5983727 h 6857076"/>
              <a:gd name="connsiteX3790" fmla="*/ 2079445 w 6285685"/>
              <a:gd name="connsiteY3790" fmla="*/ 5814260 h 6857076"/>
              <a:gd name="connsiteX3791" fmla="*/ 2267039 w 6285685"/>
              <a:gd name="connsiteY3791" fmla="*/ 5926333 h 6857076"/>
              <a:gd name="connsiteX3792" fmla="*/ 2494835 w 6285685"/>
              <a:gd name="connsiteY3792" fmla="*/ 5761861 h 6857076"/>
              <a:gd name="connsiteX3793" fmla="*/ 2842546 w 6285685"/>
              <a:gd name="connsiteY3793" fmla="*/ 5585008 h 6857076"/>
              <a:gd name="connsiteX3794" fmla="*/ 2957709 w 6285685"/>
              <a:gd name="connsiteY3794" fmla="*/ 5470328 h 6857076"/>
              <a:gd name="connsiteX3795" fmla="*/ 2999357 w 6285685"/>
              <a:gd name="connsiteY3795" fmla="*/ 5475866 h 6857076"/>
              <a:gd name="connsiteX3796" fmla="*/ 2967766 w 6285685"/>
              <a:gd name="connsiteY3796" fmla="*/ 5527722 h 6857076"/>
              <a:gd name="connsiteX3797" fmla="*/ 4156236 w 6285685"/>
              <a:gd name="connsiteY3797" fmla="*/ 6046008 h 6857076"/>
              <a:gd name="connsiteX3798" fmla="*/ 4256380 w 6285685"/>
              <a:gd name="connsiteY3798" fmla="*/ 5894025 h 6857076"/>
              <a:gd name="connsiteX3799" fmla="*/ 4156236 w 6285685"/>
              <a:gd name="connsiteY3799" fmla="*/ 6046008 h 6857076"/>
              <a:gd name="connsiteX3800" fmla="*/ 4098673 w 6285685"/>
              <a:gd name="connsiteY3800" fmla="*/ 6016090 h 6857076"/>
              <a:gd name="connsiteX3801" fmla="*/ 4133805 w 6285685"/>
              <a:gd name="connsiteY3801" fmla="*/ 6001157 h 6857076"/>
              <a:gd name="connsiteX3802" fmla="*/ 4078740 w 6285685"/>
              <a:gd name="connsiteY3802" fmla="*/ 5998605 h 6857076"/>
              <a:gd name="connsiteX3803" fmla="*/ 4098673 w 6285685"/>
              <a:gd name="connsiteY3803" fmla="*/ 6016090 h 6857076"/>
              <a:gd name="connsiteX3804" fmla="*/ 4251471 w 6285685"/>
              <a:gd name="connsiteY3804" fmla="*/ 6349976 h 6857076"/>
              <a:gd name="connsiteX3805" fmla="*/ 4101171 w 6285685"/>
              <a:gd name="connsiteY3805" fmla="*/ 6125720 h 6857076"/>
              <a:gd name="connsiteX3806" fmla="*/ 4251471 w 6285685"/>
              <a:gd name="connsiteY3806" fmla="*/ 6349976 h 6857076"/>
              <a:gd name="connsiteX3807" fmla="*/ 3941091 w 6285685"/>
              <a:gd name="connsiteY3807" fmla="*/ 6544313 h 6857076"/>
              <a:gd name="connsiteX3808" fmla="*/ 4086092 w 6285685"/>
              <a:gd name="connsiteY3808" fmla="*/ 6255333 h 6857076"/>
              <a:gd name="connsiteX3809" fmla="*/ 4186225 w 6285685"/>
              <a:gd name="connsiteY3809" fmla="*/ 6302573 h 6857076"/>
              <a:gd name="connsiteX3810" fmla="*/ 4063721 w 6285685"/>
              <a:gd name="connsiteY3810" fmla="*/ 6240346 h 6857076"/>
              <a:gd name="connsiteX3811" fmla="*/ 3941091 w 6285685"/>
              <a:gd name="connsiteY3811" fmla="*/ 6544313 h 6857076"/>
              <a:gd name="connsiteX3812" fmla="*/ 3730812 w 6285685"/>
              <a:gd name="connsiteY3812" fmla="*/ 5819255 h 6857076"/>
              <a:gd name="connsiteX3813" fmla="*/ 3996096 w 6285685"/>
              <a:gd name="connsiteY3813" fmla="*/ 6265269 h 6857076"/>
              <a:gd name="connsiteX3814" fmla="*/ 3825988 w 6285685"/>
              <a:gd name="connsiteY3814" fmla="*/ 6452167 h 6857076"/>
              <a:gd name="connsiteX3815" fmla="*/ 3991133 w 6285685"/>
              <a:gd name="connsiteY3815" fmla="*/ 6382339 h 6857076"/>
              <a:gd name="connsiteX3816" fmla="*/ 3808525 w 6285685"/>
              <a:gd name="connsiteY3816" fmla="*/ 5841680 h 6857076"/>
              <a:gd name="connsiteX3817" fmla="*/ 3473243 w 6285685"/>
              <a:gd name="connsiteY3817" fmla="*/ 5652284 h 6857076"/>
              <a:gd name="connsiteX3818" fmla="*/ 3730812 w 6285685"/>
              <a:gd name="connsiteY3818" fmla="*/ 5819255 h 6857076"/>
              <a:gd name="connsiteX3819" fmla="*/ 3670713 w 6285685"/>
              <a:gd name="connsiteY3819" fmla="*/ 6178065 h 6857076"/>
              <a:gd name="connsiteX3820" fmla="*/ 3858507 w 6285685"/>
              <a:gd name="connsiteY3820" fmla="*/ 6133105 h 6857076"/>
              <a:gd name="connsiteX3821" fmla="*/ 3670713 w 6285685"/>
              <a:gd name="connsiteY3821" fmla="*/ 6178065 h 6857076"/>
              <a:gd name="connsiteX3822" fmla="*/ 3315422 w 6285685"/>
              <a:gd name="connsiteY3822" fmla="*/ 5527722 h 6857076"/>
              <a:gd name="connsiteX3823" fmla="*/ 3610718 w 6285685"/>
              <a:gd name="connsiteY3823" fmla="*/ 5809318 h 6857076"/>
              <a:gd name="connsiteX3824" fmla="*/ 3748427 w 6285685"/>
              <a:gd name="connsiteY3824" fmla="*/ 5941266 h 6857076"/>
              <a:gd name="connsiteX3825" fmla="*/ 3685776 w 6285685"/>
              <a:gd name="connsiteY3825" fmla="*/ 6145594 h 6857076"/>
              <a:gd name="connsiteX3826" fmla="*/ 3635793 w 6285685"/>
              <a:gd name="connsiteY3826" fmla="*/ 6138101 h 6857076"/>
              <a:gd name="connsiteX3827" fmla="*/ 3683305 w 6285685"/>
              <a:gd name="connsiteY3827" fmla="*/ 6215423 h 6857076"/>
              <a:gd name="connsiteX3828" fmla="*/ 3873494 w 6285685"/>
              <a:gd name="connsiteY3828" fmla="*/ 6160526 h 6857076"/>
              <a:gd name="connsiteX3829" fmla="*/ 3825988 w 6285685"/>
              <a:gd name="connsiteY3829" fmla="*/ 6372348 h 6857076"/>
              <a:gd name="connsiteX3830" fmla="*/ 3623207 w 6285685"/>
              <a:gd name="connsiteY3830" fmla="*/ 6491914 h 6857076"/>
              <a:gd name="connsiteX3831" fmla="*/ 3775771 w 6285685"/>
              <a:gd name="connsiteY3831" fmla="*/ 6534322 h 6857076"/>
              <a:gd name="connsiteX3832" fmla="*/ 4086032 w 6285685"/>
              <a:gd name="connsiteY3832" fmla="*/ 6447117 h 6857076"/>
              <a:gd name="connsiteX3833" fmla="*/ 4103766 w 6285685"/>
              <a:gd name="connsiteY3833" fmla="*/ 6275261 h 6857076"/>
              <a:gd name="connsiteX3834" fmla="*/ 4238820 w 6285685"/>
              <a:gd name="connsiteY3834" fmla="*/ 6489471 h 6857076"/>
              <a:gd name="connsiteX3835" fmla="*/ 4338964 w 6285685"/>
              <a:gd name="connsiteY3835" fmla="*/ 6312564 h 6857076"/>
              <a:gd name="connsiteX3836" fmla="*/ 4133756 w 6285685"/>
              <a:gd name="connsiteY3836" fmla="*/ 6078371 h 6857076"/>
              <a:gd name="connsiteX3837" fmla="*/ 4288862 w 6285685"/>
              <a:gd name="connsiteY3837" fmla="*/ 5983727 h 6857076"/>
              <a:gd name="connsiteX3838" fmla="*/ 4203748 w 6285685"/>
              <a:gd name="connsiteY3838" fmla="*/ 5814260 h 6857076"/>
              <a:gd name="connsiteX3839" fmla="*/ 4013678 w 6285685"/>
              <a:gd name="connsiteY3839" fmla="*/ 5926333 h 6857076"/>
              <a:gd name="connsiteX3840" fmla="*/ 3790964 w 6285685"/>
              <a:gd name="connsiteY3840" fmla="*/ 5761861 h 6857076"/>
              <a:gd name="connsiteX3841" fmla="*/ 3440642 w 6285685"/>
              <a:gd name="connsiteY3841" fmla="*/ 5585008 h 6857076"/>
              <a:gd name="connsiteX3842" fmla="*/ 3325630 w 6285685"/>
              <a:gd name="connsiteY3842" fmla="*/ 5470708 h 6857076"/>
              <a:gd name="connsiteX3843" fmla="*/ 3283000 w 6285685"/>
              <a:gd name="connsiteY3843" fmla="*/ 5476192 h 6857076"/>
              <a:gd name="connsiteX3844" fmla="*/ 3315422 w 6285685"/>
              <a:gd name="connsiteY3844" fmla="*/ 5527722 h 6857076"/>
              <a:gd name="connsiteX3845" fmla="*/ 3369944 w 6285685"/>
              <a:gd name="connsiteY3845" fmla="*/ 5463269 h 6857076"/>
              <a:gd name="connsiteX3846" fmla="*/ 3458159 w 6285685"/>
              <a:gd name="connsiteY3846" fmla="*/ 5527722 h 6857076"/>
              <a:gd name="connsiteX3847" fmla="*/ 3613373 w 6285685"/>
              <a:gd name="connsiteY3847" fmla="*/ 5560084 h 6857076"/>
              <a:gd name="connsiteX3848" fmla="*/ 3468215 w 6285685"/>
              <a:gd name="connsiteY3848" fmla="*/ 5442961 h 6857076"/>
              <a:gd name="connsiteX3849" fmla="*/ 3465994 w 6285685"/>
              <a:gd name="connsiteY3849" fmla="*/ 5441060 h 6857076"/>
              <a:gd name="connsiteX3850" fmla="*/ 3369944 w 6285685"/>
              <a:gd name="connsiteY3850" fmla="*/ 5463269 h 6857076"/>
              <a:gd name="connsiteX3851" fmla="*/ 2822553 w 6285685"/>
              <a:gd name="connsiteY3851" fmla="*/ 5527722 h 6857076"/>
              <a:gd name="connsiteX3852" fmla="*/ 2669977 w 6285685"/>
              <a:gd name="connsiteY3852" fmla="*/ 5560084 h 6857076"/>
              <a:gd name="connsiteX3853" fmla="*/ 2812497 w 6285685"/>
              <a:gd name="connsiteY3853" fmla="*/ 5442961 h 6857076"/>
              <a:gd name="connsiteX3854" fmla="*/ 2816032 w 6285685"/>
              <a:gd name="connsiteY3854" fmla="*/ 5440137 h 6857076"/>
              <a:gd name="connsiteX3855" fmla="*/ 2916013 w 6285685"/>
              <a:gd name="connsiteY3855" fmla="*/ 5463377 h 6857076"/>
              <a:gd name="connsiteX3856" fmla="*/ 2822553 w 6285685"/>
              <a:gd name="connsiteY3856" fmla="*/ 5527722 h 6857076"/>
              <a:gd name="connsiteX3857" fmla="*/ 3140437 w 6285685"/>
              <a:gd name="connsiteY3857" fmla="*/ 5520229 h 6857076"/>
              <a:gd name="connsiteX3858" fmla="*/ 3120716 w 6285685"/>
              <a:gd name="connsiteY3858" fmla="*/ 5483631 h 6857076"/>
              <a:gd name="connsiteX3859" fmla="*/ 3142913 w 6285685"/>
              <a:gd name="connsiteY3859" fmla="*/ 5483848 h 6857076"/>
              <a:gd name="connsiteX3860" fmla="*/ 3160544 w 6285685"/>
              <a:gd name="connsiteY3860" fmla="*/ 5483739 h 6857076"/>
              <a:gd name="connsiteX3861" fmla="*/ 3140437 w 6285685"/>
              <a:gd name="connsiteY3861" fmla="*/ 5520229 h 6857076"/>
              <a:gd name="connsiteX3862" fmla="*/ 3140437 w 6285685"/>
              <a:gd name="connsiteY3862" fmla="*/ 6746144 h 6857076"/>
              <a:gd name="connsiteX3863" fmla="*/ 3257919 w 6285685"/>
              <a:gd name="connsiteY3863" fmla="*/ 6621581 h 6857076"/>
              <a:gd name="connsiteX3864" fmla="*/ 3210413 w 6285685"/>
              <a:gd name="connsiteY3864" fmla="*/ 6521888 h 6857076"/>
              <a:gd name="connsiteX3865" fmla="*/ 3272944 w 6285685"/>
              <a:gd name="connsiteY3865" fmla="*/ 6539318 h 6857076"/>
              <a:gd name="connsiteX3866" fmla="*/ 3270468 w 6285685"/>
              <a:gd name="connsiteY3866" fmla="*/ 6280147 h 6857076"/>
              <a:gd name="connsiteX3867" fmla="*/ 3295548 w 6285685"/>
              <a:gd name="connsiteY3867" fmla="*/ 6539318 h 6857076"/>
              <a:gd name="connsiteX3868" fmla="*/ 3318132 w 6285685"/>
              <a:gd name="connsiteY3868" fmla="*/ 6536820 h 6857076"/>
              <a:gd name="connsiteX3869" fmla="*/ 3267970 w 6285685"/>
              <a:gd name="connsiteY3869" fmla="*/ 6016090 h 6857076"/>
              <a:gd name="connsiteX3870" fmla="*/ 3172979 w 6285685"/>
              <a:gd name="connsiteY3870" fmla="*/ 5555143 h 6857076"/>
              <a:gd name="connsiteX3871" fmla="*/ 3157992 w 6285685"/>
              <a:gd name="connsiteY3871" fmla="*/ 6108344 h 6857076"/>
              <a:gd name="connsiteX3872" fmla="*/ 3145400 w 6285685"/>
              <a:gd name="connsiteY3872" fmla="*/ 6651500 h 6857076"/>
              <a:gd name="connsiteX3873" fmla="*/ 3130441 w 6285685"/>
              <a:gd name="connsiteY3873" fmla="*/ 6108344 h 6857076"/>
              <a:gd name="connsiteX3874" fmla="*/ 3115351 w 6285685"/>
              <a:gd name="connsiteY3874" fmla="*/ 5555143 h 6857076"/>
              <a:gd name="connsiteX3875" fmla="*/ 3020186 w 6285685"/>
              <a:gd name="connsiteY3875" fmla="*/ 6016090 h 6857076"/>
              <a:gd name="connsiteX3876" fmla="*/ 2970242 w 6285685"/>
              <a:gd name="connsiteY3876" fmla="*/ 6536820 h 6857076"/>
              <a:gd name="connsiteX3877" fmla="*/ 2992673 w 6285685"/>
              <a:gd name="connsiteY3877" fmla="*/ 6539318 h 6857076"/>
              <a:gd name="connsiteX3878" fmla="*/ 3017748 w 6285685"/>
              <a:gd name="connsiteY3878" fmla="*/ 6280147 h 6857076"/>
              <a:gd name="connsiteX3879" fmla="*/ 3015218 w 6285685"/>
              <a:gd name="connsiteY3879" fmla="*/ 6539318 h 6857076"/>
              <a:gd name="connsiteX3880" fmla="*/ 3077749 w 6285685"/>
              <a:gd name="connsiteY3880" fmla="*/ 6521888 h 6857076"/>
              <a:gd name="connsiteX3881" fmla="*/ 3030237 w 6285685"/>
              <a:gd name="connsiteY3881" fmla="*/ 6621581 h 6857076"/>
              <a:gd name="connsiteX3882" fmla="*/ 3140437 w 6285685"/>
              <a:gd name="connsiteY3882" fmla="*/ 6746144 h 6857076"/>
              <a:gd name="connsiteX3883" fmla="*/ 3140437 w 6285685"/>
              <a:gd name="connsiteY3883" fmla="*/ 6823357 h 6857076"/>
              <a:gd name="connsiteX3884" fmla="*/ 3292997 w 6285685"/>
              <a:gd name="connsiteY3884" fmla="*/ 6666432 h 6857076"/>
              <a:gd name="connsiteX3885" fmla="*/ 3277967 w 6285685"/>
              <a:gd name="connsiteY3885" fmla="*/ 6644007 h 6857076"/>
              <a:gd name="connsiteX3886" fmla="*/ 3140378 w 6285685"/>
              <a:gd name="connsiteY3886" fmla="*/ 6778560 h 6857076"/>
              <a:gd name="connsiteX3887" fmla="*/ 3002669 w 6285685"/>
              <a:gd name="connsiteY3887" fmla="*/ 6644007 h 6857076"/>
              <a:gd name="connsiteX3888" fmla="*/ 2987590 w 6285685"/>
              <a:gd name="connsiteY3888" fmla="*/ 6666432 h 6857076"/>
              <a:gd name="connsiteX3889" fmla="*/ 3140437 w 6285685"/>
              <a:gd name="connsiteY3889" fmla="*/ 6823357 h 6857076"/>
              <a:gd name="connsiteX3890" fmla="*/ 4022681 w 6285685"/>
              <a:gd name="connsiteY3890" fmla="*/ 5065163 h 6857076"/>
              <a:gd name="connsiteX3891" fmla="*/ 4046491 w 6285685"/>
              <a:gd name="connsiteY3891" fmla="*/ 5052690 h 6857076"/>
              <a:gd name="connsiteX3892" fmla="*/ 4122000 w 6285685"/>
              <a:gd name="connsiteY3892" fmla="*/ 5109085 h 6857076"/>
              <a:gd name="connsiteX3893" fmla="*/ 4213136 w 6285685"/>
              <a:gd name="connsiteY3893" fmla="*/ 5083282 h 6857076"/>
              <a:gd name="connsiteX3894" fmla="*/ 4305542 w 6285685"/>
              <a:gd name="connsiteY3894" fmla="*/ 5085992 h 6857076"/>
              <a:gd name="connsiteX3895" fmla="*/ 4304060 w 6285685"/>
              <a:gd name="connsiteY3895" fmla="*/ 5176683 h 6857076"/>
              <a:gd name="connsiteX3896" fmla="*/ 4242583 w 6285685"/>
              <a:gd name="connsiteY3896" fmla="*/ 5232529 h 6857076"/>
              <a:gd name="connsiteX3897" fmla="*/ 4230365 w 6285685"/>
              <a:gd name="connsiteY3897" fmla="*/ 5223917 h 6857076"/>
              <a:gd name="connsiteX3898" fmla="*/ 4256554 w 6285685"/>
              <a:gd name="connsiteY3898" fmla="*/ 5182270 h 6857076"/>
              <a:gd name="connsiteX3899" fmla="*/ 4242192 w 6285685"/>
              <a:gd name="connsiteY3899" fmla="*/ 5174929 h 6857076"/>
              <a:gd name="connsiteX3900" fmla="*/ 4196401 w 6285685"/>
              <a:gd name="connsiteY3900" fmla="*/ 5227013 h 6857076"/>
              <a:gd name="connsiteX3901" fmla="*/ 4166172 w 6285685"/>
              <a:gd name="connsiteY3901" fmla="*/ 5229608 h 6857076"/>
              <a:gd name="connsiteX3902" fmla="*/ 4200495 w 6285685"/>
              <a:gd name="connsiteY3902" fmla="*/ 5179566 h 6857076"/>
              <a:gd name="connsiteX3903" fmla="*/ 4173090 w 6285685"/>
              <a:gd name="connsiteY3903" fmla="*/ 5178121 h 6857076"/>
              <a:gd name="connsiteX3904" fmla="*/ 4130492 w 6285685"/>
              <a:gd name="connsiteY3904" fmla="*/ 5233914 h 6857076"/>
              <a:gd name="connsiteX3905" fmla="*/ 4106253 w 6285685"/>
              <a:gd name="connsiteY3905" fmla="*/ 5228495 h 6857076"/>
              <a:gd name="connsiteX3906" fmla="*/ 4137513 w 6285685"/>
              <a:gd name="connsiteY3906" fmla="*/ 5179566 h 6857076"/>
              <a:gd name="connsiteX3907" fmla="*/ 4117672 w 6285685"/>
              <a:gd name="connsiteY3907" fmla="*/ 5176406 h 6857076"/>
              <a:gd name="connsiteX3908" fmla="*/ 4078740 w 6285685"/>
              <a:gd name="connsiteY3908" fmla="*/ 5236678 h 6857076"/>
              <a:gd name="connsiteX3909" fmla="*/ 3992512 w 6285685"/>
              <a:gd name="connsiteY3909" fmla="*/ 5236678 h 6857076"/>
              <a:gd name="connsiteX3910" fmla="*/ 3951261 w 6285685"/>
              <a:gd name="connsiteY3910" fmla="*/ 5173968 h 6857076"/>
              <a:gd name="connsiteX3911" fmla="*/ 4021356 w 6285685"/>
              <a:gd name="connsiteY3911" fmla="*/ 5177014 h 6857076"/>
              <a:gd name="connsiteX3912" fmla="*/ 4054381 w 6285685"/>
              <a:gd name="connsiteY3912" fmla="*/ 5091080 h 6857076"/>
              <a:gd name="connsiteX3913" fmla="*/ 4022681 w 6285685"/>
              <a:gd name="connsiteY3913" fmla="*/ 5065163 h 6857076"/>
              <a:gd name="connsiteX3914" fmla="*/ 3980529 w 6285685"/>
              <a:gd name="connsiteY3914" fmla="*/ 4896308 h 6857076"/>
              <a:gd name="connsiteX3915" fmla="*/ 4031293 w 6285685"/>
              <a:gd name="connsiteY3915" fmla="*/ 4997446 h 6857076"/>
              <a:gd name="connsiteX3916" fmla="*/ 4112373 w 6285685"/>
              <a:gd name="connsiteY3916" fmla="*/ 5013519 h 6857076"/>
              <a:gd name="connsiteX3917" fmla="*/ 4143709 w 6285685"/>
              <a:gd name="connsiteY3917" fmla="*/ 4974803 h 6857076"/>
              <a:gd name="connsiteX3918" fmla="*/ 4102436 w 6285685"/>
              <a:gd name="connsiteY3918" fmla="*/ 4939498 h 6857076"/>
              <a:gd name="connsiteX3919" fmla="*/ 4046861 w 6285685"/>
              <a:gd name="connsiteY3919" fmla="*/ 4932770 h 6857076"/>
              <a:gd name="connsiteX3920" fmla="*/ 3980529 w 6285685"/>
              <a:gd name="connsiteY3920" fmla="*/ 4896308 h 6857076"/>
              <a:gd name="connsiteX3921" fmla="*/ 4078680 w 6285685"/>
              <a:gd name="connsiteY3921" fmla="*/ 4910225 h 6857076"/>
              <a:gd name="connsiteX3922" fmla="*/ 4096805 w 6285685"/>
              <a:gd name="connsiteY3922" fmla="*/ 4894207 h 6857076"/>
              <a:gd name="connsiteX3923" fmla="*/ 4117792 w 6285685"/>
              <a:gd name="connsiteY3923" fmla="*/ 4911610 h 6857076"/>
              <a:gd name="connsiteX3924" fmla="*/ 4099667 w 6285685"/>
              <a:gd name="connsiteY3924" fmla="*/ 4919402 h 6857076"/>
              <a:gd name="connsiteX3925" fmla="*/ 4078680 w 6285685"/>
              <a:gd name="connsiteY3925" fmla="*/ 4910225 h 6857076"/>
              <a:gd name="connsiteX3926" fmla="*/ 4374253 w 6285685"/>
              <a:gd name="connsiteY3926" fmla="*/ 4890840 h 6857076"/>
              <a:gd name="connsiteX3927" fmla="*/ 4416970 w 6285685"/>
              <a:gd name="connsiteY3927" fmla="*/ 4978718 h 6857076"/>
              <a:gd name="connsiteX3928" fmla="*/ 4372890 w 6285685"/>
              <a:gd name="connsiteY3928" fmla="*/ 5069371 h 6857076"/>
              <a:gd name="connsiteX3929" fmla="*/ 4350616 w 6285685"/>
              <a:gd name="connsiteY3929" fmla="*/ 5067926 h 6857076"/>
              <a:gd name="connsiteX3930" fmla="*/ 4370007 w 6285685"/>
              <a:gd name="connsiteY3930" fmla="*/ 5030319 h 6857076"/>
              <a:gd name="connsiteX3931" fmla="*/ 4353380 w 6285685"/>
              <a:gd name="connsiteY3931" fmla="*/ 5026322 h 6857076"/>
              <a:gd name="connsiteX3932" fmla="*/ 4326377 w 6285685"/>
              <a:gd name="connsiteY3932" fmla="*/ 5066097 h 6857076"/>
              <a:gd name="connsiteX3933" fmla="*/ 4297088 w 6285685"/>
              <a:gd name="connsiteY3933" fmla="*/ 5068046 h 6857076"/>
              <a:gd name="connsiteX3934" fmla="*/ 4313883 w 6285685"/>
              <a:gd name="connsiteY3934" fmla="*/ 5024726 h 6857076"/>
              <a:gd name="connsiteX3935" fmla="*/ 4290578 w 6285685"/>
              <a:gd name="connsiteY3935" fmla="*/ 5028000 h 6857076"/>
              <a:gd name="connsiteX3936" fmla="*/ 4275162 w 6285685"/>
              <a:gd name="connsiteY3936" fmla="*/ 5063072 h 6857076"/>
              <a:gd name="connsiteX3937" fmla="*/ 4234123 w 6285685"/>
              <a:gd name="connsiteY3937" fmla="*/ 5068046 h 6857076"/>
              <a:gd name="connsiteX3938" fmla="*/ 4240693 w 6285685"/>
              <a:gd name="connsiteY3938" fmla="*/ 5041738 h 6857076"/>
              <a:gd name="connsiteX3939" fmla="*/ 4217328 w 6285685"/>
              <a:gd name="connsiteY3939" fmla="*/ 5055438 h 6857076"/>
              <a:gd name="connsiteX3940" fmla="*/ 4127908 w 6285685"/>
              <a:gd name="connsiteY3940" fmla="*/ 5089125 h 6857076"/>
              <a:gd name="connsiteX3941" fmla="*/ 4058958 w 6285685"/>
              <a:gd name="connsiteY3941" fmla="*/ 5035950 h 6857076"/>
              <a:gd name="connsiteX3942" fmla="*/ 4120387 w 6285685"/>
              <a:gd name="connsiteY3942" fmla="*/ 5028272 h 6857076"/>
              <a:gd name="connsiteX3943" fmla="*/ 4154314 w 6285685"/>
              <a:gd name="connsiteY3943" fmla="*/ 5001263 h 6857076"/>
              <a:gd name="connsiteX3944" fmla="*/ 4141602 w 6285685"/>
              <a:gd name="connsiteY3944" fmla="*/ 4935518 h 6857076"/>
              <a:gd name="connsiteX3945" fmla="*/ 4215943 w 6285685"/>
              <a:gd name="connsiteY3945" fmla="*/ 4923474 h 6857076"/>
              <a:gd name="connsiteX3946" fmla="*/ 4284344 w 6285685"/>
              <a:gd name="connsiteY3946" fmla="*/ 4899115 h 6857076"/>
              <a:gd name="connsiteX3947" fmla="*/ 4374253 w 6285685"/>
              <a:gd name="connsiteY3947" fmla="*/ 4890840 h 6857076"/>
              <a:gd name="connsiteX3948" fmla="*/ 4141662 w 6285685"/>
              <a:gd name="connsiteY3948" fmla="*/ 4823781 h 6857076"/>
              <a:gd name="connsiteX3949" fmla="*/ 4068743 w 6285685"/>
              <a:gd name="connsiteY3949" fmla="*/ 4808153 h 6857076"/>
              <a:gd name="connsiteX3950" fmla="*/ 4019755 w 6285685"/>
              <a:gd name="connsiteY3950" fmla="*/ 4728947 h 6857076"/>
              <a:gd name="connsiteX3951" fmla="*/ 4082780 w 6285685"/>
              <a:gd name="connsiteY3951" fmla="*/ 4747338 h 6857076"/>
              <a:gd name="connsiteX3952" fmla="*/ 4150062 w 6285685"/>
              <a:gd name="connsiteY3952" fmla="*/ 4747105 h 6857076"/>
              <a:gd name="connsiteX3953" fmla="*/ 4179389 w 6285685"/>
              <a:gd name="connsiteY3953" fmla="*/ 4786157 h 6857076"/>
              <a:gd name="connsiteX3954" fmla="*/ 4141662 w 6285685"/>
              <a:gd name="connsiteY3954" fmla="*/ 4823781 h 6857076"/>
              <a:gd name="connsiteX3955" fmla="*/ 4126186 w 6285685"/>
              <a:gd name="connsiteY3955" fmla="*/ 4515567 h 6857076"/>
              <a:gd name="connsiteX3956" fmla="*/ 4188777 w 6285685"/>
              <a:gd name="connsiteY3956" fmla="*/ 4549743 h 6857076"/>
              <a:gd name="connsiteX3957" fmla="*/ 4258036 w 6285685"/>
              <a:gd name="connsiteY3957" fmla="*/ 4617308 h 6857076"/>
              <a:gd name="connsiteX3958" fmla="*/ 4346854 w 6285685"/>
              <a:gd name="connsiteY3958" fmla="*/ 4660508 h 6857076"/>
              <a:gd name="connsiteX3959" fmla="*/ 4412094 w 6285685"/>
              <a:gd name="connsiteY3959" fmla="*/ 4709437 h 6857076"/>
              <a:gd name="connsiteX3960" fmla="*/ 4411980 w 6285685"/>
              <a:gd name="connsiteY3960" fmla="*/ 4809869 h 6857076"/>
              <a:gd name="connsiteX3961" fmla="*/ 4393817 w 6285685"/>
              <a:gd name="connsiteY3961" fmla="*/ 4833609 h 6857076"/>
              <a:gd name="connsiteX3962" fmla="*/ 4376202 w 6285685"/>
              <a:gd name="connsiteY3962" fmla="*/ 4817313 h 6857076"/>
              <a:gd name="connsiteX3963" fmla="*/ 4368622 w 6285685"/>
              <a:gd name="connsiteY3963" fmla="*/ 4854552 h 6857076"/>
              <a:gd name="connsiteX3964" fmla="*/ 4350459 w 6285685"/>
              <a:gd name="connsiteY3964" fmla="*/ 4868469 h 6857076"/>
              <a:gd name="connsiteX3965" fmla="*/ 4349134 w 6285685"/>
              <a:gd name="connsiteY3965" fmla="*/ 4830801 h 6857076"/>
              <a:gd name="connsiteX3966" fmla="*/ 4333387 w 6285685"/>
              <a:gd name="connsiteY3966" fmla="*/ 4827875 h 6857076"/>
              <a:gd name="connsiteX3967" fmla="*/ 4328088 w 6285685"/>
              <a:gd name="connsiteY3967" fmla="*/ 4865640 h 6857076"/>
              <a:gd name="connsiteX3968" fmla="*/ 4316593 w 6285685"/>
              <a:gd name="connsiteY3968" fmla="*/ 4880567 h 6857076"/>
              <a:gd name="connsiteX3969" fmla="*/ 4302833 w 6285685"/>
              <a:gd name="connsiteY3969" fmla="*/ 4879627 h 6857076"/>
              <a:gd name="connsiteX3970" fmla="*/ 4301513 w 6285685"/>
              <a:gd name="connsiteY3970" fmla="*/ 4847542 h 6857076"/>
              <a:gd name="connsiteX3971" fmla="*/ 4291181 w 6285685"/>
              <a:gd name="connsiteY3971" fmla="*/ 4845821 h 6857076"/>
              <a:gd name="connsiteX3972" fmla="*/ 4286038 w 6285685"/>
              <a:gd name="connsiteY3972" fmla="*/ 4878248 h 6857076"/>
              <a:gd name="connsiteX3973" fmla="*/ 4266279 w 6285685"/>
              <a:gd name="connsiteY3973" fmla="*/ 4892936 h 6857076"/>
              <a:gd name="connsiteX3974" fmla="*/ 4252525 w 6285685"/>
              <a:gd name="connsiteY3974" fmla="*/ 4886588 h 6857076"/>
              <a:gd name="connsiteX3975" fmla="*/ 4255288 w 6285685"/>
              <a:gd name="connsiteY3975" fmla="*/ 4861508 h 6857076"/>
              <a:gd name="connsiteX3976" fmla="*/ 4232803 w 6285685"/>
              <a:gd name="connsiteY3976" fmla="*/ 4879573 h 6857076"/>
              <a:gd name="connsiteX3977" fmla="*/ 4157685 w 6285685"/>
              <a:gd name="connsiteY3977" fmla="*/ 4916030 h 6857076"/>
              <a:gd name="connsiteX3978" fmla="*/ 4092776 w 6285685"/>
              <a:gd name="connsiteY3978" fmla="*/ 4839077 h 6857076"/>
              <a:gd name="connsiteX3979" fmla="*/ 4163257 w 6285685"/>
              <a:gd name="connsiteY3979" fmla="*/ 4835710 h 6857076"/>
              <a:gd name="connsiteX3980" fmla="*/ 4200587 w 6285685"/>
              <a:gd name="connsiteY3980" fmla="*/ 4780526 h 6857076"/>
              <a:gd name="connsiteX3981" fmla="*/ 4176739 w 6285685"/>
              <a:gd name="connsiteY3981" fmla="*/ 4738607 h 6857076"/>
              <a:gd name="connsiteX3982" fmla="*/ 4136243 w 6285685"/>
              <a:gd name="connsiteY3982" fmla="*/ 4721926 h 6857076"/>
              <a:gd name="connsiteX3983" fmla="*/ 4203569 w 6285685"/>
              <a:gd name="connsiteY3983" fmla="*/ 4689265 h 6857076"/>
              <a:gd name="connsiteX3984" fmla="*/ 4272007 w 6285685"/>
              <a:gd name="connsiteY3984" fmla="*/ 4745622 h 6857076"/>
              <a:gd name="connsiteX3985" fmla="*/ 4288042 w 6285685"/>
              <a:gd name="connsiteY3985" fmla="*/ 4738221 h 6857076"/>
              <a:gd name="connsiteX3986" fmla="*/ 4283350 w 6285685"/>
              <a:gd name="connsiteY3986" fmla="*/ 4719162 h 6857076"/>
              <a:gd name="connsiteX3987" fmla="*/ 4207391 w 6285685"/>
              <a:gd name="connsiteY3987" fmla="*/ 4669511 h 6857076"/>
              <a:gd name="connsiteX3988" fmla="*/ 4126306 w 6285685"/>
              <a:gd name="connsiteY3988" fmla="*/ 4699615 h 6857076"/>
              <a:gd name="connsiteX3989" fmla="*/ 4126306 w 6285685"/>
              <a:gd name="connsiteY3989" fmla="*/ 4515567 h 6857076"/>
              <a:gd name="connsiteX3990" fmla="*/ 4126186 w 6285685"/>
              <a:gd name="connsiteY3990" fmla="*/ 4515567 h 6857076"/>
              <a:gd name="connsiteX3991" fmla="*/ 3909168 w 6285685"/>
              <a:gd name="connsiteY3991" fmla="*/ 5035950 h 6857076"/>
              <a:gd name="connsiteX3992" fmla="*/ 3935906 w 6285685"/>
              <a:gd name="connsiteY3992" fmla="*/ 5129567 h 6857076"/>
              <a:gd name="connsiteX3993" fmla="*/ 4004339 w 6285685"/>
              <a:gd name="connsiteY3993" fmla="*/ 5158579 h 6857076"/>
              <a:gd name="connsiteX3994" fmla="*/ 4042886 w 6285685"/>
              <a:gd name="connsiteY3994" fmla="*/ 5119571 h 6857076"/>
              <a:gd name="connsiteX3995" fmla="*/ 4003019 w 6285685"/>
              <a:gd name="connsiteY3995" fmla="*/ 5080578 h 6857076"/>
              <a:gd name="connsiteX3996" fmla="*/ 3960324 w 6285685"/>
              <a:gd name="connsiteY3996" fmla="*/ 5069311 h 6857076"/>
              <a:gd name="connsiteX3997" fmla="*/ 3909168 w 6285685"/>
              <a:gd name="connsiteY3997" fmla="*/ 5035950 h 6857076"/>
              <a:gd name="connsiteX3998" fmla="*/ 2146891 w 6285685"/>
              <a:gd name="connsiteY3998" fmla="*/ 4823781 h 6857076"/>
              <a:gd name="connsiteX3999" fmla="*/ 2219744 w 6285685"/>
              <a:gd name="connsiteY3999" fmla="*/ 4808153 h 6857076"/>
              <a:gd name="connsiteX4000" fmla="*/ 2268793 w 6285685"/>
              <a:gd name="connsiteY4000" fmla="*/ 4728947 h 6857076"/>
              <a:gd name="connsiteX4001" fmla="*/ 2205713 w 6285685"/>
              <a:gd name="connsiteY4001" fmla="*/ 4747338 h 6857076"/>
              <a:gd name="connsiteX4002" fmla="*/ 2138485 w 6285685"/>
              <a:gd name="connsiteY4002" fmla="*/ 4747105 h 6857076"/>
              <a:gd name="connsiteX4003" fmla="*/ 2109001 w 6285685"/>
              <a:gd name="connsiteY4003" fmla="*/ 4786157 h 6857076"/>
              <a:gd name="connsiteX4004" fmla="*/ 2146891 w 6285685"/>
              <a:gd name="connsiteY4004" fmla="*/ 4823781 h 6857076"/>
              <a:gd name="connsiteX4005" fmla="*/ 2379438 w 6285685"/>
              <a:gd name="connsiteY4005" fmla="*/ 5035950 h 6857076"/>
              <a:gd name="connsiteX4006" fmla="*/ 2352701 w 6285685"/>
              <a:gd name="connsiteY4006" fmla="*/ 5129567 h 6857076"/>
              <a:gd name="connsiteX4007" fmla="*/ 2284089 w 6285685"/>
              <a:gd name="connsiteY4007" fmla="*/ 5158579 h 6857076"/>
              <a:gd name="connsiteX4008" fmla="*/ 2245639 w 6285685"/>
              <a:gd name="connsiteY4008" fmla="*/ 5119571 h 6857076"/>
              <a:gd name="connsiteX4009" fmla="*/ 2285593 w 6285685"/>
              <a:gd name="connsiteY4009" fmla="*/ 5080578 h 6857076"/>
              <a:gd name="connsiteX4010" fmla="*/ 2328283 w 6285685"/>
              <a:gd name="connsiteY4010" fmla="*/ 5069311 h 6857076"/>
              <a:gd name="connsiteX4011" fmla="*/ 2379438 w 6285685"/>
              <a:gd name="connsiteY4011" fmla="*/ 5035950 h 6857076"/>
              <a:gd name="connsiteX4012" fmla="*/ 2265931 w 6285685"/>
              <a:gd name="connsiteY4012" fmla="*/ 5065163 h 6857076"/>
              <a:gd name="connsiteX4013" fmla="*/ 2242115 w 6285685"/>
              <a:gd name="connsiteY4013" fmla="*/ 5052690 h 6857076"/>
              <a:gd name="connsiteX4014" fmla="*/ 2166607 w 6285685"/>
              <a:gd name="connsiteY4014" fmla="*/ 5109085 h 6857076"/>
              <a:gd name="connsiteX4015" fmla="*/ 2075411 w 6285685"/>
              <a:gd name="connsiteY4015" fmla="*/ 5083282 h 6857076"/>
              <a:gd name="connsiteX4016" fmla="*/ 1982831 w 6285685"/>
              <a:gd name="connsiteY4016" fmla="*/ 5085992 h 6857076"/>
              <a:gd name="connsiteX4017" fmla="*/ 1984487 w 6285685"/>
              <a:gd name="connsiteY4017" fmla="*/ 5176683 h 6857076"/>
              <a:gd name="connsiteX4018" fmla="*/ 2045965 w 6285685"/>
              <a:gd name="connsiteY4018" fmla="*/ 5232529 h 6857076"/>
              <a:gd name="connsiteX4019" fmla="*/ 2058068 w 6285685"/>
              <a:gd name="connsiteY4019" fmla="*/ 5223917 h 6857076"/>
              <a:gd name="connsiteX4020" fmla="*/ 2032053 w 6285685"/>
              <a:gd name="connsiteY4020" fmla="*/ 5182270 h 6857076"/>
              <a:gd name="connsiteX4021" fmla="*/ 2046361 w 6285685"/>
              <a:gd name="connsiteY4021" fmla="*/ 5174929 h 6857076"/>
              <a:gd name="connsiteX4022" fmla="*/ 2092206 w 6285685"/>
              <a:gd name="connsiteY4022" fmla="*/ 5227013 h 6857076"/>
              <a:gd name="connsiteX4023" fmla="*/ 2122255 w 6285685"/>
              <a:gd name="connsiteY4023" fmla="*/ 5229608 h 6857076"/>
              <a:gd name="connsiteX4024" fmla="*/ 2087954 w 6285685"/>
              <a:gd name="connsiteY4024" fmla="*/ 5179566 h 6857076"/>
              <a:gd name="connsiteX4025" fmla="*/ 2115511 w 6285685"/>
              <a:gd name="connsiteY4025" fmla="*/ 5178121 h 6857076"/>
              <a:gd name="connsiteX4026" fmla="*/ 2158109 w 6285685"/>
              <a:gd name="connsiteY4026" fmla="*/ 5233914 h 6857076"/>
              <a:gd name="connsiteX4027" fmla="*/ 2182348 w 6285685"/>
              <a:gd name="connsiteY4027" fmla="*/ 5228495 h 6857076"/>
              <a:gd name="connsiteX4028" fmla="*/ 2151034 w 6285685"/>
              <a:gd name="connsiteY4028" fmla="*/ 5179566 h 6857076"/>
              <a:gd name="connsiteX4029" fmla="*/ 2170853 w 6285685"/>
              <a:gd name="connsiteY4029" fmla="*/ 5176406 h 6857076"/>
              <a:gd name="connsiteX4030" fmla="*/ 2209867 w 6285685"/>
              <a:gd name="connsiteY4030" fmla="*/ 5236678 h 6857076"/>
              <a:gd name="connsiteX4031" fmla="*/ 2296094 w 6285685"/>
              <a:gd name="connsiteY4031" fmla="*/ 5236678 h 6857076"/>
              <a:gd name="connsiteX4032" fmla="*/ 2337405 w 6285685"/>
              <a:gd name="connsiteY4032" fmla="*/ 5173968 h 6857076"/>
              <a:gd name="connsiteX4033" fmla="*/ 2267250 w 6285685"/>
              <a:gd name="connsiteY4033" fmla="*/ 5177014 h 6857076"/>
              <a:gd name="connsiteX4034" fmla="*/ 2234166 w 6285685"/>
              <a:gd name="connsiteY4034" fmla="*/ 5091080 h 6857076"/>
              <a:gd name="connsiteX4035" fmla="*/ 2265931 w 6285685"/>
              <a:gd name="connsiteY4035" fmla="*/ 5065163 h 6857076"/>
              <a:gd name="connsiteX4036" fmla="*/ 2307904 w 6285685"/>
              <a:gd name="connsiteY4036" fmla="*/ 4896308 h 6857076"/>
              <a:gd name="connsiteX4037" fmla="*/ 2257140 w 6285685"/>
              <a:gd name="connsiteY4037" fmla="*/ 4997446 h 6857076"/>
              <a:gd name="connsiteX4038" fmla="*/ 2176212 w 6285685"/>
              <a:gd name="connsiteY4038" fmla="*/ 5013519 h 6857076"/>
              <a:gd name="connsiteX4039" fmla="*/ 2144898 w 6285685"/>
              <a:gd name="connsiteY4039" fmla="*/ 4974803 h 6857076"/>
              <a:gd name="connsiteX4040" fmla="*/ 2185997 w 6285685"/>
              <a:gd name="connsiteY4040" fmla="*/ 4939498 h 6857076"/>
              <a:gd name="connsiteX4041" fmla="*/ 2241670 w 6285685"/>
              <a:gd name="connsiteY4041" fmla="*/ 4932770 h 6857076"/>
              <a:gd name="connsiteX4042" fmla="*/ 2307904 w 6285685"/>
              <a:gd name="connsiteY4042" fmla="*/ 4896308 h 6857076"/>
              <a:gd name="connsiteX4043" fmla="*/ 2209867 w 6285685"/>
              <a:gd name="connsiteY4043" fmla="*/ 4910225 h 6857076"/>
              <a:gd name="connsiteX4044" fmla="*/ 2191530 w 6285685"/>
              <a:gd name="connsiteY4044" fmla="*/ 4894207 h 6857076"/>
              <a:gd name="connsiteX4045" fmla="*/ 2170522 w 6285685"/>
              <a:gd name="connsiteY4045" fmla="*/ 4911610 h 6857076"/>
              <a:gd name="connsiteX4046" fmla="*/ 2188821 w 6285685"/>
              <a:gd name="connsiteY4046" fmla="*/ 4919402 h 6857076"/>
              <a:gd name="connsiteX4047" fmla="*/ 2209867 w 6285685"/>
              <a:gd name="connsiteY4047" fmla="*/ 4910225 h 6857076"/>
              <a:gd name="connsiteX4048" fmla="*/ 1914332 w 6285685"/>
              <a:gd name="connsiteY4048" fmla="*/ 4890840 h 6857076"/>
              <a:gd name="connsiteX4049" fmla="*/ 1871642 w 6285685"/>
              <a:gd name="connsiteY4049" fmla="*/ 4978718 h 6857076"/>
              <a:gd name="connsiteX4050" fmla="*/ 1915722 w 6285685"/>
              <a:gd name="connsiteY4050" fmla="*/ 5069371 h 6857076"/>
              <a:gd name="connsiteX4051" fmla="*/ 1937931 w 6285685"/>
              <a:gd name="connsiteY4051" fmla="*/ 5067926 h 6857076"/>
              <a:gd name="connsiteX4052" fmla="*/ 1918486 w 6285685"/>
              <a:gd name="connsiteY4052" fmla="*/ 5030319 h 6857076"/>
              <a:gd name="connsiteX4053" fmla="*/ 1935107 w 6285685"/>
              <a:gd name="connsiteY4053" fmla="*/ 5026322 h 6857076"/>
              <a:gd name="connsiteX4054" fmla="*/ 1962289 w 6285685"/>
              <a:gd name="connsiteY4054" fmla="*/ 5066097 h 6857076"/>
              <a:gd name="connsiteX4055" fmla="*/ 1991345 w 6285685"/>
              <a:gd name="connsiteY4055" fmla="*/ 5068046 h 6857076"/>
              <a:gd name="connsiteX4056" fmla="*/ 1974767 w 6285685"/>
              <a:gd name="connsiteY4056" fmla="*/ 5024726 h 6857076"/>
              <a:gd name="connsiteX4057" fmla="*/ 1997969 w 6285685"/>
              <a:gd name="connsiteY4057" fmla="*/ 5028000 h 6857076"/>
              <a:gd name="connsiteX4058" fmla="*/ 2013385 w 6285685"/>
              <a:gd name="connsiteY4058" fmla="*/ 5063072 h 6857076"/>
              <a:gd name="connsiteX4059" fmla="*/ 2054484 w 6285685"/>
              <a:gd name="connsiteY4059" fmla="*/ 5068046 h 6857076"/>
              <a:gd name="connsiteX4060" fmla="*/ 2047800 w 6285685"/>
              <a:gd name="connsiteY4060" fmla="*/ 5041738 h 6857076"/>
              <a:gd name="connsiteX4061" fmla="*/ 2071284 w 6285685"/>
              <a:gd name="connsiteY4061" fmla="*/ 5055438 h 6857076"/>
              <a:gd name="connsiteX4062" fmla="*/ 2160585 w 6285685"/>
              <a:gd name="connsiteY4062" fmla="*/ 5089125 h 6857076"/>
              <a:gd name="connsiteX4063" fmla="*/ 2229627 w 6285685"/>
              <a:gd name="connsiteY4063" fmla="*/ 5035950 h 6857076"/>
              <a:gd name="connsiteX4064" fmla="*/ 2168203 w 6285685"/>
              <a:gd name="connsiteY4064" fmla="*/ 5028272 h 6857076"/>
              <a:gd name="connsiteX4065" fmla="*/ 2134358 w 6285685"/>
              <a:gd name="connsiteY4065" fmla="*/ 5001263 h 6857076"/>
              <a:gd name="connsiteX4066" fmla="*/ 2147059 w 6285685"/>
              <a:gd name="connsiteY4066" fmla="*/ 4935518 h 6857076"/>
              <a:gd name="connsiteX4067" fmla="*/ 2072550 w 6285685"/>
              <a:gd name="connsiteY4067" fmla="*/ 4923474 h 6857076"/>
              <a:gd name="connsiteX4068" fmla="*/ 2004382 w 6285685"/>
              <a:gd name="connsiteY4068" fmla="*/ 4899115 h 6857076"/>
              <a:gd name="connsiteX4069" fmla="*/ 1914332 w 6285685"/>
              <a:gd name="connsiteY4069" fmla="*/ 4890840 h 6857076"/>
              <a:gd name="connsiteX4070" fmla="*/ 2162295 w 6285685"/>
              <a:gd name="connsiteY4070" fmla="*/ 4515567 h 6857076"/>
              <a:gd name="connsiteX4071" fmla="*/ 2099764 w 6285685"/>
              <a:gd name="connsiteY4071" fmla="*/ 4549743 h 6857076"/>
              <a:gd name="connsiteX4072" fmla="*/ 2030457 w 6285685"/>
              <a:gd name="connsiteY4072" fmla="*/ 4617308 h 6857076"/>
              <a:gd name="connsiteX4073" fmla="*/ 1941677 w 6285685"/>
              <a:gd name="connsiteY4073" fmla="*/ 4660508 h 6857076"/>
              <a:gd name="connsiteX4074" fmla="*/ 1876393 w 6285685"/>
              <a:gd name="connsiteY4074" fmla="*/ 4709437 h 6857076"/>
              <a:gd name="connsiteX4075" fmla="*/ 1876513 w 6285685"/>
              <a:gd name="connsiteY4075" fmla="*/ 4809869 h 6857076"/>
              <a:gd name="connsiteX4076" fmla="*/ 1894736 w 6285685"/>
              <a:gd name="connsiteY4076" fmla="*/ 4833609 h 6857076"/>
              <a:gd name="connsiteX4077" fmla="*/ 1912193 w 6285685"/>
              <a:gd name="connsiteY4077" fmla="*/ 4817313 h 6857076"/>
              <a:gd name="connsiteX4078" fmla="*/ 1919931 w 6285685"/>
              <a:gd name="connsiteY4078" fmla="*/ 4854552 h 6857076"/>
              <a:gd name="connsiteX4079" fmla="*/ 1938034 w 6285685"/>
              <a:gd name="connsiteY4079" fmla="*/ 4868469 h 6857076"/>
              <a:gd name="connsiteX4080" fmla="*/ 1939473 w 6285685"/>
              <a:gd name="connsiteY4080" fmla="*/ 4830801 h 6857076"/>
              <a:gd name="connsiteX4081" fmla="*/ 1955220 w 6285685"/>
              <a:gd name="connsiteY4081" fmla="*/ 4827875 h 6857076"/>
              <a:gd name="connsiteX4082" fmla="*/ 1960519 w 6285685"/>
              <a:gd name="connsiteY4082" fmla="*/ 4865640 h 6857076"/>
              <a:gd name="connsiteX4083" fmla="*/ 1971960 w 6285685"/>
              <a:gd name="connsiteY4083" fmla="*/ 4880567 h 6857076"/>
              <a:gd name="connsiteX4084" fmla="*/ 1985714 w 6285685"/>
              <a:gd name="connsiteY4084" fmla="*/ 4879627 h 6857076"/>
              <a:gd name="connsiteX4085" fmla="*/ 1987137 w 6285685"/>
              <a:gd name="connsiteY4085" fmla="*/ 4847542 h 6857076"/>
              <a:gd name="connsiteX4086" fmla="*/ 1997464 w 6285685"/>
              <a:gd name="connsiteY4086" fmla="*/ 4845821 h 6857076"/>
              <a:gd name="connsiteX4087" fmla="*/ 2002547 w 6285685"/>
              <a:gd name="connsiteY4087" fmla="*/ 4878248 h 6857076"/>
              <a:gd name="connsiteX4088" fmla="*/ 2022214 w 6285685"/>
              <a:gd name="connsiteY4088" fmla="*/ 4892936 h 6857076"/>
              <a:gd name="connsiteX4089" fmla="*/ 2036088 w 6285685"/>
              <a:gd name="connsiteY4089" fmla="*/ 4886588 h 6857076"/>
              <a:gd name="connsiteX4090" fmla="*/ 2033378 w 6285685"/>
              <a:gd name="connsiteY4090" fmla="*/ 4861508 h 6857076"/>
              <a:gd name="connsiteX4091" fmla="*/ 2055690 w 6285685"/>
              <a:gd name="connsiteY4091" fmla="*/ 4879573 h 6857076"/>
              <a:gd name="connsiteX4092" fmla="*/ 2130986 w 6285685"/>
              <a:gd name="connsiteY4092" fmla="*/ 4916030 h 6857076"/>
              <a:gd name="connsiteX4093" fmla="*/ 2195836 w 6285685"/>
              <a:gd name="connsiteY4093" fmla="*/ 4839077 h 6857076"/>
              <a:gd name="connsiteX4094" fmla="*/ 2125356 w 6285685"/>
              <a:gd name="connsiteY4094" fmla="*/ 4835710 h 6857076"/>
              <a:gd name="connsiteX4095" fmla="*/ 2087846 w 6285685"/>
              <a:gd name="connsiteY4095" fmla="*/ 4780526 h 6857076"/>
              <a:gd name="connsiteX4096" fmla="*/ 2111748 w 6285685"/>
              <a:gd name="connsiteY4096" fmla="*/ 4738607 h 6857076"/>
              <a:gd name="connsiteX4097" fmla="*/ 2152299 w 6285685"/>
              <a:gd name="connsiteY4097" fmla="*/ 4721926 h 6857076"/>
              <a:gd name="connsiteX4098" fmla="*/ 2084979 w 6285685"/>
              <a:gd name="connsiteY4098" fmla="*/ 4689265 h 6857076"/>
              <a:gd name="connsiteX4099" fmla="*/ 2016524 w 6285685"/>
              <a:gd name="connsiteY4099" fmla="*/ 4745622 h 6857076"/>
              <a:gd name="connsiteX4100" fmla="*/ 2000565 w 6285685"/>
              <a:gd name="connsiteY4100" fmla="*/ 4738221 h 6857076"/>
              <a:gd name="connsiteX4101" fmla="*/ 2005202 w 6285685"/>
              <a:gd name="connsiteY4101" fmla="*/ 4719162 h 6857076"/>
              <a:gd name="connsiteX4102" fmla="*/ 2081161 w 6285685"/>
              <a:gd name="connsiteY4102" fmla="*/ 4669511 h 6857076"/>
              <a:gd name="connsiteX4103" fmla="*/ 2162181 w 6285685"/>
              <a:gd name="connsiteY4103" fmla="*/ 4699615 h 6857076"/>
              <a:gd name="connsiteX4104" fmla="*/ 2162295 w 6285685"/>
              <a:gd name="connsiteY4104" fmla="*/ 4515567 h 6857076"/>
              <a:gd name="connsiteX4105" fmla="*/ 2026846 w 6285685"/>
              <a:gd name="connsiteY4105" fmla="*/ 4022736 h 6857076"/>
              <a:gd name="connsiteX4106" fmla="*/ 2119372 w 6285685"/>
              <a:gd name="connsiteY4106" fmla="*/ 3930552 h 6857076"/>
              <a:gd name="connsiteX4107" fmla="*/ 2026846 w 6285685"/>
              <a:gd name="connsiteY4107" fmla="*/ 4050081 h 6857076"/>
              <a:gd name="connsiteX4108" fmla="*/ 1931735 w 6285685"/>
              <a:gd name="connsiteY4108" fmla="*/ 3925578 h 6857076"/>
              <a:gd name="connsiteX4109" fmla="*/ 2026846 w 6285685"/>
              <a:gd name="connsiteY4109" fmla="*/ 4022736 h 6857076"/>
              <a:gd name="connsiteX4110" fmla="*/ 2019407 w 6285685"/>
              <a:gd name="connsiteY4110" fmla="*/ 3661483 h 6857076"/>
              <a:gd name="connsiteX4111" fmla="*/ 2041773 w 6285685"/>
              <a:gd name="connsiteY4111" fmla="*/ 3646518 h 6857076"/>
              <a:gd name="connsiteX4112" fmla="*/ 2024315 w 6285685"/>
              <a:gd name="connsiteY4112" fmla="*/ 3803437 h 6857076"/>
              <a:gd name="connsiteX4113" fmla="*/ 2019407 w 6285685"/>
              <a:gd name="connsiteY4113" fmla="*/ 3661483 h 6857076"/>
              <a:gd name="connsiteX4114" fmla="*/ 2074298 w 6285685"/>
              <a:gd name="connsiteY4114" fmla="*/ 3609181 h 6857076"/>
              <a:gd name="connsiteX4115" fmla="*/ 2121984 w 6285685"/>
              <a:gd name="connsiteY4115" fmla="*/ 3663975 h 6857076"/>
              <a:gd name="connsiteX4116" fmla="*/ 2137003 w 6285685"/>
              <a:gd name="connsiteY4116" fmla="*/ 3980377 h 6857076"/>
              <a:gd name="connsiteX4117" fmla="*/ 2024375 w 6285685"/>
              <a:gd name="connsiteY4117" fmla="*/ 4075037 h 6857076"/>
              <a:gd name="connsiteX4118" fmla="*/ 1901805 w 6285685"/>
              <a:gd name="connsiteY4118" fmla="*/ 3962919 h 6857076"/>
              <a:gd name="connsiteX4119" fmla="*/ 1939256 w 6285685"/>
              <a:gd name="connsiteY4119" fmla="*/ 3688822 h 6857076"/>
              <a:gd name="connsiteX4120" fmla="*/ 1961904 w 6285685"/>
              <a:gd name="connsiteY4120" fmla="*/ 3711193 h 6857076"/>
              <a:gd name="connsiteX4121" fmla="*/ 2009351 w 6285685"/>
              <a:gd name="connsiteY4121" fmla="*/ 3668889 h 6857076"/>
              <a:gd name="connsiteX4122" fmla="*/ 2029403 w 6285685"/>
              <a:gd name="connsiteY4122" fmla="*/ 3908061 h 6857076"/>
              <a:gd name="connsiteX4123" fmla="*/ 2059393 w 6285685"/>
              <a:gd name="connsiteY4123" fmla="*/ 3639019 h 6857076"/>
              <a:gd name="connsiteX4124" fmla="*/ 2074298 w 6285685"/>
              <a:gd name="connsiteY4124" fmla="*/ 3609181 h 6857076"/>
              <a:gd name="connsiteX4125" fmla="*/ 2158869 w 6285685"/>
              <a:gd name="connsiteY4125" fmla="*/ 3865583 h 6857076"/>
              <a:gd name="connsiteX4126" fmla="*/ 2146891 w 6285685"/>
              <a:gd name="connsiteY4126" fmla="*/ 3676410 h 6857076"/>
              <a:gd name="connsiteX4127" fmla="*/ 2158869 w 6285685"/>
              <a:gd name="connsiteY4127" fmla="*/ 3680444 h 6857076"/>
              <a:gd name="connsiteX4128" fmla="*/ 2158869 w 6285685"/>
              <a:gd name="connsiteY4128" fmla="*/ 3865583 h 6857076"/>
              <a:gd name="connsiteX4129" fmla="*/ 1503879 w 6285685"/>
              <a:gd name="connsiteY4129" fmla="*/ 3875699 h 6857076"/>
              <a:gd name="connsiteX4130" fmla="*/ 1623972 w 6285685"/>
              <a:gd name="connsiteY4130" fmla="*/ 3833334 h 6857076"/>
              <a:gd name="connsiteX4131" fmla="*/ 1486356 w 6285685"/>
              <a:gd name="connsiteY4131" fmla="*/ 3898124 h 6857076"/>
              <a:gd name="connsiteX4132" fmla="*/ 1486356 w 6285685"/>
              <a:gd name="connsiteY4132" fmla="*/ 3753574 h 6857076"/>
              <a:gd name="connsiteX4133" fmla="*/ 1503879 w 6285685"/>
              <a:gd name="connsiteY4133" fmla="*/ 3875699 h 6857076"/>
              <a:gd name="connsiteX4134" fmla="*/ 1611418 w 6285685"/>
              <a:gd name="connsiteY4134" fmla="*/ 3696343 h 6857076"/>
              <a:gd name="connsiteX4135" fmla="*/ 1658984 w 6285685"/>
              <a:gd name="connsiteY4135" fmla="*/ 3591664 h 6857076"/>
              <a:gd name="connsiteX4136" fmla="*/ 1666494 w 6285685"/>
              <a:gd name="connsiteY4136" fmla="*/ 3609181 h 6857076"/>
              <a:gd name="connsiteX4137" fmla="*/ 1611418 w 6285685"/>
              <a:gd name="connsiteY4137" fmla="*/ 3696343 h 6857076"/>
              <a:gd name="connsiteX4138" fmla="*/ 1649031 w 6285685"/>
              <a:gd name="connsiteY4138" fmla="*/ 3584220 h 6857076"/>
              <a:gd name="connsiteX4139" fmla="*/ 1563917 w 6285685"/>
              <a:gd name="connsiteY4139" fmla="*/ 3788478 h 6857076"/>
              <a:gd name="connsiteX4140" fmla="*/ 1684006 w 6285685"/>
              <a:gd name="connsiteY4140" fmla="*/ 3609181 h 6857076"/>
              <a:gd name="connsiteX4141" fmla="*/ 1746482 w 6285685"/>
              <a:gd name="connsiteY4141" fmla="*/ 3624092 h 6857076"/>
              <a:gd name="connsiteX4142" fmla="*/ 1626448 w 6285685"/>
              <a:gd name="connsiteY4142" fmla="*/ 3873261 h 6857076"/>
              <a:gd name="connsiteX4143" fmla="*/ 1468687 w 6285685"/>
              <a:gd name="connsiteY4143" fmla="*/ 3925578 h 6857076"/>
              <a:gd name="connsiteX4144" fmla="*/ 1438698 w 6285685"/>
              <a:gd name="connsiteY4144" fmla="*/ 3786040 h 6857076"/>
              <a:gd name="connsiteX4145" fmla="*/ 1611364 w 6285685"/>
              <a:gd name="connsiteY4145" fmla="*/ 3526875 h 6857076"/>
              <a:gd name="connsiteX4146" fmla="*/ 1649031 w 6285685"/>
              <a:gd name="connsiteY4146" fmla="*/ 3584220 h 6857076"/>
              <a:gd name="connsiteX4147" fmla="*/ 1736638 w 6285685"/>
              <a:gd name="connsiteY4147" fmla="*/ 3977879 h 6857076"/>
              <a:gd name="connsiteX4148" fmla="*/ 1854245 w 6285685"/>
              <a:gd name="connsiteY4148" fmla="*/ 3908061 h 6857076"/>
              <a:gd name="connsiteX4149" fmla="*/ 1729079 w 6285685"/>
              <a:gd name="connsiteY4149" fmla="*/ 4002743 h 6857076"/>
              <a:gd name="connsiteX4150" fmla="*/ 1686536 w 6285685"/>
              <a:gd name="connsiteY4150" fmla="*/ 3860728 h 6857076"/>
              <a:gd name="connsiteX4151" fmla="*/ 1736638 w 6285685"/>
              <a:gd name="connsiteY4151" fmla="*/ 3977879 h 6857076"/>
              <a:gd name="connsiteX4152" fmla="*/ 1846621 w 6285685"/>
              <a:gd name="connsiteY4152" fmla="*/ 3616588 h 6857076"/>
              <a:gd name="connsiteX4153" fmla="*/ 1861705 w 6285685"/>
              <a:gd name="connsiteY4153" fmla="*/ 3636461 h 6857076"/>
              <a:gd name="connsiteX4154" fmla="*/ 1816632 w 6285685"/>
              <a:gd name="connsiteY4154" fmla="*/ 3746173 h 6857076"/>
              <a:gd name="connsiteX4155" fmla="*/ 1846621 w 6285685"/>
              <a:gd name="connsiteY4155" fmla="*/ 3616588 h 6857076"/>
              <a:gd name="connsiteX4156" fmla="*/ 1784150 w 6285685"/>
              <a:gd name="connsiteY4156" fmla="*/ 3848294 h 6857076"/>
              <a:gd name="connsiteX4157" fmla="*/ 1876730 w 6285685"/>
              <a:gd name="connsiteY4157" fmla="*/ 3643982 h 6857076"/>
              <a:gd name="connsiteX4158" fmla="*/ 1919263 w 6285685"/>
              <a:gd name="connsiteY4158" fmla="*/ 3673857 h 6857076"/>
              <a:gd name="connsiteX4159" fmla="*/ 1866674 w 6285685"/>
              <a:gd name="connsiteY4159" fmla="*/ 3955453 h 6857076"/>
              <a:gd name="connsiteX4160" fmla="*/ 1721673 w 6285685"/>
              <a:gd name="connsiteY4160" fmla="*/ 4035214 h 6857076"/>
              <a:gd name="connsiteX4161" fmla="*/ 1664072 w 6285685"/>
              <a:gd name="connsiteY4161" fmla="*/ 3855820 h 6857076"/>
              <a:gd name="connsiteX4162" fmla="*/ 1769179 w 6285685"/>
              <a:gd name="connsiteY4162" fmla="*/ 3628995 h 6857076"/>
              <a:gd name="connsiteX4163" fmla="*/ 1831716 w 6285685"/>
              <a:gd name="connsiteY4163" fmla="*/ 3604099 h 6857076"/>
              <a:gd name="connsiteX4164" fmla="*/ 1784150 w 6285685"/>
              <a:gd name="connsiteY4164" fmla="*/ 3848294 h 6857076"/>
              <a:gd name="connsiteX4165" fmla="*/ 1288669 w 6285685"/>
              <a:gd name="connsiteY4165" fmla="*/ 3726213 h 6857076"/>
              <a:gd name="connsiteX4166" fmla="*/ 1426323 w 6285685"/>
              <a:gd name="connsiteY4166" fmla="*/ 3691374 h 6857076"/>
              <a:gd name="connsiteX4167" fmla="*/ 1266205 w 6285685"/>
              <a:gd name="connsiteY4167" fmla="*/ 3753618 h 6857076"/>
              <a:gd name="connsiteX4168" fmla="*/ 1306072 w 6285685"/>
              <a:gd name="connsiteY4168" fmla="*/ 3576754 h 6857076"/>
              <a:gd name="connsiteX4169" fmla="*/ 1288669 w 6285685"/>
              <a:gd name="connsiteY4169" fmla="*/ 3726213 h 6857076"/>
              <a:gd name="connsiteX4170" fmla="*/ 1443900 w 6285685"/>
              <a:gd name="connsiteY4170" fmla="*/ 3551798 h 6857076"/>
              <a:gd name="connsiteX4171" fmla="*/ 1518898 w 6285685"/>
              <a:gd name="connsiteY4171" fmla="*/ 3467107 h 6857076"/>
              <a:gd name="connsiteX4172" fmla="*/ 1541329 w 6285685"/>
              <a:gd name="connsiteY4172" fmla="*/ 3469600 h 6857076"/>
              <a:gd name="connsiteX4173" fmla="*/ 1443900 w 6285685"/>
              <a:gd name="connsiteY4173" fmla="*/ 3551798 h 6857076"/>
              <a:gd name="connsiteX4174" fmla="*/ 1503879 w 6285685"/>
              <a:gd name="connsiteY4174" fmla="*/ 3464631 h 6857076"/>
              <a:gd name="connsiteX4175" fmla="*/ 1368755 w 6285685"/>
              <a:gd name="connsiteY4175" fmla="*/ 3636521 h 6857076"/>
              <a:gd name="connsiteX4176" fmla="*/ 1559003 w 6285685"/>
              <a:gd name="connsiteY4176" fmla="*/ 3474633 h 6857076"/>
              <a:gd name="connsiteX4177" fmla="*/ 1606515 w 6285685"/>
              <a:gd name="connsiteY4177" fmla="*/ 3459647 h 6857076"/>
              <a:gd name="connsiteX4178" fmla="*/ 1604017 w 6285685"/>
              <a:gd name="connsiteY4178" fmla="*/ 3501967 h 6857076"/>
              <a:gd name="connsiteX4179" fmla="*/ 1426323 w 6285685"/>
              <a:gd name="connsiteY4179" fmla="*/ 3733739 h 6857076"/>
              <a:gd name="connsiteX4180" fmla="*/ 1246093 w 6285685"/>
              <a:gd name="connsiteY4180" fmla="*/ 3776043 h 6857076"/>
              <a:gd name="connsiteX4181" fmla="*/ 1248683 w 6285685"/>
              <a:gd name="connsiteY4181" fmla="*/ 3594157 h 6857076"/>
              <a:gd name="connsiteX4182" fmla="*/ 1463833 w 6285685"/>
              <a:gd name="connsiteY4182" fmla="*/ 3444736 h 6857076"/>
              <a:gd name="connsiteX4183" fmla="*/ 1503879 w 6285685"/>
              <a:gd name="connsiteY4183" fmla="*/ 3464631 h 6857076"/>
              <a:gd name="connsiteX4184" fmla="*/ 1198527 w 6285685"/>
              <a:gd name="connsiteY4184" fmla="*/ 2457982 h 6857076"/>
              <a:gd name="connsiteX4185" fmla="*/ 995865 w 6285685"/>
              <a:gd name="connsiteY4185" fmla="*/ 2388170 h 6857076"/>
              <a:gd name="connsiteX4186" fmla="*/ 1113467 w 6285685"/>
              <a:gd name="connsiteY4186" fmla="*/ 2590011 h 6857076"/>
              <a:gd name="connsiteX4187" fmla="*/ 963329 w 6285685"/>
              <a:gd name="connsiteY4187" fmla="*/ 2360825 h 6857076"/>
              <a:gd name="connsiteX4188" fmla="*/ 1198527 w 6285685"/>
              <a:gd name="connsiteY4188" fmla="*/ 2457982 h 6857076"/>
              <a:gd name="connsiteX4189" fmla="*/ 1423787 w 6285685"/>
              <a:gd name="connsiteY4189" fmla="*/ 2672258 h 6857076"/>
              <a:gd name="connsiteX4190" fmla="*/ 1401356 w 6285685"/>
              <a:gd name="connsiteY4190" fmla="*/ 2674794 h 6857076"/>
              <a:gd name="connsiteX4191" fmla="*/ 1276142 w 6285685"/>
              <a:gd name="connsiteY4191" fmla="*/ 2587573 h 6857076"/>
              <a:gd name="connsiteX4192" fmla="*/ 1423787 w 6285685"/>
              <a:gd name="connsiteY4192" fmla="*/ 2672258 h 6857076"/>
              <a:gd name="connsiteX4193" fmla="*/ 1521396 w 6285685"/>
              <a:gd name="connsiteY4193" fmla="*/ 2677281 h 6857076"/>
              <a:gd name="connsiteX4194" fmla="*/ 1448754 w 6285685"/>
              <a:gd name="connsiteY4194" fmla="*/ 2674734 h 6857076"/>
              <a:gd name="connsiteX4195" fmla="*/ 1155988 w 6285685"/>
              <a:gd name="connsiteY4195" fmla="*/ 2510289 h 6857076"/>
              <a:gd name="connsiteX4196" fmla="*/ 1383741 w 6285685"/>
              <a:gd name="connsiteY4196" fmla="*/ 2687228 h 6857076"/>
              <a:gd name="connsiteX4197" fmla="*/ 1316188 w 6285685"/>
              <a:gd name="connsiteY4197" fmla="*/ 2729587 h 6857076"/>
              <a:gd name="connsiteX4198" fmla="*/ 1048443 w 6285685"/>
              <a:gd name="connsiteY4198" fmla="*/ 2592541 h 6857076"/>
              <a:gd name="connsiteX4199" fmla="*/ 923397 w 6285685"/>
              <a:gd name="connsiteY4199" fmla="*/ 2328402 h 6857076"/>
              <a:gd name="connsiteX4200" fmla="*/ 1521396 w 6285685"/>
              <a:gd name="connsiteY4200" fmla="*/ 2677281 h 6857076"/>
              <a:gd name="connsiteX4201" fmla="*/ 903290 w 6285685"/>
              <a:gd name="connsiteY4201" fmla="*/ 2679703 h 6857076"/>
              <a:gd name="connsiteX4202" fmla="*/ 1038387 w 6285685"/>
              <a:gd name="connsiteY4202" fmla="*/ 2829243 h 6857076"/>
              <a:gd name="connsiteX4203" fmla="*/ 868273 w 6285685"/>
              <a:gd name="connsiteY4203" fmla="*/ 2672258 h 6857076"/>
              <a:gd name="connsiteX4204" fmla="*/ 1096009 w 6285685"/>
              <a:gd name="connsiteY4204" fmla="*/ 2669766 h 6857076"/>
              <a:gd name="connsiteX4205" fmla="*/ 903290 w 6285685"/>
              <a:gd name="connsiteY4205" fmla="*/ 2679703 h 6857076"/>
              <a:gd name="connsiteX4206" fmla="*/ 1333645 w 6285685"/>
              <a:gd name="connsiteY4206" fmla="*/ 2816754 h 6857076"/>
              <a:gd name="connsiteX4207" fmla="*/ 1341203 w 6285685"/>
              <a:gd name="connsiteY4207" fmla="*/ 2839179 h 6857076"/>
              <a:gd name="connsiteX4208" fmla="*/ 1181064 w 6285685"/>
              <a:gd name="connsiteY4208" fmla="*/ 2776920 h 6857076"/>
              <a:gd name="connsiteX4209" fmla="*/ 1333645 w 6285685"/>
              <a:gd name="connsiteY4209" fmla="*/ 2816754 h 6857076"/>
              <a:gd name="connsiteX4210" fmla="*/ 1083417 w 6285685"/>
              <a:gd name="connsiteY4210" fmla="*/ 2637338 h 6857076"/>
              <a:gd name="connsiteX4211" fmla="*/ 1318620 w 6285685"/>
              <a:gd name="connsiteY4211" fmla="*/ 2749466 h 6857076"/>
              <a:gd name="connsiteX4212" fmla="*/ 1328714 w 6285685"/>
              <a:gd name="connsiteY4212" fmla="*/ 2804319 h 6857076"/>
              <a:gd name="connsiteX4213" fmla="*/ 1083417 w 6285685"/>
              <a:gd name="connsiteY4213" fmla="*/ 2744552 h 6857076"/>
              <a:gd name="connsiteX4214" fmla="*/ 1351319 w 6285685"/>
              <a:gd name="connsiteY4214" fmla="*/ 2849116 h 6857076"/>
              <a:gd name="connsiteX4215" fmla="*/ 1436260 w 6285685"/>
              <a:gd name="connsiteY4215" fmla="*/ 2933905 h 6857076"/>
              <a:gd name="connsiteX4216" fmla="*/ 970904 w 6285685"/>
              <a:gd name="connsiteY4216" fmla="*/ 2831654 h 6857076"/>
              <a:gd name="connsiteX4217" fmla="*/ 833293 w 6285685"/>
              <a:gd name="connsiteY4217" fmla="*/ 2659710 h 6857076"/>
              <a:gd name="connsiteX4218" fmla="*/ 1083417 w 6285685"/>
              <a:gd name="connsiteY4218" fmla="*/ 2637338 h 6857076"/>
              <a:gd name="connsiteX4219" fmla="*/ 913347 w 6285685"/>
              <a:gd name="connsiteY4219" fmla="*/ 2991250 h 6857076"/>
              <a:gd name="connsiteX4220" fmla="*/ 1048443 w 6285685"/>
              <a:gd name="connsiteY4220" fmla="*/ 3093376 h 6857076"/>
              <a:gd name="connsiteX4221" fmla="*/ 883297 w 6285685"/>
              <a:gd name="connsiteY4221" fmla="*/ 2988758 h 6857076"/>
              <a:gd name="connsiteX4222" fmla="*/ 1098388 w 6285685"/>
              <a:gd name="connsiteY4222" fmla="*/ 2926460 h 6857076"/>
              <a:gd name="connsiteX4223" fmla="*/ 913347 w 6285685"/>
              <a:gd name="connsiteY4223" fmla="*/ 2991250 h 6857076"/>
              <a:gd name="connsiteX4224" fmla="*/ 1321330 w 6285685"/>
              <a:gd name="connsiteY4224" fmla="*/ 3023618 h 6857076"/>
              <a:gd name="connsiteX4225" fmla="*/ 1298725 w 6285685"/>
              <a:gd name="connsiteY4225" fmla="*/ 3041015 h 6857076"/>
              <a:gd name="connsiteX4226" fmla="*/ 1166104 w 6285685"/>
              <a:gd name="connsiteY4226" fmla="*/ 3016092 h 6857076"/>
              <a:gd name="connsiteX4227" fmla="*/ 1321330 w 6285685"/>
              <a:gd name="connsiteY4227" fmla="*/ 3023618 h 6857076"/>
              <a:gd name="connsiteX4228" fmla="*/ 1103530 w 6285685"/>
              <a:gd name="connsiteY4228" fmla="*/ 2904029 h 6857076"/>
              <a:gd name="connsiteX4229" fmla="*/ 1393738 w 6285685"/>
              <a:gd name="connsiteY4229" fmla="*/ 2961299 h 6857076"/>
              <a:gd name="connsiteX4230" fmla="*/ 1333683 w 6285685"/>
              <a:gd name="connsiteY4230" fmla="*/ 3008648 h 6857076"/>
              <a:gd name="connsiteX4231" fmla="*/ 1068398 w 6285685"/>
              <a:gd name="connsiteY4231" fmla="*/ 3008648 h 6857076"/>
              <a:gd name="connsiteX4232" fmla="*/ 1301217 w 6285685"/>
              <a:gd name="connsiteY4232" fmla="*/ 3055926 h 6857076"/>
              <a:gd name="connsiteX4233" fmla="*/ 1331267 w 6285685"/>
              <a:gd name="connsiteY4233" fmla="*/ 3115748 h 6857076"/>
              <a:gd name="connsiteX4234" fmla="*/ 1025914 w 6285685"/>
              <a:gd name="connsiteY4234" fmla="*/ 3113310 h 6857076"/>
              <a:gd name="connsiteX4235" fmla="*/ 848432 w 6285685"/>
              <a:gd name="connsiteY4235" fmla="*/ 2993667 h 6857076"/>
              <a:gd name="connsiteX4236" fmla="*/ 1103530 w 6285685"/>
              <a:gd name="connsiteY4236" fmla="*/ 2904029 h 6857076"/>
              <a:gd name="connsiteX4237" fmla="*/ 1188584 w 6285685"/>
              <a:gd name="connsiteY4237" fmla="*/ 2109158 h 6857076"/>
              <a:gd name="connsiteX4238" fmla="*/ 1095890 w 6285685"/>
              <a:gd name="connsiteY4238" fmla="*/ 2021943 h 6857076"/>
              <a:gd name="connsiteX4239" fmla="*/ 1241059 w 6285685"/>
              <a:gd name="connsiteY4239" fmla="*/ 2370821 h 6857076"/>
              <a:gd name="connsiteX4240" fmla="*/ 1088446 w 6285685"/>
              <a:gd name="connsiteY4240" fmla="*/ 1949741 h 6857076"/>
              <a:gd name="connsiteX4241" fmla="*/ 1188584 w 6285685"/>
              <a:gd name="connsiteY4241" fmla="*/ 2109158 h 6857076"/>
              <a:gd name="connsiteX4242" fmla="*/ 1358758 w 6285685"/>
              <a:gd name="connsiteY4242" fmla="*/ 2363301 h 6857076"/>
              <a:gd name="connsiteX4243" fmla="*/ 1358758 w 6285685"/>
              <a:gd name="connsiteY4243" fmla="*/ 2393252 h 6857076"/>
              <a:gd name="connsiteX4244" fmla="*/ 1283641 w 6285685"/>
              <a:gd name="connsiteY4244" fmla="*/ 2293537 h 6857076"/>
              <a:gd name="connsiteX4245" fmla="*/ 1358758 w 6285685"/>
              <a:gd name="connsiteY4245" fmla="*/ 2363301 h 6857076"/>
              <a:gd name="connsiteX4246" fmla="*/ 1366170 w 6285685"/>
              <a:gd name="connsiteY4246" fmla="*/ 2246210 h 6857076"/>
              <a:gd name="connsiteX4247" fmla="*/ 1358758 w 6285685"/>
              <a:gd name="connsiteY4247" fmla="*/ 2345898 h 6857076"/>
              <a:gd name="connsiteX4248" fmla="*/ 1203609 w 6285685"/>
              <a:gd name="connsiteY4248" fmla="*/ 2183950 h 6857076"/>
              <a:gd name="connsiteX4249" fmla="*/ 1366170 w 6285685"/>
              <a:gd name="connsiteY4249" fmla="*/ 2418099 h 6857076"/>
              <a:gd name="connsiteX4250" fmla="*/ 1398820 w 6285685"/>
              <a:gd name="connsiteY4250" fmla="*/ 2532720 h 6857076"/>
              <a:gd name="connsiteX4251" fmla="*/ 1158481 w 6285685"/>
              <a:gd name="connsiteY4251" fmla="*/ 2323374 h 6857076"/>
              <a:gd name="connsiteX4252" fmla="*/ 1090981 w 6285685"/>
              <a:gd name="connsiteY4252" fmla="*/ 1892352 h 6857076"/>
              <a:gd name="connsiteX4253" fmla="*/ 1366170 w 6285685"/>
              <a:gd name="connsiteY4253" fmla="*/ 2246210 h 6857076"/>
              <a:gd name="connsiteX4254" fmla="*/ 970904 w 6285685"/>
              <a:gd name="connsiteY4254" fmla="*/ 3262790 h 6857076"/>
              <a:gd name="connsiteX4255" fmla="*/ 1125999 w 6285685"/>
              <a:gd name="connsiteY4255" fmla="*/ 3322552 h 6857076"/>
              <a:gd name="connsiteX4256" fmla="*/ 943390 w 6285685"/>
              <a:gd name="connsiteY4256" fmla="*/ 3265212 h 6857076"/>
              <a:gd name="connsiteX4257" fmla="*/ 1116122 w 6285685"/>
              <a:gd name="connsiteY4257" fmla="*/ 3173077 h 6857076"/>
              <a:gd name="connsiteX4258" fmla="*/ 970904 w 6285685"/>
              <a:gd name="connsiteY4258" fmla="*/ 3262790 h 6857076"/>
              <a:gd name="connsiteX4259" fmla="*/ 1256089 w 6285685"/>
              <a:gd name="connsiteY4259" fmla="*/ 3225454 h 6857076"/>
              <a:gd name="connsiteX4260" fmla="*/ 1413850 w 6285685"/>
              <a:gd name="connsiteY4260" fmla="*/ 3200531 h 6857076"/>
              <a:gd name="connsiteX4261" fmla="*/ 1458859 w 6285685"/>
              <a:gd name="connsiteY4261" fmla="*/ 3215441 h 6857076"/>
              <a:gd name="connsiteX4262" fmla="*/ 1256089 w 6285685"/>
              <a:gd name="connsiteY4262" fmla="*/ 3225454 h 6857076"/>
              <a:gd name="connsiteX4263" fmla="*/ 1346177 w 6285685"/>
              <a:gd name="connsiteY4263" fmla="*/ 3145617 h 6857076"/>
              <a:gd name="connsiteX4264" fmla="*/ 1393738 w 6285685"/>
              <a:gd name="connsiteY4264" fmla="*/ 3190414 h 6857076"/>
              <a:gd name="connsiteX4265" fmla="*/ 1151074 w 6285685"/>
              <a:gd name="connsiteY4265" fmla="*/ 3240364 h 6857076"/>
              <a:gd name="connsiteX4266" fmla="*/ 1443840 w 6285685"/>
              <a:gd name="connsiteY4266" fmla="*/ 3232844 h 6857076"/>
              <a:gd name="connsiteX4267" fmla="*/ 1403734 w 6285685"/>
              <a:gd name="connsiteY4267" fmla="*/ 3292666 h 6857076"/>
              <a:gd name="connsiteX4268" fmla="*/ 1103530 w 6285685"/>
              <a:gd name="connsiteY4268" fmla="*/ 3347519 h 6857076"/>
              <a:gd name="connsiteX4269" fmla="*/ 913347 w 6285685"/>
              <a:gd name="connsiteY4269" fmla="*/ 3275225 h 6857076"/>
              <a:gd name="connsiteX4270" fmla="*/ 1048405 w 6285685"/>
              <a:gd name="connsiteY4270" fmla="*/ 3155636 h 6857076"/>
              <a:gd name="connsiteX4271" fmla="*/ 1346177 w 6285685"/>
              <a:gd name="connsiteY4271" fmla="*/ 3145617 h 6857076"/>
              <a:gd name="connsiteX4272" fmla="*/ 1959308 w 6285685"/>
              <a:gd name="connsiteY4272" fmla="*/ 3624032 h 6857076"/>
              <a:gd name="connsiteX4273" fmla="*/ 2044309 w 6285685"/>
              <a:gd name="connsiteY4273" fmla="*/ 3564265 h 6857076"/>
              <a:gd name="connsiteX4274" fmla="*/ 1959308 w 6285685"/>
              <a:gd name="connsiteY4274" fmla="*/ 3651486 h 6857076"/>
              <a:gd name="connsiteX4275" fmla="*/ 1881639 w 6285685"/>
              <a:gd name="connsiteY4275" fmla="*/ 3551738 h 6857076"/>
              <a:gd name="connsiteX4276" fmla="*/ 1959308 w 6285685"/>
              <a:gd name="connsiteY4276" fmla="*/ 3624032 h 6857076"/>
              <a:gd name="connsiteX4277" fmla="*/ 1984275 w 6285685"/>
              <a:gd name="connsiteY4277" fmla="*/ 3439654 h 6857076"/>
              <a:gd name="connsiteX4278" fmla="*/ 1969245 w 6285685"/>
              <a:gd name="connsiteY4278" fmla="*/ 3439654 h 6857076"/>
              <a:gd name="connsiteX4279" fmla="*/ 1969245 w 6285685"/>
              <a:gd name="connsiteY4279" fmla="*/ 3484450 h 6857076"/>
              <a:gd name="connsiteX4280" fmla="*/ 1984275 w 6285685"/>
              <a:gd name="connsiteY4280" fmla="*/ 3439654 h 6857076"/>
              <a:gd name="connsiteX4281" fmla="*/ 1959308 w 6285685"/>
              <a:gd name="connsiteY4281" fmla="*/ 3434680 h 6857076"/>
              <a:gd name="connsiteX4282" fmla="*/ 1981739 w 6285685"/>
              <a:gd name="connsiteY4282" fmla="*/ 3424803 h 6857076"/>
              <a:gd name="connsiteX4283" fmla="*/ 1996764 w 6285685"/>
              <a:gd name="connsiteY4283" fmla="*/ 3439713 h 6857076"/>
              <a:gd name="connsiteX4284" fmla="*/ 1964282 w 6285685"/>
              <a:gd name="connsiteY4284" fmla="*/ 3551798 h 6857076"/>
              <a:gd name="connsiteX4285" fmla="*/ 1959308 w 6285685"/>
              <a:gd name="connsiteY4285" fmla="*/ 3434680 h 6857076"/>
              <a:gd name="connsiteX4286" fmla="*/ 1701566 w 6285685"/>
              <a:gd name="connsiteY4286" fmla="*/ 3551738 h 6857076"/>
              <a:gd name="connsiteX4287" fmla="*/ 1824255 w 6285685"/>
              <a:gd name="connsiteY4287" fmla="*/ 3544272 h 6857076"/>
              <a:gd name="connsiteX4288" fmla="*/ 1686536 w 6285685"/>
              <a:gd name="connsiteY4288" fmla="*/ 3574164 h 6857076"/>
              <a:gd name="connsiteX4289" fmla="*/ 1664072 w 6285685"/>
              <a:gd name="connsiteY4289" fmla="*/ 3442140 h 6857076"/>
              <a:gd name="connsiteX4290" fmla="*/ 1701566 w 6285685"/>
              <a:gd name="connsiteY4290" fmla="*/ 3551738 h 6857076"/>
              <a:gd name="connsiteX4291" fmla="*/ 1809051 w 6285685"/>
              <a:gd name="connsiteY4291" fmla="*/ 3377410 h 6857076"/>
              <a:gd name="connsiteX4292" fmla="*/ 1799109 w 6285685"/>
              <a:gd name="connsiteY4292" fmla="*/ 3374913 h 6857076"/>
              <a:gd name="connsiteX4293" fmla="*/ 1781614 w 6285685"/>
              <a:gd name="connsiteY4293" fmla="*/ 3417223 h 6857076"/>
              <a:gd name="connsiteX4294" fmla="*/ 1809051 w 6285685"/>
              <a:gd name="connsiteY4294" fmla="*/ 3377410 h 6857076"/>
              <a:gd name="connsiteX4295" fmla="*/ 1791551 w 6285685"/>
              <a:gd name="connsiteY4295" fmla="*/ 3364916 h 6857076"/>
              <a:gd name="connsiteX4296" fmla="*/ 1814199 w 6285685"/>
              <a:gd name="connsiteY4296" fmla="*/ 3362429 h 6857076"/>
              <a:gd name="connsiteX4297" fmla="*/ 1821660 w 6285685"/>
              <a:gd name="connsiteY4297" fmla="*/ 3379887 h 6857076"/>
              <a:gd name="connsiteX4298" fmla="*/ 1741612 w 6285685"/>
              <a:gd name="connsiteY4298" fmla="*/ 3484510 h 6857076"/>
              <a:gd name="connsiteX4299" fmla="*/ 1791551 w 6285685"/>
              <a:gd name="connsiteY4299" fmla="*/ 3364916 h 6857076"/>
              <a:gd name="connsiteX4300" fmla="*/ 1456426 w 6285685"/>
              <a:gd name="connsiteY4300" fmla="*/ 3377410 h 6857076"/>
              <a:gd name="connsiteX4301" fmla="*/ 1601422 w 6285685"/>
              <a:gd name="connsiteY4301" fmla="*/ 3409773 h 6857076"/>
              <a:gd name="connsiteX4302" fmla="*/ 1431291 w 6285685"/>
              <a:gd name="connsiteY4302" fmla="*/ 3387353 h 6857076"/>
              <a:gd name="connsiteX4303" fmla="*/ 1516465 w 6285685"/>
              <a:gd name="connsiteY4303" fmla="*/ 3247863 h 6857076"/>
              <a:gd name="connsiteX4304" fmla="*/ 1456426 w 6285685"/>
              <a:gd name="connsiteY4304" fmla="*/ 3377410 h 6857076"/>
              <a:gd name="connsiteX4305" fmla="*/ 1669041 w 6285685"/>
              <a:gd name="connsiteY4305" fmla="*/ 3275165 h 6857076"/>
              <a:gd name="connsiteX4306" fmla="*/ 1661460 w 6285685"/>
              <a:gd name="connsiteY4306" fmla="*/ 3265212 h 6857076"/>
              <a:gd name="connsiteX4307" fmla="*/ 1608948 w 6285685"/>
              <a:gd name="connsiteY4307" fmla="*/ 3300066 h 6857076"/>
              <a:gd name="connsiteX4308" fmla="*/ 1669041 w 6285685"/>
              <a:gd name="connsiteY4308" fmla="*/ 3275165 h 6857076"/>
              <a:gd name="connsiteX4309" fmla="*/ 1661460 w 6285685"/>
              <a:gd name="connsiteY4309" fmla="*/ 3250301 h 6857076"/>
              <a:gd name="connsiteX4310" fmla="*/ 1679135 w 6285685"/>
              <a:gd name="connsiteY4310" fmla="*/ 3257762 h 6857076"/>
              <a:gd name="connsiteX4311" fmla="*/ 1679135 w 6285685"/>
              <a:gd name="connsiteY4311" fmla="*/ 3277695 h 6857076"/>
              <a:gd name="connsiteX4312" fmla="*/ 1523872 w 6285685"/>
              <a:gd name="connsiteY4312" fmla="*/ 3352492 h 6857076"/>
              <a:gd name="connsiteX4313" fmla="*/ 1661460 w 6285685"/>
              <a:gd name="connsiteY4313" fmla="*/ 3250301 h 6857076"/>
              <a:gd name="connsiteX4314" fmla="*/ 1391245 w 6285685"/>
              <a:gd name="connsiteY4314" fmla="*/ 3055926 h 6857076"/>
              <a:gd name="connsiteX4315" fmla="*/ 1471391 w 6285685"/>
              <a:gd name="connsiteY4315" fmla="*/ 3170541 h 6857076"/>
              <a:gd name="connsiteX4316" fmla="*/ 1361196 w 6285685"/>
              <a:gd name="connsiteY4316" fmla="*/ 3055926 h 6857076"/>
              <a:gd name="connsiteX4317" fmla="*/ 1521396 w 6285685"/>
              <a:gd name="connsiteY4317" fmla="*/ 2991190 h 6857076"/>
              <a:gd name="connsiteX4318" fmla="*/ 1391245 w 6285685"/>
              <a:gd name="connsiteY4318" fmla="*/ 3055926 h 6857076"/>
              <a:gd name="connsiteX4319" fmla="*/ 1636553 w 6285685"/>
              <a:gd name="connsiteY4319" fmla="*/ 3108227 h 6857076"/>
              <a:gd name="connsiteX4320" fmla="*/ 1636553 w 6285685"/>
              <a:gd name="connsiteY4320" fmla="*/ 3098290 h 6857076"/>
              <a:gd name="connsiteX4321" fmla="*/ 1566469 w 6285685"/>
              <a:gd name="connsiteY4321" fmla="*/ 3090824 h 6857076"/>
              <a:gd name="connsiteX4322" fmla="*/ 1636553 w 6285685"/>
              <a:gd name="connsiteY4322" fmla="*/ 3108227 h 6857076"/>
              <a:gd name="connsiteX4323" fmla="*/ 1643965 w 6285685"/>
              <a:gd name="connsiteY4323" fmla="*/ 3088354 h 6857076"/>
              <a:gd name="connsiteX4324" fmla="*/ 1653962 w 6285685"/>
              <a:gd name="connsiteY4324" fmla="*/ 3105751 h 6857076"/>
              <a:gd name="connsiteX4325" fmla="*/ 1638937 w 6285685"/>
              <a:gd name="connsiteY4325" fmla="*/ 3120776 h 6857076"/>
              <a:gd name="connsiteX4326" fmla="*/ 1468687 w 6285685"/>
              <a:gd name="connsiteY4326" fmla="*/ 3080828 h 6857076"/>
              <a:gd name="connsiteX4327" fmla="*/ 1643965 w 6285685"/>
              <a:gd name="connsiteY4327" fmla="*/ 3088354 h 6857076"/>
              <a:gd name="connsiteX4328" fmla="*/ 1666494 w 6285685"/>
              <a:gd name="connsiteY4328" fmla="*/ 2904029 h 6857076"/>
              <a:gd name="connsiteX4329" fmla="*/ 1664072 w 6285685"/>
              <a:gd name="connsiteY4329" fmla="*/ 2913966 h 6857076"/>
              <a:gd name="connsiteX4330" fmla="*/ 1604017 w 6285685"/>
              <a:gd name="connsiteY4330" fmla="*/ 2866693 h 6857076"/>
              <a:gd name="connsiteX4331" fmla="*/ 1666494 w 6285685"/>
              <a:gd name="connsiteY4331" fmla="*/ 2904029 h 6857076"/>
              <a:gd name="connsiteX4332" fmla="*/ 1676431 w 6285685"/>
              <a:gd name="connsiteY4332" fmla="*/ 2896503 h 6857076"/>
              <a:gd name="connsiteX4333" fmla="*/ 1676431 w 6285685"/>
              <a:gd name="connsiteY4333" fmla="*/ 2918934 h 6857076"/>
              <a:gd name="connsiteX4334" fmla="*/ 1658984 w 6285685"/>
              <a:gd name="connsiteY4334" fmla="*/ 2926401 h 6857076"/>
              <a:gd name="connsiteX4335" fmla="*/ 1521396 w 6285685"/>
              <a:gd name="connsiteY4335" fmla="*/ 2824155 h 6857076"/>
              <a:gd name="connsiteX4336" fmla="*/ 1676431 w 6285685"/>
              <a:gd name="connsiteY4336" fmla="*/ 2896503 h 6857076"/>
              <a:gd name="connsiteX4337" fmla="*/ 1411298 w 6285685"/>
              <a:gd name="connsiteY4337" fmla="*/ 2761955 h 6857076"/>
              <a:gd name="connsiteX4338" fmla="*/ 1478792 w 6285685"/>
              <a:gd name="connsiteY4338" fmla="*/ 2906445 h 6857076"/>
              <a:gd name="connsiteX4339" fmla="*/ 1383801 w 6285685"/>
              <a:gd name="connsiteY4339" fmla="*/ 2749466 h 6857076"/>
              <a:gd name="connsiteX4340" fmla="*/ 1571378 w 6285685"/>
              <a:gd name="connsiteY4340" fmla="*/ 2749466 h 6857076"/>
              <a:gd name="connsiteX4341" fmla="*/ 1411298 w 6285685"/>
              <a:gd name="connsiteY4341" fmla="*/ 2761955 h 6857076"/>
              <a:gd name="connsiteX4342" fmla="*/ 1761561 w 6285685"/>
              <a:gd name="connsiteY4342" fmla="*/ 2692132 h 6857076"/>
              <a:gd name="connsiteX4343" fmla="*/ 1754160 w 6285685"/>
              <a:gd name="connsiteY4343" fmla="*/ 2704664 h 6857076"/>
              <a:gd name="connsiteX4344" fmla="*/ 1654016 w 6285685"/>
              <a:gd name="connsiteY4344" fmla="*/ 2592482 h 6857076"/>
              <a:gd name="connsiteX4345" fmla="*/ 1761561 w 6285685"/>
              <a:gd name="connsiteY4345" fmla="*/ 2692132 h 6857076"/>
              <a:gd name="connsiteX4346" fmla="*/ 1563917 w 6285685"/>
              <a:gd name="connsiteY4346" fmla="*/ 2497816 h 6857076"/>
              <a:gd name="connsiteX4347" fmla="*/ 1774034 w 6285685"/>
              <a:gd name="connsiteY4347" fmla="*/ 2682195 h 6857076"/>
              <a:gd name="connsiteX4348" fmla="*/ 1771618 w 6285685"/>
              <a:gd name="connsiteY4348" fmla="*/ 2712070 h 6857076"/>
              <a:gd name="connsiteX4349" fmla="*/ 1749013 w 6285685"/>
              <a:gd name="connsiteY4349" fmla="*/ 2719591 h 6857076"/>
              <a:gd name="connsiteX4350" fmla="*/ 1563917 w 6285685"/>
              <a:gd name="connsiteY4350" fmla="*/ 2497816 h 6857076"/>
              <a:gd name="connsiteX4351" fmla="*/ 1573968 w 6285685"/>
              <a:gd name="connsiteY4351" fmla="*/ 2420592 h 6857076"/>
              <a:gd name="connsiteX4352" fmla="*/ 1448754 w 6285685"/>
              <a:gd name="connsiteY4352" fmla="*/ 2325905 h 6857076"/>
              <a:gd name="connsiteX4353" fmla="*/ 1536360 w 6285685"/>
              <a:gd name="connsiteY4353" fmla="*/ 2607468 h 6857076"/>
              <a:gd name="connsiteX4354" fmla="*/ 1426323 w 6285685"/>
              <a:gd name="connsiteY4354" fmla="*/ 2268581 h 6857076"/>
              <a:gd name="connsiteX4355" fmla="*/ 1573968 w 6285685"/>
              <a:gd name="connsiteY4355" fmla="*/ 2420592 h 6857076"/>
              <a:gd name="connsiteX4356" fmla="*/ 1331207 w 6285685"/>
              <a:gd name="connsiteY4356" fmla="*/ 3053488 h 6857076"/>
              <a:gd name="connsiteX4357" fmla="*/ 1488848 w 6285685"/>
              <a:gd name="connsiteY4357" fmla="*/ 2973674 h 6857076"/>
              <a:gd name="connsiteX4358" fmla="*/ 1638997 w 6285685"/>
              <a:gd name="connsiteY4358" fmla="*/ 3011069 h 6857076"/>
              <a:gd name="connsiteX4359" fmla="*/ 1646555 w 6285685"/>
              <a:gd name="connsiteY4359" fmla="*/ 2993667 h 6857076"/>
              <a:gd name="connsiteX4360" fmla="*/ 1346177 w 6285685"/>
              <a:gd name="connsiteY4360" fmla="*/ 2737048 h 6857076"/>
              <a:gd name="connsiteX4361" fmla="*/ 1703999 w 6285685"/>
              <a:gd name="connsiteY4361" fmla="*/ 2839239 h 6857076"/>
              <a:gd name="connsiteX4362" fmla="*/ 1714055 w 6285685"/>
              <a:gd name="connsiteY4362" fmla="*/ 2829243 h 6857076"/>
              <a:gd name="connsiteX4363" fmla="*/ 1466309 w 6285685"/>
              <a:gd name="connsiteY4363" fmla="*/ 2582545 h 6857076"/>
              <a:gd name="connsiteX4364" fmla="*/ 1411353 w 6285685"/>
              <a:gd name="connsiteY4364" fmla="*/ 2206316 h 6857076"/>
              <a:gd name="connsiteX4365" fmla="*/ 1899313 w 6285685"/>
              <a:gd name="connsiteY4365" fmla="*/ 2752018 h 6857076"/>
              <a:gd name="connsiteX4366" fmla="*/ 1764037 w 6285685"/>
              <a:gd name="connsiteY4366" fmla="*/ 3065922 h 6857076"/>
              <a:gd name="connsiteX4367" fmla="*/ 1969245 w 6285685"/>
              <a:gd name="connsiteY4367" fmla="*/ 3347519 h 6857076"/>
              <a:gd name="connsiteX4368" fmla="*/ 2158869 w 6285685"/>
              <a:gd name="connsiteY4368" fmla="*/ 3341497 h 6857076"/>
              <a:gd name="connsiteX4369" fmla="*/ 2158869 w 6285685"/>
              <a:gd name="connsiteY4369" fmla="*/ 3405299 h 6857076"/>
              <a:gd name="connsiteX4370" fmla="*/ 2144453 w 6285685"/>
              <a:gd name="connsiteY4370" fmla="*/ 3419720 h 6857076"/>
              <a:gd name="connsiteX4371" fmla="*/ 2158869 w 6285685"/>
              <a:gd name="connsiteY4371" fmla="*/ 3463735 h 6857076"/>
              <a:gd name="connsiteX4372" fmla="*/ 2158869 w 6285685"/>
              <a:gd name="connsiteY4372" fmla="*/ 3610832 h 6857076"/>
              <a:gd name="connsiteX4373" fmla="*/ 2094410 w 6285685"/>
              <a:gd name="connsiteY4373" fmla="*/ 3569293 h 6857076"/>
              <a:gd name="connsiteX4374" fmla="*/ 2158869 w 6285685"/>
              <a:gd name="connsiteY4374" fmla="*/ 3630049 h 6857076"/>
              <a:gd name="connsiteX4375" fmla="*/ 2158869 w 6285685"/>
              <a:gd name="connsiteY4375" fmla="*/ 3651274 h 6857076"/>
              <a:gd name="connsiteX4376" fmla="*/ 2084354 w 6285685"/>
              <a:gd name="connsiteY4376" fmla="*/ 3586691 h 6857076"/>
              <a:gd name="connsiteX4377" fmla="*/ 2066859 w 6285685"/>
              <a:gd name="connsiteY4377" fmla="*/ 3449710 h 6857076"/>
              <a:gd name="connsiteX4378" fmla="*/ 2049396 w 6285685"/>
              <a:gd name="connsiteY4378" fmla="*/ 3449710 h 6857076"/>
              <a:gd name="connsiteX4379" fmla="*/ 2056803 w 6285685"/>
              <a:gd name="connsiteY4379" fmla="*/ 3584258 h 6857076"/>
              <a:gd name="connsiteX4380" fmla="*/ 1956816 w 6285685"/>
              <a:gd name="connsiteY4380" fmla="*/ 3676410 h 6857076"/>
              <a:gd name="connsiteX4381" fmla="*/ 1856677 w 6285685"/>
              <a:gd name="connsiteY4381" fmla="*/ 3574202 h 6857076"/>
              <a:gd name="connsiteX4382" fmla="*/ 1896603 w 6285685"/>
              <a:gd name="connsiteY4382" fmla="*/ 3437275 h 6857076"/>
              <a:gd name="connsiteX4383" fmla="*/ 1881579 w 6285685"/>
              <a:gd name="connsiteY4383" fmla="*/ 3427219 h 6857076"/>
              <a:gd name="connsiteX4384" fmla="*/ 1824136 w 6285685"/>
              <a:gd name="connsiteY4384" fmla="*/ 3574202 h 6857076"/>
              <a:gd name="connsiteX4385" fmla="*/ 1673895 w 6285685"/>
              <a:gd name="connsiteY4385" fmla="*/ 3591664 h 6857076"/>
              <a:gd name="connsiteX4386" fmla="*/ 1628827 w 6285685"/>
              <a:gd name="connsiteY4386" fmla="*/ 3454613 h 6857076"/>
              <a:gd name="connsiteX4387" fmla="*/ 1716433 w 6285685"/>
              <a:gd name="connsiteY4387" fmla="*/ 3349897 h 6857076"/>
              <a:gd name="connsiteX4388" fmla="*/ 1698916 w 6285685"/>
              <a:gd name="connsiteY4388" fmla="*/ 3340014 h 6857076"/>
              <a:gd name="connsiteX4389" fmla="*/ 1588895 w 6285685"/>
              <a:gd name="connsiteY4389" fmla="*/ 3442140 h 6857076"/>
              <a:gd name="connsiteX4390" fmla="*/ 1408648 w 6285685"/>
              <a:gd name="connsiteY4390" fmla="*/ 3402312 h 6857076"/>
              <a:gd name="connsiteX4391" fmla="*/ 1471294 w 6285685"/>
              <a:gd name="connsiteY4391" fmla="*/ 3240364 h 6857076"/>
              <a:gd name="connsiteX4392" fmla="*/ 1608948 w 6285685"/>
              <a:gd name="connsiteY4392" fmla="*/ 3207937 h 6857076"/>
              <a:gd name="connsiteX4393" fmla="*/ 1601308 w 6285685"/>
              <a:gd name="connsiteY4393" fmla="*/ 3185511 h 6857076"/>
              <a:gd name="connsiteX4394" fmla="*/ 1451186 w 6285685"/>
              <a:gd name="connsiteY4394" fmla="*/ 3193032 h 6857076"/>
              <a:gd name="connsiteX4395" fmla="*/ 1331207 w 6285685"/>
              <a:gd name="connsiteY4395" fmla="*/ 3053488 h 6857076"/>
              <a:gd name="connsiteX4396" fmla="*/ 1086073 w 6285685"/>
              <a:gd name="connsiteY4396" fmla="*/ 3496994 h 6857076"/>
              <a:gd name="connsiteX4397" fmla="*/ 1218634 w 6285685"/>
              <a:gd name="connsiteY4397" fmla="*/ 3531897 h 6857076"/>
              <a:gd name="connsiteX4398" fmla="*/ 1056023 w 6285685"/>
              <a:gd name="connsiteY4398" fmla="*/ 3506990 h 6857076"/>
              <a:gd name="connsiteX4399" fmla="*/ 1176041 w 6285685"/>
              <a:gd name="connsiteY4399" fmla="*/ 3382438 h 6857076"/>
              <a:gd name="connsiteX4400" fmla="*/ 1086073 w 6285685"/>
              <a:gd name="connsiteY4400" fmla="*/ 3496994 h 6857076"/>
              <a:gd name="connsiteX4401" fmla="*/ 1298665 w 6285685"/>
              <a:gd name="connsiteY4401" fmla="*/ 3419769 h 6857076"/>
              <a:gd name="connsiteX4402" fmla="*/ 1393738 w 6285685"/>
              <a:gd name="connsiteY4402" fmla="*/ 3379946 h 6857076"/>
              <a:gd name="connsiteX4403" fmla="*/ 1391245 w 6285685"/>
              <a:gd name="connsiteY4403" fmla="*/ 3394813 h 6857076"/>
              <a:gd name="connsiteX4404" fmla="*/ 1298665 w 6285685"/>
              <a:gd name="connsiteY4404" fmla="*/ 3419769 h 6857076"/>
              <a:gd name="connsiteX4405" fmla="*/ 1401302 w 6285685"/>
              <a:gd name="connsiteY4405" fmla="*/ 3317648 h 6857076"/>
              <a:gd name="connsiteX4406" fmla="*/ 1393678 w 6285685"/>
              <a:gd name="connsiteY4406" fmla="*/ 3364916 h 6857076"/>
              <a:gd name="connsiteX4407" fmla="*/ 1183502 w 6285685"/>
              <a:gd name="connsiteY4407" fmla="*/ 3459647 h 6857076"/>
              <a:gd name="connsiteX4408" fmla="*/ 1393678 w 6285685"/>
              <a:gd name="connsiteY4408" fmla="*/ 3407286 h 6857076"/>
              <a:gd name="connsiteX4409" fmla="*/ 1441342 w 6285685"/>
              <a:gd name="connsiteY4409" fmla="*/ 3437275 h 6857076"/>
              <a:gd name="connsiteX4410" fmla="*/ 1231063 w 6285685"/>
              <a:gd name="connsiteY4410" fmla="*/ 3556821 h 6857076"/>
              <a:gd name="connsiteX4411" fmla="*/ 1028450 w 6285685"/>
              <a:gd name="connsiteY4411" fmla="*/ 3526875 h 6857076"/>
              <a:gd name="connsiteX4412" fmla="*/ 1120971 w 6285685"/>
              <a:gd name="connsiteY4412" fmla="*/ 3377448 h 6857076"/>
              <a:gd name="connsiteX4413" fmla="*/ 1401302 w 6285685"/>
              <a:gd name="connsiteY4413" fmla="*/ 3317648 h 6857076"/>
              <a:gd name="connsiteX4414" fmla="*/ 1611478 w 6285685"/>
              <a:gd name="connsiteY4414" fmla="*/ 828444 h 6857076"/>
              <a:gd name="connsiteX4415" fmla="*/ 1626508 w 6285685"/>
              <a:gd name="connsiteY4415" fmla="*/ 948093 h 6857076"/>
              <a:gd name="connsiteX4416" fmla="*/ 1634067 w 6285685"/>
              <a:gd name="connsiteY4416" fmla="*/ 833413 h 6857076"/>
              <a:gd name="connsiteX4417" fmla="*/ 1586462 w 6285685"/>
              <a:gd name="connsiteY4417" fmla="*/ 1114944 h 6857076"/>
              <a:gd name="connsiteX4418" fmla="*/ 1604077 w 6285685"/>
              <a:gd name="connsiteY4418" fmla="*/ 1356679 h 6857076"/>
              <a:gd name="connsiteX4419" fmla="*/ 1501440 w 6285685"/>
              <a:gd name="connsiteY4419" fmla="*/ 1222071 h 6857076"/>
              <a:gd name="connsiteX4420" fmla="*/ 1536420 w 6285685"/>
              <a:gd name="connsiteY4420" fmla="*/ 1057680 h 6857076"/>
              <a:gd name="connsiteX4421" fmla="*/ 1546417 w 6285685"/>
              <a:gd name="connsiteY4421" fmla="*/ 848339 h 6857076"/>
              <a:gd name="connsiteX4422" fmla="*/ 1571378 w 6285685"/>
              <a:gd name="connsiteY4422" fmla="*/ 840873 h 6857076"/>
              <a:gd name="connsiteX4423" fmla="*/ 1593961 w 6285685"/>
              <a:gd name="connsiteY4423" fmla="*/ 957964 h 6857076"/>
              <a:gd name="connsiteX4424" fmla="*/ 1591485 w 6285685"/>
              <a:gd name="connsiteY4424" fmla="*/ 833413 h 6857076"/>
              <a:gd name="connsiteX4425" fmla="*/ 1611478 w 6285685"/>
              <a:gd name="connsiteY4425" fmla="*/ 828444 h 6857076"/>
              <a:gd name="connsiteX4426" fmla="*/ 1213551 w 6285685"/>
              <a:gd name="connsiteY4426" fmla="*/ 957964 h 6857076"/>
              <a:gd name="connsiteX4427" fmla="*/ 1206139 w 6285685"/>
              <a:gd name="connsiteY4427" fmla="*/ 1090102 h 6857076"/>
              <a:gd name="connsiteX4428" fmla="*/ 1236156 w 6285685"/>
              <a:gd name="connsiteY4428" fmla="*/ 957964 h 6857076"/>
              <a:gd name="connsiteX4429" fmla="*/ 1263707 w 6285685"/>
              <a:gd name="connsiteY4429" fmla="*/ 955488 h 6857076"/>
              <a:gd name="connsiteX4430" fmla="*/ 1278732 w 6285685"/>
              <a:gd name="connsiteY4430" fmla="*/ 1202170 h 6857076"/>
              <a:gd name="connsiteX4431" fmla="*/ 1301158 w 6285685"/>
              <a:gd name="connsiteY4431" fmla="*/ 1458750 h 6857076"/>
              <a:gd name="connsiteX4432" fmla="*/ 1253651 w 6285685"/>
              <a:gd name="connsiteY4432" fmla="*/ 1673075 h 6857076"/>
              <a:gd name="connsiteX4433" fmla="*/ 1218693 w 6285685"/>
              <a:gd name="connsiteY4433" fmla="*/ 1436319 h 6857076"/>
              <a:gd name="connsiteX4434" fmla="*/ 1216136 w 6285685"/>
              <a:gd name="connsiteY4434" fmla="*/ 1299295 h 6857076"/>
              <a:gd name="connsiteX4435" fmla="*/ 1103568 w 6285685"/>
              <a:gd name="connsiteY4435" fmla="*/ 1418922 h 6857076"/>
              <a:gd name="connsiteX4436" fmla="*/ 933340 w 6285685"/>
              <a:gd name="connsiteY4436" fmla="*/ 1433849 h 6857076"/>
              <a:gd name="connsiteX4437" fmla="*/ 1043529 w 6285685"/>
              <a:gd name="connsiteY4437" fmla="*/ 1381586 h 6857076"/>
              <a:gd name="connsiteX4438" fmla="*/ 1131081 w 6285685"/>
              <a:gd name="connsiteY4438" fmla="*/ 1169753 h 6857076"/>
              <a:gd name="connsiteX4439" fmla="*/ 1088543 w 6285685"/>
              <a:gd name="connsiteY4439" fmla="*/ 990397 h 6857076"/>
              <a:gd name="connsiteX4440" fmla="*/ 1096009 w 6285685"/>
              <a:gd name="connsiteY4440" fmla="*/ 1092540 h 6857076"/>
              <a:gd name="connsiteX4441" fmla="*/ 1113526 w 6285685"/>
              <a:gd name="connsiteY4441" fmla="*/ 982953 h 6857076"/>
              <a:gd name="connsiteX4442" fmla="*/ 1131081 w 6285685"/>
              <a:gd name="connsiteY4442" fmla="*/ 975422 h 6857076"/>
              <a:gd name="connsiteX4443" fmla="*/ 1131081 w 6285685"/>
              <a:gd name="connsiteY4443" fmla="*/ 1092540 h 6857076"/>
              <a:gd name="connsiteX4444" fmla="*/ 1148642 w 6285685"/>
              <a:gd name="connsiteY4444" fmla="*/ 972951 h 6857076"/>
              <a:gd name="connsiteX4445" fmla="*/ 1171008 w 6285685"/>
              <a:gd name="connsiteY4445" fmla="*/ 970464 h 6857076"/>
              <a:gd name="connsiteX4446" fmla="*/ 1176150 w 6285685"/>
              <a:gd name="connsiteY4446" fmla="*/ 1095010 h 6857076"/>
              <a:gd name="connsiteX4447" fmla="*/ 1198527 w 6285685"/>
              <a:gd name="connsiteY4447" fmla="*/ 962992 h 6857076"/>
              <a:gd name="connsiteX4448" fmla="*/ 1213551 w 6285685"/>
              <a:gd name="connsiteY4448" fmla="*/ 957964 h 6857076"/>
              <a:gd name="connsiteX4449" fmla="*/ 1511339 w 6285685"/>
              <a:gd name="connsiteY4449" fmla="*/ 686424 h 6857076"/>
              <a:gd name="connsiteX4450" fmla="*/ 1408768 w 6285685"/>
              <a:gd name="connsiteY4450" fmla="*/ 741229 h 6857076"/>
              <a:gd name="connsiteX4451" fmla="*/ 1533928 w 6285685"/>
              <a:gd name="connsiteY4451" fmla="*/ 706379 h 6857076"/>
              <a:gd name="connsiteX4452" fmla="*/ 1553861 w 6285685"/>
              <a:gd name="connsiteY4452" fmla="*/ 716322 h 6857076"/>
              <a:gd name="connsiteX4453" fmla="*/ 1446316 w 6285685"/>
              <a:gd name="connsiteY4453" fmla="*/ 761222 h 6857076"/>
              <a:gd name="connsiteX4454" fmla="*/ 1586403 w 6285685"/>
              <a:gd name="connsiteY4454" fmla="*/ 733757 h 6857076"/>
              <a:gd name="connsiteX4455" fmla="*/ 1628941 w 6285685"/>
              <a:gd name="connsiteY4455" fmla="*/ 753718 h 6857076"/>
              <a:gd name="connsiteX4456" fmla="*/ 1426383 w 6285685"/>
              <a:gd name="connsiteY4456" fmla="*/ 818502 h 6857076"/>
              <a:gd name="connsiteX4457" fmla="*/ 1248743 w 6285685"/>
              <a:gd name="connsiteY4457" fmla="*/ 865894 h 6857076"/>
              <a:gd name="connsiteX4458" fmla="*/ 1326238 w 6285685"/>
              <a:gd name="connsiteY4458" fmla="*/ 778619 h 6857076"/>
              <a:gd name="connsiteX4459" fmla="*/ 1471391 w 6285685"/>
              <a:gd name="connsiteY4459" fmla="*/ 669022 h 6857076"/>
              <a:gd name="connsiteX4460" fmla="*/ 1511339 w 6285685"/>
              <a:gd name="connsiteY4460" fmla="*/ 686424 h 6857076"/>
              <a:gd name="connsiteX4461" fmla="*/ 1681573 w 6285685"/>
              <a:gd name="connsiteY4461" fmla="*/ 786080 h 6857076"/>
              <a:gd name="connsiteX4462" fmla="*/ 1619096 w 6285685"/>
              <a:gd name="connsiteY4462" fmla="*/ 1269512 h 6857076"/>
              <a:gd name="connsiteX4463" fmla="*/ 1826785 w 6285685"/>
              <a:gd name="connsiteY4463" fmla="*/ 1438926 h 6857076"/>
              <a:gd name="connsiteX4464" fmla="*/ 1591545 w 6285685"/>
              <a:gd name="connsiteY4464" fmla="*/ 1192228 h 6857076"/>
              <a:gd name="connsiteX4465" fmla="*/ 1651524 w 6285685"/>
              <a:gd name="connsiteY4465" fmla="*/ 811041 h 6857076"/>
              <a:gd name="connsiteX4466" fmla="*/ 1323746 w 6285685"/>
              <a:gd name="connsiteY4466" fmla="*/ 913173 h 6857076"/>
              <a:gd name="connsiteX4467" fmla="*/ 1018454 w 6285685"/>
              <a:gd name="connsiteY4467" fmla="*/ 1090161 h 6857076"/>
              <a:gd name="connsiteX4468" fmla="*/ 1121085 w 6285685"/>
              <a:gd name="connsiteY4468" fmla="*/ 1199759 h 6857076"/>
              <a:gd name="connsiteX4469" fmla="*/ 1050995 w 6285685"/>
              <a:gd name="connsiteY4469" fmla="*/ 1356738 h 6857076"/>
              <a:gd name="connsiteX4470" fmla="*/ 908471 w 6285685"/>
              <a:gd name="connsiteY4470" fmla="*/ 1391577 h 6857076"/>
              <a:gd name="connsiteX4471" fmla="*/ 1106066 w 6285685"/>
              <a:gd name="connsiteY4471" fmla="*/ 1309379 h 6857076"/>
              <a:gd name="connsiteX4472" fmla="*/ 1043589 w 6285685"/>
              <a:gd name="connsiteY4472" fmla="*/ 1162401 h 6857076"/>
              <a:gd name="connsiteX4473" fmla="*/ 988464 w 6285685"/>
              <a:gd name="connsiteY4473" fmla="*/ 1052766 h 6857076"/>
              <a:gd name="connsiteX4474" fmla="*/ 1338825 w 6285685"/>
              <a:gd name="connsiteY4474" fmla="*/ 880859 h 6857076"/>
              <a:gd name="connsiteX4475" fmla="*/ 1586522 w 6285685"/>
              <a:gd name="connsiteY4475" fmla="*/ 778679 h 6857076"/>
              <a:gd name="connsiteX4476" fmla="*/ 1681573 w 6285685"/>
              <a:gd name="connsiteY4476" fmla="*/ 786080 h 6857076"/>
              <a:gd name="connsiteX4477" fmla="*/ 568492 w 6285685"/>
              <a:gd name="connsiteY4477" fmla="*/ 3761078 h 6857076"/>
              <a:gd name="connsiteX4478" fmla="*/ 448418 w 6285685"/>
              <a:gd name="connsiteY4478" fmla="*/ 3948009 h 6857076"/>
              <a:gd name="connsiteX4479" fmla="*/ 636051 w 6285685"/>
              <a:gd name="connsiteY4479" fmla="*/ 3950425 h 6857076"/>
              <a:gd name="connsiteX4480" fmla="*/ 473439 w 6285685"/>
              <a:gd name="connsiteY4480" fmla="*/ 3925518 h 6857076"/>
              <a:gd name="connsiteX4481" fmla="*/ 568492 w 6285685"/>
              <a:gd name="connsiteY4481" fmla="*/ 3761078 h 6857076"/>
              <a:gd name="connsiteX4482" fmla="*/ 895824 w 6285685"/>
              <a:gd name="connsiteY4482" fmla="*/ 3693791 h 6857076"/>
              <a:gd name="connsiteX4483" fmla="*/ 1075957 w 6285685"/>
              <a:gd name="connsiteY4483" fmla="*/ 3576694 h 6857076"/>
              <a:gd name="connsiteX4484" fmla="*/ 1101032 w 6285685"/>
              <a:gd name="connsiteY4484" fmla="*/ 3584215 h 6857076"/>
              <a:gd name="connsiteX4485" fmla="*/ 895824 w 6285685"/>
              <a:gd name="connsiteY4485" fmla="*/ 3693791 h 6857076"/>
              <a:gd name="connsiteX4486" fmla="*/ 413383 w 6285685"/>
              <a:gd name="connsiteY4486" fmla="*/ 3962919 h 6857076"/>
              <a:gd name="connsiteX4487" fmla="*/ 668631 w 6285685"/>
              <a:gd name="connsiteY4487" fmla="*/ 3962919 h 6857076"/>
              <a:gd name="connsiteX4488" fmla="*/ 1201622 w 6285685"/>
              <a:gd name="connsiteY4488" fmla="*/ 3586691 h 6857076"/>
              <a:gd name="connsiteX4489" fmla="*/ 1114015 w 6285685"/>
              <a:gd name="connsiteY4489" fmla="*/ 3594157 h 6857076"/>
              <a:gd name="connsiteX4490" fmla="*/ 706206 w 6285685"/>
              <a:gd name="connsiteY4490" fmla="*/ 3798474 h 6857076"/>
              <a:gd name="connsiteX4491" fmla="*/ 1051484 w 6285685"/>
              <a:gd name="connsiteY4491" fmla="*/ 3571731 h 6857076"/>
              <a:gd name="connsiteX4492" fmla="*/ 1004032 w 6285685"/>
              <a:gd name="connsiteY4492" fmla="*/ 3556761 h 6857076"/>
              <a:gd name="connsiteX4493" fmla="*/ 613506 w 6285685"/>
              <a:gd name="connsiteY4493" fmla="*/ 3716216 h 6857076"/>
              <a:gd name="connsiteX4494" fmla="*/ 413383 w 6285685"/>
              <a:gd name="connsiteY4494" fmla="*/ 3962919 h 6857076"/>
              <a:gd name="connsiteX4495" fmla="*/ 1005862 w 6285685"/>
              <a:gd name="connsiteY4495" fmla="*/ 2039286 h 6857076"/>
              <a:gd name="connsiteX4496" fmla="*/ 1005862 w 6285685"/>
              <a:gd name="connsiteY4496" fmla="*/ 2076736 h 6857076"/>
              <a:gd name="connsiteX4497" fmla="*/ 770664 w 6285685"/>
              <a:gd name="connsiteY4497" fmla="*/ 1767806 h 6857076"/>
              <a:gd name="connsiteX4498" fmla="*/ 1005862 w 6285685"/>
              <a:gd name="connsiteY4498" fmla="*/ 2039286 h 6857076"/>
              <a:gd name="connsiteX4499" fmla="*/ 695607 w 6285685"/>
              <a:gd name="connsiteY4499" fmla="*/ 1453842 h 6857076"/>
              <a:gd name="connsiteX4500" fmla="*/ 482930 w 6285685"/>
              <a:gd name="connsiteY4500" fmla="*/ 1142348 h 6857076"/>
              <a:gd name="connsiteX4501" fmla="*/ 600588 w 6285685"/>
              <a:gd name="connsiteY4501" fmla="*/ 1730410 h 6857076"/>
              <a:gd name="connsiteX4502" fmla="*/ 490393 w 6285685"/>
              <a:gd name="connsiteY4502" fmla="*/ 1092540 h 6857076"/>
              <a:gd name="connsiteX4503" fmla="*/ 695607 w 6285685"/>
              <a:gd name="connsiteY4503" fmla="*/ 1453842 h 6857076"/>
              <a:gd name="connsiteX4504" fmla="*/ 1038387 w 6285685"/>
              <a:gd name="connsiteY4504" fmla="*/ 1902294 h 6857076"/>
              <a:gd name="connsiteX4505" fmla="*/ 1008338 w 6285685"/>
              <a:gd name="connsiteY4505" fmla="*/ 2014439 h 6857076"/>
              <a:gd name="connsiteX4506" fmla="*/ 603081 w 6285685"/>
              <a:gd name="connsiteY4506" fmla="*/ 1518621 h 6857076"/>
              <a:gd name="connsiteX4507" fmla="*/ 1005862 w 6285685"/>
              <a:gd name="connsiteY4507" fmla="*/ 2106628 h 6857076"/>
              <a:gd name="connsiteX4508" fmla="*/ 1083363 w 6285685"/>
              <a:gd name="connsiteY4508" fmla="*/ 2278518 h 6857076"/>
              <a:gd name="connsiteX4509" fmla="*/ 430295 w 6285685"/>
              <a:gd name="connsiteY4509" fmla="*/ 1456372 h 6857076"/>
              <a:gd name="connsiteX4510" fmla="*/ 497895 w 6285685"/>
              <a:gd name="connsiteY4510" fmla="*/ 1042715 h 6857076"/>
              <a:gd name="connsiteX4511" fmla="*/ 1038387 w 6285685"/>
              <a:gd name="connsiteY4511" fmla="*/ 1902294 h 6857076"/>
              <a:gd name="connsiteX4512" fmla="*/ 575507 w 6285685"/>
              <a:gd name="connsiteY4512" fmla="*/ 1947205 h 6857076"/>
              <a:gd name="connsiteX4513" fmla="*/ 262713 w 6285685"/>
              <a:gd name="connsiteY4513" fmla="*/ 1663117 h 6857076"/>
              <a:gd name="connsiteX4514" fmla="*/ 465429 w 6285685"/>
              <a:gd name="connsiteY4514" fmla="*/ 2109158 h 6857076"/>
              <a:gd name="connsiteX4515" fmla="*/ 245253 w 6285685"/>
              <a:gd name="connsiteY4515" fmla="*/ 1615795 h 6857076"/>
              <a:gd name="connsiteX4516" fmla="*/ 575507 w 6285685"/>
              <a:gd name="connsiteY4516" fmla="*/ 1947205 h 6857076"/>
              <a:gd name="connsiteX4517" fmla="*/ 903290 w 6285685"/>
              <a:gd name="connsiteY4517" fmla="*/ 2296094 h 6857076"/>
              <a:gd name="connsiteX4518" fmla="*/ 883238 w 6285685"/>
              <a:gd name="connsiteY4518" fmla="*/ 2296094 h 6857076"/>
              <a:gd name="connsiteX4519" fmla="*/ 888266 w 6285685"/>
              <a:gd name="connsiteY4519" fmla="*/ 2313497 h 6857076"/>
              <a:gd name="connsiteX4520" fmla="*/ 680582 w 6285685"/>
              <a:gd name="connsiteY4520" fmla="*/ 2146560 h 6857076"/>
              <a:gd name="connsiteX4521" fmla="*/ 903290 w 6285685"/>
              <a:gd name="connsiteY4521" fmla="*/ 2296094 h 6857076"/>
              <a:gd name="connsiteX4522" fmla="*/ 1118495 w 6285685"/>
              <a:gd name="connsiteY4522" fmla="*/ 2338399 h 6857076"/>
              <a:gd name="connsiteX4523" fmla="*/ 930804 w 6285685"/>
              <a:gd name="connsiteY4523" fmla="*/ 2296094 h 6857076"/>
              <a:gd name="connsiteX4524" fmla="*/ 490393 w 6285685"/>
              <a:gd name="connsiteY4524" fmla="*/ 1989569 h 6857076"/>
              <a:gd name="connsiteX4525" fmla="*/ 893354 w 6285685"/>
              <a:gd name="connsiteY4525" fmla="*/ 2340891 h 6857076"/>
              <a:gd name="connsiteX4526" fmla="*/ 915779 w 6285685"/>
              <a:gd name="connsiteY4526" fmla="*/ 2413131 h 6857076"/>
              <a:gd name="connsiteX4527" fmla="*/ 357710 w 6285685"/>
              <a:gd name="connsiteY4527" fmla="*/ 2039405 h 6857076"/>
              <a:gd name="connsiteX4528" fmla="*/ 232706 w 6285685"/>
              <a:gd name="connsiteY4528" fmla="*/ 1568516 h 6857076"/>
              <a:gd name="connsiteX4529" fmla="*/ 1118495 w 6285685"/>
              <a:gd name="connsiteY4529" fmla="*/ 2338399 h 6857076"/>
              <a:gd name="connsiteX4530" fmla="*/ 542986 w 6285685"/>
              <a:gd name="connsiteY4530" fmla="*/ 2263607 h 6857076"/>
              <a:gd name="connsiteX4531" fmla="*/ 185218 w 6285685"/>
              <a:gd name="connsiteY4531" fmla="*/ 2151523 h 6857076"/>
              <a:gd name="connsiteX4532" fmla="*/ 452941 w 6285685"/>
              <a:gd name="connsiteY4532" fmla="*/ 2467979 h 6857076"/>
              <a:gd name="connsiteX4533" fmla="*/ 152558 w 6285685"/>
              <a:gd name="connsiteY4533" fmla="*/ 2116684 h 6857076"/>
              <a:gd name="connsiteX4534" fmla="*/ 542986 w 6285685"/>
              <a:gd name="connsiteY4534" fmla="*/ 2263607 h 6857076"/>
              <a:gd name="connsiteX4535" fmla="*/ 623014 w 6285685"/>
              <a:gd name="connsiteY4535" fmla="*/ 2428096 h 6857076"/>
              <a:gd name="connsiteX4536" fmla="*/ 928366 w 6285685"/>
              <a:gd name="connsiteY4536" fmla="*/ 2580107 h 6857076"/>
              <a:gd name="connsiteX4537" fmla="*/ 883297 w 6285685"/>
              <a:gd name="connsiteY4537" fmla="*/ 2590103 h 6857076"/>
              <a:gd name="connsiteX4538" fmla="*/ 623014 w 6285685"/>
              <a:gd name="connsiteY4538" fmla="*/ 2428096 h 6857076"/>
              <a:gd name="connsiteX4539" fmla="*/ 570539 w 6285685"/>
              <a:gd name="connsiteY4539" fmla="*/ 2238743 h 6857076"/>
              <a:gd name="connsiteX4540" fmla="*/ 920748 w 6285685"/>
              <a:gd name="connsiteY4540" fmla="*/ 2460518 h 6857076"/>
              <a:gd name="connsiteX4541" fmla="*/ 1015978 w 6285685"/>
              <a:gd name="connsiteY4541" fmla="*/ 2580107 h 6857076"/>
              <a:gd name="connsiteX4542" fmla="*/ 948305 w 6285685"/>
              <a:gd name="connsiteY4542" fmla="*/ 2577576 h 6857076"/>
              <a:gd name="connsiteX4543" fmla="*/ 432829 w 6285685"/>
              <a:gd name="connsiteY4543" fmla="*/ 2318460 h 6857076"/>
              <a:gd name="connsiteX4544" fmla="*/ 865835 w 6285685"/>
              <a:gd name="connsiteY4544" fmla="*/ 2597569 h 6857076"/>
              <a:gd name="connsiteX4545" fmla="*/ 800714 w 6285685"/>
              <a:gd name="connsiteY4545" fmla="*/ 2644864 h 6857076"/>
              <a:gd name="connsiteX4546" fmla="*/ 385323 w 6285685"/>
              <a:gd name="connsiteY4546" fmla="*/ 2463016 h 6857076"/>
              <a:gd name="connsiteX4547" fmla="*/ 117541 w 6285685"/>
              <a:gd name="connsiteY4547" fmla="*/ 2089285 h 6857076"/>
              <a:gd name="connsiteX4548" fmla="*/ 570539 w 6285685"/>
              <a:gd name="connsiteY4548" fmla="*/ 2238743 h 6857076"/>
              <a:gd name="connsiteX4549" fmla="*/ 457850 w 6285685"/>
              <a:gd name="connsiteY4549" fmla="*/ 2570051 h 6857076"/>
              <a:gd name="connsiteX4550" fmla="*/ 145155 w 6285685"/>
              <a:gd name="connsiteY4550" fmla="*/ 2527746 h 6857076"/>
              <a:gd name="connsiteX4551" fmla="*/ 437916 w 6285685"/>
              <a:gd name="connsiteY4551" fmla="*/ 2774390 h 6857076"/>
              <a:gd name="connsiteX4552" fmla="*/ 95172 w 6285685"/>
              <a:gd name="connsiteY4552" fmla="*/ 2500352 h 6857076"/>
              <a:gd name="connsiteX4553" fmla="*/ 457850 w 6285685"/>
              <a:gd name="connsiteY4553" fmla="*/ 2570051 h 6857076"/>
              <a:gd name="connsiteX4554" fmla="*/ 850810 w 6285685"/>
              <a:gd name="connsiteY4554" fmla="*/ 2786857 h 6857076"/>
              <a:gd name="connsiteX4555" fmla="*/ 873301 w 6285685"/>
              <a:gd name="connsiteY4555" fmla="*/ 2814256 h 6857076"/>
              <a:gd name="connsiteX4556" fmla="*/ 628102 w 6285685"/>
              <a:gd name="connsiteY4556" fmla="*/ 2722121 h 6857076"/>
              <a:gd name="connsiteX4557" fmla="*/ 850810 w 6285685"/>
              <a:gd name="connsiteY4557" fmla="*/ 2786857 h 6857076"/>
              <a:gd name="connsiteX4558" fmla="*/ 460404 w 6285685"/>
              <a:gd name="connsiteY4558" fmla="*/ 2535207 h 6857076"/>
              <a:gd name="connsiteX4559" fmla="*/ 790771 w 6285685"/>
              <a:gd name="connsiteY4559" fmla="*/ 2679762 h 6857076"/>
              <a:gd name="connsiteX4560" fmla="*/ 833293 w 6285685"/>
              <a:gd name="connsiteY4560" fmla="*/ 2766923 h 6857076"/>
              <a:gd name="connsiteX4561" fmla="*/ 337836 w 6285685"/>
              <a:gd name="connsiteY4561" fmla="*/ 2617465 h 6857076"/>
              <a:gd name="connsiteX4562" fmla="*/ 908373 w 6285685"/>
              <a:gd name="connsiteY4562" fmla="*/ 2839179 h 6857076"/>
              <a:gd name="connsiteX4563" fmla="*/ 950797 w 6285685"/>
              <a:gd name="connsiteY4563" fmla="*/ 2871547 h 6857076"/>
              <a:gd name="connsiteX4564" fmla="*/ 870743 w 6285685"/>
              <a:gd name="connsiteY4564" fmla="*/ 2908998 h 6857076"/>
              <a:gd name="connsiteX4565" fmla="*/ 495478 w 6285685"/>
              <a:gd name="connsiteY4565" fmla="*/ 2824215 h 6857076"/>
              <a:gd name="connsiteX4566" fmla="*/ 52534 w 6285685"/>
              <a:gd name="connsiteY4566" fmla="*/ 2472893 h 6857076"/>
              <a:gd name="connsiteX4567" fmla="*/ 460404 w 6285685"/>
              <a:gd name="connsiteY4567" fmla="*/ 2535207 h 6857076"/>
              <a:gd name="connsiteX4568" fmla="*/ 167758 w 6285685"/>
              <a:gd name="connsiteY4568" fmla="*/ 2916496 h 6857076"/>
              <a:gd name="connsiteX4569" fmla="*/ 467962 w 6285685"/>
              <a:gd name="connsiteY4569" fmla="*/ 3103313 h 6857076"/>
              <a:gd name="connsiteX4570" fmla="*/ 110193 w 6285685"/>
              <a:gd name="connsiteY4570" fmla="*/ 2901596 h 6857076"/>
              <a:gd name="connsiteX4571" fmla="*/ 477843 w 6285685"/>
              <a:gd name="connsiteY4571" fmla="*/ 2891540 h 6857076"/>
              <a:gd name="connsiteX4572" fmla="*/ 167758 w 6285685"/>
              <a:gd name="connsiteY4572" fmla="*/ 2916496 h 6857076"/>
              <a:gd name="connsiteX4573" fmla="*/ 825735 w 6285685"/>
              <a:gd name="connsiteY4573" fmla="*/ 3023678 h 6857076"/>
              <a:gd name="connsiteX4574" fmla="*/ 843252 w 6285685"/>
              <a:gd name="connsiteY4574" fmla="*/ 3048520 h 6857076"/>
              <a:gd name="connsiteX4575" fmla="*/ 628102 w 6285685"/>
              <a:gd name="connsiteY4575" fmla="*/ 3001187 h 6857076"/>
              <a:gd name="connsiteX4576" fmla="*/ 825735 w 6285685"/>
              <a:gd name="connsiteY4576" fmla="*/ 3023678 h 6857076"/>
              <a:gd name="connsiteX4577" fmla="*/ 490393 w 6285685"/>
              <a:gd name="connsiteY4577" fmla="*/ 2856637 h 6857076"/>
              <a:gd name="connsiteX4578" fmla="*/ 843252 w 6285685"/>
              <a:gd name="connsiteY4578" fmla="*/ 2936397 h 6857076"/>
              <a:gd name="connsiteX4579" fmla="*/ 810764 w 6285685"/>
              <a:gd name="connsiteY4579" fmla="*/ 2988698 h 6857076"/>
              <a:gd name="connsiteX4580" fmla="*/ 818231 w 6285685"/>
              <a:gd name="connsiteY4580" fmla="*/ 3011129 h 6857076"/>
              <a:gd name="connsiteX4581" fmla="*/ 402839 w 6285685"/>
              <a:gd name="connsiteY4581" fmla="*/ 2976264 h 6857076"/>
              <a:gd name="connsiteX4582" fmla="*/ 858276 w 6285685"/>
              <a:gd name="connsiteY4582" fmla="*/ 3068453 h 6857076"/>
              <a:gd name="connsiteX4583" fmla="*/ 983436 w 6285685"/>
              <a:gd name="connsiteY4583" fmla="*/ 3143207 h 6857076"/>
              <a:gd name="connsiteX4584" fmla="*/ 442885 w 6285685"/>
              <a:gd name="connsiteY4584" fmla="*/ 3128280 h 6857076"/>
              <a:gd name="connsiteX4585" fmla="*/ 60036 w 6285685"/>
              <a:gd name="connsiteY4585" fmla="*/ 2881663 h 6857076"/>
              <a:gd name="connsiteX4586" fmla="*/ 490393 w 6285685"/>
              <a:gd name="connsiteY4586" fmla="*/ 2856637 h 6857076"/>
              <a:gd name="connsiteX4587" fmla="*/ 215264 w 6285685"/>
              <a:gd name="connsiteY4587" fmla="*/ 3292725 h 6857076"/>
              <a:gd name="connsiteX4588" fmla="*/ 535405 w 6285685"/>
              <a:gd name="connsiteY4588" fmla="*/ 3397344 h 6857076"/>
              <a:gd name="connsiteX4589" fmla="*/ 167758 w 6285685"/>
              <a:gd name="connsiteY4589" fmla="*/ 3287692 h 6857076"/>
              <a:gd name="connsiteX4590" fmla="*/ 467962 w 6285685"/>
              <a:gd name="connsiteY4590" fmla="*/ 3188042 h 6857076"/>
              <a:gd name="connsiteX4591" fmla="*/ 215264 w 6285685"/>
              <a:gd name="connsiteY4591" fmla="*/ 3292725 h 6857076"/>
              <a:gd name="connsiteX4592" fmla="*/ 648095 w 6285685"/>
              <a:gd name="connsiteY4592" fmla="*/ 3287692 h 6857076"/>
              <a:gd name="connsiteX4593" fmla="*/ 883297 w 6285685"/>
              <a:gd name="connsiteY4593" fmla="*/ 3270294 h 6857076"/>
              <a:gd name="connsiteX4594" fmla="*/ 883297 w 6285685"/>
              <a:gd name="connsiteY4594" fmla="*/ 3287692 h 6857076"/>
              <a:gd name="connsiteX4595" fmla="*/ 648095 w 6285685"/>
              <a:gd name="connsiteY4595" fmla="*/ 3287692 h 6857076"/>
              <a:gd name="connsiteX4596" fmla="*/ 485422 w 6285685"/>
              <a:gd name="connsiteY4596" fmla="*/ 3158166 h 6857076"/>
              <a:gd name="connsiteX4597" fmla="*/ 945867 w 6285685"/>
              <a:gd name="connsiteY4597" fmla="*/ 3173137 h 6857076"/>
              <a:gd name="connsiteX4598" fmla="*/ 888326 w 6285685"/>
              <a:gd name="connsiteY4598" fmla="*/ 3247923 h 6857076"/>
              <a:gd name="connsiteX4599" fmla="*/ 472934 w 6285685"/>
              <a:gd name="connsiteY4599" fmla="*/ 3290244 h 6857076"/>
              <a:gd name="connsiteX4600" fmla="*/ 900793 w 6285685"/>
              <a:gd name="connsiteY4600" fmla="*/ 3305214 h 6857076"/>
              <a:gd name="connsiteX4601" fmla="*/ 993373 w 6285685"/>
              <a:gd name="connsiteY4601" fmla="*/ 3357575 h 6857076"/>
              <a:gd name="connsiteX4602" fmla="*/ 477843 w 6285685"/>
              <a:gd name="connsiteY4602" fmla="*/ 3422305 h 6857076"/>
              <a:gd name="connsiteX4603" fmla="*/ 125162 w 6285685"/>
              <a:gd name="connsiteY4603" fmla="*/ 3285313 h 6857076"/>
              <a:gd name="connsiteX4604" fmla="*/ 485422 w 6285685"/>
              <a:gd name="connsiteY4604" fmla="*/ 3158166 h 6857076"/>
              <a:gd name="connsiteX4605" fmla="*/ 505962 w 6285685"/>
              <a:gd name="connsiteY4605" fmla="*/ 3477001 h 6857076"/>
              <a:gd name="connsiteX4606" fmla="*/ 268288 w 6285685"/>
              <a:gd name="connsiteY4606" fmla="*/ 3621610 h 6857076"/>
              <a:gd name="connsiteX4607" fmla="*/ 573639 w 6285685"/>
              <a:gd name="connsiteY4607" fmla="*/ 3648956 h 6857076"/>
              <a:gd name="connsiteX4608" fmla="*/ 308330 w 6285685"/>
              <a:gd name="connsiteY4608" fmla="*/ 3614096 h 6857076"/>
              <a:gd name="connsiteX4609" fmla="*/ 505962 w 6285685"/>
              <a:gd name="connsiteY4609" fmla="*/ 3477001 h 6857076"/>
              <a:gd name="connsiteX4610" fmla="*/ 1015978 w 6285685"/>
              <a:gd name="connsiteY4610" fmla="*/ 3449650 h 6857076"/>
              <a:gd name="connsiteX4611" fmla="*/ 1013426 w 6285685"/>
              <a:gd name="connsiteY4611" fmla="*/ 3467107 h 6857076"/>
              <a:gd name="connsiteX4612" fmla="*/ 790771 w 6285685"/>
              <a:gd name="connsiteY4612" fmla="*/ 3506941 h 6857076"/>
              <a:gd name="connsiteX4613" fmla="*/ 1015978 w 6285685"/>
              <a:gd name="connsiteY4613" fmla="*/ 3449650 h 6857076"/>
              <a:gd name="connsiteX4614" fmla="*/ 1049008 w 6285685"/>
              <a:gd name="connsiteY4614" fmla="*/ 3382379 h 6857076"/>
              <a:gd name="connsiteX4615" fmla="*/ 483534 w 6285685"/>
              <a:gd name="connsiteY4615" fmla="*/ 3457111 h 6857076"/>
              <a:gd name="connsiteX4616" fmla="*/ 235744 w 6285685"/>
              <a:gd name="connsiteY4616" fmla="*/ 3626465 h 6857076"/>
              <a:gd name="connsiteX4617" fmla="*/ 573639 w 6285685"/>
              <a:gd name="connsiteY4617" fmla="*/ 3671327 h 6857076"/>
              <a:gd name="connsiteX4618" fmla="*/ 996414 w 6285685"/>
              <a:gd name="connsiteY4618" fmla="*/ 3531838 h 6857076"/>
              <a:gd name="connsiteX4619" fmla="*/ 1004032 w 6285685"/>
              <a:gd name="connsiteY4619" fmla="*/ 3484510 h 6857076"/>
              <a:gd name="connsiteX4620" fmla="*/ 596065 w 6285685"/>
              <a:gd name="connsiteY4620" fmla="*/ 3554269 h 6857076"/>
              <a:gd name="connsiteX4621" fmla="*/ 1011379 w 6285685"/>
              <a:gd name="connsiteY4621" fmla="*/ 3434680 h 6857076"/>
              <a:gd name="connsiteX4622" fmla="*/ 1049008 w 6285685"/>
              <a:gd name="connsiteY4622" fmla="*/ 3382379 h 6857076"/>
              <a:gd name="connsiteX4623" fmla="*/ 723158 w 6285685"/>
              <a:gd name="connsiteY4623" fmla="*/ 4189657 h 6857076"/>
              <a:gd name="connsiteX4624" fmla="*/ 895824 w 6285685"/>
              <a:gd name="connsiteY4624" fmla="*/ 4149769 h 6857076"/>
              <a:gd name="connsiteX4625" fmla="*/ 705695 w 6285685"/>
              <a:gd name="connsiteY4625" fmla="*/ 4212148 h 6857076"/>
              <a:gd name="connsiteX4626" fmla="*/ 770724 w 6285685"/>
              <a:gd name="connsiteY4626" fmla="*/ 4030180 h 6857076"/>
              <a:gd name="connsiteX4627" fmla="*/ 723158 w 6285685"/>
              <a:gd name="connsiteY4627" fmla="*/ 4189657 h 6857076"/>
              <a:gd name="connsiteX4628" fmla="*/ 1038387 w 6285685"/>
              <a:gd name="connsiteY4628" fmla="*/ 3888187 h 6857076"/>
              <a:gd name="connsiteX4629" fmla="*/ 1201024 w 6285685"/>
              <a:gd name="connsiteY4629" fmla="*/ 3701316 h 6857076"/>
              <a:gd name="connsiteX4630" fmla="*/ 1203609 w 6285685"/>
              <a:gd name="connsiteY4630" fmla="*/ 3726213 h 6857076"/>
              <a:gd name="connsiteX4631" fmla="*/ 1038387 w 6285685"/>
              <a:gd name="connsiteY4631" fmla="*/ 3888187 h 6857076"/>
              <a:gd name="connsiteX4632" fmla="*/ 1196051 w 6285685"/>
              <a:gd name="connsiteY4632" fmla="*/ 3683908 h 6857076"/>
              <a:gd name="connsiteX4633" fmla="*/ 890736 w 6285685"/>
              <a:gd name="connsiteY4633" fmla="*/ 4045167 h 6857076"/>
              <a:gd name="connsiteX4634" fmla="*/ 1206090 w 6285685"/>
              <a:gd name="connsiteY4634" fmla="*/ 3746173 h 6857076"/>
              <a:gd name="connsiteX4635" fmla="*/ 1221110 w 6285685"/>
              <a:gd name="connsiteY4635" fmla="*/ 3801026 h 6857076"/>
              <a:gd name="connsiteX4636" fmla="*/ 883238 w 6285685"/>
              <a:gd name="connsiteY4636" fmla="*/ 4204562 h 6857076"/>
              <a:gd name="connsiteX4637" fmla="*/ 680582 w 6285685"/>
              <a:gd name="connsiteY4637" fmla="*/ 4234579 h 6857076"/>
              <a:gd name="connsiteX4638" fmla="*/ 710685 w 6285685"/>
              <a:gd name="connsiteY4638" fmla="*/ 4047643 h 6857076"/>
              <a:gd name="connsiteX4639" fmla="*/ 1196051 w 6285685"/>
              <a:gd name="connsiteY4639" fmla="*/ 3629115 h 6857076"/>
              <a:gd name="connsiteX4640" fmla="*/ 1196051 w 6285685"/>
              <a:gd name="connsiteY4640" fmla="*/ 3683908 h 6857076"/>
              <a:gd name="connsiteX4641" fmla="*/ 1058494 w 6285685"/>
              <a:gd name="connsiteY4641" fmla="*/ 4366581 h 6857076"/>
              <a:gd name="connsiteX4642" fmla="*/ 1213551 w 6285685"/>
              <a:gd name="connsiteY4642" fmla="*/ 4281847 h 6857076"/>
              <a:gd name="connsiteX4643" fmla="*/ 1043469 w 6285685"/>
              <a:gd name="connsiteY4643" fmla="*/ 4393931 h 6857076"/>
              <a:gd name="connsiteX4644" fmla="*/ 1045967 w 6285685"/>
              <a:gd name="connsiteY4644" fmla="*/ 4207060 h 6857076"/>
              <a:gd name="connsiteX4645" fmla="*/ 1058494 w 6285685"/>
              <a:gd name="connsiteY4645" fmla="*/ 4366581 h 6857076"/>
              <a:gd name="connsiteX4646" fmla="*/ 1276082 w 6285685"/>
              <a:gd name="connsiteY4646" fmla="*/ 4022682 h 6857076"/>
              <a:gd name="connsiteX4647" fmla="*/ 1411298 w 6285685"/>
              <a:gd name="connsiteY4647" fmla="*/ 3820840 h 6857076"/>
              <a:gd name="connsiteX4648" fmla="*/ 1411298 w 6285685"/>
              <a:gd name="connsiteY4648" fmla="*/ 3850792 h 6857076"/>
              <a:gd name="connsiteX4649" fmla="*/ 1276082 w 6285685"/>
              <a:gd name="connsiteY4649" fmla="*/ 4022682 h 6857076"/>
              <a:gd name="connsiteX4650" fmla="*/ 1416267 w 6285685"/>
              <a:gd name="connsiteY4650" fmla="*/ 3778541 h 6857076"/>
              <a:gd name="connsiteX4651" fmla="*/ 1161071 w 6285685"/>
              <a:gd name="connsiteY4651" fmla="*/ 4199654 h 6857076"/>
              <a:gd name="connsiteX4652" fmla="*/ 1418764 w 6285685"/>
              <a:gd name="connsiteY4652" fmla="*/ 3870725 h 6857076"/>
              <a:gd name="connsiteX4653" fmla="*/ 1441342 w 6285685"/>
              <a:gd name="connsiteY4653" fmla="*/ 3938051 h 6857076"/>
              <a:gd name="connsiteX4654" fmla="*/ 1186038 w 6285685"/>
              <a:gd name="connsiteY4654" fmla="*/ 4391444 h 6857076"/>
              <a:gd name="connsiteX4655" fmla="*/ 1030943 w 6285685"/>
              <a:gd name="connsiteY4655" fmla="*/ 4423861 h 6857076"/>
              <a:gd name="connsiteX4656" fmla="*/ 975872 w 6285685"/>
              <a:gd name="connsiteY4656" fmla="*/ 4276824 h 6857076"/>
              <a:gd name="connsiteX4657" fmla="*/ 1301158 w 6285685"/>
              <a:gd name="connsiteY4657" fmla="*/ 3813434 h 6857076"/>
              <a:gd name="connsiteX4658" fmla="*/ 1416267 w 6285685"/>
              <a:gd name="connsiteY4658" fmla="*/ 3778541 h 6857076"/>
              <a:gd name="connsiteX4659" fmla="*/ 1406270 w 6285685"/>
              <a:gd name="connsiteY4659" fmla="*/ 4473691 h 6857076"/>
              <a:gd name="connsiteX4660" fmla="*/ 1556353 w 6285685"/>
              <a:gd name="connsiteY4660" fmla="*/ 4359131 h 6857076"/>
              <a:gd name="connsiteX4661" fmla="*/ 1401302 w 6285685"/>
              <a:gd name="connsiteY4661" fmla="*/ 4498598 h 6857076"/>
              <a:gd name="connsiteX4662" fmla="*/ 1361196 w 6285685"/>
              <a:gd name="connsiteY4662" fmla="*/ 4321795 h 6857076"/>
              <a:gd name="connsiteX4663" fmla="*/ 1406270 w 6285685"/>
              <a:gd name="connsiteY4663" fmla="*/ 4473691 h 6857076"/>
              <a:gd name="connsiteX4664" fmla="*/ 1526364 w 6285685"/>
              <a:gd name="connsiteY4664" fmla="*/ 4157235 h 6857076"/>
              <a:gd name="connsiteX4665" fmla="*/ 1596459 w 6285685"/>
              <a:gd name="connsiteY4665" fmla="*/ 3930492 h 6857076"/>
              <a:gd name="connsiteX4666" fmla="*/ 1629000 w 6285685"/>
              <a:gd name="connsiteY4666" fmla="*/ 3908121 h 6857076"/>
              <a:gd name="connsiteX4667" fmla="*/ 1629000 w 6285685"/>
              <a:gd name="connsiteY4667" fmla="*/ 3928054 h 6857076"/>
              <a:gd name="connsiteX4668" fmla="*/ 1526364 w 6285685"/>
              <a:gd name="connsiteY4668" fmla="*/ 4157235 h 6857076"/>
              <a:gd name="connsiteX4669" fmla="*/ 1476365 w 6285685"/>
              <a:gd name="connsiteY4669" fmla="*/ 4311744 h 6857076"/>
              <a:gd name="connsiteX4670" fmla="*/ 1634067 w 6285685"/>
              <a:gd name="connsiteY4670" fmla="*/ 3952923 h 6857076"/>
              <a:gd name="connsiteX4671" fmla="*/ 1679135 w 6285685"/>
              <a:gd name="connsiteY4671" fmla="*/ 4022736 h 6857076"/>
              <a:gd name="connsiteX4672" fmla="*/ 1546476 w 6285685"/>
              <a:gd name="connsiteY4672" fmla="*/ 4453851 h 6857076"/>
              <a:gd name="connsiteX4673" fmla="*/ 1396393 w 6285685"/>
              <a:gd name="connsiteY4673" fmla="*/ 4528588 h 6857076"/>
              <a:gd name="connsiteX4674" fmla="*/ 1311274 w 6285685"/>
              <a:gd name="connsiteY4674" fmla="*/ 4386530 h 6857076"/>
              <a:gd name="connsiteX4675" fmla="*/ 1508901 w 6285685"/>
              <a:gd name="connsiteY4675" fmla="*/ 3950485 h 6857076"/>
              <a:gd name="connsiteX4676" fmla="*/ 1578996 w 6285685"/>
              <a:gd name="connsiteY4676" fmla="*/ 3940548 h 6857076"/>
              <a:gd name="connsiteX4677" fmla="*/ 1476365 w 6285685"/>
              <a:gd name="connsiteY4677" fmla="*/ 4311744 h 6857076"/>
              <a:gd name="connsiteX4678" fmla="*/ 1816691 w 6285685"/>
              <a:gd name="connsiteY4678" fmla="*/ 4421374 h 6857076"/>
              <a:gd name="connsiteX4679" fmla="*/ 1929362 w 6285685"/>
              <a:gd name="connsiteY4679" fmla="*/ 4301780 h 6857076"/>
              <a:gd name="connsiteX4680" fmla="*/ 1814259 w 6285685"/>
              <a:gd name="connsiteY4680" fmla="*/ 4446292 h 6857076"/>
              <a:gd name="connsiteX4681" fmla="*/ 1726641 w 6285685"/>
              <a:gd name="connsiteY4681" fmla="*/ 4294335 h 6857076"/>
              <a:gd name="connsiteX4682" fmla="*/ 1816691 w 6285685"/>
              <a:gd name="connsiteY4682" fmla="*/ 4421374 h 6857076"/>
              <a:gd name="connsiteX4683" fmla="*/ 1839122 w 6285685"/>
              <a:gd name="connsiteY4683" fmla="*/ 4187181 h 6857076"/>
              <a:gd name="connsiteX4684" fmla="*/ 1854299 w 6285685"/>
              <a:gd name="connsiteY4684" fmla="*/ 4020243 h 6857076"/>
              <a:gd name="connsiteX4685" fmla="*/ 1884289 w 6285685"/>
              <a:gd name="connsiteY4685" fmla="*/ 3985285 h 6857076"/>
              <a:gd name="connsiteX4686" fmla="*/ 1839122 w 6285685"/>
              <a:gd name="connsiteY4686" fmla="*/ 4187181 h 6857076"/>
              <a:gd name="connsiteX4687" fmla="*/ 1824255 w 6285685"/>
              <a:gd name="connsiteY4687" fmla="*/ 4311744 h 6857076"/>
              <a:gd name="connsiteX4688" fmla="*/ 1889257 w 6285685"/>
              <a:gd name="connsiteY4688" fmla="*/ 4022736 h 6857076"/>
              <a:gd name="connsiteX4689" fmla="*/ 1951788 w 6285685"/>
              <a:gd name="connsiteY4689" fmla="*/ 4070014 h 6857076"/>
              <a:gd name="connsiteX4690" fmla="*/ 1944344 w 6285685"/>
              <a:gd name="connsiteY4690" fmla="*/ 4351610 h 6857076"/>
              <a:gd name="connsiteX4691" fmla="*/ 1811723 w 6285685"/>
              <a:gd name="connsiteY4691" fmla="*/ 4476168 h 6857076"/>
              <a:gd name="connsiteX4692" fmla="*/ 1691684 w 6285685"/>
              <a:gd name="connsiteY4692" fmla="*/ 4354162 h 6857076"/>
              <a:gd name="connsiteX4693" fmla="*/ 1736698 w 6285685"/>
              <a:gd name="connsiteY4693" fmla="*/ 4057639 h 6857076"/>
              <a:gd name="connsiteX4694" fmla="*/ 1836684 w 6285685"/>
              <a:gd name="connsiteY4694" fmla="*/ 4027769 h 6857076"/>
              <a:gd name="connsiteX4695" fmla="*/ 1824255 w 6285685"/>
              <a:gd name="connsiteY4695" fmla="*/ 4311744 h 6857076"/>
              <a:gd name="connsiteX4696" fmla="*/ 3448102 w 6285685"/>
              <a:gd name="connsiteY4696" fmla="*/ 1567229 h 6857076"/>
              <a:gd name="connsiteX4697" fmla="*/ 3593261 w 6285685"/>
              <a:gd name="connsiteY4697" fmla="*/ 1681910 h 6857076"/>
              <a:gd name="connsiteX4698" fmla="*/ 3228044 w 6285685"/>
              <a:gd name="connsiteY4698" fmla="*/ 1813928 h 6857076"/>
              <a:gd name="connsiteX4699" fmla="*/ 3388064 w 6285685"/>
              <a:gd name="connsiteY4699" fmla="*/ 1876176 h 6857076"/>
              <a:gd name="connsiteX4700" fmla="*/ 3135349 w 6285685"/>
              <a:gd name="connsiteY4700" fmla="*/ 2551442 h 6857076"/>
              <a:gd name="connsiteX4701" fmla="*/ 2885128 w 6285685"/>
              <a:gd name="connsiteY4701" fmla="*/ 1876176 h 6857076"/>
              <a:gd name="connsiteX4702" fmla="*/ 3042769 w 6285685"/>
              <a:gd name="connsiteY4702" fmla="*/ 1813928 h 6857076"/>
              <a:gd name="connsiteX4703" fmla="*/ 2679914 w 6285685"/>
              <a:gd name="connsiteY4703" fmla="*/ 1681910 h 6857076"/>
              <a:gd name="connsiteX4704" fmla="*/ 2825029 w 6285685"/>
              <a:gd name="connsiteY4704" fmla="*/ 1567229 h 6857076"/>
              <a:gd name="connsiteX4705" fmla="*/ 2594920 w 6285685"/>
              <a:gd name="connsiteY4705" fmla="*/ 1597121 h 6857076"/>
              <a:gd name="connsiteX4706" fmla="*/ 2862642 w 6285685"/>
              <a:gd name="connsiteY4706" fmla="*/ 1417825 h 6857076"/>
              <a:gd name="connsiteX4707" fmla="*/ 2512336 w 6285685"/>
              <a:gd name="connsiteY4707" fmla="*/ 1457659 h 6857076"/>
              <a:gd name="connsiteX4708" fmla="*/ 3010287 w 6285685"/>
              <a:gd name="connsiteY4708" fmla="*/ 1205933 h 6857076"/>
              <a:gd name="connsiteX4709" fmla="*/ 3263007 w 6285685"/>
              <a:gd name="connsiteY4709" fmla="*/ 1208463 h 6857076"/>
              <a:gd name="connsiteX4710" fmla="*/ 3758363 w 6285685"/>
              <a:gd name="connsiteY4710" fmla="*/ 1457659 h 6857076"/>
              <a:gd name="connsiteX4711" fmla="*/ 3410592 w 6285685"/>
              <a:gd name="connsiteY4711" fmla="*/ 1417825 h 6857076"/>
              <a:gd name="connsiteX4712" fmla="*/ 3678337 w 6285685"/>
              <a:gd name="connsiteY4712" fmla="*/ 1597121 h 6857076"/>
              <a:gd name="connsiteX4713" fmla="*/ 3448102 w 6285685"/>
              <a:gd name="connsiteY4713" fmla="*/ 1567229 h 6857076"/>
              <a:gd name="connsiteX4714" fmla="*/ 3708381 w 6285685"/>
              <a:gd name="connsiteY4714" fmla="*/ 5952560 h 6857076"/>
              <a:gd name="connsiteX4715" fmla="*/ 3670757 w 6285685"/>
              <a:gd name="connsiteY4715" fmla="*/ 6101991 h 6857076"/>
              <a:gd name="connsiteX4716" fmla="*/ 3510737 w 6285685"/>
              <a:gd name="connsiteY4716" fmla="*/ 5830386 h 6857076"/>
              <a:gd name="connsiteX4717" fmla="*/ 3338065 w 6285685"/>
              <a:gd name="connsiteY4717" fmla="*/ 5608682 h 6857076"/>
              <a:gd name="connsiteX4718" fmla="*/ 3708381 w 6285685"/>
              <a:gd name="connsiteY4718" fmla="*/ 5952560 h 6857076"/>
              <a:gd name="connsiteX4719" fmla="*/ 3338065 w 6285685"/>
              <a:gd name="connsiteY4719" fmla="*/ 6528078 h 6857076"/>
              <a:gd name="connsiteX4720" fmla="*/ 3278026 w 6285685"/>
              <a:gd name="connsiteY4720" fmla="*/ 5999854 h 6857076"/>
              <a:gd name="connsiteX4721" fmla="*/ 3190534 w 6285685"/>
              <a:gd name="connsiteY4721" fmla="*/ 5484065 h 6857076"/>
              <a:gd name="connsiteX4722" fmla="*/ 3345591 w 6285685"/>
              <a:gd name="connsiteY4722" fmla="*/ 6022225 h 6857076"/>
              <a:gd name="connsiteX4723" fmla="*/ 3338065 w 6285685"/>
              <a:gd name="connsiteY4723" fmla="*/ 6528078 h 6857076"/>
              <a:gd name="connsiteX4724" fmla="*/ 2987639 w 6285685"/>
              <a:gd name="connsiteY4724" fmla="*/ 5999854 h 6857076"/>
              <a:gd name="connsiteX4725" fmla="*/ 2927660 w 6285685"/>
              <a:gd name="connsiteY4725" fmla="*/ 6528078 h 6857076"/>
              <a:gd name="connsiteX4726" fmla="*/ 2920199 w 6285685"/>
              <a:gd name="connsiteY4726" fmla="*/ 6022225 h 6857076"/>
              <a:gd name="connsiteX4727" fmla="*/ 3075316 w 6285685"/>
              <a:gd name="connsiteY4727" fmla="*/ 5484065 h 6857076"/>
              <a:gd name="connsiteX4728" fmla="*/ 2987639 w 6285685"/>
              <a:gd name="connsiteY4728" fmla="*/ 5999854 h 6857076"/>
              <a:gd name="connsiteX4729" fmla="*/ 2757530 w 6285685"/>
              <a:gd name="connsiteY4729" fmla="*/ 5830386 h 6857076"/>
              <a:gd name="connsiteX4730" fmla="*/ 2594860 w 6285685"/>
              <a:gd name="connsiteY4730" fmla="*/ 6101991 h 6857076"/>
              <a:gd name="connsiteX4731" fmla="*/ 2557344 w 6285685"/>
              <a:gd name="connsiteY4731" fmla="*/ 5952560 h 6857076"/>
              <a:gd name="connsiteX4732" fmla="*/ 2927660 w 6285685"/>
              <a:gd name="connsiteY4732" fmla="*/ 5608682 h 6857076"/>
              <a:gd name="connsiteX4733" fmla="*/ 2757530 w 6285685"/>
              <a:gd name="connsiteY4733" fmla="*/ 5830386 h 6857076"/>
              <a:gd name="connsiteX4734" fmla="*/ 3858567 w 6285685"/>
              <a:gd name="connsiteY4734" fmla="*/ 6204182 h 6857076"/>
              <a:gd name="connsiteX4735" fmla="*/ 3753460 w 6285685"/>
              <a:gd name="connsiteY4735" fmla="*/ 6336239 h 6857076"/>
              <a:gd name="connsiteX4736" fmla="*/ 3746048 w 6285685"/>
              <a:gd name="connsiteY4736" fmla="*/ 6258971 h 6857076"/>
              <a:gd name="connsiteX4737" fmla="*/ 3858567 w 6285685"/>
              <a:gd name="connsiteY4737" fmla="*/ 6204182 h 6857076"/>
              <a:gd name="connsiteX4738" fmla="*/ 2514768 w 6285685"/>
              <a:gd name="connsiteY4738" fmla="*/ 6336239 h 6857076"/>
              <a:gd name="connsiteX4739" fmla="*/ 2409699 w 6285685"/>
              <a:gd name="connsiteY4739" fmla="*/ 6204182 h 6857076"/>
              <a:gd name="connsiteX4740" fmla="*/ 2517239 w 6285685"/>
              <a:gd name="connsiteY4740" fmla="*/ 6258971 h 6857076"/>
              <a:gd name="connsiteX4741" fmla="*/ 2514768 w 6285685"/>
              <a:gd name="connsiteY4741" fmla="*/ 6336239 h 6857076"/>
              <a:gd name="connsiteX4742" fmla="*/ 6270699 w 6285685"/>
              <a:gd name="connsiteY4742" fmla="*/ 2847965 h 6857076"/>
              <a:gd name="connsiteX4743" fmla="*/ 5935401 w 6285685"/>
              <a:gd name="connsiteY4743" fmla="*/ 2798140 h 6857076"/>
              <a:gd name="connsiteX4744" fmla="*/ 6285685 w 6285685"/>
              <a:gd name="connsiteY4744" fmla="*/ 2441790 h 6857076"/>
              <a:gd name="connsiteX4745" fmla="*/ 5972867 w 6285685"/>
              <a:gd name="connsiteY4745" fmla="*/ 2449256 h 6857076"/>
              <a:gd name="connsiteX4746" fmla="*/ 6213141 w 6285685"/>
              <a:gd name="connsiteY4746" fmla="*/ 2043163 h 6857076"/>
              <a:gd name="connsiteX4747" fmla="*/ 5867853 w 6285685"/>
              <a:gd name="connsiteY4747" fmla="*/ 2117890 h 6857076"/>
              <a:gd name="connsiteX4748" fmla="*/ 6063004 w 6285685"/>
              <a:gd name="connsiteY4748" fmla="*/ 1500023 h 6857076"/>
              <a:gd name="connsiteX4749" fmla="*/ 5600157 w 6285685"/>
              <a:gd name="connsiteY4749" fmla="*/ 1923574 h 6857076"/>
              <a:gd name="connsiteX4750" fmla="*/ 5900323 w 6285685"/>
              <a:gd name="connsiteY4750" fmla="*/ 1452663 h 6857076"/>
              <a:gd name="connsiteX4751" fmla="*/ 5780268 w 6285685"/>
              <a:gd name="connsiteY4751" fmla="*/ 969286 h 6857076"/>
              <a:gd name="connsiteX4752" fmla="*/ 5232258 w 6285685"/>
              <a:gd name="connsiteY4752" fmla="*/ 1866223 h 6857076"/>
              <a:gd name="connsiteX4753" fmla="*/ 5177127 w 6285685"/>
              <a:gd name="connsiteY4753" fmla="*/ 1823919 h 6857076"/>
              <a:gd name="connsiteX4754" fmla="*/ 4914585 w 6285685"/>
              <a:gd name="connsiteY4754" fmla="*/ 2197650 h 6857076"/>
              <a:gd name="connsiteX4755" fmla="*/ 4879394 w 6285685"/>
              <a:gd name="connsiteY4755" fmla="*/ 2127832 h 6857076"/>
              <a:gd name="connsiteX4756" fmla="*/ 4376468 w 6285685"/>
              <a:gd name="connsiteY4756" fmla="*/ 2668555 h 6857076"/>
              <a:gd name="connsiteX4757" fmla="*/ 4406458 w 6285685"/>
              <a:gd name="connsiteY4757" fmla="*/ 2967554 h 6857076"/>
              <a:gd name="connsiteX4758" fmla="*/ 4459095 w 6285685"/>
              <a:gd name="connsiteY4758" fmla="*/ 3184306 h 6857076"/>
              <a:gd name="connsiteX4759" fmla="*/ 4126909 w 6285685"/>
              <a:gd name="connsiteY4759" fmla="*/ 3284380 h 6857076"/>
              <a:gd name="connsiteX4760" fmla="*/ 4126909 w 6285685"/>
              <a:gd name="connsiteY4760" fmla="*/ 3156298 h 6857076"/>
              <a:gd name="connsiteX4761" fmla="*/ 4133756 w 6285685"/>
              <a:gd name="connsiteY4761" fmla="*/ 2877835 h 6857076"/>
              <a:gd name="connsiteX4762" fmla="*/ 3913578 w 6285685"/>
              <a:gd name="connsiteY4762" fmla="*/ 2950157 h 6857076"/>
              <a:gd name="connsiteX4763" fmla="*/ 3783390 w 6285685"/>
              <a:gd name="connsiteY4763" fmla="*/ 2870374 h 6857076"/>
              <a:gd name="connsiteX4764" fmla="*/ 4008590 w 6285685"/>
              <a:gd name="connsiteY4764" fmla="*/ 2705951 h 6857076"/>
              <a:gd name="connsiteX4765" fmla="*/ 3780914 w 6285685"/>
              <a:gd name="connsiteY4765" fmla="*/ 2685996 h 6857076"/>
              <a:gd name="connsiteX4766" fmla="*/ 3723351 w 6285685"/>
              <a:gd name="connsiteY4766" fmla="*/ 2396955 h 6857076"/>
              <a:gd name="connsiteX4767" fmla="*/ 3938436 w 6285685"/>
              <a:gd name="connsiteY4767" fmla="*/ 2048196 h 6857076"/>
              <a:gd name="connsiteX4768" fmla="*/ 4006093 w 6285685"/>
              <a:gd name="connsiteY4768" fmla="*/ 2078061 h 6857076"/>
              <a:gd name="connsiteX4769" fmla="*/ 4091174 w 6285685"/>
              <a:gd name="connsiteY4769" fmla="*/ 2043163 h 6857076"/>
              <a:gd name="connsiteX4770" fmla="*/ 4293776 w 6285685"/>
              <a:gd name="connsiteY4770" fmla="*/ 2068070 h 6857076"/>
              <a:gd name="connsiteX4771" fmla="*/ 4371446 w 6285685"/>
              <a:gd name="connsiteY4771" fmla="*/ 2225049 h 6857076"/>
              <a:gd name="connsiteX4772" fmla="*/ 4283839 w 6285685"/>
              <a:gd name="connsiteY4772" fmla="*/ 1978367 h 6857076"/>
              <a:gd name="connsiteX4773" fmla="*/ 4528973 w 6285685"/>
              <a:gd name="connsiteY4773" fmla="*/ 2102930 h 6857076"/>
              <a:gd name="connsiteX4774" fmla="*/ 4746768 w 6285685"/>
              <a:gd name="connsiteY4774" fmla="*/ 2112916 h 6857076"/>
              <a:gd name="connsiteX4775" fmla="*/ 4846820 w 6285685"/>
              <a:gd name="connsiteY4775" fmla="*/ 1911145 h 6857076"/>
              <a:gd name="connsiteX4776" fmla="*/ 4741805 w 6285685"/>
              <a:gd name="connsiteY4776" fmla="*/ 2003329 h 6857076"/>
              <a:gd name="connsiteX4777" fmla="*/ 4491523 w 6285685"/>
              <a:gd name="connsiteY4777" fmla="*/ 1943507 h 6857076"/>
              <a:gd name="connsiteX4778" fmla="*/ 4271307 w 6285685"/>
              <a:gd name="connsiteY4778" fmla="*/ 1903581 h 6857076"/>
              <a:gd name="connsiteX4779" fmla="*/ 4646634 w 6285685"/>
              <a:gd name="connsiteY4779" fmla="*/ 1946005 h 6857076"/>
              <a:gd name="connsiteX4780" fmla="*/ 4721633 w 6285685"/>
              <a:gd name="connsiteY4780" fmla="*/ 1818901 h 6857076"/>
              <a:gd name="connsiteX4781" fmla="*/ 4466437 w 6285685"/>
              <a:gd name="connsiteY4781" fmla="*/ 1547296 h 6857076"/>
              <a:gd name="connsiteX4782" fmla="*/ 4398943 w 6285685"/>
              <a:gd name="connsiteY4782" fmla="*/ 1497525 h 6857076"/>
              <a:gd name="connsiteX4783" fmla="*/ 4383820 w 6285685"/>
              <a:gd name="connsiteY4783" fmla="*/ 1457659 h 6857076"/>
              <a:gd name="connsiteX4784" fmla="*/ 4396353 w 6285685"/>
              <a:gd name="connsiteY4784" fmla="*/ 1455161 h 6857076"/>
              <a:gd name="connsiteX4785" fmla="*/ 4766668 w 6285685"/>
              <a:gd name="connsiteY4785" fmla="*/ 1318050 h 6857076"/>
              <a:gd name="connsiteX4786" fmla="*/ 4764176 w 6285685"/>
              <a:gd name="connsiteY4786" fmla="*/ 849659 h 6857076"/>
              <a:gd name="connsiteX4787" fmla="*/ 4994465 w 6285685"/>
              <a:gd name="connsiteY4787" fmla="*/ 936864 h 6857076"/>
              <a:gd name="connsiteX4788" fmla="*/ 5016890 w 6285685"/>
              <a:gd name="connsiteY4788" fmla="*/ 1024041 h 6857076"/>
              <a:gd name="connsiteX4789" fmla="*/ 4931934 w 6285685"/>
              <a:gd name="connsiteY4789" fmla="*/ 1380375 h 6857076"/>
              <a:gd name="connsiteX4790" fmla="*/ 5026985 w 6285685"/>
              <a:gd name="connsiteY4790" fmla="*/ 1574750 h 6857076"/>
              <a:gd name="connsiteX4791" fmla="*/ 4979495 w 6285685"/>
              <a:gd name="connsiteY4791" fmla="*/ 1694339 h 6857076"/>
              <a:gd name="connsiteX4792" fmla="*/ 5137141 w 6285685"/>
              <a:gd name="connsiteY4792" fmla="*/ 1485058 h 6857076"/>
              <a:gd name="connsiteX4793" fmla="*/ 5074437 w 6285685"/>
              <a:gd name="connsiteY4793" fmla="*/ 1355408 h 6857076"/>
              <a:gd name="connsiteX4794" fmla="*/ 5302233 w 6285685"/>
              <a:gd name="connsiteY4794" fmla="*/ 1407774 h 6857076"/>
              <a:gd name="connsiteX4795" fmla="*/ 5324659 w 6285685"/>
              <a:gd name="connsiteY4795" fmla="*/ 1509955 h 6857076"/>
              <a:gd name="connsiteX4796" fmla="*/ 5412211 w 6285685"/>
              <a:gd name="connsiteY4796" fmla="*/ 1370433 h 6857076"/>
              <a:gd name="connsiteX4797" fmla="*/ 5302233 w 6285685"/>
              <a:gd name="connsiteY4797" fmla="*/ 1278124 h 6857076"/>
              <a:gd name="connsiteX4798" fmla="*/ 5207019 w 6285685"/>
              <a:gd name="connsiteY4798" fmla="*/ 1263257 h 6857076"/>
              <a:gd name="connsiteX4799" fmla="*/ 5324659 w 6285685"/>
              <a:gd name="connsiteY4799" fmla="*/ 999188 h 6857076"/>
              <a:gd name="connsiteX4800" fmla="*/ 5069403 w 6285685"/>
              <a:gd name="connsiteY4800" fmla="*/ 854633 h 6857076"/>
              <a:gd name="connsiteX4801" fmla="*/ 4999314 w 6285685"/>
              <a:gd name="connsiteY4801" fmla="*/ 777408 h 6857076"/>
              <a:gd name="connsiteX4802" fmla="*/ 4789192 w 6285685"/>
              <a:gd name="connsiteY4802" fmla="*/ 640357 h 6857076"/>
              <a:gd name="connsiteX4803" fmla="*/ 4654035 w 6285685"/>
              <a:gd name="connsiteY4803" fmla="*/ 720117 h 6857076"/>
              <a:gd name="connsiteX4804" fmla="*/ 4551458 w 6285685"/>
              <a:gd name="connsiteY4804" fmla="*/ 779879 h 6857076"/>
              <a:gd name="connsiteX4805" fmla="*/ 4581508 w 6285685"/>
              <a:gd name="connsiteY4805" fmla="*/ 1051484 h 6857076"/>
              <a:gd name="connsiteX4806" fmla="*/ 4631398 w 6285685"/>
              <a:gd name="connsiteY4806" fmla="*/ 1265754 h 6857076"/>
              <a:gd name="connsiteX4807" fmla="*/ 4371272 w 6285685"/>
              <a:gd name="connsiteY4807" fmla="*/ 1427708 h 6857076"/>
              <a:gd name="connsiteX4808" fmla="*/ 4356247 w 6285685"/>
              <a:gd name="connsiteY4808" fmla="*/ 1430194 h 6857076"/>
              <a:gd name="connsiteX4809" fmla="*/ 4356247 w 6285685"/>
              <a:gd name="connsiteY4809" fmla="*/ 1395334 h 6857076"/>
              <a:gd name="connsiteX4810" fmla="*/ 4421276 w 6285685"/>
              <a:gd name="connsiteY4810" fmla="*/ 1248297 h 6857076"/>
              <a:gd name="connsiteX4811" fmla="*/ 4261131 w 6285685"/>
              <a:gd name="connsiteY4811" fmla="*/ 994215 h 6857076"/>
              <a:gd name="connsiteX4812" fmla="*/ 4206126 w 6285685"/>
              <a:gd name="connsiteY4812" fmla="*/ 986683 h 6857076"/>
              <a:gd name="connsiteX4813" fmla="*/ 4203530 w 6285685"/>
              <a:gd name="connsiteY4813" fmla="*/ 986651 h 6857076"/>
              <a:gd name="connsiteX4814" fmla="*/ 4201093 w 6285685"/>
              <a:gd name="connsiteY4814" fmla="*/ 1014148 h 6857076"/>
              <a:gd name="connsiteX4815" fmla="*/ 4183575 w 6285685"/>
              <a:gd name="connsiteY4815" fmla="*/ 1009120 h 6857076"/>
              <a:gd name="connsiteX4816" fmla="*/ 4186073 w 6285685"/>
              <a:gd name="connsiteY4816" fmla="*/ 976757 h 6857076"/>
              <a:gd name="connsiteX4817" fmla="*/ 4178553 w 6285685"/>
              <a:gd name="connsiteY4817" fmla="*/ 976757 h 6857076"/>
              <a:gd name="connsiteX4818" fmla="*/ 4201033 w 6285685"/>
              <a:gd name="connsiteY4818" fmla="*/ 929359 h 6857076"/>
              <a:gd name="connsiteX4819" fmla="*/ 4186013 w 6285685"/>
              <a:gd name="connsiteY4819" fmla="*/ 884568 h 6857076"/>
              <a:gd name="connsiteX4820" fmla="*/ 4203471 w 6285685"/>
              <a:gd name="connsiteY4820" fmla="*/ 884568 h 6857076"/>
              <a:gd name="connsiteX4821" fmla="*/ 4196070 w 6285685"/>
              <a:gd name="connsiteY4821" fmla="*/ 877064 h 6857076"/>
              <a:gd name="connsiteX4822" fmla="*/ 4173465 w 6285685"/>
              <a:gd name="connsiteY4822" fmla="*/ 852135 h 6857076"/>
              <a:gd name="connsiteX4823" fmla="*/ 4166080 w 6285685"/>
              <a:gd name="connsiteY4823" fmla="*/ 837170 h 6857076"/>
              <a:gd name="connsiteX4824" fmla="*/ 4181040 w 6285685"/>
              <a:gd name="connsiteY4824" fmla="*/ 847161 h 6857076"/>
              <a:gd name="connsiteX4825" fmla="*/ 4203471 w 6285685"/>
              <a:gd name="connsiteY4825" fmla="*/ 869592 h 6857076"/>
              <a:gd name="connsiteX4826" fmla="*/ 4213565 w 6285685"/>
              <a:gd name="connsiteY4826" fmla="*/ 877064 h 6857076"/>
              <a:gd name="connsiteX4827" fmla="*/ 4213565 w 6285685"/>
              <a:gd name="connsiteY4827" fmla="*/ 730070 h 6857076"/>
              <a:gd name="connsiteX4828" fmla="*/ 4203471 w 6285685"/>
              <a:gd name="connsiteY4828" fmla="*/ 740012 h 6857076"/>
              <a:gd name="connsiteX4829" fmla="*/ 4181040 w 6285685"/>
              <a:gd name="connsiteY4829" fmla="*/ 757475 h 6857076"/>
              <a:gd name="connsiteX4830" fmla="*/ 4166080 w 6285685"/>
              <a:gd name="connsiteY4830" fmla="*/ 767466 h 6857076"/>
              <a:gd name="connsiteX4831" fmla="*/ 4173465 w 6285685"/>
              <a:gd name="connsiteY4831" fmla="*/ 752490 h 6857076"/>
              <a:gd name="connsiteX4832" fmla="*/ 4196070 w 6285685"/>
              <a:gd name="connsiteY4832" fmla="*/ 730070 h 6857076"/>
              <a:gd name="connsiteX4833" fmla="*/ 4203471 w 6285685"/>
              <a:gd name="connsiteY4833" fmla="*/ 720079 h 6857076"/>
              <a:gd name="connsiteX4834" fmla="*/ 4055885 w 6285685"/>
              <a:gd name="connsiteY4834" fmla="*/ 720079 h 6857076"/>
              <a:gd name="connsiteX4835" fmla="*/ 4063444 w 6285685"/>
              <a:gd name="connsiteY4835" fmla="*/ 730070 h 6857076"/>
              <a:gd name="connsiteX4836" fmla="*/ 4085875 w 6285685"/>
              <a:gd name="connsiteY4836" fmla="*/ 752490 h 6857076"/>
              <a:gd name="connsiteX4837" fmla="*/ 4095925 w 6285685"/>
              <a:gd name="connsiteY4837" fmla="*/ 767466 h 6857076"/>
              <a:gd name="connsiteX4838" fmla="*/ 4080906 w 6285685"/>
              <a:gd name="connsiteY4838" fmla="*/ 757475 h 6857076"/>
              <a:gd name="connsiteX4839" fmla="*/ 4053328 w 6285685"/>
              <a:gd name="connsiteY4839" fmla="*/ 740012 h 6857076"/>
              <a:gd name="connsiteX4840" fmla="*/ 4045867 w 6285685"/>
              <a:gd name="connsiteY4840" fmla="*/ 730070 h 6857076"/>
              <a:gd name="connsiteX4841" fmla="*/ 4045867 w 6285685"/>
              <a:gd name="connsiteY4841" fmla="*/ 877064 h 6857076"/>
              <a:gd name="connsiteX4842" fmla="*/ 4053328 w 6285685"/>
              <a:gd name="connsiteY4842" fmla="*/ 869592 h 6857076"/>
              <a:gd name="connsiteX4843" fmla="*/ 4080906 w 6285685"/>
              <a:gd name="connsiteY4843" fmla="*/ 847161 h 6857076"/>
              <a:gd name="connsiteX4844" fmla="*/ 4095925 w 6285685"/>
              <a:gd name="connsiteY4844" fmla="*/ 837170 h 6857076"/>
              <a:gd name="connsiteX4845" fmla="*/ 4085875 w 6285685"/>
              <a:gd name="connsiteY4845" fmla="*/ 852075 h 6857076"/>
              <a:gd name="connsiteX4846" fmla="*/ 4063444 w 6285685"/>
              <a:gd name="connsiteY4846" fmla="*/ 877064 h 6857076"/>
              <a:gd name="connsiteX4847" fmla="*/ 4055885 w 6285685"/>
              <a:gd name="connsiteY4847" fmla="*/ 884568 h 6857076"/>
              <a:gd name="connsiteX4848" fmla="*/ 4078468 w 6285685"/>
              <a:gd name="connsiteY4848" fmla="*/ 884568 h 6857076"/>
              <a:gd name="connsiteX4849" fmla="*/ 4063444 w 6285685"/>
              <a:gd name="connsiteY4849" fmla="*/ 929359 h 6857076"/>
              <a:gd name="connsiteX4850" fmla="*/ 4083317 w 6285685"/>
              <a:gd name="connsiteY4850" fmla="*/ 976757 h 6857076"/>
              <a:gd name="connsiteX4851" fmla="*/ 4080906 w 6285685"/>
              <a:gd name="connsiteY4851" fmla="*/ 976757 h 6857076"/>
              <a:gd name="connsiteX4852" fmla="*/ 4083377 w 6285685"/>
              <a:gd name="connsiteY4852" fmla="*/ 1009120 h 6857076"/>
              <a:gd name="connsiteX4853" fmla="*/ 4063444 w 6285685"/>
              <a:gd name="connsiteY4853" fmla="*/ 1014148 h 6857076"/>
              <a:gd name="connsiteX4854" fmla="*/ 4060946 w 6285685"/>
              <a:gd name="connsiteY4854" fmla="*/ 986651 h 6857076"/>
              <a:gd name="connsiteX4855" fmla="*/ 4058475 w 6285685"/>
              <a:gd name="connsiteY4855" fmla="*/ 986651 h 6857076"/>
              <a:gd name="connsiteX4856" fmla="*/ 4003345 w 6285685"/>
              <a:gd name="connsiteY4856" fmla="*/ 994215 h 6857076"/>
              <a:gd name="connsiteX4857" fmla="*/ 3840735 w 6285685"/>
              <a:gd name="connsiteY4857" fmla="*/ 1248297 h 6857076"/>
              <a:gd name="connsiteX4858" fmla="*/ 3908175 w 6285685"/>
              <a:gd name="connsiteY4858" fmla="*/ 1395334 h 6857076"/>
              <a:gd name="connsiteX4859" fmla="*/ 3908175 w 6285685"/>
              <a:gd name="connsiteY4859" fmla="*/ 1417825 h 6857076"/>
              <a:gd name="connsiteX4860" fmla="*/ 3470419 w 6285685"/>
              <a:gd name="connsiteY4860" fmla="*/ 1141138 h 6857076"/>
              <a:gd name="connsiteX4861" fmla="*/ 3455335 w 6285685"/>
              <a:gd name="connsiteY4861" fmla="*/ 1118717 h 6857076"/>
              <a:gd name="connsiteX4862" fmla="*/ 3457828 w 6285685"/>
              <a:gd name="connsiteY4862" fmla="*/ 1024041 h 6857076"/>
              <a:gd name="connsiteX4863" fmla="*/ 3577965 w 6285685"/>
              <a:gd name="connsiteY4863" fmla="*/ 764920 h 6857076"/>
              <a:gd name="connsiteX4864" fmla="*/ 3340172 w 6285685"/>
              <a:gd name="connsiteY4864" fmla="*/ 403619 h 6857076"/>
              <a:gd name="connsiteX4865" fmla="*/ 3262670 w 6285685"/>
              <a:gd name="connsiteY4865" fmla="*/ 393628 h 6857076"/>
              <a:gd name="connsiteX4866" fmla="*/ 3255112 w 6285685"/>
              <a:gd name="connsiteY4866" fmla="*/ 428523 h 6857076"/>
              <a:gd name="connsiteX4867" fmla="*/ 3212520 w 6285685"/>
              <a:gd name="connsiteY4867" fmla="*/ 426050 h 6857076"/>
              <a:gd name="connsiteX4868" fmla="*/ 3215104 w 6285685"/>
              <a:gd name="connsiteY4868" fmla="*/ 378701 h 6857076"/>
              <a:gd name="connsiteX4869" fmla="*/ 3192581 w 6285685"/>
              <a:gd name="connsiteY4869" fmla="*/ 381187 h 6857076"/>
              <a:gd name="connsiteX4870" fmla="*/ 3240028 w 6285685"/>
              <a:gd name="connsiteY4870" fmla="*/ 296506 h 6857076"/>
              <a:gd name="connsiteX4871" fmla="*/ 3205054 w 6285685"/>
              <a:gd name="connsiteY4871" fmla="*/ 226738 h 6857076"/>
              <a:gd name="connsiteX4872" fmla="*/ 3240087 w 6285685"/>
              <a:gd name="connsiteY4872" fmla="*/ 226738 h 6857076"/>
              <a:gd name="connsiteX4873" fmla="*/ 3180092 w 6285685"/>
              <a:gd name="connsiteY4873" fmla="*/ 146933 h 6857076"/>
              <a:gd name="connsiteX4874" fmla="*/ 3260183 w 6285685"/>
              <a:gd name="connsiteY4874" fmla="*/ 206745 h 6857076"/>
              <a:gd name="connsiteX4875" fmla="*/ 3260183 w 6285685"/>
              <a:gd name="connsiteY4875" fmla="*/ 19898 h 6857076"/>
              <a:gd name="connsiteX4876" fmla="*/ 3180092 w 6285685"/>
              <a:gd name="connsiteY4876" fmla="*/ 74691 h 6857076"/>
              <a:gd name="connsiteX4877" fmla="*/ 3240419 w 6285685"/>
              <a:gd name="connsiteY4877" fmla="*/ 0 h 6857076"/>
              <a:gd name="connsiteX4878" fmla="*/ 3052825 w 6285685"/>
              <a:gd name="connsiteY4878" fmla="*/ 0 h 6857076"/>
              <a:gd name="connsiteX4879" fmla="*/ 3107798 w 6285685"/>
              <a:gd name="connsiteY4879" fmla="*/ 74727 h 6857076"/>
              <a:gd name="connsiteX4880" fmla="*/ 3030237 w 6285685"/>
              <a:gd name="connsiteY4880" fmla="*/ 19898 h 6857076"/>
              <a:gd name="connsiteX4881" fmla="*/ 3030237 w 6285685"/>
              <a:gd name="connsiteY4881" fmla="*/ 206804 h 6857076"/>
              <a:gd name="connsiteX4882" fmla="*/ 3107798 w 6285685"/>
              <a:gd name="connsiteY4882" fmla="*/ 147040 h 6857076"/>
              <a:gd name="connsiteX4883" fmla="*/ 3052825 w 6285685"/>
              <a:gd name="connsiteY4883" fmla="*/ 226797 h 6857076"/>
              <a:gd name="connsiteX4884" fmla="*/ 3085361 w 6285685"/>
              <a:gd name="connsiteY4884" fmla="*/ 226738 h 6857076"/>
              <a:gd name="connsiteX4885" fmla="*/ 3052885 w 6285685"/>
              <a:gd name="connsiteY4885" fmla="*/ 296505 h 6857076"/>
              <a:gd name="connsiteX4886" fmla="*/ 3100332 w 6285685"/>
              <a:gd name="connsiteY4886" fmla="*/ 381247 h 6857076"/>
              <a:gd name="connsiteX4887" fmla="*/ 3075316 w 6285685"/>
              <a:gd name="connsiteY4887" fmla="*/ 378701 h 6857076"/>
              <a:gd name="connsiteX4888" fmla="*/ 3077749 w 6285685"/>
              <a:gd name="connsiteY4888" fmla="*/ 426109 h 6857076"/>
              <a:gd name="connsiteX4889" fmla="*/ 3035271 w 6285685"/>
              <a:gd name="connsiteY4889" fmla="*/ 428583 h 6857076"/>
              <a:gd name="connsiteX4890" fmla="*/ 3032773 w 6285685"/>
              <a:gd name="connsiteY4890" fmla="*/ 393687 h 6857076"/>
              <a:gd name="connsiteX4891" fmla="*/ 2952746 w 6285685"/>
              <a:gd name="connsiteY4891" fmla="*/ 403678 h 6857076"/>
              <a:gd name="connsiteX4892" fmla="*/ 2717544 w 6285685"/>
              <a:gd name="connsiteY4892" fmla="*/ 764979 h 6857076"/>
              <a:gd name="connsiteX4893" fmla="*/ 2837583 w 6285685"/>
              <a:gd name="connsiteY4893" fmla="*/ 1024090 h 6857076"/>
              <a:gd name="connsiteX4894" fmla="*/ 2837583 w 6285685"/>
              <a:gd name="connsiteY4894" fmla="*/ 1123794 h 6857076"/>
              <a:gd name="connsiteX4895" fmla="*/ 2822553 w 6285685"/>
              <a:gd name="connsiteY4895" fmla="*/ 1141192 h 6857076"/>
              <a:gd name="connsiteX4896" fmla="*/ 2384618 w 6285685"/>
              <a:gd name="connsiteY4896" fmla="*/ 1417885 h 6857076"/>
              <a:gd name="connsiteX4897" fmla="*/ 2384618 w 6285685"/>
              <a:gd name="connsiteY4897" fmla="*/ 1395394 h 6857076"/>
              <a:gd name="connsiteX4898" fmla="*/ 2452237 w 6285685"/>
              <a:gd name="connsiteY4898" fmla="*/ 1248357 h 6857076"/>
              <a:gd name="connsiteX4899" fmla="*/ 2289562 w 6285685"/>
              <a:gd name="connsiteY4899" fmla="*/ 994274 h 6857076"/>
              <a:gd name="connsiteX4900" fmla="*/ 2234497 w 6285685"/>
              <a:gd name="connsiteY4900" fmla="*/ 986683 h 6857076"/>
              <a:gd name="connsiteX4901" fmla="*/ 2231961 w 6285685"/>
              <a:gd name="connsiteY4901" fmla="*/ 986683 h 6857076"/>
              <a:gd name="connsiteX4902" fmla="*/ 2229523 w 6285685"/>
              <a:gd name="connsiteY4902" fmla="*/ 1014148 h 6857076"/>
              <a:gd name="connsiteX4903" fmla="*/ 2212012 w 6285685"/>
              <a:gd name="connsiteY4903" fmla="*/ 1009174 h 6857076"/>
              <a:gd name="connsiteX4904" fmla="*/ 2214504 w 6285685"/>
              <a:gd name="connsiteY4904" fmla="*/ 976757 h 6857076"/>
              <a:gd name="connsiteX4905" fmla="*/ 2212066 w 6285685"/>
              <a:gd name="connsiteY4905" fmla="*/ 976757 h 6857076"/>
              <a:gd name="connsiteX4906" fmla="*/ 2229583 w 6285685"/>
              <a:gd name="connsiteY4906" fmla="*/ 929419 h 6857076"/>
              <a:gd name="connsiteX4907" fmla="*/ 2214564 w 6285685"/>
              <a:gd name="connsiteY4907" fmla="*/ 884568 h 6857076"/>
              <a:gd name="connsiteX4908" fmla="*/ 2236968 w 6285685"/>
              <a:gd name="connsiteY4908" fmla="*/ 884568 h 6857076"/>
              <a:gd name="connsiteX4909" fmla="*/ 2194555 w 6285685"/>
              <a:gd name="connsiteY4909" fmla="*/ 837230 h 6857076"/>
              <a:gd name="connsiteX4910" fmla="*/ 2242115 w 6285685"/>
              <a:gd name="connsiteY4910" fmla="*/ 877096 h 6857076"/>
              <a:gd name="connsiteX4911" fmla="*/ 2242115 w 6285685"/>
              <a:gd name="connsiteY4911" fmla="*/ 730119 h 6857076"/>
              <a:gd name="connsiteX4912" fmla="*/ 2194555 w 6285685"/>
              <a:gd name="connsiteY4912" fmla="*/ 767510 h 6857076"/>
              <a:gd name="connsiteX4913" fmla="*/ 2236968 w 6285685"/>
              <a:gd name="connsiteY4913" fmla="*/ 720177 h 6857076"/>
              <a:gd name="connsiteX4914" fmla="*/ 2089323 w 6285685"/>
              <a:gd name="connsiteY4914" fmla="*/ 720177 h 6857076"/>
              <a:gd name="connsiteX4915" fmla="*/ 2126952 w 6285685"/>
              <a:gd name="connsiteY4915" fmla="*/ 767510 h 6857076"/>
              <a:gd name="connsiteX4916" fmla="*/ 2079326 w 6285685"/>
              <a:gd name="connsiteY4916" fmla="*/ 730119 h 6857076"/>
              <a:gd name="connsiteX4917" fmla="*/ 2079326 w 6285685"/>
              <a:gd name="connsiteY4917" fmla="*/ 877096 h 6857076"/>
              <a:gd name="connsiteX4918" fmla="*/ 2126952 w 6285685"/>
              <a:gd name="connsiteY4918" fmla="*/ 837230 h 6857076"/>
              <a:gd name="connsiteX4919" fmla="*/ 2089323 w 6285685"/>
              <a:gd name="connsiteY4919" fmla="*/ 884568 h 6857076"/>
              <a:gd name="connsiteX4920" fmla="*/ 2109489 w 6285685"/>
              <a:gd name="connsiteY4920" fmla="*/ 884568 h 6857076"/>
              <a:gd name="connsiteX4921" fmla="*/ 2094410 w 6285685"/>
              <a:gd name="connsiteY4921" fmla="*/ 929419 h 6857076"/>
              <a:gd name="connsiteX4922" fmla="*/ 2116841 w 6285685"/>
              <a:gd name="connsiteY4922" fmla="*/ 976757 h 6857076"/>
              <a:gd name="connsiteX4923" fmla="*/ 2109435 w 6285685"/>
              <a:gd name="connsiteY4923" fmla="*/ 976757 h 6857076"/>
              <a:gd name="connsiteX4924" fmla="*/ 2111927 w 6285685"/>
              <a:gd name="connsiteY4924" fmla="*/ 1009174 h 6857076"/>
              <a:gd name="connsiteX4925" fmla="*/ 2091994 w 6285685"/>
              <a:gd name="connsiteY4925" fmla="*/ 1014148 h 6857076"/>
              <a:gd name="connsiteX4926" fmla="*/ 2089285 w 6285685"/>
              <a:gd name="connsiteY4926" fmla="*/ 986683 h 6857076"/>
              <a:gd name="connsiteX4927" fmla="*/ 2086912 w 6285685"/>
              <a:gd name="connsiteY4927" fmla="*/ 986683 h 6857076"/>
              <a:gd name="connsiteX4928" fmla="*/ 2031879 w 6285685"/>
              <a:gd name="connsiteY4928" fmla="*/ 994274 h 6857076"/>
              <a:gd name="connsiteX4929" fmla="*/ 1869264 w 6285685"/>
              <a:gd name="connsiteY4929" fmla="*/ 1248357 h 6857076"/>
              <a:gd name="connsiteX4930" fmla="*/ 1936769 w 6285685"/>
              <a:gd name="connsiteY4930" fmla="*/ 1395334 h 6857076"/>
              <a:gd name="connsiteX4931" fmla="*/ 1936769 w 6285685"/>
              <a:gd name="connsiteY4931" fmla="*/ 1430194 h 6857076"/>
              <a:gd name="connsiteX4932" fmla="*/ 1921739 w 6285685"/>
              <a:gd name="connsiteY4932" fmla="*/ 1427708 h 6857076"/>
              <a:gd name="connsiteX4933" fmla="*/ 1661401 w 6285685"/>
              <a:gd name="connsiteY4933" fmla="*/ 1265754 h 6857076"/>
              <a:gd name="connsiteX4934" fmla="*/ 1711503 w 6285685"/>
              <a:gd name="connsiteY4934" fmla="*/ 1051544 h 6857076"/>
              <a:gd name="connsiteX4935" fmla="*/ 1741568 w 6285685"/>
              <a:gd name="connsiteY4935" fmla="*/ 779939 h 6857076"/>
              <a:gd name="connsiteX4936" fmla="*/ 1636553 w 6285685"/>
              <a:gd name="connsiteY4936" fmla="*/ 720177 h 6857076"/>
              <a:gd name="connsiteX4937" fmla="*/ 1501440 w 6285685"/>
              <a:gd name="connsiteY4937" fmla="*/ 640357 h 6857076"/>
              <a:gd name="connsiteX4938" fmla="*/ 1291101 w 6285685"/>
              <a:gd name="connsiteY4938" fmla="*/ 777408 h 6857076"/>
              <a:gd name="connsiteX4939" fmla="*/ 1221110 w 6285685"/>
              <a:gd name="connsiteY4939" fmla="*/ 854693 h 6857076"/>
              <a:gd name="connsiteX4940" fmla="*/ 965816 w 6285685"/>
              <a:gd name="connsiteY4940" fmla="*/ 999188 h 6857076"/>
              <a:gd name="connsiteX4941" fmla="*/ 1086073 w 6285685"/>
              <a:gd name="connsiteY4941" fmla="*/ 1263257 h 6857076"/>
              <a:gd name="connsiteX4942" fmla="*/ 990837 w 6285685"/>
              <a:gd name="connsiteY4942" fmla="*/ 1278184 h 6857076"/>
              <a:gd name="connsiteX4943" fmla="*/ 878383 w 6285685"/>
              <a:gd name="connsiteY4943" fmla="*/ 1370433 h 6857076"/>
              <a:gd name="connsiteX4944" fmla="*/ 965816 w 6285685"/>
              <a:gd name="connsiteY4944" fmla="*/ 1509955 h 6857076"/>
              <a:gd name="connsiteX4945" fmla="*/ 988464 w 6285685"/>
              <a:gd name="connsiteY4945" fmla="*/ 1407774 h 6857076"/>
              <a:gd name="connsiteX4946" fmla="*/ 1216103 w 6285685"/>
              <a:gd name="connsiteY4946" fmla="*/ 1355457 h 6857076"/>
              <a:gd name="connsiteX4947" fmla="*/ 1153572 w 6285685"/>
              <a:gd name="connsiteY4947" fmla="*/ 1485058 h 6857076"/>
              <a:gd name="connsiteX4948" fmla="*/ 1311214 w 6285685"/>
              <a:gd name="connsiteY4948" fmla="*/ 1694398 h 6857076"/>
              <a:gd name="connsiteX4949" fmla="*/ 1263707 w 6285685"/>
              <a:gd name="connsiteY4949" fmla="*/ 1574810 h 6857076"/>
              <a:gd name="connsiteX4950" fmla="*/ 1358758 w 6285685"/>
              <a:gd name="connsiteY4950" fmla="*/ 1380375 h 6857076"/>
              <a:gd name="connsiteX4951" fmla="*/ 1273644 w 6285685"/>
              <a:gd name="connsiteY4951" fmla="*/ 1024090 h 6857076"/>
              <a:gd name="connsiteX4952" fmla="*/ 1296195 w 6285685"/>
              <a:gd name="connsiteY4952" fmla="*/ 936923 h 6857076"/>
              <a:gd name="connsiteX4953" fmla="*/ 1526304 w 6285685"/>
              <a:gd name="connsiteY4953" fmla="*/ 849659 h 6857076"/>
              <a:gd name="connsiteX4954" fmla="*/ 1523872 w 6285685"/>
              <a:gd name="connsiteY4954" fmla="*/ 1318050 h 6857076"/>
              <a:gd name="connsiteX4955" fmla="*/ 1894187 w 6285685"/>
              <a:gd name="connsiteY4955" fmla="*/ 1455221 h 6857076"/>
              <a:gd name="connsiteX4956" fmla="*/ 1906779 w 6285685"/>
              <a:gd name="connsiteY4956" fmla="*/ 1457659 h 6857076"/>
              <a:gd name="connsiteX4957" fmla="*/ 1891695 w 6285685"/>
              <a:gd name="connsiteY4957" fmla="*/ 1497525 h 6857076"/>
              <a:gd name="connsiteX4958" fmla="*/ 1826688 w 6285685"/>
              <a:gd name="connsiteY4958" fmla="*/ 1547345 h 6857076"/>
              <a:gd name="connsiteX4959" fmla="*/ 1568848 w 6285685"/>
              <a:gd name="connsiteY4959" fmla="*/ 1818901 h 6857076"/>
              <a:gd name="connsiteX4960" fmla="*/ 1646501 w 6285685"/>
              <a:gd name="connsiteY4960" fmla="*/ 1946005 h 6857076"/>
              <a:gd name="connsiteX4961" fmla="*/ 2021839 w 6285685"/>
              <a:gd name="connsiteY4961" fmla="*/ 1903614 h 6857076"/>
              <a:gd name="connsiteX4962" fmla="*/ 1799109 w 6285685"/>
              <a:gd name="connsiteY4962" fmla="*/ 1943507 h 6857076"/>
              <a:gd name="connsiteX4963" fmla="*/ 1551385 w 6285685"/>
              <a:gd name="connsiteY4963" fmla="*/ 2003329 h 6857076"/>
              <a:gd name="connsiteX4964" fmla="*/ 1443840 w 6285685"/>
              <a:gd name="connsiteY4964" fmla="*/ 1911145 h 6857076"/>
              <a:gd name="connsiteX4965" fmla="*/ 1543924 w 6285685"/>
              <a:gd name="connsiteY4965" fmla="*/ 2112916 h 6857076"/>
              <a:gd name="connsiteX4966" fmla="*/ 1759009 w 6285685"/>
              <a:gd name="connsiteY4966" fmla="*/ 2102930 h 6857076"/>
              <a:gd name="connsiteX4967" fmla="*/ 2004322 w 6285685"/>
              <a:gd name="connsiteY4967" fmla="*/ 1978427 h 6857076"/>
              <a:gd name="connsiteX4968" fmla="*/ 1916716 w 6285685"/>
              <a:gd name="connsiteY4968" fmla="*/ 2225049 h 6857076"/>
              <a:gd name="connsiteX4969" fmla="*/ 1991774 w 6285685"/>
              <a:gd name="connsiteY4969" fmla="*/ 2068130 h 6857076"/>
              <a:gd name="connsiteX4970" fmla="*/ 2194452 w 6285685"/>
              <a:gd name="connsiteY4970" fmla="*/ 2043163 h 6857076"/>
              <a:gd name="connsiteX4971" fmla="*/ 2279452 w 6285685"/>
              <a:gd name="connsiteY4971" fmla="*/ 2078115 h 6857076"/>
              <a:gd name="connsiteX4972" fmla="*/ 2347011 w 6285685"/>
              <a:gd name="connsiteY4972" fmla="*/ 2048196 h 6857076"/>
              <a:gd name="connsiteX4973" fmla="*/ 2562155 w 6285685"/>
              <a:gd name="connsiteY4973" fmla="*/ 2396955 h 6857076"/>
              <a:gd name="connsiteX4974" fmla="*/ 2504772 w 6285685"/>
              <a:gd name="connsiteY4974" fmla="*/ 2685996 h 6857076"/>
              <a:gd name="connsiteX4975" fmla="*/ 2276976 w 6285685"/>
              <a:gd name="connsiteY4975" fmla="*/ 2705951 h 6857076"/>
              <a:gd name="connsiteX4976" fmla="*/ 2502122 w 6285685"/>
              <a:gd name="connsiteY4976" fmla="*/ 2870374 h 6857076"/>
              <a:gd name="connsiteX4977" fmla="*/ 2372092 w 6285685"/>
              <a:gd name="connsiteY4977" fmla="*/ 2950157 h 6857076"/>
              <a:gd name="connsiteX4978" fmla="*/ 2151913 w 6285685"/>
              <a:gd name="connsiteY4978" fmla="*/ 2877835 h 6857076"/>
              <a:gd name="connsiteX4979" fmla="*/ 2158869 w 6285685"/>
              <a:gd name="connsiteY4979" fmla="*/ 3156456 h 6857076"/>
              <a:gd name="connsiteX4980" fmla="*/ 2158869 w 6285685"/>
              <a:gd name="connsiteY4980" fmla="*/ 3284890 h 6857076"/>
              <a:gd name="connsiteX4981" fmla="*/ 1829099 w 6285685"/>
              <a:gd name="connsiteY4981" fmla="*/ 3184306 h 6857076"/>
              <a:gd name="connsiteX4982" fmla="*/ 1879108 w 6285685"/>
              <a:gd name="connsiteY4982" fmla="*/ 2967554 h 6857076"/>
              <a:gd name="connsiteX4983" fmla="*/ 1909158 w 6285685"/>
              <a:gd name="connsiteY4983" fmla="*/ 2668555 h 6857076"/>
              <a:gd name="connsiteX4984" fmla="*/ 1406172 w 6285685"/>
              <a:gd name="connsiteY4984" fmla="*/ 2127832 h 6857076"/>
              <a:gd name="connsiteX4985" fmla="*/ 1373685 w 6285685"/>
              <a:gd name="connsiteY4985" fmla="*/ 2197650 h 6857076"/>
              <a:gd name="connsiteX4986" fmla="*/ 1108444 w 6285685"/>
              <a:gd name="connsiteY4986" fmla="*/ 1823919 h 6857076"/>
              <a:gd name="connsiteX4987" fmla="*/ 1053374 w 6285685"/>
              <a:gd name="connsiteY4987" fmla="*/ 1866223 h 6857076"/>
              <a:gd name="connsiteX4988" fmla="*/ 505299 w 6285685"/>
              <a:gd name="connsiteY4988" fmla="*/ 969286 h 6857076"/>
              <a:gd name="connsiteX4989" fmla="*/ 385285 w 6285685"/>
              <a:gd name="connsiteY4989" fmla="*/ 1452663 h 6857076"/>
              <a:gd name="connsiteX4990" fmla="*/ 685491 w 6285685"/>
              <a:gd name="connsiteY4990" fmla="*/ 1923574 h 6857076"/>
              <a:gd name="connsiteX4991" fmla="*/ 222709 w 6285685"/>
              <a:gd name="connsiteY4991" fmla="*/ 1499964 h 6857076"/>
              <a:gd name="connsiteX4992" fmla="*/ 417923 w 6285685"/>
              <a:gd name="connsiteY4992" fmla="*/ 2117835 h 6857076"/>
              <a:gd name="connsiteX4993" fmla="*/ 72645 w 6285685"/>
              <a:gd name="connsiteY4993" fmla="*/ 2043103 h 6857076"/>
              <a:gd name="connsiteX4994" fmla="*/ 312814 w 6285685"/>
              <a:gd name="connsiteY4994" fmla="*/ 2449202 h 6857076"/>
              <a:gd name="connsiteX4995" fmla="*/ 0 w 6285685"/>
              <a:gd name="connsiteY4995" fmla="*/ 2441790 h 6857076"/>
              <a:gd name="connsiteX4996" fmla="*/ 345239 w 6285685"/>
              <a:gd name="connsiteY4996" fmla="*/ 2798140 h 6857076"/>
              <a:gd name="connsiteX4997" fmla="*/ 14965 w 6285685"/>
              <a:gd name="connsiteY4997" fmla="*/ 2847965 h 6857076"/>
              <a:gd name="connsiteX4998" fmla="*/ 377878 w 6285685"/>
              <a:gd name="connsiteY4998" fmla="*/ 3136952 h 6857076"/>
              <a:gd name="connsiteX4999" fmla="*/ 247632 w 6285685"/>
              <a:gd name="connsiteY4999" fmla="*/ 3168163 h 6857076"/>
              <a:gd name="connsiteX5000" fmla="*/ 222376 w 6285685"/>
              <a:gd name="connsiteY5000" fmla="*/ 3177888 h 6857076"/>
              <a:gd name="connsiteX5001" fmla="*/ 221716 w 6285685"/>
              <a:gd name="connsiteY5001" fmla="*/ 3178279 h 6857076"/>
              <a:gd name="connsiteX5002" fmla="*/ 77495 w 6285685"/>
              <a:gd name="connsiteY5002" fmla="*/ 3283934 h 6857076"/>
              <a:gd name="connsiteX5003" fmla="*/ 407927 w 6285685"/>
              <a:gd name="connsiteY5003" fmla="*/ 3440979 h 6857076"/>
              <a:gd name="connsiteX5004" fmla="*/ 205211 w 6285685"/>
              <a:gd name="connsiteY5004" fmla="*/ 3635251 h 6857076"/>
              <a:gd name="connsiteX5005" fmla="*/ 668088 w 6285685"/>
              <a:gd name="connsiteY5005" fmla="*/ 3660217 h 6857076"/>
              <a:gd name="connsiteX5006" fmla="*/ 385323 w 6285685"/>
              <a:gd name="connsiteY5006" fmla="*/ 3971700 h 6857076"/>
              <a:gd name="connsiteX5007" fmla="*/ 628102 w 6285685"/>
              <a:gd name="connsiteY5007" fmla="*/ 4014064 h 6857076"/>
              <a:gd name="connsiteX5008" fmla="*/ 753202 w 6285685"/>
              <a:gd name="connsiteY5008" fmla="*/ 3943524 h 6857076"/>
              <a:gd name="connsiteX5009" fmla="*/ 753653 w 6285685"/>
              <a:gd name="connsiteY5009" fmla="*/ 3945006 h 6857076"/>
              <a:gd name="connsiteX5010" fmla="*/ 946822 w 6285685"/>
              <a:gd name="connsiteY5010" fmla="*/ 3799349 h 6857076"/>
              <a:gd name="connsiteX5011" fmla="*/ 673170 w 6285685"/>
              <a:gd name="connsiteY5011" fmla="*/ 4024001 h 6857076"/>
              <a:gd name="connsiteX5012" fmla="*/ 648035 w 6285685"/>
              <a:gd name="connsiteY5012" fmla="*/ 4253247 h 6857076"/>
              <a:gd name="connsiteX5013" fmla="*/ 835514 w 6285685"/>
              <a:gd name="connsiteY5013" fmla="*/ 4264563 h 6857076"/>
              <a:gd name="connsiteX5014" fmla="*/ 836567 w 6285685"/>
              <a:gd name="connsiteY5014" fmla="*/ 4268478 h 6857076"/>
              <a:gd name="connsiteX5015" fmla="*/ 885768 w 6285685"/>
              <a:gd name="connsiteY5015" fmla="*/ 4243310 h 6857076"/>
              <a:gd name="connsiteX5016" fmla="*/ 1252272 w 6285685"/>
              <a:gd name="connsiteY5016" fmla="*/ 3808471 h 6857076"/>
              <a:gd name="connsiteX5017" fmla="*/ 1216043 w 6285685"/>
              <a:gd name="connsiteY5017" fmla="*/ 3862602 h 6857076"/>
              <a:gd name="connsiteX5018" fmla="*/ 955879 w 6285685"/>
              <a:gd name="connsiteY5018" fmla="*/ 4223350 h 6857076"/>
              <a:gd name="connsiteX5019" fmla="*/ 998401 w 6285685"/>
              <a:gd name="connsiteY5019" fmla="*/ 4460051 h 6857076"/>
              <a:gd name="connsiteX5020" fmla="*/ 1213551 w 6285685"/>
              <a:gd name="connsiteY5020" fmla="*/ 4395300 h 6857076"/>
              <a:gd name="connsiteX5021" fmla="*/ 1468687 w 6285685"/>
              <a:gd name="connsiteY5021" fmla="*/ 3944246 h 6857076"/>
              <a:gd name="connsiteX5022" fmla="*/ 1278672 w 6285685"/>
              <a:gd name="connsiteY5022" fmla="*/ 4362834 h 6857076"/>
              <a:gd name="connsiteX5023" fmla="*/ 1373685 w 6285685"/>
              <a:gd name="connsiteY5023" fmla="*/ 4569584 h 6857076"/>
              <a:gd name="connsiteX5024" fmla="*/ 1576406 w 6285685"/>
              <a:gd name="connsiteY5024" fmla="*/ 4455083 h 6857076"/>
              <a:gd name="connsiteX5025" fmla="*/ 1696440 w 6285685"/>
              <a:gd name="connsiteY5025" fmla="*/ 4066370 h 6857076"/>
              <a:gd name="connsiteX5026" fmla="*/ 1656438 w 6285685"/>
              <a:gd name="connsiteY5026" fmla="*/ 4347869 h 6857076"/>
              <a:gd name="connsiteX5027" fmla="*/ 1799109 w 6285685"/>
              <a:gd name="connsiteY5027" fmla="*/ 4517321 h 6857076"/>
              <a:gd name="connsiteX5028" fmla="*/ 1961725 w 6285685"/>
              <a:gd name="connsiteY5028" fmla="*/ 4385265 h 6857076"/>
              <a:gd name="connsiteX5029" fmla="*/ 1979242 w 6285685"/>
              <a:gd name="connsiteY5029" fmla="*/ 4083714 h 6857076"/>
              <a:gd name="connsiteX5030" fmla="*/ 2016817 w 6285685"/>
              <a:gd name="connsiteY5030" fmla="*/ 4113606 h 6857076"/>
              <a:gd name="connsiteX5031" fmla="*/ 2151913 w 6285685"/>
              <a:gd name="connsiteY5031" fmla="*/ 4021471 h 6857076"/>
              <a:gd name="connsiteX5032" fmla="*/ 2158869 w 6285685"/>
              <a:gd name="connsiteY5032" fmla="*/ 4024338 h 6857076"/>
              <a:gd name="connsiteX5033" fmla="*/ 2158869 w 6285685"/>
              <a:gd name="connsiteY5033" fmla="*/ 4495129 h 6857076"/>
              <a:gd name="connsiteX5034" fmla="*/ 2132740 w 6285685"/>
              <a:gd name="connsiteY5034" fmla="*/ 4506276 h 6857076"/>
              <a:gd name="connsiteX5035" fmla="*/ 2069932 w 6285685"/>
              <a:gd name="connsiteY5035" fmla="*/ 4552062 h 6857076"/>
              <a:gd name="connsiteX5036" fmla="*/ 2014265 w 6285685"/>
              <a:gd name="connsiteY5036" fmla="*/ 4604759 h 6857076"/>
              <a:gd name="connsiteX5037" fmla="*/ 1913735 w 6285685"/>
              <a:gd name="connsiteY5037" fmla="*/ 4652711 h 6857076"/>
              <a:gd name="connsiteX5038" fmla="*/ 1858214 w 6285685"/>
              <a:gd name="connsiteY5038" fmla="*/ 4708112 h 6857076"/>
              <a:gd name="connsiteX5039" fmla="*/ 1856015 w 6285685"/>
              <a:gd name="connsiteY5039" fmla="*/ 4792743 h 6857076"/>
              <a:gd name="connsiteX5040" fmla="*/ 1872305 w 6285685"/>
              <a:gd name="connsiteY5040" fmla="*/ 4844110 h 6857076"/>
              <a:gd name="connsiteX5041" fmla="*/ 1904005 w 6285685"/>
              <a:gd name="connsiteY5041" fmla="*/ 4874545 h 6857076"/>
              <a:gd name="connsiteX5042" fmla="*/ 1851763 w 6285685"/>
              <a:gd name="connsiteY5042" fmla="*/ 4978566 h 6857076"/>
              <a:gd name="connsiteX5043" fmla="*/ 1907556 w 6285685"/>
              <a:gd name="connsiteY5043" fmla="*/ 5083494 h 6857076"/>
              <a:gd name="connsiteX5044" fmla="*/ 1966655 w 6285685"/>
              <a:gd name="connsiteY5044" fmla="*/ 5093007 h 6857076"/>
              <a:gd name="connsiteX5045" fmla="*/ 1966090 w 6285685"/>
              <a:gd name="connsiteY5045" fmla="*/ 5174929 h 6857076"/>
              <a:gd name="connsiteX5046" fmla="*/ 2030126 w 6285685"/>
              <a:gd name="connsiteY5046" fmla="*/ 5248276 h 6857076"/>
              <a:gd name="connsiteX5047" fmla="*/ 2204779 w 6285685"/>
              <a:gd name="connsiteY5047" fmla="*/ 5251143 h 6857076"/>
              <a:gd name="connsiteX5048" fmla="*/ 2280559 w 6285685"/>
              <a:gd name="connsiteY5048" fmla="*/ 5255954 h 6857076"/>
              <a:gd name="connsiteX5049" fmla="*/ 2334641 w 6285685"/>
              <a:gd name="connsiteY5049" fmla="*/ 5230721 h 6857076"/>
              <a:gd name="connsiteX5050" fmla="*/ 2358723 w 6285685"/>
              <a:gd name="connsiteY5050" fmla="*/ 5178067 h 6857076"/>
              <a:gd name="connsiteX5051" fmla="*/ 2361096 w 6285685"/>
              <a:gd name="connsiteY5051" fmla="*/ 5172377 h 6857076"/>
              <a:gd name="connsiteX5052" fmla="*/ 2352544 w 6285685"/>
              <a:gd name="connsiteY5052" fmla="*/ 5160121 h 6857076"/>
              <a:gd name="connsiteX5053" fmla="*/ 2355465 w 6285685"/>
              <a:gd name="connsiteY5053" fmla="*/ 5156809 h 6857076"/>
              <a:gd name="connsiteX5054" fmla="*/ 2447872 w 6285685"/>
              <a:gd name="connsiteY5054" fmla="*/ 5248488 h 6857076"/>
              <a:gd name="connsiteX5055" fmla="*/ 2764388 w 6285685"/>
              <a:gd name="connsiteY5055" fmla="*/ 5424195 h 6857076"/>
              <a:gd name="connsiteX5056" fmla="*/ 2622194 w 6285685"/>
              <a:gd name="connsiteY5056" fmla="*/ 5633660 h 6857076"/>
              <a:gd name="connsiteX5057" fmla="*/ 2820001 w 6285685"/>
              <a:gd name="connsiteY5057" fmla="*/ 5553894 h 6857076"/>
              <a:gd name="connsiteX5058" fmla="*/ 2469635 w 6285685"/>
              <a:gd name="connsiteY5058" fmla="*/ 5725806 h 6857076"/>
              <a:gd name="connsiteX5059" fmla="*/ 2184395 w 6285685"/>
              <a:gd name="connsiteY5059" fmla="*/ 5905211 h 6857076"/>
              <a:gd name="connsiteX5060" fmla="*/ 2144355 w 6285685"/>
              <a:gd name="connsiteY5060" fmla="*/ 5765661 h 6857076"/>
              <a:gd name="connsiteX5061" fmla="*/ 1964222 w 6285685"/>
              <a:gd name="connsiteY5061" fmla="*/ 5872794 h 6857076"/>
              <a:gd name="connsiteX5062" fmla="*/ 2016817 w 6285685"/>
              <a:gd name="connsiteY5062" fmla="*/ 6074679 h 6857076"/>
              <a:gd name="connsiteX5063" fmla="*/ 1904184 w 6285685"/>
              <a:gd name="connsiteY5063" fmla="*/ 6321361 h 6857076"/>
              <a:gd name="connsiteX5064" fmla="*/ 1991774 w 6285685"/>
              <a:gd name="connsiteY5064" fmla="*/ 6545562 h 6857076"/>
              <a:gd name="connsiteX5065" fmla="*/ 2099341 w 6285685"/>
              <a:gd name="connsiteY5065" fmla="*/ 6440981 h 6857076"/>
              <a:gd name="connsiteX5066" fmla="*/ 2131801 w 6285685"/>
              <a:gd name="connsiteY5066" fmla="*/ 6346229 h 6857076"/>
              <a:gd name="connsiteX5067" fmla="*/ 2269569 w 6285685"/>
              <a:gd name="connsiteY5067" fmla="*/ 6583029 h 6857076"/>
              <a:gd name="connsiteX5068" fmla="*/ 2534821 w 6285685"/>
              <a:gd name="connsiteY5068" fmla="*/ 6543119 h 6857076"/>
              <a:gd name="connsiteX5069" fmla="*/ 2807534 w 6285685"/>
              <a:gd name="connsiteY5069" fmla="*/ 6722578 h 6857076"/>
              <a:gd name="connsiteX5070" fmla="*/ 2957601 w 6285685"/>
              <a:gd name="connsiteY5070" fmla="*/ 6675174 h 6857076"/>
              <a:gd name="connsiteX5071" fmla="*/ 3135295 w 6285685"/>
              <a:gd name="connsiteY5071" fmla="*/ 6857077 h 6857076"/>
              <a:gd name="connsiteX5072" fmla="*/ 3315422 w 6285685"/>
              <a:gd name="connsiteY5072" fmla="*/ 6675174 h 6857076"/>
              <a:gd name="connsiteX5073" fmla="*/ 3465565 w 6285685"/>
              <a:gd name="connsiteY5073" fmla="*/ 6722578 h 6857076"/>
              <a:gd name="connsiteX5074" fmla="*/ 3738370 w 6285685"/>
              <a:gd name="connsiteY5074" fmla="*/ 6543119 h 6857076"/>
              <a:gd name="connsiteX5075" fmla="*/ 4003682 w 6285685"/>
              <a:gd name="connsiteY5075" fmla="*/ 6583029 h 6857076"/>
              <a:gd name="connsiteX5076" fmla="*/ 4141216 w 6285685"/>
              <a:gd name="connsiteY5076" fmla="*/ 6346229 h 6857076"/>
              <a:gd name="connsiteX5077" fmla="*/ 4176348 w 6285685"/>
              <a:gd name="connsiteY5077" fmla="*/ 6440981 h 6857076"/>
              <a:gd name="connsiteX5078" fmla="*/ 4281461 w 6285685"/>
              <a:gd name="connsiteY5078" fmla="*/ 6545562 h 6857076"/>
              <a:gd name="connsiteX5079" fmla="*/ 4368953 w 6285685"/>
              <a:gd name="connsiteY5079" fmla="*/ 6321361 h 6857076"/>
              <a:gd name="connsiteX5080" fmla="*/ 4258813 w 6285685"/>
              <a:gd name="connsiteY5080" fmla="*/ 6074679 h 6857076"/>
              <a:gd name="connsiteX5081" fmla="*/ 4308974 w 6285685"/>
              <a:gd name="connsiteY5081" fmla="*/ 5872794 h 6857076"/>
              <a:gd name="connsiteX5082" fmla="*/ 4128684 w 6285685"/>
              <a:gd name="connsiteY5082" fmla="*/ 5765661 h 6857076"/>
              <a:gd name="connsiteX5083" fmla="*/ 4088796 w 6285685"/>
              <a:gd name="connsiteY5083" fmla="*/ 5905211 h 6857076"/>
              <a:gd name="connsiteX5084" fmla="*/ 3803383 w 6285685"/>
              <a:gd name="connsiteY5084" fmla="*/ 5725806 h 6857076"/>
              <a:gd name="connsiteX5085" fmla="*/ 3453190 w 6285685"/>
              <a:gd name="connsiteY5085" fmla="*/ 5553894 h 6857076"/>
              <a:gd name="connsiteX5086" fmla="*/ 3650704 w 6285685"/>
              <a:gd name="connsiteY5086" fmla="*/ 5633660 h 6857076"/>
              <a:gd name="connsiteX5087" fmla="*/ 3513501 w 6285685"/>
              <a:gd name="connsiteY5087" fmla="*/ 5426807 h 6857076"/>
              <a:gd name="connsiteX5088" fmla="*/ 3838026 w 6285685"/>
              <a:gd name="connsiteY5088" fmla="*/ 5248488 h 6857076"/>
              <a:gd name="connsiteX5089" fmla="*/ 3931811 w 6285685"/>
              <a:gd name="connsiteY5089" fmla="*/ 5155267 h 6857076"/>
              <a:gd name="connsiteX5090" fmla="*/ 3936058 w 6285685"/>
              <a:gd name="connsiteY5090" fmla="*/ 5160121 h 6857076"/>
              <a:gd name="connsiteX5091" fmla="*/ 3927565 w 6285685"/>
              <a:gd name="connsiteY5091" fmla="*/ 5172377 h 6857076"/>
              <a:gd name="connsiteX5092" fmla="*/ 3929829 w 6285685"/>
              <a:gd name="connsiteY5092" fmla="*/ 5178067 h 6857076"/>
              <a:gd name="connsiteX5093" fmla="*/ 3953971 w 6285685"/>
              <a:gd name="connsiteY5093" fmla="*/ 5230721 h 6857076"/>
              <a:gd name="connsiteX5094" fmla="*/ 4008102 w 6285685"/>
              <a:gd name="connsiteY5094" fmla="*/ 5255954 h 6857076"/>
              <a:gd name="connsiteX5095" fmla="*/ 4083882 w 6285685"/>
              <a:gd name="connsiteY5095" fmla="*/ 5251143 h 6857076"/>
              <a:gd name="connsiteX5096" fmla="*/ 4258481 w 6285685"/>
              <a:gd name="connsiteY5096" fmla="*/ 5248276 h 6857076"/>
              <a:gd name="connsiteX5097" fmla="*/ 4322495 w 6285685"/>
              <a:gd name="connsiteY5097" fmla="*/ 5174929 h 6857076"/>
              <a:gd name="connsiteX5098" fmla="*/ 4322012 w 6285685"/>
              <a:gd name="connsiteY5098" fmla="*/ 5093007 h 6857076"/>
              <a:gd name="connsiteX5099" fmla="*/ 4381051 w 6285685"/>
              <a:gd name="connsiteY5099" fmla="*/ 5083494 h 6857076"/>
              <a:gd name="connsiteX5100" fmla="*/ 4436724 w 6285685"/>
              <a:gd name="connsiteY5100" fmla="*/ 4978566 h 6857076"/>
              <a:gd name="connsiteX5101" fmla="*/ 4384581 w 6285685"/>
              <a:gd name="connsiteY5101" fmla="*/ 4874545 h 6857076"/>
              <a:gd name="connsiteX5102" fmla="*/ 4416302 w 6285685"/>
              <a:gd name="connsiteY5102" fmla="*/ 4844110 h 6857076"/>
              <a:gd name="connsiteX5103" fmla="*/ 4432538 w 6285685"/>
              <a:gd name="connsiteY5103" fmla="*/ 4792743 h 6857076"/>
              <a:gd name="connsiteX5104" fmla="*/ 4430371 w 6285685"/>
              <a:gd name="connsiteY5104" fmla="*/ 4708112 h 6857076"/>
              <a:gd name="connsiteX5105" fmla="*/ 4374817 w 6285685"/>
              <a:gd name="connsiteY5105" fmla="*/ 4652711 h 6857076"/>
              <a:gd name="connsiteX5106" fmla="*/ 4274288 w 6285685"/>
              <a:gd name="connsiteY5106" fmla="*/ 4604759 h 6857076"/>
              <a:gd name="connsiteX5107" fmla="*/ 4218653 w 6285685"/>
              <a:gd name="connsiteY5107" fmla="*/ 4552062 h 6857076"/>
              <a:gd name="connsiteX5108" fmla="*/ 4155693 w 6285685"/>
              <a:gd name="connsiteY5108" fmla="*/ 4506276 h 6857076"/>
              <a:gd name="connsiteX5109" fmla="*/ 4126909 w 6285685"/>
              <a:gd name="connsiteY5109" fmla="*/ 4494075 h 6857076"/>
              <a:gd name="connsiteX5110" fmla="*/ 4126909 w 6285685"/>
              <a:gd name="connsiteY5110" fmla="*/ 4019250 h 6857076"/>
              <a:gd name="connsiteX5111" fmla="*/ 4133712 w 6285685"/>
              <a:gd name="connsiteY5111" fmla="*/ 4016540 h 6857076"/>
              <a:gd name="connsiteX5112" fmla="*/ 4271345 w 6285685"/>
              <a:gd name="connsiteY5112" fmla="*/ 4108794 h 6857076"/>
              <a:gd name="connsiteX5113" fmla="*/ 4306325 w 6285685"/>
              <a:gd name="connsiteY5113" fmla="*/ 4078914 h 6857076"/>
              <a:gd name="connsiteX5114" fmla="*/ 4323825 w 6285685"/>
              <a:gd name="connsiteY5114" fmla="*/ 4380335 h 6857076"/>
              <a:gd name="connsiteX5115" fmla="*/ 4481527 w 6285685"/>
              <a:gd name="connsiteY5115" fmla="*/ 4512353 h 6857076"/>
              <a:gd name="connsiteX5116" fmla="*/ 4626696 w 6285685"/>
              <a:gd name="connsiteY5116" fmla="*/ 4342998 h 6857076"/>
              <a:gd name="connsiteX5117" fmla="*/ 4586650 w 6285685"/>
              <a:gd name="connsiteY5117" fmla="*/ 4061402 h 6857076"/>
              <a:gd name="connsiteX5118" fmla="*/ 4706727 w 6285685"/>
              <a:gd name="connsiteY5118" fmla="*/ 4450093 h 6857076"/>
              <a:gd name="connsiteX5119" fmla="*/ 4909503 w 6285685"/>
              <a:gd name="connsiteY5119" fmla="*/ 4564670 h 6857076"/>
              <a:gd name="connsiteX5120" fmla="*/ 5004581 w 6285685"/>
              <a:gd name="connsiteY5120" fmla="*/ 4357904 h 6857076"/>
              <a:gd name="connsiteX5121" fmla="*/ 4814446 w 6285685"/>
              <a:gd name="connsiteY5121" fmla="*/ 3939316 h 6857076"/>
              <a:gd name="connsiteX5122" fmla="*/ 5069642 w 6285685"/>
              <a:gd name="connsiteY5122" fmla="*/ 4390331 h 6857076"/>
              <a:gd name="connsiteX5123" fmla="*/ 5284732 w 6285685"/>
              <a:gd name="connsiteY5123" fmla="*/ 4455121 h 6857076"/>
              <a:gd name="connsiteX5124" fmla="*/ 5322394 w 6285685"/>
              <a:gd name="connsiteY5124" fmla="*/ 4218327 h 6857076"/>
              <a:gd name="connsiteX5125" fmla="*/ 5029537 w 6285685"/>
              <a:gd name="connsiteY5125" fmla="*/ 3799799 h 6857076"/>
              <a:gd name="connsiteX5126" fmla="*/ 5399896 w 6285685"/>
              <a:gd name="connsiteY5126" fmla="*/ 4238320 h 6857076"/>
              <a:gd name="connsiteX5127" fmla="*/ 5637569 w 6285685"/>
              <a:gd name="connsiteY5127" fmla="*/ 4253247 h 6857076"/>
              <a:gd name="connsiteX5128" fmla="*/ 5612646 w 6285685"/>
              <a:gd name="connsiteY5128" fmla="*/ 4024061 h 6857076"/>
              <a:gd name="connsiteX5129" fmla="*/ 5332391 w 6285685"/>
              <a:gd name="connsiteY5129" fmla="*/ 3792295 h 6857076"/>
              <a:gd name="connsiteX5130" fmla="*/ 5657660 w 6285685"/>
              <a:gd name="connsiteY5130" fmla="*/ 4014064 h 6857076"/>
              <a:gd name="connsiteX5131" fmla="*/ 5900323 w 6285685"/>
              <a:gd name="connsiteY5131" fmla="*/ 3971700 h 6857076"/>
              <a:gd name="connsiteX5132" fmla="*/ 5617641 w 6285685"/>
              <a:gd name="connsiteY5132" fmla="*/ 3660277 h 6857076"/>
              <a:gd name="connsiteX5133" fmla="*/ 6080542 w 6285685"/>
              <a:gd name="connsiteY5133" fmla="*/ 3635310 h 6857076"/>
              <a:gd name="connsiteX5134" fmla="*/ 5877789 w 6285685"/>
              <a:gd name="connsiteY5134" fmla="*/ 3440979 h 6857076"/>
              <a:gd name="connsiteX5135" fmla="*/ 6208146 w 6285685"/>
              <a:gd name="connsiteY5135" fmla="*/ 3283994 h 6857076"/>
              <a:gd name="connsiteX5136" fmla="*/ 5902821 w 6285685"/>
              <a:gd name="connsiteY5136" fmla="*/ 3137011 h 6857076"/>
              <a:gd name="connsiteX5137" fmla="*/ 6270699 w 6285685"/>
              <a:gd name="connsiteY5137" fmla="*/ 2847965 h 685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</a:cxnLst>
            <a:rect l="l" t="t" r="r" b="b"/>
            <a:pathLst>
              <a:path w="6285685" h="6857076">
                <a:moveTo>
                  <a:pt x="4108729" y="1633252"/>
                </a:moveTo>
                <a:cubicBezTo>
                  <a:pt x="4086146" y="1610821"/>
                  <a:pt x="4063661" y="1603355"/>
                  <a:pt x="4053605" y="1603355"/>
                </a:cubicBezTo>
                <a:cubicBezTo>
                  <a:pt x="4041132" y="1605912"/>
                  <a:pt x="4096202" y="1633252"/>
                  <a:pt x="4108729" y="1633252"/>
                </a:cubicBezTo>
                <a:moveTo>
                  <a:pt x="4381561" y="1538570"/>
                </a:moveTo>
                <a:cubicBezTo>
                  <a:pt x="4333876" y="1643243"/>
                  <a:pt x="4278865" y="1735432"/>
                  <a:pt x="4211366" y="1797692"/>
                </a:cubicBezTo>
                <a:cubicBezTo>
                  <a:pt x="4161383" y="1847501"/>
                  <a:pt x="4056102" y="1909815"/>
                  <a:pt x="3988657" y="1942307"/>
                </a:cubicBezTo>
                <a:cubicBezTo>
                  <a:pt x="3911161" y="1984612"/>
                  <a:pt x="3791008" y="2071827"/>
                  <a:pt x="3746048" y="2144078"/>
                </a:cubicBezTo>
                <a:cubicBezTo>
                  <a:pt x="3703358" y="2216280"/>
                  <a:pt x="3668378" y="2320942"/>
                  <a:pt x="3675899" y="2425625"/>
                </a:cubicBezTo>
                <a:cubicBezTo>
                  <a:pt x="3718480" y="2281108"/>
                  <a:pt x="3838574" y="2081770"/>
                  <a:pt x="3968702" y="1999571"/>
                </a:cubicBezTo>
                <a:cubicBezTo>
                  <a:pt x="4091234" y="1929808"/>
                  <a:pt x="4201310" y="1855021"/>
                  <a:pt x="4271405" y="1765368"/>
                </a:cubicBezTo>
                <a:cubicBezTo>
                  <a:pt x="4321403" y="1700572"/>
                  <a:pt x="4383918" y="1638269"/>
                  <a:pt x="4424018" y="1568554"/>
                </a:cubicBezTo>
                <a:cubicBezTo>
                  <a:pt x="4451597" y="1533537"/>
                  <a:pt x="4391498" y="1511106"/>
                  <a:pt x="4381561" y="1538570"/>
                </a:cubicBezTo>
                <a:close/>
                <a:moveTo>
                  <a:pt x="4203748" y="1645719"/>
                </a:moveTo>
                <a:cubicBezTo>
                  <a:pt x="4203748" y="1645719"/>
                  <a:pt x="4226271" y="1635728"/>
                  <a:pt x="4236387" y="1613308"/>
                </a:cubicBezTo>
                <a:cubicBezTo>
                  <a:pt x="4238820" y="1598381"/>
                  <a:pt x="4233797" y="1588330"/>
                  <a:pt x="4233797" y="1588330"/>
                </a:cubicBezTo>
                <a:cubicBezTo>
                  <a:pt x="4218767" y="1608323"/>
                  <a:pt x="4211366" y="1620752"/>
                  <a:pt x="4203748" y="1645719"/>
                </a:cubicBezTo>
                <a:close/>
                <a:moveTo>
                  <a:pt x="4081238" y="1598381"/>
                </a:moveTo>
                <a:cubicBezTo>
                  <a:pt x="4103766" y="1608323"/>
                  <a:pt x="4141216" y="1623310"/>
                  <a:pt x="4161383" y="1638215"/>
                </a:cubicBezTo>
                <a:cubicBezTo>
                  <a:pt x="4148894" y="1615838"/>
                  <a:pt x="4151327" y="1598381"/>
                  <a:pt x="4163854" y="1583476"/>
                </a:cubicBezTo>
                <a:cubicBezTo>
                  <a:pt x="4138719" y="1588390"/>
                  <a:pt x="4106259" y="1598381"/>
                  <a:pt x="4081238" y="1598381"/>
                </a:cubicBezTo>
                <a:close/>
                <a:moveTo>
                  <a:pt x="4251471" y="1583481"/>
                </a:moveTo>
                <a:cubicBezTo>
                  <a:pt x="4256380" y="1628343"/>
                  <a:pt x="4241355" y="1650715"/>
                  <a:pt x="4193903" y="1660646"/>
                </a:cubicBezTo>
                <a:cubicBezTo>
                  <a:pt x="4203808" y="1663117"/>
                  <a:pt x="4216274" y="1680639"/>
                  <a:pt x="4223893" y="1688105"/>
                </a:cubicBezTo>
                <a:cubicBezTo>
                  <a:pt x="4248816" y="1665614"/>
                  <a:pt x="4278865" y="1610821"/>
                  <a:pt x="4276373" y="1583422"/>
                </a:cubicBezTo>
                <a:cubicBezTo>
                  <a:pt x="4271405" y="1578388"/>
                  <a:pt x="4256380" y="1583481"/>
                  <a:pt x="4251471" y="1583481"/>
                </a:cubicBezTo>
                <a:close/>
                <a:moveTo>
                  <a:pt x="3958103" y="1447217"/>
                </a:moveTo>
                <a:cubicBezTo>
                  <a:pt x="3944848" y="1447217"/>
                  <a:pt x="3934076" y="1447549"/>
                  <a:pt x="3925952" y="1448749"/>
                </a:cubicBezTo>
                <a:lnTo>
                  <a:pt x="3925952" y="1458870"/>
                </a:lnTo>
                <a:cubicBezTo>
                  <a:pt x="3958489" y="1456432"/>
                  <a:pt x="4035990" y="1461569"/>
                  <a:pt x="4123596" y="1461569"/>
                </a:cubicBezTo>
                <a:cubicBezTo>
                  <a:pt x="4141097" y="1461569"/>
                  <a:pt x="4326469" y="1458870"/>
                  <a:pt x="4326469" y="1458870"/>
                </a:cubicBezTo>
                <a:lnTo>
                  <a:pt x="4326469" y="1448749"/>
                </a:lnTo>
                <a:cubicBezTo>
                  <a:pt x="4293835" y="1446272"/>
                  <a:pt x="4216123" y="1451404"/>
                  <a:pt x="4123596" y="1451404"/>
                </a:cubicBezTo>
                <a:cubicBezTo>
                  <a:pt x="4057872" y="1451404"/>
                  <a:pt x="3997714" y="1447217"/>
                  <a:pt x="3958103" y="1447217"/>
                </a:cubicBezTo>
                <a:close/>
                <a:moveTo>
                  <a:pt x="4261012" y="1433903"/>
                </a:moveTo>
                <a:lnTo>
                  <a:pt x="4258970" y="1441353"/>
                </a:lnTo>
                <a:lnTo>
                  <a:pt x="4263727" y="1441353"/>
                </a:lnTo>
                <a:lnTo>
                  <a:pt x="4261017" y="1433903"/>
                </a:lnTo>
                <a:close/>
                <a:moveTo>
                  <a:pt x="4226331" y="1433903"/>
                </a:moveTo>
                <a:lnTo>
                  <a:pt x="4218827" y="1441353"/>
                </a:lnTo>
                <a:lnTo>
                  <a:pt x="4228981" y="1441353"/>
                </a:lnTo>
                <a:lnTo>
                  <a:pt x="4226331" y="1433903"/>
                </a:lnTo>
                <a:close/>
                <a:moveTo>
                  <a:pt x="4186073" y="1433903"/>
                </a:moveTo>
                <a:cubicBezTo>
                  <a:pt x="4186073" y="1436379"/>
                  <a:pt x="4184026" y="1441353"/>
                  <a:pt x="4184026" y="1441353"/>
                </a:cubicBezTo>
                <a:lnTo>
                  <a:pt x="4193632" y="1441353"/>
                </a:lnTo>
                <a:cubicBezTo>
                  <a:pt x="4191096" y="1441293"/>
                  <a:pt x="4188609" y="1436319"/>
                  <a:pt x="4186073" y="1433903"/>
                </a:cubicBezTo>
                <a:close/>
                <a:moveTo>
                  <a:pt x="4146071" y="1433903"/>
                </a:moveTo>
                <a:cubicBezTo>
                  <a:pt x="4146071" y="1438877"/>
                  <a:pt x="4143921" y="1441576"/>
                  <a:pt x="4143921" y="1443954"/>
                </a:cubicBezTo>
                <a:lnTo>
                  <a:pt x="4153532" y="1443954"/>
                </a:lnTo>
                <a:cubicBezTo>
                  <a:pt x="4151001" y="1441516"/>
                  <a:pt x="4151001" y="1436319"/>
                  <a:pt x="4146071" y="1433903"/>
                </a:cubicBezTo>
                <a:close/>
                <a:moveTo>
                  <a:pt x="4101051" y="1433903"/>
                </a:moveTo>
                <a:cubicBezTo>
                  <a:pt x="4101051" y="1436379"/>
                  <a:pt x="4098972" y="1441576"/>
                  <a:pt x="4098972" y="1443954"/>
                </a:cubicBezTo>
                <a:lnTo>
                  <a:pt x="4108577" y="1443954"/>
                </a:lnTo>
                <a:cubicBezTo>
                  <a:pt x="4106139" y="1441516"/>
                  <a:pt x="4101051" y="1436319"/>
                  <a:pt x="4101051" y="1433903"/>
                </a:cubicBezTo>
                <a:close/>
                <a:moveTo>
                  <a:pt x="4058747" y="1433903"/>
                </a:moveTo>
                <a:cubicBezTo>
                  <a:pt x="4058747" y="1436379"/>
                  <a:pt x="4056102" y="1441353"/>
                  <a:pt x="4056102" y="1441353"/>
                </a:cubicBezTo>
                <a:lnTo>
                  <a:pt x="4068901" y="1441353"/>
                </a:lnTo>
                <a:cubicBezTo>
                  <a:pt x="4063992" y="1441293"/>
                  <a:pt x="4058747" y="1438817"/>
                  <a:pt x="4058747" y="1433903"/>
                </a:cubicBezTo>
                <a:close/>
                <a:moveTo>
                  <a:pt x="4326469" y="1429027"/>
                </a:moveTo>
                <a:cubicBezTo>
                  <a:pt x="4326469" y="1431585"/>
                  <a:pt x="4323999" y="1436167"/>
                  <a:pt x="4318911" y="1438638"/>
                </a:cubicBezTo>
                <a:lnTo>
                  <a:pt x="4326469" y="1438638"/>
                </a:lnTo>
                <a:lnTo>
                  <a:pt x="4326469" y="1429027"/>
                </a:lnTo>
                <a:close/>
                <a:moveTo>
                  <a:pt x="4311450" y="1418922"/>
                </a:moveTo>
                <a:cubicBezTo>
                  <a:pt x="4306417" y="1421403"/>
                  <a:pt x="4301237" y="1424059"/>
                  <a:pt x="4301237" y="1428967"/>
                </a:cubicBezTo>
                <a:cubicBezTo>
                  <a:pt x="4301237" y="1431525"/>
                  <a:pt x="4303832" y="1436499"/>
                  <a:pt x="4311450" y="1436499"/>
                </a:cubicBezTo>
                <a:cubicBezTo>
                  <a:pt x="4313943" y="1436499"/>
                  <a:pt x="4318911" y="1428875"/>
                  <a:pt x="4318911" y="1426317"/>
                </a:cubicBezTo>
                <a:cubicBezTo>
                  <a:pt x="4318911" y="1423901"/>
                  <a:pt x="4316440" y="1418922"/>
                  <a:pt x="4311450" y="1418922"/>
                </a:cubicBezTo>
                <a:close/>
                <a:moveTo>
                  <a:pt x="4278865" y="1418922"/>
                </a:moveTo>
                <a:cubicBezTo>
                  <a:pt x="4271247" y="1418922"/>
                  <a:pt x="4268657" y="1424059"/>
                  <a:pt x="4268657" y="1428967"/>
                </a:cubicBezTo>
                <a:cubicBezTo>
                  <a:pt x="4268657" y="1431525"/>
                  <a:pt x="4271247" y="1436499"/>
                  <a:pt x="4278865" y="1436499"/>
                </a:cubicBezTo>
                <a:cubicBezTo>
                  <a:pt x="4281303" y="1434061"/>
                  <a:pt x="4286272" y="1428875"/>
                  <a:pt x="4286272" y="1426317"/>
                </a:cubicBezTo>
                <a:cubicBezTo>
                  <a:pt x="4286272" y="1418884"/>
                  <a:pt x="4283779" y="1418922"/>
                  <a:pt x="4278865" y="1418922"/>
                </a:cubicBezTo>
                <a:close/>
                <a:moveTo>
                  <a:pt x="3941031" y="1418922"/>
                </a:moveTo>
                <a:cubicBezTo>
                  <a:pt x="3936009" y="1418922"/>
                  <a:pt x="3933527" y="1421403"/>
                  <a:pt x="3933527" y="1426317"/>
                </a:cubicBezTo>
                <a:cubicBezTo>
                  <a:pt x="3933527" y="1428875"/>
                  <a:pt x="3936009" y="1436499"/>
                  <a:pt x="3941031" y="1436499"/>
                </a:cubicBezTo>
                <a:cubicBezTo>
                  <a:pt x="3945962" y="1436499"/>
                  <a:pt x="3948432" y="1434061"/>
                  <a:pt x="3948432" y="1428967"/>
                </a:cubicBezTo>
                <a:cubicBezTo>
                  <a:pt x="3948378" y="1426556"/>
                  <a:pt x="3945962" y="1421360"/>
                  <a:pt x="3941031" y="1418922"/>
                </a:cubicBezTo>
                <a:close/>
                <a:moveTo>
                  <a:pt x="3967280" y="1417825"/>
                </a:moveTo>
                <a:cubicBezTo>
                  <a:pt x="3963674" y="1417825"/>
                  <a:pt x="3961318" y="1420811"/>
                  <a:pt x="3961318" y="1426377"/>
                </a:cubicBezTo>
                <a:cubicBezTo>
                  <a:pt x="3961318" y="1428875"/>
                  <a:pt x="3963403" y="1434061"/>
                  <a:pt x="3970923" y="1436499"/>
                </a:cubicBezTo>
                <a:cubicBezTo>
                  <a:pt x="3975951" y="1436499"/>
                  <a:pt x="3981197" y="1434061"/>
                  <a:pt x="3981197" y="1429027"/>
                </a:cubicBezTo>
                <a:cubicBezTo>
                  <a:pt x="3981197" y="1421523"/>
                  <a:pt x="3978368" y="1418922"/>
                  <a:pt x="3970923" y="1418922"/>
                </a:cubicBezTo>
                <a:cubicBezTo>
                  <a:pt x="3969696" y="1418254"/>
                  <a:pt x="3968371" y="1417825"/>
                  <a:pt x="3967280" y="1417825"/>
                </a:cubicBezTo>
                <a:close/>
                <a:moveTo>
                  <a:pt x="4259030" y="1416267"/>
                </a:moveTo>
                <a:lnTo>
                  <a:pt x="4263846" y="1418922"/>
                </a:lnTo>
                <a:lnTo>
                  <a:pt x="4266491" y="1416267"/>
                </a:lnTo>
                <a:lnTo>
                  <a:pt x="4259030" y="1416267"/>
                </a:lnTo>
                <a:close/>
                <a:moveTo>
                  <a:pt x="4243945" y="1416267"/>
                </a:moveTo>
                <a:cubicBezTo>
                  <a:pt x="4241475" y="1416267"/>
                  <a:pt x="4233737" y="1421360"/>
                  <a:pt x="4233737" y="1426317"/>
                </a:cubicBezTo>
                <a:cubicBezTo>
                  <a:pt x="4233737" y="1433849"/>
                  <a:pt x="4236561" y="1436499"/>
                  <a:pt x="4243945" y="1436499"/>
                </a:cubicBezTo>
                <a:cubicBezTo>
                  <a:pt x="4246438" y="1434001"/>
                  <a:pt x="4251412" y="1428875"/>
                  <a:pt x="4251412" y="1426317"/>
                </a:cubicBezTo>
                <a:cubicBezTo>
                  <a:pt x="4251412" y="1418922"/>
                  <a:pt x="4248936" y="1416267"/>
                  <a:pt x="4243945" y="1416267"/>
                </a:cubicBezTo>
                <a:close/>
                <a:moveTo>
                  <a:pt x="4221542" y="1416267"/>
                </a:moveTo>
                <a:lnTo>
                  <a:pt x="4226331" y="1418922"/>
                </a:lnTo>
                <a:lnTo>
                  <a:pt x="4228926" y="1416267"/>
                </a:lnTo>
                <a:lnTo>
                  <a:pt x="4221542" y="1416267"/>
                </a:lnTo>
                <a:close/>
                <a:moveTo>
                  <a:pt x="4208662" y="1416267"/>
                </a:moveTo>
                <a:cubicBezTo>
                  <a:pt x="4201093" y="1418764"/>
                  <a:pt x="4199051" y="1421523"/>
                  <a:pt x="4199051" y="1429027"/>
                </a:cubicBezTo>
                <a:cubicBezTo>
                  <a:pt x="4199051" y="1431525"/>
                  <a:pt x="4201093" y="1436558"/>
                  <a:pt x="4208662" y="1436558"/>
                </a:cubicBezTo>
                <a:cubicBezTo>
                  <a:pt x="4216063" y="1436558"/>
                  <a:pt x="4218767" y="1433903"/>
                  <a:pt x="4218767" y="1426377"/>
                </a:cubicBezTo>
                <a:cubicBezTo>
                  <a:pt x="4218767" y="1418922"/>
                  <a:pt x="4216123" y="1416267"/>
                  <a:pt x="4208662" y="1416267"/>
                </a:cubicBezTo>
                <a:close/>
                <a:moveTo>
                  <a:pt x="4184086" y="1416267"/>
                </a:moveTo>
                <a:cubicBezTo>
                  <a:pt x="4186502" y="1416267"/>
                  <a:pt x="4186502" y="1418764"/>
                  <a:pt x="4191525" y="1423727"/>
                </a:cubicBezTo>
                <a:cubicBezTo>
                  <a:pt x="4191525" y="1418705"/>
                  <a:pt x="4191096" y="1416267"/>
                  <a:pt x="4193751" y="1416267"/>
                </a:cubicBezTo>
                <a:lnTo>
                  <a:pt x="4184086" y="1416267"/>
                </a:lnTo>
                <a:close/>
                <a:moveTo>
                  <a:pt x="4169061" y="1416267"/>
                </a:moveTo>
                <a:cubicBezTo>
                  <a:pt x="4164131" y="1416267"/>
                  <a:pt x="4156241" y="1421360"/>
                  <a:pt x="4156241" y="1426317"/>
                </a:cubicBezTo>
                <a:cubicBezTo>
                  <a:pt x="4156241" y="1433849"/>
                  <a:pt x="4161481" y="1441293"/>
                  <a:pt x="4169061" y="1441293"/>
                </a:cubicBezTo>
                <a:cubicBezTo>
                  <a:pt x="4176506" y="1438817"/>
                  <a:pt x="4178721" y="1433849"/>
                  <a:pt x="4178721" y="1426317"/>
                </a:cubicBezTo>
                <a:cubicBezTo>
                  <a:pt x="4178721" y="1418922"/>
                  <a:pt x="4176506" y="1416267"/>
                  <a:pt x="4169061" y="1416267"/>
                </a:cubicBezTo>
                <a:close/>
                <a:moveTo>
                  <a:pt x="4143861" y="1416267"/>
                </a:moveTo>
                <a:cubicBezTo>
                  <a:pt x="4146456" y="1416267"/>
                  <a:pt x="4146028" y="1418764"/>
                  <a:pt x="4146028" y="1423727"/>
                </a:cubicBezTo>
                <a:cubicBezTo>
                  <a:pt x="4146028" y="1421240"/>
                  <a:pt x="4148504" y="1416267"/>
                  <a:pt x="4153532" y="1416267"/>
                </a:cubicBezTo>
                <a:lnTo>
                  <a:pt x="4143861" y="1416267"/>
                </a:lnTo>
                <a:close/>
                <a:moveTo>
                  <a:pt x="4123596" y="1416267"/>
                </a:moveTo>
                <a:cubicBezTo>
                  <a:pt x="4115978" y="1416267"/>
                  <a:pt x="4113931" y="1418922"/>
                  <a:pt x="4113931" y="1426317"/>
                </a:cubicBezTo>
                <a:cubicBezTo>
                  <a:pt x="4113931" y="1431291"/>
                  <a:pt x="4116022" y="1441293"/>
                  <a:pt x="4123596" y="1441293"/>
                </a:cubicBezTo>
                <a:cubicBezTo>
                  <a:pt x="4131008" y="1441293"/>
                  <a:pt x="4138447" y="1433849"/>
                  <a:pt x="4138447" y="1426317"/>
                </a:cubicBezTo>
                <a:cubicBezTo>
                  <a:pt x="4138447" y="1423901"/>
                  <a:pt x="4131008" y="1416267"/>
                  <a:pt x="4123596" y="1416267"/>
                </a:cubicBezTo>
                <a:close/>
                <a:moveTo>
                  <a:pt x="4093607" y="1416267"/>
                </a:moveTo>
                <a:cubicBezTo>
                  <a:pt x="4096029" y="1416267"/>
                  <a:pt x="4101051" y="1418764"/>
                  <a:pt x="4101051" y="1423727"/>
                </a:cubicBezTo>
                <a:cubicBezTo>
                  <a:pt x="4101051" y="1418705"/>
                  <a:pt x="4106139" y="1416267"/>
                  <a:pt x="4108637" y="1416267"/>
                </a:cubicBezTo>
                <a:lnTo>
                  <a:pt x="4093607" y="1416267"/>
                </a:lnTo>
                <a:close/>
                <a:moveTo>
                  <a:pt x="4083985" y="1416267"/>
                </a:moveTo>
                <a:cubicBezTo>
                  <a:pt x="4079011" y="1416267"/>
                  <a:pt x="4068901" y="1418922"/>
                  <a:pt x="4068901" y="1426317"/>
                </a:cubicBezTo>
                <a:cubicBezTo>
                  <a:pt x="4068901" y="1433849"/>
                  <a:pt x="4076362" y="1436319"/>
                  <a:pt x="4083985" y="1441293"/>
                </a:cubicBezTo>
                <a:cubicBezTo>
                  <a:pt x="4086418" y="1441293"/>
                  <a:pt x="4093607" y="1433849"/>
                  <a:pt x="4093607" y="1426317"/>
                </a:cubicBezTo>
                <a:cubicBezTo>
                  <a:pt x="4093607" y="1423901"/>
                  <a:pt x="4086418" y="1416267"/>
                  <a:pt x="4083985" y="1416267"/>
                </a:cubicBezTo>
                <a:close/>
                <a:moveTo>
                  <a:pt x="4053387" y="1416267"/>
                </a:moveTo>
                <a:cubicBezTo>
                  <a:pt x="4055983" y="1416267"/>
                  <a:pt x="4056428" y="1418764"/>
                  <a:pt x="4061462" y="1423727"/>
                </a:cubicBezTo>
                <a:cubicBezTo>
                  <a:pt x="4061462" y="1418705"/>
                  <a:pt x="4061065" y="1416267"/>
                  <a:pt x="4063563" y="1416267"/>
                </a:cubicBezTo>
                <a:lnTo>
                  <a:pt x="4053387" y="1416267"/>
                </a:lnTo>
                <a:close/>
                <a:moveTo>
                  <a:pt x="4015877" y="1416267"/>
                </a:moveTo>
                <a:lnTo>
                  <a:pt x="4021237" y="1418922"/>
                </a:lnTo>
                <a:lnTo>
                  <a:pt x="4023458" y="1416267"/>
                </a:lnTo>
                <a:lnTo>
                  <a:pt x="4015877" y="1416267"/>
                </a:lnTo>
                <a:close/>
                <a:moveTo>
                  <a:pt x="4006272" y="1416267"/>
                </a:moveTo>
                <a:cubicBezTo>
                  <a:pt x="3998811" y="1416267"/>
                  <a:pt x="3996096" y="1418922"/>
                  <a:pt x="3996096" y="1426317"/>
                </a:cubicBezTo>
                <a:cubicBezTo>
                  <a:pt x="3996096" y="1428875"/>
                  <a:pt x="3998811" y="1434001"/>
                  <a:pt x="4006272" y="1436499"/>
                </a:cubicBezTo>
                <a:cubicBezTo>
                  <a:pt x="4013830" y="1436499"/>
                  <a:pt x="4015877" y="1433849"/>
                  <a:pt x="4015877" y="1426317"/>
                </a:cubicBezTo>
                <a:cubicBezTo>
                  <a:pt x="4015937" y="1423901"/>
                  <a:pt x="4013830" y="1416267"/>
                  <a:pt x="4006272" y="1416267"/>
                </a:cubicBezTo>
                <a:close/>
                <a:moveTo>
                  <a:pt x="3981251" y="1416267"/>
                </a:moveTo>
                <a:lnTo>
                  <a:pt x="3988657" y="1418922"/>
                </a:lnTo>
                <a:lnTo>
                  <a:pt x="3988657" y="1416267"/>
                </a:lnTo>
                <a:lnTo>
                  <a:pt x="3981251" y="1416267"/>
                </a:lnTo>
                <a:close/>
                <a:moveTo>
                  <a:pt x="3945788" y="1416267"/>
                </a:moveTo>
                <a:lnTo>
                  <a:pt x="3953792" y="1418922"/>
                </a:lnTo>
                <a:lnTo>
                  <a:pt x="3953792" y="1416267"/>
                </a:lnTo>
                <a:lnTo>
                  <a:pt x="3945788" y="1416267"/>
                </a:lnTo>
                <a:close/>
                <a:moveTo>
                  <a:pt x="4291685" y="1414127"/>
                </a:moveTo>
                <a:lnTo>
                  <a:pt x="4296480" y="1421523"/>
                </a:lnTo>
                <a:lnTo>
                  <a:pt x="4299076" y="1414127"/>
                </a:lnTo>
                <a:lnTo>
                  <a:pt x="4291685" y="1414127"/>
                </a:lnTo>
                <a:close/>
                <a:moveTo>
                  <a:pt x="4041132" y="1414127"/>
                </a:moveTo>
                <a:cubicBezTo>
                  <a:pt x="4036109" y="1416603"/>
                  <a:pt x="4030902" y="1418884"/>
                  <a:pt x="4030902" y="1426377"/>
                </a:cubicBezTo>
                <a:cubicBezTo>
                  <a:pt x="4030902" y="1433849"/>
                  <a:pt x="4033492" y="1436499"/>
                  <a:pt x="4041132" y="1436499"/>
                </a:cubicBezTo>
                <a:cubicBezTo>
                  <a:pt x="4043548" y="1436499"/>
                  <a:pt x="4051286" y="1434061"/>
                  <a:pt x="4051286" y="1429027"/>
                </a:cubicBezTo>
                <a:cubicBezTo>
                  <a:pt x="4051286" y="1421523"/>
                  <a:pt x="4043548" y="1419144"/>
                  <a:pt x="4041132" y="1414127"/>
                </a:cubicBezTo>
                <a:close/>
                <a:moveTo>
                  <a:pt x="3972579" y="1388541"/>
                </a:moveTo>
                <a:cubicBezTo>
                  <a:pt x="3955958" y="1389160"/>
                  <a:pt x="3940483" y="1390757"/>
                  <a:pt x="3926012" y="1393863"/>
                </a:cubicBezTo>
                <a:lnTo>
                  <a:pt x="3926012" y="1408822"/>
                </a:lnTo>
                <a:cubicBezTo>
                  <a:pt x="3958548" y="1403848"/>
                  <a:pt x="4035990" y="1404006"/>
                  <a:pt x="4123596" y="1404006"/>
                </a:cubicBezTo>
                <a:cubicBezTo>
                  <a:pt x="4191096" y="1404006"/>
                  <a:pt x="4266431" y="1406324"/>
                  <a:pt x="4326469" y="1408822"/>
                </a:cubicBezTo>
                <a:lnTo>
                  <a:pt x="4326469" y="1393863"/>
                </a:lnTo>
                <a:cubicBezTo>
                  <a:pt x="4293835" y="1386391"/>
                  <a:pt x="4216123" y="1393863"/>
                  <a:pt x="4123596" y="1393863"/>
                </a:cubicBezTo>
                <a:cubicBezTo>
                  <a:pt x="4078528" y="1393863"/>
                  <a:pt x="4022231" y="1386782"/>
                  <a:pt x="3972579" y="1388541"/>
                </a:cubicBezTo>
                <a:close/>
                <a:moveTo>
                  <a:pt x="4279354" y="1370433"/>
                </a:moveTo>
                <a:cubicBezTo>
                  <a:pt x="4275222" y="1370476"/>
                  <a:pt x="4270856" y="1370856"/>
                  <a:pt x="4266431" y="1371464"/>
                </a:cubicBezTo>
                <a:cubicBezTo>
                  <a:pt x="4263960" y="1371464"/>
                  <a:pt x="4261408" y="1374174"/>
                  <a:pt x="4258970" y="1374174"/>
                </a:cubicBezTo>
                <a:lnTo>
                  <a:pt x="4314095" y="1374174"/>
                </a:lnTo>
                <a:cubicBezTo>
                  <a:pt x="4302833" y="1372252"/>
                  <a:pt x="4291626" y="1370145"/>
                  <a:pt x="4279354" y="1370433"/>
                </a:cubicBezTo>
                <a:close/>
                <a:moveTo>
                  <a:pt x="3972074" y="1370433"/>
                </a:moveTo>
                <a:cubicBezTo>
                  <a:pt x="3960204" y="1370145"/>
                  <a:pt x="3947716" y="1372252"/>
                  <a:pt x="3938327" y="1374174"/>
                </a:cubicBezTo>
                <a:lnTo>
                  <a:pt x="3993452" y="1374174"/>
                </a:lnTo>
                <a:cubicBezTo>
                  <a:pt x="3990976" y="1374174"/>
                  <a:pt x="3986279" y="1371464"/>
                  <a:pt x="3983781" y="1371464"/>
                </a:cubicBezTo>
                <a:cubicBezTo>
                  <a:pt x="3980083" y="1370856"/>
                  <a:pt x="3975951" y="1370476"/>
                  <a:pt x="3972074" y="1370433"/>
                </a:cubicBezTo>
                <a:close/>
                <a:moveTo>
                  <a:pt x="4321675" y="1366670"/>
                </a:moveTo>
                <a:lnTo>
                  <a:pt x="4314095" y="1369385"/>
                </a:lnTo>
                <a:cubicBezTo>
                  <a:pt x="4316652" y="1371796"/>
                  <a:pt x="4318791" y="1371464"/>
                  <a:pt x="4323722" y="1371464"/>
                </a:cubicBezTo>
                <a:lnTo>
                  <a:pt x="4321675" y="1366670"/>
                </a:lnTo>
                <a:close/>
                <a:moveTo>
                  <a:pt x="3930763" y="1363960"/>
                </a:moveTo>
                <a:lnTo>
                  <a:pt x="3925952" y="1369325"/>
                </a:lnTo>
                <a:cubicBezTo>
                  <a:pt x="3931035" y="1369325"/>
                  <a:pt x="3931035" y="1369108"/>
                  <a:pt x="3933527" y="1366670"/>
                </a:cubicBezTo>
                <a:lnTo>
                  <a:pt x="3930763" y="1363960"/>
                </a:lnTo>
                <a:close/>
                <a:moveTo>
                  <a:pt x="4246617" y="1351770"/>
                </a:moveTo>
                <a:cubicBezTo>
                  <a:pt x="4218262" y="1352438"/>
                  <a:pt x="4187338" y="1362130"/>
                  <a:pt x="4161106" y="1378936"/>
                </a:cubicBezTo>
                <a:lnTo>
                  <a:pt x="4238608" y="1378936"/>
                </a:lnTo>
                <a:cubicBezTo>
                  <a:pt x="4251075" y="1371432"/>
                  <a:pt x="4266431" y="1364351"/>
                  <a:pt x="4274016" y="1354420"/>
                </a:cubicBezTo>
                <a:cubicBezTo>
                  <a:pt x="4265166" y="1352530"/>
                  <a:pt x="4256163" y="1351471"/>
                  <a:pt x="4246617" y="1351770"/>
                </a:cubicBezTo>
                <a:close/>
                <a:moveTo>
                  <a:pt x="4002569" y="1351770"/>
                </a:moveTo>
                <a:cubicBezTo>
                  <a:pt x="3992784" y="1351471"/>
                  <a:pt x="3982967" y="1352530"/>
                  <a:pt x="3973633" y="1354420"/>
                </a:cubicBezTo>
                <a:cubicBezTo>
                  <a:pt x="3986100" y="1364351"/>
                  <a:pt x="3996064" y="1371432"/>
                  <a:pt x="4011126" y="1378936"/>
                </a:cubicBezTo>
                <a:lnTo>
                  <a:pt x="4085973" y="1378936"/>
                </a:lnTo>
                <a:cubicBezTo>
                  <a:pt x="4061614" y="1362130"/>
                  <a:pt x="4031836" y="1352438"/>
                  <a:pt x="4002569" y="1351770"/>
                </a:cubicBezTo>
                <a:close/>
                <a:moveTo>
                  <a:pt x="4361178" y="1338950"/>
                </a:moveTo>
                <a:cubicBezTo>
                  <a:pt x="4348629" y="1346503"/>
                  <a:pt x="4336195" y="1354420"/>
                  <a:pt x="4323662" y="1361913"/>
                </a:cubicBezTo>
                <a:cubicBezTo>
                  <a:pt x="4326258" y="1366827"/>
                  <a:pt x="4331286" y="1373902"/>
                  <a:pt x="4331286" y="1378936"/>
                </a:cubicBezTo>
                <a:lnTo>
                  <a:pt x="4341337" y="1378936"/>
                </a:lnTo>
                <a:cubicBezTo>
                  <a:pt x="4346430" y="1363911"/>
                  <a:pt x="4353712" y="1351379"/>
                  <a:pt x="4361178" y="1338950"/>
                </a:cubicBezTo>
                <a:close/>
                <a:moveTo>
                  <a:pt x="4301237" y="1331538"/>
                </a:moveTo>
                <a:lnTo>
                  <a:pt x="4286152" y="1351803"/>
                </a:lnTo>
                <a:lnTo>
                  <a:pt x="4288922" y="1351803"/>
                </a:lnTo>
                <a:cubicBezTo>
                  <a:pt x="4286332" y="1354241"/>
                  <a:pt x="4281244" y="1359334"/>
                  <a:pt x="4278746" y="1361864"/>
                </a:cubicBezTo>
                <a:lnTo>
                  <a:pt x="4281358" y="1361864"/>
                </a:lnTo>
                <a:cubicBezTo>
                  <a:pt x="4288922" y="1364351"/>
                  <a:pt x="4298978" y="1364351"/>
                  <a:pt x="4306596" y="1369385"/>
                </a:cubicBezTo>
                <a:lnTo>
                  <a:pt x="4316201" y="1361864"/>
                </a:lnTo>
                <a:cubicBezTo>
                  <a:pt x="4311293" y="1349424"/>
                  <a:pt x="4306205" y="1341480"/>
                  <a:pt x="4301237" y="1331538"/>
                </a:cubicBezTo>
                <a:close/>
                <a:moveTo>
                  <a:pt x="3945788" y="1331538"/>
                </a:moveTo>
                <a:cubicBezTo>
                  <a:pt x="3940819" y="1343918"/>
                  <a:pt x="3938327" y="1349272"/>
                  <a:pt x="3930704" y="1359214"/>
                </a:cubicBezTo>
                <a:lnTo>
                  <a:pt x="3940972" y="1366670"/>
                </a:lnTo>
                <a:cubicBezTo>
                  <a:pt x="3951028" y="1361701"/>
                  <a:pt x="3960926" y="1361701"/>
                  <a:pt x="3970923" y="1359214"/>
                </a:cubicBezTo>
                <a:cubicBezTo>
                  <a:pt x="3968545" y="1356738"/>
                  <a:pt x="3963848" y="1351591"/>
                  <a:pt x="3961318" y="1349055"/>
                </a:cubicBezTo>
                <a:lnTo>
                  <a:pt x="3963403" y="1349055"/>
                </a:lnTo>
                <a:lnTo>
                  <a:pt x="3945788" y="1331538"/>
                </a:lnTo>
                <a:close/>
                <a:moveTo>
                  <a:pt x="3951207" y="1326684"/>
                </a:moveTo>
                <a:lnTo>
                  <a:pt x="3948432" y="1329371"/>
                </a:lnTo>
                <a:lnTo>
                  <a:pt x="3968822" y="1349055"/>
                </a:lnTo>
                <a:lnTo>
                  <a:pt x="3978427" y="1349055"/>
                </a:lnTo>
                <a:cubicBezTo>
                  <a:pt x="3968545" y="1341600"/>
                  <a:pt x="3958766" y="1334134"/>
                  <a:pt x="3951207" y="1326684"/>
                </a:cubicBezTo>
                <a:close/>
                <a:moveTo>
                  <a:pt x="4299032" y="1324034"/>
                </a:moveTo>
                <a:cubicBezTo>
                  <a:pt x="4289139" y="1333976"/>
                  <a:pt x="4278654" y="1339433"/>
                  <a:pt x="4268597" y="1347013"/>
                </a:cubicBezTo>
                <a:lnTo>
                  <a:pt x="4276606" y="1347013"/>
                </a:lnTo>
                <a:lnTo>
                  <a:pt x="4298978" y="1326733"/>
                </a:lnTo>
                <a:lnTo>
                  <a:pt x="4298978" y="1324034"/>
                </a:lnTo>
                <a:lnTo>
                  <a:pt x="4299032" y="1324034"/>
                </a:lnTo>
                <a:close/>
                <a:moveTo>
                  <a:pt x="3962914" y="1310714"/>
                </a:moveTo>
                <a:cubicBezTo>
                  <a:pt x="3957772" y="1310714"/>
                  <a:pt x="3952798" y="1311154"/>
                  <a:pt x="3948378" y="1311703"/>
                </a:cubicBezTo>
                <a:cubicBezTo>
                  <a:pt x="3958434" y="1326733"/>
                  <a:pt x="3978541" y="1336783"/>
                  <a:pt x="3996064" y="1344298"/>
                </a:cubicBezTo>
                <a:cubicBezTo>
                  <a:pt x="4006093" y="1344298"/>
                  <a:pt x="4018761" y="1344418"/>
                  <a:pt x="4036261" y="1346954"/>
                </a:cubicBezTo>
                <a:cubicBezTo>
                  <a:pt x="4026146" y="1339433"/>
                  <a:pt x="4018587" y="1329160"/>
                  <a:pt x="4011083" y="1319228"/>
                </a:cubicBezTo>
                <a:cubicBezTo>
                  <a:pt x="3996064" y="1313652"/>
                  <a:pt x="3978329" y="1310714"/>
                  <a:pt x="3962914" y="1310714"/>
                </a:cubicBezTo>
                <a:close/>
                <a:moveTo>
                  <a:pt x="4270308" y="1309677"/>
                </a:moveTo>
                <a:cubicBezTo>
                  <a:pt x="4259535" y="1310557"/>
                  <a:pt x="4248697" y="1312816"/>
                  <a:pt x="4238608" y="1316638"/>
                </a:cubicBezTo>
                <a:cubicBezTo>
                  <a:pt x="4231142" y="1329040"/>
                  <a:pt x="4221542" y="1339493"/>
                  <a:pt x="4213956" y="1347013"/>
                </a:cubicBezTo>
                <a:cubicBezTo>
                  <a:pt x="4228981" y="1344456"/>
                  <a:pt x="4243576" y="1344298"/>
                  <a:pt x="4253627" y="1344298"/>
                </a:cubicBezTo>
                <a:cubicBezTo>
                  <a:pt x="4271068" y="1336843"/>
                  <a:pt x="4286212" y="1326733"/>
                  <a:pt x="4301296" y="1311757"/>
                </a:cubicBezTo>
                <a:cubicBezTo>
                  <a:pt x="4291240" y="1309286"/>
                  <a:pt x="4280913" y="1308727"/>
                  <a:pt x="4270308" y="1309677"/>
                </a:cubicBezTo>
                <a:close/>
                <a:moveTo>
                  <a:pt x="4338752" y="1304312"/>
                </a:moveTo>
                <a:cubicBezTo>
                  <a:pt x="4328636" y="1311757"/>
                  <a:pt x="4316652" y="1321878"/>
                  <a:pt x="4306656" y="1329371"/>
                </a:cubicBezTo>
                <a:cubicBezTo>
                  <a:pt x="4314095" y="1341757"/>
                  <a:pt x="4319025" y="1349212"/>
                  <a:pt x="4321675" y="1359214"/>
                </a:cubicBezTo>
                <a:cubicBezTo>
                  <a:pt x="4336759" y="1346736"/>
                  <a:pt x="4346582" y="1339281"/>
                  <a:pt x="4359190" y="1336783"/>
                </a:cubicBezTo>
                <a:cubicBezTo>
                  <a:pt x="4349074" y="1326841"/>
                  <a:pt x="4341223" y="1314314"/>
                  <a:pt x="4338752" y="1304312"/>
                </a:cubicBezTo>
                <a:close/>
                <a:moveTo>
                  <a:pt x="3925952" y="1359274"/>
                </a:moveTo>
                <a:cubicBezTo>
                  <a:pt x="3910922" y="1351803"/>
                  <a:pt x="3900871" y="1344298"/>
                  <a:pt x="3893308" y="1336843"/>
                </a:cubicBezTo>
                <a:cubicBezTo>
                  <a:pt x="3895805" y="1351803"/>
                  <a:pt x="3903543" y="1361913"/>
                  <a:pt x="3910982" y="1376889"/>
                </a:cubicBezTo>
                <a:lnTo>
                  <a:pt x="3921158" y="1374179"/>
                </a:lnTo>
                <a:cubicBezTo>
                  <a:pt x="3921098" y="1369146"/>
                  <a:pt x="3923531" y="1366670"/>
                  <a:pt x="3925952" y="1359274"/>
                </a:cubicBezTo>
                <a:close/>
                <a:moveTo>
                  <a:pt x="3910922" y="1304312"/>
                </a:moveTo>
                <a:cubicBezTo>
                  <a:pt x="3903543" y="1314314"/>
                  <a:pt x="3896799" y="1325033"/>
                  <a:pt x="3894361" y="1335024"/>
                </a:cubicBezTo>
                <a:cubicBezTo>
                  <a:pt x="3901925" y="1339992"/>
                  <a:pt x="3912247" y="1346405"/>
                  <a:pt x="3927234" y="1356407"/>
                </a:cubicBezTo>
                <a:cubicBezTo>
                  <a:pt x="3932360" y="1343859"/>
                  <a:pt x="3938436" y="1339221"/>
                  <a:pt x="3940972" y="1329371"/>
                </a:cubicBezTo>
                <a:cubicBezTo>
                  <a:pt x="3930937" y="1321878"/>
                  <a:pt x="3920979" y="1311703"/>
                  <a:pt x="3910922" y="1304312"/>
                </a:cubicBezTo>
                <a:close/>
                <a:moveTo>
                  <a:pt x="4238608" y="1301652"/>
                </a:moveTo>
                <a:cubicBezTo>
                  <a:pt x="4196010" y="1306631"/>
                  <a:pt x="4153917" y="1339221"/>
                  <a:pt x="4136460" y="1374174"/>
                </a:cubicBezTo>
                <a:cubicBezTo>
                  <a:pt x="4176462" y="1369108"/>
                  <a:pt x="4221086" y="1341480"/>
                  <a:pt x="4238608" y="1301652"/>
                </a:cubicBezTo>
                <a:close/>
                <a:moveTo>
                  <a:pt x="4011126" y="1301652"/>
                </a:moveTo>
                <a:cubicBezTo>
                  <a:pt x="4031233" y="1339010"/>
                  <a:pt x="4071121" y="1366670"/>
                  <a:pt x="4111227" y="1374174"/>
                </a:cubicBezTo>
                <a:cubicBezTo>
                  <a:pt x="4093770" y="1339221"/>
                  <a:pt x="4053664" y="1306631"/>
                  <a:pt x="4011126" y="1301652"/>
                </a:cubicBezTo>
                <a:close/>
                <a:moveTo>
                  <a:pt x="4284165" y="1299507"/>
                </a:moveTo>
                <a:lnTo>
                  <a:pt x="4281401" y="1304312"/>
                </a:lnTo>
                <a:lnTo>
                  <a:pt x="4284165" y="1304312"/>
                </a:lnTo>
                <a:lnTo>
                  <a:pt x="4284165" y="1299507"/>
                </a:lnTo>
                <a:close/>
                <a:moveTo>
                  <a:pt x="3966167" y="1299507"/>
                </a:moveTo>
                <a:lnTo>
                  <a:pt x="3963403" y="1304312"/>
                </a:lnTo>
                <a:lnTo>
                  <a:pt x="3966167" y="1304312"/>
                </a:lnTo>
                <a:lnTo>
                  <a:pt x="3966167" y="1299507"/>
                </a:lnTo>
                <a:close/>
                <a:moveTo>
                  <a:pt x="4216123" y="1277136"/>
                </a:moveTo>
                <a:cubicBezTo>
                  <a:pt x="4216123" y="1282158"/>
                  <a:pt x="4213956" y="1287067"/>
                  <a:pt x="4213956" y="1292041"/>
                </a:cubicBezTo>
                <a:cubicBezTo>
                  <a:pt x="4218984" y="1287067"/>
                  <a:pt x="4221542" y="1287067"/>
                  <a:pt x="4221542" y="1284596"/>
                </a:cubicBezTo>
                <a:lnTo>
                  <a:pt x="4216123" y="1277136"/>
                </a:lnTo>
                <a:close/>
                <a:moveTo>
                  <a:pt x="4208662" y="1277136"/>
                </a:moveTo>
                <a:cubicBezTo>
                  <a:pt x="4203569" y="1277136"/>
                  <a:pt x="4201093" y="1282158"/>
                  <a:pt x="4193632" y="1284596"/>
                </a:cubicBezTo>
                <a:cubicBezTo>
                  <a:pt x="4191042" y="1292100"/>
                  <a:pt x="4186459" y="1304470"/>
                  <a:pt x="4184026" y="1314472"/>
                </a:cubicBezTo>
                <a:cubicBezTo>
                  <a:pt x="4188940" y="1309438"/>
                  <a:pt x="4196401" y="1307000"/>
                  <a:pt x="4199051" y="1307000"/>
                </a:cubicBezTo>
                <a:cubicBezTo>
                  <a:pt x="4201521" y="1297009"/>
                  <a:pt x="4206126" y="1287067"/>
                  <a:pt x="4208662" y="1277136"/>
                </a:cubicBezTo>
                <a:close/>
                <a:moveTo>
                  <a:pt x="4038309" y="1277136"/>
                </a:moveTo>
                <a:cubicBezTo>
                  <a:pt x="4040953" y="1287127"/>
                  <a:pt x="4046106" y="1294539"/>
                  <a:pt x="4048577" y="1306968"/>
                </a:cubicBezTo>
                <a:cubicBezTo>
                  <a:pt x="4056102" y="1306968"/>
                  <a:pt x="4061065" y="1311996"/>
                  <a:pt x="4063563" y="1314472"/>
                </a:cubicBezTo>
                <a:cubicBezTo>
                  <a:pt x="4058633" y="1304421"/>
                  <a:pt x="4056102" y="1292041"/>
                  <a:pt x="4056102" y="1284596"/>
                </a:cubicBezTo>
                <a:cubicBezTo>
                  <a:pt x="4051128" y="1282109"/>
                  <a:pt x="4043391" y="1277136"/>
                  <a:pt x="4038309" y="1277136"/>
                </a:cubicBezTo>
                <a:close/>
                <a:moveTo>
                  <a:pt x="4030902" y="1277136"/>
                </a:moveTo>
                <a:lnTo>
                  <a:pt x="4026053" y="1284596"/>
                </a:lnTo>
                <a:cubicBezTo>
                  <a:pt x="4031179" y="1289662"/>
                  <a:pt x="4033492" y="1289662"/>
                  <a:pt x="4033492" y="1292100"/>
                </a:cubicBezTo>
                <a:cubicBezTo>
                  <a:pt x="4033552" y="1287067"/>
                  <a:pt x="4033394" y="1284596"/>
                  <a:pt x="4030902" y="1277136"/>
                </a:cubicBezTo>
                <a:close/>
                <a:moveTo>
                  <a:pt x="4368796" y="1269610"/>
                </a:moveTo>
                <a:cubicBezTo>
                  <a:pt x="4361216" y="1279612"/>
                  <a:pt x="4353929" y="1286747"/>
                  <a:pt x="4341337" y="1294202"/>
                </a:cubicBezTo>
                <a:cubicBezTo>
                  <a:pt x="4348960" y="1309167"/>
                  <a:pt x="4353771" y="1321547"/>
                  <a:pt x="4361216" y="1331538"/>
                </a:cubicBezTo>
                <a:cubicBezTo>
                  <a:pt x="4371212" y="1321547"/>
                  <a:pt x="4376745" y="1304589"/>
                  <a:pt x="4384206" y="1292041"/>
                </a:cubicBezTo>
                <a:cubicBezTo>
                  <a:pt x="4379243" y="1284596"/>
                  <a:pt x="4371212" y="1277136"/>
                  <a:pt x="4368796" y="1269610"/>
                </a:cubicBezTo>
                <a:close/>
                <a:moveTo>
                  <a:pt x="4318911" y="1269610"/>
                </a:moveTo>
                <a:cubicBezTo>
                  <a:pt x="4306476" y="1277136"/>
                  <a:pt x="4298918" y="1284216"/>
                  <a:pt x="4288981" y="1294202"/>
                </a:cubicBezTo>
                <a:lnTo>
                  <a:pt x="4291626" y="1304361"/>
                </a:lnTo>
                <a:lnTo>
                  <a:pt x="4308703" y="1304361"/>
                </a:lnTo>
                <a:lnTo>
                  <a:pt x="4311450" y="1307000"/>
                </a:lnTo>
                <a:cubicBezTo>
                  <a:pt x="4308974" y="1311996"/>
                  <a:pt x="4303729" y="1316970"/>
                  <a:pt x="4301237" y="1321927"/>
                </a:cubicBezTo>
                <a:lnTo>
                  <a:pt x="4306596" y="1324034"/>
                </a:lnTo>
                <a:cubicBezTo>
                  <a:pt x="4314062" y="1314021"/>
                  <a:pt x="4326529" y="1306631"/>
                  <a:pt x="4336645" y="1294202"/>
                </a:cubicBezTo>
                <a:cubicBezTo>
                  <a:pt x="4329081" y="1286687"/>
                  <a:pt x="4321403" y="1277136"/>
                  <a:pt x="4318911" y="1269610"/>
                </a:cubicBezTo>
                <a:close/>
                <a:moveTo>
                  <a:pt x="3933527" y="1269610"/>
                </a:moveTo>
                <a:cubicBezTo>
                  <a:pt x="3925952" y="1277136"/>
                  <a:pt x="3918389" y="1286747"/>
                  <a:pt x="3915739" y="1294202"/>
                </a:cubicBezTo>
                <a:cubicBezTo>
                  <a:pt x="3923357" y="1306631"/>
                  <a:pt x="3935732" y="1314021"/>
                  <a:pt x="3945788" y="1324034"/>
                </a:cubicBezTo>
                <a:lnTo>
                  <a:pt x="3945788" y="1321927"/>
                </a:lnTo>
                <a:cubicBezTo>
                  <a:pt x="3943258" y="1316910"/>
                  <a:pt x="3941265" y="1311936"/>
                  <a:pt x="3936177" y="1307000"/>
                </a:cubicBezTo>
                <a:lnTo>
                  <a:pt x="3938382" y="1304361"/>
                </a:lnTo>
                <a:lnTo>
                  <a:pt x="3956002" y="1304361"/>
                </a:lnTo>
                <a:lnTo>
                  <a:pt x="3958668" y="1294207"/>
                </a:lnTo>
                <a:cubicBezTo>
                  <a:pt x="3951207" y="1284216"/>
                  <a:pt x="3941031" y="1277136"/>
                  <a:pt x="3933527" y="1269610"/>
                </a:cubicBezTo>
                <a:close/>
                <a:moveTo>
                  <a:pt x="3878348" y="1269610"/>
                </a:moveTo>
                <a:cubicBezTo>
                  <a:pt x="3875851" y="1277136"/>
                  <a:pt x="3871327" y="1284596"/>
                  <a:pt x="3868678" y="1292041"/>
                </a:cubicBezTo>
                <a:cubicBezTo>
                  <a:pt x="3871327" y="1304530"/>
                  <a:pt x="3876030" y="1321487"/>
                  <a:pt x="3888513" y="1331538"/>
                </a:cubicBezTo>
                <a:cubicBezTo>
                  <a:pt x="3896131" y="1319017"/>
                  <a:pt x="3903635" y="1309167"/>
                  <a:pt x="3906128" y="1294148"/>
                </a:cubicBezTo>
                <a:cubicBezTo>
                  <a:pt x="3898727" y="1286687"/>
                  <a:pt x="3888399" y="1279612"/>
                  <a:pt x="3878348" y="1269610"/>
                </a:cubicBezTo>
                <a:close/>
                <a:moveTo>
                  <a:pt x="3938327" y="1256909"/>
                </a:moveTo>
                <a:cubicBezTo>
                  <a:pt x="3950876" y="1274307"/>
                  <a:pt x="3961024" y="1289386"/>
                  <a:pt x="3981197" y="1304361"/>
                </a:cubicBezTo>
                <a:cubicBezTo>
                  <a:pt x="3988597" y="1304361"/>
                  <a:pt x="3996064" y="1307000"/>
                  <a:pt x="4003622" y="1307000"/>
                </a:cubicBezTo>
                <a:cubicBezTo>
                  <a:pt x="4003622" y="1304530"/>
                  <a:pt x="4000799" y="1299567"/>
                  <a:pt x="4000799" y="1292041"/>
                </a:cubicBezTo>
                <a:cubicBezTo>
                  <a:pt x="4010909" y="1292041"/>
                  <a:pt x="4021079" y="1294539"/>
                  <a:pt x="4026053" y="1299507"/>
                </a:cubicBezTo>
                <a:cubicBezTo>
                  <a:pt x="4001027" y="1274638"/>
                  <a:pt x="3970863" y="1259347"/>
                  <a:pt x="3938327" y="1256909"/>
                </a:cubicBezTo>
                <a:close/>
                <a:moveTo>
                  <a:pt x="4306656" y="1254764"/>
                </a:moveTo>
                <a:cubicBezTo>
                  <a:pt x="4274109" y="1259798"/>
                  <a:pt x="4241535" y="1274426"/>
                  <a:pt x="4221542" y="1296857"/>
                </a:cubicBezTo>
                <a:cubicBezTo>
                  <a:pt x="4234009" y="1291883"/>
                  <a:pt x="4241475" y="1289445"/>
                  <a:pt x="4251412" y="1289445"/>
                </a:cubicBezTo>
                <a:cubicBezTo>
                  <a:pt x="4248936" y="1291943"/>
                  <a:pt x="4248936" y="1299387"/>
                  <a:pt x="4243945" y="1304361"/>
                </a:cubicBezTo>
                <a:cubicBezTo>
                  <a:pt x="4251586" y="1304361"/>
                  <a:pt x="4263786" y="1301711"/>
                  <a:pt x="4271247" y="1301711"/>
                </a:cubicBezTo>
                <a:cubicBezTo>
                  <a:pt x="4283779" y="1286747"/>
                  <a:pt x="4299032" y="1272227"/>
                  <a:pt x="4306656" y="1254764"/>
                </a:cubicBezTo>
                <a:close/>
                <a:moveTo>
                  <a:pt x="3998871" y="1252055"/>
                </a:moveTo>
                <a:lnTo>
                  <a:pt x="3993506" y="1264316"/>
                </a:lnTo>
                <a:cubicBezTo>
                  <a:pt x="4003563" y="1269289"/>
                  <a:pt x="4011126" y="1271717"/>
                  <a:pt x="4018701" y="1279242"/>
                </a:cubicBezTo>
                <a:lnTo>
                  <a:pt x="4026146" y="1281892"/>
                </a:lnTo>
                <a:lnTo>
                  <a:pt x="4028915" y="1274426"/>
                </a:lnTo>
                <a:cubicBezTo>
                  <a:pt x="4018864" y="1266971"/>
                  <a:pt x="4008922" y="1259521"/>
                  <a:pt x="3998871" y="1252055"/>
                </a:cubicBezTo>
                <a:close/>
                <a:moveTo>
                  <a:pt x="4191525" y="1244654"/>
                </a:moveTo>
                <a:cubicBezTo>
                  <a:pt x="4173970" y="1257083"/>
                  <a:pt x="4156084" y="1274638"/>
                  <a:pt x="4146028" y="1292041"/>
                </a:cubicBezTo>
                <a:cubicBezTo>
                  <a:pt x="4146028" y="1312034"/>
                  <a:pt x="4148504" y="1334525"/>
                  <a:pt x="4138387" y="1354458"/>
                </a:cubicBezTo>
                <a:cubicBezTo>
                  <a:pt x="4146028" y="1344456"/>
                  <a:pt x="4156513" y="1331869"/>
                  <a:pt x="4169001" y="1321927"/>
                </a:cubicBezTo>
                <a:cubicBezTo>
                  <a:pt x="4184086" y="1299507"/>
                  <a:pt x="4191525" y="1269512"/>
                  <a:pt x="4191525" y="1244654"/>
                </a:cubicBezTo>
                <a:close/>
                <a:moveTo>
                  <a:pt x="4161106" y="1244654"/>
                </a:moveTo>
                <a:cubicBezTo>
                  <a:pt x="4153472" y="1249617"/>
                  <a:pt x="4148563" y="1257023"/>
                  <a:pt x="4146028" y="1259521"/>
                </a:cubicBezTo>
                <a:cubicBezTo>
                  <a:pt x="4148504" y="1267014"/>
                  <a:pt x="4148623" y="1274638"/>
                  <a:pt x="4148623" y="1277136"/>
                </a:cubicBezTo>
                <a:cubicBezTo>
                  <a:pt x="4151094" y="1272167"/>
                  <a:pt x="4156355" y="1264696"/>
                  <a:pt x="4158891" y="1262165"/>
                </a:cubicBezTo>
                <a:cubicBezTo>
                  <a:pt x="4158891" y="1257240"/>
                  <a:pt x="4158440" y="1249617"/>
                  <a:pt x="4161106" y="1244654"/>
                </a:cubicBezTo>
                <a:close/>
                <a:moveTo>
                  <a:pt x="4093607" y="1244654"/>
                </a:moveTo>
                <a:cubicBezTo>
                  <a:pt x="4091174" y="1252114"/>
                  <a:pt x="4091392" y="1254705"/>
                  <a:pt x="4091392" y="1262165"/>
                </a:cubicBezTo>
                <a:cubicBezTo>
                  <a:pt x="4094036" y="1267253"/>
                  <a:pt x="4098640" y="1274638"/>
                  <a:pt x="4101051" y="1277136"/>
                </a:cubicBezTo>
                <a:cubicBezTo>
                  <a:pt x="4103647" y="1274638"/>
                  <a:pt x="4103766" y="1267014"/>
                  <a:pt x="4103766" y="1259521"/>
                </a:cubicBezTo>
                <a:cubicBezTo>
                  <a:pt x="4098673" y="1254585"/>
                  <a:pt x="4098640" y="1249617"/>
                  <a:pt x="4093607" y="1244654"/>
                </a:cubicBezTo>
                <a:close/>
                <a:moveTo>
                  <a:pt x="4058747" y="1244654"/>
                </a:moveTo>
                <a:cubicBezTo>
                  <a:pt x="4056216" y="1269512"/>
                  <a:pt x="4063563" y="1299507"/>
                  <a:pt x="4078528" y="1321927"/>
                </a:cubicBezTo>
                <a:cubicBezTo>
                  <a:pt x="4091055" y="1331869"/>
                  <a:pt x="4100992" y="1344456"/>
                  <a:pt x="4108577" y="1354458"/>
                </a:cubicBezTo>
                <a:cubicBezTo>
                  <a:pt x="4100959" y="1334525"/>
                  <a:pt x="4100959" y="1312034"/>
                  <a:pt x="4100959" y="1292041"/>
                </a:cubicBezTo>
                <a:cubicBezTo>
                  <a:pt x="4088524" y="1274638"/>
                  <a:pt x="4073717" y="1254585"/>
                  <a:pt x="4058747" y="1244654"/>
                </a:cubicBezTo>
                <a:close/>
                <a:moveTo>
                  <a:pt x="4401376" y="1237188"/>
                </a:moveTo>
                <a:cubicBezTo>
                  <a:pt x="4391379" y="1247141"/>
                  <a:pt x="4386199" y="1257023"/>
                  <a:pt x="4376142" y="1267014"/>
                </a:cubicBezTo>
                <a:cubicBezTo>
                  <a:pt x="4376142" y="1274486"/>
                  <a:pt x="4381600" y="1277076"/>
                  <a:pt x="4384146" y="1284596"/>
                </a:cubicBezTo>
                <a:cubicBezTo>
                  <a:pt x="4386682" y="1274698"/>
                  <a:pt x="4401316" y="1249856"/>
                  <a:pt x="4401316" y="1239865"/>
                </a:cubicBezTo>
                <a:lnTo>
                  <a:pt x="4401376" y="1237188"/>
                </a:lnTo>
                <a:close/>
                <a:moveTo>
                  <a:pt x="3848413" y="1237188"/>
                </a:moveTo>
                <a:lnTo>
                  <a:pt x="3846252" y="1239865"/>
                </a:lnTo>
                <a:cubicBezTo>
                  <a:pt x="3853810" y="1254824"/>
                  <a:pt x="3860826" y="1269669"/>
                  <a:pt x="3863318" y="1284596"/>
                </a:cubicBezTo>
                <a:cubicBezTo>
                  <a:pt x="3865854" y="1277136"/>
                  <a:pt x="3870996" y="1274546"/>
                  <a:pt x="3873494" y="1267014"/>
                </a:cubicBezTo>
                <a:cubicBezTo>
                  <a:pt x="3866082" y="1259559"/>
                  <a:pt x="3855857" y="1247141"/>
                  <a:pt x="3848413" y="1237188"/>
                </a:cubicBezTo>
                <a:close/>
                <a:moveTo>
                  <a:pt x="4161106" y="1234500"/>
                </a:moveTo>
                <a:cubicBezTo>
                  <a:pt x="4161106" y="1239468"/>
                  <a:pt x="4166292" y="1244540"/>
                  <a:pt x="4166292" y="1252055"/>
                </a:cubicBezTo>
                <a:lnTo>
                  <a:pt x="4171103" y="1234500"/>
                </a:lnTo>
                <a:lnTo>
                  <a:pt x="4161106" y="1234500"/>
                </a:lnTo>
                <a:close/>
                <a:moveTo>
                  <a:pt x="4081238" y="1234500"/>
                </a:moveTo>
                <a:lnTo>
                  <a:pt x="4081238" y="1252055"/>
                </a:lnTo>
                <a:cubicBezTo>
                  <a:pt x="4086260" y="1244540"/>
                  <a:pt x="4086260" y="1242004"/>
                  <a:pt x="4088856" y="1234500"/>
                </a:cubicBezTo>
                <a:lnTo>
                  <a:pt x="4081238" y="1234500"/>
                </a:lnTo>
                <a:close/>
                <a:moveTo>
                  <a:pt x="3900926" y="1234500"/>
                </a:moveTo>
                <a:cubicBezTo>
                  <a:pt x="3893308" y="1244442"/>
                  <a:pt x="3891261" y="1257023"/>
                  <a:pt x="3883702" y="1266971"/>
                </a:cubicBezTo>
                <a:cubicBezTo>
                  <a:pt x="3893813" y="1274426"/>
                  <a:pt x="3900926" y="1281659"/>
                  <a:pt x="3908338" y="1294148"/>
                </a:cubicBezTo>
                <a:cubicBezTo>
                  <a:pt x="3915956" y="1286687"/>
                  <a:pt x="3923590" y="1274269"/>
                  <a:pt x="3926012" y="1264316"/>
                </a:cubicBezTo>
                <a:cubicBezTo>
                  <a:pt x="3918600" y="1256871"/>
                  <a:pt x="3910890" y="1244442"/>
                  <a:pt x="3900926" y="1234500"/>
                </a:cubicBezTo>
                <a:close/>
                <a:moveTo>
                  <a:pt x="4346153" y="1231785"/>
                </a:moveTo>
                <a:cubicBezTo>
                  <a:pt x="4338752" y="1244203"/>
                  <a:pt x="4329081" y="1254705"/>
                  <a:pt x="4321675" y="1262165"/>
                </a:cubicBezTo>
                <a:cubicBezTo>
                  <a:pt x="4326589" y="1272167"/>
                  <a:pt x="4331286" y="1281892"/>
                  <a:pt x="4338752" y="1289326"/>
                </a:cubicBezTo>
                <a:cubicBezTo>
                  <a:pt x="4351219" y="1281892"/>
                  <a:pt x="4359131" y="1271771"/>
                  <a:pt x="4366575" y="1264316"/>
                </a:cubicBezTo>
                <a:cubicBezTo>
                  <a:pt x="4361607" y="1254314"/>
                  <a:pt x="4356247" y="1241792"/>
                  <a:pt x="4346153" y="1231785"/>
                </a:cubicBezTo>
                <a:close/>
                <a:moveTo>
                  <a:pt x="4126192" y="1229683"/>
                </a:moveTo>
                <a:cubicBezTo>
                  <a:pt x="4116136" y="1249617"/>
                  <a:pt x="4108577" y="1274426"/>
                  <a:pt x="4108577" y="1296857"/>
                </a:cubicBezTo>
                <a:cubicBezTo>
                  <a:pt x="4108577" y="1324246"/>
                  <a:pt x="4116136" y="1349055"/>
                  <a:pt x="4126192" y="1371464"/>
                </a:cubicBezTo>
                <a:cubicBezTo>
                  <a:pt x="4136302" y="1349055"/>
                  <a:pt x="4141216" y="1324246"/>
                  <a:pt x="4141216" y="1296857"/>
                </a:cubicBezTo>
                <a:cubicBezTo>
                  <a:pt x="4141216" y="1276956"/>
                  <a:pt x="4136302" y="1252114"/>
                  <a:pt x="4126192" y="1229683"/>
                </a:cubicBezTo>
                <a:close/>
                <a:moveTo>
                  <a:pt x="4251471" y="1249400"/>
                </a:moveTo>
                <a:cubicBezTo>
                  <a:pt x="4241535" y="1259347"/>
                  <a:pt x="4231538" y="1264316"/>
                  <a:pt x="4221574" y="1271771"/>
                </a:cubicBezTo>
                <a:lnTo>
                  <a:pt x="4228981" y="1279242"/>
                </a:lnTo>
                <a:cubicBezTo>
                  <a:pt x="4236604" y="1271771"/>
                  <a:pt x="4248974" y="1267193"/>
                  <a:pt x="4259030" y="1262165"/>
                </a:cubicBezTo>
                <a:lnTo>
                  <a:pt x="4251471" y="1249400"/>
                </a:lnTo>
                <a:close/>
                <a:moveTo>
                  <a:pt x="4281461" y="1224330"/>
                </a:moveTo>
                <a:cubicBezTo>
                  <a:pt x="4271578" y="1231834"/>
                  <a:pt x="4263960" y="1241884"/>
                  <a:pt x="4251471" y="1249400"/>
                </a:cubicBezTo>
                <a:lnTo>
                  <a:pt x="4261071" y="1259521"/>
                </a:lnTo>
                <a:cubicBezTo>
                  <a:pt x="4273566" y="1254553"/>
                  <a:pt x="4289139" y="1246918"/>
                  <a:pt x="4299076" y="1249400"/>
                </a:cubicBezTo>
                <a:cubicBezTo>
                  <a:pt x="4291685" y="1241884"/>
                  <a:pt x="4289036" y="1231834"/>
                  <a:pt x="4281461" y="1224330"/>
                </a:cubicBezTo>
                <a:close/>
                <a:moveTo>
                  <a:pt x="4216123" y="1219573"/>
                </a:moveTo>
                <a:lnTo>
                  <a:pt x="4208710" y="1262225"/>
                </a:lnTo>
                <a:lnTo>
                  <a:pt x="4218767" y="1271831"/>
                </a:lnTo>
                <a:cubicBezTo>
                  <a:pt x="4226271" y="1264375"/>
                  <a:pt x="4236561" y="1256909"/>
                  <a:pt x="4243945" y="1249459"/>
                </a:cubicBezTo>
                <a:cubicBezTo>
                  <a:pt x="4236561" y="1236970"/>
                  <a:pt x="4228764" y="1227088"/>
                  <a:pt x="4218767" y="1219633"/>
                </a:cubicBezTo>
                <a:lnTo>
                  <a:pt x="4216123" y="1219633"/>
                </a:lnTo>
                <a:lnTo>
                  <a:pt x="4216123" y="1219573"/>
                </a:lnTo>
                <a:close/>
                <a:moveTo>
                  <a:pt x="4026146" y="1216863"/>
                </a:moveTo>
                <a:cubicBezTo>
                  <a:pt x="4016057" y="1226865"/>
                  <a:pt x="4010963" y="1237307"/>
                  <a:pt x="4000913" y="1247238"/>
                </a:cubicBezTo>
                <a:cubicBezTo>
                  <a:pt x="4007206" y="1251007"/>
                  <a:pt x="4012294" y="1254705"/>
                  <a:pt x="4016991" y="1258462"/>
                </a:cubicBezTo>
                <a:lnTo>
                  <a:pt x="4018701" y="1259521"/>
                </a:lnTo>
                <a:cubicBezTo>
                  <a:pt x="4022801" y="1262828"/>
                  <a:pt x="4026542" y="1266303"/>
                  <a:pt x="4030956" y="1269610"/>
                </a:cubicBezTo>
                <a:lnTo>
                  <a:pt x="4038368" y="1259521"/>
                </a:lnTo>
                <a:lnTo>
                  <a:pt x="4030956" y="1219573"/>
                </a:lnTo>
                <a:lnTo>
                  <a:pt x="4030956" y="1216863"/>
                </a:lnTo>
                <a:lnTo>
                  <a:pt x="4026146" y="1216863"/>
                </a:lnTo>
                <a:close/>
                <a:moveTo>
                  <a:pt x="4161106" y="1201958"/>
                </a:moveTo>
                <a:lnTo>
                  <a:pt x="4158891" y="1216863"/>
                </a:lnTo>
                <a:lnTo>
                  <a:pt x="4171146" y="1219573"/>
                </a:lnTo>
                <a:lnTo>
                  <a:pt x="4173850" y="1204608"/>
                </a:lnTo>
                <a:lnTo>
                  <a:pt x="4161106" y="1201958"/>
                </a:lnTo>
                <a:close/>
                <a:moveTo>
                  <a:pt x="4088796" y="1201958"/>
                </a:moveTo>
                <a:lnTo>
                  <a:pt x="4078528" y="1204608"/>
                </a:lnTo>
                <a:lnTo>
                  <a:pt x="4078528" y="1219573"/>
                </a:lnTo>
                <a:lnTo>
                  <a:pt x="4088796" y="1216923"/>
                </a:lnTo>
                <a:lnTo>
                  <a:pt x="4088796" y="1201958"/>
                </a:lnTo>
                <a:close/>
                <a:moveTo>
                  <a:pt x="4376202" y="1199851"/>
                </a:moveTo>
                <a:cubicBezTo>
                  <a:pt x="4368796" y="1212281"/>
                  <a:pt x="4361449" y="1219692"/>
                  <a:pt x="4348901" y="1229683"/>
                </a:cubicBezTo>
                <a:cubicBezTo>
                  <a:pt x="4356367" y="1239685"/>
                  <a:pt x="4364099" y="1251876"/>
                  <a:pt x="4374150" y="1264375"/>
                </a:cubicBezTo>
                <a:cubicBezTo>
                  <a:pt x="4381561" y="1251838"/>
                  <a:pt x="4389272" y="1242004"/>
                  <a:pt x="4399236" y="1234500"/>
                </a:cubicBezTo>
                <a:cubicBezTo>
                  <a:pt x="4391770" y="1222011"/>
                  <a:pt x="4383761" y="1212281"/>
                  <a:pt x="4376202" y="1199851"/>
                </a:cubicBezTo>
                <a:close/>
                <a:moveTo>
                  <a:pt x="3870882" y="1199851"/>
                </a:moveTo>
                <a:cubicBezTo>
                  <a:pt x="3863318" y="1212281"/>
                  <a:pt x="3856308" y="1224547"/>
                  <a:pt x="3853653" y="1234500"/>
                </a:cubicBezTo>
                <a:cubicBezTo>
                  <a:pt x="3863769" y="1242004"/>
                  <a:pt x="3868460" y="1252207"/>
                  <a:pt x="3878348" y="1262165"/>
                </a:cubicBezTo>
                <a:cubicBezTo>
                  <a:pt x="3883431" y="1252207"/>
                  <a:pt x="3891261" y="1239626"/>
                  <a:pt x="3898727" y="1229683"/>
                </a:cubicBezTo>
                <a:cubicBezTo>
                  <a:pt x="3891261" y="1219752"/>
                  <a:pt x="3878457" y="1212281"/>
                  <a:pt x="3870882" y="1199851"/>
                </a:cubicBezTo>
                <a:close/>
                <a:moveTo>
                  <a:pt x="4121441" y="1192407"/>
                </a:moveTo>
                <a:cubicBezTo>
                  <a:pt x="4113991" y="1192407"/>
                  <a:pt x="4113991" y="1194546"/>
                  <a:pt x="4113991" y="1201958"/>
                </a:cubicBezTo>
                <a:cubicBezTo>
                  <a:pt x="4113991" y="1204494"/>
                  <a:pt x="4118965" y="1209414"/>
                  <a:pt x="4121441" y="1209414"/>
                </a:cubicBezTo>
                <a:cubicBezTo>
                  <a:pt x="4129016" y="1209414"/>
                  <a:pt x="4131041" y="1204456"/>
                  <a:pt x="4131041" y="1201958"/>
                </a:cubicBezTo>
                <a:cubicBezTo>
                  <a:pt x="4133538" y="1194487"/>
                  <a:pt x="4129016" y="1192407"/>
                  <a:pt x="4121441" y="1192407"/>
                </a:cubicBezTo>
                <a:close/>
                <a:moveTo>
                  <a:pt x="4314095" y="1189697"/>
                </a:moveTo>
                <a:cubicBezTo>
                  <a:pt x="4306656" y="1199699"/>
                  <a:pt x="4298918" y="1207095"/>
                  <a:pt x="4288981" y="1219573"/>
                </a:cubicBezTo>
                <a:cubicBezTo>
                  <a:pt x="4296420" y="1232002"/>
                  <a:pt x="4303886" y="1239468"/>
                  <a:pt x="4311450" y="1249400"/>
                </a:cubicBezTo>
                <a:lnTo>
                  <a:pt x="4316261" y="1249400"/>
                </a:lnTo>
                <a:cubicBezTo>
                  <a:pt x="4316261" y="1254433"/>
                  <a:pt x="4316652" y="1254373"/>
                  <a:pt x="4314062" y="1256871"/>
                </a:cubicBezTo>
                <a:lnTo>
                  <a:pt x="4316261" y="1259521"/>
                </a:lnTo>
                <a:cubicBezTo>
                  <a:pt x="4326377" y="1247081"/>
                  <a:pt x="4334055" y="1239235"/>
                  <a:pt x="4344166" y="1231785"/>
                </a:cubicBezTo>
                <a:cubicBezTo>
                  <a:pt x="4336526" y="1216804"/>
                  <a:pt x="4324113" y="1204608"/>
                  <a:pt x="4314095" y="1189697"/>
                </a:cubicBezTo>
                <a:close/>
                <a:moveTo>
                  <a:pt x="3943583" y="1247238"/>
                </a:moveTo>
                <a:cubicBezTo>
                  <a:pt x="3956110" y="1247238"/>
                  <a:pt x="3965955" y="1249459"/>
                  <a:pt x="3986007" y="1256909"/>
                </a:cubicBezTo>
                <a:lnTo>
                  <a:pt x="3993452" y="1247238"/>
                </a:lnTo>
                <a:cubicBezTo>
                  <a:pt x="3983456" y="1239805"/>
                  <a:pt x="3973692" y="1229743"/>
                  <a:pt x="3966226" y="1222223"/>
                </a:cubicBezTo>
                <a:cubicBezTo>
                  <a:pt x="3958608" y="1229743"/>
                  <a:pt x="3953678" y="1239805"/>
                  <a:pt x="3943583" y="1247238"/>
                </a:cubicBezTo>
                <a:close/>
                <a:moveTo>
                  <a:pt x="3936177" y="1187042"/>
                </a:moveTo>
                <a:cubicBezTo>
                  <a:pt x="3923634" y="1201958"/>
                  <a:pt x="3916184" y="1214719"/>
                  <a:pt x="3906128" y="1229683"/>
                </a:cubicBezTo>
                <a:cubicBezTo>
                  <a:pt x="3913692" y="1242172"/>
                  <a:pt x="3923357" y="1249519"/>
                  <a:pt x="3930763" y="1259559"/>
                </a:cubicBezTo>
                <a:lnTo>
                  <a:pt x="3936177" y="1254705"/>
                </a:lnTo>
                <a:cubicBezTo>
                  <a:pt x="3936177" y="1252207"/>
                  <a:pt x="3933527" y="1249796"/>
                  <a:pt x="3933527" y="1247238"/>
                </a:cubicBezTo>
                <a:lnTo>
                  <a:pt x="3943583" y="1247238"/>
                </a:lnTo>
                <a:cubicBezTo>
                  <a:pt x="3946233" y="1234831"/>
                  <a:pt x="3953792" y="1226925"/>
                  <a:pt x="3961318" y="1216863"/>
                </a:cubicBezTo>
                <a:cubicBezTo>
                  <a:pt x="3953792" y="1204494"/>
                  <a:pt x="3943741" y="1197044"/>
                  <a:pt x="3936177" y="1187042"/>
                </a:cubicBezTo>
                <a:close/>
                <a:moveTo>
                  <a:pt x="4253627" y="1184952"/>
                </a:moveTo>
                <a:cubicBezTo>
                  <a:pt x="4241079" y="1194883"/>
                  <a:pt x="4233618" y="1202289"/>
                  <a:pt x="4223562" y="1214778"/>
                </a:cubicBezTo>
                <a:cubicBezTo>
                  <a:pt x="4236116" y="1222282"/>
                  <a:pt x="4243945" y="1234712"/>
                  <a:pt x="4251471" y="1244654"/>
                </a:cubicBezTo>
                <a:cubicBezTo>
                  <a:pt x="4263960" y="1234652"/>
                  <a:pt x="4271524" y="1227028"/>
                  <a:pt x="4281461" y="1219573"/>
                </a:cubicBezTo>
                <a:cubicBezTo>
                  <a:pt x="4274016" y="1207095"/>
                  <a:pt x="4263624" y="1194883"/>
                  <a:pt x="4253627" y="1184952"/>
                </a:cubicBezTo>
                <a:close/>
                <a:moveTo>
                  <a:pt x="3998871" y="1184952"/>
                </a:moveTo>
                <a:cubicBezTo>
                  <a:pt x="3986339" y="1197381"/>
                  <a:pt x="3981077" y="1207095"/>
                  <a:pt x="3971021" y="1219573"/>
                </a:cubicBezTo>
                <a:cubicBezTo>
                  <a:pt x="3981077" y="1227028"/>
                  <a:pt x="3991247" y="1234712"/>
                  <a:pt x="3998871" y="1244703"/>
                </a:cubicBezTo>
                <a:cubicBezTo>
                  <a:pt x="4006332" y="1232181"/>
                  <a:pt x="4015937" y="1222282"/>
                  <a:pt x="4023555" y="1214816"/>
                </a:cubicBezTo>
                <a:cubicBezTo>
                  <a:pt x="4013445" y="1202289"/>
                  <a:pt x="4006272" y="1194883"/>
                  <a:pt x="3998871" y="1184952"/>
                </a:cubicBezTo>
                <a:close/>
                <a:moveTo>
                  <a:pt x="4143861" y="1177420"/>
                </a:moveTo>
                <a:cubicBezTo>
                  <a:pt x="4141390" y="1182394"/>
                  <a:pt x="4138779" y="1184724"/>
                  <a:pt x="4133652" y="1189697"/>
                </a:cubicBezTo>
                <a:cubicBezTo>
                  <a:pt x="4138719" y="1194666"/>
                  <a:pt x="4141216" y="1197142"/>
                  <a:pt x="4141216" y="1204608"/>
                </a:cubicBezTo>
                <a:cubicBezTo>
                  <a:pt x="4141216" y="1212129"/>
                  <a:pt x="4136302" y="1217037"/>
                  <a:pt x="4126192" y="1219573"/>
                </a:cubicBezTo>
                <a:cubicBezTo>
                  <a:pt x="4131220" y="1227028"/>
                  <a:pt x="4138719" y="1237090"/>
                  <a:pt x="4141216" y="1252055"/>
                </a:cubicBezTo>
                <a:lnTo>
                  <a:pt x="4143861" y="1177420"/>
                </a:lnTo>
                <a:close/>
                <a:moveTo>
                  <a:pt x="4106411" y="1177420"/>
                </a:moveTo>
                <a:lnTo>
                  <a:pt x="4108577" y="1252055"/>
                </a:lnTo>
                <a:cubicBezTo>
                  <a:pt x="4111048" y="1239626"/>
                  <a:pt x="4116467" y="1229515"/>
                  <a:pt x="4121381" y="1219573"/>
                </a:cubicBezTo>
                <a:cubicBezTo>
                  <a:pt x="4113931" y="1217037"/>
                  <a:pt x="4108729" y="1211890"/>
                  <a:pt x="4111227" y="1201958"/>
                </a:cubicBezTo>
                <a:cubicBezTo>
                  <a:pt x="4111227" y="1194432"/>
                  <a:pt x="4111444" y="1189578"/>
                  <a:pt x="4113931" y="1186999"/>
                </a:cubicBezTo>
                <a:cubicBezTo>
                  <a:pt x="4111504" y="1184561"/>
                  <a:pt x="4106411" y="1182394"/>
                  <a:pt x="4106411" y="1177420"/>
                </a:cubicBezTo>
                <a:close/>
                <a:moveTo>
                  <a:pt x="4161106" y="1174771"/>
                </a:moveTo>
                <a:lnTo>
                  <a:pt x="4161106" y="1192407"/>
                </a:lnTo>
                <a:lnTo>
                  <a:pt x="4173850" y="1194492"/>
                </a:lnTo>
                <a:lnTo>
                  <a:pt x="4176462" y="1177480"/>
                </a:lnTo>
                <a:lnTo>
                  <a:pt x="4161106" y="1174771"/>
                </a:lnTo>
                <a:close/>
                <a:moveTo>
                  <a:pt x="4085973" y="1174771"/>
                </a:moveTo>
                <a:lnTo>
                  <a:pt x="4073717" y="1177420"/>
                </a:lnTo>
                <a:lnTo>
                  <a:pt x="4073717" y="1194492"/>
                </a:lnTo>
                <a:lnTo>
                  <a:pt x="4088796" y="1192347"/>
                </a:lnTo>
                <a:lnTo>
                  <a:pt x="4085973" y="1174771"/>
                </a:lnTo>
                <a:close/>
                <a:moveTo>
                  <a:pt x="4018701" y="1164627"/>
                </a:moveTo>
                <a:cubicBezTo>
                  <a:pt x="4011126" y="1167158"/>
                  <a:pt x="4003503" y="1174673"/>
                  <a:pt x="4000913" y="1182237"/>
                </a:cubicBezTo>
                <a:cubicBezTo>
                  <a:pt x="4008471" y="1192168"/>
                  <a:pt x="4018701" y="1199792"/>
                  <a:pt x="4026146" y="1207312"/>
                </a:cubicBezTo>
                <a:lnTo>
                  <a:pt x="4018701" y="1164627"/>
                </a:lnTo>
                <a:close/>
                <a:moveTo>
                  <a:pt x="4231142" y="1162580"/>
                </a:moveTo>
                <a:lnTo>
                  <a:pt x="4218827" y="1204613"/>
                </a:lnTo>
                <a:cubicBezTo>
                  <a:pt x="4231299" y="1197142"/>
                  <a:pt x="4238760" y="1189578"/>
                  <a:pt x="4248756" y="1179647"/>
                </a:cubicBezTo>
                <a:cubicBezTo>
                  <a:pt x="4241355" y="1172072"/>
                  <a:pt x="4233618" y="1165008"/>
                  <a:pt x="4231142" y="1162580"/>
                </a:cubicBezTo>
                <a:close/>
                <a:moveTo>
                  <a:pt x="4121441" y="1162580"/>
                </a:moveTo>
                <a:cubicBezTo>
                  <a:pt x="4113991" y="1162580"/>
                  <a:pt x="4111227" y="1164720"/>
                  <a:pt x="4111227" y="1172175"/>
                </a:cubicBezTo>
                <a:cubicBezTo>
                  <a:pt x="4111227" y="1174613"/>
                  <a:pt x="4118965" y="1182296"/>
                  <a:pt x="4121441" y="1182296"/>
                </a:cubicBezTo>
                <a:cubicBezTo>
                  <a:pt x="4129016" y="1182296"/>
                  <a:pt x="4131041" y="1174613"/>
                  <a:pt x="4131041" y="1172175"/>
                </a:cubicBezTo>
                <a:cubicBezTo>
                  <a:pt x="4133538" y="1167158"/>
                  <a:pt x="4129016" y="1162580"/>
                  <a:pt x="4121441" y="1162580"/>
                </a:cubicBezTo>
                <a:close/>
                <a:moveTo>
                  <a:pt x="4403971" y="1159806"/>
                </a:moveTo>
                <a:cubicBezTo>
                  <a:pt x="4396521" y="1172295"/>
                  <a:pt x="4388789" y="1182394"/>
                  <a:pt x="4378912" y="1192347"/>
                </a:cubicBezTo>
                <a:cubicBezTo>
                  <a:pt x="4386296" y="1204776"/>
                  <a:pt x="4393757" y="1217037"/>
                  <a:pt x="4401316" y="1226985"/>
                </a:cubicBezTo>
                <a:lnTo>
                  <a:pt x="4408782" y="1219573"/>
                </a:lnTo>
                <a:cubicBezTo>
                  <a:pt x="4408782" y="1207035"/>
                  <a:pt x="4411491" y="1192347"/>
                  <a:pt x="4411491" y="1177420"/>
                </a:cubicBezTo>
                <a:lnTo>
                  <a:pt x="4403971" y="1159806"/>
                </a:lnTo>
                <a:close/>
                <a:moveTo>
                  <a:pt x="3846252" y="1159806"/>
                </a:moveTo>
                <a:lnTo>
                  <a:pt x="3836044" y="1177420"/>
                </a:lnTo>
                <a:cubicBezTo>
                  <a:pt x="3836044" y="1194823"/>
                  <a:pt x="3838791" y="1212069"/>
                  <a:pt x="3846252" y="1227028"/>
                </a:cubicBezTo>
                <a:cubicBezTo>
                  <a:pt x="3853810" y="1214539"/>
                  <a:pt x="3861212" y="1202349"/>
                  <a:pt x="3868678" y="1192407"/>
                </a:cubicBezTo>
                <a:cubicBezTo>
                  <a:pt x="3861212" y="1182394"/>
                  <a:pt x="3853810" y="1169797"/>
                  <a:pt x="3846252" y="1159806"/>
                </a:cubicBezTo>
                <a:close/>
                <a:moveTo>
                  <a:pt x="4346153" y="1152399"/>
                </a:moveTo>
                <a:cubicBezTo>
                  <a:pt x="4336254" y="1162401"/>
                  <a:pt x="4329081" y="1174950"/>
                  <a:pt x="4321675" y="1184952"/>
                </a:cubicBezTo>
                <a:cubicBezTo>
                  <a:pt x="4329081" y="1197381"/>
                  <a:pt x="4338752" y="1212129"/>
                  <a:pt x="4346153" y="1227028"/>
                </a:cubicBezTo>
                <a:cubicBezTo>
                  <a:pt x="4358685" y="1214539"/>
                  <a:pt x="4366575" y="1202349"/>
                  <a:pt x="4374150" y="1192407"/>
                </a:cubicBezTo>
                <a:cubicBezTo>
                  <a:pt x="4366575" y="1182394"/>
                  <a:pt x="4356247" y="1167370"/>
                  <a:pt x="4346153" y="1152399"/>
                </a:cubicBezTo>
                <a:close/>
                <a:moveTo>
                  <a:pt x="4284165" y="1152399"/>
                </a:moveTo>
                <a:cubicBezTo>
                  <a:pt x="4276547" y="1164899"/>
                  <a:pt x="4266377" y="1172354"/>
                  <a:pt x="4258932" y="1182237"/>
                </a:cubicBezTo>
                <a:cubicBezTo>
                  <a:pt x="4266377" y="1192228"/>
                  <a:pt x="4276547" y="1202289"/>
                  <a:pt x="4284165" y="1214778"/>
                </a:cubicBezTo>
                <a:cubicBezTo>
                  <a:pt x="4294047" y="1202289"/>
                  <a:pt x="4301237" y="1192407"/>
                  <a:pt x="4308703" y="1184952"/>
                </a:cubicBezTo>
                <a:cubicBezTo>
                  <a:pt x="4301237" y="1174950"/>
                  <a:pt x="4294047" y="1162401"/>
                  <a:pt x="4284165" y="1152399"/>
                </a:cubicBezTo>
                <a:close/>
                <a:moveTo>
                  <a:pt x="3963403" y="1152399"/>
                </a:moveTo>
                <a:cubicBezTo>
                  <a:pt x="3955958" y="1162401"/>
                  <a:pt x="3945788" y="1174950"/>
                  <a:pt x="3938327" y="1184952"/>
                </a:cubicBezTo>
                <a:cubicBezTo>
                  <a:pt x="3948280" y="1194883"/>
                  <a:pt x="3955958" y="1204456"/>
                  <a:pt x="3963403" y="1216923"/>
                </a:cubicBezTo>
                <a:cubicBezTo>
                  <a:pt x="3973459" y="1204494"/>
                  <a:pt x="3983396" y="1192228"/>
                  <a:pt x="3993452" y="1182237"/>
                </a:cubicBezTo>
                <a:cubicBezTo>
                  <a:pt x="3983396" y="1169797"/>
                  <a:pt x="3973459" y="1162401"/>
                  <a:pt x="3963403" y="1152399"/>
                </a:cubicBezTo>
                <a:close/>
                <a:moveTo>
                  <a:pt x="3906128" y="1152399"/>
                </a:moveTo>
                <a:cubicBezTo>
                  <a:pt x="3896191" y="1167370"/>
                  <a:pt x="3886178" y="1182454"/>
                  <a:pt x="3876242" y="1192407"/>
                </a:cubicBezTo>
                <a:cubicBezTo>
                  <a:pt x="3883702" y="1202409"/>
                  <a:pt x="3893308" y="1214599"/>
                  <a:pt x="3900926" y="1227028"/>
                </a:cubicBezTo>
                <a:cubicBezTo>
                  <a:pt x="3908338" y="1212069"/>
                  <a:pt x="3920886" y="1194883"/>
                  <a:pt x="3930763" y="1184952"/>
                </a:cubicBezTo>
                <a:cubicBezTo>
                  <a:pt x="3920827" y="1174950"/>
                  <a:pt x="3913637" y="1162401"/>
                  <a:pt x="3906128" y="1152399"/>
                </a:cubicBezTo>
                <a:close/>
                <a:moveTo>
                  <a:pt x="4411551" y="1149760"/>
                </a:moveTo>
                <a:lnTo>
                  <a:pt x="4408842" y="1157216"/>
                </a:lnTo>
                <a:lnTo>
                  <a:pt x="4414195" y="1167326"/>
                </a:lnTo>
                <a:cubicBezTo>
                  <a:pt x="4414195" y="1159806"/>
                  <a:pt x="4414081" y="1152242"/>
                  <a:pt x="4411551" y="1149760"/>
                </a:cubicBezTo>
                <a:close/>
                <a:moveTo>
                  <a:pt x="4163702" y="1150320"/>
                </a:moveTo>
                <a:lnTo>
                  <a:pt x="4163702" y="1164682"/>
                </a:lnTo>
                <a:lnTo>
                  <a:pt x="4178781" y="1167370"/>
                </a:lnTo>
                <a:lnTo>
                  <a:pt x="4181316" y="1152459"/>
                </a:lnTo>
                <a:lnTo>
                  <a:pt x="4163702" y="1150320"/>
                </a:lnTo>
                <a:close/>
                <a:moveTo>
                  <a:pt x="4161106" y="1149760"/>
                </a:moveTo>
                <a:lnTo>
                  <a:pt x="4163642" y="1150320"/>
                </a:lnTo>
                <a:lnTo>
                  <a:pt x="4163642" y="1149760"/>
                </a:lnTo>
                <a:lnTo>
                  <a:pt x="4161106" y="1149760"/>
                </a:lnTo>
                <a:close/>
                <a:moveTo>
                  <a:pt x="4085973" y="1149760"/>
                </a:moveTo>
                <a:lnTo>
                  <a:pt x="4071121" y="1152399"/>
                </a:lnTo>
                <a:lnTo>
                  <a:pt x="4071121" y="1167326"/>
                </a:lnTo>
                <a:lnTo>
                  <a:pt x="4085973" y="1164682"/>
                </a:lnTo>
                <a:lnTo>
                  <a:pt x="4085973" y="1149760"/>
                </a:lnTo>
                <a:close/>
                <a:moveTo>
                  <a:pt x="3835984" y="1149760"/>
                </a:moveTo>
                <a:lnTo>
                  <a:pt x="3835984" y="1167326"/>
                </a:lnTo>
                <a:lnTo>
                  <a:pt x="3843602" y="1157216"/>
                </a:lnTo>
                <a:lnTo>
                  <a:pt x="3835984" y="1149760"/>
                </a:lnTo>
                <a:close/>
                <a:moveTo>
                  <a:pt x="4121441" y="1132678"/>
                </a:moveTo>
                <a:cubicBezTo>
                  <a:pt x="4113991" y="1132678"/>
                  <a:pt x="4111227" y="1139753"/>
                  <a:pt x="4111227" y="1142251"/>
                </a:cubicBezTo>
                <a:cubicBezTo>
                  <a:pt x="4111227" y="1149760"/>
                  <a:pt x="4118965" y="1157216"/>
                  <a:pt x="4121441" y="1157216"/>
                </a:cubicBezTo>
                <a:cubicBezTo>
                  <a:pt x="4129016" y="1157216"/>
                  <a:pt x="4136460" y="1149760"/>
                  <a:pt x="4136460" y="1142251"/>
                </a:cubicBezTo>
                <a:cubicBezTo>
                  <a:pt x="4136400" y="1134785"/>
                  <a:pt x="4129016" y="1132678"/>
                  <a:pt x="4121441" y="1132678"/>
                </a:cubicBezTo>
                <a:close/>
                <a:moveTo>
                  <a:pt x="4166352" y="1119879"/>
                </a:moveTo>
                <a:lnTo>
                  <a:pt x="4166352" y="1140149"/>
                </a:lnTo>
                <a:lnTo>
                  <a:pt x="4181316" y="1142251"/>
                </a:lnTo>
                <a:lnTo>
                  <a:pt x="4184140" y="1127384"/>
                </a:lnTo>
                <a:lnTo>
                  <a:pt x="4166352" y="1119879"/>
                </a:lnTo>
                <a:close/>
                <a:moveTo>
                  <a:pt x="4085973" y="1119879"/>
                </a:moveTo>
                <a:lnTo>
                  <a:pt x="4066365" y="1124674"/>
                </a:lnTo>
                <a:lnTo>
                  <a:pt x="4066365" y="1140149"/>
                </a:lnTo>
                <a:lnTo>
                  <a:pt x="4085973" y="1137434"/>
                </a:lnTo>
                <a:lnTo>
                  <a:pt x="4085973" y="1119879"/>
                </a:lnTo>
                <a:close/>
                <a:moveTo>
                  <a:pt x="4251471" y="1117230"/>
                </a:moveTo>
                <a:cubicBezTo>
                  <a:pt x="4246438" y="1122258"/>
                  <a:pt x="4239037" y="1130207"/>
                  <a:pt x="4236604" y="1132678"/>
                </a:cubicBezTo>
                <a:lnTo>
                  <a:pt x="4231201" y="1157216"/>
                </a:lnTo>
                <a:cubicBezTo>
                  <a:pt x="4238651" y="1164720"/>
                  <a:pt x="4246226" y="1172072"/>
                  <a:pt x="4253627" y="1179587"/>
                </a:cubicBezTo>
                <a:cubicBezTo>
                  <a:pt x="4263667" y="1169585"/>
                  <a:pt x="4274016" y="1157607"/>
                  <a:pt x="4281461" y="1147605"/>
                </a:cubicBezTo>
                <a:cubicBezTo>
                  <a:pt x="4274016" y="1140149"/>
                  <a:pt x="4263960" y="1127172"/>
                  <a:pt x="4251471" y="1117230"/>
                </a:cubicBezTo>
                <a:close/>
                <a:moveTo>
                  <a:pt x="3998871" y="1117230"/>
                </a:moveTo>
                <a:cubicBezTo>
                  <a:pt x="3991247" y="1129708"/>
                  <a:pt x="3981370" y="1140149"/>
                  <a:pt x="3968822" y="1147653"/>
                </a:cubicBezTo>
                <a:cubicBezTo>
                  <a:pt x="3981370" y="1157607"/>
                  <a:pt x="3988755" y="1169585"/>
                  <a:pt x="3998871" y="1179647"/>
                </a:cubicBezTo>
                <a:cubicBezTo>
                  <a:pt x="4001423" y="1172072"/>
                  <a:pt x="4008471" y="1164720"/>
                  <a:pt x="4015937" y="1157216"/>
                </a:cubicBezTo>
                <a:lnTo>
                  <a:pt x="4013830" y="1132678"/>
                </a:lnTo>
                <a:cubicBezTo>
                  <a:pt x="4008764" y="1127661"/>
                  <a:pt x="4006272" y="1119646"/>
                  <a:pt x="3998871" y="1117230"/>
                </a:cubicBezTo>
                <a:close/>
                <a:moveTo>
                  <a:pt x="4101051" y="1115063"/>
                </a:moveTo>
                <a:lnTo>
                  <a:pt x="4103766" y="1172115"/>
                </a:lnTo>
                <a:cubicBezTo>
                  <a:pt x="4103766" y="1167158"/>
                  <a:pt x="4108789" y="1162363"/>
                  <a:pt x="4111227" y="1159806"/>
                </a:cubicBezTo>
                <a:cubicBezTo>
                  <a:pt x="4106259" y="1157368"/>
                  <a:pt x="4103766" y="1149760"/>
                  <a:pt x="4103766" y="1142251"/>
                </a:cubicBezTo>
                <a:cubicBezTo>
                  <a:pt x="4103766" y="1137282"/>
                  <a:pt x="4108789" y="1129811"/>
                  <a:pt x="4111227" y="1127384"/>
                </a:cubicBezTo>
                <a:cubicBezTo>
                  <a:pt x="4106259" y="1124853"/>
                  <a:pt x="4103647" y="1120097"/>
                  <a:pt x="4101051" y="1115063"/>
                </a:cubicBezTo>
                <a:close/>
                <a:moveTo>
                  <a:pt x="4376202" y="1112413"/>
                </a:moveTo>
                <a:cubicBezTo>
                  <a:pt x="4368796" y="1124853"/>
                  <a:pt x="4358957" y="1139753"/>
                  <a:pt x="4348901" y="1149760"/>
                </a:cubicBezTo>
                <a:cubicBezTo>
                  <a:pt x="4353929" y="1157216"/>
                  <a:pt x="4376202" y="1179739"/>
                  <a:pt x="4376202" y="1189697"/>
                </a:cubicBezTo>
                <a:cubicBezTo>
                  <a:pt x="4386253" y="1179739"/>
                  <a:pt x="4393817" y="1167158"/>
                  <a:pt x="4401435" y="1157216"/>
                </a:cubicBezTo>
                <a:cubicBezTo>
                  <a:pt x="4391379" y="1139753"/>
                  <a:pt x="4383761" y="1124853"/>
                  <a:pt x="4376202" y="1112413"/>
                </a:cubicBezTo>
                <a:close/>
                <a:moveTo>
                  <a:pt x="3933527" y="1112413"/>
                </a:moveTo>
                <a:cubicBezTo>
                  <a:pt x="3925952" y="1127329"/>
                  <a:pt x="3915912" y="1139753"/>
                  <a:pt x="3908278" y="1149760"/>
                </a:cubicBezTo>
                <a:cubicBezTo>
                  <a:pt x="3915912" y="1159692"/>
                  <a:pt x="3923531" y="1169585"/>
                  <a:pt x="3933527" y="1179587"/>
                </a:cubicBezTo>
                <a:cubicBezTo>
                  <a:pt x="3941031" y="1169536"/>
                  <a:pt x="3951207" y="1157547"/>
                  <a:pt x="3958668" y="1147605"/>
                </a:cubicBezTo>
                <a:cubicBezTo>
                  <a:pt x="3951207" y="1135116"/>
                  <a:pt x="3941031" y="1124853"/>
                  <a:pt x="3933527" y="1112413"/>
                </a:cubicBezTo>
                <a:close/>
                <a:moveTo>
                  <a:pt x="3870882" y="1112413"/>
                </a:moveTo>
                <a:cubicBezTo>
                  <a:pt x="3863318" y="1124853"/>
                  <a:pt x="3856308" y="1139753"/>
                  <a:pt x="3846252" y="1157156"/>
                </a:cubicBezTo>
                <a:cubicBezTo>
                  <a:pt x="3856308" y="1167098"/>
                  <a:pt x="3863318" y="1177209"/>
                  <a:pt x="3870882" y="1189697"/>
                </a:cubicBezTo>
                <a:cubicBezTo>
                  <a:pt x="3878457" y="1174673"/>
                  <a:pt x="3890875" y="1164682"/>
                  <a:pt x="3900926" y="1149701"/>
                </a:cubicBezTo>
                <a:cubicBezTo>
                  <a:pt x="3890875" y="1139753"/>
                  <a:pt x="3883431" y="1124853"/>
                  <a:pt x="3870882" y="1112413"/>
                </a:cubicBezTo>
                <a:close/>
                <a:moveTo>
                  <a:pt x="4314095" y="1109774"/>
                </a:moveTo>
                <a:cubicBezTo>
                  <a:pt x="4306656" y="1122198"/>
                  <a:pt x="4298918" y="1134964"/>
                  <a:pt x="4288981" y="1144966"/>
                </a:cubicBezTo>
                <a:cubicBezTo>
                  <a:pt x="4298918" y="1154897"/>
                  <a:pt x="4306476" y="1167489"/>
                  <a:pt x="4318911" y="1177420"/>
                </a:cubicBezTo>
                <a:cubicBezTo>
                  <a:pt x="4326469" y="1169976"/>
                  <a:pt x="4334055" y="1157607"/>
                  <a:pt x="4344166" y="1147653"/>
                </a:cubicBezTo>
                <a:cubicBezTo>
                  <a:pt x="4331503" y="1137614"/>
                  <a:pt x="4324113" y="1124674"/>
                  <a:pt x="4314095" y="1109774"/>
                </a:cubicBezTo>
                <a:close/>
                <a:moveTo>
                  <a:pt x="4243945" y="1104953"/>
                </a:moveTo>
                <a:lnTo>
                  <a:pt x="4238608" y="1119879"/>
                </a:lnTo>
                <a:lnTo>
                  <a:pt x="4246166" y="1107608"/>
                </a:lnTo>
                <a:lnTo>
                  <a:pt x="4243945" y="1104953"/>
                </a:lnTo>
                <a:close/>
                <a:moveTo>
                  <a:pt x="4008438" y="1104953"/>
                </a:moveTo>
                <a:lnTo>
                  <a:pt x="4006212" y="1107608"/>
                </a:lnTo>
                <a:lnTo>
                  <a:pt x="4008438" y="1119879"/>
                </a:lnTo>
                <a:lnTo>
                  <a:pt x="4008438" y="1104953"/>
                </a:lnTo>
                <a:close/>
                <a:moveTo>
                  <a:pt x="4120833" y="1097508"/>
                </a:moveTo>
                <a:cubicBezTo>
                  <a:pt x="4115647" y="1097997"/>
                  <a:pt x="4111227" y="1100163"/>
                  <a:pt x="4111227" y="1107667"/>
                </a:cubicBezTo>
                <a:cubicBezTo>
                  <a:pt x="4111227" y="1117599"/>
                  <a:pt x="4113931" y="1122535"/>
                  <a:pt x="4121441" y="1122535"/>
                </a:cubicBezTo>
                <a:cubicBezTo>
                  <a:pt x="4129016" y="1122535"/>
                  <a:pt x="4136460" y="1115123"/>
                  <a:pt x="4136460" y="1107667"/>
                </a:cubicBezTo>
                <a:cubicBezTo>
                  <a:pt x="4136460" y="1100163"/>
                  <a:pt x="4133652" y="1097508"/>
                  <a:pt x="4126192" y="1097508"/>
                </a:cubicBezTo>
                <a:cubicBezTo>
                  <a:pt x="4124324" y="1097508"/>
                  <a:pt x="4122662" y="1097329"/>
                  <a:pt x="4120833" y="1097508"/>
                </a:cubicBezTo>
                <a:close/>
                <a:moveTo>
                  <a:pt x="4389000" y="1092692"/>
                </a:moveTo>
                <a:cubicBezTo>
                  <a:pt x="4386584" y="1100163"/>
                  <a:pt x="4386584" y="1102694"/>
                  <a:pt x="4381561" y="1107667"/>
                </a:cubicBezTo>
                <a:cubicBezTo>
                  <a:pt x="4389120" y="1122594"/>
                  <a:pt x="4396678" y="1137494"/>
                  <a:pt x="4406795" y="1152399"/>
                </a:cubicBezTo>
                <a:lnTo>
                  <a:pt x="4414255" y="1140149"/>
                </a:lnTo>
                <a:cubicBezTo>
                  <a:pt x="4411703" y="1125233"/>
                  <a:pt x="4404139" y="1105191"/>
                  <a:pt x="4389000" y="1092692"/>
                </a:cubicBezTo>
                <a:close/>
                <a:moveTo>
                  <a:pt x="4169061" y="1092692"/>
                </a:moveTo>
                <a:lnTo>
                  <a:pt x="4169061" y="1107667"/>
                </a:lnTo>
                <a:lnTo>
                  <a:pt x="4186133" y="1109774"/>
                </a:lnTo>
                <a:lnTo>
                  <a:pt x="4188940" y="1094858"/>
                </a:lnTo>
                <a:lnTo>
                  <a:pt x="4169061" y="1092692"/>
                </a:lnTo>
                <a:close/>
                <a:moveTo>
                  <a:pt x="4081238" y="1092692"/>
                </a:moveTo>
                <a:lnTo>
                  <a:pt x="4061516" y="1094858"/>
                </a:lnTo>
                <a:lnTo>
                  <a:pt x="4061516" y="1109774"/>
                </a:lnTo>
                <a:lnTo>
                  <a:pt x="4081238" y="1107667"/>
                </a:lnTo>
                <a:lnTo>
                  <a:pt x="4081238" y="1092692"/>
                </a:lnTo>
                <a:close/>
                <a:moveTo>
                  <a:pt x="3861212" y="1090053"/>
                </a:moveTo>
                <a:cubicBezTo>
                  <a:pt x="3846252" y="1102482"/>
                  <a:pt x="3838574" y="1122475"/>
                  <a:pt x="3835984" y="1137434"/>
                </a:cubicBezTo>
                <a:lnTo>
                  <a:pt x="3843602" y="1149701"/>
                </a:lnTo>
                <a:cubicBezTo>
                  <a:pt x="3853599" y="1134725"/>
                  <a:pt x="3861212" y="1119879"/>
                  <a:pt x="3868678" y="1104893"/>
                </a:cubicBezTo>
                <a:cubicBezTo>
                  <a:pt x="3863769" y="1099984"/>
                  <a:pt x="3863769" y="1097508"/>
                  <a:pt x="3861212" y="1090053"/>
                </a:cubicBezTo>
                <a:close/>
                <a:moveTo>
                  <a:pt x="4281461" y="1075137"/>
                </a:moveTo>
                <a:cubicBezTo>
                  <a:pt x="4274016" y="1085079"/>
                  <a:pt x="4263624" y="1097666"/>
                  <a:pt x="4253627" y="1107667"/>
                </a:cubicBezTo>
                <a:cubicBezTo>
                  <a:pt x="4266159" y="1120097"/>
                  <a:pt x="4276606" y="1132298"/>
                  <a:pt x="4284225" y="1142251"/>
                </a:cubicBezTo>
                <a:cubicBezTo>
                  <a:pt x="4294102" y="1129811"/>
                  <a:pt x="4301296" y="1120037"/>
                  <a:pt x="4308762" y="1107667"/>
                </a:cubicBezTo>
                <a:cubicBezTo>
                  <a:pt x="4301296" y="1095130"/>
                  <a:pt x="4291517" y="1085079"/>
                  <a:pt x="4281461" y="1075137"/>
                </a:cubicBezTo>
                <a:close/>
                <a:moveTo>
                  <a:pt x="3968762" y="1075137"/>
                </a:moveTo>
                <a:cubicBezTo>
                  <a:pt x="3956230" y="1085079"/>
                  <a:pt x="3948280" y="1097666"/>
                  <a:pt x="3938327" y="1107667"/>
                </a:cubicBezTo>
                <a:cubicBezTo>
                  <a:pt x="3945788" y="1120097"/>
                  <a:pt x="3955958" y="1132298"/>
                  <a:pt x="3963403" y="1142251"/>
                </a:cubicBezTo>
                <a:cubicBezTo>
                  <a:pt x="3973459" y="1129811"/>
                  <a:pt x="3986007" y="1120037"/>
                  <a:pt x="3993452" y="1107667"/>
                </a:cubicBezTo>
                <a:cubicBezTo>
                  <a:pt x="3986007" y="1095130"/>
                  <a:pt x="3976380" y="1087555"/>
                  <a:pt x="3968762" y="1075137"/>
                </a:cubicBezTo>
                <a:close/>
                <a:moveTo>
                  <a:pt x="4341337" y="1067682"/>
                </a:moveTo>
                <a:cubicBezTo>
                  <a:pt x="4333936" y="1082641"/>
                  <a:pt x="4326377" y="1092692"/>
                  <a:pt x="4316261" y="1107608"/>
                </a:cubicBezTo>
                <a:cubicBezTo>
                  <a:pt x="4326377" y="1120037"/>
                  <a:pt x="4336526" y="1132466"/>
                  <a:pt x="4344166" y="1144966"/>
                </a:cubicBezTo>
                <a:cubicBezTo>
                  <a:pt x="4354162" y="1129979"/>
                  <a:pt x="4363925" y="1120037"/>
                  <a:pt x="4371386" y="1107608"/>
                </a:cubicBezTo>
                <a:cubicBezTo>
                  <a:pt x="4363925" y="1092632"/>
                  <a:pt x="4353929" y="1082581"/>
                  <a:pt x="4341337" y="1067682"/>
                </a:cubicBezTo>
                <a:close/>
                <a:moveTo>
                  <a:pt x="4166352" y="1067682"/>
                </a:moveTo>
                <a:lnTo>
                  <a:pt x="4166352" y="1077732"/>
                </a:lnTo>
                <a:lnTo>
                  <a:pt x="4188940" y="1079872"/>
                </a:lnTo>
                <a:lnTo>
                  <a:pt x="4191525" y="1070320"/>
                </a:lnTo>
                <a:lnTo>
                  <a:pt x="4166352" y="1067682"/>
                </a:lnTo>
                <a:close/>
                <a:moveTo>
                  <a:pt x="4081238" y="1067682"/>
                </a:moveTo>
                <a:lnTo>
                  <a:pt x="4058806" y="1070320"/>
                </a:lnTo>
                <a:lnTo>
                  <a:pt x="4058806" y="1079872"/>
                </a:lnTo>
                <a:lnTo>
                  <a:pt x="4081238" y="1077732"/>
                </a:lnTo>
                <a:lnTo>
                  <a:pt x="4081238" y="1067682"/>
                </a:lnTo>
                <a:close/>
                <a:moveTo>
                  <a:pt x="3906128" y="1067682"/>
                </a:moveTo>
                <a:cubicBezTo>
                  <a:pt x="3896191" y="1082641"/>
                  <a:pt x="3888790" y="1092692"/>
                  <a:pt x="3876242" y="1107608"/>
                </a:cubicBezTo>
                <a:cubicBezTo>
                  <a:pt x="3886178" y="1120037"/>
                  <a:pt x="3896191" y="1132466"/>
                  <a:pt x="3906128" y="1144966"/>
                </a:cubicBezTo>
                <a:cubicBezTo>
                  <a:pt x="3913692" y="1129979"/>
                  <a:pt x="3923357" y="1120037"/>
                  <a:pt x="3930763" y="1107608"/>
                </a:cubicBezTo>
                <a:cubicBezTo>
                  <a:pt x="3923357" y="1092632"/>
                  <a:pt x="3913637" y="1082581"/>
                  <a:pt x="3906128" y="1067682"/>
                </a:cubicBezTo>
                <a:close/>
                <a:moveTo>
                  <a:pt x="4346153" y="1064967"/>
                </a:moveTo>
                <a:lnTo>
                  <a:pt x="4346153" y="1067682"/>
                </a:lnTo>
                <a:cubicBezTo>
                  <a:pt x="4356247" y="1077553"/>
                  <a:pt x="4368742" y="1089825"/>
                  <a:pt x="4376202" y="1102303"/>
                </a:cubicBezTo>
                <a:lnTo>
                  <a:pt x="4386356" y="1087343"/>
                </a:lnTo>
                <a:cubicBezTo>
                  <a:pt x="4376300" y="1074898"/>
                  <a:pt x="4358685" y="1067464"/>
                  <a:pt x="4346153" y="1064967"/>
                </a:cubicBezTo>
                <a:close/>
                <a:moveTo>
                  <a:pt x="4120833" y="1062865"/>
                </a:moveTo>
                <a:cubicBezTo>
                  <a:pt x="4115647" y="1063316"/>
                  <a:pt x="4111227" y="1064967"/>
                  <a:pt x="4111227" y="1072487"/>
                </a:cubicBezTo>
                <a:cubicBezTo>
                  <a:pt x="4111227" y="1082369"/>
                  <a:pt x="4113931" y="1087398"/>
                  <a:pt x="4121435" y="1087398"/>
                </a:cubicBezTo>
                <a:cubicBezTo>
                  <a:pt x="4131432" y="1087398"/>
                  <a:pt x="4136460" y="1082369"/>
                  <a:pt x="4136460" y="1072487"/>
                </a:cubicBezTo>
                <a:cubicBezTo>
                  <a:pt x="4136460" y="1069940"/>
                  <a:pt x="4133652" y="1062865"/>
                  <a:pt x="4126192" y="1062865"/>
                </a:cubicBezTo>
                <a:cubicBezTo>
                  <a:pt x="4124324" y="1062865"/>
                  <a:pt x="4122662" y="1062708"/>
                  <a:pt x="4120833" y="1062865"/>
                </a:cubicBezTo>
                <a:close/>
                <a:moveTo>
                  <a:pt x="3900926" y="1062865"/>
                </a:moveTo>
                <a:cubicBezTo>
                  <a:pt x="3888394" y="1070320"/>
                  <a:pt x="3873375" y="1077396"/>
                  <a:pt x="3863318" y="1087343"/>
                </a:cubicBezTo>
                <a:lnTo>
                  <a:pt x="3868678" y="1100163"/>
                </a:lnTo>
                <a:cubicBezTo>
                  <a:pt x="3881264" y="1090161"/>
                  <a:pt x="3890989" y="1077396"/>
                  <a:pt x="3903543" y="1064967"/>
                </a:cubicBezTo>
                <a:lnTo>
                  <a:pt x="3900926" y="1062865"/>
                </a:lnTo>
                <a:close/>
                <a:moveTo>
                  <a:pt x="3906128" y="1057500"/>
                </a:moveTo>
                <a:lnTo>
                  <a:pt x="3910982" y="1060210"/>
                </a:lnTo>
                <a:lnTo>
                  <a:pt x="3913692" y="1057500"/>
                </a:lnTo>
                <a:lnTo>
                  <a:pt x="3906128" y="1057500"/>
                </a:lnTo>
                <a:close/>
                <a:moveTo>
                  <a:pt x="4253627" y="1047900"/>
                </a:moveTo>
                <a:lnTo>
                  <a:pt x="4241296" y="1097508"/>
                </a:lnTo>
                <a:lnTo>
                  <a:pt x="4248756" y="1104953"/>
                </a:lnTo>
                <a:cubicBezTo>
                  <a:pt x="4258813" y="1094951"/>
                  <a:pt x="4269146" y="1084867"/>
                  <a:pt x="4276606" y="1072487"/>
                </a:cubicBezTo>
                <a:cubicBezTo>
                  <a:pt x="4269206" y="1064912"/>
                  <a:pt x="4263624" y="1055421"/>
                  <a:pt x="4253627" y="1047900"/>
                </a:cubicBezTo>
                <a:close/>
                <a:moveTo>
                  <a:pt x="3998871" y="1047900"/>
                </a:moveTo>
                <a:cubicBezTo>
                  <a:pt x="3986339" y="1055421"/>
                  <a:pt x="3981077" y="1064967"/>
                  <a:pt x="3971021" y="1072487"/>
                </a:cubicBezTo>
                <a:cubicBezTo>
                  <a:pt x="3983570" y="1082369"/>
                  <a:pt x="3991247" y="1095010"/>
                  <a:pt x="3998871" y="1104953"/>
                </a:cubicBezTo>
                <a:lnTo>
                  <a:pt x="4006332" y="1097508"/>
                </a:lnTo>
                <a:lnTo>
                  <a:pt x="3998871" y="1047900"/>
                </a:lnTo>
                <a:close/>
                <a:moveTo>
                  <a:pt x="4306656" y="1042595"/>
                </a:moveTo>
                <a:cubicBezTo>
                  <a:pt x="4301682" y="1050067"/>
                  <a:pt x="4294161" y="1062469"/>
                  <a:pt x="4284225" y="1072427"/>
                </a:cubicBezTo>
                <a:cubicBezTo>
                  <a:pt x="4296757" y="1082369"/>
                  <a:pt x="4306656" y="1094951"/>
                  <a:pt x="4314095" y="1104953"/>
                </a:cubicBezTo>
                <a:cubicBezTo>
                  <a:pt x="4324113" y="1090053"/>
                  <a:pt x="4331340" y="1074958"/>
                  <a:pt x="4338752" y="1064967"/>
                </a:cubicBezTo>
                <a:cubicBezTo>
                  <a:pt x="4328636" y="1057462"/>
                  <a:pt x="4319188" y="1042595"/>
                  <a:pt x="4306656" y="1042595"/>
                </a:cubicBezTo>
                <a:close/>
                <a:moveTo>
                  <a:pt x="3941031" y="1042595"/>
                </a:moveTo>
                <a:cubicBezTo>
                  <a:pt x="3930937" y="1042595"/>
                  <a:pt x="3918562" y="1057462"/>
                  <a:pt x="3910982" y="1064967"/>
                </a:cubicBezTo>
                <a:cubicBezTo>
                  <a:pt x="3918562" y="1079931"/>
                  <a:pt x="3926012" y="1090053"/>
                  <a:pt x="3933527" y="1104953"/>
                </a:cubicBezTo>
                <a:cubicBezTo>
                  <a:pt x="3945962" y="1094951"/>
                  <a:pt x="3953520" y="1082369"/>
                  <a:pt x="3963403" y="1072427"/>
                </a:cubicBezTo>
                <a:cubicBezTo>
                  <a:pt x="3955958" y="1059938"/>
                  <a:pt x="3948492" y="1050067"/>
                  <a:pt x="3941031" y="1042595"/>
                </a:cubicBezTo>
                <a:close/>
                <a:moveTo>
                  <a:pt x="4171103" y="1040494"/>
                </a:moveTo>
                <a:lnTo>
                  <a:pt x="4171103" y="1055361"/>
                </a:lnTo>
                <a:lnTo>
                  <a:pt x="4193691" y="1057500"/>
                </a:lnTo>
                <a:lnTo>
                  <a:pt x="4196341" y="1042655"/>
                </a:lnTo>
                <a:lnTo>
                  <a:pt x="4171103" y="1040494"/>
                </a:lnTo>
                <a:close/>
                <a:moveTo>
                  <a:pt x="4081238" y="1040494"/>
                </a:moveTo>
                <a:lnTo>
                  <a:pt x="4051346" y="1042655"/>
                </a:lnTo>
                <a:lnTo>
                  <a:pt x="4053447" y="1057500"/>
                </a:lnTo>
                <a:lnTo>
                  <a:pt x="4081275" y="1055361"/>
                </a:lnTo>
                <a:lnTo>
                  <a:pt x="4081275" y="1040494"/>
                </a:lnTo>
                <a:lnTo>
                  <a:pt x="4081238" y="1040494"/>
                </a:lnTo>
                <a:close/>
                <a:moveTo>
                  <a:pt x="4259030" y="1027695"/>
                </a:moveTo>
                <a:lnTo>
                  <a:pt x="4253670" y="1037779"/>
                </a:lnTo>
                <a:cubicBezTo>
                  <a:pt x="4263667" y="1047781"/>
                  <a:pt x="4274055" y="1057680"/>
                  <a:pt x="4281461" y="1067682"/>
                </a:cubicBezTo>
                <a:cubicBezTo>
                  <a:pt x="4286424" y="1060210"/>
                  <a:pt x="4294161" y="1050219"/>
                  <a:pt x="4299076" y="1037779"/>
                </a:cubicBezTo>
                <a:cubicBezTo>
                  <a:pt x="4284051" y="1035308"/>
                  <a:pt x="4274016" y="1030166"/>
                  <a:pt x="4259030" y="1027695"/>
                </a:cubicBezTo>
                <a:close/>
                <a:moveTo>
                  <a:pt x="3993452" y="1027695"/>
                </a:moveTo>
                <a:cubicBezTo>
                  <a:pt x="3973459" y="1035129"/>
                  <a:pt x="3948378" y="1040277"/>
                  <a:pt x="3948378" y="1037779"/>
                </a:cubicBezTo>
                <a:cubicBezTo>
                  <a:pt x="3951028" y="1045310"/>
                  <a:pt x="3958668" y="1057680"/>
                  <a:pt x="3966226" y="1067682"/>
                </a:cubicBezTo>
                <a:cubicBezTo>
                  <a:pt x="3973633" y="1055122"/>
                  <a:pt x="3986007" y="1047781"/>
                  <a:pt x="3993452" y="1037779"/>
                </a:cubicBezTo>
                <a:lnTo>
                  <a:pt x="3993452" y="1027695"/>
                </a:lnTo>
                <a:close/>
                <a:moveTo>
                  <a:pt x="4123596" y="1020224"/>
                </a:moveTo>
                <a:cubicBezTo>
                  <a:pt x="4113545" y="1020224"/>
                  <a:pt x="4108577" y="1030226"/>
                  <a:pt x="4108577" y="1035080"/>
                </a:cubicBezTo>
                <a:cubicBezTo>
                  <a:pt x="4108577" y="1042595"/>
                  <a:pt x="4115978" y="1050067"/>
                  <a:pt x="4123596" y="1050067"/>
                </a:cubicBezTo>
                <a:cubicBezTo>
                  <a:pt x="4133479" y="1050067"/>
                  <a:pt x="4138447" y="1042595"/>
                  <a:pt x="4138447" y="1035080"/>
                </a:cubicBezTo>
                <a:cubicBezTo>
                  <a:pt x="4138447" y="1027636"/>
                  <a:pt x="4136031" y="1020224"/>
                  <a:pt x="4123596" y="1020224"/>
                </a:cubicBezTo>
                <a:close/>
                <a:moveTo>
                  <a:pt x="4222628" y="1013328"/>
                </a:moveTo>
                <a:cubicBezTo>
                  <a:pt x="4220428" y="1013480"/>
                  <a:pt x="4218110" y="1014208"/>
                  <a:pt x="4216123" y="1015467"/>
                </a:cubicBezTo>
                <a:lnTo>
                  <a:pt x="4184026" y="1239865"/>
                </a:lnTo>
                <a:cubicBezTo>
                  <a:pt x="4186502" y="1237427"/>
                  <a:pt x="4188994" y="1234380"/>
                  <a:pt x="4191525" y="1231834"/>
                </a:cubicBezTo>
                <a:lnTo>
                  <a:pt x="4196341" y="1231834"/>
                </a:lnTo>
                <a:cubicBezTo>
                  <a:pt x="4198714" y="1231834"/>
                  <a:pt x="4199051" y="1237427"/>
                  <a:pt x="4199051" y="1239865"/>
                </a:cubicBezTo>
                <a:lnTo>
                  <a:pt x="4241296" y="1017574"/>
                </a:lnTo>
                <a:cubicBezTo>
                  <a:pt x="4235725" y="1015744"/>
                  <a:pt x="4228926" y="1012709"/>
                  <a:pt x="4222628" y="1013328"/>
                </a:cubicBezTo>
                <a:close/>
                <a:moveTo>
                  <a:pt x="4028312" y="1013328"/>
                </a:moveTo>
                <a:cubicBezTo>
                  <a:pt x="4020422" y="1012709"/>
                  <a:pt x="4012956" y="1015744"/>
                  <a:pt x="4011083" y="1017574"/>
                </a:cubicBezTo>
                <a:lnTo>
                  <a:pt x="4053387" y="1239865"/>
                </a:lnTo>
                <a:lnTo>
                  <a:pt x="4053387" y="1231834"/>
                </a:lnTo>
                <a:lnTo>
                  <a:pt x="4056102" y="1231834"/>
                </a:lnTo>
                <a:lnTo>
                  <a:pt x="4063563" y="1239865"/>
                </a:lnTo>
                <a:lnTo>
                  <a:pt x="4036321" y="1015467"/>
                </a:lnTo>
                <a:cubicBezTo>
                  <a:pt x="4033791" y="1014208"/>
                  <a:pt x="4030902" y="1013480"/>
                  <a:pt x="4028312" y="1013328"/>
                </a:cubicBezTo>
                <a:close/>
                <a:moveTo>
                  <a:pt x="4151425" y="1010059"/>
                </a:moveTo>
                <a:cubicBezTo>
                  <a:pt x="4146359" y="1012557"/>
                  <a:pt x="4141390" y="1012709"/>
                  <a:pt x="4136400" y="1012709"/>
                </a:cubicBezTo>
                <a:cubicBezTo>
                  <a:pt x="4141390" y="1017694"/>
                  <a:pt x="4146028" y="1025138"/>
                  <a:pt x="4146028" y="1035080"/>
                </a:cubicBezTo>
                <a:cubicBezTo>
                  <a:pt x="4146028" y="1042595"/>
                  <a:pt x="4143861" y="1050007"/>
                  <a:pt x="4136400" y="1057500"/>
                </a:cubicBezTo>
                <a:cubicBezTo>
                  <a:pt x="4143861" y="1062469"/>
                  <a:pt x="4146028" y="1064912"/>
                  <a:pt x="4146028" y="1072487"/>
                </a:cubicBezTo>
                <a:cubicBezTo>
                  <a:pt x="4146028" y="1084960"/>
                  <a:pt x="4143861" y="1087343"/>
                  <a:pt x="4136400" y="1094799"/>
                </a:cubicBezTo>
                <a:cubicBezTo>
                  <a:pt x="4141390" y="1099886"/>
                  <a:pt x="4143861" y="1102303"/>
                  <a:pt x="4143861" y="1109774"/>
                </a:cubicBezTo>
                <a:cubicBezTo>
                  <a:pt x="4143861" y="1119760"/>
                  <a:pt x="4138898" y="1127503"/>
                  <a:pt x="4136400" y="1129979"/>
                </a:cubicBezTo>
                <a:cubicBezTo>
                  <a:pt x="4141390" y="1134964"/>
                  <a:pt x="4143861" y="1142408"/>
                  <a:pt x="4143861" y="1144906"/>
                </a:cubicBezTo>
                <a:cubicBezTo>
                  <a:pt x="4143861" y="1152399"/>
                  <a:pt x="4138898" y="1160023"/>
                  <a:pt x="4136400" y="1162521"/>
                </a:cubicBezTo>
                <a:cubicBezTo>
                  <a:pt x="4141390" y="1165008"/>
                  <a:pt x="4143861" y="1169753"/>
                  <a:pt x="4143861" y="1174771"/>
                </a:cubicBezTo>
                <a:lnTo>
                  <a:pt x="4151425" y="1010059"/>
                </a:lnTo>
                <a:close/>
                <a:moveTo>
                  <a:pt x="4096202" y="1007974"/>
                </a:moveTo>
                <a:lnTo>
                  <a:pt x="4100992" y="1102303"/>
                </a:lnTo>
                <a:cubicBezTo>
                  <a:pt x="4100992" y="1099827"/>
                  <a:pt x="4106259" y="1097725"/>
                  <a:pt x="4111227" y="1092692"/>
                </a:cubicBezTo>
                <a:cubicBezTo>
                  <a:pt x="4103766" y="1085198"/>
                  <a:pt x="4100992" y="1080263"/>
                  <a:pt x="4100992" y="1070272"/>
                </a:cubicBezTo>
                <a:cubicBezTo>
                  <a:pt x="4100992" y="1062805"/>
                  <a:pt x="4106139" y="1057891"/>
                  <a:pt x="4108637" y="1055361"/>
                </a:cubicBezTo>
                <a:cubicBezTo>
                  <a:pt x="4103489" y="1047900"/>
                  <a:pt x="4100992" y="1040494"/>
                  <a:pt x="4100992" y="1032990"/>
                </a:cubicBezTo>
                <a:cubicBezTo>
                  <a:pt x="4100992" y="1022939"/>
                  <a:pt x="4103766" y="1015038"/>
                  <a:pt x="4111227" y="1010021"/>
                </a:cubicBezTo>
                <a:cubicBezTo>
                  <a:pt x="4106259" y="1010119"/>
                  <a:pt x="4101328" y="1010450"/>
                  <a:pt x="4096202" y="1007974"/>
                </a:cubicBezTo>
                <a:close/>
                <a:moveTo>
                  <a:pt x="4131606" y="881582"/>
                </a:moveTo>
                <a:cubicBezTo>
                  <a:pt x="4106590" y="881582"/>
                  <a:pt x="4083985" y="901634"/>
                  <a:pt x="4083985" y="929088"/>
                </a:cubicBezTo>
                <a:cubicBezTo>
                  <a:pt x="4083985" y="953990"/>
                  <a:pt x="4106590" y="976540"/>
                  <a:pt x="4131606" y="976540"/>
                </a:cubicBezTo>
                <a:cubicBezTo>
                  <a:pt x="4156686" y="976540"/>
                  <a:pt x="4179269" y="953990"/>
                  <a:pt x="4179269" y="929088"/>
                </a:cubicBezTo>
                <a:cubicBezTo>
                  <a:pt x="4179269" y="904132"/>
                  <a:pt x="4156686" y="881582"/>
                  <a:pt x="4131606" y="881582"/>
                </a:cubicBezTo>
                <a:close/>
                <a:moveTo>
                  <a:pt x="4096202" y="740892"/>
                </a:moveTo>
                <a:cubicBezTo>
                  <a:pt x="4106259" y="745855"/>
                  <a:pt x="4131432" y="788518"/>
                  <a:pt x="4106411" y="790989"/>
                </a:cubicBezTo>
                <a:cubicBezTo>
                  <a:pt x="4093879" y="790989"/>
                  <a:pt x="4073597" y="776089"/>
                  <a:pt x="4063563" y="768617"/>
                </a:cubicBezTo>
                <a:lnTo>
                  <a:pt x="4063563" y="830975"/>
                </a:lnTo>
                <a:cubicBezTo>
                  <a:pt x="4071121" y="823470"/>
                  <a:pt x="4113545" y="793247"/>
                  <a:pt x="4116022" y="818176"/>
                </a:cubicBezTo>
                <a:cubicBezTo>
                  <a:pt x="4116022" y="833141"/>
                  <a:pt x="4101051" y="853585"/>
                  <a:pt x="4093607" y="863516"/>
                </a:cubicBezTo>
                <a:lnTo>
                  <a:pt x="4153532" y="863516"/>
                </a:lnTo>
                <a:cubicBezTo>
                  <a:pt x="4151055" y="856061"/>
                  <a:pt x="4118785" y="813268"/>
                  <a:pt x="4143921" y="810770"/>
                </a:cubicBezTo>
                <a:cubicBezTo>
                  <a:pt x="4158951" y="808272"/>
                  <a:pt x="4178884" y="823530"/>
                  <a:pt x="4188940" y="830975"/>
                </a:cubicBezTo>
                <a:lnTo>
                  <a:pt x="4188940" y="768617"/>
                </a:lnTo>
                <a:cubicBezTo>
                  <a:pt x="4181316" y="773651"/>
                  <a:pt x="4138958" y="803754"/>
                  <a:pt x="4136460" y="778728"/>
                </a:cubicBezTo>
                <a:cubicBezTo>
                  <a:pt x="4131432" y="766299"/>
                  <a:pt x="4146185" y="748413"/>
                  <a:pt x="4156236" y="740952"/>
                </a:cubicBezTo>
                <a:lnTo>
                  <a:pt x="4096202" y="740952"/>
                </a:lnTo>
                <a:lnTo>
                  <a:pt x="4096202" y="740892"/>
                </a:lnTo>
                <a:close/>
                <a:moveTo>
                  <a:pt x="4348901" y="1481290"/>
                </a:moveTo>
                <a:cubicBezTo>
                  <a:pt x="4203748" y="1481290"/>
                  <a:pt x="3738430" y="1493768"/>
                  <a:pt x="3558243" y="1493768"/>
                </a:cubicBezTo>
                <a:cubicBezTo>
                  <a:pt x="3535660" y="1488734"/>
                  <a:pt x="3508082" y="1483766"/>
                  <a:pt x="3483180" y="1473775"/>
                </a:cubicBezTo>
                <a:cubicBezTo>
                  <a:pt x="3500680" y="1488734"/>
                  <a:pt x="3545716" y="1518621"/>
                  <a:pt x="3570732" y="1528628"/>
                </a:cubicBezTo>
                <a:cubicBezTo>
                  <a:pt x="3708381" y="1598381"/>
                  <a:pt x="3876030" y="1613357"/>
                  <a:pt x="4051128" y="1590888"/>
                </a:cubicBezTo>
                <a:cubicBezTo>
                  <a:pt x="4096202" y="1588390"/>
                  <a:pt x="4206398" y="1538570"/>
                  <a:pt x="4293776" y="1570933"/>
                </a:cubicBezTo>
                <a:cubicBezTo>
                  <a:pt x="4293776" y="1615844"/>
                  <a:pt x="4241296" y="1690522"/>
                  <a:pt x="4223860" y="1707919"/>
                </a:cubicBezTo>
                <a:cubicBezTo>
                  <a:pt x="4173758" y="1670588"/>
                  <a:pt x="4121223" y="1655672"/>
                  <a:pt x="4051128" y="1633192"/>
                </a:cubicBezTo>
                <a:cubicBezTo>
                  <a:pt x="3966167" y="1608323"/>
                  <a:pt x="3860940" y="1603295"/>
                  <a:pt x="3758309" y="1618282"/>
                </a:cubicBezTo>
                <a:cubicBezTo>
                  <a:pt x="3698330" y="1625726"/>
                  <a:pt x="3595639" y="1635728"/>
                  <a:pt x="3528194" y="1618282"/>
                </a:cubicBezTo>
                <a:cubicBezTo>
                  <a:pt x="3613254" y="1685548"/>
                  <a:pt x="3750903" y="1697977"/>
                  <a:pt x="3888453" y="1658148"/>
                </a:cubicBezTo>
                <a:cubicBezTo>
                  <a:pt x="3783390" y="1727972"/>
                  <a:pt x="3670713" y="1852523"/>
                  <a:pt x="3653256" y="1984492"/>
                </a:cubicBezTo>
                <a:cubicBezTo>
                  <a:pt x="3738370" y="1854962"/>
                  <a:pt x="3868504" y="1757804"/>
                  <a:pt x="4003622" y="1693019"/>
                </a:cubicBezTo>
                <a:cubicBezTo>
                  <a:pt x="3900985" y="1780235"/>
                  <a:pt x="3793446" y="1932186"/>
                  <a:pt x="3748367" y="2014439"/>
                </a:cubicBezTo>
                <a:cubicBezTo>
                  <a:pt x="3853479" y="1954617"/>
                  <a:pt x="4008531" y="1837499"/>
                  <a:pt x="4093651" y="1742899"/>
                </a:cubicBezTo>
                <a:cubicBezTo>
                  <a:pt x="4068570" y="1805136"/>
                  <a:pt x="4013619" y="1882421"/>
                  <a:pt x="3961024" y="1932186"/>
                </a:cubicBezTo>
                <a:cubicBezTo>
                  <a:pt x="3988597" y="1917221"/>
                  <a:pt x="4093651" y="1867450"/>
                  <a:pt x="4176289" y="1797632"/>
                </a:cubicBezTo>
                <a:cubicBezTo>
                  <a:pt x="4241296" y="1737870"/>
                  <a:pt x="4326437" y="1608231"/>
                  <a:pt x="4363865" y="1513544"/>
                </a:cubicBezTo>
                <a:cubicBezTo>
                  <a:pt x="4371505" y="1486264"/>
                  <a:pt x="4359011" y="1481290"/>
                  <a:pt x="4348901" y="1481290"/>
                </a:cubicBezTo>
                <a:close/>
                <a:moveTo>
                  <a:pt x="4269314" y="1430135"/>
                </a:moveTo>
                <a:lnTo>
                  <a:pt x="4269314" y="1430135"/>
                </a:lnTo>
                <a:close/>
                <a:moveTo>
                  <a:pt x="3292997" y="1209690"/>
                </a:moveTo>
                <a:cubicBezTo>
                  <a:pt x="3413090" y="1314314"/>
                  <a:pt x="3623266" y="1418982"/>
                  <a:pt x="3823490" y="1456372"/>
                </a:cubicBezTo>
                <a:cubicBezTo>
                  <a:pt x="3630830" y="1394075"/>
                  <a:pt x="3463073" y="1291883"/>
                  <a:pt x="3368054" y="1202230"/>
                </a:cubicBezTo>
                <a:cubicBezTo>
                  <a:pt x="3345471" y="1204668"/>
                  <a:pt x="3320564" y="1207144"/>
                  <a:pt x="3292997" y="1209690"/>
                </a:cubicBezTo>
                <a:close/>
                <a:moveTo>
                  <a:pt x="3393097" y="1197202"/>
                </a:moveTo>
                <a:cubicBezTo>
                  <a:pt x="3505671" y="1296917"/>
                  <a:pt x="3718377" y="1418982"/>
                  <a:pt x="3896023" y="1456372"/>
                </a:cubicBezTo>
                <a:cubicBezTo>
                  <a:pt x="3790964" y="1418982"/>
                  <a:pt x="3538250" y="1291883"/>
                  <a:pt x="3443080" y="1177268"/>
                </a:cubicBezTo>
                <a:cubicBezTo>
                  <a:pt x="3445616" y="1192228"/>
                  <a:pt x="3408160" y="1194764"/>
                  <a:pt x="3393097" y="1197202"/>
                </a:cubicBezTo>
                <a:close/>
                <a:moveTo>
                  <a:pt x="2887565" y="1197202"/>
                </a:moveTo>
                <a:cubicBezTo>
                  <a:pt x="2775047" y="1296917"/>
                  <a:pt x="2562275" y="1418982"/>
                  <a:pt x="2387236" y="1456372"/>
                </a:cubicBezTo>
                <a:cubicBezTo>
                  <a:pt x="2492343" y="1418982"/>
                  <a:pt x="2737417" y="1294359"/>
                  <a:pt x="2835085" y="1182237"/>
                </a:cubicBezTo>
                <a:cubicBezTo>
                  <a:pt x="2832653" y="1189697"/>
                  <a:pt x="2880159" y="1194764"/>
                  <a:pt x="2887565" y="1197202"/>
                </a:cubicBezTo>
                <a:close/>
                <a:moveTo>
                  <a:pt x="2987639" y="1209690"/>
                </a:moveTo>
                <a:cubicBezTo>
                  <a:pt x="2867572" y="1314314"/>
                  <a:pt x="2657391" y="1418982"/>
                  <a:pt x="2457211" y="1456372"/>
                </a:cubicBezTo>
                <a:cubicBezTo>
                  <a:pt x="2649832" y="1394075"/>
                  <a:pt x="2817563" y="1291883"/>
                  <a:pt x="2912641" y="1202230"/>
                </a:cubicBezTo>
                <a:cubicBezTo>
                  <a:pt x="2937657" y="1204668"/>
                  <a:pt x="2962683" y="1207144"/>
                  <a:pt x="2987639" y="1209690"/>
                </a:cubicBezTo>
                <a:close/>
                <a:moveTo>
                  <a:pt x="1879049" y="1162580"/>
                </a:moveTo>
                <a:lnTo>
                  <a:pt x="1869383" y="1179706"/>
                </a:lnTo>
                <a:cubicBezTo>
                  <a:pt x="1869383" y="1197044"/>
                  <a:pt x="1871490" y="1214778"/>
                  <a:pt x="1879049" y="1229743"/>
                </a:cubicBezTo>
                <a:cubicBezTo>
                  <a:pt x="1886450" y="1217254"/>
                  <a:pt x="1893894" y="1204494"/>
                  <a:pt x="1901480" y="1194546"/>
                </a:cubicBezTo>
                <a:cubicBezTo>
                  <a:pt x="1893894" y="1184561"/>
                  <a:pt x="1886450" y="1172512"/>
                  <a:pt x="1879049" y="1162580"/>
                </a:cubicBezTo>
                <a:close/>
                <a:moveTo>
                  <a:pt x="1869438" y="1152399"/>
                </a:moveTo>
                <a:lnTo>
                  <a:pt x="1869438" y="1170036"/>
                </a:lnTo>
                <a:lnTo>
                  <a:pt x="1876882" y="1159865"/>
                </a:lnTo>
                <a:lnTo>
                  <a:pt x="1869438" y="1152399"/>
                </a:lnTo>
                <a:close/>
                <a:moveTo>
                  <a:pt x="1893894" y="1092692"/>
                </a:moveTo>
                <a:cubicBezTo>
                  <a:pt x="1878869" y="1105191"/>
                  <a:pt x="1871859" y="1125233"/>
                  <a:pt x="1869383" y="1140149"/>
                </a:cubicBezTo>
                <a:lnTo>
                  <a:pt x="1876844" y="1152399"/>
                </a:lnTo>
                <a:cubicBezTo>
                  <a:pt x="1886879" y="1137434"/>
                  <a:pt x="1893894" y="1122594"/>
                  <a:pt x="1901480" y="1107667"/>
                </a:cubicBezTo>
                <a:cubicBezTo>
                  <a:pt x="1896566" y="1102694"/>
                  <a:pt x="1896566" y="1100163"/>
                  <a:pt x="1893894" y="1092692"/>
                </a:cubicBezTo>
                <a:close/>
                <a:moveTo>
                  <a:pt x="2171966" y="1416446"/>
                </a:moveTo>
                <a:lnTo>
                  <a:pt x="2182077" y="1416446"/>
                </a:lnTo>
                <a:cubicBezTo>
                  <a:pt x="2182077" y="1416446"/>
                  <a:pt x="2179487" y="1418982"/>
                  <a:pt x="2179487" y="1423901"/>
                </a:cubicBezTo>
                <a:cubicBezTo>
                  <a:pt x="2179432" y="1418982"/>
                  <a:pt x="2176935" y="1416446"/>
                  <a:pt x="2171966" y="1416446"/>
                </a:cubicBezTo>
                <a:close/>
                <a:moveTo>
                  <a:pt x="2216980" y="1416446"/>
                </a:moveTo>
                <a:lnTo>
                  <a:pt x="2227091" y="1416446"/>
                </a:lnTo>
                <a:cubicBezTo>
                  <a:pt x="2224593" y="1416446"/>
                  <a:pt x="2219472" y="1418982"/>
                  <a:pt x="2219472" y="1423901"/>
                </a:cubicBezTo>
                <a:cubicBezTo>
                  <a:pt x="2221949" y="1418982"/>
                  <a:pt x="2219472" y="1416446"/>
                  <a:pt x="2216975" y="1416446"/>
                </a:cubicBezTo>
                <a:close/>
                <a:moveTo>
                  <a:pt x="2257140" y="1418982"/>
                </a:moveTo>
                <a:lnTo>
                  <a:pt x="2254610" y="1416446"/>
                </a:lnTo>
                <a:lnTo>
                  <a:pt x="2264487" y="1416446"/>
                </a:lnTo>
                <a:lnTo>
                  <a:pt x="2257140" y="1418982"/>
                </a:lnTo>
                <a:close/>
                <a:moveTo>
                  <a:pt x="2294536" y="1418982"/>
                </a:moveTo>
                <a:lnTo>
                  <a:pt x="2292060" y="1416446"/>
                </a:lnTo>
                <a:lnTo>
                  <a:pt x="2302116" y="1416446"/>
                </a:lnTo>
                <a:lnTo>
                  <a:pt x="2294536" y="1418982"/>
                </a:lnTo>
                <a:close/>
                <a:moveTo>
                  <a:pt x="2327229" y="1418982"/>
                </a:moveTo>
                <a:lnTo>
                  <a:pt x="2327229" y="1416446"/>
                </a:lnTo>
                <a:lnTo>
                  <a:pt x="2334641" y="1416446"/>
                </a:lnTo>
                <a:lnTo>
                  <a:pt x="2327229" y="1418982"/>
                </a:lnTo>
                <a:close/>
                <a:moveTo>
                  <a:pt x="2214564" y="1426437"/>
                </a:moveTo>
                <a:cubicBezTo>
                  <a:pt x="2214564" y="1433909"/>
                  <a:pt x="2206984" y="1436379"/>
                  <a:pt x="2199534" y="1441396"/>
                </a:cubicBezTo>
                <a:cubicBezTo>
                  <a:pt x="2194511" y="1441396"/>
                  <a:pt x="2186931" y="1433909"/>
                  <a:pt x="2186931" y="1426437"/>
                </a:cubicBezTo>
                <a:cubicBezTo>
                  <a:pt x="2186931" y="1423901"/>
                  <a:pt x="2194511" y="1416446"/>
                  <a:pt x="2199534" y="1416446"/>
                </a:cubicBezTo>
                <a:cubicBezTo>
                  <a:pt x="2206984" y="1416446"/>
                  <a:pt x="2214564" y="1418982"/>
                  <a:pt x="2214564" y="1426437"/>
                </a:cubicBezTo>
                <a:close/>
                <a:moveTo>
                  <a:pt x="2249516" y="1426437"/>
                </a:moveTo>
                <a:cubicBezTo>
                  <a:pt x="2249516" y="1433909"/>
                  <a:pt x="2246986" y="1436379"/>
                  <a:pt x="2239580" y="1436379"/>
                </a:cubicBezTo>
                <a:cubicBezTo>
                  <a:pt x="2236973" y="1436379"/>
                  <a:pt x="2229523" y="1433909"/>
                  <a:pt x="2229523" y="1428935"/>
                </a:cubicBezTo>
                <a:cubicBezTo>
                  <a:pt x="2229523" y="1421403"/>
                  <a:pt x="2236973" y="1419041"/>
                  <a:pt x="2239580" y="1413948"/>
                </a:cubicBezTo>
                <a:cubicBezTo>
                  <a:pt x="2247024" y="1416446"/>
                  <a:pt x="2249516" y="1418982"/>
                  <a:pt x="2249516" y="1426437"/>
                </a:cubicBezTo>
                <a:close/>
                <a:moveTo>
                  <a:pt x="2287070" y="1426437"/>
                </a:moveTo>
                <a:cubicBezTo>
                  <a:pt x="2287070" y="1428935"/>
                  <a:pt x="2284599" y="1433909"/>
                  <a:pt x="2277035" y="1436379"/>
                </a:cubicBezTo>
                <a:cubicBezTo>
                  <a:pt x="2269569" y="1436379"/>
                  <a:pt x="2266979" y="1433909"/>
                  <a:pt x="2266979" y="1426437"/>
                </a:cubicBezTo>
                <a:cubicBezTo>
                  <a:pt x="2266979" y="1423901"/>
                  <a:pt x="2269569" y="1416446"/>
                  <a:pt x="2277035" y="1416446"/>
                </a:cubicBezTo>
                <a:cubicBezTo>
                  <a:pt x="2282004" y="1416446"/>
                  <a:pt x="2287070" y="1418982"/>
                  <a:pt x="2287070" y="1426437"/>
                </a:cubicBezTo>
                <a:close/>
                <a:moveTo>
                  <a:pt x="2319611" y="1426437"/>
                </a:moveTo>
                <a:cubicBezTo>
                  <a:pt x="2319611" y="1428935"/>
                  <a:pt x="2317081" y="1433909"/>
                  <a:pt x="2309495" y="1436379"/>
                </a:cubicBezTo>
                <a:cubicBezTo>
                  <a:pt x="2307084" y="1436379"/>
                  <a:pt x="2302056" y="1433909"/>
                  <a:pt x="2302056" y="1428935"/>
                </a:cubicBezTo>
                <a:cubicBezTo>
                  <a:pt x="2302056" y="1421403"/>
                  <a:pt x="2304592" y="1419041"/>
                  <a:pt x="2309495" y="1419041"/>
                </a:cubicBezTo>
                <a:cubicBezTo>
                  <a:pt x="2317141" y="1416446"/>
                  <a:pt x="2319611" y="1418982"/>
                  <a:pt x="2319611" y="1426437"/>
                </a:cubicBezTo>
                <a:close/>
                <a:moveTo>
                  <a:pt x="2349661" y="1426437"/>
                </a:moveTo>
                <a:cubicBezTo>
                  <a:pt x="2349661" y="1428935"/>
                  <a:pt x="2347130" y="1436379"/>
                  <a:pt x="2342200" y="1436379"/>
                </a:cubicBezTo>
                <a:cubicBezTo>
                  <a:pt x="2339545" y="1436379"/>
                  <a:pt x="2334641" y="1433909"/>
                  <a:pt x="2334641" y="1428935"/>
                </a:cubicBezTo>
                <a:cubicBezTo>
                  <a:pt x="2334641" y="1426497"/>
                  <a:pt x="2337134" y="1421403"/>
                  <a:pt x="2342200" y="1419041"/>
                </a:cubicBezTo>
                <a:cubicBezTo>
                  <a:pt x="2344692" y="1418982"/>
                  <a:pt x="2349661" y="1421403"/>
                  <a:pt x="2349661" y="1426437"/>
                </a:cubicBezTo>
                <a:close/>
                <a:moveTo>
                  <a:pt x="1956930" y="1428935"/>
                </a:moveTo>
                <a:cubicBezTo>
                  <a:pt x="1956930" y="1431411"/>
                  <a:pt x="1959368" y="1436379"/>
                  <a:pt x="1964336" y="1438877"/>
                </a:cubicBezTo>
                <a:lnTo>
                  <a:pt x="1956930" y="1438877"/>
                </a:lnTo>
                <a:lnTo>
                  <a:pt x="1956930" y="1428935"/>
                </a:lnTo>
                <a:close/>
                <a:moveTo>
                  <a:pt x="2129390" y="1416446"/>
                </a:moveTo>
                <a:lnTo>
                  <a:pt x="2139425" y="1416446"/>
                </a:lnTo>
                <a:cubicBezTo>
                  <a:pt x="2137008" y="1416446"/>
                  <a:pt x="2137008" y="1418982"/>
                  <a:pt x="2137008" y="1423901"/>
                </a:cubicBezTo>
                <a:cubicBezTo>
                  <a:pt x="2134358" y="1421403"/>
                  <a:pt x="2131861" y="1416446"/>
                  <a:pt x="2129390" y="1416446"/>
                </a:cubicBezTo>
                <a:close/>
                <a:moveTo>
                  <a:pt x="2084354" y="1416446"/>
                </a:moveTo>
                <a:lnTo>
                  <a:pt x="2099379" y="1416446"/>
                </a:lnTo>
                <a:cubicBezTo>
                  <a:pt x="2096908" y="1416446"/>
                  <a:pt x="2096908" y="1418982"/>
                  <a:pt x="2091994" y="1423901"/>
                </a:cubicBezTo>
                <a:cubicBezTo>
                  <a:pt x="2091994" y="1418982"/>
                  <a:pt x="2086912" y="1416446"/>
                  <a:pt x="2084354" y="1416446"/>
                </a:cubicBezTo>
                <a:close/>
                <a:moveTo>
                  <a:pt x="2054365" y="1418982"/>
                </a:moveTo>
                <a:lnTo>
                  <a:pt x="2051829" y="1416446"/>
                </a:lnTo>
                <a:lnTo>
                  <a:pt x="2059273" y="1416446"/>
                </a:lnTo>
                <a:lnTo>
                  <a:pt x="2054365" y="1418982"/>
                </a:lnTo>
                <a:close/>
                <a:moveTo>
                  <a:pt x="2019407" y="1418982"/>
                </a:moveTo>
                <a:lnTo>
                  <a:pt x="2016909" y="1416446"/>
                </a:lnTo>
                <a:lnTo>
                  <a:pt x="2024315" y="1416446"/>
                </a:lnTo>
                <a:lnTo>
                  <a:pt x="2019407" y="1418982"/>
                </a:lnTo>
                <a:close/>
                <a:moveTo>
                  <a:pt x="1984275" y="1421403"/>
                </a:moveTo>
                <a:lnTo>
                  <a:pt x="1981739" y="1414008"/>
                </a:lnTo>
                <a:lnTo>
                  <a:pt x="1989358" y="1414008"/>
                </a:lnTo>
                <a:lnTo>
                  <a:pt x="1984275" y="1421403"/>
                </a:lnTo>
                <a:close/>
                <a:moveTo>
                  <a:pt x="2114404" y="1441353"/>
                </a:moveTo>
                <a:cubicBezTo>
                  <a:pt x="2107019" y="1438817"/>
                  <a:pt x="2104309" y="1433849"/>
                  <a:pt x="2104309" y="1426377"/>
                </a:cubicBezTo>
                <a:cubicBezTo>
                  <a:pt x="2104309" y="1418922"/>
                  <a:pt x="2106959" y="1416386"/>
                  <a:pt x="2114404" y="1416386"/>
                </a:cubicBezTo>
                <a:cubicBezTo>
                  <a:pt x="2129428" y="1416446"/>
                  <a:pt x="2129428" y="1441353"/>
                  <a:pt x="2114404" y="1441353"/>
                </a:cubicBezTo>
                <a:close/>
                <a:moveTo>
                  <a:pt x="2084354" y="1428935"/>
                </a:moveTo>
                <a:cubicBezTo>
                  <a:pt x="2084354" y="1431411"/>
                  <a:pt x="2081878" y="1436379"/>
                  <a:pt x="2074260" y="1436379"/>
                </a:cubicBezTo>
                <a:cubicBezTo>
                  <a:pt x="2066859" y="1436379"/>
                  <a:pt x="2064361" y="1433909"/>
                  <a:pt x="2064361" y="1426437"/>
                </a:cubicBezTo>
                <a:cubicBezTo>
                  <a:pt x="2064361" y="1418982"/>
                  <a:pt x="2066859" y="1416446"/>
                  <a:pt x="2074260" y="1416446"/>
                </a:cubicBezTo>
                <a:cubicBezTo>
                  <a:pt x="2079326" y="1418982"/>
                  <a:pt x="2084354" y="1421403"/>
                  <a:pt x="2084354" y="1428935"/>
                </a:cubicBezTo>
                <a:close/>
                <a:moveTo>
                  <a:pt x="2049396" y="1426437"/>
                </a:moveTo>
                <a:cubicBezTo>
                  <a:pt x="2049396" y="1433909"/>
                  <a:pt x="2046866" y="1436379"/>
                  <a:pt x="2039280" y="1436379"/>
                </a:cubicBezTo>
                <a:cubicBezTo>
                  <a:pt x="2036869" y="1433909"/>
                  <a:pt x="2031836" y="1428935"/>
                  <a:pt x="2031836" y="1426437"/>
                </a:cubicBezTo>
                <a:cubicBezTo>
                  <a:pt x="2031836" y="1418982"/>
                  <a:pt x="2034372" y="1416446"/>
                  <a:pt x="2039280" y="1416446"/>
                </a:cubicBezTo>
                <a:cubicBezTo>
                  <a:pt x="2041773" y="1416446"/>
                  <a:pt x="2049396" y="1421403"/>
                  <a:pt x="2049396" y="1426437"/>
                </a:cubicBezTo>
                <a:close/>
                <a:moveTo>
                  <a:pt x="2016909" y="1428935"/>
                </a:moveTo>
                <a:cubicBezTo>
                  <a:pt x="2016909" y="1431411"/>
                  <a:pt x="2014319" y="1436379"/>
                  <a:pt x="2004382" y="1436379"/>
                </a:cubicBezTo>
                <a:cubicBezTo>
                  <a:pt x="2001787" y="1433909"/>
                  <a:pt x="1996807" y="1428935"/>
                  <a:pt x="1994326" y="1426437"/>
                </a:cubicBezTo>
                <a:cubicBezTo>
                  <a:pt x="1994326" y="1418982"/>
                  <a:pt x="2001787" y="1418982"/>
                  <a:pt x="2004382" y="1418982"/>
                </a:cubicBezTo>
                <a:cubicBezTo>
                  <a:pt x="2011827" y="1418982"/>
                  <a:pt x="2016909" y="1421403"/>
                  <a:pt x="2016909" y="1428935"/>
                </a:cubicBezTo>
                <a:close/>
                <a:moveTo>
                  <a:pt x="1981739" y="1428935"/>
                </a:moveTo>
                <a:cubicBezTo>
                  <a:pt x="1981739" y="1431411"/>
                  <a:pt x="1979301" y="1436379"/>
                  <a:pt x="1971721" y="1436379"/>
                </a:cubicBezTo>
                <a:cubicBezTo>
                  <a:pt x="1969185" y="1436379"/>
                  <a:pt x="1964282" y="1428935"/>
                  <a:pt x="1964282" y="1426437"/>
                </a:cubicBezTo>
                <a:cubicBezTo>
                  <a:pt x="1964282" y="1423901"/>
                  <a:pt x="1966758" y="1418982"/>
                  <a:pt x="1971721" y="1418982"/>
                </a:cubicBezTo>
                <a:cubicBezTo>
                  <a:pt x="1974333" y="1418982"/>
                  <a:pt x="1981739" y="1426497"/>
                  <a:pt x="1981739" y="1428935"/>
                </a:cubicBezTo>
                <a:close/>
                <a:moveTo>
                  <a:pt x="2156996" y="1441353"/>
                </a:moveTo>
                <a:cubicBezTo>
                  <a:pt x="2149383" y="1441353"/>
                  <a:pt x="2141977" y="1433849"/>
                  <a:pt x="2141977" y="1426377"/>
                </a:cubicBezTo>
                <a:cubicBezTo>
                  <a:pt x="2141977" y="1423901"/>
                  <a:pt x="2149383" y="1416386"/>
                  <a:pt x="2156996" y="1416386"/>
                </a:cubicBezTo>
                <a:cubicBezTo>
                  <a:pt x="2164505" y="1416386"/>
                  <a:pt x="2166992" y="1418922"/>
                  <a:pt x="2166992" y="1426377"/>
                </a:cubicBezTo>
                <a:cubicBezTo>
                  <a:pt x="2169528" y="1431351"/>
                  <a:pt x="2166992" y="1441353"/>
                  <a:pt x="2156996" y="1441353"/>
                </a:cubicBezTo>
                <a:close/>
                <a:moveTo>
                  <a:pt x="2154449" y="1404006"/>
                </a:moveTo>
                <a:cubicBezTo>
                  <a:pt x="2091994" y="1404006"/>
                  <a:pt x="2016849" y="1396551"/>
                  <a:pt x="1956870" y="1411477"/>
                </a:cubicBezTo>
                <a:lnTo>
                  <a:pt x="1956870" y="1396551"/>
                </a:lnTo>
                <a:cubicBezTo>
                  <a:pt x="1989358" y="1389041"/>
                  <a:pt x="2066859" y="1396551"/>
                  <a:pt x="2159439" y="1396551"/>
                </a:cubicBezTo>
                <a:cubicBezTo>
                  <a:pt x="2212066" y="1396551"/>
                  <a:pt x="2307084" y="1381586"/>
                  <a:pt x="2357186" y="1396551"/>
                </a:cubicBezTo>
                <a:lnTo>
                  <a:pt x="2357186" y="1411477"/>
                </a:lnTo>
                <a:cubicBezTo>
                  <a:pt x="2324525" y="1404006"/>
                  <a:pt x="2247024" y="1404006"/>
                  <a:pt x="2154449" y="1404006"/>
                </a:cubicBezTo>
                <a:close/>
                <a:moveTo>
                  <a:pt x="2206984" y="931407"/>
                </a:moveTo>
                <a:cubicBezTo>
                  <a:pt x="2206984" y="956248"/>
                  <a:pt x="2184515" y="978680"/>
                  <a:pt x="2159439" y="978680"/>
                </a:cubicBezTo>
                <a:cubicBezTo>
                  <a:pt x="2134413" y="978680"/>
                  <a:pt x="2111927" y="956248"/>
                  <a:pt x="2111927" y="931407"/>
                </a:cubicBezTo>
                <a:cubicBezTo>
                  <a:pt x="2111927" y="903953"/>
                  <a:pt x="2134358" y="884079"/>
                  <a:pt x="2159439" y="884079"/>
                </a:cubicBezTo>
                <a:cubicBezTo>
                  <a:pt x="2184558" y="884079"/>
                  <a:pt x="2206984" y="906489"/>
                  <a:pt x="2206984" y="931407"/>
                </a:cubicBezTo>
                <a:close/>
                <a:moveTo>
                  <a:pt x="2169528" y="780987"/>
                </a:moveTo>
                <a:cubicBezTo>
                  <a:pt x="2171966" y="805916"/>
                  <a:pt x="2214564" y="776029"/>
                  <a:pt x="2222008" y="770996"/>
                </a:cubicBezTo>
                <a:lnTo>
                  <a:pt x="2222008" y="833320"/>
                </a:lnTo>
                <a:cubicBezTo>
                  <a:pt x="2212066" y="825789"/>
                  <a:pt x="2192019" y="810922"/>
                  <a:pt x="2176989" y="813420"/>
                </a:cubicBezTo>
                <a:cubicBezTo>
                  <a:pt x="2152033" y="815858"/>
                  <a:pt x="2184558" y="858211"/>
                  <a:pt x="2186991" y="865715"/>
                </a:cubicBezTo>
                <a:lnTo>
                  <a:pt x="2127012" y="865715"/>
                </a:lnTo>
                <a:cubicBezTo>
                  <a:pt x="2134413" y="855724"/>
                  <a:pt x="2149443" y="835851"/>
                  <a:pt x="2149443" y="820880"/>
                </a:cubicBezTo>
                <a:cubicBezTo>
                  <a:pt x="2146945" y="795962"/>
                  <a:pt x="2104347" y="825849"/>
                  <a:pt x="2096908" y="833320"/>
                </a:cubicBezTo>
                <a:lnTo>
                  <a:pt x="2096908" y="770996"/>
                </a:lnTo>
                <a:cubicBezTo>
                  <a:pt x="2107019" y="778516"/>
                  <a:pt x="2127012" y="793427"/>
                  <a:pt x="2139479" y="793427"/>
                </a:cubicBezTo>
                <a:cubicBezTo>
                  <a:pt x="2164565" y="790989"/>
                  <a:pt x="2139479" y="748565"/>
                  <a:pt x="2129428" y="743596"/>
                </a:cubicBezTo>
                <a:lnTo>
                  <a:pt x="2189521" y="743596"/>
                </a:lnTo>
                <a:cubicBezTo>
                  <a:pt x="2179432" y="751062"/>
                  <a:pt x="2161970" y="768558"/>
                  <a:pt x="2169528" y="780987"/>
                </a:cubicBezTo>
                <a:close/>
                <a:moveTo>
                  <a:pt x="2312053" y="1373023"/>
                </a:moveTo>
                <a:cubicBezTo>
                  <a:pt x="2307904" y="1373142"/>
                  <a:pt x="2304201" y="1373511"/>
                  <a:pt x="2299776" y="1374179"/>
                </a:cubicBezTo>
                <a:cubicBezTo>
                  <a:pt x="2294710" y="1374179"/>
                  <a:pt x="2294807" y="1376829"/>
                  <a:pt x="2292158" y="1376829"/>
                </a:cubicBezTo>
                <a:lnTo>
                  <a:pt x="2347461" y="1376829"/>
                </a:lnTo>
                <a:cubicBezTo>
                  <a:pt x="2336140" y="1374961"/>
                  <a:pt x="2324482" y="1372914"/>
                  <a:pt x="2312053" y="1373023"/>
                </a:cubicBezTo>
                <a:close/>
                <a:moveTo>
                  <a:pt x="2005322" y="1373023"/>
                </a:moveTo>
                <a:cubicBezTo>
                  <a:pt x="1993490" y="1372914"/>
                  <a:pt x="1981017" y="1374961"/>
                  <a:pt x="1971629" y="1376829"/>
                </a:cubicBezTo>
                <a:lnTo>
                  <a:pt x="2026634" y="1376829"/>
                </a:lnTo>
                <a:cubicBezTo>
                  <a:pt x="2024201" y="1376829"/>
                  <a:pt x="2019684" y="1374179"/>
                  <a:pt x="2017088" y="1374179"/>
                </a:cubicBezTo>
                <a:cubicBezTo>
                  <a:pt x="2013325" y="1373511"/>
                  <a:pt x="2009291" y="1373142"/>
                  <a:pt x="2005322" y="1373023"/>
                </a:cubicBezTo>
                <a:close/>
                <a:moveTo>
                  <a:pt x="2354900" y="1369385"/>
                </a:moveTo>
                <a:lnTo>
                  <a:pt x="2347461" y="1371524"/>
                </a:lnTo>
                <a:cubicBezTo>
                  <a:pt x="2349937" y="1373962"/>
                  <a:pt x="2351979" y="1374179"/>
                  <a:pt x="2357067" y="1374179"/>
                </a:cubicBezTo>
                <a:lnTo>
                  <a:pt x="2354900" y="1369385"/>
                </a:lnTo>
                <a:close/>
                <a:moveTo>
                  <a:pt x="1964163" y="1366670"/>
                </a:moveTo>
                <a:lnTo>
                  <a:pt x="1959308" y="1374179"/>
                </a:lnTo>
                <a:cubicBezTo>
                  <a:pt x="1964336" y="1374179"/>
                  <a:pt x="1964336" y="1374293"/>
                  <a:pt x="1966758" y="1369385"/>
                </a:cubicBezTo>
                <a:lnTo>
                  <a:pt x="1964163" y="1366670"/>
                </a:lnTo>
                <a:close/>
                <a:moveTo>
                  <a:pt x="2279397" y="1354420"/>
                </a:moveTo>
                <a:cubicBezTo>
                  <a:pt x="2250999" y="1355126"/>
                  <a:pt x="2220580" y="1364780"/>
                  <a:pt x="2194278" y="1381586"/>
                </a:cubicBezTo>
                <a:lnTo>
                  <a:pt x="2271947" y="1381586"/>
                </a:lnTo>
                <a:cubicBezTo>
                  <a:pt x="2281824" y="1374141"/>
                  <a:pt x="2297126" y="1369048"/>
                  <a:pt x="2307177" y="1356565"/>
                </a:cubicBezTo>
                <a:cubicBezTo>
                  <a:pt x="2298565" y="1354697"/>
                  <a:pt x="2288905" y="1354186"/>
                  <a:pt x="2279397" y="1354420"/>
                </a:cubicBezTo>
                <a:close/>
                <a:moveTo>
                  <a:pt x="2033709" y="1353909"/>
                </a:moveTo>
                <a:cubicBezTo>
                  <a:pt x="2029463" y="1353850"/>
                  <a:pt x="2025038" y="1354089"/>
                  <a:pt x="2020889" y="1354420"/>
                </a:cubicBezTo>
                <a:cubicBezTo>
                  <a:pt x="2016095" y="1354789"/>
                  <a:pt x="2011669" y="1355685"/>
                  <a:pt x="2007032" y="1356565"/>
                </a:cubicBezTo>
                <a:cubicBezTo>
                  <a:pt x="2019407" y="1366496"/>
                  <a:pt x="2029463" y="1374179"/>
                  <a:pt x="2044488" y="1381645"/>
                </a:cubicBezTo>
                <a:lnTo>
                  <a:pt x="2119372" y="1381645"/>
                </a:lnTo>
                <a:cubicBezTo>
                  <a:pt x="2094410" y="1364449"/>
                  <a:pt x="2063601" y="1354241"/>
                  <a:pt x="2033709" y="1353909"/>
                </a:cubicBezTo>
                <a:close/>
                <a:moveTo>
                  <a:pt x="2394577" y="1341659"/>
                </a:moveTo>
                <a:cubicBezTo>
                  <a:pt x="2381969" y="1349093"/>
                  <a:pt x="2369501" y="1356565"/>
                  <a:pt x="2357067" y="1364020"/>
                </a:cubicBezTo>
                <a:cubicBezTo>
                  <a:pt x="2359565" y="1368994"/>
                  <a:pt x="2364528" y="1376617"/>
                  <a:pt x="2364528" y="1381645"/>
                </a:cubicBezTo>
                <a:lnTo>
                  <a:pt x="2374741" y="1381645"/>
                </a:lnTo>
                <a:cubicBezTo>
                  <a:pt x="2379650" y="1366670"/>
                  <a:pt x="2386959" y="1354127"/>
                  <a:pt x="2394577" y="1341659"/>
                </a:cubicBezTo>
                <a:close/>
                <a:moveTo>
                  <a:pt x="1924508" y="1338950"/>
                </a:moveTo>
                <a:cubicBezTo>
                  <a:pt x="1926984" y="1353969"/>
                  <a:pt x="1934173" y="1363960"/>
                  <a:pt x="1941580" y="1378936"/>
                </a:cubicBezTo>
                <a:lnTo>
                  <a:pt x="1951728" y="1376829"/>
                </a:lnTo>
                <a:cubicBezTo>
                  <a:pt x="1951728" y="1371796"/>
                  <a:pt x="1956604" y="1369385"/>
                  <a:pt x="1956604" y="1361913"/>
                </a:cubicBezTo>
                <a:cubicBezTo>
                  <a:pt x="1941580" y="1354420"/>
                  <a:pt x="1931914" y="1346454"/>
                  <a:pt x="1924508" y="1338950"/>
                </a:cubicBezTo>
                <a:close/>
                <a:moveTo>
                  <a:pt x="2334479" y="1334134"/>
                </a:moveTo>
                <a:lnTo>
                  <a:pt x="2319611" y="1354360"/>
                </a:lnTo>
                <a:lnTo>
                  <a:pt x="2322207" y="1354360"/>
                </a:lnTo>
                <a:cubicBezTo>
                  <a:pt x="2319731" y="1356896"/>
                  <a:pt x="2314529" y="1361473"/>
                  <a:pt x="2311993" y="1363911"/>
                </a:cubicBezTo>
                <a:lnTo>
                  <a:pt x="2314800" y="1363911"/>
                </a:lnTo>
                <a:cubicBezTo>
                  <a:pt x="2322207" y="1366458"/>
                  <a:pt x="2332372" y="1366458"/>
                  <a:pt x="2339838" y="1371432"/>
                </a:cubicBezTo>
                <a:lnTo>
                  <a:pt x="2349509" y="1363911"/>
                </a:lnTo>
                <a:cubicBezTo>
                  <a:pt x="2344535" y="1351531"/>
                  <a:pt x="2339545" y="1344136"/>
                  <a:pt x="2334479" y="1334134"/>
                </a:cubicBezTo>
                <a:close/>
                <a:moveTo>
                  <a:pt x="1979030" y="1334134"/>
                </a:moveTo>
                <a:cubicBezTo>
                  <a:pt x="1974099" y="1346617"/>
                  <a:pt x="1971629" y="1351862"/>
                  <a:pt x="1964103" y="1361810"/>
                </a:cubicBezTo>
                <a:lnTo>
                  <a:pt x="1974159" y="1369325"/>
                </a:lnTo>
                <a:cubicBezTo>
                  <a:pt x="1984275" y="1364351"/>
                  <a:pt x="1994212" y="1364351"/>
                  <a:pt x="2004208" y="1361810"/>
                </a:cubicBezTo>
                <a:cubicBezTo>
                  <a:pt x="2001787" y="1359334"/>
                  <a:pt x="1996531" y="1354186"/>
                  <a:pt x="1994060" y="1351770"/>
                </a:cubicBezTo>
                <a:lnTo>
                  <a:pt x="1996807" y="1351770"/>
                </a:lnTo>
                <a:lnTo>
                  <a:pt x="1979030" y="1334134"/>
                </a:lnTo>
                <a:close/>
                <a:moveTo>
                  <a:pt x="1984389" y="1329371"/>
                </a:moveTo>
                <a:lnTo>
                  <a:pt x="1981739" y="1331598"/>
                </a:lnTo>
                <a:lnTo>
                  <a:pt x="2001559" y="1351803"/>
                </a:lnTo>
                <a:lnTo>
                  <a:pt x="2011729" y="1351803"/>
                </a:lnTo>
                <a:cubicBezTo>
                  <a:pt x="2001732" y="1344298"/>
                  <a:pt x="1991953" y="1336843"/>
                  <a:pt x="1984389" y="1329371"/>
                </a:cubicBezTo>
                <a:close/>
                <a:moveTo>
                  <a:pt x="2331867" y="1326684"/>
                </a:moveTo>
                <a:cubicBezTo>
                  <a:pt x="2321778" y="1336724"/>
                  <a:pt x="2311814" y="1341600"/>
                  <a:pt x="2301817" y="1349055"/>
                </a:cubicBezTo>
                <a:lnTo>
                  <a:pt x="2309403" y="1349055"/>
                </a:lnTo>
                <a:lnTo>
                  <a:pt x="2331867" y="1329371"/>
                </a:lnTo>
                <a:lnTo>
                  <a:pt x="2331867" y="1326684"/>
                </a:lnTo>
                <a:close/>
                <a:moveTo>
                  <a:pt x="2319063" y="1312332"/>
                </a:moveTo>
                <a:cubicBezTo>
                  <a:pt x="2303327" y="1311817"/>
                  <a:pt x="2287032" y="1315520"/>
                  <a:pt x="2272007" y="1319228"/>
                </a:cubicBezTo>
                <a:cubicBezTo>
                  <a:pt x="2264367" y="1331755"/>
                  <a:pt x="2254762" y="1341659"/>
                  <a:pt x="2247317" y="1349093"/>
                </a:cubicBezTo>
                <a:cubicBezTo>
                  <a:pt x="2262347" y="1346617"/>
                  <a:pt x="2276921" y="1346954"/>
                  <a:pt x="2286858" y="1346954"/>
                </a:cubicBezTo>
                <a:cubicBezTo>
                  <a:pt x="2304473" y="1339433"/>
                  <a:pt x="2319492" y="1329371"/>
                  <a:pt x="2334522" y="1314472"/>
                </a:cubicBezTo>
                <a:cubicBezTo>
                  <a:pt x="2329548" y="1313152"/>
                  <a:pt x="2324308" y="1312484"/>
                  <a:pt x="2319063" y="1312332"/>
                </a:cubicBezTo>
                <a:close/>
                <a:moveTo>
                  <a:pt x="1995711" y="1312332"/>
                </a:moveTo>
                <a:cubicBezTo>
                  <a:pt x="1990780" y="1312484"/>
                  <a:pt x="1986203" y="1313201"/>
                  <a:pt x="1981777" y="1314472"/>
                </a:cubicBezTo>
                <a:cubicBezTo>
                  <a:pt x="1991834" y="1329431"/>
                  <a:pt x="2012006" y="1339493"/>
                  <a:pt x="2029463" y="1347013"/>
                </a:cubicBezTo>
                <a:cubicBezTo>
                  <a:pt x="2039557" y="1347013"/>
                  <a:pt x="2052046" y="1346617"/>
                  <a:pt x="2069563" y="1349093"/>
                </a:cubicBezTo>
                <a:cubicBezTo>
                  <a:pt x="2059610" y="1341659"/>
                  <a:pt x="2051889" y="1329279"/>
                  <a:pt x="2044428" y="1319288"/>
                </a:cubicBezTo>
                <a:cubicBezTo>
                  <a:pt x="2027514" y="1315520"/>
                  <a:pt x="2010404" y="1311817"/>
                  <a:pt x="1995711" y="1312332"/>
                </a:cubicBezTo>
                <a:close/>
                <a:moveTo>
                  <a:pt x="2369887" y="1307000"/>
                </a:moveTo>
                <a:cubicBezTo>
                  <a:pt x="2359831" y="1314472"/>
                  <a:pt x="2347282" y="1324083"/>
                  <a:pt x="2337286" y="1331538"/>
                </a:cubicBezTo>
                <a:cubicBezTo>
                  <a:pt x="2344692" y="1343918"/>
                  <a:pt x="2349780" y="1351922"/>
                  <a:pt x="2352256" y="1361864"/>
                </a:cubicBezTo>
                <a:cubicBezTo>
                  <a:pt x="2367275" y="1349424"/>
                  <a:pt x="2377239" y="1341421"/>
                  <a:pt x="2389766" y="1338950"/>
                </a:cubicBezTo>
                <a:cubicBezTo>
                  <a:pt x="2382142" y="1329008"/>
                  <a:pt x="2374855" y="1316970"/>
                  <a:pt x="2369887" y="1307000"/>
                </a:cubicBezTo>
                <a:close/>
                <a:moveTo>
                  <a:pt x="1944289" y="1307000"/>
                </a:moveTo>
                <a:cubicBezTo>
                  <a:pt x="1936769" y="1316970"/>
                  <a:pt x="1929199" y="1329040"/>
                  <a:pt x="1926653" y="1339010"/>
                </a:cubicBezTo>
                <a:cubicBezTo>
                  <a:pt x="1934114" y="1343967"/>
                  <a:pt x="1944289" y="1351922"/>
                  <a:pt x="1959308" y="1361913"/>
                </a:cubicBezTo>
                <a:cubicBezTo>
                  <a:pt x="1964336" y="1349424"/>
                  <a:pt x="1971721" y="1341480"/>
                  <a:pt x="1974159" y="1331598"/>
                </a:cubicBezTo>
                <a:cubicBezTo>
                  <a:pt x="1964336" y="1324034"/>
                  <a:pt x="1954378" y="1314472"/>
                  <a:pt x="1944289" y="1307000"/>
                </a:cubicBezTo>
                <a:close/>
                <a:moveTo>
                  <a:pt x="2271947" y="1304312"/>
                </a:moveTo>
                <a:cubicBezTo>
                  <a:pt x="2229355" y="1309286"/>
                  <a:pt x="2187045" y="1341920"/>
                  <a:pt x="2169648" y="1376791"/>
                </a:cubicBezTo>
                <a:cubicBezTo>
                  <a:pt x="2209693" y="1371796"/>
                  <a:pt x="2251835" y="1344136"/>
                  <a:pt x="2271947" y="1304312"/>
                </a:cubicBezTo>
                <a:close/>
                <a:moveTo>
                  <a:pt x="2044428" y="1304312"/>
                </a:moveTo>
                <a:cubicBezTo>
                  <a:pt x="2064421" y="1341659"/>
                  <a:pt x="2104467" y="1369265"/>
                  <a:pt x="2144355" y="1376791"/>
                </a:cubicBezTo>
                <a:cubicBezTo>
                  <a:pt x="2126952" y="1341920"/>
                  <a:pt x="2084354" y="1309227"/>
                  <a:pt x="2044428" y="1304312"/>
                </a:cubicBezTo>
                <a:close/>
                <a:moveTo>
                  <a:pt x="2316907" y="1301652"/>
                </a:moveTo>
                <a:lnTo>
                  <a:pt x="2314800" y="1306968"/>
                </a:lnTo>
                <a:lnTo>
                  <a:pt x="2316907" y="1306968"/>
                </a:lnTo>
                <a:lnTo>
                  <a:pt x="2316907" y="1301652"/>
                </a:lnTo>
                <a:close/>
                <a:moveTo>
                  <a:pt x="2249348" y="1279280"/>
                </a:moveTo>
                <a:cubicBezTo>
                  <a:pt x="2249348" y="1284260"/>
                  <a:pt x="2247317" y="1289233"/>
                  <a:pt x="2247317" y="1294207"/>
                </a:cubicBezTo>
                <a:cubicBezTo>
                  <a:pt x="2252231" y="1289233"/>
                  <a:pt x="2254702" y="1289233"/>
                  <a:pt x="2254702" y="1286747"/>
                </a:cubicBezTo>
                <a:lnTo>
                  <a:pt x="2249348" y="1279280"/>
                </a:lnTo>
                <a:close/>
                <a:moveTo>
                  <a:pt x="2241958" y="1279280"/>
                </a:moveTo>
                <a:cubicBezTo>
                  <a:pt x="2236968" y="1279280"/>
                  <a:pt x="2234557" y="1284260"/>
                  <a:pt x="2226971" y="1286747"/>
                </a:cubicBezTo>
                <a:cubicBezTo>
                  <a:pt x="2224441" y="1294262"/>
                  <a:pt x="2219261" y="1306631"/>
                  <a:pt x="2216763" y="1316638"/>
                </a:cubicBezTo>
                <a:cubicBezTo>
                  <a:pt x="2221845" y="1311545"/>
                  <a:pt x="2229800" y="1309167"/>
                  <a:pt x="2232331" y="1309167"/>
                </a:cubicBezTo>
                <a:cubicBezTo>
                  <a:pt x="2234769" y="1299176"/>
                  <a:pt x="2239466" y="1289233"/>
                  <a:pt x="2241958" y="1279280"/>
                </a:cubicBezTo>
                <a:close/>
                <a:moveTo>
                  <a:pt x="2069503" y="1279280"/>
                </a:moveTo>
                <a:cubicBezTo>
                  <a:pt x="2072099" y="1289233"/>
                  <a:pt x="2076676" y="1296645"/>
                  <a:pt x="2079174" y="1309107"/>
                </a:cubicBezTo>
                <a:cubicBezTo>
                  <a:pt x="2086732" y="1309107"/>
                  <a:pt x="2091663" y="1314081"/>
                  <a:pt x="2094134" y="1316579"/>
                </a:cubicBezTo>
                <a:cubicBezTo>
                  <a:pt x="2089171" y="1306631"/>
                  <a:pt x="2086732" y="1294207"/>
                  <a:pt x="2086732" y="1286687"/>
                </a:cubicBezTo>
                <a:cubicBezTo>
                  <a:pt x="2084256" y="1284260"/>
                  <a:pt x="2074597" y="1279280"/>
                  <a:pt x="2069503" y="1279280"/>
                </a:cubicBezTo>
                <a:close/>
                <a:moveTo>
                  <a:pt x="2062102" y="1279280"/>
                </a:moveTo>
                <a:lnTo>
                  <a:pt x="2056683" y="1286747"/>
                </a:lnTo>
                <a:cubicBezTo>
                  <a:pt x="2061652" y="1291769"/>
                  <a:pt x="2064144" y="1291769"/>
                  <a:pt x="2064144" y="1294262"/>
                </a:cubicBezTo>
                <a:cubicBezTo>
                  <a:pt x="2064144" y="1289233"/>
                  <a:pt x="2064600" y="1286747"/>
                  <a:pt x="2062102" y="1279280"/>
                </a:cubicBezTo>
                <a:close/>
                <a:moveTo>
                  <a:pt x="2401983" y="1271776"/>
                </a:moveTo>
                <a:cubicBezTo>
                  <a:pt x="2394577" y="1281718"/>
                  <a:pt x="2387176" y="1289326"/>
                  <a:pt x="2374682" y="1296857"/>
                </a:cubicBezTo>
                <a:cubicBezTo>
                  <a:pt x="2382088" y="1311817"/>
                  <a:pt x="2386959" y="1324246"/>
                  <a:pt x="2394517" y="1334193"/>
                </a:cubicBezTo>
                <a:cubicBezTo>
                  <a:pt x="2404394" y="1324246"/>
                  <a:pt x="2409488" y="1306680"/>
                  <a:pt x="2416948" y="1294207"/>
                </a:cubicBezTo>
                <a:cubicBezTo>
                  <a:pt x="2412018" y="1286687"/>
                  <a:pt x="2404394" y="1279340"/>
                  <a:pt x="2401983" y="1271776"/>
                </a:cubicBezTo>
                <a:close/>
                <a:moveTo>
                  <a:pt x="2352213" y="1271776"/>
                </a:moveTo>
                <a:cubicBezTo>
                  <a:pt x="2339664" y="1279340"/>
                  <a:pt x="2332263" y="1286855"/>
                  <a:pt x="2322147" y="1296857"/>
                </a:cubicBezTo>
                <a:lnTo>
                  <a:pt x="2324368" y="1307000"/>
                </a:lnTo>
                <a:lnTo>
                  <a:pt x="2342042" y="1307000"/>
                </a:lnTo>
                <a:lnTo>
                  <a:pt x="2344638" y="1309167"/>
                </a:lnTo>
                <a:cubicBezTo>
                  <a:pt x="2342200" y="1314141"/>
                  <a:pt x="2337074" y="1319049"/>
                  <a:pt x="2334419" y="1324034"/>
                </a:cubicBezTo>
                <a:lnTo>
                  <a:pt x="2339838" y="1326684"/>
                </a:lnTo>
                <a:cubicBezTo>
                  <a:pt x="2347402" y="1316698"/>
                  <a:pt x="2359777" y="1309346"/>
                  <a:pt x="2369827" y="1296857"/>
                </a:cubicBezTo>
                <a:cubicBezTo>
                  <a:pt x="2362312" y="1289386"/>
                  <a:pt x="2354748" y="1279340"/>
                  <a:pt x="2352213" y="1271776"/>
                </a:cubicBezTo>
                <a:close/>
                <a:moveTo>
                  <a:pt x="1964163" y="1271776"/>
                </a:moveTo>
                <a:cubicBezTo>
                  <a:pt x="1956604" y="1279340"/>
                  <a:pt x="1949410" y="1289326"/>
                  <a:pt x="1946993" y="1296857"/>
                </a:cubicBezTo>
                <a:cubicBezTo>
                  <a:pt x="1954557" y="1309346"/>
                  <a:pt x="1966867" y="1316693"/>
                  <a:pt x="1976983" y="1326684"/>
                </a:cubicBezTo>
                <a:lnTo>
                  <a:pt x="1976983" y="1324034"/>
                </a:lnTo>
                <a:cubicBezTo>
                  <a:pt x="1974550" y="1319049"/>
                  <a:pt x="1971781" y="1314081"/>
                  <a:pt x="1966813" y="1309167"/>
                </a:cubicBezTo>
                <a:lnTo>
                  <a:pt x="1969403" y="1307000"/>
                </a:lnTo>
                <a:lnTo>
                  <a:pt x="1986648" y="1307000"/>
                </a:lnTo>
                <a:lnTo>
                  <a:pt x="1989238" y="1296857"/>
                </a:lnTo>
                <a:cubicBezTo>
                  <a:pt x="1981739" y="1286855"/>
                  <a:pt x="1971569" y="1279340"/>
                  <a:pt x="1964163" y="1271776"/>
                </a:cubicBezTo>
                <a:close/>
                <a:moveTo>
                  <a:pt x="1911688" y="1271776"/>
                </a:moveTo>
                <a:cubicBezTo>
                  <a:pt x="1909158" y="1279340"/>
                  <a:pt x="1903950" y="1286687"/>
                  <a:pt x="1901480" y="1294148"/>
                </a:cubicBezTo>
                <a:cubicBezTo>
                  <a:pt x="1903950" y="1306631"/>
                  <a:pt x="1909369" y="1324142"/>
                  <a:pt x="1921858" y="1334134"/>
                </a:cubicBezTo>
                <a:cubicBezTo>
                  <a:pt x="1929303" y="1321666"/>
                  <a:pt x="1937040" y="1311762"/>
                  <a:pt x="1939473" y="1296797"/>
                </a:cubicBezTo>
                <a:cubicBezTo>
                  <a:pt x="1931914" y="1289386"/>
                  <a:pt x="1921587" y="1281718"/>
                  <a:pt x="1911688" y="1271776"/>
                </a:cubicBezTo>
                <a:close/>
                <a:moveTo>
                  <a:pt x="1971569" y="1259521"/>
                </a:moveTo>
                <a:cubicBezTo>
                  <a:pt x="1984096" y="1276962"/>
                  <a:pt x="1994445" y="1292041"/>
                  <a:pt x="2014438" y="1306968"/>
                </a:cubicBezTo>
                <a:cubicBezTo>
                  <a:pt x="2021943" y="1306968"/>
                  <a:pt x="2029403" y="1309167"/>
                  <a:pt x="2036869" y="1309167"/>
                </a:cubicBezTo>
                <a:cubicBezTo>
                  <a:pt x="2036869" y="1306631"/>
                  <a:pt x="2034258" y="1301711"/>
                  <a:pt x="2034258" y="1294207"/>
                </a:cubicBezTo>
                <a:cubicBezTo>
                  <a:pt x="2044309" y="1294207"/>
                  <a:pt x="2054365" y="1296645"/>
                  <a:pt x="2059333" y="1301652"/>
                </a:cubicBezTo>
                <a:cubicBezTo>
                  <a:pt x="2034372" y="1276685"/>
                  <a:pt x="2004105" y="1261997"/>
                  <a:pt x="1971569" y="1259521"/>
                </a:cubicBezTo>
                <a:close/>
                <a:moveTo>
                  <a:pt x="2337286" y="1256909"/>
                </a:moveTo>
                <a:cubicBezTo>
                  <a:pt x="2307237" y="1261905"/>
                  <a:pt x="2274603" y="1277076"/>
                  <a:pt x="2252172" y="1299507"/>
                </a:cubicBezTo>
                <a:cubicBezTo>
                  <a:pt x="2264666" y="1294539"/>
                  <a:pt x="2272105" y="1292041"/>
                  <a:pt x="2282063" y="1292041"/>
                </a:cubicBezTo>
                <a:cubicBezTo>
                  <a:pt x="2279566" y="1294539"/>
                  <a:pt x="2279566" y="1301983"/>
                  <a:pt x="2274603" y="1307000"/>
                </a:cubicBezTo>
                <a:cubicBezTo>
                  <a:pt x="2282161" y="1307000"/>
                  <a:pt x="2294476" y="1304361"/>
                  <a:pt x="2301937" y="1304361"/>
                </a:cubicBezTo>
                <a:cubicBezTo>
                  <a:pt x="2314371" y="1289386"/>
                  <a:pt x="2329667" y="1274307"/>
                  <a:pt x="2337286" y="1256909"/>
                </a:cubicBezTo>
                <a:close/>
                <a:moveTo>
                  <a:pt x="2029403" y="1254764"/>
                </a:moveTo>
                <a:lnTo>
                  <a:pt x="2024587" y="1267014"/>
                </a:lnTo>
                <a:cubicBezTo>
                  <a:pt x="2034643" y="1271988"/>
                  <a:pt x="2041659" y="1274486"/>
                  <a:pt x="2049217" y="1281990"/>
                </a:cubicBezTo>
                <a:lnTo>
                  <a:pt x="2056683" y="1284640"/>
                </a:lnTo>
                <a:lnTo>
                  <a:pt x="2059273" y="1277136"/>
                </a:lnTo>
                <a:cubicBezTo>
                  <a:pt x="2049396" y="1269669"/>
                  <a:pt x="2039514" y="1262165"/>
                  <a:pt x="2029403" y="1254764"/>
                </a:cubicBezTo>
                <a:close/>
                <a:moveTo>
                  <a:pt x="2224267" y="1247238"/>
                </a:moveTo>
                <a:cubicBezTo>
                  <a:pt x="2206647" y="1259738"/>
                  <a:pt x="2189369" y="1276804"/>
                  <a:pt x="2179313" y="1294148"/>
                </a:cubicBezTo>
                <a:cubicBezTo>
                  <a:pt x="2179313" y="1314081"/>
                  <a:pt x="2181811" y="1336631"/>
                  <a:pt x="2171847" y="1356505"/>
                </a:cubicBezTo>
                <a:cubicBezTo>
                  <a:pt x="2179313" y="1346617"/>
                  <a:pt x="2189369" y="1333976"/>
                  <a:pt x="2201744" y="1324034"/>
                </a:cubicBezTo>
                <a:cubicBezTo>
                  <a:pt x="2216763" y="1301652"/>
                  <a:pt x="2224267" y="1272227"/>
                  <a:pt x="2224267" y="1247238"/>
                </a:cubicBezTo>
                <a:close/>
                <a:moveTo>
                  <a:pt x="2192133" y="1247238"/>
                </a:moveTo>
                <a:cubicBezTo>
                  <a:pt x="2184667" y="1252267"/>
                  <a:pt x="2179704" y="1259738"/>
                  <a:pt x="2177206" y="1262165"/>
                </a:cubicBezTo>
                <a:cubicBezTo>
                  <a:pt x="2179704" y="1269669"/>
                  <a:pt x="2179313" y="1276745"/>
                  <a:pt x="2179313" y="1279280"/>
                </a:cubicBezTo>
                <a:cubicBezTo>
                  <a:pt x="2181811" y="1274269"/>
                  <a:pt x="2186991" y="1266802"/>
                  <a:pt x="2189483" y="1264375"/>
                </a:cubicBezTo>
                <a:cubicBezTo>
                  <a:pt x="2189483" y="1259347"/>
                  <a:pt x="2189641" y="1252267"/>
                  <a:pt x="2192133" y="1247238"/>
                </a:cubicBezTo>
                <a:close/>
                <a:moveTo>
                  <a:pt x="2126778" y="1247238"/>
                </a:moveTo>
                <a:cubicBezTo>
                  <a:pt x="2124302" y="1254705"/>
                  <a:pt x="2124731" y="1256909"/>
                  <a:pt x="2124731" y="1264375"/>
                </a:cubicBezTo>
                <a:cubicBezTo>
                  <a:pt x="2127164" y="1269333"/>
                  <a:pt x="2131861" y="1276804"/>
                  <a:pt x="2134358" y="1279280"/>
                </a:cubicBezTo>
                <a:cubicBezTo>
                  <a:pt x="2136834" y="1276745"/>
                  <a:pt x="2137003" y="1269669"/>
                  <a:pt x="2137003" y="1262165"/>
                </a:cubicBezTo>
                <a:cubicBezTo>
                  <a:pt x="2132078" y="1257240"/>
                  <a:pt x="2129271" y="1252267"/>
                  <a:pt x="2126778" y="1247238"/>
                </a:cubicBezTo>
                <a:close/>
                <a:moveTo>
                  <a:pt x="2089323" y="1247238"/>
                </a:moveTo>
                <a:cubicBezTo>
                  <a:pt x="2086912" y="1272227"/>
                  <a:pt x="2094193" y="1301614"/>
                  <a:pt x="2109164" y="1324034"/>
                </a:cubicBezTo>
                <a:cubicBezTo>
                  <a:pt x="2121712" y="1333976"/>
                  <a:pt x="2132192" y="1346617"/>
                  <a:pt x="2139750" y="1356505"/>
                </a:cubicBezTo>
                <a:cubicBezTo>
                  <a:pt x="2134625" y="1336631"/>
                  <a:pt x="2132192" y="1314081"/>
                  <a:pt x="2132192" y="1294148"/>
                </a:cubicBezTo>
                <a:cubicBezTo>
                  <a:pt x="2119665" y="1276804"/>
                  <a:pt x="2104347" y="1257240"/>
                  <a:pt x="2089323" y="1247238"/>
                </a:cubicBezTo>
                <a:close/>
                <a:moveTo>
                  <a:pt x="2431973" y="1239805"/>
                </a:moveTo>
                <a:cubicBezTo>
                  <a:pt x="2421976" y="1249736"/>
                  <a:pt x="2417437" y="1259678"/>
                  <a:pt x="2407337" y="1269610"/>
                </a:cubicBezTo>
                <a:cubicBezTo>
                  <a:pt x="2407337" y="1277076"/>
                  <a:pt x="2412311" y="1279242"/>
                  <a:pt x="2414782" y="1286687"/>
                </a:cubicBezTo>
                <a:cubicBezTo>
                  <a:pt x="2419929" y="1276685"/>
                  <a:pt x="2434444" y="1251876"/>
                  <a:pt x="2432033" y="1241944"/>
                </a:cubicBezTo>
                <a:lnTo>
                  <a:pt x="2432033" y="1239805"/>
                </a:lnTo>
                <a:lnTo>
                  <a:pt x="2431973" y="1239805"/>
                </a:lnTo>
                <a:close/>
                <a:moveTo>
                  <a:pt x="1881639" y="1239805"/>
                </a:moveTo>
                <a:lnTo>
                  <a:pt x="1879049" y="1242004"/>
                </a:lnTo>
                <a:cubicBezTo>
                  <a:pt x="1886509" y="1256909"/>
                  <a:pt x="1894187" y="1271776"/>
                  <a:pt x="1896663" y="1286687"/>
                </a:cubicBezTo>
                <a:cubicBezTo>
                  <a:pt x="1899161" y="1279242"/>
                  <a:pt x="1904395" y="1277076"/>
                  <a:pt x="1906888" y="1269610"/>
                </a:cubicBezTo>
                <a:cubicBezTo>
                  <a:pt x="1899313" y="1262165"/>
                  <a:pt x="1889213" y="1249736"/>
                  <a:pt x="1881639" y="1239805"/>
                </a:cubicBezTo>
                <a:close/>
                <a:moveTo>
                  <a:pt x="2194278" y="1237188"/>
                </a:moveTo>
                <a:cubicBezTo>
                  <a:pt x="2194278" y="1242172"/>
                  <a:pt x="2199637" y="1247238"/>
                  <a:pt x="2199637" y="1254764"/>
                </a:cubicBezTo>
                <a:lnTo>
                  <a:pt x="2204448" y="1237188"/>
                </a:lnTo>
                <a:lnTo>
                  <a:pt x="2194278" y="1237188"/>
                </a:lnTo>
                <a:close/>
                <a:moveTo>
                  <a:pt x="2114583" y="1237188"/>
                </a:moveTo>
                <a:lnTo>
                  <a:pt x="2114583" y="1254764"/>
                </a:lnTo>
                <a:cubicBezTo>
                  <a:pt x="2119546" y="1247298"/>
                  <a:pt x="2119546" y="1244703"/>
                  <a:pt x="2121984" y="1237188"/>
                </a:cubicBezTo>
                <a:lnTo>
                  <a:pt x="2114583" y="1237188"/>
                </a:lnTo>
                <a:close/>
                <a:moveTo>
                  <a:pt x="1934173" y="1237188"/>
                </a:moveTo>
                <a:cubicBezTo>
                  <a:pt x="1926713" y="1247141"/>
                  <a:pt x="1924508" y="1259738"/>
                  <a:pt x="1917107" y="1269669"/>
                </a:cubicBezTo>
                <a:cubicBezTo>
                  <a:pt x="1924508" y="1277136"/>
                  <a:pt x="1934173" y="1284428"/>
                  <a:pt x="1941580" y="1296857"/>
                </a:cubicBezTo>
                <a:cubicBezTo>
                  <a:pt x="1949198" y="1289386"/>
                  <a:pt x="1956930" y="1276962"/>
                  <a:pt x="1959368" y="1267014"/>
                </a:cubicBezTo>
                <a:cubicBezTo>
                  <a:pt x="1951788" y="1259559"/>
                  <a:pt x="1944230" y="1247141"/>
                  <a:pt x="1934173" y="1237188"/>
                </a:cubicBezTo>
                <a:close/>
                <a:moveTo>
                  <a:pt x="2156827" y="1231790"/>
                </a:moveTo>
                <a:cubicBezTo>
                  <a:pt x="2146728" y="1251723"/>
                  <a:pt x="2139750" y="1277076"/>
                  <a:pt x="2139750" y="1299507"/>
                </a:cubicBezTo>
                <a:cubicBezTo>
                  <a:pt x="2139750" y="1326841"/>
                  <a:pt x="2146728" y="1351710"/>
                  <a:pt x="2156827" y="1374141"/>
                </a:cubicBezTo>
                <a:cubicBezTo>
                  <a:pt x="2169376" y="1351710"/>
                  <a:pt x="2171847" y="1326901"/>
                  <a:pt x="2171847" y="1299507"/>
                </a:cubicBezTo>
                <a:cubicBezTo>
                  <a:pt x="2171847" y="1279574"/>
                  <a:pt x="2166884" y="1254162"/>
                  <a:pt x="2156827" y="1231790"/>
                </a:cubicBezTo>
                <a:close/>
                <a:moveTo>
                  <a:pt x="2284751" y="1252055"/>
                </a:moveTo>
                <a:cubicBezTo>
                  <a:pt x="2274717" y="1262057"/>
                  <a:pt x="2264758" y="1266971"/>
                  <a:pt x="2254762" y="1274426"/>
                </a:cubicBezTo>
                <a:lnTo>
                  <a:pt x="2262288" y="1281941"/>
                </a:lnTo>
                <a:cubicBezTo>
                  <a:pt x="2269727" y="1274426"/>
                  <a:pt x="2282281" y="1269289"/>
                  <a:pt x="2292158" y="1264375"/>
                </a:cubicBezTo>
                <a:lnTo>
                  <a:pt x="2284751" y="1252055"/>
                </a:lnTo>
                <a:close/>
                <a:moveTo>
                  <a:pt x="2314762" y="1227028"/>
                </a:moveTo>
                <a:cubicBezTo>
                  <a:pt x="2304766" y="1234500"/>
                  <a:pt x="2297300" y="1244599"/>
                  <a:pt x="2284713" y="1252114"/>
                </a:cubicBezTo>
                <a:lnTo>
                  <a:pt x="2294378" y="1262225"/>
                </a:lnTo>
                <a:cubicBezTo>
                  <a:pt x="2306911" y="1257240"/>
                  <a:pt x="2321778" y="1249557"/>
                  <a:pt x="2331867" y="1252114"/>
                </a:cubicBezTo>
                <a:cubicBezTo>
                  <a:pt x="2324422" y="1244599"/>
                  <a:pt x="2322207" y="1234500"/>
                  <a:pt x="2314762" y="1227028"/>
                </a:cubicBezTo>
                <a:close/>
                <a:moveTo>
                  <a:pt x="2249348" y="1222223"/>
                </a:moveTo>
                <a:lnTo>
                  <a:pt x="2241898" y="1264375"/>
                </a:lnTo>
                <a:lnTo>
                  <a:pt x="2252052" y="1274486"/>
                </a:lnTo>
                <a:cubicBezTo>
                  <a:pt x="2259513" y="1266971"/>
                  <a:pt x="2269727" y="1259521"/>
                  <a:pt x="2277187" y="1252055"/>
                </a:cubicBezTo>
                <a:cubicBezTo>
                  <a:pt x="2269727" y="1239626"/>
                  <a:pt x="2262168" y="1229743"/>
                  <a:pt x="2252052" y="1222223"/>
                </a:cubicBezTo>
                <a:lnTo>
                  <a:pt x="2249348" y="1222223"/>
                </a:lnTo>
                <a:close/>
                <a:moveTo>
                  <a:pt x="2056683" y="1219573"/>
                </a:moveTo>
                <a:cubicBezTo>
                  <a:pt x="2046627" y="1229564"/>
                  <a:pt x="2042109" y="1239528"/>
                  <a:pt x="2032053" y="1249459"/>
                </a:cubicBezTo>
                <a:cubicBezTo>
                  <a:pt x="2044580" y="1256909"/>
                  <a:pt x="2051992" y="1264375"/>
                  <a:pt x="2062102" y="1271776"/>
                </a:cubicBezTo>
                <a:lnTo>
                  <a:pt x="2069503" y="1262165"/>
                </a:lnTo>
                <a:lnTo>
                  <a:pt x="2062102" y="1222223"/>
                </a:lnTo>
                <a:lnTo>
                  <a:pt x="2062102" y="1219573"/>
                </a:lnTo>
                <a:lnTo>
                  <a:pt x="2056683" y="1219573"/>
                </a:lnTo>
                <a:close/>
                <a:moveTo>
                  <a:pt x="2194278" y="1204613"/>
                </a:moveTo>
                <a:lnTo>
                  <a:pt x="2192073" y="1219573"/>
                </a:lnTo>
                <a:lnTo>
                  <a:pt x="2204448" y="1222282"/>
                </a:lnTo>
                <a:lnTo>
                  <a:pt x="2207098" y="1207372"/>
                </a:lnTo>
                <a:lnTo>
                  <a:pt x="2194278" y="1204613"/>
                </a:lnTo>
                <a:close/>
                <a:moveTo>
                  <a:pt x="2121984" y="1204613"/>
                </a:moveTo>
                <a:lnTo>
                  <a:pt x="2111808" y="1207312"/>
                </a:lnTo>
                <a:lnTo>
                  <a:pt x="2111808" y="1222223"/>
                </a:lnTo>
                <a:lnTo>
                  <a:pt x="2121984" y="1219573"/>
                </a:lnTo>
                <a:lnTo>
                  <a:pt x="2121984" y="1204613"/>
                </a:lnTo>
                <a:close/>
                <a:moveTo>
                  <a:pt x="2409547" y="1201958"/>
                </a:moveTo>
                <a:cubicBezTo>
                  <a:pt x="2401983" y="1214387"/>
                  <a:pt x="2394637" y="1221832"/>
                  <a:pt x="2382088" y="1231790"/>
                </a:cubicBezTo>
                <a:cubicBezTo>
                  <a:pt x="2389647" y="1241852"/>
                  <a:pt x="2397113" y="1254314"/>
                  <a:pt x="2404671" y="1264375"/>
                </a:cubicBezTo>
                <a:cubicBezTo>
                  <a:pt x="2412132" y="1254314"/>
                  <a:pt x="2419365" y="1242123"/>
                  <a:pt x="2431973" y="1237188"/>
                </a:cubicBezTo>
                <a:cubicBezTo>
                  <a:pt x="2424387" y="1224661"/>
                  <a:pt x="2417008" y="1214387"/>
                  <a:pt x="2409547" y="1201958"/>
                </a:cubicBezTo>
                <a:close/>
                <a:moveTo>
                  <a:pt x="1904064" y="1201958"/>
                </a:moveTo>
                <a:cubicBezTo>
                  <a:pt x="1896663" y="1214387"/>
                  <a:pt x="1888985" y="1227148"/>
                  <a:pt x="1886450" y="1237188"/>
                </a:cubicBezTo>
                <a:cubicBezTo>
                  <a:pt x="1894068" y="1244654"/>
                  <a:pt x="1901632" y="1256909"/>
                  <a:pt x="1911688" y="1264375"/>
                </a:cubicBezTo>
                <a:cubicBezTo>
                  <a:pt x="1916618" y="1254314"/>
                  <a:pt x="1924508" y="1241852"/>
                  <a:pt x="1931914" y="1231790"/>
                </a:cubicBezTo>
                <a:cubicBezTo>
                  <a:pt x="1924508" y="1221832"/>
                  <a:pt x="1911688" y="1214387"/>
                  <a:pt x="1904064" y="1201958"/>
                </a:cubicBezTo>
                <a:close/>
                <a:moveTo>
                  <a:pt x="2154617" y="1194492"/>
                </a:moveTo>
                <a:cubicBezTo>
                  <a:pt x="2147217" y="1194492"/>
                  <a:pt x="2147217" y="1197142"/>
                  <a:pt x="2147217" y="1204613"/>
                </a:cubicBezTo>
                <a:cubicBezTo>
                  <a:pt x="2147217" y="1207095"/>
                  <a:pt x="2152131" y="1212129"/>
                  <a:pt x="2154617" y="1212129"/>
                </a:cubicBezTo>
                <a:cubicBezTo>
                  <a:pt x="2162187" y="1212129"/>
                  <a:pt x="2164288" y="1207095"/>
                  <a:pt x="2164288" y="1204613"/>
                </a:cubicBezTo>
                <a:cubicBezTo>
                  <a:pt x="2164229" y="1197142"/>
                  <a:pt x="2162187" y="1194492"/>
                  <a:pt x="2154617" y="1194492"/>
                </a:cubicBezTo>
                <a:close/>
                <a:moveTo>
                  <a:pt x="2377331" y="1234500"/>
                </a:moveTo>
                <a:cubicBezTo>
                  <a:pt x="2369887" y="1246918"/>
                  <a:pt x="2359657" y="1256871"/>
                  <a:pt x="2352213" y="1264316"/>
                </a:cubicBezTo>
                <a:cubicBezTo>
                  <a:pt x="2359657" y="1274307"/>
                  <a:pt x="2362312" y="1284596"/>
                  <a:pt x="2369887" y="1292041"/>
                </a:cubicBezTo>
                <a:cubicBezTo>
                  <a:pt x="2381035" y="1285416"/>
                  <a:pt x="2387773" y="1276745"/>
                  <a:pt x="2394517" y="1269610"/>
                </a:cubicBezTo>
                <a:cubicBezTo>
                  <a:pt x="2395299" y="1268801"/>
                  <a:pt x="2396331" y="1267802"/>
                  <a:pt x="2397113" y="1266971"/>
                </a:cubicBezTo>
                <a:cubicBezTo>
                  <a:pt x="2392199" y="1257023"/>
                  <a:pt x="2387388" y="1244442"/>
                  <a:pt x="2377331" y="1234500"/>
                </a:cubicBezTo>
                <a:close/>
                <a:moveTo>
                  <a:pt x="2347461" y="1192407"/>
                </a:moveTo>
                <a:cubicBezTo>
                  <a:pt x="2339881" y="1202349"/>
                  <a:pt x="2332323" y="1209750"/>
                  <a:pt x="2322207" y="1222223"/>
                </a:cubicBezTo>
                <a:cubicBezTo>
                  <a:pt x="2329608" y="1234652"/>
                  <a:pt x="2337226" y="1242064"/>
                  <a:pt x="2344692" y="1252055"/>
                </a:cubicBezTo>
                <a:lnTo>
                  <a:pt x="2349509" y="1252055"/>
                </a:lnTo>
                <a:cubicBezTo>
                  <a:pt x="2349509" y="1257023"/>
                  <a:pt x="2349937" y="1257023"/>
                  <a:pt x="2347461" y="1259521"/>
                </a:cubicBezTo>
                <a:lnTo>
                  <a:pt x="2349509" y="1262165"/>
                </a:lnTo>
                <a:cubicBezTo>
                  <a:pt x="2359565" y="1249736"/>
                  <a:pt x="2367454" y="1242004"/>
                  <a:pt x="2377331" y="1234500"/>
                </a:cubicBezTo>
                <a:cubicBezTo>
                  <a:pt x="2369887" y="1219573"/>
                  <a:pt x="2357279" y="1207372"/>
                  <a:pt x="2347461" y="1192407"/>
                </a:cubicBezTo>
                <a:close/>
                <a:moveTo>
                  <a:pt x="1976983" y="1249400"/>
                </a:moveTo>
                <a:cubicBezTo>
                  <a:pt x="1989515" y="1249400"/>
                  <a:pt x="1999294" y="1252055"/>
                  <a:pt x="2019228" y="1259521"/>
                </a:cubicBezTo>
                <a:lnTo>
                  <a:pt x="2026634" y="1249400"/>
                </a:lnTo>
                <a:cubicBezTo>
                  <a:pt x="2016697" y="1241944"/>
                  <a:pt x="2007032" y="1231834"/>
                  <a:pt x="1999414" y="1224330"/>
                </a:cubicBezTo>
                <a:cubicBezTo>
                  <a:pt x="1991953" y="1231834"/>
                  <a:pt x="1986979" y="1241884"/>
                  <a:pt x="1976983" y="1249400"/>
                </a:cubicBezTo>
                <a:close/>
                <a:moveTo>
                  <a:pt x="1969403" y="1189697"/>
                </a:moveTo>
                <a:cubicBezTo>
                  <a:pt x="1956990" y="1204668"/>
                  <a:pt x="1949589" y="1216804"/>
                  <a:pt x="1939533" y="1231790"/>
                </a:cubicBezTo>
                <a:cubicBezTo>
                  <a:pt x="1946993" y="1244263"/>
                  <a:pt x="1956604" y="1252207"/>
                  <a:pt x="1964163" y="1262165"/>
                </a:cubicBezTo>
                <a:lnTo>
                  <a:pt x="1966758" y="1256909"/>
                </a:lnTo>
                <a:cubicBezTo>
                  <a:pt x="1966758" y="1254314"/>
                  <a:pt x="1964163" y="1251876"/>
                  <a:pt x="1964163" y="1249400"/>
                </a:cubicBezTo>
                <a:lnTo>
                  <a:pt x="1976983" y="1249400"/>
                </a:lnTo>
                <a:cubicBezTo>
                  <a:pt x="1979459" y="1236916"/>
                  <a:pt x="1989086" y="1229515"/>
                  <a:pt x="1994109" y="1219573"/>
                </a:cubicBezTo>
                <a:cubicBezTo>
                  <a:pt x="1986594" y="1207095"/>
                  <a:pt x="1976983" y="1199640"/>
                  <a:pt x="1969403" y="1189697"/>
                </a:cubicBezTo>
                <a:close/>
                <a:moveTo>
                  <a:pt x="2286858" y="1187042"/>
                </a:moveTo>
                <a:cubicBezTo>
                  <a:pt x="2274424" y="1197044"/>
                  <a:pt x="2266979" y="1204494"/>
                  <a:pt x="2256983" y="1216863"/>
                </a:cubicBezTo>
                <a:cubicBezTo>
                  <a:pt x="2267039" y="1224389"/>
                  <a:pt x="2274755" y="1237307"/>
                  <a:pt x="2284751" y="1247238"/>
                </a:cubicBezTo>
                <a:cubicBezTo>
                  <a:pt x="2297360" y="1237307"/>
                  <a:pt x="2304804" y="1229743"/>
                  <a:pt x="2314800" y="1222223"/>
                </a:cubicBezTo>
                <a:cubicBezTo>
                  <a:pt x="2307237" y="1209750"/>
                  <a:pt x="2296914" y="1197044"/>
                  <a:pt x="2286858" y="1187042"/>
                </a:cubicBezTo>
                <a:close/>
                <a:moveTo>
                  <a:pt x="2032053" y="1187042"/>
                </a:moveTo>
                <a:cubicBezTo>
                  <a:pt x="2019504" y="1199460"/>
                  <a:pt x="2014265" y="1209750"/>
                  <a:pt x="2004208" y="1222223"/>
                </a:cubicBezTo>
                <a:cubicBezTo>
                  <a:pt x="2011827" y="1229743"/>
                  <a:pt x="2024647" y="1237307"/>
                  <a:pt x="2032053" y="1247238"/>
                </a:cubicBezTo>
                <a:cubicBezTo>
                  <a:pt x="2039677" y="1234831"/>
                  <a:pt x="2049217" y="1224330"/>
                  <a:pt x="2056683" y="1216863"/>
                </a:cubicBezTo>
                <a:cubicBezTo>
                  <a:pt x="2046627" y="1204494"/>
                  <a:pt x="2039677" y="1197044"/>
                  <a:pt x="2032053" y="1187042"/>
                </a:cubicBezTo>
                <a:close/>
                <a:moveTo>
                  <a:pt x="2177206" y="1179587"/>
                </a:moveTo>
                <a:cubicBezTo>
                  <a:pt x="2174562" y="1184561"/>
                  <a:pt x="2171966" y="1187319"/>
                  <a:pt x="2166992" y="1192407"/>
                </a:cubicBezTo>
                <a:cubicBezTo>
                  <a:pt x="2171966" y="1197321"/>
                  <a:pt x="2174459" y="1199792"/>
                  <a:pt x="2174459" y="1207312"/>
                </a:cubicBezTo>
                <a:cubicBezTo>
                  <a:pt x="2174459" y="1214778"/>
                  <a:pt x="2169490" y="1219692"/>
                  <a:pt x="2159434" y="1222163"/>
                </a:cubicBezTo>
                <a:cubicBezTo>
                  <a:pt x="2164505" y="1229683"/>
                  <a:pt x="2171966" y="1239805"/>
                  <a:pt x="2174459" y="1254705"/>
                </a:cubicBezTo>
                <a:lnTo>
                  <a:pt x="2177206" y="1179587"/>
                </a:lnTo>
                <a:close/>
                <a:moveTo>
                  <a:pt x="2137003" y="1179587"/>
                </a:moveTo>
                <a:lnTo>
                  <a:pt x="2139750" y="1254705"/>
                </a:lnTo>
                <a:cubicBezTo>
                  <a:pt x="2142188" y="1239745"/>
                  <a:pt x="2147059" y="1229683"/>
                  <a:pt x="2151973" y="1222168"/>
                </a:cubicBezTo>
                <a:cubicBezTo>
                  <a:pt x="2147059" y="1219692"/>
                  <a:pt x="2139267" y="1214539"/>
                  <a:pt x="2141797" y="1204613"/>
                </a:cubicBezTo>
                <a:cubicBezTo>
                  <a:pt x="2141797" y="1197142"/>
                  <a:pt x="2141977" y="1192168"/>
                  <a:pt x="2144355" y="1189697"/>
                </a:cubicBezTo>
                <a:cubicBezTo>
                  <a:pt x="2141917" y="1187211"/>
                  <a:pt x="2137003" y="1184561"/>
                  <a:pt x="2137003" y="1179587"/>
                </a:cubicBezTo>
                <a:close/>
                <a:moveTo>
                  <a:pt x="2194278" y="1177420"/>
                </a:moveTo>
                <a:lnTo>
                  <a:pt x="2194278" y="1194492"/>
                </a:lnTo>
                <a:lnTo>
                  <a:pt x="2207098" y="1197142"/>
                </a:lnTo>
                <a:lnTo>
                  <a:pt x="2209243" y="1179587"/>
                </a:lnTo>
                <a:lnTo>
                  <a:pt x="2194278" y="1177420"/>
                </a:lnTo>
                <a:close/>
                <a:moveTo>
                  <a:pt x="2119372" y="1177420"/>
                </a:moveTo>
                <a:lnTo>
                  <a:pt x="2107013" y="1179587"/>
                </a:lnTo>
                <a:lnTo>
                  <a:pt x="2107013" y="1197142"/>
                </a:lnTo>
                <a:lnTo>
                  <a:pt x="2121984" y="1194492"/>
                </a:lnTo>
                <a:lnTo>
                  <a:pt x="2119372" y="1177420"/>
                </a:lnTo>
                <a:close/>
                <a:moveTo>
                  <a:pt x="2264367" y="1167326"/>
                </a:moveTo>
                <a:lnTo>
                  <a:pt x="2252052" y="1209462"/>
                </a:lnTo>
                <a:cubicBezTo>
                  <a:pt x="2264666" y="1201958"/>
                  <a:pt x="2272105" y="1194883"/>
                  <a:pt x="2281944" y="1184952"/>
                </a:cubicBezTo>
                <a:cubicBezTo>
                  <a:pt x="2274603" y="1177420"/>
                  <a:pt x="2266865" y="1169797"/>
                  <a:pt x="2264367" y="1167326"/>
                </a:cubicBezTo>
                <a:close/>
                <a:moveTo>
                  <a:pt x="2154617" y="1167326"/>
                </a:moveTo>
                <a:cubicBezTo>
                  <a:pt x="2147217" y="1167326"/>
                  <a:pt x="2144453" y="1169976"/>
                  <a:pt x="2144453" y="1177420"/>
                </a:cubicBezTo>
                <a:cubicBezTo>
                  <a:pt x="2144453" y="1179918"/>
                  <a:pt x="2152087" y="1187042"/>
                  <a:pt x="2154617" y="1187042"/>
                </a:cubicBezTo>
                <a:cubicBezTo>
                  <a:pt x="2162181" y="1187042"/>
                  <a:pt x="2164288" y="1179918"/>
                  <a:pt x="2164288" y="1177420"/>
                </a:cubicBezTo>
                <a:cubicBezTo>
                  <a:pt x="2164229" y="1169976"/>
                  <a:pt x="2162181" y="1167326"/>
                  <a:pt x="2154617" y="1167326"/>
                </a:cubicBezTo>
                <a:close/>
                <a:moveTo>
                  <a:pt x="2051889" y="1167326"/>
                </a:moveTo>
                <a:cubicBezTo>
                  <a:pt x="2044488" y="1169856"/>
                  <a:pt x="2036810" y="1177420"/>
                  <a:pt x="2034258" y="1184952"/>
                </a:cubicBezTo>
                <a:cubicBezTo>
                  <a:pt x="2041718" y="1194883"/>
                  <a:pt x="2051889" y="1201958"/>
                  <a:pt x="2059333" y="1209462"/>
                </a:cubicBezTo>
                <a:lnTo>
                  <a:pt x="2051889" y="1167326"/>
                </a:lnTo>
                <a:close/>
                <a:moveTo>
                  <a:pt x="2437386" y="1162580"/>
                </a:moveTo>
                <a:cubicBezTo>
                  <a:pt x="2429806" y="1175010"/>
                  <a:pt x="2422188" y="1184561"/>
                  <a:pt x="2412192" y="1194546"/>
                </a:cubicBezTo>
                <a:cubicBezTo>
                  <a:pt x="2419593" y="1206992"/>
                  <a:pt x="2427222" y="1219752"/>
                  <a:pt x="2434623" y="1229743"/>
                </a:cubicBezTo>
                <a:lnTo>
                  <a:pt x="2442181" y="1222282"/>
                </a:lnTo>
                <a:cubicBezTo>
                  <a:pt x="2442181" y="1209783"/>
                  <a:pt x="2444777" y="1194606"/>
                  <a:pt x="2444777" y="1179647"/>
                </a:cubicBezTo>
                <a:lnTo>
                  <a:pt x="2437386" y="1162580"/>
                </a:lnTo>
                <a:close/>
                <a:moveTo>
                  <a:pt x="2377331" y="1155049"/>
                </a:moveTo>
                <a:cubicBezTo>
                  <a:pt x="2367395" y="1165008"/>
                  <a:pt x="2359657" y="1177051"/>
                  <a:pt x="2352213" y="1186999"/>
                </a:cubicBezTo>
                <a:cubicBezTo>
                  <a:pt x="2362149" y="1201899"/>
                  <a:pt x="2369887" y="1214659"/>
                  <a:pt x="2377331" y="1229624"/>
                </a:cubicBezTo>
                <a:cubicBezTo>
                  <a:pt x="2389880" y="1217195"/>
                  <a:pt x="2397113" y="1204456"/>
                  <a:pt x="2404731" y="1194432"/>
                </a:cubicBezTo>
                <a:cubicBezTo>
                  <a:pt x="2397113" y="1184501"/>
                  <a:pt x="2387388" y="1170036"/>
                  <a:pt x="2377331" y="1155049"/>
                </a:cubicBezTo>
                <a:close/>
                <a:moveTo>
                  <a:pt x="2316907" y="1155049"/>
                </a:moveTo>
                <a:cubicBezTo>
                  <a:pt x="2309463" y="1167489"/>
                  <a:pt x="2299776" y="1174950"/>
                  <a:pt x="2292217" y="1184892"/>
                </a:cubicBezTo>
                <a:cubicBezTo>
                  <a:pt x="2299836" y="1194883"/>
                  <a:pt x="2309463" y="1204456"/>
                  <a:pt x="2316907" y="1216863"/>
                </a:cubicBezTo>
                <a:cubicBezTo>
                  <a:pt x="2326958" y="1204456"/>
                  <a:pt x="2334522" y="1194492"/>
                  <a:pt x="2342156" y="1187042"/>
                </a:cubicBezTo>
                <a:cubicBezTo>
                  <a:pt x="2334522" y="1177051"/>
                  <a:pt x="2326904" y="1165008"/>
                  <a:pt x="2316907" y="1155049"/>
                </a:cubicBezTo>
                <a:close/>
                <a:moveTo>
                  <a:pt x="1996802" y="1155049"/>
                </a:moveTo>
                <a:cubicBezTo>
                  <a:pt x="1989238" y="1165008"/>
                  <a:pt x="1979182" y="1177051"/>
                  <a:pt x="1971623" y="1186999"/>
                </a:cubicBezTo>
                <a:cubicBezTo>
                  <a:pt x="1979182" y="1197044"/>
                  <a:pt x="1989238" y="1207095"/>
                  <a:pt x="1996802" y="1219573"/>
                </a:cubicBezTo>
                <a:cubicBezTo>
                  <a:pt x="2006761" y="1207035"/>
                  <a:pt x="2016817" y="1194823"/>
                  <a:pt x="2026694" y="1184892"/>
                </a:cubicBezTo>
                <a:cubicBezTo>
                  <a:pt x="2016817" y="1172452"/>
                  <a:pt x="2006761" y="1165008"/>
                  <a:pt x="1996802" y="1155049"/>
                </a:cubicBezTo>
                <a:close/>
                <a:moveTo>
                  <a:pt x="1936769" y="1155049"/>
                </a:moveTo>
                <a:cubicBezTo>
                  <a:pt x="1926827" y="1170036"/>
                  <a:pt x="1916716" y="1184501"/>
                  <a:pt x="1906888" y="1194492"/>
                </a:cubicBezTo>
                <a:cubicBezTo>
                  <a:pt x="1916776" y="1204494"/>
                  <a:pt x="1926984" y="1217195"/>
                  <a:pt x="1931974" y="1229683"/>
                </a:cubicBezTo>
                <a:cubicBezTo>
                  <a:pt x="1939533" y="1214719"/>
                  <a:pt x="1951907" y="1197044"/>
                  <a:pt x="1962023" y="1187042"/>
                </a:cubicBezTo>
                <a:cubicBezTo>
                  <a:pt x="1951907" y="1177051"/>
                  <a:pt x="1944289" y="1165008"/>
                  <a:pt x="1936769" y="1155049"/>
                </a:cubicBezTo>
                <a:close/>
                <a:moveTo>
                  <a:pt x="2444771" y="1152399"/>
                </a:moveTo>
                <a:lnTo>
                  <a:pt x="2442181" y="1159865"/>
                </a:lnTo>
                <a:lnTo>
                  <a:pt x="2447426" y="1169976"/>
                </a:lnTo>
                <a:cubicBezTo>
                  <a:pt x="2447426" y="1162580"/>
                  <a:pt x="2447264" y="1154837"/>
                  <a:pt x="2444771" y="1152399"/>
                </a:cubicBezTo>
                <a:close/>
                <a:moveTo>
                  <a:pt x="2196889" y="1152910"/>
                </a:moveTo>
                <a:lnTo>
                  <a:pt x="2196889" y="1167326"/>
                </a:lnTo>
                <a:lnTo>
                  <a:pt x="2211909" y="1170036"/>
                </a:lnTo>
                <a:lnTo>
                  <a:pt x="2214656" y="1155109"/>
                </a:lnTo>
                <a:lnTo>
                  <a:pt x="2196889" y="1152910"/>
                </a:lnTo>
                <a:close/>
                <a:moveTo>
                  <a:pt x="2194278" y="1152399"/>
                </a:moveTo>
                <a:lnTo>
                  <a:pt x="2196830" y="1152910"/>
                </a:lnTo>
                <a:lnTo>
                  <a:pt x="2196830" y="1152399"/>
                </a:lnTo>
                <a:lnTo>
                  <a:pt x="2194278" y="1152399"/>
                </a:lnTo>
                <a:close/>
                <a:moveTo>
                  <a:pt x="2119372" y="1152399"/>
                </a:moveTo>
                <a:lnTo>
                  <a:pt x="2104347" y="1155109"/>
                </a:lnTo>
                <a:lnTo>
                  <a:pt x="2104347" y="1170036"/>
                </a:lnTo>
                <a:lnTo>
                  <a:pt x="2119372" y="1167326"/>
                </a:lnTo>
                <a:lnTo>
                  <a:pt x="2119372" y="1152399"/>
                </a:lnTo>
                <a:close/>
                <a:moveTo>
                  <a:pt x="2154617" y="1134844"/>
                </a:moveTo>
                <a:cubicBezTo>
                  <a:pt x="2147217" y="1134844"/>
                  <a:pt x="2144453" y="1142408"/>
                  <a:pt x="2144453" y="1144966"/>
                </a:cubicBezTo>
                <a:cubicBezTo>
                  <a:pt x="2144453" y="1152399"/>
                  <a:pt x="2152087" y="1159806"/>
                  <a:pt x="2154617" y="1159806"/>
                </a:cubicBezTo>
                <a:cubicBezTo>
                  <a:pt x="2162181" y="1159806"/>
                  <a:pt x="2169648" y="1152399"/>
                  <a:pt x="2169648" y="1144966"/>
                </a:cubicBezTo>
                <a:cubicBezTo>
                  <a:pt x="2169648" y="1137494"/>
                  <a:pt x="2162181" y="1134844"/>
                  <a:pt x="2154617" y="1134844"/>
                </a:cubicBezTo>
                <a:close/>
                <a:moveTo>
                  <a:pt x="2199637" y="1122535"/>
                </a:moveTo>
                <a:lnTo>
                  <a:pt x="2199637" y="1142251"/>
                </a:lnTo>
                <a:lnTo>
                  <a:pt x="2214656" y="1144906"/>
                </a:lnTo>
                <a:lnTo>
                  <a:pt x="2216823" y="1129979"/>
                </a:lnTo>
                <a:lnTo>
                  <a:pt x="2199637" y="1122535"/>
                </a:lnTo>
                <a:close/>
                <a:moveTo>
                  <a:pt x="2119372" y="1122535"/>
                </a:moveTo>
                <a:lnTo>
                  <a:pt x="2099553" y="1127384"/>
                </a:lnTo>
                <a:lnTo>
                  <a:pt x="2099553" y="1142251"/>
                </a:lnTo>
                <a:lnTo>
                  <a:pt x="2119372" y="1140090"/>
                </a:lnTo>
                <a:lnTo>
                  <a:pt x="2119372" y="1122535"/>
                </a:lnTo>
                <a:close/>
                <a:moveTo>
                  <a:pt x="2282004" y="1119879"/>
                </a:moveTo>
                <a:cubicBezTo>
                  <a:pt x="2277073" y="1124853"/>
                  <a:pt x="2269629" y="1132298"/>
                  <a:pt x="2267136" y="1134844"/>
                </a:cubicBezTo>
                <a:lnTo>
                  <a:pt x="2262347" y="1159806"/>
                </a:lnTo>
                <a:cubicBezTo>
                  <a:pt x="2269727" y="1167326"/>
                  <a:pt x="2277187" y="1174771"/>
                  <a:pt x="2284751" y="1182237"/>
                </a:cubicBezTo>
                <a:cubicBezTo>
                  <a:pt x="2294867" y="1172354"/>
                  <a:pt x="2304592" y="1159692"/>
                  <a:pt x="2312053" y="1149804"/>
                </a:cubicBezTo>
                <a:cubicBezTo>
                  <a:pt x="2304592" y="1142251"/>
                  <a:pt x="2294536" y="1129811"/>
                  <a:pt x="2282004" y="1119879"/>
                </a:cubicBezTo>
                <a:close/>
                <a:moveTo>
                  <a:pt x="2032053" y="1119879"/>
                </a:moveTo>
                <a:cubicBezTo>
                  <a:pt x="2024647" y="1132298"/>
                  <a:pt x="2014145" y="1142251"/>
                  <a:pt x="2001613" y="1149701"/>
                </a:cubicBezTo>
                <a:cubicBezTo>
                  <a:pt x="2014145" y="1159692"/>
                  <a:pt x="2022116" y="1172295"/>
                  <a:pt x="2032053" y="1182237"/>
                </a:cubicBezTo>
                <a:cubicBezTo>
                  <a:pt x="2034529" y="1174673"/>
                  <a:pt x="2041718" y="1167266"/>
                  <a:pt x="2049217" y="1159806"/>
                </a:cubicBezTo>
                <a:lnTo>
                  <a:pt x="2047078" y="1134785"/>
                </a:lnTo>
                <a:cubicBezTo>
                  <a:pt x="2042109" y="1129811"/>
                  <a:pt x="2039677" y="1122355"/>
                  <a:pt x="2032053" y="1119879"/>
                </a:cubicBezTo>
                <a:close/>
                <a:moveTo>
                  <a:pt x="2134413" y="1117230"/>
                </a:moveTo>
                <a:lnTo>
                  <a:pt x="2137003" y="1174771"/>
                </a:lnTo>
                <a:cubicBezTo>
                  <a:pt x="2137003" y="1169797"/>
                  <a:pt x="2139479" y="1165008"/>
                  <a:pt x="2144453" y="1162580"/>
                </a:cubicBezTo>
                <a:cubicBezTo>
                  <a:pt x="2139479" y="1160083"/>
                  <a:pt x="2137003" y="1152459"/>
                  <a:pt x="2137003" y="1144998"/>
                </a:cubicBezTo>
                <a:cubicBezTo>
                  <a:pt x="2137003" y="1142528"/>
                  <a:pt x="2138100" y="1139270"/>
                  <a:pt x="2139750" y="1136452"/>
                </a:cubicBezTo>
                <a:cubicBezTo>
                  <a:pt x="2141260" y="1133677"/>
                  <a:pt x="2143242" y="1131299"/>
                  <a:pt x="2144453" y="1130039"/>
                </a:cubicBezTo>
                <a:cubicBezTo>
                  <a:pt x="2139479" y="1127443"/>
                  <a:pt x="2136894" y="1122198"/>
                  <a:pt x="2134413" y="1117230"/>
                </a:cubicBezTo>
                <a:close/>
                <a:moveTo>
                  <a:pt x="2409547" y="1115063"/>
                </a:moveTo>
                <a:cubicBezTo>
                  <a:pt x="2401983" y="1127612"/>
                  <a:pt x="2392199" y="1142408"/>
                  <a:pt x="2382088" y="1152399"/>
                </a:cubicBezTo>
                <a:cubicBezTo>
                  <a:pt x="2387176" y="1159865"/>
                  <a:pt x="2409547" y="1182394"/>
                  <a:pt x="2409547" y="1192407"/>
                </a:cubicBezTo>
                <a:cubicBezTo>
                  <a:pt x="2419424" y="1182394"/>
                  <a:pt x="2427162" y="1169797"/>
                  <a:pt x="2434623" y="1159865"/>
                </a:cubicBezTo>
                <a:cubicBezTo>
                  <a:pt x="2424686" y="1142408"/>
                  <a:pt x="2417008" y="1127612"/>
                  <a:pt x="2409547" y="1115063"/>
                </a:cubicBezTo>
                <a:close/>
                <a:moveTo>
                  <a:pt x="1966758" y="1115063"/>
                </a:moveTo>
                <a:cubicBezTo>
                  <a:pt x="1959368" y="1129979"/>
                  <a:pt x="1949144" y="1142408"/>
                  <a:pt x="1941520" y="1152399"/>
                </a:cubicBezTo>
                <a:cubicBezTo>
                  <a:pt x="1949144" y="1162363"/>
                  <a:pt x="1956702" y="1172354"/>
                  <a:pt x="1966758" y="1182237"/>
                </a:cubicBezTo>
                <a:cubicBezTo>
                  <a:pt x="1974333" y="1172295"/>
                  <a:pt x="1984427" y="1159692"/>
                  <a:pt x="1991953" y="1149760"/>
                </a:cubicBezTo>
                <a:cubicBezTo>
                  <a:pt x="1984427" y="1137282"/>
                  <a:pt x="1974393" y="1127612"/>
                  <a:pt x="1966758" y="1115063"/>
                </a:cubicBezTo>
                <a:close/>
                <a:moveTo>
                  <a:pt x="1904064" y="1115063"/>
                </a:moveTo>
                <a:cubicBezTo>
                  <a:pt x="1896663" y="1127612"/>
                  <a:pt x="1888985" y="1142408"/>
                  <a:pt x="1879049" y="1159806"/>
                </a:cubicBezTo>
                <a:cubicBezTo>
                  <a:pt x="1888985" y="1169797"/>
                  <a:pt x="1896663" y="1179858"/>
                  <a:pt x="1904064" y="1192347"/>
                </a:cubicBezTo>
                <a:cubicBezTo>
                  <a:pt x="1911688" y="1177388"/>
                  <a:pt x="1924057" y="1167326"/>
                  <a:pt x="1934114" y="1152340"/>
                </a:cubicBezTo>
                <a:cubicBezTo>
                  <a:pt x="1924057" y="1142408"/>
                  <a:pt x="1916618" y="1127612"/>
                  <a:pt x="1904064" y="1115063"/>
                </a:cubicBezTo>
                <a:close/>
                <a:moveTo>
                  <a:pt x="2344692" y="1112413"/>
                </a:moveTo>
                <a:cubicBezTo>
                  <a:pt x="2337286" y="1124853"/>
                  <a:pt x="2329548" y="1137614"/>
                  <a:pt x="2319671" y="1147605"/>
                </a:cubicBezTo>
                <a:cubicBezTo>
                  <a:pt x="2329548" y="1157547"/>
                  <a:pt x="2339604" y="1169536"/>
                  <a:pt x="2349541" y="1179587"/>
                </a:cubicBezTo>
                <a:cubicBezTo>
                  <a:pt x="2357127" y="1172023"/>
                  <a:pt x="2364685" y="1159692"/>
                  <a:pt x="2374801" y="1149701"/>
                </a:cubicBezTo>
                <a:cubicBezTo>
                  <a:pt x="2362149" y="1139753"/>
                  <a:pt x="2354748" y="1127384"/>
                  <a:pt x="2344692" y="1112413"/>
                </a:cubicBezTo>
                <a:close/>
                <a:moveTo>
                  <a:pt x="2274603" y="1107608"/>
                </a:moveTo>
                <a:lnTo>
                  <a:pt x="2269727" y="1122535"/>
                </a:lnTo>
                <a:lnTo>
                  <a:pt x="2277187" y="1109774"/>
                </a:lnTo>
                <a:lnTo>
                  <a:pt x="2274603" y="1107608"/>
                </a:lnTo>
                <a:close/>
                <a:moveTo>
                  <a:pt x="2041659" y="1107608"/>
                </a:moveTo>
                <a:lnTo>
                  <a:pt x="2039617" y="1109774"/>
                </a:lnTo>
                <a:lnTo>
                  <a:pt x="2041659" y="1122535"/>
                </a:lnTo>
                <a:lnTo>
                  <a:pt x="2041659" y="1107608"/>
                </a:lnTo>
                <a:close/>
                <a:moveTo>
                  <a:pt x="2153086" y="1100163"/>
                </a:moveTo>
                <a:cubicBezTo>
                  <a:pt x="2147428" y="1100652"/>
                  <a:pt x="2144453" y="1102303"/>
                  <a:pt x="2144453" y="1109774"/>
                </a:cubicBezTo>
                <a:cubicBezTo>
                  <a:pt x="2144453" y="1119760"/>
                  <a:pt x="2147217" y="1124674"/>
                  <a:pt x="2154677" y="1124674"/>
                </a:cubicBezTo>
                <a:cubicBezTo>
                  <a:pt x="2162181" y="1124674"/>
                  <a:pt x="2169648" y="1117262"/>
                  <a:pt x="2169648" y="1109774"/>
                </a:cubicBezTo>
                <a:cubicBezTo>
                  <a:pt x="2169648" y="1102303"/>
                  <a:pt x="2166992" y="1100163"/>
                  <a:pt x="2159434" y="1100163"/>
                </a:cubicBezTo>
                <a:cubicBezTo>
                  <a:pt x="2156996" y="1100163"/>
                  <a:pt x="2154835" y="1099984"/>
                  <a:pt x="2153086" y="1100163"/>
                </a:cubicBezTo>
                <a:close/>
                <a:moveTo>
                  <a:pt x="2201744" y="1094799"/>
                </a:moveTo>
                <a:lnTo>
                  <a:pt x="2201744" y="1109774"/>
                </a:lnTo>
                <a:lnTo>
                  <a:pt x="2219527" y="1112473"/>
                </a:lnTo>
                <a:lnTo>
                  <a:pt x="2222063" y="1097508"/>
                </a:lnTo>
                <a:lnTo>
                  <a:pt x="2201744" y="1094799"/>
                </a:lnTo>
                <a:close/>
                <a:moveTo>
                  <a:pt x="2114583" y="1094799"/>
                </a:moveTo>
                <a:lnTo>
                  <a:pt x="2094193" y="1100104"/>
                </a:lnTo>
                <a:lnTo>
                  <a:pt x="2094193" y="1112413"/>
                </a:lnTo>
                <a:lnTo>
                  <a:pt x="2114583" y="1109774"/>
                </a:lnTo>
                <a:lnTo>
                  <a:pt x="2114583" y="1094799"/>
                </a:lnTo>
                <a:close/>
                <a:moveTo>
                  <a:pt x="2422308" y="1092692"/>
                </a:moveTo>
                <a:cubicBezTo>
                  <a:pt x="2419869" y="1100163"/>
                  <a:pt x="2414630" y="1105132"/>
                  <a:pt x="2412132" y="1107667"/>
                </a:cubicBezTo>
                <a:cubicBezTo>
                  <a:pt x="2419593" y="1122594"/>
                  <a:pt x="2427330" y="1137494"/>
                  <a:pt x="2437327" y="1152399"/>
                </a:cubicBezTo>
                <a:lnTo>
                  <a:pt x="2444777" y="1140149"/>
                </a:lnTo>
                <a:cubicBezTo>
                  <a:pt x="2439803" y="1127720"/>
                  <a:pt x="2432396" y="1107667"/>
                  <a:pt x="2422308" y="1092692"/>
                </a:cubicBezTo>
                <a:close/>
                <a:moveTo>
                  <a:pt x="2314762" y="1077732"/>
                </a:moveTo>
                <a:cubicBezTo>
                  <a:pt x="2307237" y="1087734"/>
                  <a:pt x="2296854" y="1099767"/>
                  <a:pt x="2286858" y="1109774"/>
                </a:cubicBezTo>
                <a:cubicBezTo>
                  <a:pt x="2299347" y="1122198"/>
                  <a:pt x="2309403" y="1134964"/>
                  <a:pt x="2316847" y="1144966"/>
                </a:cubicBezTo>
                <a:cubicBezTo>
                  <a:pt x="2326904" y="1132526"/>
                  <a:pt x="2334479" y="1122198"/>
                  <a:pt x="2342102" y="1109774"/>
                </a:cubicBezTo>
                <a:cubicBezTo>
                  <a:pt x="2334479" y="1097215"/>
                  <a:pt x="2322207" y="1087734"/>
                  <a:pt x="2314762" y="1077732"/>
                </a:cubicBezTo>
                <a:close/>
                <a:moveTo>
                  <a:pt x="2001613" y="1077732"/>
                </a:moveTo>
                <a:cubicBezTo>
                  <a:pt x="1989086" y="1087734"/>
                  <a:pt x="1981620" y="1099767"/>
                  <a:pt x="1971569" y="1109774"/>
                </a:cubicBezTo>
                <a:cubicBezTo>
                  <a:pt x="1979133" y="1122198"/>
                  <a:pt x="1989178" y="1134964"/>
                  <a:pt x="1996764" y="1144966"/>
                </a:cubicBezTo>
                <a:cubicBezTo>
                  <a:pt x="2006701" y="1132526"/>
                  <a:pt x="2019228" y="1122198"/>
                  <a:pt x="2026634" y="1109774"/>
                </a:cubicBezTo>
                <a:cubicBezTo>
                  <a:pt x="2019228" y="1099767"/>
                  <a:pt x="2006587" y="1090161"/>
                  <a:pt x="2001613" y="1077732"/>
                </a:cubicBezTo>
                <a:close/>
                <a:moveTo>
                  <a:pt x="2374741" y="1070272"/>
                </a:moveTo>
                <a:cubicBezTo>
                  <a:pt x="2367123" y="1085236"/>
                  <a:pt x="2359565" y="1094739"/>
                  <a:pt x="2349509" y="1109774"/>
                </a:cubicBezTo>
                <a:cubicBezTo>
                  <a:pt x="2359565" y="1122198"/>
                  <a:pt x="2369887" y="1135116"/>
                  <a:pt x="2377331" y="1147653"/>
                </a:cubicBezTo>
                <a:cubicBezTo>
                  <a:pt x="2387388" y="1132678"/>
                  <a:pt x="2397172" y="1122258"/>
                  <a:pt x="2404785" y="1109774"/>
                </a:cubicBezTo>
                <a:cubicBezTo>
                  <a:pt x="2397172" y="1094799"/>
                  <a:pt x="2387285" y="1085236"/>
                  <a:pt x="2374741" y="1070272"/>
                </a:cubicBezTo>
                <a:close/>
                <a:moveTo>
                  <a:pt x="2199637" y="1070272"/>
                </a:moveTo>
                <a:lnTo>
                  <a:pt x="2199637" y="1079834"/>
                </a:lnTo>
                <a:lnTo>
                  <a:pt x="2222063" y="1082522"/>
                </a:lnTo>
                <a:lnTo>
                  <a:pt x="2224267" y="1072427"/>
                </a:lnTo>
                <a:lnTo>
                  <a:pt x="2199637" y="1070272"/>
                </a:lnTo>
                <a:close/>
                <a:moveTo>
                  <a:pt x="2114583" y="1070272"/>
                </a:moveTo>
                <a:lnTo>
                  <a:pt x="2092092" y="1075137"/>
                </a:lnTo>
                <a:lnTo>
                  <a:pt x="2092092" y="1082581"/>
                </a:lnTo>
                <a:lnTo>
                  <a:pt x="2114583" y="1079872"/>
                </a:lnTo>
                <a:lnTo>
                  <a:pt x="2114583" y="1070272"/>
                </a:lnTo>
                <a:close/>
                <a:moveTo>
                  <a:pt x="1936769" y="1070272"/>
                </a:moveTo>
                <a:cubicBezTo>
                  <a:pt x="1926827" y="1085236"/>
                  <a:pt x="1919420" y="1094739"/>
                  <a:pt x="1906888" y="1109774"/>
                </a:cubicBezTo>
                <a:cubicBezTo>
                  <a:pt x="1919420" y="1122198"/>
                  <a:pt x="1929303" y="1135116"/>
                  <a:pt x="1936769" y="1147653"/>
                </a:cubicBezTo>
                <a:cubicBezTo>
                  <a:pt x="1944289" y="1132678"/>
                  <a:pt x="1954557" y="1122258"/>
                  <a:pt x="1961964" y="1109774"/>
                </a:cubicBezTo>
                <a:cubicBezTo>
                  <a:pt x="1954557" y="1094799"/>
                  <a:pt x="1944289" y="1085236"/>
                  <a:pt x="1936769" y="1070272"/>
                </a:cubicBezTo>
                <a:close/>
                <a:moveTo>
                  <a:pt x="2379558" y="1067682"/>
                </a:moveTo>
                <a:lnTo>
                  <a:pt x="2379558" y="1070320"/>
                </a:lnTo>
                <a:cubicBezTo>
                  <a:pt x="2389554" y="1080263"/>
                  <a:pt x="2402021" y="1092480"/>
                  <a:pt x="2409547" y="1105012"/>
                </a:cubicBezTo>
                <a:lnTo>
                  <a:pt x="2419593" y="1090053"/>
                </a:lnTo>
                <a:cubicBezTo>
                  <a:pt x="2409699" y="1077553"/>
                  <a:pt x="2392084" y="1070109"/>
                  <a:pt x="2379558" y="1067682"/>
                </a:cubicBezTo>
                <a:close/>
                <a:moveTo>
                  <a:pt x="2154080" y="1064967"/>
                </a:moveTo>
                <a:cubicBezTo>
                  <a:pt x="2148818" y="1065466"/>
                  <a:pt x="2144453" y="1067682"/>
                  <a:pt x="2144453" y="1075077"/>
                </a:cubicBezTo>
                <a:cubicBezTo>
                  <a:pt x="2144453" y="1085079"/>
                  <a:pt x="2147217" y="1090053"/>
                  <a:pt x="2154617" y="1090053"/>
                </a:cubicBezTo>
                <a:cubicBezTo>
                  <a:pt x="2164674" y="1090053"/>
                  <a:pt x="2169648" y="1085079"/>
                  <a:pt x="2169648" y="1075077"/>
                </a:cubicBezTo>
                <a:cubicBezTo>
                  <a:pt x="2169648" y="1072639"/>
                  <a:pt x="2166992" y="1064967"/>
                  <a:pt x="2159434" y="1064967"/>
                </a:cubicBezTo>
                <a:cubicBezTo>
                  <a:pt x="2157718" y="1064967"/>
                  <a:pt x="2155888" y="1064815"/>
                  <a:pt x="2154080" y="1064967"/>
                </a:cubicBezTo>
                <a:close/>
                <a:moveTo>
                  <a:pt x="1934173" y="1064967"/>
                </a:moveTo>
                <a:cubicBezTo>
                  <a:pt x="1921625" y="1072427"/>
                  <a:pt x="1906779" y="1080111"/>
                  <a:pt x="1896663" y="1090053"/>
                </a:cubicBezTo>
                <a:lnTo>
                  <a:pt x="1901534" y="1102303"/>
                </a:lnTo>
                <a:cubicBezTo>
                  <a:pt x="1914001" y="1092312"/>
                  <a:pt x="1924388" y="1080111"/>
                  <a:pt x="1936769" y="1067682"/>
                </a:cubicBezTo>
                <a:lnTo>
                  <a:pt x="1934173" y="1064967"/>
                </a:lnTo>
                <a:close/>
                <a:moveTo>
                  <a:pt x="1939473" y="1060210"/>
                </a:moveTo>
                <a:lnTo>
                  <a:pt x="1944289" y="1062865"/>
                </a:lnTo>
                <a:lnTo>
                  <a:pt x="1946934" y="1060210"/>
                </a:lnTo>
                <a:lnTo>
                  <a:pt x="1939473" y="1060210"/>
                </a:lnTo>
                <a:close/>
                <a:moveTo>
                  <a:pt x="2286858" y="1050067"/>
                </a:moveTo>
                <a:lnTo>
                  <a:pt x="2274543" y="1100163"/>
                </a:lnTo>
                <a:lnTo>
                  <a:pt x="2281944" y="1107608"/>
                </a:lnTo>
                <a:cubicBezTo>
                  <a:pt x="2292060" y="1097606"/>
                  <a:pt x="2301817" y="1087555"/>
                  <a:pt x="2309403" y="1075137"/>
                </a:cubicBezTo>
                <a:cubicBezTo>
                  <a:pt x="2305526" y="1071260"/>
                  <a:pt x="2302811" y="1066742"/>
                  <a:pt x="2299173" y="1062317"/>
                </a:cubicBezTo>
                <a:cubicBezTo>
                  <a:pt x="2297691" y="1060329"/>
                  <a:pt x="2295649" y="1058402"/>
                  <a:pt x="2293868" y="1056452"/>
                </a:cubicBezTo>
                <a:cubicBezTo>
                  <a:pt x="2293716" y="1056300"/>
                  <a:pt x="2293423" y="1056121"/>
                  <a:pt x="2293330" y="1055964"/>
                </a:cubicBezTo>
                <a:cubicBezTo>
                  <a:pt x="2291338" y="1053803"/>
                  <a:pt x="2289448" y="1051875"/>
                  <a:pt x="2286858" y="1050067"/>
                </a:cubicBezTo>
                <a:close/>
                <a:moveTo>
                  <a:pt x="2029403" y="1050067"/>
                </a:moveTo>
                <a:cubicBezTo>
                  <a:pt x="2016849" y="1057500"/>
                  <a:pt x="2011555" y="1067622"/>
                  <a:pt x="2001613" y="1075137"/>
                </a:cubicBezTo>
                <a:cubicBezTo>
                  <a:pt x="2014145" y="1085079"/>
                  <a:pt x="2021883" y="1097666"/>
                  <a:pt x="2029403" y="1107608"/>
                </a:cubicBezTo>
                <a:lnTo>
                  <a:pt x="2036869" y="1100163"/>
                </a:lnTo>
                <a:lnTo>
                  <a:pt x="2029403" y="1050067"/>
                </a:lnTo>
                <a:close/>
                <a:moveTo>
                  <a:pt x="2337286" y="1045310"/>
                </a:moveTo>
                <a:cubicBezTo>
                  <a:pt x="2332203" y="1052766"/>
                  <a:pt x="2324759" y="1065086"/>
                  <a:pt x="2314800" y="1075137"/>
                </a:cubicBezTo>
                <a:cubicBezTo>
                  <a:pt x="2327229" y="1085079"/>
                  <a:pt x="2337286" y="1097606"/>
                  <a:pt x="2344692" y="1107608"/>
                </a:cubicBezTo>
                <a:cubicBezTo>
                  <a:pt x="2354808" y="1092692"/>
                  <a:pt x="2362361" y="1077553"/>
                  <a:pt x="2369887" y="1067682"/>
                </a:cubicBezTo>
                <a:cubicBezTo>
                  <a:pt x="2362312" y="1060210"/>
                  <a:pt x="2352256" y="1045310"/>
                  <a:pt x="2337286" y="1045310"/>
                </a:cubicBezTo>
                <a:close/>
                <a:moveTo>
                  <a:pt x="1974159" y="1045310"/>
                </a:moveTo>
                <a:cubicBezTo>
                  <a:pt x="1964282" y="1045310"/>
                  <a:pt x="1951728" y="1060150"/>
                  <a:pt x="1944289" y="1067682"/>
                </a:cubicBezTo>
                <a:cubicBezTo>
                  <a:pt x="1951728" y="1082641"/>
                  <a:pt x="1959308" y="1092692"/>
                  <a:pt x="1966758" y="1107608"/>
                </a:cubicBezTo>
                <a:cubicBezTo>
                  <a:pt x="1979301" y="1097606"/>
                  <a:pt x="1986767" y="1085019"/>
                  <a:pt x="1996764" y="1075077"/>
                </a:cubicBezTo>
                <a:cubicBezTo>
                  <a:pt x="1989178" y="1062588"/>
                  <a:pt x="1981739" y="1052766"/>
                  <a:pt x="1974159" y="1045310"/>
                </a:cubicBezTo>
                <a:close/>
                <a:moveTo>
                  <a:pt x="2201744" y="1042595"/>
                </a:moveTo>
                <a:lnTo>
                  <a:pt x="2201744" y="1057462"/>
                </a:lnTo>
                <a:lnTo>
                  <a:pt x="2224267" y="1060150"/>
                </a:lnTo>
                <a:lnTo>
                  <a:pt x="2226971" y="1045310"/>
                </a:lnTo>
                <a:lnTo>
                  <a:pt x="2201744" y="1042595"/>
                </a:lnTo>
                <a:close/>
                <a:moveTo>
                  <a:pt x="2114583" y="1042595"/>
                </a:moveTo>
                <a:lnTo>
                  <a:pt x="2084593" y="1045310"/>
                </a:lnTo>
                <a:lnTo>
                  <a:pt x="2086792" y="1060150"/>
                </a:lnTo>
                <a:lnTo>
                  <a:pt x="2114583" y="1057462"/>
                </a:lnTo>
                <a:lnTo>
                  <a:pt x="2114583" y="1042595"/>
                </a:lnTo>
                <a:close/>
                <a:moveTo>
                  <a:pt x="2026634" y="1032990"/>
                </a:moveTo>
                <a:cubicBezTo>
                  <a:pt x="2006641" y="1037958"/>
                  <a:pt x="1981739" y="1042595"/>
                  <a:pt x="1981739" y="1042595"/>
                </a:cubicBezTo>
                <a:cubicBezTo>
                  <a:pt x="1984275" y="1050067"/>
                  <a:pt x="1991953" y="1062469"/>
                  <a:pt x="1999414" y="1072427"/>
                </a:cubicBezTo>
                <a:cubicBezTo>
                  <a:pt x="2006972" y="1059998"/>
                  <a:pt x="2019228" y="1052586"/>
                  <a:pt x="2026634" y="1042595"/>
                </a:cubicBezTo>
                <a:lnTo>
                  <a:pt x="2026634" y="1032990"/>
                </a:lnTo>
                <a:close/>
                <a:moveTo>
                  <a:pt x="2289562" y="1030334"/>
                </a:moveTo>
                <a:lnTo>
                  <a:pt x="2284713" y="1040494"/>
                </a:lnTo>
                <a:cubicBezTo>
                  <a:pt x="2294807" y="1050447"/>
                  <a:pt x="2304532" y="1060329"/>
                  <a:pt x="2311993" y="1070272"/>
                </a:cubicBezTo>
                <a:cubicBezTo>
                  <a:pt x="2319611" y="1062805"/>
                  <a:pt x="2327170" y="1052863"/>
                  <a:pt x="2329608" y="1040494"/>
                </a:cubicBezTo>
                <a:cubicBezTo>
                  <a:pt x="2314589" y="1037958"/>
                  <a:pt x="2304592" y="1032821"/>
                  <a:pt x="2289562" y="1030334"/>
                </a:cubicBezTo>
                <a:close/>
                <a:moveTo>
                  <a:pt x="2154617" y="1022879"/>
                </a:moveTo>
                <a:cubicBezTo>
                  <a:pt x="2147217" y="1022879"/>
                  <a:pt x="2139750" y="1032821"/>
                  <a:pt x="2139750" y="1037779"/>
                </a:cubicBezTo>
                <a:cubicBezTo>
                  <a:pt x="2139750" y="1045310"/>
                  <a:pt x="2147217" y="1052766"/>
                  <a:pt x="2154617" y="1052766"/>
                </a:cubicBezTo>
                <a:cubicBezTo>
                  <a:pt x="2164674" y="1052766"/>
                  <a:pt x="2169648" y="1045310"/>
                  <a:pt x="2169648" y="1037779"/>
                </a:cubicBezTo>
                <a:cubicBezTo>
                  <a:pt x="2169648" y="1030334"/>
                  <a:pt x="2167150" y="1022879"/>
                  <a:pt x="2154617" y="1022879"/>
                </a:cubicBezTo>
                <a:close/>
                <a:moveTo>
                  <a:pt x="2255326" y="1015978"/>
                </a:moveTo>
                <a:cubicBezTo>
                  <a:pt x="2253225" y="1016135"/>
                  <a:pt x="2251330" y="1016314"/>
                  <a:pt x="2249402" y="1017574"/>
                </a:cubicBezTo>
                <a:lnTo>
                  <a:pt x="2219527" y="1242004"/>
                </a:lnTo>
                <a:cubicBezTo>
                  <a:pt x="2222063" y="1239528"/>
                  <a:pt x="2224441" y="1236970"/>
                  <a:pt x="2226971" y="1234500"/>
                </a:cubicBezTo>
                <a:lnTo>
                  <a:pt x="2229741" y="1234500"/>
                </a:lnTo>
                <a:cubicBezTo>
                  <a:pt x="2232179" y="1234500"/>
                  <a:pt x="2232331" y="1239468"/>
                  <a:pt x="2232331" y="1242004"/>
                </a:cubicBezTo>
                <a:lnTo>
                  <a:pt x="2274603" y="1020224"/>
                </a:lnTo>
                <a:cubicBezTo>
                  <a:pt x="2268972" y="1018296"/>
                  <a:pt x="2261679" y="1015408"/>
                  <a:pt x="2255326" y="1015978"/>
                </a:cubicBezTo>
                <a:close/>
                <a:moveTo>
                  <a:pt x="2052986" y="1015978"/>
                </a:moveTo>
                <a:cubicBezTo>
                  <a:pt x="2047463" y="1016646"/>
                  <a:pt x="2043098" y="1018845"/>
                  <a:pt x="2041659" y="1020224"/>
                </a:cubicBezTo>
                <a:lnTo>
                  <a:pt x="2084533" y="1242004"/>
                </a:lnTo>
                <a:lnTo>
                  <a:pt x="2084533" y="1234500"/>
                </a:lnTo>
                <a:lnTo>
                  <a:pt x="2086792" y="1234500"/>
                </a:lnTo>
                <a:lnTo>
                  <a:pt x="2094193" y="1242004"/>
                </a:lnTo>
                <a:lnTo>
                  <a:pt x="2066859" y="1017574"/>
                </a:lnTo>
                <a:cubicBezTo>
                  <a:pt x="2064421" y="1016314"/>
                  <a:pt x="2061554" y="1016135"/>
                  <a:pt x="2058904" y="1015978"/>
                </a:cubicBezTo>
                <a:cubicBezTo>
                  <a:pt x="2056922" y="1015799"/>
                  <a:pt x="2054756" y="1015744"/>
                  <a:pt x="2052986" y="1015978"/>
                </a:cubicBezTo>
                <a:close/>
                <a:moveTo>
                  <a:pt x="2182022" y="1012709"/>
                </a:moveTo>
                <a:cubicBezTo>
                  <a:pt x="2176935" y="1015256"/>
                  <a:pt x="2171966" y="1015408"/>
                  <a:pt x="2166992" y="1015408"/>
                </a:cubicBezTo>
                <a:cubicBezTo>
                  <a:pt x="2174459" y="1020381"/>
                  <a:pt x="2179644" y="1027788"/>
                  <a:pt x="2177206" y="1037779"/>
                </a:cubicBezTo>
                <a:cubicBezTo>
                  <a:pt x="2177206" y="1039614"/>
                  <a:pt x="2176935" y="1041216"/>
                  <a:pt x="2176603" y="1043111"/>
                </a:cubicBezTo>
                <a:cubicBezTo>
                  <a:pt x="2176506" y="1043263"/>
                  <a:pt x="2176603" y="1043475"/>
                  <a:pt x="2176603" y="1043594"/>
                </a:cubicBezTo>
                <a:cubicBezTo>
                  <a:pt x="2175490" y="1049106"/>
                  <a:pt x="2172411" y="1054753"/>
                  <a:pt x="2166992" y="1060210"/>
                </a:cubicBezTo>
                <a:cubicBezTo>
                  <a:pt x="2168828" y="1061437"/>
                  <a:pt x="2170424" y="1062376"/>
                  <a:pt x="2171847" y="1063424"/>
                </a:cubicBezTo>
                <a:cubicBezTo>
                  <a:pt x="2174399" y="1065466"/>
                  <a:pt x="2176001" y="1067622"/>
                  <a:pt x="2176658" y="1070320"/>
                </a:cubicBezTo>
                <a:cubicBezTo>
                  <a:pt x="2176935" y="1071711"/>
                  <a:pt x="2177206" y="1073247"/>
                  <a:pt x="2177206" y="1075137"/>
                </a:cubicBezTo>
                <a:cubicBezTo>
                  <a:pt x="2177206" y="1087615"/>
                  <a:pt x="2174459" y="1090053"/>
                  <a:pt x="2166992" y="1097546"/>
                </a:cubicBezTo>
                <a:cubicBezTo>
                  <a:pt x="2171966" y="1102542"/>
                  <a:pt x="2174459" y="1105012"/>
                  <a:pt x="2174459" y="1112533"/>
                </a:cubicBezTo>
                <a:cubicBezTo>
                  <a:pt x="2174459" y="1122415"/>
                  <a:pt x="2169528" y="1130267"/>
                  <a:pt x="2166992" y="1132678"/>
                </a:cubicBezTo>
                <a:cubicBezTo>
                  <a:pt x="2168263" y="1133965"/>
                  <a:pt x="2169197" y="1134964"/>
                  <a:pt x="2170250" y="1136452"/>
                </a:cubicBezTo>
                <a:cubicBezTo>
                  <a:pt x="2170761" y="1137315"/>
                  <a:pt x="2171298" y="1138281"/>
                  <a:pt x="2171847" y="1139091"/>
                </a:cubicBezTo>
                <a:cubicBezTo>
                  <a:pt x="2173508" y="1142528"/>
                  <a:pt x="2174459" y="1146166"/>
                  <a:pt x="2174459" y="1147653"/>
                </a:cubicBezTo>
                <a:cubicBezTo>
                  <a:pt x="2174459" y="1151411"/>
                  <a:pt x="2173345" y="1154620"/>
                  <a:pt x="2171847" y="1157764"/>
                </a:cubicBezTo>
                <a:cubicBezTo>
                  <a:pt x="2171754" y="1157943"/>
                  <a:pt x="2171847" y="1158215"/>
                  <a:pt x="2171847" y="1158323"/>
                </a:cubicBezTo>
                <a:cubicBezTo>
                  <a:pt x="2170310" y="1161185"/>
                  <a:pt x="2168149" y="1163569"/>
                  <a:pt x="2166992" y="1164720"/>
                </a:cubicBezTo>
                <a:cubicBezTo>
                  <a:pt x="2171966" y="1167218"/>
                  <a:pt x="2174459" y="1172512"/>
                  <a:pt x="2174459" y="1177480"/>
                </a:cubicBezTo>
                <a:lnTo>
                  <a:pt x="2182022" y="1012709"/>
                </a:lnTo>
                <a:close/>
                <a:moveTo>
                  <a:pt x="2129542" y="1010059"/>
                </a:moveTo>
                <a:lnTo>
                  <a:pt x="2134413" y="1104953"/>
                </a:lnTo>
                <a:cubicBezTo>
                  <a:pt x="2134413" y="1104230"/>
                  <a:pt x="2134787" y="1103530"/>
                  <a:pt x="2135292" y="1102813"/>
                </a:cubicBezTo>
                <a:cubicBezTo>
                  <a:pt x="2135841" y="1102205"/>
                  <a:pt x="2136731" y="1101874"/>
                  <a:pt x="2137491" y="1101152"/>
                </a:cubicBezTo>
                <a:cubicBezTo>
                  <a:pt x="2139425" y="1099653"/>
                  <a:pt x="2141917" y="1097269"/>
                  <a:pt x="2144355" y="1094799"/>
                </a:cubicBezTo>
                <a:cubicBezTo>
                  <a:pt x="2142465" y="1092811"/>
                  <a:pt x="2140923" y="1091253"/>
                  <a:pt x="2139750" y="1089504"/>
                </a:cubicBezTo>
                <a:cubicBezTo>
                  <a:pt x="2138333" y="1087783"/>
                  <a:pt x="2137220" y="1086344"/>
                  <a:pt x="2136406" y="1084688"/>
                </a:cubicBezTo>
                <a:cubicBezTo>
                  <a:pt x="2135624" y="1082760"/>
                  <a:pt x="2135173" y="1080931"/>
                  <a:pt x="2134901" y="1078791"/>
                </a:cubicBezTo>
                <a:cubicBezTo>
                  <a:pt x="2134516" y="1076793"/>
                  <a:pt x="2134358" y="1074854"/>
                  <a:pt x="2134358" y="1072368"/>
                </a:cubicBezTo>
                <a:cubicBezTo>
                  <a:pt x="2134358" y="1070272"/>
                  <a:pt x="2134787" y="1068789"/>
                  <a:pt x="2135292" y="1067073"/>
                </a:cubicBezTo>
                <a:cubicBezTo>
                  <a:pt x="2135841" y="1065694"/>
                  <a:pt x="2136286" y="1064483"/>
                  <a:pt x="2137003" y="1063316"/>
                </a:cubicBezTo>
                <a:cubicBezTo>
                  <a:pt x="2137106" y="1063137"/>
                  <a:pt x="2136834" y="1062925"/>
                  <a:pt x="2137003" y="1062805"/>
                </a:cubicBezTo>
                <a:cubicBezTo>
                  <a:pt x="2138485" y="1060210"/>
                  <a:pt x="2140592" y="1058679"/>
                  <a:pt x="2141797" y="1057403"/>
                </a:cubicBezTo>
                <a:cubicBezTo>
                  <a:pt x="2136834" y="1049888"/>
                  <a:pt x="2134358" y="1042535"/>
                  <a:pt x="2134358" y="1035031"/>
                </a:cubicBezTo>
                <a:cubicBezTo>
                  <a:pt x="2134358" y="1029895"/>
                  <a:pt x="2134787" y="1025529"/>
                  <a:pt x="2136438" y="1021723"/>
                </a:cubicBezTo>
                <a:cubicBezTo>
                  <a:pt x="2137220" y="1019893"/>
                  <a:pt x="2138393" y="1018454"/>
                  <a:pt x="2139750" y="1016977"/>
                </a:cubicBezTo>
                <a:cubicBezTo>
                  <a:pt x="2140923" y="1015408"/>
                  <a:pt x="2142639" y="1013996"/>
                  <a:pt x="2144453" y="1012660"/>
                </a:cubicBezTo>
                <a:cubicBezTo>
                  <a:pt x="2139425" y="1012709"/>
                  <a:pt x="2134516" y="1012557"/>
                  <a:pt x="2129542" y="1010059"/>
                </a:cubicBezTo>
                <a:close/>
                <a:moveTo>
                  <a:pt x="2840054" y="1005324"/>
                </a:moveTo>
                <a:cubicBezTo>
                  <a:pt x="2837583" y="997912"/>
                  <a:pt x="2832653" y="992884"/>
                  <a:pt x="2830117" y="987862"/>
                </a:cubicBezTo>
                <a:lnTo>
                  <a:pt x="2837583" y="972891"/>
                </a:lnTo>
                <a:cubicBezTo>
                  <a:pt x="2847672" y="980336"/>
                  <a:pt x="2865075" y="987862"/>
                  <a:pt x="2875191" y="990338"/>
                </a:cubicBezTo>
                <a:cubicBezTo>
                  <a:pt x="2862642" y="995322"/>
                  <a:pt x="2852602" y="1000329"/>
                  <a:pt x="2840054" y="1005324"/>
                </a:cubicBezTo>
                <a:close/>
                <a:moveTo>
                  <a:pt x="2827560" y="980455"/>
                </a:moveTo>
                <a:cubicBezTo>
                  <a:pt x="2817623" y="958084"/>
                  <a:pt x="2802604" y="933117"/>
                  <a:pt x="2792607" y="905728"/>
                </a:cubicBezTo>
                <a:cubicBezTo>
                  <a:pt x="2807566" y="913173"/>
                  <a:pt x="2825089" y="923164"/>
                  <a:pt x="2847672" y="940561"/>
                </a:cubicBezTo>
                <a:cubicBezTo>
                  <a:pt x="2837616" y="953001"/>
                  <a:pt x="2830177" y="965490"/>
                  <a:pt x="2827560" y="980455"/>
                </a:cubicBezTo>
                <a:close/>
                <a:moveTo>
                  <a:pt x="3000193" y="810982"/>
                </a:moveTo>
                <a:cubicBezTo>
                  <a:pt x="3005161" y="820973"/>
                  <a:pt x="3005161" y="825968"/>
                  <a:pt x="3005161" y="833413"/>
                </a:cubicBezTo>
                <a:cubicBezTo>
                  <a:pt x="3005161" y="828444"/>
                  <a:pt x="3000193" y="828444"/>
                  <a:pt x="2995225" y="823411"/>
                </a:cubicBezTo>
                <a:lnTo>
                  <a:pt x="3000193" y="810982"/>
                </a:lnTo>
                <a:close/>
                <a:moveTo>
                  <a:pt x="3365584" y="913124"/>
                </a:moveTo>
                <a:lnTo>
                  <a:pt x="3355528" y="913124"/>
                </a:lnTo>
                <a:cubicBezTo>
                  <a:pt x="3370606" y="903171"/>
                  <a:pt x="3385517" y="893180"/>
                  <a:pt x="3398120" y="880702"/>
                </a:cubicBezTo>
                <a:lnTo>
                  <a:pt x="3398120" y="885735"/>
                </a:lnTo>
                <a:lnTo>
                  <a:pt x="3365584" y="913124"/>
                </a:lnTo>
                <a:close/>
                <a:moveTo>
                  <a:pt x="3435673" y="950531"/>
                </a:moveTo>
                <a:cubicBezTo>
                  <a:pt x="3428050" y="950531"/>
                  <a:pt x="3423146" y="950531"/>
                  <a:pt x="3420529" y="945497"/>
                </a:cubicBezTo>
                <a:lnTo>
                  <a:pt x="3430585" y="940561"/>
                </a:lnTo>
                <a:lnTo>
                  <a:pt x="3435673" y="950531"/>
                </a:lnTo>
                <a:close/>
                <a:moveTo>
                  <a:pt x="3523285" y="820973"/>
                </a:moveTo>
                <a:cubicBezTo>
                  <a:pt x="3518197" y="810982"/>
                  <a:pt x="3513229" y="806013"/>
                  <a:pt x="3513229" y="793546"/>
                </a:cubicBezTo>
                <a:cubicBezTo>
                  <a:pt x="3525756" y="781106"/>
                  <a:pt x="3538364" y="763649"/>
                  <a:pt x="3550679" y="751220"/>
                </a:cubicBezTo>
                <a:lnTo>
                  <a:pt x="3550679" y="756188"/>
                </a:lnTo>
                <a:cubicBezTo>
                  <a:pt x="3550679" y="771115"/>
                  <a:pt x="3530746" y="808511"/>
                  <a:pt x="3523285" y="820973"/>
                </a:cubicBezTo>
                <a:close/>
                <a:moveTo>
                  <a:pt x="3493236" y="893240"/>
                </a:moveTo>
                <a:cubicBezTo>
                  <a:pt x="3483180" y="878264"/>
                  <a:pt x="3475621" y="860807"/>
                  <a:pt x="3463133" y="838386"/>
                </a:cubicBezTo>
                <a:cubicBezTo>
                  <a:pt x="3480687" y="828444"/>
                  <a:pt x="3493236" y="815955"/>
                  <a:pt x="3503173" y="801039"/>
                </a:cubicBezTo>
                <a:cubicBezTo>
                  <a:pt x="3508082" y="811041"/>
                  <a:pt x="3518197" y="823411"/>
                  <a:pt x="3525756" y="833472"/>
                </a:cubicBezTo>
                <a:cubicBezTo>
                  <a:pt x="3513229" y="850875"/>
                  <a:pt x="3508082" y="878264"/>
                  <a:pt x="3493236" y="893240"/>
                </a:cubicBezTo>
                <a:close/>
                <a:moveTo>
                  <a:pt x="3488208" y="898197"/>
                </a:moveTo>
                <a:cubicBezTo>
                  <a:pt x="3470691" y="903231"/>
                  <a:pt x="3453250" y="913124"/>
                  <a:pt x="3433083" y="930570"/>
                </a:cubicBezTo>
                <a:cubicBezTo>
                  <a:pt x="3428109" y="915660"/>
                  <a:pt x="3423179" y="903231"/>
                  <a:pt x="3410652" y="888266"/>
                </a:cubicBezTo>
                <a:cubicBezTo>
                  <a:pt x="3425731" y="878264"/>
                  <a:pt x="3443194" y="860866"/>
                  <a:pt x="3458159" y="850875"/>
                </a:cubicBezTo>
                <a:cubicBezTo>
                  <a:pt x="3463133" y="868273"/>
                  <a:pt x="3475659" y="883238"/>
                  <a:pt x="3488208" y="898197"/>
                </a:cubicBezTo>
                <a:close/>
                <a:moveTo>
                  <a:pt x="3378111" y="850875"/>
                </a:moveTo>
                <a:lnTo>
                  <a:pt x="3373045" y="850875"/>
                </a:lnTo>
                <a:lnTo>
                  <a:pt x="3378111" y="843344"/>
                </a:lnTo>
                <a:lnTo>
                  <a:pt x="3378111" y="850875"/>
                </a:lnTo>
                <a:close/>
                <a:moveTo>
                  <a:pt x="3403094" y="875777"/>
                </a:moveTo>
                <a:cubicBezTo>
                  <a:pt x="3408160" y="868273"/>
                  <a:pt x="3413150" y="860807"/>
                  <a:pt x="3418113" y="853362"/>
                </a:cubicBezTo>
                <a:lnTo>
                  <a:pt x="3415621" y="850875"/>
                </a:lnTo>
                <a:lnTo>
                  <a:pt x="3388107" y="850875"/>
                </a:lnTo>
                <a:lnTo>
                  <a:pt x="3383139" y="838435"/>
                </a:lnTo>
                <a:cubicBezTo>
                  <a:pt x="3398120" y="823470"/>
                  <a:pt x="3410652" y="811041"/>
                  <a:pt x="3425731" y="801039"/>
                </a:cubicBezTo>
                <a:cubicBezTo>
                  <a:pt x="3430645" y="811041"/>
                  <a:pt x="3440702" y="828444"/>
                  <a:pt x="3453250" y="838435"/>
                </a:cubicBezTo>
                <a:cubicBezTo>
                  <a:pt x="3438209" y="855893"/>
                  <a:pt x="3420589" y="868333"/>
                  <a:pt x="3410652" y="883238"/>
                </a:cubicBezTo>
                <a:lnTo>
                  <a:pt x="3403094" y="875777"/>
                </a:lnTo>
                <a:close/>
                <a:moveTo>
                  <a:pt x="3430645" y="788551"/>
                </a:moveTo>
                <a:cubicBezTo>
                  <a:pt x="3440702" y="778516"/>
                  <a:pt x="3458159" y="761113"/>
                  <a:pt x="3468215" y="746186"/>
                </a:cubicBezTo>
                <a:cubicBezTo>
                  <a:pt x="3480747" y="761162"/>
                  <a:pt x="3493296" y="778516"/>
                  <a:pt x="3498204" y="793486"/>
                </a:cubicBezTo>
                <a:cubicBezTo>
                  <a:pt x="3488208" y="803537"/>
                  <a:pt x="3473183" y="820940"/>
                  <a:pt x="3458159" y="830882"/>
                </a:cubicBezTo>
                <a:cubicBezTo>
                  <a:pt x="3445670" y="818442"/>
                  <a:pt x="3440702" y="800980"/>
                  <a:pt x="3430645" y="788551"/>
                </a:cubicBezTo>
                <a:close/>
                <a:moveTo>
                  <a:pt x="3473183" y="741229"/>
                </a:moveTo>
                <a:cubicBezTo>
                  <a:pt x="3490640" y="726253"/>
                  <a:pt x="3503173" y="713824"/>
                  <a:pt x="3513229" y="696367"/>
                </a:cubicBezTo>
                <a:cubicBezTo>
                  <a:pt x="3523285" y="713824"/>
                  <a:pt x="3535600" y="731227"/>
                  <a:pt x="3545716" y="746246"/>
                </a:cubicBezTo>
                <a:cubicBezTo>
                  <a:pt x="3530746" y="756188"/>
                  <a:pt x="3518197" y="773651"/>
                  <a:pt x="3508141" y="788610"/>
                </a:cubicBezTo>
                <a:cubicBezTo>
                  <a:pt x="3505671" y="788551"/>
                  <a:pt x="3478092" y="746246"/>
                  <a:pt x="3473183" y="741229"/>
                </a:cubicBezTo>
                <a:close/>
                <a:moveTo>
                  <a:pt x="3550679" y="736255"/>
                </a:moveTo>
                <a:cubicBezTo>
                  <a:pt x="3540742" y="721344"/>
                  <a:pt x="3528254" y="701351"/>
                  <a:pt x="3518197" y="686424"/>
                </a:cubicBezTo>
                <a:cubicBezTo>
                  <a:pt x="3533222" y="671460"/>
                  <a:pt x="3543218" y="656500"/>
                  <a:pt x="3555767" y="639097"/>
                </a:cubicBezTo>
                <a:lnTo>
                  <a:pt x="3565709" y="666491"/>
                </a:lnTo>
                <a:cubicBezTo>
                  <a:pt x="3565709" y="688863"/>
                  <a:pt x="3560735" y="708796"/>
                  <a:pt x="3560735" y="728751"/>
                </a:cubicBezTo>
                <a:lnTo>
                  <a:pt x="3550679" y="736255"/>
                </a:lnTo>
                <a:close/>
                <a:moveTo>
                  <a:pt x="3473183" y="621640"/>
                </a:moveTo>
                <a:cubicBezTo>
                  <a:pt x="3485656" y="606664"/>
                  <a:pt x="3503173" y="584244"/>
                  <a:pt x="3513229" y="566787"/>
                </a:cubicBezTo>
                <a:cubicBezTo>
                  <a:pt x="3523285" y="584244"/>
                  <a:pt x="3535600" y="606664"/>
                  <a:pt x="3550679" y="634129"/>
                </a:cubicBezTo>
                <a:cubicBezTo>
                  <a:pt x="3540742" y="649088"/>
                  <a:pt x="3528254" y="666491"/>
                  <a:pt x="3513229" y="681462"/>
                </a:cubicBezTo>
                <a:cubicBezTo>
                  <a:pt x="3513229" y="666431"/>
                  <a:pt x="3480687" y="631631"/>
                  <a:pt x="3473183" y="621640"/>
                </a:cubicBezTo>
                <a:close/>
                <a:moveTo>
                  <a:pt x="3563814" y="635389"/>
                </a:moveTo>
                <a:lnTo>
                  <a:pt x="3570499" y="626505"/>
                </a:lnTo>
                <a:cubicBezTo>
                  <a:pt x="3574593" y="632353"/>
                  <a:pt x="3572839" y="642073"/>
                  <a:pt x="3570672" y="654334"/>
                </a:cubicBezTo>
                <a:lnTo>
                  <a:pt x="3563814" y="635389"/>
                </a:lnTo>
                <a:close/>
                <a:moveTo>
                  <a:pt x="3463133" y="484589"/>
                </a:moveTo>
                <a:lnTo>
                  <a:pt x="3463133" y="489609"/>
                </a:lnTo>
                <a:lnTo>
                  <a:pt x="3458159" y="484589"/>
                </a:lnTo>
                <a:lnTo>
                  <a:pt x="3463133" y="484589"/>
                </a:lnTo>
                <a:close/>
                <a:moveTo>
                  <a:pt x="3530746" y="527014"/>
                </a:moveTo>
                <a:lnTo>
                  <a:pt x="3515727" y="549373"/>
                </a:lnTo>
                <a:cubicBezTo>
                  <a:pt x="3503173" y="529380"/>
                  <a:pt x="3485656" y="514478"/>
                  <a:pt x="3470631" y="497077"/>
                </a:cubicBezTo>
                <a:lnTo>
                  <a:pt x="3470631" y="492047"/>
                </a:lnTo>
                <a:cubicBezTo>
                  <a:pt x="3488208" y="499516"/>
                  <a:pt x="3513229" y="512040"/>
                  <a:pt x="3530746" y="527014"/>
                </a:cubicBezTo>
                <a:close/>
                <a:moveTo>
                  <a:pt x="3425623" y="559342"/>
                </a:moveTo>
                <a:cubicBezTo>
                  <a:pt x="3440702" y="536909"/>
                  <a:pt x="3453190" y="521947"/>
                  <a:pt x="3463073" y="499575"/>
                </a:cubicBezTo>
                <a:cubicBezTo>
                  <a:pt x="3480687" y="521983"/>
                  <a:pt x="3498204" y="536968"/>
                  <a:pt x="3508082" y="559342"/>
                </a:cubicBezTo>
                <a:cubicBezTo>
                  <a:pt x="3498204" y="576778"/>
                  <a:pt x="3480687" y="594295"/>
                  <a:pt x="3468215" y="614136"/>
                </a:cubicBezTo>
                <a:cubicBezTo>
                  <a:pt x="3453190" y="596733"/>
                  <a:pt x="3440702" y="576778"/>
                  <a:pt x="3425623" y="559342"/>
                </a:cubicBezTo>
                <a:close/>
                <a:moveTo>
                  <a:pt x="3340557" y="668962"/>
                </a:moveTo>
                <a:cubicBezTo>
                  <a:pt x="3350554" y="654002"/>
                  <a:pt x="3368054" y="641573"/>
                  <a:pt x="3378111" y="626598"/>
                </a:cubicBezTo>
                <a:cubicBezTo>
                  <a:pt x="3393135" y="641573"/>
                  <a:pt x="3405624" y="658971"/>
                  <a:pt x="3415566" y="673957"/>
                </a:cubicBezTo>
                <a:cubicBezTo>
                  <a:pt x="3405624" y="683948"/>
                  <a:pt x="3393135" y="701346"/>
                  <a:pt x="3378111" y="718798"/>
                </a:cubicBezTo>
                <a:cubicBezTo>
                  <a:pt x="3365584" y="701351"/>
                  <a:pt x="3350554" y="686424"/>
                  <a:pt x="3340557" y="668962"/>
                </a:cubicBezTo>
                <a:close/>
                <a:moveTo>
                  <a:pt x="3383101" y="614136"/>
                </a:moveTo>
                <a:cubicBezTo>
                  <a:pt x="3398120" y="599149"/>
                  <a:pt x="3410592" y="581714"/>
                  <a:pt x="3420529" y="564300"/>
                </a:cubicBezTo>
                <a:cubicBezTo>
                  <a:pt x="3435673" y="589267"/>
                  <a:pt x="3448102" y="604237"/>
                  <a:pt x="3463073" y="619164"/>
                </a:cubicBezTo>
                <a:cubicBezTo>
                  <a:pt x="3448102" y="634129"/>
                  <a:pt x="3435673" y="651467"/>
                  <a:pt x="3425623" y="661469"/>
                </a:cubicBezTo>
                <a:cubicBezTo>
                  <a:pt x="3410592" y="649029"/>
                  <a:pt x="3398120" y="631571"/>
                  <a:pt x="3383101" y="614136"/>
                </a:cubicBezTo>
                <a:close/>
                <a:moveTo>
                  <a:pt x="3430645" y="673898"/>
                </a:moveTo>
                <a:cubicBezTo>
                  <a:pt x="3440702" y="658938"/>
                  <a:pt x="3453250" y="641524"/>
                  <a:pt x="3468215" y="626598"/>
                </a:cubicBezTo>
                <a:cubicBezTo>
                  <a:pt x="3480747" y="649029"/>
                  <a:pt x="3498204" y="668929"/>
                  <a:pt x="3508141" y="686365"/>
                </a:cubicBezTo>
                <a:cubicBezTo>
                  <a:pt x="3498204" y="701351"/>
                  <a:pt x="3485710" y="721285"/>
                  <a:pt x="3468215" y="736195"/>
                </a:cubicBezTo>
                <a:cubicBezTo>
                  <a:pt x="3458159" y="713824"/>
                  <a:pt x="3443140" y="693891"/>
                  <a:pt x="3430645" y="673898"/>
                </a:cubicBezTo>
                <a:close/>
                <a:moveTo>
                  <a:pt x="3425623" y="783582"/>
                </a:moveTo>
                <a:lnTo>
                  <a:pt x="3420529" y="778559"/>
                </a:lnTo>
                <a:cubicBezTo>
                  <a:pt x="3423923" y="775247"/>
                  <a:pt x="3425623" y="771935"/>
                  <a:pt x="3425623" y="768617"/>
                </a:cubicBezTo>
                <a:lnTo>
                  <a:pt x="3415566" y="768617"/>
                </a:lnTo>
                <a:cubicBezTo>
                  <a:pt x="3405624" y="753658"/>
                  <a:pt x="3393135" y="741229"/>
                  <a:pt x="3383101" y="726253"/>
                </a:cubicBezTo>
                <a:cubicBezTo>
                  <a:pt x="3398120" y="708796"/>
                  <a:pt x="3410592" y="696329"/>
                  <a:pt x="3420529" y="681462"/>
                </a:cubicBezTo>
                <a:cubicBezTo>
                  <a:pt x="3435673" y="703773"/>
                  <a:pt x="3453136" y="721285"/>
                  <a:pt x="3463073" y="743716"/>
                </a:cubicBezTo>
                <a:cubicBezTo>
                  <a:pt x="3453190" y="756156"/>
                  <a:pt x="3440702" y="766147"/>
                  <a:pt x="3425623" y="783582"/>
                </a:cubicBezTo>
                <a:close/>
                <a:moveTo>
                  <a:pt x="3283000" y="820973"/>
                </a:moveTo>
                <a:cubicBezTo>
                  <a:pt x="3283000" y="826006"/>
                  <a:pt x="3277967" y="826006"/>
                  <a:pt x="3272884" y="830942"/>
                </a:cubicBezTo>
                <a:cubicBezTo>
                  <a:pt x="3272884" y="823470"/>
                  <a:pt x="3277967" y="818502"/>
                  <a:pt x="3277967" y="808511"/>
                </a:cubicBezTo>
                <a:lnTo>
                  <a:pt x="3283000" y="820973"/>
                </a:lnTo>
                <a:close/>
                <a:moveTo>
                  <a:pt x="3345471" y="783582"/>
                </a:moveTo>
                <a:lnTo>
                  <a:pt x="3332939" y="768617"/>
                </a:lnTo>
                <a:cubicBezTo>
                  <a:pt x="3350554" y="758686"/>
                  <a:pt x="3363086" y="741229"/>
                  <a:pt x="3378111" y="731227"/>
                </a:cubicBezTo>
                <a:cubicBezTo>
                  <a:pt x="3388064" y="741169"/>
                  <a:pt x="3393135" y="758626"/>
                  <a:pt x="3405684" y="768617"/>
                </a:cubicBezTo>
                <a:cubicBezTo>
                  <a:pt x="3385577" y="766147"/>
                  <a:pt x="3363086" y="776089"/>
                  <a:pt x="3345471" y="783582"/>
                </a:cubicBezTo>
                <a:close/>
                <a:moveTo>
                  <a:pt x="3340557" y="788551"/>
                </a:moveTo>
                <a:cubicBezTo>
                  <a:pt x="3325478" y="796022"/>
                  <a:pt x="3308016" y="803537"/>
                  <a:pt x="3295489" y="815907"/>
                </a:cubicBezTo>
                <a:lnTo>
                  <a:pt x="3285433" y="805953"/>
                </a:lnTo>
                <a:cubicBezTo>
                  <a:pt x="3300457" y="796022"/>
                  <a:pt x="3315422" y="786020"/>
                  <a:pt x="3328009" y="773591"/>
                </a:cubicBezTo>
                <a:lnTo>
                  <a:pt x="3340557" y="788551"/>
                </a:lnTo>
                <a:close/>
                <a:moveTo>
                  <a:pt x="3277967" y="723755"/>
                </a:moveTo>
                <a:lnTo>
                  <a:pt x="3283000" y="723755"/>
                </a:lnTo>
                <a:cubicBezTo>
                  <a:pt x="3298019" y="733757"/>
                  <a:pt x="3310514" y="751220"/>
                  <a:pt x="3320564" y="766147"/>
                </a:cubicBezTo>
                <a:cubicBezTo>
                  <a:pt x="3308016" y="778559"/>
                  <a:pt x="3295489" y="786080"/>
                  <a:pt x="3283000" y="798569"/>
                </a:cubicBezTo>
                <a:lnTo>
                  <a:pt x="3267916" y="783582"/>
                </a:lnTo>
                <a:lnTo>
                  <a:pt x="3277967" y="723755"/>
                </a:lnTo>
                <a:close/>
                <a:moveTo>
                  <a:pt x="3287909" y="718798"/>
                </a:moveTo>
                <a:cubicBezTo>
                  <a:pt x="3302890" y="701346"/>
                  <a:pt x="3315422" y="688863"/>
                  <a:pt x="3330507" y="673898"/>
                </a:cubicBezTo>
                <a:cubicBezTo>
                  <a:pt x="3342995" y="688863"/>
                  <a:pt x="3360670" y="706379"/>
                  <a:pt x="3370492" y="723723"/>
                </a:cubicBezTo>
                <a:cubicBezTo>
                  <a:pt x="3355528" y="733725"/>
                  <a:pt x="3342936" y="746186"/>
                  <a:pt x="3325478" y="761162"/>
                </a:cubicBezTo>
                <a:cubicBezTo>
                  <a:pt x="3315422" y="746246"/>
                  <a:pt x="3305605" y="728751"/>
                  <a:pt x="3287909" y="718798"/>
                </a:cubicBezTo>
                <a:close/>
                <a:moveTo>
                  <a:pt x="3300457" y="641573"/>
                </a:moveTo>
                <a:cubicBezTo>
                  <a:pt x="3305605" y="646558"/>
                  <a:pt x="3315482" y="656500"/>
                  <a:pt x="3328009" y="668929"/>
                </a:cubicBezTo>
                <a:cubicBezTo>
                  <a:pt x="3315482" y="681402"/>
                  <a:pt x="3300457" y="696329"/>
                  <a:pt x="3285433" y="706320"/>
                </a:cubicBezTo>
                <a:lnTo>
                  <a:pt x="3300457" y="641573"/>
                </a:lnTo>
                <a:close/>
                <a:moveTo>
                  <a:pt x="3305605" y="594235"/>
                </a:moveTo>
                <a:cubicBezTo>
                  <a:pt x="3310514" y="589267"/>
                  <a:pt x="3320564" y="579335"/>
                  <a:pt x="3328009" y="571804"/>
                </a:cubicBezTo>
                <a:cubicBezTo>
                  <a:pt x="3345471" y="586791"/>
                  <a:pt x="3363086" y="604237"/>
                  <a:pt x="3373045" y="614168"/>
                </a:cubicBezTo>
                <a:cubicBezTo>
                  <a:pt x="3363086" y="629095"/>
                  <a:pt x="3345471" y="646558"/>
                  <a:pt x="3332939" y="661517"/>
                </a:cubicBezTo>
                <a:cubicBezTo>
                  <a:pt x="3323046" y="651467"/>
                  <a:pt x="3310514" y="639097"/>
                  <a:pt x="3300457" y="629095"/>
                </a:cubicBezTo>
                <a:lnTo>
                  <a:pt x="3305605" y="594235"/>
                </a:lnTo>
                <a:close/>
                <a:moveTo>
                  <a:pt x="3415566" y="559342"/>
                </a:moveTo>
                <a:cubicBezTo>
                  <a:pt x="3405684" y="576778"/>
                  <a:pt x="3393135" y="594295"/>
                  <a:pt x="3378111" y="609200"/>
                </a:cubicBezTo>
                <a:cubicBezTo>
                  <a:pt x="3368054" y="594235"/>
                  <a:pt x="3350554" y="576778"/>
                  <a:pt x="3332939" y="559342"/>
                </a:cubicBezTo>
                <a:cubicBezTo>
                  <a:pt x="3345471" y="544356"/>
                  <a:pt x="3363086" y="526966"/>
                  <a:pt x="3373045" y="512040"/>
                </a:cubicBezTo>
                <a:cubicBezTo>
                  <a:pt x="3388064" y="527014"/>
                  <a:pt x="3403094" y="541940"/>
                  <a:pt x="3415566" y="559342"/>
                </a:cubicBezTo>
                <a:close/>
                <a:moveTo>
                  <a:pt x="3458159" y="494544"/>
                </a:moveTo>
                <a:cubicBezTo>
                  <a:pt x="3448162" y="509507"/>
                  <a:pt x="3435728" y="531938"/>
                  <a:pt x="3420529" y="554369"/>
                </a:cubicBezTo>
                <a:cubicBezTo>
                  <a:pt x="3410652" y="539383"/>
                  <a:pt x="3393135" y="521947"/>
                  <a:pt x="3378111" y="506961"/>
                </a:cubicBezTo>
                <a:cubicBezTo>
                  <a:pt x="3393135" y="492047"/>
                  <a:pt x="3405684" y="474587"/>
                  <a:pt x="3410652" y="464656"/>
                </a:cubicBezTo>
                <a:cubicBezTo>
                  <a:pt x="3428109" y="462182"/>
                  <a:pt x="3445616" y="482115"/>
                  <a:pt x="3458159" y="494544"/>
                </a:cubicBezTo>
                <a:close/>
                <a:moveTo>
                  <a:pt x="3373045" y="499515"/>
                </a:moveTo>
                <a:cubicBezTo>
                  <a:pt x="3363086" y="482116"/>
                  <a:pt x="3348061" y="469616"/>
                  <a:pt x="3332983" y="457186"/>
                </a:cubicBezTo>
                <a:lnTo>
                  <a:pt x="3340557" y="442225"/>
                </a:lnTo>
                <a:cubicBezTo>
                  <a:pt x="3363086" y="447196"/>
                  <a:pt x="3378111" y="452215"/>
                  <a:pt x="3400596" y="457186"/>
                </a:cubicBezTo>
                <a:cubicBezTo>
                  <a:pt x="3390659" y="472113"/>
                  <a:pt x="3380663" y="487075"/>
                  <a:pt x="3373045" y="499515"/>
                </a:cubicBezTo>
                <a:close/>
                <a:moveTo>
                  <a:pt x="3330507" y="469616"/>
                </a:moveTo>
                <a:cubicBezTo>
                  <a:pt x="3342995" y="479558"/>
                  <a:pt x="3355528" y="497018"/>
                  <a:pt x="3365638" y="506961"/>
                </a:cubicBezTo>
                <a:cubicBezTo>
                  <a:pt x="3353090" y="524421"/>
                  <a:pt x="3338065" y="539383"/>
                  <a:pt x="3325538" y="554369"/>
                </a:cubicBezTo>
                <a:lnTo>
                  <a:pt x="3315482" y="544356"/>
                </a:lnTo>
                <a:lnTo>
                  <a:pt x="3330507" y="469616"/>
                </a:lnTo>
                <a:close/>
                <a:moveTo>
                  <a:pt x="3315422" y="554369"/>
                </a:moveTo>
                <a:lnTo>
                  <a:pt x="3320564" y="559342"/>
                </a:lnTo>
                <a:lnTo>
                  <a:pt x="3310514" y="576778"/>
                </a:lnTo>
                <a:lnTo>
                  <a:pt x="3315422" y="554369"/>
                </a:lnTo>
                <a:close/>
                <a:moveTo>
                  <a:pt x="3403094" y="893240"/>
                </a:moveTo>
                <a:cubicBezTo>
                  <a:pt x="3413150" y="905669"/>
                  <a:pt x="3418113" y="920628"/>
                  <a:pt x="3425623" y="935604"/>
                </a:cubicBezTo>
                <a:lnTo>
                  <a:pt x="3410592" y="945595"/>
                </a:lnTo>
                <a:cubicBezTo>
                  <a:pt x="3398120" y="940561"/>
                  <a:pt x="3385517" y="938091"/>
                  <a:pt x="3373045" y="935604"/>
                </a:cubicBezTo>
                <a:lnTo>
                  <a:pt x="3365584" y="935604"/>
                </a:lnTo>
                <a:cubicBezTo>
                  <a:pt x="3370606" y="930630"/>
                  <a:pt x="3375521" y="925662"/>
                  <a:pt x="3380663" y="920628"/>
                </a:cubicBezTo>
                <a:lnTo>
                  <a:pt x="3375521" y="920628"/>
                </a:lnTo>
                <a:lnTo>
                  <a:pt x="3403094" y="893240"/>
                </a:lnTo>
                <a:close/>
                <a:moveTo>
                  <a:pt x="2900049" y="918158"/>
                </a:moveTo>
                <a:lnTo>
                  <a:pt x="2895064" y="918158"/>
                </a:lnTo>
                <a:cubicBezTo>
                  <a:pt x="2900049" y="923164"/>
                  <a:pt x="2905180" y="928100"/>
                  <a:pt x="2910149" y="933117"/>
                </a:cubicBezTo>
                <a:cubicBezTo>
                  <a:pt x="2897622" y="938091"/>
                  <a:pt x="2880099" y="938091"/>
                  <a:pt x="2867572" y="943059"/>
                </a:cubicBezTo>
                <a:lnTo>
                  <a:pt x="2852542" y="933117"/>
                </a:lnTo>
                <a:cubicBezTo>
                  <a:pt x="2862599" y="918158"/>
                  <a:pt x="2867572" y="910697"/>
                  <a:pt x="2875131" y="893240"/>
                </a:cubicBezTo>
                <a:lnTo>
                  <a:pt x="2900049" y="918158"/>
                </a:lnTo>
                <a:close/>
                <a:moveTo>
                  <a:pt x="2852602" y="940561"/>
                </a:moveTo>
                <a:lnTo>
                  <a:pt x="2857576" y="945557"/>
                </a:lnTo>
                <a:cubicBezTo>
                  <a:pt x="2854258" y="948875"/>
                  <a:pt x="2850957" y="950531"/>
                  <a:pt x="2847672" y="950531"/>
                </a:cubicBezTo>
                <a:lnTo>
                  <a:pt x="2852602" y="940561"/>
                </a:lnTo>
                <a:close/>
                <a:moveTo>
                  <a:pt x="2880159" y="888266"/>
                </a:moveTo>
                <a:lnTo>
                  <a:pt x="2885128" y="883238"/>
                </a:lnTo>
                <a:cubicBezTo>
                  <a:pt x="2895124" y="893240"/>
                  <a:pt x="2912641" y="905669"/>
                  <a:pt x="2925173" y="915660"/>
                </a:cubicBezTo>
                <a:lnTo>
                  <a:pt x="2912641" y="915660"/>
                </a:lnTo>
                <a:lnTo>
                  <a:pt x="2880159" y="888266"/>
                </a:lnTo>
                <a:close/>
                <a:moveTo>
                  <a:pt x="2900049" y="850875"/>
                </a:moveTo>
                <a:lnTo>
                  <a:pt x="2905180" y="843344"/>
                </a:lnTo>
                <a:lnTo>
                  <a:pt x="2905180" y="850875"/>
                </a:lnTo>
                <a:lnTo>
                  <a:pt x="2900049" y="850875"/>
                </a:lnTo>
                <a:close/>
                <a:moveTo>
                  <a:pt x="2957649" y="830882"/>
                </a:moveTo>
                <a:cubicBezTo>
                  <a:pt x="2957649" y="840873"/>
                  <a:pt x="2962623" y="848339"/>
                  <a:pt x="2962623" y="855844"/>
                </a:cubicBezTo>
                <a:cubicBezTo>
                  <a:pt x="2952687" y="855844"/>
                  <a:pt x="2940192" y="850816"/>
                  <a:pt x="2930098" y="850816"/>
                </a:cubicBezTo>
                <a:cubicBezTo>
                  <a:pt x="2900049" y="825908"/>
                  <a:pt x="2885128" y="805953"/>
                  <a:pt x="2867572" y="778516"/>
                </a:cubicBezTo>
                <a:cubicBezTo>
                  <a:pt x="2915117" y="783582"/>
                  <a:pt x="2960147" y="805953"/>
                  <a:pt x="2997755" y="843344"/>
                </a:cubicBezTo>
                <a:cubicBezTo>
                  <a:pt x="2985228" y="838386"/>
                  <a:pt x="2972680" y="830882"/>
                  <a:pt x="2957649" y="830882"/>
                </a:cubicBezTo>
                <a:close/>
                <a:moveTo>
                  <a:pt x="3010244" y="913124"/>
                </a:moveTo>
                <a:cubicBezTo>
                  <a:pt x="2982736" y="908139"/>
                  <a:pt x="2967706" y="908139"/>
                  <a:pt x="2950189" y="908139"/>
                </a:cubicBezTo>
                <a:cubicBezTo>
                  <a:pt x="2922637" y="898148"/>
                  <a:pt x="2895124" y="880702"/>
                  <a:pt x="2877629" y="860807"/>
                </a:cubicBezTo>
                <a:cubicBezTo>
                  <a:pt x="2905240" y="855784"/>
                  <a:pt x="2940192" y="860807"/>
                  <a:pt x="2970204" y="870809"/>
                </a:cubicBezTo>
                <a:cubicBezTo>
                  <a:pt x="2982736" y="885768"/>
                  <a:pt x="2995263" y="903171"/>
                  <a:pt x="3010244" y="913124"/>
                </a:cubicBezTo>
                <a:close/>
                <a:moveTo>
                  <a:pt x="3403094" y="860807"/>
                </a:moveTo>
                <a:cubicBezTo>
                  <a:pt x="3380663" y="883178"/>
                  <a:pt x="3360713" y="898197"/>
                  <a:pt x="3330507" y="908139"/>
                </a:cubicBezTo>
                <a:cubicBezTo>
                  <a:pt x="3315422" y="908139"/>
                  <a:pt x="3292997" y="908139"/>
                  <a:pt x="3270468" y="913124"/>
                </a:cubicBezTo>
                <a:cubicBezTo>
                  <a:pt x="3280524" y="903231"/>
                  <a:pt x="3298019" y="885768"/>
                  <a:pt x="3308075" y="870809"/>
                </a:cubicBezTo>
                <a:cubicBezTo>
                  <a:pt x="3340557" y="860807"/>
                  <a:pt x="3373045" y="855844"/>
                  <a:pt x="3403094" y="860807"/>
                </a:cubicBezTo>
                <a:close/>
                <a:moveTo>
                  <a:pt x="3292997" y="967966"/>
                </a:moveTo>
                <a:cubicBezTo>
                  <a:pt x="3263007" y="965490"/>
                  <a:pt x="3235450" y="965490"/>
                  <a:pt x="3195383" y="965490"/>
                </a:cubicBezTo>
                <a:cubicBezTo>
                  <a:pt x="3245485" y="933117"/>
                  <a:pt x="3313049" y="915660"/>
                  <a:pt x="3363086" y="928100"/>
                </a:cubicBezTo>
                <a:cubicBezTo>
                  <a:pt x="3353035" y="943000"/>
                  <a:pt x="3312946" y="962992"/>
                  <a:pt x="3292997" y="967966"/>
                </a:cubicBezTo>
                <a:close/>
                <a:moveTo>
                  <a:pt x="3082875" y="967966"/>
                </a:moveTo>
                <a:cubicBezTo>
                  <a:pt x="3047737" y="967966"/>
                  <a:pt x="3030237" y="967966"/>
                  <a:pt x="2990197" y="970464"/>
                </a:cubicBezTo>
                <a:cubicBezTo>
                  <a:pt x="2967766" y="962992"/>
                  <a:pt x="2930098" y="948093"/>
                  <a:pt x="2915117" y="925662"/>
                </a:cubicBezTo>
                <a:cubicBezTo>
                  <a:pt x="2972680" y="913124"/>
                  <a:pt x="3035211" y="933068"/>
                  <a:pt x="3082875" y="967966"/>
                </a:cubicBezTo>
                <a:close/>
                <a:moveTo>
                  <a:pt x="3120325" y="955548"/>
                </a:moveTo>
                <a:cubicBezTo>
                  <a:pt x="3060346" y="945557"/>
                  <a:pt x="3000247" y="903231"/>
                  <a:pt x="2972740" y="848378"/>
                </a:cubicBezTo>
                <a:cubicBezTo>
                  <a:pt x="3032773" y="855844"/>
                  <a:pt x="3092811" y="903231"/>
                  <a:pt x="3120325" y="955548"/>
                </a:cubicBezTo>
                <a:close/>
                <a:moveTo>
                  <a:pt x="3115351" y="925662"/>
                </a:moveTo>
                <a:cubicBezTo>
                  <a:pt x="3105306" y="910697"/>
                  <a:pt x="3087843" y="893240"/>
                  <a:pt x="3072759" y="878264"/>
                </a:cubicBezTo>
                <a:cubicBezTo>
                  <a:pt x="3047737" y="843344"/>
                  <a:pt x="3037861" y="801039"/>
                  <a:pt x="3042715" y="763649"/>
                </a:cubicBezTo>
                <a:cubicBezTo>
                  <a:pt x="3067850" y="778559"/>
                  <a:pt x="3087805" y="806013"/>
                  <a:pt x="3105306" y="833472"/>
                </a:cubicBezTo>
                <a:cubicBezTo>
                  <a:pt x="3105306" y="863364"/>
                  <a:pt x="3107798" y="893240"/>
                  <a:pt x="3115351" y="925662"/>
                </a:cubicBezTo>
                <a:close/>
                <a:moveTo>
                  <a:pt x="3142913" y="950531"/>
                </a:moveTo>
                <a:cubicBezTo>
                  <a:pt x="3127883" y="918158"/>
                  <a:pt x="3115351" y="880800"/>
                  <a:pt x="3115351" y="840933"/>
                </a:cubicBezTo>
                <a:cubicBezTo>
                  <a:pt x="3115351" y="808511"/>
                  <a:pt x="3125298" y="771115"/>
                  <a:pt x="3142913" y="738693"/>
                </a:cubicBezTo>
                <a:cubicBezTo>
                  <a:pt x="3157954" y="771115"/>
                  <a:pt x="3165339" y="808511"/>
                  <a:pt x="3165339" y="840933"/>
                </a:cubicBezTo>
                <a:cubicBezTo>
                  <a:pt x="3162923" y="878264"/>
                  <a:pt x="3157954" y="918158"/>
                  <a:pt x="3142913" y="950531"/>
                </a:cubicBezTo>
                <a:close/>
                <a:moveTo>
                  <a:pt x="3172919" y="830882"/>
                </a:moveTo>
                <a:cubicBezTo>
                  <a:pt x="3187998" y="803537"/>
                  <a:pt x="3212905" y="778516"/>
                  <a:pt x="3240419" y="761162"/>
                </a:cubicBezTo>
                <a:cubicBezTo>
                  <a:pt x="3240419" y="798569"/>
                  <a:pt x="3230466" y="840873"/>
                  <a:pt x="3207877" y="875734"/>
                </a:cubicBezTo>
                <a:cubicBezTo>
                  <a:pt x="3190420" y="890764"/>
                  <a:pt x="3172859" y="908139"/>
                  <a:pt x="3162863" y="923066"/>
                </a:cubicBezTo>
                <a:cubicBezTo>
                  <a:pt x="3177828" y="895726"/>
                  <a:pt x="3172919" y="860807"/>
                  <a:pt x="3172919" y="830882"/>
                </a:cubicBezTo>
                <a:close/>
                <a:moveTo>
                  <a:pt x="3157954" y="955548"/>
                </a:moveTo>
                <a:cubicBezTo>
                  <a:pt x="3185446" y="903231"/>
                  <a:pt x="3245485" y="853313"/>
                  <a:pt x="3310514" y="848378"/>
                </a:cubicBezTo>
                <a:cubicBezTo>
                  <a:pt x="3283060" y="905669"/>
                  <a:pt x="3218047" y="945557"/>
                  <a:pt x="3157954" y="955548"/>
                </a:cubicBezTo>
                <a:close/>
                <a:moveTo>
                  <a:pt x="3250475" y="855844"/>
                </a:moveTo>
                <a:cubicBezTo>
                  <a:pt x="3245544" y="855844"/>
                  <a:pt x="3235450" y="860807"/>
                  <a:pt x="3228044" y="865894"/>
                </a:cubicBezTo>
                <a:cubicBezTo>
                  <a:pt x="3233017" y="850875"/>
                  <a:pt x="3237926" y="830942"/>
                  <a:pt x="3242895" y="820973"/>
                </a:cubicBezTo>
                <a:cubicBezTo>
                  <a:pt x="3253011" y="815955"/>
                  <a:pt x="3257973" y="810982"/>
                  <a:pt x="3265499" y="810982"/>
                </a:cubicBezTo>
                <a:cubicBezTo>
                  <a:pt x="3263007" y="826006"/>
                  <a:pt x="3255481" y="838386"/>
                  <a:pt x="3250475" y="855844"/>
                </a:cubicBezTo>
                <a:close/>
                <a:moveTo>
                  <a:pt x="3037861" y="820973"/>
                </a:moveTo>
                <a:cubicBezTo>
                  <a:pt x="3037861" y="830942"/>
                  <a:pt x="3042769" y="850875"/>
                  <a:pt x="3047797" y="865894"/>
                </a:cubicBezTo>
                <a:cubicBezTo>
                  <a:pt x="3042769" y="860807"/>
                  <a:pt x="3037861" y="855844"/>
                  <a:pt x="3025334" y="855844"/>
                </a:cubicBezTo>
                <a:cubicBezTo>
                  <a:pt x="3020186" y="838386"/>
                  <a:pt x="3015277" y="826006"/>
                  <a:pt x="3010287" y="810982"/>
                </a:cubicBezTo>
                <a:cubicBezTo>
                  <a:pt x="3017748" y="810982"/>
                  <a:pt x="3030237" y="815955"/>
                  <a:pt x="3037861" y="820973"/>
                </a:cubicBezTo>
                <a:close/>
                <a:moveTo>
                  <a:pt x="3110448" y="783582"/>
                </a:moveTo>
                <a:cubicBezTo>
                  <a:pt x="3110448" y="793546"/>
                  <a:pt x="3110448" y="805953"/>
                  <a:pt x="3105355" y="810982"/>
                </a:cubicBezTo>
                <a:cubicBezTo>
                  <a:pt x="3100332" y="805953"/>
                  <a:pt x="3095249" y="796022"/>
                  <a:pt x="3090335" y="788551"/>
                </a:cubicBezTo>
                <a:cubicBezTo>
                  <a:pt x="3090335" y="778559"/>
                  <a:pt x="3090335" y="773591"/>
                  <a:pt x="3095249" y="761162"/>
                </a:cubicBezTo>
                <a:cubicBezTo>
                  <a:pt x="3100332" y="768677"/>
                  <a:pt x="3102868" y="776089"/>
                  <a:pt x="3110448" y="783582"/>
                </a:cubicBezTo>
                <a:close/>
                <a:moveTo>
                  <a:pt x="3190479" y="788551"/>
                </a:moveTo>
                <a:cubicBezTo>
                  <a:pt x="3185446" y="793546"/>
                  <a:pt x="3180364" y="803537"/>
                  <a:pt x="3175449" y="810922"/>
                </a:cubicBezTo>
                <a:cubicBezTo>
                  <a:pt x="3175449" y="805953"/>
                  <a:pt x="3175449" y="796022"/>
                  <a:pt x="3170427" y="783582"/>
                </a:cubicBezTo>
                <a:cubicBezTo>
                  <a:pt x="3175449" y="778516"/>
                  <a:pt x="3180364" y="768617"/>
                  <a:pt x="3192912" y="761162"/>
                </a:cubicBezTo>
                <a:cubicBezTo>
                  <a:pt x="3190479" y="771115"/>
                  <a:pt x="3190479" y="778559"/>
                  <a:pt x="3190479" y="788551"/>
                </a:cubicBezTo>
                <a:close/>
                <a:moveTo>
                  <a:pt x="3408160" y="778559"/>
                </a:moveTo>
                <a:cubicBezTo>
                  <a:pt x="3398120" y="806013"/>
                  <a:pt x="3375521" y="825968"/>
                  <a:pt x="3355528" y="850816"/>
                </a:cubicBezTo>
                <a:cubicBezTo>
                  <a:pt x="3345471" y="850816"/>
                  <a:pt x="3325478" y="855844"/>
                  <a:pt x="3315422" y="855844"/>
                </a:cubicBezTo>
                <a:cubicBezTo>
                  <a:pt x="3320564" y="850816"/>
                  <a:pt x="3323046" y="838386"/>
                  <a:pt x="3325478" y="830942"/>
                </a:cubicBezTo>
                <a:cubicBezTo>
                  <a:pt x="3307956" y="830942"/>
                  <a:pt x="3297960" y="833413"/>
                  <a:pt x="3282940" y="840933"/>
                </a:cubicBezTo>
                <a:cubicBezTo>
                  <a:pt x="3315422" y="806013"/>
                  <a:pt x="3363048" y="783582"/>
                  <a:pt x="3408160" y="778559"/>
                </a:cubicBezTo>
                <a:close/>
                <a:moveTo>
                  <a:pt x="3212845" y="310207"/>
                </a:moveTo>
                <a:cubicBezTo>
                  <a:pt x="3212845" y="347564"/>
                  <a:pt x="3177828" y="379927"/>
                  <a:pt x="3140378" y="379927"/>
                </a:cubicBezTo>
                <a:cubicBezTo>
                  <a:pt x="3102770" y="379927"/>
                  <a:pt x="3070283" y="347564"/>
                  <a:pt x="3070283" y="310207"/>
                </a:cubicBezTo>
                <a:cubicBezTo>
                  <a:pt x="3070283" y="270340"/>
                  <a:pt x="3102830" y="237847"/>
                  <a:pt x="3140378" y="237847"/>
                </a:cubicBezTo>
                <a:cubicBezTo>
                  <a:pt x="3180364" y="240439"/>
                  <a:pt x="3212845" y="272814"/>
                  <a:pt x="3212845" y="310207"/>
                </a:cubicBezTo>
                <a:close/>
                <a:moveTo>
                  <a:pt x="3157954" y="93459"/>
                </a:moveTo>
                <a:cubicBezTo>
                  <a:pt x="3162923" y="130817"/>
                  <a:pt x="3225400" y="88429"/>
                  <a:pt x="3235450" y="78497"/>
                </a:cubicBezTo>
                <a:lnTo>
                  <a:pt x="3235450" y="170624"/>
                </a:lnTo>
                <a:cubicBezTo>
                  <a:pt x="3220409" y="160681"/>
                  <a:pt x="3190479" y="135729"/>
                  <a:pt x="3167831" y="140748"/>
                </a:cubicBezTo>
                <a:cubicBezTo>
                  <a:pt x="3130321" y="145719"/>
                  <a:pt x="3177828" y="205544"/>
                  <a:pt x="3183013" y="217973"/>
                </a:cubicBezTo>
                <a:lnTo>
                  <a:pt x="3092773" y="217973"/>
                </a:lnTo>
                <a:cubicBezTo>
                  <a:pt x="3102830" y="202986"/>
                  <a:pt x="3125298" y="175596"/>
                  <a:pt x="3125298" y="150691"/>
                </a:cubicBezTo>
                <a:cubicBezTo>
                  <a:pt x="3120325" y="115831"/>
                  <a:pt x="3057794" y="158148"/>
                  <a:pt x="3047737" y="168150"/>
                </a:cubicBezTo>
                <a:lnTo>
                  <a:pt x="3047737" y="75964"/>
                </a:lnTo>
                <a:cubicBezTo>
                  <a:pt x="3060286" y="85955"/>
                  <a:pt x="3092773" y="108386"/>
                  <a:pt x="3110448" y="108386"/>
                </a:cubicBezTo>
                <a:cubicBezTo>
                  <a:pt x="3145341" y="103355"/>
                  <a:pt x="3107798" y="41092"/>
                  <a:pt x="3095249" y="33635"/>
                </a:cubicBezTo>
                <a:lnTo>
                  <a:pt x="3185446" y="33635"/>
                </a:lnTo>
                <a:cubicBezTo>
                  <a:pt x="3172919" y="46064"/>
                  <a:pt x="3147898" y="73407"/>
                  <a:pt x="3157954" y="93459"/>
                </a:cubicBezTo>
                <a:close/>
                <a:moveTo>
                  <a:pt x="3047737" y="756156"/>
                </a:moveTo>
                <a:lnTo>
                  <a:pt x="3037801" y="746186"/>
                </a:lnTo>
                <a:lnTo>
                  <a:pt x="3032718" y="746186"/>
                </a:lnTo>
                <a:lnTo>
                  <a:pt x="3032718" y="756156"/>
                </a:lnTo>
                <a:lnTo>
                  <a:pt x="2967706" y="427263"/>
                </a:lnTo>
                <a:cubicBezTo>
                  <a:pt x="2972680" y="422232"/>
                  <a:pt x="2990137" y="417260"/>
                  <a:pt x="3005161" y="422232"/>
                </a:cubicBezTo>
                <a:lnTo>
                  <a:pt x="3047737" y="756156"/>
                </a:lnTo>
                <a:close/>
                <a:moveTo>
                  <a:pt x="3077749" y="457187"/>
                </a:moveTo>
                <a:lnTo>
                  <a:pt x="3077749" y="479558"/>
                </a:lnTo>
                <a:lnTo>
                  <a:pt x="3037861" y="484589"/>
                </a:lnTo>
                <a:lnTo>
                  <a:pt x="3032773" y="462182"/>
                </a:lnTo>
                <a:lnTo>
                  <a:pt x="3077749" y="457187"/>
                </a:lnTo>
                <a:close/>
                <a:moveTo>
                  <a:pt x="3077749" y="499516"/>
                </a:moveTo>
                <a:lnTo>
                  <a:pt x="3077749" y="514478"/>
                </a:lnTo>
                <a:lnTo>
                  <a:pt x="3042769" y="519509"/>
                </a:lnTo>
                <a:lnTo>
                  <a:pt x="3042769" y="504535"/>
                </a:lnTo>
                <a:lnTo>
                  <a:pt x="3077749" y="499516"/>
                </a:lnTo>
                <a:close/>
                <a:moveTo>
                  <a:pt x="3077749" y="536849"/>
                </a:moveTo>
                <a:lnTo>
                  <a:pt x="3077749" y="559283"/>
                </a:lnTo>
                <a:lnTo>
                  <a:pt x="3047737" y="564360"/>
                </a:lnTo>
                <a:lnTo>
                  <a:pt x="3047737" y="541940"/>
                </a:lnTo>
                <a:lnTo>
                  <a:pt x="3077749" y="536849"/>
                </a:lnTo>
                <a:close/>
                <a:moveTo>
                  <a:pt x="3082875" y="576778"/>
                </a:moveTo>
                <a:lnTo>
                  <a:pt x="3082875" y="604237"/>
                </a:lnTo>
                <a:lnTo>
                  <a:pt x="3052825" y="609200"/>
                </a:lnTo>
                <a:lnTo>
                  <a:pt x="3052825" y="586791"/>
                </a:lnTo>
                <a:lnTo>
                  <a:pt x="3082875" y="576778"/>
                </a:lnTo>
                <a:close/>
                <a:moveTo>
                  <a:pt x="3082875" y="621640"/>
                </a:moveTo>
                <a:lnTo>
                  <a:pt x="3082875" y="644011"/>
                </a:lnTo>
                <a:lnTo>
                  <a:pt x="3060286" y="649029"/>
                </a:lnTo>
                <a:lnTo>
                  <a:pt x="3060286" y="626598"/>
                </a:lnTo>
                <a:lnTo>
                  <a:pt x="3082875" y="621640"/>
                </a:lnTo>
                <a:close/>
                <a:moveTo>
                  <a:pt x="3082875" y="658971"/>
                </a:moveTo>
                <a:lnTo>
                  <a:pt x="3087805" y="686424"/>
                </a:lnTo>
                <a:lnTo>
                  <a:pt x="3065200" y="691393"/>
                </a:lnTo>
                <a:lnTo>
                  <a:pt x="3065200" y="664004"/>
                </a:lnTo>
                <a:lnTo>
                  <a:pt x="3082875" y="658971"/>
                </a:lnTo>
                <a:close/>
                <a:moveTo>
                  <a:pt x="3087805" y="701351"/>
                </a:moveTo>
                <a:lnTo>
                  <a:pt x="3087805" y="726253"/>
                </a:lnTo>
                <a:lnTo>
                  <a:pt x="3072759" y="731227"/>
                </a:lnTo>
                <a:lnTo>
                  <a:pt x="3072759" y="706379"/>
                </a:lnTo>
                <a:lnTo>
                  <a:pt x="3087805" y="701351"/>
                </a:lnTo>
                <a:close/>
                <a:moveTo>
                  <a:pt x="3077749" y="746246"/>
                </a:moveTo>
                <a:lnTo>
                  <a:pt x="3087843" y="746246"/>
                </a:lnTo>
                <a:cubicBezTo>
                  <a:pt x="3082875" y="756188"/>
                  <a:pt x="3082875" y="761222"/>
                  <a:pt x="3077749" y="773651"/>
                </a:cubicBezTo>
                <a:lnTo>
                  <a:pt x="3077749" y="746246"/>
                </a:lnTo>
                <a:close/>
                <a:moveTo>
                  <a:pt x="3202968" y="773651"/>
                </a:moveTo>
                <a:cubicBezTo>
                  <a:pt x="3202968" y="763709"/>
                  <a:pt x="3195383" y="756188"/>
                  <a:pt x="3195383" y="746246"/>
                </a:cubicBezTo>
                <a:lnTo>
                  <a:pt x="3207877" y="746246"/>
                </a:lnTo>
                <a:lnTo>
                  <a:pt x="3202968" y="773651"/>
                </a:lnTo>
                <a:close/>
                <a:moveTo>
                  <a:pt x="3195350" y="701351"/>
                </a:moveTo>
                <a:lnTo>
                  <a:pt x="3212845" y="706379"/>
                </a:lnTo>
                <a:lnTo>
                  <a:pt x="3207877" y="731227"/>
                </a:lnTo>
                <a:lnTo>
                  <a:pt x="3190420" y="726253"/>
                </a:lnTo>
                <a:lnTo>
                  <a:pt x="3195350" y="701351"/>
                </a:lnTo>
                <a:close/>
                <a:moveTo>
                  <a:pt x="3195350" y="658971"/>
                </a:moveTo>
                <a:lnTo>
                  <a:pt x="3220409" y="664004"/>
                </a:lnTo>
                <a:lnTo>
                  <a:pt x="3215435" y="691393"/>
                </a:lnTo>
                <a:lnTo>
                  <a:pt x="3197994" y="686365"/>
                </a:lnTo>
                <a:lnTo>
                  <a:pt x="3197994" y="658971"/>
                </a:lnTo>
                <a:lnTo>
                  <a:pt x="3195350" y="658971"/>
                </a:lnTo>
                <a:close/>
                <a:moveTo>
                  <a:pt x="3195350" y="621640"/>
                </a:moveTo>
                <a:lnTo>
                  <a:pt x="3225340" y="626598"/>
                </a:lnTo>
                <a:lnTo>
                  <a:pt x="3220409" y="649088"/>
                </a:lnTo>
                <a:lnTo>
                  <a:pt x="3195290" y="644060"/>
                </a:lnTo>
                <a:lnTo>
                  <a:pt x="3195290" y="621640"/>
                </a:lnTo>
                <a:lnTo>
                  <a:pt x="3195350" y="621640"/>
                </a:lnTo>
                <a:close/>
                <a:moveTo>
                  <a:pt x="3202968" y="576778"/>
                </a:moveTo>
                <a:lnTo>
                  <a:pt x="3230520" y="586791"/>
                </a:lnTo>
                <a:lnTo>
                  <a:pt x="3225432" y="609200"/>
                </a:lnTo>
                <a:lnTo>
                  <a:pt x="3203028" y="604237"/>
                </a:lnTo>
                <a:lnTo>
                  <a:pt x="3203028" y="576778"/>
                </a:lnTo>
                <a:lnTo>
                  <a:pt x="3202968" y="576778"/>
                </a:lnTo>
                <a:close/>
                <a:moveTo>
                  <a:pt x="3202968" y="536849"/>
                </a:moveTo>
                <a:lnTo>
                  <a:pt x="3235488" y="541880"/>
                </a:lnTo>
                <a:lnTo>
                  <a:pt x="3230520" y="564300"/>
                </a:lnTo>
                <a:lnTo>
                  <a:pt x="3202968" y="559283"/>
                </a:lnTo>
                <a:lnTo>
                  <a:pt x="3202968" y="536849"/>
                </a:lnTo>
                <a:close/>
                <a:moveTo>
                  <a:pt x="3202968" y="499516"/>
                </a:moveTo>
                <a:lnTo>
                  <a:pt x="3240462" y="504535"/>
                </a:lnTo>
                <a:lnTo>
                  <a:pt x="3235450" y="519509"/>
                </a:lnTo>
                <a:lnTo>
                  <a:pt x="3202909" y="514478"/>
                </a:lnTo>
                <a:lnTo>
                  <a:pt x="3202909" y="499516"/>
                </a:lnTo>
                <a:lnTo>
                  <a:pt x="3202968" y="499516"/>
                </a:lnTo>
                <a:close/>
                <a:moveTo>
                  <a:pt x="3207937" y="457187"/>
                </a:moveTo>
                <a:lnTo>
                  <a:pt x="3245544" y="462182"/>
                </a:lnTo>
                <a:lnTo>
                  <a:pt x="3240462" y="484590"/>
                </a:lnTo>
                <a:lnTo>
                  <a:pt x="3207937" y="479558"/>
                </a:lnTo>
                <a:lnTo>
                  <a:pt x="3207937" y="457187"/>
                </a:lnTo>
                <a:close/>
                <a:moveTo>
                  <a:pt x="3115351" y="452215"/>
                </a:moveTo>
                <a:cubicBezTo>
                  <a:pt x="3115351" y="462182"/>
                  <a:pt x="3125298" y="474587"/>
                  <a:pt x="3137788" y="474587"/>
                </a:cubicBezTo>
                <a:cubicBezTo>
                  <a:pt x="3152812" y="474587"/>
                  <a:pt x="3160371" y="464656"/>
                  <a:pt x="3160371" y="452215"/>
                </a:cubicBezTo>
                <a:cubicBezTo>
                  <a:pt x="3160371" y="442225"/>
                  <a:pt x="3155456" y="427322"/>
                  <a:pt x="3137788" y="427322"/>
                </a:cubicBezTo>
                <a:cubicBezTo>
                  <a:pt x="3125239" y="429796"/>
                  <a:pt x="3115351" y="442225"/>
                  <a:pt x="3115351" y="452215"/>
                </a:cubicBezTo>
                <a:close/>
                <a:moveTo>
                  <a:pt x="3157954" y="506961"/>
                </a:moveTo>
                <a:cubicBezTo>
                  <a:pt x="3157954" y="501990"/>
                  <a:pt x="3152866" y="492047"/>
                  <a:pt x="3142913" y="492047"/>
                </a:cubicBezTo>
                <a:cubicBezTo>
                  <a:pt x="3132873" y="492047"/>
                  <a:pt x="3120325" y="492047"/>
                  <a:pt x="3120325" y="506961"/>
                </a:cubicBezTo>
                <a:cubicBezTo>
                  <a:pt x="3120325" y="521947"/>
                  <a:pt x="3125298" y="529381"/>
                  <a:pt x="3135344" y="529381"/>
                </a:cubicBezTo>
                <a:cubicBezTo>
                  <a:pt x="3150314" y="526966"/>
                  <a:pt x="3157954" y="521947"/>
                  <a:pt x="3157954" y="506961"/>
                </a:cubicBezTo>
                <a:close/>
                <a:moveTo>
                  <a:pt x="3120325" y="559342"/>
                </a:moveTo>
                <a:cubicBezTo>
                  <a:pt x="3120325" y="571804"/>
                  <a:pt x="3125298" y="584244"/>
                  <a:pt x="3135344" y="584244"/>
                </a:cubicBezTo>
                <a:cubicBezTo>
                  <a:pt x="3145400" y="584244"/>
                  <a:pt x="3157992" y="574242"/>
                  <a:pt x="3157992" y="559342"/>
                </a:cubicBezTo>
                <a:cubicBezTo>
                  <a:pt x="3157992" y="549373"/>
                  <a:pt x="3152866" y="544356"/>
                  <a:pt x="3142913" y="544356"/>
                </a:cubicBezTo>
                <a:cubicBezTo>
                  <a:pt x="3130381" y="544356"/>
                  <a:pt x="3120325" y="544356"/>
                  <a:pt x="3120325" y="559342"/>
                </a:cubicBezTo>
                <a:close/>
                <a:moveTo>
                  <a:pt x="3135295" y="594235"/>
                </a:moveTo>
                <a:cubicBezTo>
                  <a:pt x="3125239" y="594235"/>
                  <a:pt x="3120325" y="604237"/>
                  <a:pt x="3120325" y="609200"/>
                </a:cubicBezTo>
                <a:cubicBezTo>
                  <a:pt x="3120325" y="619164"/>
                  <a:pt x="3130321" y="631631"/>
                  <a:pt x="3135295" y="631631"/>
                </a:cubicBezTo>
                <a:cubicBezTo>
                  <a:pt x="3145341" y="631631"/>
                  <a:pt x="3157895" y="621640"/>
                  <a:pt x="3157895" y="609200"/>
                </a:cubicBezTo>
                <a:cubicBezTo>
                  <a:pt x="3157895" y="596733"/>
                  <a:pt x="3145341" y="594235"/>
                  <a:pt x="3135295" y="594235"/>
                </a:cubicBezTo>
                <a:close/>
                <a:moveTo>
                  <a:pt x="3135295" y="683889"/>
                </a:moveTo>
                <a:cubicBezTo>
                  <a:pt x="3125239" y="683889"/>
                  <a:pt x="3125239" y="688863"/>
                  <a:pt x="3125239" y="698864"/>
                </a:cubicBezTo>
                <a:cubicBezTo>
                  <a:pt x="3125239" y="703822"/>
                  <a:pt x="3130381" y="711353"/>
                  <a:pt x="3137788" y="711353"/>
                </a:cubicBezTo>
                <a:cubicBezTo>
                  <a:pt x="3147898" y="711353"/>
                  <a:pt x="3152812" y="703822"/>
                  <a:pt x="3152812" y="698864"/>
                </a:cubicBezTo>
                <a:cubicBezTo>
                  <a:pt x="3152812" y="688863"/>
                  <a:pt x="3147898" y="683889"/>
                  <a:pt x="3135295" y="683889"/>
                </a:cubicBezTo>
                <a:close/>
                <a:moveTo>
                  <a:pt x="3167891" y="664004"/>
                </a:moveTo>
                <a:lnTo>
                  <a:pt x="3162923" y="773651"/>
                </a:lnTo>
                <a:cubicBezTo>
                  <a:pt x="3157954" y="751280"/>
                  <a:pt x="3150374" y="736255"/>
                  <a:pt x="3140497" y="726313"/>
                </a:cubicBezTo>
                <a:cubicBezTo>
                  <a:pt x="3152866" y="723755"/>
                  <a:pt x="3162923" y="713824"/>
                  <a:pt x="3162923" y="703822"/>
                </a:cubicBezTo>
                <a:cubicBezTo>
                  <a:pt x="3162923" y="693831"/>
                  <a:pt x="3157954" y="688863"/>
                  <a:pt x="3152866" y="681462"/>
                </a:cubicBezTo>
                <a:cubicBezTo>
                  <a:pt x="3160430" y="673957"/>
                  <a:pt x="3165339" y="671460"/>
                  <a:pt x="3167891" y="664004"/>
                </a:cubicBezTo>
                <a:close/>
                <a:moveTo>
                  <a:pt x="3155456" y="417320"/>
                </a:moveTo>
                <a:cubicBezTo>
                  <a:pt x="3162863" y="417320"/>
                  <a:pt x="3170427" y="414822"/>
                  <a:pt x="3177828" y="412348"/>
                </a:cubicBezTo>
                <a:lnTo>
                  <a:pt x="3167831" y="654002"/>
                </a:lnTo>
                <a:cubicBezTo>
                  <a:pt x="3167831" y="646558"/>
                  <a:pt x="3162863" y="641573"/>
                  <a:pt x="3157895" y="634129"/>
                </a:cubicBezTo>
                <a:cubicBezTo>
                  <a:pt x="3162863" y="629095"/>
                  <a:pt x="3167831" y="619164"/>
                  <a:pt x="3167831" y="606664"/>
                </a:cubicBezTo>
                <a:cubicBezTo>
                  <a:pt x="3167831" y="601707"/>
                  <a:pt x="3162863" y="591765"/>
                  <a:pt x="3157895" y="584244"/>
                </a:cubicBezTo>
                <a:cubicBezTo>
                  <a:pt x="3162863" y="579335"/>
                  <a:pt x="3167831" y="569274"/>
                  <a:pt x="3167831" y="554369"/>
                </a:cubicBezTo>
                <a:cubicBezTo>
                  <a:pt x="3167831" y="544356"/>
                  <a:pt x="3162863" y="539383"/>
                  <a:pt x="3157895" y="531938"/>
                </a:cubicBezTo>
                <a:cubicBezTo>
                  <a:pt x="3167831" y="521947"/>
                  <a:pt x="3172859" y="517011"/>
                  <a:pt x="3172859" y="499516"/>
                </a:cubicBezTo>
                <a:cubicBezTo>
                  <a:pt x="3172859" y="489573"/>
                  <a:pt x="3167831" y="484590"/>
                  <a:pt x="3157895" y="477085"/>
                </a:cubicBezTo>
                <a:cubicBezTo>
                  <a:pt x="3167831" y="467142"/>
                  <a:pt x="3172859" y="454713"/>
                  <a:pt x="3172859" y="444723"/>
                </a:cubicBezTo>
                <a:cubicBezTo>
                  <a:pt x="3172919" y="437253"/>
                  <a:pt x="3167891" y="424765"/>
                  <a:pt x="3155456" y="417320"/>
                </a:cubicBezTo>
                <a:close/>
                <a:moveTo>
                  <a:pt x="3105355" y="551811"/>
                </a:moveTo>
                <a:lnTo>
                  <a:pt x="3097894" y="412289"/>
                </a:lnTo>
                <a:cubicBezTo>
                  <a:pt x="3105355" y="414763"/>
                  <a:pt x="3110448" y="417320"/>
                  <a:pt x="3120325" y="417320"/>
                </a:cubicBezTo>
                <a:cubicBezTo>
                  <a:pt x="3110448" y="424765"/>
                  <a:pt x="3102868" y="437194"/>
                  <a:pt x="3102868" y="452215"/>
                </a:cubicBezTo>
                <a:cubicBezTo>
                  <a:pt x="3102868" y="462182"/>
                  <a:pt x="3107798" y="474587"/>
                  <a:pt x="3112864" y="484590"/>
                </a:cubicBezTo>
                <a:cubicBezTo>
                  <a:pt x="3107836" y="489609"/>
                  <a:pt x="3102868" y="494544"/>
                  <a:pt x="3102868" y="506961"/>
                </a:cubicBezTo>
                <a:cubicBezTo>
                  <a:pt x="3102868" y="521947"/>
                  <a:pt x="3107798" y="529381"/>
                  <a:pt x="3117887" y="539383"/>
                </a:cubicBezTo>
                <a:cubicBezTo>
                  <a:pt x="3112864" y="541880"/>
                  <a:pt x="3107798" y="546843"/>
                  <a:pt x="3105355" y="551811"/>
                </a:cubicBezTo>
                <a:close/>
                <a:moveTo>
                  <a:pt x="3110448" y="656500"/>
                </a:moveTo>
                <a:lnTo>
                  <a:pt x="3107798" y="571804"/>
                </a:lnTo>
                <a:cubicBezTo>
                  <a:pt x="3110448" y="579335"/>
                  <a:pt x="3115411" y="584244"/>
                  <a:pt x="3122822" y="589267"/>
                </a:cubicBezTo>
                <a:cubicBezTo>
                  <a:pt x="3117887" y="594235"/>
                  <a:pt x="3112864" y="604237"/>
                  <a:pt x="3112864" y="611698"/>
                </a:cubicBezTo>
                <a:cubicBezTo>
                  <a:pt x="3112864" y="621580"/>
                  <a:pt x="3117854" y="634129"/>
                  <a:pt x="3122822" y="639097"/>
                </a:cubicBezTo>
                <a:cubicBezTo>
                  <a:pt x="3115351" y="641573"/>
                  <a:pt x="3110448" y="646558"/>
                  <a:pt x="3110448" y="656500"/>
                </a:cubicBezTo>
                <a:close/>
                <a:moveTo>
                  <a:pt x="3132819" y="723755"/>
                </a:moveTo>
                <a:cubicBezTo>
                  <a:pt x="3125239" y="738791"/>
                  <a:pt x="3117795" y="753718"/>
                  <a:pt x="3115302" y="771115"/>
                </a:cubicBezTo>
                <a:lnTo>
                  <a:pt x="3110328" y="661517"/>
                </a:lnTo>
                <a:cubicBezTo>
                  <a:pt x="3112826" y="668962"/>
                  <a:pt x="3115302" y="673957"/>
                  <a:pt x="3120325" y="678931"/>
                </a:cubicBezTo>
                <a:cubicBezTo>
                  <a:pt x="3115302" y="683948"/>
                  <a:pt x="3115302" y="688863"/>
                  <a:pt x="3115302" y="701395"/>
                </a:cubicBezTo>
                <a:cubicBezTo>
                  <a:pt x="3115351" y="713824"/>
                  <a:pt x="3122703" y="723755"/>
                  <a:pt x="3132819" y="723755"/>
                </a:cubicBezTo>
                <a:close/>
                <a:moveTo>
                  <a:pt x="3135295" y="641573"/>
                </a:moveTo>
                <a:cubicBezTo>
                  <a:pt x="3125239" y="641573"/>
                  <a:pt x="3120325" y="646558"/>
                  <a:pt x="3120325" y="656500"/>
                </a:cubicBezTo>
                <a:cubicBezTo>
                  <a:pt x="3120325" y="661517"/>
                  <a:pt x="3130321" y="671460"/>
                  <a:pt x="3135295" y="671460"/>
                </a:cubicBezTo>
                <a:cubicBezTo>
                  <a:pt x="3145341" y="671460"/>
                  <a:pt x="3150314" y="661469"/>
                  <a:pt x="3150314" y="656500"/>
                </a:cubicBezTo>
                <a:cubicBezTo>
                  <a:pt x="3152812" y="646498"/>
                  <a:pt x="3147898" y="641573"/>
                  <a:pt x="3135295" y="641573"/>
                </a:cubicBezTo>
                <a:close/>
                <a:moveTo>
                  <a:pt x="3277967" y="422291"/>
                </a:moveTo>
                <a:cubicBezTo>
                  <a:pt x="3290521" y="417260"/>
                  <a:pt x="3305605" y="422291"/>
                  <a:pt x="3315422" y="427322"/>
                </a:cubicBezTo>
                <a:lnTo>
                  <a:pt x="3250415" y="756188"/>
                </a:lnTo>
                <a:cubicBezTo>
                  <a:pt x="3250415" y="751220"/>
                  <a:pt x="3250415" y="746246"/>
                  <a:pt x="3245485" y="746246"/>
                </a:cubicBezTo>
                <a:lnTo>
                  <a:pt x="3240419" y="746246"/>
                </a:lnTo>
                <a:cubicBezTo>
                  <a:pt x="3237866" y="748744"/>
                  <a:pt x="3232958" y="753718"/>
                  <a:pt x="3230466" y="756188"/>
                </a:cubicBezTo>
                <a:lnTo>
                  <a:pt x="3277967" y="422291"/>
                </a:lnTo>
                <a:close/>
                <a:moveTo>
                  <a:pt x="2867572" y="888266"/>
                </a:moveTo>
                <a:cubicBezTo>
                  <a:pt x="2862642" y="903171"/>
                  <a:pt x="2852602" y="915611"/>
                  <a:pt x="2845141" y="930570"/>
                </a:cubicBezTo>
                <a:cubicBezTo>
                  <a:pt x="2822553" y="915611"/>
                  <a:pt x="2807534" y="903171"/>
                  <a:pt x="2797516" y="898197"/>
                </a:cubicBezTo>
                <a:cubicBezTo>
                  <a:pt x="2802544" y="883238"/>
                  <a:pt x="2812540" y="865775"/>
                  <a:pt x="2825029" y="850816"/>
                </a:cubicBezTo>
                <a:cubicBezTo>
                  <a:pt x="2839994" y="863364"/>
                  <a:pt x="2852602" y="875777"/>
                  <a:pt x="2867572" y="888266"/>
                </a:cubicBezTo>
                <a:close/>
                <a:moveTo>
                  <a:pt x="2760022" y="830882"/>
                </a:moveTo>
                <a:cubicBezTo>
                  <a:pt x="2764936" y="820940"/>
                  <a:pt x="2770078" y="808451"/>
                  <a:pt x="2775047" y="798509"/>
                </a:cubicBezTo>
                <a:cubicBezTo>
                  <a:pt x="2787633" y="813420"/>
                  <a:pt x="2805155" y="825908"/>
                  <a:pt x="2814978" y="835900"/>
                </a:cubicBezTo>
                <a:cubicBezTo>
                  <a:pt x="2810004" y="855844"/>
                  <a:pt x="2800068" y="873247"/>
                  <a:pt x="2787573" y="890704"/>
                </a:cubicBezTo>
                <a:cubicBezTo>
                  <a:pt x="2772554" y="875734"/>
                  <a:pt x="2764996" y="850875"/>
                  <a:pt x="2760022" y="830882"/>
                </a:cubicBezTo>
                <a:close/>
                <a:moveTo>
                  <a:pt x="2782491" y="793546"/>
                </a:moveTo>
                <a:cubicBezTo>
                  <a:pt x="2792547" y="778559"/>
                  <a:pt x="2797477" y="761162"/>
                  <a:pt x="2810004" y="746186"/>
                </a:cubicBezTo>
                <a:cubicBezTo>
                  <a:pt x="2825029" y="761162"/>
                  <a:pt x="2837583" y="778559"/>
                  <a:pt x="2847612" y="788610"/>
                </a:cubicBezTo>
                <a:cubicBezTo>
                  <a:pt x="2842546" y="803575"/>
                  <a:pt x="2832593" y="820940"/>
                  <a:pt x="2820121" y="830942"/>
                </a:cubicBezTo>
                <a:cubicBezTo>
                  <a:pt x="2807534" y="818442"/>
                  <a:pt x="2795040" y="806013"/>
                  <a:pt x="2782491" y="793546"/>
                </a:cubicBezTo>
                <a:close/>
                <a:moveTo>
                  <a:pt x="2852602" y="783582"/>
                </a:moveTo>
                <a:cubicBezTo>
                  <a:pt x="2842546" y="768617"/>
                  <a:pt x="2825029" y="756156"/>
                  <a:pt x="2814978" y="741229"/>
                </a:cubicBezTo>
                <a:cubicBezTo>
                  <a:pt x="2830177" y="718798"/>
                  <a:pt x="2842546" y="701351"/>
                  <a:pt x="2857576" y="678931"/>
                </a:cubicBezTo>
                <a:cubicBezTo>
                  <a:pt x="2867632" y="693831"/>
                  <a:pt x="2885128" y="706320"/>
                  <a:pt x="2895124" y="723723"/>
                </a:cubicBezTo>
                <a:cubicBezTo>
                  <a:pt x="2885128" y="738693"/>
                  <a:pt x="2872535" y="751220"/>
                  <a:pt x="2867572" y="766087"/>
                </a:cubicBezTo>
                <a:lnTo>
                  <a:pt x="2852602" y="766087"/>
                </a:lnTo>
                <a:cubicBezTo>
                  <a:pt x="2852602" y="771115"/>
                  <a:pt x="2857576" y="771115"/>
                  <a:pt x="2857576" y="776089"/>
                </a:cubicBezTo>
                <a:lnTo>
                  <a:pt x="2852602" y="783582"/>
                </a:lnTo>
                <a:close/>
                <a:moveTo>
                  <a:pt x="2905235" y="728751"/>
                </a:moveTo>
                <a:cubicBezTo>
                  <a:pt x="2917615" y="741229"/>
                  <a:pt x="2932634" y="753718"/>
                  <a:pt x="2945166" y="766147"/>
                </a:cubicBezTo>
                <a:lnTo>
                  <a:pt x="2935224" y="781106"/>
                </a:lnTo>
                <a:cubicBezTo>
                  <a:pt x="2905235" y="771115"/>
                  <a:pt x="2890210" y="766147"/>
                  <a:pt x="2872535" y="766147"/>
                </a:cubicBezTo>
                <a:cubicBezTo>
                  <a:pt x="2885128" y="756156"/>
                  <a:pt x="2895124" y="741229"/>
                  <a:pt x="2905235" y="728751"/>
                </a:cubicBezTo>
                <a:close/>
                <a:moveTo>
                  <a:pt x="3000193" y="723755"/>
                </a:moveTo>
                <a:lnTo>
                  <a:pt x="3010244" y="783582"/>
                </a:lnTo>
                <a:lnTo>
                  <a:pt x="3000193" y="798569"/>
                </a:lnTo>
                <a:cubicBezTo>
                  <a:pt x="2985228" y="788551"/>
                  <a:pt x="2972620" y="776149"/>
                  <a:pt x="2957601" y="766147"/>
                </a:cubicBezTo>
                <a:cubicBezTo>
                  <a:pt x="2970204" y="753718"/>
                  <a:pt x="2982676" y="736255"/>
                  <a:pt x="2995225" y="723755"/>
                </a:cubicBezTo>
                <a:lnTo>
                  <a:pt x="3000193" y="723755"/>
                </a:lnTo>
                <a:close/>
                <a:moveTo>
                  <a:pt x="2912641" y="723755"/>
                </a:moveTo>
                <a:cubicBezTo>
                  <a:pt x="2925173" y="706379"/>
                  <a:pt x="2937657" y="688863"/>
                  <a:pt x="2952687" y="673957"/>
                </a:cubicBezTo>
                <a:cubicBezTo>
                  <a:pt x="2962623" y="688863"/>
                  <a:pt x="2975112" y="701395"/>
                  <a:pt x="2990137" y="718857"/>
                </a:cubicBezTo>
                <a:cubicBezTo>
                  <a:pt x="2980200" y="728789"/>
                  <a:pt x="2962623" y="746246"/>
                  <a:pt x="2952687" y="761222"/>
                </a:cubicBezTo>
                <a:cubicBezTo>
                  <a:pt x="2940192" y="746246"/>
                  <a:pt x="2925173" y="736255"/>
                  <a:pt x="2912641" y="723755"/>
                </a:cubicBezTo>
                <a:close/>
                <a:moveTo>
                  <a:pt x="2995263" y="706320"/>
                </a:moveTo>
                <a:cubicBezTo>
                  <a:pt x="2985228" y="696329"/>
                  <a:pt x="2967766" y="683889"/>
                  <a:pt x="2957649" y="668929"/>
                </a:cubicBezTo>
                <a:cubicBezTo>
                  <a:pt x="2962683" y="658938"/>
                  <a:pt x="2972680" y="646498"/>
                  <a:pt x="2985228" y="641573"/>
                </a:cubicBezTo>
                <a:lnTo>
                  <a:pt x="2995263" y="706320"/>
                </a:lnTo>
                <a:close/>
                <a:moveTo>
                  <a:pt x="2862642" y="673898"/>
                </a:moveTo>
                <a:cubicBezTo>
                  <a:pt x="2872535" y="658938"/>
                  <a:pt x="2890155" y="641524"/>
                  <a:pt x="2900049" y="626598"/>
                </a:cubicBezTo>
                <a:cubicBezTo>
                  <a:pt x="2915117" y="641573"/>
                  <a:pt x="2930098" y="654002"/>
                  <a:pt x="2945123" y="668929"/>
                </a:cubicBezTo>
                <a:cubicBezTo>
                  <a:pt x="2930098" y="683889"/>
                  <a:pt x="2915117" y="701351"/>
                  <a:pt x="2900049" y="718798"/>
                </a:cubicBezTo>
                <a:cubicBezTo>
                  <a:pt x="2890210" y="701351"/>
                  <a:pt x="2877629" y="688863"/>
                  <a:pt x="2862642" y="673898"/>
                </a:cubicBezTo>
                <a:close/>
                <a:moveTo>
                  <a:pt x="2820121" y="621640"/>
                </a:moveTo>
                <a:cubicBezTo>
                  <a:pt x="2830117" y="606664"/>
                  <a:pt x="2847612" y="589267"/>
                  <a:pt x="2857576" y="566787"/>
                </a:cubicBezTo>
                <a:cubicBezTo>
                  <a:pt x="2867632" y="584244"/>
                  <a:pt x="2885128" y="601707"/>
                  <a:pt x="2895124" y="616666"/>
                </a:cubicBezTo>
                <a:cubicBezTo>
                  <a:pt x="2885128" y="631631"/>
                  <a:pt x="2867572" y="649029"/>
                  <a:pt x="2857576" y="664004"/>
                </a:cubicBezTo>
                <a:cubicBezTo>
                  <a:pt x="2842546" y="651467"/>
                  <a:pt x="2830117" y="636567"/>
                  <a:pt x="2820121" y="621640"/>
                </a:cubicBezTo>
                <a:close/>
                <a:moveTo>
                  <a:pt x="2770078" y="683889"/>
                </a:moveTo>
                <a:cubicBezTo>
                  <a:pt x="2782453" y="668929"/>
                  <a:pt x="2800068" y="646498"/>
                  <a:pt x="2814978" y="624121"/>
                </a:cubicBezTo>
                <a:cubicBezTo>
                  <a:pt x="2824975" y="639097"/>
                  <a:pt x="2837523" y="656500"/>
                  <a:pt x="2852542" y="671460"/>
                </a:cubicBezTo>
                <a:cubicBezTo>
                  <a:pt x="2837523" y="686365"/>
                  <a:pt x="2820061" y="711353"/>
                  <a:pt x="2809945" y="733725"/>
                </a:cubicBezTo>
                <a:cubicBezTo>
                  <a:pt x="2797477" y="716262"/>
                  <a:pt x="2782453" y="701351"/>
                  <a:pt x="2770078" y="683889"/>
                </a:cubicBezTo>
                <a:close/>
                <a:moveTo>
                  <a:pt x="2727540" y="756156"/>
                </a:moveTo>
                <a:lnTo>
                  <a:pt x="2732449" y="751160"/>
                </a:lnTo>
                <a:cubicBezTo>
                  <a:pt x="2742505" y="766087"/>
                  <a:pt x="2759962" y="783582"/>
                  <a:pt x="2770078" y="793486"/>
                </a:cubicBezTo>
                <a:cubicBezTo>
                  <a:pt x="2764996" y="803477"/>
                  <a:pt x="2759962" y="808451"/>
                  <a:pt x="2754940" y="820940"/>
                </a:cubicBezTo>
                <a:cubicBezTo>
                  <a:pt x="2747533" y="798569"/>
                  <a:pt x="2737417" y="776089"/>
                  <a:pt x="2727540" y="756156"/>
                </a:cubicBezTo>
                <a:close/>
                <a:moveTo>
                  <a:pt x="2737417" y="746246"/>
                </a:moveTo>
                <a:cubicBezTo>
                  <a:pt x="2742505" y="731227"/>
                  <a:pt x="2752442" y="713884"/>
                  <a:pt x="2764996" y="696367"/>
                </a:cubicBezTo>
                <a:cubicBezTo>
                  <a:pt x="2775047" y="713884"/>
                  <a:pt x="2795040" y="726313"/>
                  <a:pt x="2805096" y="741229"/>
                </a:cubicBezTo>
                <a:cubicBezTo>
                  <a:pt x="2795040" y="756188"/>
                  <a:pt x="2782491" y="773651"/>
                  <a:pt x="2775047" y="788610"/>
                </a:cubicBezTo>
                <a:cubicBezTo>
                  <a:pt x="2762558" y="776089"/>
                  <a:pt x="2750025" y="758735"/>
                  <a:pt x="2737417" y="746246"/>
                </a:cubicBezTo>
                <a:close/>
                <a:moveTo>
                  <a:pt x="2709866" y="664004"/>
                </a:moveTo>
                <a:lnTo>
                  <a:pt x="2724890" y="636599"/>
                </a:lnTo>
                <a:cubicBezTo>
                  <a:pt x="2735006" y="651586"/>
                  <a:pt x="2747473" y="669022"/>
                  <a:pt x="2757530" y="683997"/>
                </a:cubicBezTo>
                <a:cubicBezTo>
                  <a:pt x="2747473" y="701395"/>
                  <a:pt x="2737379" y="718857"/>
                  <a:pt x="2724890" y="733757"/>
                </a:cubicBezTo>
                <a:cubicBezTo>
                  <a:pt x="2714953" y="713884"/>
                  <a:pt x="2709866" y="686424"/>
                  <a:pt x="2709866" y="664004"/>
                </a:cubicBezTo>
                <a:close/>
                <a:moveTo>
                  <a:pt x="2709866" y="646558"/>
                </a:moveTo>
                <a:lnTo>
                  <a:pt x="2709866" y="619164"/>
                </a:lnTo>
                <a:lnTo>
                  <a:pt x="2719976" y="629095"/>
                </a:lnTo>
                <a:lnTo>
                  <a:pt x="2709866" y="646558"/>
                </a:lnTo>
                <a:close/>
                <a:moveTo>
                  <a:pt x="2727540" y="631571"/>
                </a:moveTo>
                <a:cubicBezTo>
                  <a:pt x="2742505" y="604237"/>
                  <a:pt x="2754940" y="584184"/>
                  <a:pt x="2764996" y="564300"/>
                </a:cubicBezTo>
                <a:cubicBezTo>
                  <a:pt x="2782491" y="581714"/>
                  <a:pt x="2795040" y="604237"/>
                  <a:pt x="2810064" y="619164"/>
                </a:cubicBezTo>
                <a:cubicBezTo>
                  <a:pt x="2794985" y="641573"/>
                  <a:pt x="2775047" y="656500"/>
                  <a:pt x="2764996" y="678931"/>
                </a:cubicBezTo>
                <a:cubicBezTo>
                  <a:pt x="2752442" y="661517"/>
                  <a:pt x="2742505" y="646498"/>
                  <a:pt x="2727540" y="631571"/>
                </a:cubicBezTo>
                <a:close/>
                <a:moveTo>
                  <a:pt x="2709866" y="604237"/>
                </a:moveTo>
                <a:cubicBezTo>
                  <a:pt x="2714953" y="581714"/>
                  <a:pt x="2724890" y="554369"/>
                  <a:pt x="2747473" y="531938"/>
                </a:cubicBezTo>
                <a:cubicBezTo>
                  <a:pt x="2752404" y="541940"/>
                  <a:pt x="2752404" y="546897"/>
                  <a:pt x="2757470" y="554369"/>
                </a:cubicBezTo>
                <a:cubicBezTo>
                  <a:pt x="2747473" y="576740"/>
                  <a:pt x="2734946" y="599149"/>
                  <a:pt x="2719976" y="621580"/>
                </a:cubicBezTo>
                <a:lnTo>
                  <a:pt x="2709866" y="604237"/>
                </a:lnTo>
                <a:close/>
                <a:moveTo>
                  <a:pt x="2814978" y="484590"/>
                </a:moveTo>
                <a:lnTo>
                  <a:pt x="2825029" y="484590"/>
                </a:lnTo>
                <a:lnTo>
                  <a:pt x="2820121" y="489609"/>
                </a:lnTo>
                <a:lnTo>
                  <a:pt x="2814978" y="484590"/>
                </a:lnTo>
                <a:close/>
                <a:moveTo>
                  <a:pt x="2752442" y="527014"/>
                </a:moveTo>
                <a:cubicBezTo>
                  <a:pt x="2767466" y="512040"/>
                  <a:pt x="2790071" y="502109"/>
                  <a:pt x="2807534" y="489609"/>
                </a:cubicBezTo>
                <a:lnTo>
                  <a:pt x="2812497" y="494580"/>
                </a:lnTo>
                <a:cubicBezTo>
                  <a:pt x="2794985" y="512040"/>
                  <a:pt x="2779955" y="531997"/>
                  <a:pt x="2762558" y="546897"/>
                </a:cubicBezTo>
                <a:lnTo>
                  <a:pt x="2752442" y="527014"/>
                </a:lnTo>
                <a:close/>
                <a:moveTo>
                  <a:pt x="2770078" y="559342"/>
                </a:moveTo>
                <a:cubicBezTo>
                  <a:pt x="2787573" y="536909"/>
                  <a:pt x="2800068" y="521947"/>
                  <a:pt x="2814978" y="499575"/>
                </a:cubicBezTo>
                <a:cubicBezTo>
                  <a:pt x="2824975" y="521983"/>
                  <a:pt x="2842486" y="536968"/>
                  <a:pt x="2852542" y="559342"/>
                </a:cubicBezTo>
                <a:cubicBezTo>
                  <a:pt x="2842486" y="576778"/>
                  <a:pt x="2824975" y="594295"/>
                  <a:pt x="2814978" y="614136"/>
                </a:cubicBezTo>
                <a:cubicBezTo>
                  <a:pt x="2800068" y="596733"/>
                  <a:pt x="2787573" y="576778"/>
                  <a:pt x="2770078" y="559342"/>
                </a:cubicBezTo>
                <a:close/>
                <a:moveTo>
                  <a:pt x="2867572" y="462182"/>
                </a:moveTo>
                <a:cubicBezTo>
                  <a:pt x="2877629" y="472172"/>
                  <a:pt x="2890155" y="489609"/>
                  <a:pt x="2900049" y="504535"/>
                </a:cubicBezTo>
                <a:cubicBezTo>
                  <a:pt x="2885128" y="519509"/>
                  <a:pt x="2872535" y="536909"/>
                  <a:pt x="2857576" y="551871"/>
                </a:cubicBezTo>
                <a:cubicBezTo>
                  <a:pt x="2847672" y="529440"/>
                  <a:pt x="2835026" y="514478"/>
                  <a:pt x="2825029" y="492106"/>
                </a:cubicBezTo>
                <a:cubicBezTo>
                  <a:pt x="2835026" y="484590"/>
                  <a:pt x="2852602" y="462182"/>
                  <a:pt x="2867572" y="462182"/>
                </a:cubicBezTo>
                <a:close/>
                <a:moveTo>
                  <a:pt x="2945123" y="559342"/>
                </a:moveTo>
                <a:cubicBezTo>
                  <a:pt x="2935170" y="576778"/>
                  <a:pt x="2915117" y="594295"/>
                  <a:pt x="2900049" y="609200"/>
                </a:cubicBezTo>
                <a:cubicBezTo>
                  <a:pt x="2890155" y="594235"/>
                  <a:pt x="2872535" y="576778"/>
                  <a:pt x="2862642" y="559342"/>
                </a:cubicBezTo>
                <a:cubicBezTo>
                  <a:pt x="2877629" y="544356"/>
                  <a:pt x="2890155" y="526966"/>
                  <a:pt x="2905235" y="512040"/>
                </a:cubicBezTo>
                <a:cubicBezTo>
                  <a:pt x="2917555" y="529381"/>
                  <a:pt x="2935170" y="541940"/>
                  <a:pt x="2945123" y="559342"/>
                </a:cubicBezTo>
                <a:close/>
                <a:moveTo>
                  <a:pt x="2967766" y="554369"/>
                </a:moveTo>
                <a:lnTo>
                  <a:pt x="2967766" y="579276"/>
                </a:lnTo>
                <a:lnTo>
                  <a:pt x="2962683" y="561813"/>
                </a:lnTo>
                <a:lnTo>
                  <a:pt x="2967766" y="554369"/>
                </a:lnTo>
                <a:close/>
                <a:moveTo>
                  <a:pt x="2977762" y="631571"/>
                </a:moveTo>
                <a:cubicBezTo>
                  <a:pt x="2967766" y="641573"/>
                  <a:pt x="2955217" y="654002"/>
                  <a:pt x="2950249" y="663955"/>
                </a:cubicBezTo>
                <a:cubicBezTo>
                  <a:pt x="2935224" y="649029"/>
                  <a:pt x="2922697" y="631571"/>
                  <a:pt x="2905294" y="616666"/>
                </a:cubicBezTo>
                <a:cubicBezTo>
                  <a:pt x="2922697" y="606605"/>
                  <a:pt x="2940252" y="589267"/>
                  <a:pt x="2950249" y="574182"/>
                </a:cubicBezTo>
                <a:cubicBezTo>
                  <a:pt x="2960185" y="579276"/>
                  <a:pt x="2965273" y="589267"/>
                  <a:pt x="2972680" y="596613"/>
                </a:cubicBezTo>
                <a:lnTo>
                  <a:pt x="2977762" y="631571"/>
                </a:lnTo>
                <a:close/>
                <a:moveTo>
                  <a:pt x="2962683" y="544356"/>
                </a:moveTo>
                <a:lnTo>
                  <a:pt x="2952746" y="554309"/>
                </a:lnTo>
                <a:cubicBezTo>
                  <a:pt x="2942630" y="539347"/>
                  <a:pt x="2930142" y="521947"/>
                  <a:pt x="2912701" y="506961"/>
                </a:cubicBezTo>
                <a:cubicBezTo>
                  <a:pt x="2925173" y="496959"/>
                  <a:pt x="2937716" y="479558"/>
                  <a:pt x="2952746" y="469521"/>
                </a:cubicBezTo>
                <a:lnTo>
                  <a:pt x="2962683" y="544356"/>
                </a:lnTo>
                <a:close/>
                <a:moveTo>
                  <a:pt x="2945123" y="442225"/>
                </a:moveTo>
                <a:lnTo>
                  <a:pt x="2945123" y="457187"/>
                </a:lnTo>
                <a:cubicBezTo>
                  <a:pt x="2935170" y="472113"/>
                  <a:pt x="2915117" y="484590"/>
                  <a:pt x="2905180" y="499516"/>
                </a:cubicBezTo>
                <a:cubicBezTo>
                  <a:pt x="2895124" y="484590"/>
                  <a:pt x="2882592" y="467189"/>
                  <a:pt x="2877629" y="457187"/>
                </a:cubicBezTo>
                <a:cubicBezTo>
                  <a:pt x="2877629" y="457187"/>
                  <a:pt x="2915117" y="449682"/>
                  <a:pt x="2945123" y="442225"/>
                </a:cubicBezTo>
                <a:close/>
                <a:moveTo>
                  <a:pt x="2875191" y="880800"/>
                </a:moveTo>
                <a:cubicBezTo>
                  <a:pt x="2860166" y="865894"/>
                  <a:pt x="2842546" y="853313"/>
                  <a:pt x="2832653" y="835900"/>
                </a:cubicBezTo>
                <a:cubicBezTo>
                  <a:pt x="2837583" y="826006"/>
                  <a:pt x="2847672" y="808511"/>
                  <a:pt x="2860166" y="798569"/>
                </a:cubicBezTo>
                <a:cubicBezTo>
                  <a:pt x="2872535" y="811041"/>
                  <a:pt x="2887506" y="820973"/>
                  <a:pt x="2897671" y="835900"/>
                </a:cubicBezTo>
                <a:lnTo>
                  <a:pt x="2890155" y="850875"/>
                </a:lnTo>
                <a:lnTo>
                  <a:pt x="2862642" y="850875"/>
                </a:lnTo>
                <a:lnTo>
                  <a:pt x="2857576" y="855893"/>
                </a:lnTo>
                <a:cubicBezTo>
                  <a:pt x="2865135" y="863364"/>
                  <a:pt x="2870103" y="868333"/>
                  <a:pt x="2872535" y="878324"/>
                </a:cubicBezTo>
                <a:lnTo>
                  <a:pt x="2872535" y="880859"/>
                </a:lnTo>
                <a:lnTo>
                  <a:pt x="2875191" y="880859"/>
                </a:lnTo>
                <a:lnTo>
                  <a:pt x="2875191" y="880800"/>
                </a:lnTo>
                <a:close/>
                <a:moveTo>
                  <a:pt x="2952746" y="773651"/>
                </a:moveTo>
                <a:cubicBezTo>
                  <a:pt x="2967766" y="783582"/>
                  <a:pt x="2980238" y="796082"/>
                  <a:pt x="2995263" y="806013"/>
                </a:cubicBezTo>
                <a:lnTo>
                  <a:pt x="2990197" y="816015"/>
                </a:lnTo>
                <a:lnTo>
                  <a:pt x="2980238" y="811041"/>
                </a:lnTo>
                <a:cubicBezTo>
                  <a:pt x="2970204" y="801039"/>
                  <a:pt x="2957649" y="796082"/>
                  <a:pt x="2942630" y="788670"/>
                </a:cubicBezTo>
                <a:lnTo>
                  <a:pt x="2952746" y="773651"/>
                </a:lnTo>
                <a:close/>
                <a:moveTo>
                  <a:pt x="3570792" y="609162"/>
                </a:moveTo>
                <a:cubicBezTo>
                  <a:pt x="3565764" y="586731"/>
                  <a:pt x="3555805" y="559283"/>
                  <a:pt x="3533222" y="536849"/>
                </a:cubicBezTo>
                <a:cubicBezTo>
                  <a:pt x="3528254" y="546897"/>
                  <a:pt x="3528254" y="551811"/>
                  <a:pt x="3523285" y="559283"/>
                </a:cubicBezTo>
                <a:cubicBezTo>
                  <a:pt x="3533222" y="581714"/>
                  <a:pt x="3545716" y="604237"/>
                  <a:pt x="3560795" y="626598"/>
                </a:cubicBezTo>
                <a:lnTo>
                  <a:pt x="3570792" y="609162"/>
                </a:lnTo>
                <a:close/>
                <a:moveTo>
                  <a:pt x="3490640" y="905669"/>
                </a:moveTo>
                <a:cubicBezTo>
                  <a:pt x="3480687" y="930570"/>
                  <a:pt x="3465565" y="955548"/>
                  <a:pt x="3455612" y="980395"/>
                </a:cubicBezTo>
                <a:cubicBezTo>
                  <a:pt x="3450638" y="965490"/>
                  <a:pt x="3445616" y="955548"/>
                  <a:pt x="3438166" y="940561"/>
                </a:cubicBezTo>
                <a:cubicBezTo>
                  <a:pt x="3453250" y="928160"/>
                  <a:pt x="3473183" y="915660"/>
                  <a:pt x="3490640" y="905669"/>
                </a:cubicBezTo>
                <a:close/>
                <a:moveTo>
                  <a:pt x="3385577" y="987921"/>
                </a:moveTo>
                <a:cubicBezTo>
                  <a:pt x="3363146" y="980395"/>
                  <a:pt x="3342995" y="977957"/>
                  <a:pt x="3315422" y="972951"/>
                </a:cubicBezTo>
                <a:cubicBezTo>
                  <a:pt x="3328009" y="970464"/>
                  <a:pt x="3342995" y="960462"/>
                  <a:pt x="3355528" y="950531"/>
                </a:cubicBezTo>
                <a:cubicBezTo>
                  <a:pt x="3385577" y="950531"/>
                  <a:pt x="3408219" y="955548"/>
                  <a:pt x="3435728" y="965490"/>
                </a:cubicBezTo>
                <a:cubicBezTo>
                  <a:pt x="3418113" y="975481"/>
                  <a:pt x="3403094" y="982953"/>
                  <a:pt x="3385577" y="987921"/>
                </a:cubicBezTo>
                <a:close/>
                <a:moveTo>
                  <a:pt x="3445616" y="972951"/>
                </a:moveTo>
                <a:lnTo>
                  <a:pt x="3448102" y="987921"/>
                </a:lnTo>
                <a:cubicBezTo>
                  <a:pt x="3448102" y="995366"/>
                  <a:pt x="3445616" y="997912"/>
                  <a:pt x="3440642" y="1005357"/>
                </a:cubicBezTo>
                <a:cubicBezTo>
                  <a:pt x="3430585" y="1002826"/>
                  <a:pt x="3418053" y="995366"/>
                  <a:pt x="3405624" y="990397"/>
                </a:cubicBezTo>
                <a:cubicBezTo>
                  <a:pt x="3420529" y="985423"/>
                  <a:pt x="3433083" y="980395"/>
                  <a:pt x="3445616" y="972951"/>
                </a:cubicBezTo>
                <a:close/>
                <a:moveTo>
                  <a:pt x="2860166" y="1144846"/>
                </a:moveTo>
                <a:cubicBezTo>
                  <a:pt x="2917615" y="1162303"/>
                  <a:pt x="3030237" y="1169753"/>
                  <a:pt x="3140437" y="1169753"/>
                </a:cubicBezTo>
                <a:cubicBezTo>
                  <a:pt x="3230520" y="1169753"/>
                  <a:pt x="3330507" y="1167326"/>
                  <a:pt x="3420529" y="1144846"/>
                </a:cubicBezTo>
                <a:lnTo>
                  <a:pt x="3420529" y="1162303"/>
                </a:lnTo>
                <a:cubicBezTo>
                  <a:pt x="3365584" y="1179799"/>
                  <a:pt x="3275534" y="1192168"/>
                  <a:pt x="3140437" y="1192168"/>
                </a:cubicBezTo>
                <a:cubicBezTo>
                  <a:pt x="3007752" y="1192168"/>
                  <a:pt x="2915117" y="1182237"/>
                  <a:pt x="2860166" y="1162303"/>
                </a:cubicBezTo>
                <a:lnTo>
                  <a:pt x="2860166" y="1144846"/>
                </a:lnTo>
                <a:close/>
                <a:moveTo>
                  <a:pt x="3423179" y="1090102"/>
                </a:moveTo>
                <a:cubicBezTo>
                  <a:pt x="3420529" y="1090102"/>
                  <a:pt x="3415566" y="1087555"/>
                  <a:pt x="3410652" y="1087555"/>
                </a:cubicBezTo>
                <a:cubicBezTo>
                  <a:pt x="3415621" y="1085019"/>
                  <a:pt x="3420529" y="1080111"/>
                  <a:pt x="3423179" y="1077553"/>
                </a:cubicBezTo>
                <a:lnTo>
                  <a:pt x="3423179" y="1090102"/>
                </a:lnTo>
                <a:close/>
                <a:moveTo>
                  <a:pt x="3165339" y="1015315"/>
                </a:moveTo>
                <a:lnTo>
                  <a:pt x="3180364" y="1015315"/>
                </a:lnTo>
                <a:cubicBezTo>
                  <a:pt x="3177888" y="1017786"/>
                  <a:pt x="3172919" y="1022819"/>
                  <a:pt x="3172919" y="1030286"/>
                </a:cubicBezTo>
                <a:cubicBezTo>
                  <a:pt x="3172919" y="1025317"/>
                  <a:pt x="3170427" y="1020343"/>
                  <a:pt x="3165339" y="1015315"/>
                </a:cubicBezTo>
                <a:close/>
                <a:moveTo>
                  <a:pt x="3162923" y="1057680"/>
                </a:moveTo>
                <a:cubicBezTo>
                  <a:pt x="3170427" y="1055182"/>
                  <a:pt x="3170427" y="1050219"/>
                  <a:pt x="3172919" y="1042715"/>
                </a:cubicBezTo>
                <a:cubicBezTo>
                  <a:pt x="3172919" y="1050219"/>
                  <a:pt x="3175449" y="1052646"/>
                  <a:pt x="3180364" y="1057680"/>
                </a:cubicBezTo>
                <a:lnTo>
                  <a:pt x="3162923" y="1057680"/>
                </a:lnTo>
                <a:close/>
                <a:moveTo>
                  <a:pt x="3222902" y="1015315"/>
                </a:moveTo>
                <a:lnTo>
                  <a:pt x="3237926" y="1017786"/>
                </a:lnTo>
                <a:cubicBezTo>
                  <a:pt x="3235450" y="1017786"/>
                  <a:pt x="3230466" y="1027788"/>
                  <a:pt x="3230466" y="1030286"/>
                </a:cubicBezTo>
                <a:cubicBezTo>
                  <a:pt x="3230466" y="1025317"/>
                  <a:pt x="3227984" y="1020343"/>
                  <a:pt x="3222902" y="1015315"/>
                </a:cubicBezTo>
                <a:close/>
                <a:moveTo>
                  <a:pt x="3220409" y="1060210"/>
                </a:moveTo>
                <a:cubicBezTo>
                  <a:pt x="3222961" y="1057680"/>
                  <a:pt x="3230520" y="1052706"/>
                  <a:pt x="3230520" y="1045250"/>
                </a:cubicBezTo>
                <a:cubicBezTo>
                  <a:pt x="3233017" y="1052706"/>
                  <a:pt x="3233017" y="1055182"/>
                  <a:pt x="3237926" y="1060210"/>
                </a:cubicBezTo>
                <a:lnTo>
                  <a:pt x="3220409" y="1060210"/>
                </a:lnTo>
                <a:close/>
                <a:moveTo>
                  <a:pt x="3277967" y="1022760"/>
                </a:moveTo>
                <a:lnTo>
                  <a:pt x="3287909" y="1022760"/>
                </a:lnTo>
                <a:cubicBezTo>
                  <a:pt x="3285433" y="1027728"/>
                  <a:pt x="3280404" y="1027728"/>
                  <a:pt x="3280404" y="1032713"/>
                </a:cubicBezTo>
                <a:cubicBezTo>
                  <a:pt x="3283000" y="1027728"/>
                  <a:pt x="3280404" y="1025257"/>
                  <a:pt x="3277967" y="1022760"/>
                </a:cubicBezTo>
                <a:close/>
                <a:moveTo>
                  <a:pt x="3275534" y="1062588"/>
                </a:moveTo>
                <a:cubicBezTo>
                  <a:pt x="3275534" y="1060150"/>
                  <a:pt x="3277967" y="1055122"/>
                  <a:pt x="3277967" y="1055122"/>
                </a:cubicBezTo>
                <a:cubicBezTo>
                  <a:pt x="3280464" y="1055122"/>
                  <a:pt x="3280464" y="1057620"/>
                  <a:pt x="3285433" y="1062588"/>
                </a:cubicBezTo>
                <a:lnTo>
                  <a:pt x="3275534" y="1062588"/>
                </a:lnTo>
                <a:close/>
                <a:moveTo>
                  <a:pt x="3330507" y="1032762"/>
                </a:moveTo>
                <a:lnTo>
                  <a:pt x="3338065" y="1032762"/>
                </a:lnTo>
                <a:cubicBezTo>
                  <a:pt x="3338065" y="1035308"/>
                  <a:pt x="3335594" y="1040217"/>
                  <a:pt x="3335594" y="1040217"/>
                </a:cubicBezTo>
                <a:cubicBezTo>
                  <a:pt x="3332939" y="1035249"/>
                  <a:pt x="3330507" y="1035249"/>
                  <a:pt x="3330507" y="1032762"/>
                </a:cubicBezTo>
                <a:close/>
                <a:moveTo>
                  <a:pt x="3323046" y="1067682"/>
                </a:moveTo>
                <a:cubicBezTo>
                  <a:pt x="3323046" y="1065146"/>
                  <a:pt x="3325478" y="1065146"/>
                  <a:pt x="3325478" y="1060210"/>
                </a:cubicBezTo>
                <a:cubicBezTo>
                  <a:pt x="3328009" y="1062648"/>
                  <a:pt x="3328009" y="1067682"/>
                  <a:pt x="3328009" y="1067682"/>
                </a:cubicBezTo>
                <a:lnTo>
                  <a:pt x="3323046" y="1067682"/>
                </a:lnTo>
                <a:close/>
                <a:moveTo>
                  <a:pt x="3373045" y="1042715"/>
                </a:moveTo>
                <a:lnTo>
                  <a:pt x="3383139" y="1045250"/>
                </a:lnTo>
                <a:cubicBezTo>
                  <a:pt x="3380663" y="1045250"/>
                  <a:pt x="3380663" y="1047689"/>
                  <a:pt x="3375521" y="1047689"/>
                </a:cubicBezTo>
                <a:cubicBezTo>
                  <a:pt x="3378111" y="1047689"/>
                  <a:pt x="3375521" y="1045191"/>
                  <a:pt x="3373045" y="1042715"/>
                </a:cubicBezTo>
                <a:cubicBezTo>
                  <a:pt x="3374695" y="1042715"/>
                  <a:pt x="3374695" y="1042715"/>
                  <a:pt x="3373045" y="1042715"/>
                </a:cubicBezTo>
                <a:close/>
                <a:moveTo>
                  <a:pt x="3370606" y="1075137"/>
                </a:moveTo>
                <a:cubicBezTo>
                  <a:pt x="3370606" y="1075137"/>
                  <a:pt x="3370606" y="1072579"/>
                  <a:pt x="3373045" y="1072579"/>
                </a:cubicBezTo>
                <a:lnTo>
                  <a:pt x="3373045" y="1075137"/>
                </a:lnTo>
                <a:lnTo>
                  <a:pt x="3370606" y="1075137"/>
                </a:lnTo>
                <a:close/>
                <a:moveTo>
                  <a:pt x="3215435" y="1037746"/>
                </a:moveTo>
                <a:cubicBezTo>
                  <a:pt x="3215435" y="1045250"/>
                  <a:pt x="3207877" y="1052706"/>
                  <a:pt x="3200416" y="1052706"/>
                </a:cubicBezTo>
                <a:cubicBezTo>
                  <a:pt x="3190420" y="1052706"/>
                  <a:pt x="3182975" y="1045250"/>
                  <a:pt x="3182975" y="1037746"/>
                </a:cubicBezTo>
                <a:cubicBezTo>
                  <a:pt x="3182975" y="1027728"/>
                  <a:pt x="3190420" y="1017786"/>
                  <a:pt x="3200416" y="1017786"/>
                </a:cubicBezTo>
                <a:cubicBezTo>
                  <a:pt x="3210369" y="1017786"/>
                  <a:pt x="3215435" y="1030286"/>
                  <a:pt x="3215435" y="1037746"/>
                </a:cubicBezTo>
                <a:close/>
                <a:moveTo>
                  <a:pt x="3270408" y="1042715"/>
                </a:moveTo>
                <a:cubicBezTo>
                  <a:pt x="3270408" y="1050219"/>
                  <a:pt x="3263007" y="1057680"/>
                  <a:pt x="3255443" y="1057680"/>
                </a:cubicBezTo>
                <a:cubicBezTo>
                  <a:pt x="3245485" y="1057680"/>
                  <a:pt x="3240359" y="1050219"/>
                  <a:pt x="3240359" y="1042715"/>
                </a:cubicBezTo>
                <a:cubicBezTo>
                  <a:pt x="3240359" y="1032713"/>
                  <a:pt x="3242797" y="1022760"/>
                  <a:pt x="3255443" y="1022760"/>
                </a:cubicBezTo>
                <a:cubicBezTo>
                  <a:pt x="3265440" y="1022760"/>
                  <a:pt x="3270408" y="1035249"/>
                  <a:pt x="3270408" y="1042715"/>
                </a:cubicBezTo>
                <a:close/>
                <a:moveTo>
                  <a:pt x="3320564" y="1045191"/>
                </a:moveTo>
                <a:cubicBezTo>
                  <a:pt x="3320564" y="1052646"/>
                  <a:pt x="3315482" y="1060150"/>
                  <a:pt x="3305605" y="1060150"/>
                </a:cubicBezTo>
                <a:cubicBezTo>
                  <a:pt x="3297960" y="1060150"/>
                  <a:pt x="3290521" y="1052646"/>
                  <a:pt x="3290521" y="1045191"/>
                </a:cubicBezTo>
                <a:cubicBezTo>
                  <a:pt x="3290521" y="1037687"/>
                  <a:pt x="3297960" y="1030226"/>
                  <a:pt x="3305605" y="1030226"/>
                </a:cubicBezTo>
                <a:cubicBezTo>
                  <a:pt x="3312946" y="1032713"/>
                  <a:pt x="3320564" y="1037687"/>
                  <a:pt x="3320564" y="1045191"/>
                </a:cubicBezTo>
                <a:close/>
                <a:moveTo>
                  <a:pt x="3368054" y="1052706"/>
                </a:moveTo>
                <a:cubicBezTo>
                  <a:pt x="3368054" y="1060210"/>
                  <a:pt x="3360670" y="1067682"/>
                  <a:pt x="3353035" y="1067682"/>
                </a:cubicBezTo>
                <a:cubicBezTo>
                  <a:pt x="3345471" y="1067682"/>
                  <a:pt x="3342995" y="1060210"/>
                  <a:pt x="3342995" y="1052706"/>
                </a:cubicBezTo>
                <a:cubicBezTo>
                  <a:pt x="3342995" y="1045250"/>
                  <a:pt x="3345471" y="1042715"/>
                  <a:pt x="3353035" y="1042715"/>
                </a:cubicBezTo>
                <a:cubicBezTo>
                  <a:pt x="3358015" y="1042715"/>
                  <a:pt x="3368054" y="1045250"/>
                  <a:pt x="3368054" y="1052706"/>
                </a:cubicBezTo>
                <a:close/>
                <a:moveTo>
                  <a:pt x="3410592" y="1067682"/>
                </a:moveTo>
                <a:cubicBezTo>
                  <a:pt x="3410592" y="1070152"/>
                  <a:pt x="3403034" y="1077613"/>
                  <a:pt x="3395573" y="1077613"/>
                </a:cubicBezTo>
                <a:cubicBezTo>
                  <a:pt x="3393097" y="1077613"/>
                  <a:pt x="3385517" y="1070109"/>
                  <a:pt x="3385517" y="1067682"/>
                </a:cubicBezTo>
                <a:cubicBezTo>
                  <a:pt x="3385517" y="1060210"/>
                  <a:pt x="3393097" y="1052706"/>
                  <a:pt x="3395573" y="1052706"/>
                </a:cubicBezTo>
                <a:cubicBezTo>
                  <a:pt x="3403094" y="1052706"/>
                  <a:pt x="3410592" y="1060210"/>
                  <a:pt x="3410592" y="1067682"/>
                </a:cubicBezTo>
                <a:close/>
                <a:moveTo>
                  <a:pt x="2860166" y="1075137"/>
                </a:moveTo>
                <a:cubicBezTo>
                  <a:pt x="2862642" y="1077553"/>
                  <a:pt x="2867572" y="1082522"/>
                  <a:pt x="2870103" y="1085019"/>
                </a:cubicBezTo>
                <a:cubicBezTo>
                  <a:pt x="2865135" y="1085019"/>
                  <a:pt x="2862642" y="1087555"/>
                  <a:pt x="2860166" y="1087555"/>
                </a:cubicBezTo>
                <a:lnTo>
                  <a:pt x="2860166" y="1075137"/>
                </a:lnTo>
                <a:close/>
                <a:moveTo>
                  <a:pt x="3102830" y="1015315"/>
                </a:moveTo>
                <a:lnTo>
                  <a:pt x="3117854" y="1015315"/>
                </a:lnTo>
                <a:cubicBezTo>
                  <a:pt x="3115356" y="1017786"/>
                  <a:pt x="3110388" y="1022819"/>
                  <a:pt x="3110388" y="1030286"/>
                </a:cubicBezTo>
                <a:cubicBezTo>
                  <a:pt x="3110388" y="1025317"/>
                  <a:pt x="3107738" y="1020343"/>
                  <a:pt x="3102830" y="1015315"/>
                </a:cubicBezTo>
                <a:close/>
                <a:moveTo>
                  <a:pt x="3102830" y="1057680"/>
                </a:moveTo>
                <a:cubicBezTo>
                  <a:pt x="3105306" y="1055182"/>
                  <a:pt x="3110388" y="1050219"/>
                  <a:pt x="3110388" y="1042715"/>
                </a:cubicBezTo>
                <a:cubicBezTo>
                  <a:pt x="3110388" y="1050219"/>
                  <a:pt x="3112864" y="1052646"/>
                  <a:pt x="3117854" y="1057680"/>
                </a:cubicBezTo>
                <a:lnTo>
                  <a:pt x="3102830" y="1057680"/>
                </a:lnTo>
                <a:close/>
                <a:moveTo>
                  <a:pt x="3045267" y="1017786"/>
                </a:moveTo>
                <a:lnTo>
                  <a:pt x="3060286" y="1015315"/>
                </a:lnTo>
                <a:cubicBezTo>
                  <a:pt x="3057734" y="1017786"/>
                  <a:pt x="3057734" y="1022819"/>
                  <a:pt x="3052885" y="1030286"/>
                </a:cubicBezTo>
                <a:cubicBezTo>
                  <a:pt x="3052825" y="1027788"/>
                  <a:pt x="3047700" y="1017786"/>
                  <a:pt x="3045267" y="1017786"/>
                </a:cubicBezTo>
                <a:close/>
                <a:moveTo>
                  <a:pt x="3047737" y="1060210"/>
                </a:moveTo>
                <a:cubicBezTo>
                  <a:pt x="3050230" y="1057680"/>
                  <a:pt x="3050230" y="1052706"/>
                  <a:pt x="3055323" y="1045250"/>
                </a:cubicBezTo>
                <a:cubicBezTo>
                  <a:pt x="3055323" y="1052706"/>
                  <a:pt x="3057734" y="1055182"/>
                  <a:pt x="3062762" y="1060210"/>
                </a:cubicBezTo>
                <a:lnTo>
                  <a:pt x="3047737" y="1060210"/>
                </a:lnTo>
                <a:close/>
                <a:moveTo>
                  <a:pt x="2992673" y="1022760"/>
                </a:moveTo>
                <a:lnTo>
                  <a:pt x="3002729" y="1022760"/>
                </a:lnTo>
                <a:cubicBezTo>
                  <a:pt x="3002729" y="1022760"/>
                  <a:pt x="3000247" y="1027728"/>
                  <a:pt x="3000247" y="1032713"/>
                </a:cubicBezTo>
                <a:cubicBezTo>
                  <a:pt x="2997755" y="1027728"/>
                  <a:pt x="2995263" y="1025257"/>
                  <a:pt x="2992673" y="1022760"/>
                </a:cubicBezTo>
                <a:close/>
                <a:moveTo>
                  <a:pt x="2995263" y="1062588"/>
                </a:moveTo>
                <a:cubicBezTo>
                  <a:pt x="2997755" y="1060150"/>
                  <a:pt x="2997755" y="1055122"/>
                  <a:pt x="2997755" y="1055122"/>
                </a:cubicBezTo>
                <a:cubicBezTo>
                  <a:pt x="3000247" y="1055122"/>
                  <a:pt x="3002669" y="1060150"/>
                  <a:pt x="3005161" y="1062588"/>
                </a:cubicBezTo>
                <a:lnTo>
                  <a:pt x="2995263" y="1062588"/>
                </a:lnTo>
                <a:close/>
                <a:moveTo>
                  <a:pt x="2940192" y="1032762"/>
                </a:moveTo>
                <a:lnTo>
                  <a:pt x="2952746" y="1032762"/>
                </a:lnTo>
                <a:cubicBezTo>
                  <a:pt x="2952746" y="1034456"/>
                  <a:pt x="2951894" y="1036943"/>
                  <a:pt x="2950189" y="1040217"/>
                </a:cubicBezTo>
                <a:lnTo>
                  <a:pt x="2940192" y="1032762"/>
                </a:lnTo>
                <a:close/>
                <a:moveTo>
                  <a:pt x="2950189" y="1067682"/>
                </a:moveTo>
                <a:cubicBezTo>
                  <a:pt x="2952746" y="1067682"/>
                  <a:pt x="2952746" y="1065146"/>
                  <a:pt x="2952746" y="1060210"/>
                </a:cubicBezTo>
                <a:cubicBezTo>
                  <a:pt x="2955222" y="1062648"/>
                  <a:pt x="2960147" y="1065146"/>
                  <a:pt x="2960147" y="1067682"/>
                </a:cubicBezTo>
                <a:lnTo>
                  <a:pt x="2950189" y="1067682"/>
                </a:lnTo>
                <a:close/>
                <a:moveTo>
                  <a:pt x="2897671" y="1045191"/>
                </a:moveTo>
                <a:lnTo>
                  <a:pt x="2907727" y="1042655"/>
                </a:lnTo>
                <a:cubicBezTo>
                  <a:pt x="2906109" y="1044344"/>
                  <a:pt x="2905294" y="1046847"/>
                  <a:pt x="2905294" y="1050159"/>
                </a:cubicBezTo>
                <a:cubicBezTo>
                  <a:pt x="2900054" y="1050159"/>
                  <a:pt x="2897671" y="1047689"/>
                  <a:pt x="2897671" y="1045191"/>
                </a:cubicBezTo>
                <a:close/>
                <a:moveTo>
                  <a:pt x="2907667" y="1075137"/>
                </a:moveTo>
                <a:lnTo>
                  <a:pt x="2907667" y="1072639"/>
                </a:lnTo>
                <a:lnTo>
                  <a:pt x="2910149" y="1075175"/>
                </a:lnTo>
                <a:lnTo>
                  <a:pt x="2907667" y="1075175"/>
                </a:lnTo>
                <a:lnTo>
                  <a:pt x="2907667" y="1075137"/>
                </a:lnTo>
                <a:close/>
                <a:moveTo>
                  <a:pt x="3097894" y="1037746"/>
                </a:moveTo>
                <a:cubicBezTo>
                  <a:pt x="3097894" y="1045250"/>
                  <a:pt x="3090276" y="1052706"/>
                  <a:pt x="3080220" y="1052706"/>
                </a:cubicBezTo>
                <a:cubicBezTo>
                  <a:pt x="3072759" y="1052706"/>
                  <a:pt x="3062762" y="1045250"/>
                  <a:pt x="3062762" y="1037746"/>
                </a:cubicBezTo>
                <a:cubicBezTo>
                  <a:pt x="3062762" y="1027728"/>
                  <a:pt x="3072818" y="1017786"/>
                  <a:pt x="3080220" y="1017786"/>
                </a:cubicBezTo>
                <a:cubicBezTo>
                  <a:pt x="3092811" y="1017786"/>
                  <a:pt x="3097894" y="1027788"/>
                  <a:pt x="3097894" y="1037746"/>
                </a:cubicBezTo>
                <a:close/>
                <a:moveTo>
                  <a:pt x="3040293" y="1042715"/>
                </a:moveTo>
                <a:cubicBezTo>
                  <a:pt x="3040293" y="1050219"/>
                  <a:pt x="3030183" y="1057680"/>
                  <a:pt x="3025274" y="1057680"/>
                </a:cubicBezTo>
                <a:cubicBezTo>
                  <a:pt x="3020126" y="1057680"/>
                  <a:pt x="3010190" y="1050219"/>
                  <a:pt x="3010190" y="1042715"/>
                </a:cubicBezTo>
                <a:cubicBezTo>
                  <a:pt x="3010190" y="1032713"/>
                  <a:pt x="3017688" y="1022760"/>
                  <a:pt x="3025274" y="1022760"/>
                </a:cubicBezTo>
                <a:cubicBezTo>
                  <a:pt x="3035211" y="1022760"/>
                  <a:pt x="3040293" y="1035249"/>
                  <a:pt x="3040293" y="1042715"/>
                </a:cubicBezTo>
                <a:close/>
                <a:moveTo>
                  <a:pt x="2987639" y="1045191"/>
                </a:moveTo>
                <a:cubicBezTo>
                  <a:pt x="2987639" y="1052646"/>
                  <a:pt x="2985228" y="1060150"/>
                  <a:pt x="2977762" y="1060150"/>
                </a:cubicBezTo>
                <a:cubicBezTo>
                  <a:pt x="2967706" y="1060150"/>
                  <a:pt x="2962623" y="1052646"/>
                  <a:pt x="2962623" y="1045191"/>
                </a:cubicBezTo>
                <a:cubicBezTo>
                  <a:pt x="2962623" y="1037687"/>
                  <a:pt x="2965176" y="1030226"/>
                  <a:pt x="2977762" y="1030226"/>
                </a:cubicBezTo>
                <a:cubicBezTo>
                  <a:pt x="2985228" y="1032713"/>
                  <a:pt x="2987639" y="1040157"/>
                  <a:pt x="2987639" y="1045191"/>
                </a:cubicBezTo>
                <a:close/>
                <a:moveTo>
                  <a:pt x="2940192" y="1052706"/>
                </a:moveTo>
                <a:cubicBezTo>
                  <a:pt x="2940192" y="1060210"/>
                  <a:pt x="2937716" y="1067682"/>
                  <a:pt x="2930098" y="1067682"/>
                </a:cubicBezTo>
                <a:cubicBezTo>
                  <a:pt x="2922637" y="1067682"/>
                  <a:pt x="2915117" y="1060210"/>
                  <a:pt x="2915117" y="1052706"/>
                </a:cubicBezTo>
                <a:cubicBezTo>
                  <a:pt x="2915117" y="1045250"/>
                  <a:pt x="2922637" y="1042715"/>
                  <a:pt x="2930098" y="1042715"/>
                </a:cubicBezTo>
                <a:cubicBezTo>
                  <a:pt x="2930098" y="1037746"/>
                  <a:pt x="2940192" y="1045250"/>
                  <a:pt x="2940192" y="1052706"/>
                </a:cubicBezTo>
                <a:close/>
                <a:moveTo>
                  <a:pt x="2897671" y="1067682"/>
                </a:moveTo>
                <a:cubicBezTo>
                  <a:pt x="2897671" y="1070152"/>
                  <a:pt x="2890210" y="1077613"/>
                  <a:pt x="2887565" y="1077613"/>
                </a:cubicBezTo>
                <a:cubicBezTo>
                  <a:pt x="2880159" y="1077613"/>
                  <a:pt x="2872535" y="1070109"/>
                  <a:pt x="2872535" y="1067682"/>
                </a:cubicBezTo>
                <a:cubicBezTo>
                  <a:pt x="2872535" y="1060210"/>
                  <a:pt x="2880159" y="1052706"/>
                  <a:pt x="2887565" y="1052706"/>
                </a:cubicBezTo>
                <a:cubicBezTo>
                  <a:pt x="2892708" y="1052706"/>
                  <a:pt x="2897671" y="1062648"/>
                  <a:pt x="2897671" y="1067682"/>
                </a:cubicBezTo>
                <a:close/>
                <a:moveTo>
                  <a:pt x="3140437" y="1052706"/>
                </a:moveTo>
                <a:cubicBezTo>
                  <a:pt x="3132873" y="1052706"/>
                  <a:pt x="3120325" y="1045250"/>
                  <a:pt x="3120325" y="1035308"/>
                </a:cubicBezTo>
                <a:cubicBezTo>
                  <a:pt x="3120325" y="1022879"/>
                  <a:pt x="3132873" y="1015375"/>
                  <a:pt x="3140437" y="1015375"/>
                </a:cubicBezTo>
                <a:cubicBezTo>
                  <a:pt x="3150314" y="1015375"/>
                  <a:pt x="3157954" y="1022879"/>
                  <a:pt x="3157954" y="1035308"/>
                </a:cubicBezTo>
                <a:cubicBezTo>
                  <a:pt x="3157954" y="1045250"/>
                  <a:pt x="3150314" y="1052706"/>
                  <a:pt x="3140437" y="1052706"/>
                </a:cubicBezTo>
                <a:close/>
                <a:moveTo>
                  <a:pt x="2860166" y="1045191"/>
                </a:moveTo>
                <a:lnTo>
                  <a:pt x="2860166" y="1027728"/>
                </a:lnTo>
                <a:cubicBezTo>
                  <a:pt x="2907667" y="1000329"/>
                  <a:pt x="3012725" y="982893"/>
                  <a:pt x="3140437" y="982893"/>
                </a:cubicBezTo>
                <a:cubicBezTo>
                  <a:pt x="3222902" y="982893"/>
                  <a:pt x="3342995" y="985423"/>
                  <a:pt x="3420529" y="1027728"/>
                </a:cubicBezTo>
                <a:lnTo>
                  <a:pt x="3420529" y="1045191"/>
                </a:lnTo>
                <a:cubicBezTo>
                  <a:pt x="3370606" y="1017726"/>
                  <a:pt x="3265440" y="1000329"/>
                  <a:pt x="3140437" y="1000329"/>
                </a:cubicBezTo>
                <a:cubicBezTo>
                  <a:pt x="3050230" y="1000329"/>
                  <a:pt x="2940192" y="1000329"/>
                  <a:pt x="2860166" y="1045191"/>
                </a:cubicBezTo>
                <a:close/>
                <a:moveTo>
                  <a:pt x="2860166" y="1114944"/>
                </a:moveTo>
                <a:lnTo>
                  <a:pt x="2860166" y="1099984"/>
                </a:lnTo>
                <a:cubicBezTo>
                  <a:pt x="2907667" y="1082581"/>
                  <a:pt x="3012725" y="1070109"/>
                  <a:pt x="3140437" y="1067682"/>
                </a:cubicBezTo>
                <a:cubicBezTo>
                  <a:pt x="3225340" y="1070109"/>
                  <a:pt x="3338005" y="1070109"/>
                  <a:pt x="3420529" y="1099984"/>
                </a:cubicBezTo>
                <a:lnTo>
                  <a:pt x="3420529" y="1114944"/>
                </a:lnTo>
                <a:cubicBezTo>
                  <a:pt x="3373045" y="1097546"/>
                  <a:pt x="3265440" y="1085079"/>
                  <a:pt x="3140437" y="1085079"/>
                </a:cubicBezTo>
                <a:cubicBezTo>
                  <a:pt x="3050230" y="1085079"/>
                  <a:pt x="2947604" y="1085079"/>
                  <a:pt x="2860166" y="1114944"/>
                </a:cubicBezTo>
                <a:close/>
                <a:moveTo>
                  <a:pt x="2897671" y="1129870"/>
                </a:moveTo>
                <a:cubicBezTo>
                  <a:pt x="2957649" y="1114911"/>
                  <a:pt x="3047797" y="1107510"/>
                  <a:pt x="3140437" y="1107510"/>
                </a:cubicBezTo>
                <a:cubicBezTo>
                  <a:pt x="3233017" y="1107510"/>
                  <a:pt x="3328009" y="1114944"/>
                  <a:pt x="3385577" y="1129870"/>
                </a:cubicBezTo>
                <a:cubicBezTo>
                  <a:pt x="3325538" y="1144846"/>
                  <a:pt x="3233017" y="1154837"/>
                  <a:pt x="3140437" y="1154837"/>
                </a:cubicBezTo>
                <a:cubicBezTo>
                  <a:pt x="3060286" y="1154837"/>
                  <a:pt x="2975172" y="1149864"/>
                  <a:pt x="2897671" y="1129870"/>
                </a:cubicBezTo>
                <a:close/>
                <a:moveTo>
                  <a:pt x="2930098" y="950531"/>
                </a:moveTo>
                <a:cubicBezTo>
                  <a:pt x="2940192" y="960522"/>
                  <a:pt x="2957601" y="967966"/>
                  <a:pt x="2967706" y="972951"/>
                </a:cubicBezTo>
                <a:cubicBezTo>
                  <a:pt x="2940138" y="975422"/>
                  <a:pt x="2920199" y="980395"/>
                  <a:pt x="2897622" y="987921"/>
                </a:cubicBezTo>
                <a:cubicBezTo>
                  <a:pt x="2880040" y="985423"/>
                  <a:pt x="2865015" y="977957"/>
                  <a:pt x="2850110" y="965490"/>
                </a:cubicBezTo>
                <a:cubicBezTo>
                  <a:pt x="2875191" y="955488"/>
                  <a:pt x="2900054" y="950531"/>
                  <a:pt x="2930098" y="950531"/>
                </a:cubicBezTo>
                <a:close/>
                <a:moveTo>
                  <a:pt x="3733467" y="2936337"/>
                </a:moveTo>
                <a:cubicBezTo>
                  <a:pt x="3693361" y="2894033"/>
                  <a:pt x="3680813" y="2866633"/>
                  <a:pt x="3640827" y="2819246"/>
                </a:cubicBezTo>
                <a:cubicBezTo>
                  <a:pt x="3660880" y="2869050"/>
                  <a:pt x="3690923" y="2906445"/>
                  <a:pt x="3733467" y="2936337"/>
                </a:cubicBezTo>
                <a:close/>
                <a:moveTo>
                  <a:pt x="4126968" y="3098404"/>
                </a:moveTo>
                <a:cubicBezTo>
                  <a:pt x="4146788" y="3060503"/>
                  <a:pt x="4149769" y="3012780"/>
                  <a:pt x="4126252" y="2958768"/>
                </a:cubicBezTo>
                <a:cubicBezTo>
                  <a:pt x="4116587" y="2967380"/>
                  <a:pt x="4106650" y="2974667"/>
                  <a:pt x="4096593" y="2980808"/>
                </a:cubicBezTo>
                <a:lnTo>
                  <a:pt x="4126968" y="2980808"/>
                </a:lnTo>
                <a:lnTo>
                  <a:pt x="4126968" y="3098404"/>
                </a:lnTo>
                <a:close/>
                <a:moveTo>
                  <a:pt x="3875145" y="2980808"/>
                </a:moveTo>
                <a:cubicBezTo>
                  <a:pt x="3689816" y="2903035"/>
                  <a:pt x="3615084" y="2726275"/>
                  <a:pt x="3583204" y="2482889"/>
                </a:cubicBezTo>
                <a:cubicBezTo>
                  <a:pt x="3575820" y="2527746"/>
                  <a:pt x="3583204" y="2619941"/>
                  <a:pt x="3593261" y="2677232"/>
                </a:cubicBezTo>
                <a:cubicBezTo>
                  <a:pt x="3568354" y="2617465"/>
                  <a:pt x="3568354" y="2547647"/>
                  <a:pt x="3563211" y="2482889"/>
                </a:cubicBezTo>
                <a:cubicBezTo>
                  <a:pt x="3534335" y="2670151"/>
                  <a:pt x="3575157" y="2843545"/>
                  <a:pt x="3705796" y="2980808"/>
                </a:cubicBezTo>
                <a:lnTo>
                  <a:pt x="3875145" y="2980808"/>
                </a:lnTo>
                <a:close/>
                <a:moveTo>
                  <a:pt x="5382395" y="2296094"/>
                </a:moveTo>
                <a:lnTo>
                  <a:pt x="5399836" y="2296094"/>
                </a:lnTo>
                <a:cubicBezTo>
                  <a:pt x="5399836" y="2303533"/>
                  <a:pt x="5399836" y="2306031"/>
                  <a:pt x="5397420" y="2313497"/>
                </a:cubicBezTo>
                <a:cubicBezTo>
                  <a:pt x="5444915" y="2278637"/>
                  <a:pt x="5557586" y="2193849"/>
                  <a:pt x="5602546" y="2146560"/>
                </a:cubicBezTo>
                <a:cubicBezTo>
                  <a:pt x="5527504" y="2186383"/>
                  <a:pt x="5444915" y="2241241"/>
                  <a:pt x="5382395" y="2296094"/>
                </a:cubicBezTo>
                <a:close/>
                <a:moveTo>
                  <a:pt x="5697624" y="1929808"/>
                </a:moveTo>
                <a:cubicBezTo>
                  <a:pt x="5785263" y="1865023"/>
                  <a:pt x="5927907" y="1717970"/>
                  <a:pt x="6020488" y="1663117"/>
                </a:cubicBezTo>
                <a:cubicBezTo>
                  <a:pt x="6043022" y="1865023"/>
                  <a:pt x="5875292" y="2044374"/>
                  <a:pt x="5817842" y="2109158"/>
                </a:cubicBezTo>
                <a:cubicBezTo>
                  <a:pt x="5922912" y="2024430"/>
                  <a:pt x="6100579" y="1817625"/>
                  <a:pt x="6040578" y="1615838"/>
                </a:cubicBezTo>
                <a:cubicBezTo>
                  <a:pt x="5917808" y="1673119"/>
                  <a:pt x="5792756" y="1837559"/>
                  <a:pt x="5697624" y="1929808"/>
                </a:cubicBezTo>
                <a:close/>
                <a:moveTo>
                  <a:pt x="5162103" y="2338399"/>
                </a:moveTo>
                <a:cubicBezTo>
                  <a:pt x="5214795" y="2318504"/>
                  <a:pt x="5292291" y="2296094"/>
                  <a:pt x="5349853" y="2296094"/>
                </a:cubicBezTo>
                <a:cubicBezTo>
                  <a:pt x="5374929" y="2273663"/>
                  <a:pt x="5650058" y="2069292"/>
                  <a:pt x="5790259" y="1989569"/>
                </a:cubicBezTo>
                <a:cubicBezTo>
                  <a:pt x="5680085" y="2121652"/>
                  <a:pt x="5447359" y="2296094"/>
                  <a:pt x="5389840" y="2340891"/>
                </a:cubicBezTo>
                <a:cubicBezTo>
                  <a:pt x="5387407" y="2358338"/>
                  <a:pt x="5387407" y="2383256"/>
                  <a:pt x="5367311" y="2413131"/>
                </a:cubicBezTo>
                <a:cubicBezTo>
                  <a:pt x="5507360" y="2325964"/>
                  <a:pt x="5755182" y="2201293"/>
                  <a:pt x="5925355" y="2039405"/>
                </a:cubicBezTo>
                <a:cubicBezTo>
                  <a:pt x="6047855" y="1922347"/>
                  <a:pt x="6125502" y="1740401"/>
                  <a:pt x="6050461" y="1568516"/>
                </a:cubicBezTo>
                <a:cubicBezTo>
                  <a:pt x="5705171" y="1862487"/>
                  <a:pt x="5469947" y="2124128"/>
                  <a:pt x="5162103" y="2338399"/>
                </a:cubicBezTo>
                <a:close/>
                <a:moveTo>
                  <a:pt x="5655216" y="2428096"/>
                </a:moveTo>
                <a:cubicBezTo>
                  <a:pt x="5555088" y="2475445"/>
                  <a:pt x="5384817" y="2570051"/>
                  <a:pt x="5354827" y="2580107"/>
                </a:cubicBezTo>
                <a:cubicBezTo>
                  <a:pt x="5372344" y="2580107"/>
                  <a:pt x="5377410" y="2580107"/>
                  <a:pt x="5399836" y="2590103"/>
                </a:cubicBezTo>
                <a:cubicBezTo>
                  <a:pt x="5402334" y="2587573"/>
                  <a:pt x="5582618" y="2490356"/>
                  <a:pt x="5655216" y="2428096"/>
                </a:cubicBezTo>
                <a:close/>
                <a:moveTo>
                  <a:pt x="5740141" y="2263607"/>
                </a:moveTo>
                <a:cubicBezTo>
                  <a:pt x="5807743" y="2226276"/>
                  <a:pt x="5995456" y="2161519"/>
                  <a:pt x="6097973" y="2151523"/>
                </a:cubicBezTo>
                <a:cubicBezTo>
                  <a:pt x="6055565" y="2333430"/>
                  <a:pt x="5932849" y="2395668"/>
                  <a:pt x="5830168" y="2467979"/>
                </a:cubicBezTo>
                <a:cubicBezTo>
                  <a:pt x="5950496" y="2405681"/>
                  <a:pt x="6135602" y="2266143"/>
                  <a:pt x="6133104" y="2116684"/>
                </a:cubicBezTo>
                <a:cubicBezTo>
                  <a:pt x="6000397" y="2129097"/>
                  <a:pt x="5845264" y="2186383"/>
                  <a:pt x="5740141" y="2263607"/>
                </a:cubicBezTo>
                <a:close/>
                <a:moveTo>
                  <a:pt x="5710113" y="2238743"/>
                </a:moveTo>
                <a:cubicBezTo>
                  <a:pt x="5630130" y="2288574"/>
                  <a:pt x="5472445" y="2380758"/>
                  <a:pt x="5359910" y="2460518"/>
                </a:cubicBezTo>
                <a:cubicBezTo>
                  <a:pt x="5334834" y="2510289"/>
                  <a:pt x="5324778" y="2500352"/>
                  <a:pt x="5264739" y="2580107"/>
                </a:cubicBezTo>
                <a:cubicBezTo>
                  <a:pt x="5309748" y="2572608"/>
                  <a:pt x="5312284" y="2577576"/>
                  <a:pt x="5332336" y="2577576"/>
                </a:cubicBezTo>
                <a:cubicBezTo>
                  <a:pt x="5394873" y="2545209"/>
                  <a:pt x="5692683" y="2375735"/>
                  <a:pt x="5850368" y="2318460"/>
                </a:cubicBezTo>
                <a:cubicBezTo>
                  <a:pt x="5717715" y="2433026"/>
                  <a:pt x="5474943" y="2572608"/>
                  <a:pt x="5414866" y="2597569"/>
                </a:cubicBezTo>
                <a:cubicBezTo>
                  <a:pt x="5447413" y="2617465"/>
                  <a:pt x="5465006" y="2632430"/>
                  <a:pt x="5482490" y="2644864"/>
                </a:cubicBezTo>
                <a:cubicBezTo>
                  <a:pt x="5575016" y="2614967"/>
                  <a:pt x="5812739" y="2525270"/>
                  <a:pt x="5897826" y="2463016"/>
                </a:cubicBezTo>
                <a:cubicBezTo>
                  <a:pt x="6017936" y="2375795"/>
                  <a:pt x="6178064" y="2266143"/>
                  <a:pt x="6165521" y="2089285"/>
                </a:cubicBezTo>
                <a:cubicBezTo>
                  <a:pt x="6007999" y="2076796"/>
                  <a:pt x="5840268" y="2154020"/>
                  <a:pt x="5710113" y="2238743"/>
                </a:cubicBezTo>
                <a:close/>
                <a:moveTo>
                  <a:pt x="5277266" y="2039286"/>
                </a:moveTo>
                <a:lnTo>
                  <a:pt x="5277266" y="2076736"/>
                </a:lnTo>
                <a:cubicBezTo>
                  <a:pt x="5347421" y="2001950"/>
                  <a:pt x="5459902" y="1859990"/>
                  <a:pt x="5512518" y="1767806"/>
                </a:cubicBezTo>
                <a:cubicBezTo>
                  <a:pt x="5447413" y="1852523"/>
                  <a:pt x="5362446" y="1974610"/>
                  <a:pt x="5277266" y="2039286"/>
                </a:cubicBezTo>
                <a:close/>
                <a:moveTo>
                  <a:pt x="5587614" y="1453842"/>
                </a:moveTo>
                <a:cubicBezTo>
                  <a:pt x="5662601" y="1359155"/>
                  <a:pt x="5765227" y="1207144"/>
                  <a:pt x="5800250" y="1142348"/>
                </a:cubicBezTo>
                <a:cubicBezTo>
                  <a:pt x="5902821" y="1291883"/>
                  <a:pt x="5745299" y="1585860"/>
                  <a:pt x="5682583" y="1730410"/>
                </a:cubicBezTo>
                <a:cubicBezTo>
                  <a:pt x="5777770" y="1595845"/>
                  <a:pt x="5957989" y="1239566"/>
                  <a:pt x="5792811" y="1092540"/>
                </a:cubicBezTo>
                <a:cubicBezTo>
                  <a:pt x="5727814" y="1217135"/>
                  <a:pt x="5660158" y="1339221"/>
                  <a:pt x="5587614" y="1453842"/>
                </a:cubicBezTo>
                <a:close/>
                <a:moveTo>
                  <a:pt x="5237221" y="1902294"/>
                </a:moveTo>
                <a:cubicBezTo>
                  <a:pt x="5247277" y="1932186"/>
                  <a:pt x="5269708" y="1977048"/>
                  <a:pt x="5272358" y="2014439"/>
                </a:cubicBezTo>
                <a:cubicBezTo>
                  <a:pt x="5392430" y="1897326"/>
                  <a:pt x="5532500" y="1673119"/>
                  <a:pt x="5677696" y="1518621"/>
                </a:cubicBezTo>
                <a:cubicBezTo>
                  <a:pt x="5590057" y="1727879"/>
                  <a:pt x="5384817" y="2011941"/>
                  <a:pt x="5274828" y="2106628"/>
                </a:cubicBezTo>
                <a:cubicBezTo>
                  <a:pt x="5264799" y="2153961"/>
                  <a:pt x="5239718" y="2233721"/>
                  <a:pt x="5199770" y="2278518"/>
                </a:cubicBezTo>
                <a:cubicBezTo>
                  <a:pt x="5467504" y="2074206"/>
                  <a:pt x="5775272" y="1700475"/>
                  <a:pt x="5852757" y="1456372"/>
                </a:cubicBezTo>
                <a:cubicBezTo>
                  <a:pt x="5927907" y="1219573"/>
                  <a:pt x="5867853" y="1097546"/>
                  <a:pt x="5785263" y="1042715"/>
                </a:cubicBezTo>
                <a:cubicBezTo>
                  <a:pt x="5640067" y="1331750"/>
                  <a:pt x="5450019" y="1643183"/>
                  <a:pt x="5237221" y="1902294"/>
                </a:cubicBezTo>
                <a:close/>
                <a:moveTo>
                  <a:pt x="4924467" y="2363301"/>
                </a:moveTo>
                <a:cubicBezTo>
                  <a:pt x="4924467" y="2373297"/>
                  <a:pt x="4924467" y="2385732"/>
                  <a:pt x="4921937" y="2393252"/>
                </a:cubicBezTo>
                <a:cubicBezTo>
                  <a:pt x="4947013" y="2368274"/>
                  <a:pt x="4981971" y="2315968"/>
                  <a:pt x="4996995" y="2293537"/>
                </a:cubicBezTo>
                <a:cubicBezTo>
                  <a:pt x="4971974" y="2313497"/>
                  <a:pt x="4951981" y="2343367"/>
                  <a:pt x="4924467" y="2363301"/>
                </a:cubicBezTo>
                <a:close/>
                <a:moveTo>
                  <a:pt x="5092171" y="2109158"/>
                </a:moveTo>
                <a:cubicBezTo>
                  <a:pt x="5129621" y="2084257"/>
                  <a:pt x="5177127" y="2034432"/>
                  <a:pt x="5184686" y="2021943"/>
                </a:cubicBezTo>
                <a:cubicBezTo>
                  <a:pt x="5207117" y="2116684"/>
                  <a:pt x="5112120" y="2301063"/>
                  <a:pt x="5039533" y="2370821"/>
                </a:cubicBezTo>
                <a:cubicBezTo>
                  <a:pt x="5197066" y="2238743"/>
                  <a:pt x="5244746" y="2064367"/>
                  <a:pt x="5194644" y="1949741"/>
                </a:cubicBezTo>
                <a:cubicBezTo>
                  <a:pt x="5167245" y="2007032"/>
                  <a:pt x="5134589" y="2059338"/>
                  <a:pt x="5092171" y="2109158"/>
                </a:cubicBezTo>
                <a:close/>
                <a:moveTo>
                  <a:pt x="4919499" y="2246210"/>
                </a:moveTo>
                <a:cubicBezTo>
                  <a:pt x="4926900" y="2288574"/>
                  <a:pt x="4929398" y="2313497"/>
                  <a:pt x="4926900" y="2345903"/>
                </a:cubicBezTo>
                <a:cubicBezTo>
                  <a:pt x="4944515" y="2330938"/>
                  <a:pt x="5014517" y="2246210"/>
                  <a:pt x="5079698" y="2183950"/>
                </a:cubicBezTo>
                <a:cubicBezTo>
                  <a:pt x="5044567" y="2278577"/>
                  <a:pt x="4959545" y="2380758"/>
                  <a:pt x="4919499" y="2418099"/>
                </a:cubicBezTo>
                <a:cubicBezTo>
                  <a:pt x="4916964" y="2453019"/>
                  <a:pt x="4899387" y="2492886"/>
                  <a:pt x="4884324" y="2532720"/>
                </a:cubicBezTo>
                <a:cubicBezTo>
                  <a:pt x="4944515" y="2477926"/>
                  <a:pt x="5072058" y="2375735"/>
                  <a:pt x="5124653" y="2323374"/>
                </a:cubicBezTo>
                <a:cubicBezTo>
                  <a:pt x="5227343" y="2213842"/>
                  <a:pt x="5277266" y="2041892"/>
                  <a:pt x="5194644" y="1892352"/>
                </a:cubicBezTo>
                <a:cubicBezTo>
                  <a:pt x="5144700" y="2024489"/>
                  <a:pt x="5027044" y="2156496"/>
                  <a:pt x="4919499" y="2246210"/>
                </a:cubicBezTo>
                <a:close/>
                <a:moveTo>
                  <a:pt x="4611671" y="3275165"/>
                </a:moveTo>
                <a:lnTo>
                  <a:pt x="4619235" y="3265212"/>
                </a:lnTo>
                <a:cubicBezTo>
                  <a:pt x="4619235" y="3265212"/>
                  <a:pt x="4661653" y="3295098"/>
                  <a:pt x="4671770" y="3300126"/>
                </a:cubicBezTo>
                <a:cubicBezTo>
                  <a:pt x="4651777" y="3300186"/>
                  <a:pt x="4629172" y="3282729"/>
                  <a:pt x="4611671" y="3275165"/>
                </a:cubicBezTo>
                <a:close/>
                <a:moveTo>
                  <a:pt x="4619235" y="3250301"/>
                </a:moveTo>
                <a:lnTo>
                  <a:pt x="4601620" y="3257762"/>
                </a:lnTo>
                <a:lnTo>
                  <a:pt x="4601620" y="3277755"/>
                </a:lnTo>
                <a:cubicBezTo>
                  <a:pt x="4601620" y="3277755"/>
                  <a:pt x="4679274" y="3332548"/>
                  <a:pt x="4756884" y="3352541"/>
                </a:cubicBezTo>
                <a:lnTo>
                  <a:pt x="4619235" y="3250301"/>
                </a:lnTo>
                <a:close/>
                <a:moveTo>
                  <a:pt x="4646689" y="3108227"/>
                </a:moveTo>
                <a:lnTo>
                  <a:pt x="4646689" y="3098350"/>
                </a:lnTo>
                <a:cubicBezTo>
                  <a:pt x="4646689" y="3098350"/>
                  <a:pt x="4701819" y="3090884"/>
                  <a:pt x="4714248" y="3090884"/>
                </a:cubicBezTo>
                <a:lnTo>
                  <a:pt x="4646689" y="3108227"/>
                </a:lnTo>
                <a:close/>
                <a:moveTo>
                  <a:pt x="4639228" y="3088408"/>
                </a:moveTo>
                <a:lnTo>
                  <a:pt x="4626696" y="3105811"/>
                </a:lnTo>
                <a:lnTo>
                  <a:pt x="4641780" y="3120776"/>
                </a:lnTo>
                <a:cubicBezTo>
                  <a:pt x="4681826" y="3120776"/>
                  <a:pt x="4729332" y="3095852"/>
                  <a:pt x="4809364" y="3078411"/>
                </a:cubicBezTo>
                <a:cubicBezTo>
                  <a:pt x="4769378" y="3070945"/>
                  <a:pt x="4639228" y="3088408"/>
                  <a:pt x="4639228" y="3088408"/>
                </a:cubicBezTo>
                <a:close/>
                <a:moveTo>
                  <a:pt x="4616645" y="2904029"/>
                </a:moveTo>
                <a:lnTo>
                  <a:pt x="4619175" y="2914026"/>
                </a:lnTo>
                <a:cubicBezTo>
                  <a:pt x="4619175" y="2914026"/>
                  <a:pt x="4671710" y="2876570"/>
                  <a:pt x="4679274" y="2866693"/>
                </a:cubicBezTo>
                <a:cubicBezTo>
                  <a:pt x="4659221" y="2881604"/>
                  <a:pt x="4636752" y="2891481"/>
                  <a:pt x="4616645" y="2904029"/>
                </a:cubicBezTo>
                <a:close/>
                <a:moveTo>
                  <a:pt x="4604096" y="2896563"/>
                </a:moveTo>
                <a:lnTo>
                  <a:pt x="4604096" y="2918934"/>
                </a:lnTo>
                <a:lnTo>
                  <a:pt x="4621771" y="2926460"/>
                </a:lnTo>
                <a:cubicBezTo>
                  <a:pt x="4651777" y="2911474"/>
                  <a:pt x="4699267" y="2866693"/>
                  <a:pt x="4759322" y="2824215"/>
                </a:cubicBezTo>
                <a:cubicBezTo>
                  <a:pt x="4706727" y="2839239"/>
                  <a:pt x="4649121" y="2864141"/>
                  <a:pt x="4604096" y="2896563"/>
                </a:cubicBezTo>
                <a:close/>
                <a:moveTo>
                  <a:pt x="4296420" y="3439713"/>
                </a:moveTo>
                <a:lnTo>
                  <a:pt x="4311450" y="3439713"/>
                </a:lnTo>
                <a:lnTo>
                  <a:pt x="4311450" y="3484510"/>
                </a:lnTo>
                <a:cubicBezTo>
                  <a:pt x="4306325" y="3472130"/>
                  <a:pt x="4301410" y="3454613"/>
                  <a:pt x="4296420" y="3439713"/>
                </a:cubicBezTo>
                <a:close/>
                <a:moveTo>
                  <a:pt x="4318911" y="3434740"/>
                </a:moveTo>
                <a:lnTo>
                  <a:pt x="4301410" y="3424803"/>
                </a:lnTo>
                <a:lnTo>
                  <a:pt x="4286332" y="3439713"/>
                </a:lnTo>
                <a:cubicBezTo>
                  <a:pt x="4286332" y="3439713"/>
                  <a:pt x="4296388" y="3502027"/>
                  <a:pt x="4318911" y="3551830"/>
                </a:cubicBezTo>
                <a:cubicBezTo>
                  <a:pt x="4321403" y="3509526"/>
                  <a:pt x="4321403" y="3472130"/>
                  <a:pt x="4318911" y="3434740"/>
                </a:cubicBezTo>
                <a:close/>
                <a:moveTo>
                  <a:pt x="4519091" y="2692191"/>
                </a:moveTo>
                <a:lnTo>
                  <a:pt x="4526557" y="2704664"/>
                </a:lnTo>
                <a:cubicBezTo>
                  <a:pt x="4526557" y="2704664"/>
                  <a:pt x="4614153" y="2600008"/>
                  <a:pt x="4621771" y="2590103"/>
                </a:cubicBezTo>
                <a:cubicBezTo>
                  <a:pt x="4581665" y="2614907"/>
                  <a:pt x="4554114" y="2657331"/>
                  <a:pt x="4519091" y="2692191"/>
                </a:cubicBezTo>
                <a:close/>
                <a:moveTo>
                  <a:pt x="4706727" y="2487879"/>
                </a:moveTo>
                <a:lnTo>
                  <a:pt x="4509094" y="2682255"/>
                </a:lnTo>
                <a:lnTo>
                  <a:pt x="4509094" y="2709654"/>
                </a:lnTo>
                <a:lnTo>
                  <a:pt x="4531623" y="2717098"/>
                </a:lnTo>
                <a:cubicBezTo>
                  <a:pt x="4531623" y="2717098"/>
                  <a:pt x="4666796" y="2557676"/>
                  <a:pt x="4706727" y="2487879"/>
                </a:cubicBezTo>
                <a:close/>
                <a:moveTo>
                  <a:pt x="4474082" y="3377410"/>
                </a:moveTo>
                <a:lnTo>
                  <a:pt x="4484019" y="3374913"/>
                </a:lnTo>
                <a:cubicBezTo>
                  <a:pt x="4484019" y="3374913"/>
                  <a:pt x="4499044" y="3404848"/>
                  <a:pt x="4501634" y="3417223"/>
                </a:cubicBezTo>
                <a:cubicBezTo>
                  <a:pt x="4494075" y="3402372"/>
                  <a:pt x="4484019" y="3389883"/>
                  <a:pt x="4474082" y="3377410"/>
                </a:cubicBezTo>
                <a:close/>
                <a:moveTo>
                  <a:pt x="4491577" y="3364916"/>
                </a:moveTo>
                <a:lnTo>
                  <a:pt x="4468994" y="3362429"/>
                </a:lnTo>
                <a:lnTo>
                  <a:pt x="4461588" y="3379946"/>
                </a:lnTo>
                <a:cubicBezTo>
                  <a:pt x="4461588" y="3379946"/>
                  <a:pt x="4483959" y="3429717"/>
                  <a:pt x="4541582" y="3484510"/>
                </a:cubicBezTo>
                <a:cubicBezTo>
                  <a:pt x="4529033" y="3444736"/>
                  <a:pt x="4514188" y="3402372"/>
                  <a:pt x="4491577" y="3364916"/>
                </a:cubicBezTo>
                <a:close/>
                <a:moveTo>
                  <a:pt x="4321403" y="3624092"/>
                </a:moveTo>
                <a:cubicBezTo>
                  <a:pt x="4286369" y="3591664"/>
                  <a:pt x="4241355" y="3609122"/>
                  <a:pt x="4236441" y="3564265"/>
                </a:cubicBezTo>
                <a:cubicBezTo>
                  <a:pt x="4233857" y="3644025"/>
                  <a:pt x="4288922" y="3614096"/>
                  <a:pt x="4321403" y="3651486"/>
                </a:cubicBezTo>
                <a:cubicBezTo>
                  <a:pt x="4348901" y="3614096"/>
                  <a:pt x="4414081" y="3629055"/>
                  <a:pt x="4399057" y="3551798"/>
                </a:cubicBezTo>
                <a:cubicBezTo>
                  <a:pt x="4403971" y="3609122"/>
                  <a:pt x="4348901" y="3594157"/>
                  <a:pt x="4321403" y="3624092"/>
                </a:cubicBezTo>
                <a:close/>
                <a:moveTo>
                  <a:pt x="4579189" y="3551798"/>
                </a:moveTo>
                <a:cubicBezTo>
                  <a:pt x="4526557" y="3541834"/>
                  <a:pt x="4486669" y="3584220"/>
                  <a:pt x="4459058" y="3544332"/>
                </a:cubicBezTo>
                <a:cubicBezTo>
                  <a:pt x="4498984" y="3611560"/>
                  <a:pt x="4539084" y="3554269"/>
                  <a:pt x="4594214" y="3574202"/>
                </a:cubicBezTo>
                <a:cubicBezTo>
                  <a:pt x="4601620" y="3521901"/>
                  <a:pt x="4669277" y="3506941"/>
                  <a:pt x="4616699" y="3442200"/>
                </a:cubicBezTo>
                <a:cubicBezTo>
                  <a:pt x="4649121" y="3492031"/>
                  <a:pt x="4594214" y="3511964"/>
                  <a:pt x="4579189" y="3551798"/>
                </a:cubicBezTo>
                <a:close/>
                <a:moveTo>
                  <a:pt x="4826767" y="3377410"/>
                </a:moveTo>
                <a:cubicBezTo>
                  <a:pt x="4774287" y="3399836"/>
                  <a:pt x="4731808" y="3437177"/>
                  <a:pt x="4679274" y="3409773"/>
                </a:cubicBezTo>
                <a:cubicBezTo>
                  <a:pt x="4739329" y="3462193"/>
                  <a:pt x="4791787" y="3402372"/>
                  <a:pt x="4849350" y="3387353"/>
                </a:cubicBezTo>
                <a:cubicBezTo>
                  <a:pt x="4826767" y="3300240"/>
                  <a:pt x="4859460" y="3277755"/>
                  <a:pt x="4764290" y="3247863"/>
                </a:cubicBezTo>
                <a:cubicBezTo>
                  <a:pt x="4826767" y="3272787"/>
                  <a:pt x="4811900" y="3322611"/>
                  <a:pt x="4826767" y="3377410"/>
                </a:cubicBezTo>
                <a:close/>
                <a:moveTo>
                  <a:pt x="4891948" y="3055926"/>
                </a:moveTo>
                <a:cubicBezTo>
                  <a:pt x="4876918" y="3093376"/>
                  <a:pt x="4856816" y="3143207"/>
                  <a:pt x="4811954" y="3170601"/>
                </a:cubicBezTo>
                <a:cubicBezTo>
                  <a:pt x="4871987" y="3158166"/>
                  <a:pt x="4904480" y="3108287"/>
                  <a:pt x="4924467" y="3055926"/>
                </a:cubicBezTo>
                <a:cubicBezTo>
                  <a:pt x="4894424" y="3021066"/>
                  <a:pt x="4844441" y="2971295"/>
                  <a:pt x="4761738" y="2991190"/>
                </a:cubicBezTo>
                <a:cubicBezTo>
                  <a:pt x="4811900" y="2996159"/>
                  <a:pt x="4856816" y="3018590"/>
                  <a:pt x="4891948" y="3055926"/>
                </a:cubicBezTo>
                <a:close/>
                <a:moveTo>
                  <a:pt x="4869343" y="2762015"/>
                </a:moveTo>
                <a:cubicBezTo>
                  <a:pt x="4871993" y="2809288"/>
                  <a:pt x="4839294" y="2866633"/>
                  <a:pt x="4801903" y="2906500"/>
                </a:cubicBezTo>
                <a:cubicBezTo>
                  <a:pt x="4856816" y="2876570"/>
                  <a:pt x="4904480" y="2794323"/>
                  <a:pt x="4896910" y="2749526"/>
                </a:cubicBezTo>
                <a:cubicBezTo>
                  <a:pt x="4856816" y="2724559"/>
                  <a:pt x="4784403" y="2714622"/>
                  <a:pt x="4709317" y="2749526"/>
                </a:cubicBezTo>
                <a:cubicBezTo>
                  <a:pt x="4759322" y="2734556"/>
                  <a:pt x="4826767" y="2732118"/>
                  <a:pt x="4869343" y="2762015"/>
                </a:cubicBezTo>
                <a:close/>
                <a:moveTo>
                  <a:pt x="4706727" y="2420652"/>
                </a:moveTo>
                <a:cubicBezTo>
                  <a:pt x="4754353" y="2390705"/>
                  <a:pt x="4799422" y="2363301"/>
                  <a:pt x="4831849" y="2325910"/>
                </a:cubicBezTo>
                <a:cubicBezTo>
                  <a:pt x="4849350" y="2430588"/>
                  <a:pt x="4769318" y="2585081"/>
                  <a:pt x="4744357" y="2607468"/>
                </a:cubicBezTo>
                <a:cubicBezTo>
                  <a:pt x="4836872" y="2527686"/>
                  <a:pt x="4881891" y="2395668"/>
                  <a:pt x="4854378" y="2268581"/>
                </a:cubicBezTo>
                <a:cubicBezTo>
                  <a:pt x="4809364" y="2320942"/>
                  <a:pt x="4756824" y="2368274"/>
                  <a:pt x="4706727" y="2420652"/>
                </a:cubicBezTo>
                <a:close/>
                <a:moveTo>
                  <a:pt x="4826767" y="3193032"/>
                </a:moveTo>
                <a:cubicBezTo>
                  <a:pt x="4907027" y="3183035"/>
                  <a:pt x="4929398" y="3098350"/>
                  <a:pt x="4951981" y="3053488"/>
                </a:cubicBezTo>
                <a:cubicBezTo>
                  <a:pt x="4929398" y="3031122"/>
                  <a:pt x="4874431" y="2953795"/>
                  <a:pt x="4794339" y="2973674"/>
                </a:cubicBezTo>
                <a:cubicBezTo>
                  <a:pt x="4744357" y="2981140"/>
                  <a:pt x="4691643" y="2993628"/>
                  <a:pt x="4644196" y="3011069"/>
                </a:cubicBezTo>
                <a:cubicBezTo>
                  <a:pt x="4636752" y="3003625"/>
                  <a:pt x="4636752" y="3001187"/>
                  <a:pt x="4636752" y="2993667"/>
                </a:cubicBezTo>
                <a:cubicBezTo>
                  <a:pt x="4811954" y="2956271"/>
                  <a:pt x="4934464" y="2881604"/>
                  <a:pt x="4934464" y="2737048"/>
                </a:cubicBezTo>
                <a:cubicBezTo>
                  <a:pt x="4804336" y="2644864"/>
                  <a:pt x="4669217" y="2727052"/>
                  <a:pt x="4576697" y="2839239"/>
                </a:cubicBezTo>
                <a:lnTo>
                  <a:pt x="4566641" y="2829243"/>
                </a:lnTo>
                <a:cubicBezTo>
                  <a:pt x="4636752" y="2719591"/>
                  <a:pt x="4736679" y="2672258"/>
                  <a:pt x="4814392" y="2582545"/>
                </a:cubicBezTo>
                <a:cubicBezTo>
                  <a:pt x="4889450" y="2502790"/>
                  <a:pt x="4914585" y="2338345"/>
                  <a:pt x="4869343" y="2206316"/>
                </a:cubicBezTo>
                <a:cubicBezTo>
                  <a:pt x="4714248" y="2403134"/>
                  <a:pt x="4451537" y="2587573"/>
                  <a:pt x="4381561" y="2752018"/>
                </a:cubicBezTo>
                <a:cubicBezTo>
                  <a:pt x="4313943" y="2916464"/>
                  <a:pt x="4483959" y="2948832"/>
                  <a:pt x="4516539" y="3065922"/>
                </a:cubicBezTo>
                <a:cubicBezTo>
                  <a:pt x="4554114" y="3198000"/>
                  <a:pt x="4468994" y="3292666"/>
                  <a:pt x="4311450" y="3347519"/>
                </a:cubicBezTo>
                <a:cubicBezTo>
                  <a:pt x="4251586" y="3366089"/>
                  <a:pt x="4184960" y="3364259"/>
                  <a:pt x="4126909" y="3343327"/>
                </a:cubicBezTo>
                <a:lnTo>
                  <a:pt x="4126909" y="3407943"/>
                </a:lnTo>
                <a:lnTo>
                  <a:pt x="4138719" y="3419769"/>
                </a:lnTo>
                <a:lnTo>
                  <a:pt x="4126909" y="3455607"/>
                </a:lnTo>
                <a:lnTo>
                  <a:pt x="4126909" y="3609393"/>
                </a:lnTo>
                <a:cubicBezTo>
                  <a:pt x="4151327" y="3606743"/>
                  <a:pt x="4173758" y="3600787"/>
                  <a:pt x="4183814" y="3569353"/>
                </a:cubicBezTo>
                <a:cubicBezTo>
                  <a:pt x="4175083" y="3615632"/>
                  <a:pt x="4153646" y="3624092"/>
                  <a:pt x="4126909" y="3628903"/>
                </a:cubicBezTo>
                <a:lnTo>
                  <a:pt x="4126909" y="3649716"/>
                </a:lnTo>
                <a:cubicBezTo>
                  <a:pt x="4159277" y="3642271"/>
                  <a:pt x="4186231" y="3630559"/>
                  <a:pt x="4193843" y="3586691"/>
                </a:cubicBezTo>
                <a:cubicBezTo>
                  <a:pt x="4203748" y="3539423"/>
                  <a:pt x="4203748" y="3494507"/>
                  <a:pt x="4211366" y="3449650"/>
                </a:cubicBezTo>
                <a:cubicBezTo>
                  <a:pt x="4213864" y="3437275"/>
                  <a:pt x="4233797" y="3437275"/>
                  <a:pt x="4228883" y="3449650"/>
                </a:cubicBezTo>
                <a:cubicBezTo>
                  <a:pt x="4226391" y="3492031"/>
                  <a:pt x="4221362" y="3566757"/>
                  <a:pt x="4221362" y="3584258"/>
                </a:cubicBezTo>
                <a:cubicBezTo>
                  <a:pt x="4218827" y="3639052"/>
                  <a:pt x="4283953" y="3639052"/>
                  <a:pt x="4321403" y="3676410"/>
                </a:cubicBezTo>
                <a:cubicBezTo>
                  <a:pt x="4363985" y="3641490"/>
                  <a:pt x="4426451" y="3636521"/>
                  <a:pt x="4421548" y="3574262"/>
                </a:cubicBezTo>
                <a:cubicBezTo>
                  <a:pt x="4419050" y="3544332"/>
                  <a:pt x="4391558" y="3464631"/>
                  <a:pt x="4381600" y="3437275"/>
                </a:cubicBezTo>
                <a:cubicBezTo>
                  <a:pt x="4381600" y="3429717"/>
                  <a:pt x="4391558" y="3419769"/>
                  <a:pt x="4396521" y="3427219"/>
                </a:cubicBezTo>
                <a:cubicBezTo>
                  <a:pt x="4414136" y="3472076"/>
                  <a:pt x="4436567" y="3541834"/>
                  <a:pt x="4456500" y="3574202"/>
                </a:cubicBezTo>
                <a:cubicBezTo>
                  <a:pt x="4489145" y="3636461"/>
                  <a:pt x="4544117" y="3589188"/>
                  <a:pt x="4606741" y="3591664"/>
                </a:cubicBezTo>
                <a:cubicBezTo>
                  <a:pt x="4624258" y="3549300"/>
                  <a:pt x="4686789" y="3506941"/>
                  <a:pt x="4651777" y="3454613"/>
                </a:cubicBezTo>
                <a:cubicBezTo>
                  <a:pt x="4641780" y="3434680"/>
                  <a:pt x="4566700" y="3359953"/>
                  <a:pt x="4564224" y="3349897"/>
                </a:cubicBezTo>
                <a:cubicBezTo>
                  <a:pt x="4561732" y="3340014"/>
                  <a:pt x="4571669" y="3327526"/>
                  <a:pt x="4581725" y="3340014"/>
                </a:cubicBezTo>
                <a:cubicBezTo>
                  <a:pt x="4604096" y="3359953"/>
                  <a:pt x="4634200" y="3399776"/>
                  <a:pt x="4686789" y="3442200"/>
                </a:cubicBezTo>
                <a:cubicBezTo>
                  <a:pt x="4739367" y="3484510"/>
                  <a:pt x="4844550" y="3407286"/>
                  <a:pt x="4869397" y="3402312"/>
                </a:cubicBezTo>
                <a:cubicBezTo>
                  <a:pt x="4861936" y="3349897"/>
                  <a:pt x="4872047" y="3275225"/>
                  <a:pt x="4806866" y="3240364"/>
                </a:cubicBezTo>
                <a:cubicBezTo>
                  <a:pt x="4759381" y="3217934"/>
                  <a:pt x="4686789" y="3215398"/>
                  <a:pt x="4669277" y="3207937"/>
                </a:cubicBezTo>
                <a:cubicBezTo>
                  <a:pt x="4666855" y="3198000"/>
                  <a:pt x="4676738" y="3185511"/>
                  <a:pt x="4676738" y="3185511"/>
                </a:cubicBezTo>
                <a:cubicBezTo>
                  <a:pt x="4724342" y="3193032"/>
                  <a:pt x="4776817" y="3198000"/>
                  <a:pt x="4826767" y="3193032"/>
                </a:cubicBezTo>
                <a:close/>
                <a:moveTo>
                  <a:pt x="5427409" y="2786857"/>
                </a:moveTo>
                <a:cubicBezTo>
                  <a:pt x="5424971" y="2794323"/>
                  <a:pt x="5417353" y="2806872"/>
                  <a:pt x="5409892" y="2814256"/>
                </a:cubicBezTo>
                <a:cubicBezTo>
                  <a:pt x="5424971" y="2811780"/>
                  <a:pt x="5592555" y="2754489"/>
                  <a:pt x="5655216" y="2722121"/>
                </a:cubicBezTo>
                <a:cubicBezTo>
                  <a:pt x="5580012" y="2742022"/>
                  <a:pt x="5499975" y="2759463"/>
                  <a:pt x="5427409" y="2786857"/>
                </a:cubicBezTo>
                <a:close/>
                <a:moveTo>
                  <a:pt x="5825282" y="2570051"/>
                </a:moveTo>
                <a:cubicBezTo>
                  <a:pt x="5940451" y="2547647"/>
                  <a:pt x="5990351" y="2520247"/>
                  <a:pt x="6138046" y="2527746"/>
                </a:cubicBezTo>
                <a:cubicBezTo>
                  <a:pt x="6103022" y="2595034"/>
                  <a:pt x="5957989" y="2729587"/>
                  <a:pt x="5842766" y="2774390"/>
                </a:cubicBezTo>
                <a:cubicBezTo>
                  <a:pt x="6035474" y="2714622"/>
                  <a:pt x="6168019" y="2577517"/>
                  <a:pt x="6185503" y="2500352"/>
                </a:cubicBezTo>
                <a:cubicBezTo>
                  <a:pt x="6072995" y="2487879"/>
                  <a:pt x="5925410" y="2520285"/>
                  <a:pt x="5825282" y="2570051"/>
                </a:cubicBezTo>
                <a:close/>
                <a:moveTo>
                  <a:pt x="5820341" y="2535212"/>
                </a:moveTo>
                <a:cubicBezTo>
                  <a:pt x="5760340" y="2565142"/>
                  <a:pt x="5545043" y="2647335"/>
                  <a:pt x="5489875" y="2679762"/>
                </a:cubicBezTo>
                <a:cubicBezTo>
                  <a:pt x="5474834" y="2717098"/>
                  <a:pt x="5467449" y="2739584"/>
                  <a:pt x="5444915" y="2766923"/>
                </a:cubicBezTo>
                <a:cubicBezTo>
                  <a:pt x="5532446" y="2737048"/>
                  <a:pt x="5727760" y="2664797"/>
                  <a:pt x="5945338" y="2617465"/>
                </a:cubicBezTo>
                <a:cubicBezTo>
                  <a:pt x="5790313" y="2697165"/>
                  <a:pt x="5530002" y="2791885"/>
                  <a:pt x="5374929" y="2839179"/>
                </a:cubicBezTo>
                <a:cubicBezTo>
                  <a:pt x="5367311" y="2849116"/>
                  <a:pt x="5349853" y="2864081"/>
                  <a:pt x="5332336" y="2871547"/>
                </a:cubicBezTo>
                <a:cubicBezTo>
                  <a:pt x="5367311" y="2881604"/>
                  <a:pt x="5387407" y="2894033"/>
                  <a:pt x="5412384" y="2908998"/>
                </a:cubicBezTo>
                <a:cubicBezTo>
                  <a:pt x="5459902" y="2908998"/>
                  <a:pt x="5725100" y="2841710"/>
                  <a:pt x="5787707" y="2824215"/>
                </a:cubicBezTo>
                <a:cubicBezTo>
                  <a:pt x="5992850" y="2764453"/>
                  <a:pt x="6208146" y="2629877"/>
                  <a:pt x="6233232" y="2472893"/>
                </a:cubicBezTo>
                <a:cubicBezTo>
                  <a:pt x="6113122" y="2445499"/>
                  <a:pt x="5932903" y="2485327"/>
                  <a:pt x="5820341" y="2535212"/>
                </a:cubicBezTo>
                <a:close/>
                <a:moveTo>
                  <a:pt x="5457404" y="3023678"/>
                </a:moveTo>
                <a:cubicBezTo>
                  <a:pt x="5447359" y="3033555"/>
                  <a:pt x="5450019" y="3041015"/>
                  <a:pt x="5439866" y="3048520"/>
                </a:cubicBezTo>
                <a:cubicBezTo>
                  <a:pt x="5439866" y="3048520"/>
                  <a:pt x="5620085" y="3016092"/>
                  <a:pt x="5655216" y="3001187"/>
                </a:cubicBezTo>
                <a:cubicBezTo>
                  <a:pt x="5590003" y="3008648"/>
                  <a:pt x="5522509" y="3016092"/>
                  <a:pt x="5457404" y="3023678"/>
                </a:cubicBezTo>
                <a:close/>
                <a:moveTo>
                  <a:pt x="6115566" y="2916496"/>
                </a:moveTo>
                <a:cubicBezTo>
                  <a:pt x="6085538" y="2976264"/>
                  <a:pt x="5957881" y="3061068"/>
                  <a:pt x="5815291" y="3103313"/>
                </a:cubicBezTo>
                <a:cubicBezTo>
                  <a:pt x="5932903" y="3093436"/>
                  <a:pt x="6135548" y="3003663"/>
                  <a:pt x="6173177" y="2901596"/>
                </a:cubicBezTo>
                <a:cubicBezTo>
                  <a:pt x="6080489" y="2856680"/>
                  <a:pt x="5875292" y="2864201"/>
                  <a:pt x="5805354" y="2891540"/>
                </a:cubicBezTo>
                <a:cubicBezTo>
                  <a:pt x="5902767" y="2884074"/>
                  <a:pt x="6017936" y="2876630"/>
                  <a:pt x="6115566" y="2916496"/>
                </a:cubicBezTo>
                <a:close/>
                <a:moveTo>
                  <a:pt x="5792756" y="2856637"/>
                </a:moveTo>
                <a:cubicBezTo>
                  <a:pt x="5690185" y="2881604"/>
                  <a:pt x="5502472" y="2923908"/>
                  <a:pt x="5439866" y="2936397"/>
                </a:cubicBezTo>
                <a:cubicBezTo>
                  <a:pt x="5454906" y="2951362"/>
                  <a:pt x="5462291" y="2966327"/>
                  <a:pt x="5474834" y="2988698"/>
                </a:cubicBezTo>
                <a:cubicBezTo>
                  <a:pt x="5469947" y="2998695"/>
                  <a:pt x="5469947" y="3003663"/>
                  <a:pt x="5465006" y="3011129"/>
                </a:cubicBezTo>
                <a:cubicBezTo>
                  <a:pt x="5477495" y="3011129"/>
                  <a:pt x="5732702" y="2966327"/>
                  <a:pt x="5877735" y="2976264"/>
                </a:cubicBezTo>
                <a:cubicBezTo>
                  <a:pt x="5740141" y="3021125"/>
                  <a:pt x="5432481" y="3063446"/>
                  <a:pt x="5424911" y="3068453"/>
                </a:cubicBezTo>
                <a:cubicBezTo>
                  <a:pt x="5389899" y="3105865"/>
                  <a:pt x="5344891" y="3128280"/>
                  <a:pt x="5299915" y="3143207"/>
                </a:cubicBezTo>
                <a:cubicBezTo>
                  <a:pt x="5332336" y="3150705"/>
                  <a:pt x="5747743" y="3140709"/>
                  <a:pt x="5837771" y="3128280"/>
                </a:cubicBezTo>
                <a:cubicBezTo>
                  <a:pt x="5975365" y="3110779"/>
                  <a:pt x="6180562" y="3028586"/>
                  <a:pt x="6220635" y="2881604"/>
                </a:cubicBezTo>
                <a:cubicBezTo>
                  <a:pt x="6100525" y="2819284"/>
                  <a:pt x="5920251" y="2826750"/>
                  <a:pt x="5792756" y="2856637"/>
                </a:cubicBezTo>
                <a:close/>
                <a:moveTo>
                  <a:pt x="5630130" y="3287692"/>
                </a:moveTo>
                <a:cubicBezTo>
                  <a:pt x="5517459" y="3272732"/>
                  <a:pt x="5432481" y="3272732"/>
                  <a:pt x="5399836" y="3270294"/>
                </a:cubicBezTo>
                <a:lnTo>
                  <a:pt x="5399836" y="3287692"/>
                </a:lnTo>
                <a:cubicBezTo>
                  <a:pt x="5467449" y="3295158"/>
                  <a:pt x="5522563" y="3292725"/>
                  <a:pt x="5630130" y="3287692"/>
                </a:cubicBezTo>
                <a:close/>
                <a:moveTo>
                  <a:pt x="6068108" y="3292725"/>
                </a:moveTo>
                <a:cubicBezTo>
                  <a:pt x="6030479" y="3369890"/>
                  <a:pt x="5847870" y="3394813"/>
                  <a:pt x="5747797" y="3397349"/>
                </a:cubicBezTo>
                <a:cubicBezTo>
                  <a:pt x="5917808" y="3407286"/>
                  <a:pt x="6068108" y="3367452"/>
                  <a:pt x="6115675" y="3287692"/>
                </a:cubicBezTo>
                <a:cubicBezTo>
                  <a:pt x="6048017" y="3220431"/>
                  <a:pt x="5900378" y="3185571"/>
                  <a:pt x="5815291" y="3188047"/>
                </a:cubicBezTo>
                <a:cubicBezTo>
                  <a:pt x="5895382" y="3200531"/>
                  <a:pt x="6010388" y="3230368"/>
                  <a:pt x="6068108" y="3292725"/>
                </a:cubicBezTo>
                <a:close/>
                <a:moveTo>
                  <a:pt x="5795254" y="3158166"/>
                </a:moveTo>
                <a:cubicBezTo>
                  <a:pt x="5645117" y="3160604"/>
                  <a:pt x="5502418" y="3160604"/>
                  <a:pt x="5334834" y="3173137"/>
                </a:cubicBezTo>
                <a:cubicBezTo>
                  <a:pt x="5367311" y="3198000"/>
                  <a:pt x="5387461" y="3230428"/>
                  <a:pt x="5394873" y="3247923"/>
                </a:cubicBezTo>
                <a:cubicBezTo>
                  <a:pt x="5540048" y="3262850"/>
                  <a:pt x="5642674" y="3255324"/>
                  <a:pt x="5810187" y="3290244"/>
                </a:cubicBezTo>
                <a:cubicBezTo>
                  <a:pt x="5660103" y="3315211"/>
                  <a:pt x="5427409" y="3307744"/>
                  <a:pt x="5384757" y="3305214"/>
                </a:cubicBezTo>
                <a:cubicBezTo>
                  <a:pt x="5364884" y="3330116"/>
                  <a:pt x="5332277" y="3347578"/>
                  <a:pt x="5292291" y="3357575"/>
                </a:cubicBezTo>
                <a:cubicBezTo>
                  <a:pt x="5512464" y="3397404"/>
                  <a:pt x="5662547" y="3412368"/>
                  <a:pt x="5805300" y="3422305"/>
                </a:cubicBezTo>
                <a:cubicBezTo>
                  <a:pt x="5970424" y="3437275"/>
                  <a:pt x="6085538" y="3389883"/>
                  <a:pt x="6158082" y="3285313"/>
                </a:cubicBezTo>
                <a:cubicBezTo>
                  <a:pt x="6068108" y="3195508"/>
                  <a:pt x="5920360" y="3158166"/>
                  <a:pt x="5795254" y="3158166"/>
                </a:cubicBezTo>
                <a:close/>
                <a:moveTo>
                  <a:pt x="5489929" y="3506941"/>
                </a:moveTo>
                <a:cubicBezTo>
                  <a:pt x="5417293" y="3486997"/>
                  <a:pt x="5339857" y="3459543"/>
                  <a:pt x="5264739" y="3449650"/>
                </a:cubicBezTo>
                <a:lnTo>
                  <a:pt x="5267270" y="3467107"/>
                </a:lnTo>
                <a:cubicBezTo>
                  <a:pt x="5337365" y="3484510"/>
                  <a:pt x="5399896" y="3492031"/>
                  <a:pt x="5489929" y="3506941"/>
                </a:cubicBezTo>
                <a:close/>
                <a:moveTo>
                  <a:pt x="5965374" y="3614036"/>
                </a:moveTo>
                <a:cubicBezTo>
                  <a:pt x="5880395" y="3676410"/>
                  <a:pt x="5767779" y="3661423"/>
                  <a:pt x="5700231" y="3648896"/>
                </a:cubicBezTo>
                <a:cubicBezTo>
                  <a:pt x="5780268" y="3681378"/>
                  <a:pt x="5915364" y="3691374"/>
                  <a:pt x="6005447" y="3621556"/>
                </a:cubicBezTo>
                <a:cubicBezTo>
                  <a:pt x="5955492" y="3526875"/>
                  <a:pt x="5847870" y="3479537"/>
                  <a:pt x="5767724" y="3477001"/>
                </a:cubicBezTo>
                <a:cubicBezTo>
                  <a:pt x="5842766" y="3489533"/>
                  <a:pt x="5925410" y="3546808"/>
                  <a:pt x="5965374" y="3614036"/>
                </a:cubicBezTo>
                <a:close/>
                <a:moveTo>
                  <a:pt x="5262302" y="3434680"/>
                </a:moveTo>
                <a:cubicBezTo>
                  <a:pt x="5284732" y="3442200"/>
                  <a:pt x="5545043" y="3494447"/>
                  <a:pt x="5677696" y="3554269"/>
                </a:cubicBezTo>
                <a:cubicBezTo>
                  <a:pt x="5537441" y="3546808"/>
                  <a:pt x="5272358" y="3484510"/>
                  <a:pt x="5269708" y="3484510"/>
                </a:cubicBezTo>
                <a:cubicBezTo>
                  <a:pt x="5272358" y="3499470"/>
                  <a:pt x="5277326" y="3516878"/>
                  <a:pt x="5277326" y="3531838"/>
                </a:cubicBezTo>
                <a:cubicBezTo>
                  <a:pt x="5372344" y="3579192"/>
                  <a:pt x="5647614" y="3653978"/>
                  <a:pt x="5700231" y="3671327"/>
                </a:cubicBezTo>
                <a:cubicBezTo>
                  <a:pt x="5800250" y="3711193"/>
                  <a:pt x="5982967" y="3696283"/>
                  <a:pt x="6037918" y="3626465"/>
                </a:cubicBezTo>
                <a:cubicBezTo>
                  <a:pt x="5990406" y="3534395"/>
                  <a:pt x="5882839" y="3467107"/>
                  <a:pt x="5790313" y="3457111"/>
                </a:cubicBezTo>
                <a:cubicBezTo>
                  <a:pt x="5665153" y="3442146"/>
                  <a:pt x="5362440" y="3394813"/>
                  <a:pt x="5224694" y="3382379"/>
                </a:cubicBezTo>
                <a:cubicBezTo>
                  <a:pt x="5244839" y="3392316"/>
                  <a:pt x="5254835" y="3414747"/>
                  <a:pt x="5262302" y="3434680"/>
                </a:cubicBezTo>
                <a:close/>
                <a:moveTo>
                  <a:pt x="5387461" y="3693850"/>
                </a:moveTo>
                <a:lnTo>
                  <a:pt x="5207171" y="3576754"/>
                </a:lnTo>
                <a:lnTo>
                  <a:pt x="5179663" y="3584258"/>
                </a:lnTo>
                <a:lnTo>
                  <a:pt x="5387461" y="3693850"/>
                </a:lnTo>
                <a:close/>
                <a:moveTo>
                  <a:pt x="5800250" y="3925622"/>
                </a:moveTo>
                <a:cubicBezTo>
                  <a:pt x="5740141" y="3933082"/>
                  <a:pt x="5707670" y="3968002"/>
                  <a:pt x="5637569" y="3950485"/>
                </a:cubicBezTo>
                <a:cubicBezTo>
                  <a:pt x="5725100" y="3985405"/>
                  <a:pt x="5747797" y="3960482"/>
                  <a:pt x="5825282" y="3948047"/>
                </a:cubicBezTo>
                <a:cubicBezTo>
                  <a:pt x="5815291" y="3868287"/>
                  <a:pt x="5802693" y="3818467"/>
                  <a:pt x="5705171" y="3761133"/>
                </a:cubicBezTo>
                <a:cubicBezTo>
                  <a:pt x="5775218" y="3801026"/>
                  <a:pt x="5777770" y="3855820"/>
                  <a:pt x="5800250" y="3925622"/>
                </a:cubicBezTo>
                <a:close/>
                <a:moveTo>
                  <a:pt x="5660158" y="3716276"/>
                </a:moveTo>
                <a:cubicBezTo>
                  <a:pt x="5600211" y="3691374"/>
                  <a:pt x="5317431" y="3574262"/>
                  <a:pt x="5269708" y="3556821"/>
                </a:cubicBezTo>
                <a:cubicBezTo>
                  <a:pt x="5247336" y="3559297"/>
                  <a:pt x="5222261" y="3571731"/>
                  <a:pt x="5222261" y="3571731"/>
                </a:cubicBezTo>
                <a:cubicBezTo>
                  <a:pt x="5264799" y="3596687"/>
                  <a:pt x="5450019" y="3708831"/>
                  <a:pt x="5567632" y="3798534"/>
                </a:cubicBezTo>
                <a:cubicBezTo>
                  <a:pt x="5427469" y="3751256"/>
                  <a:pt x="5179663" y="3596687"/>
                  <a:pt x="5159670" y="3594255"/>
                </a:cubicBezTo>
                <a:cubicBezTo>
                  <a:pt x="5142213" y="3594255"/>
                  <a:pt x="5112164" y="3601721"/>
                  <a:pt x="5072178" y="3586750"/>
                </a:cubicBezTo>
                <a:cubicBezTo>
                  <a:pt x="5147192" y="3639052"/>
                  <a:pt x="5500029" y="3908180"/>
                  <a:pt x="5605098" y="3962974"/>
                </a:cubicBezTo>
                <a:cubicBezTo>
                  <a:pt x="5760340" y="4042789"/>
                  <a:pt x="5800250" y="3980475"/>
                  <a:pt x="5860305" y="3962974"/>
                </a:cubicBezTo>
                <a:cubicBezTo>
                  <a:pt x="5827834" y="3835865"/>
                  <a:pt x="5795254" y="3768599"/>
                  <a:pt x="5660158" y="3716276"/>
                </a:cubicBezTo>
                <a:close/>
                <a:moveTo>
                  <a:pt x="5244839" y="3888187"/>
                </a:moveTo>
                <a:lnTo>
                  <a:pt x="5082115" y="3701316"/>
                </a:lnTo>
                <a:lnTo>
                  <a:pt x="5079736" y="3726213"/>
                </a:lnTo>
                <a:lnTo>
                  <a:pt x="5244839" y="3888187"/>
                </a:lnTo>
                <a:close/>
                <a:moveTo>
                  <a:pt x="5560084" y="4189657"/>
                </a:moveTo>
                <a:cubicBezTo>
                  <a:pt x="5495088" y="4194685"/>
                  <a:pt x="5447413" y="4217062"/>
                  <a:pt x="5389959" y="4149769"/>
                </a:cubicBezTo>
                <a:cubicBezTo>
                  <a:pt x="5450019" y="4244516"/>
                  <a:pt x="5510020" y="4209596"/>
                  <a:pt x="5580012" y="4212148"/>
                </a:cubicBezTo>
                <a:cubicBezTo>
                  <a:pt x="5590057" y="4117461"/>
                  <a:pt x="5597659" y="4092445"/>
                  <a:pt x="5512572" y="4030180"/>
                </a:cubicBezTo>
                <a:cubicBezTo>
                  <a:pt x="5567632" y="4084985"/>
                  <a:pt x="5565134" y="4122331"/>
                  <a:pt x="5560084" y="4189657"/>
                </a:cubicBezTo>
                <a:close/>
                <a:moveTo>
                  <a:pt x="5084661" y="3683908"/>
                </a:moveTo>
                <a:cubicBezTo>
                  <a:pt x="5119625" y="3723742"/>
                  <a:pt x="5317431" y="3942981"/>
                  <a:pt x="5389959" y="4045167"/>
                </a:cubicBezTo>
                <a:cubicBezTo>
                  <a:pt x="5312284" y="3975349"/>
                  <a:pt x="5129681" y="3810963"/>
                  <a:pt x="5072118" y="3746173"/>
                </a:cubicBezTo>
                <a:cubicBezTo>
                  <a:pt x="5072118" y="3746173"/>
                  <a:pt x="5057093" y="3778595"/>
                  <a:pt x="5057093" y="3801026"/>
                </a:cubicBezTo>
                <a:cubicBezTo>
                  <a:pt x="5059586" y="3808530"/>
                  <a:pt x="5342333" y="4149769"/>
                  <a:pt x="5394873" y="4204562"/>
                </a:cubicBezTo>
                <a:cubicBezTo>
                  <a:pt x="5454906" y="4271910"/>
                  <a:pt x="5537441" y="4234579"/>
                  <a:pt x="5597605" y="4234579"/>
                </a:cubicBezTo>
                <a:cubicBezTo>
                  <a:pt x="5605044" y="4167291"/>
                  <a:pt x="5630130" y="4117461"/>
                  <a:pt x="5567577" y="4047643"/>
                </a:cubicBezTo>
                <a:cubicBezTo>
                  <a:pt x="5537441" y="4015275"/>
                  <a:pt x="5132113" y="3671419"/>
                  <a:pt x="5082174" y="3629115"/>
                </a:cubicBezTo>
                <a:cubicBezTo>
                  <a:pt x="5089575" y="3646518"/>
                  <a:pt x="5084661" y="3663915"/>
                  <a:pt x="5084661" y="3683908"/>
                </a:cubicBezTo>
                <a:close/>
                <a:moveTo>
                  <a:pt x="5007111" y="4022682"/>
                </a:moveTo>
                <a:lnTo>
                  <a:pt x="4869343" y="3820840"/>
                </a:lnTo>
                <a:lnTo>
                  <a:pt x="4869343" y="3850792"/>
                </a:lnTo>
                <a:lnTo>
                  <a:pt x="5007111" y="4022682"/>
                </a:lnTo>
                <a:close/>
                <a:moveTo>
                  <a:pt x="5222261" y="4366581"/>
                </a:moveTo>
                <a:cubicBezTo>
                  <a:pt x="5154756" y="4351610"/>
                  <a:pt x="5109742" y="4376474"/>
                  <a:pt x="5067144" y="4281847"/>
                </a:cubicBezTo>
                <a:cubicBezTo>
                  <a:pt x="5109742" y="4413870"/>
                  <a:pt x="5167245" y="4368954"/>
                  <a:pt x="5237221" y="4393931"/>
                </a:cubicBezTo>
                <a:cubicBezTo>
                  <a:pt x="5269708" y="4306813"/>
                  <a:pt x="5314896" y="4314160"/>
                  <a:pt x="5234750" y="4207066"/>
                </a:cubicBezTo>
                <a:cubicBezTo>
                  <a:pt x="5269768" y="4286820"/>
                  <a:pt x="5247277" y="4296817"/>
                  <a:pt x="5222261" y="4366581"/>
                </a:cubicBezTo>
                <a:close/>
                <a:moveTo>
                  <a:pt x="4866921" y="3778541"/>
                </a:moveTo>
                <a:cubicBezTo>
                  <a:pt x="4874431" y="3793500"/>
                  <a:pt x="5079736" y="4102496"/>
                  <a:pt x="5122220" y="4199654"/>
                </a:cubicBezTo>
                <a:cubicBezTo>
                  <a:pt x="5074556" y="4154797"/>
                  <a:pt x="4916964" y="3933022"/>
                  <a:pt x="4864374" y="3870725"/>
                </a:cubicBezTo>
                <a:cubicBezTo>
                  <a:pt x="4856816" y="3888187"/>
                  <a:pt x="4841998" y="3910591"/>
                  <a:pt x="4841998" y="3938051"/>
                </a:cubicBezTo>
                <a:cubicBezTo>
                  <a:pt x="4871987" y="4005224"/>
                  <a:pt x="5072118" y="4369013"/>
                  <a:pt x="5099632" y="4391444"/>
                </a:cubicBezTo>
                <a:cubicBezTo>
                  <a:pt x="5147192" y="4438771"/>
                  <a:pt x="5199770" y="4406404"/>
                  <a:pt x="5252191" y="4423866"/>
                </a:cubicBezTo>
                <a:cubicBezTo>
                  <a:pt x="5269708" y="4379010"/>
                  <a:pt x="5319864" y="4349134"/>
                  <a:pt x="5307316" y="4276824"/>
                </a:cubicBezTo>
                <a:cubicBezTo>
                  <a:pt x="5292291" y="4217062"/>
                  <a:pt x="5022136" y="3858290"/>
                  <a:pt x="4981971" y="3813434"/>
                </a:cubicBezTo>
                <a:cubicBezTo>
                  <a:pt x="4941984" y="3800966"/>
                  <a:pt x="4902037" y="3805995"/>
                  <a:pt x="4866921" y="3778541"/>
                </a:cubicBezTo>
                <a:close/>
                <a:moveTo>
                  <a:pt x="4751741" y="4157235"/>
                </a:moveTo>
                <a:lnTo>
                  <a:pt x="4684237" y="3930492"/>
                </a:lnTo>
                <a:cubicBezTo>
                  <a:pt x="4671770" y="3925518"/>
                  <a:pt x="4661653" y="3918058"/>
                  <a:pt x="4651777" y="3908121"/>
                </a:cubicBezTo>
                <a:lnTo>
                  <a:pt x="4651777" y="3928054"/>
                </a:lnTo>
                <a:lnTo>
                  <a:pt x="4751741" y="4157235"/>
                </a:lnTo>
                <a:close/>
                <a:moveTo>
                  <a:pt x="4876918" y="4473691"/>
                </a:moveTo>
                <a:cubicBezTo>
                  <a:pt x="4814392" y="4443805"/>
                  <a:pt x="4751741" y="4461317"/>
                  <a:pt x="4726775" y="4359131"/>
                </a:cubicBezTo>
                <a:cubicBezTo>
                  <a:pt x="4749206" y="4496182"/>
                  <a:pt x="4819360" y="4461317"/>
                  <a:pt x="4879339" y="4498598"/>
                </a:cubicBezTo>
                <a:cubicBezTo>
                  <a:pt x="4931988" y="4418898"/>
                  <a:pt x="4979598" y="4443805"/>
                  <a:pt x="4921937" y="4321795"/>
                </a:cubicBezTo>
                <a:cubicBezTo>
                  <a:pt x="4944634" y="4413924"/>
                  <a:pt x="4911881" y="4406463"/>
                  <a:pt x="4876918" y="4473691"/>
                </a:cubicBezTo>
                <a:close/>
                <a:moveTo>
                  <a:pt x="4806866" y="4311744"/>
                </a:moveTo>
                <a:cubicBezTo>
                  <a:pt x="4764290" y="4236995"/>
                  <a:pt x="4679328" y="4022736"/>
                  <a:pt x="4649121" y="3952923"/>
                </a:cubicBezTo>
                <a:cubicBezTo>
                  <a:pt x="4641720" y="3982853"/>
                  <a:pt x="4614153" y="4000250"/>
                  <a:pt x="4604096" y="4022736"/>
                </a:cubicBezTo>
                <a:cubicBezTo>
                  <a:pt x="4634146" y="4132388"/>
                  <a:pt x="4716778" y="4413924"/>
                  <a:pt x="4736717" y="4453856"/>
                </a:cubicBezTo>
                <a:cubicBezTo>
                  <a:pt x="4759322" y="4513618"/>
                  <a:pt x="4849350" y="4498598"/>
                  <a:pt x="4886974" y="4528588"/>
                </a:cubicBezTo>
                <a:cubicBezTo>
                  <a:pt x="4909443" y="4488662"/>
                  <a:pt x="4992086" y="4451266"/>
                  <a:pt x="4971974" y="4386530"/>
                </a:cubicBezTo>
                <a:cubicBezTo>
                  <a:pt x="4939394" y="4291789"/>
                  <a:pt x="4826767" y="4030180"/>
                  <a:pt x="4774287" y="3950485"/>
                </a:cubicBezTo>
                <a:cubicBezTo>
                  <a:pt x="4764290" y="3948047"/>
                  <a:pt x="4726775" y="3948047"/>
                  <a:pt x="4704197" y="3940548"/>
                </a:cubicBezTo>
                <a:cubicBezTo>
                  <a:pt x="4739329" y="4060077"/>
                  <a:pt x="4789371" y="4189657"/>
                  <a:pt x="4806866" y="4311744"/>
                </a:cubicBezTo>
                <a:close/>
                <a:moveTo>
                  <a:pt x="4436507" y="3616588"/>
                </a:moveTo>
                <a:lnTo>
                  <a:pt x="4421488" y="3636461"/>
                </a:lnTo>
                <a:lnTo>
                  <a:pt x="4466556" y="3746173"/>
                </a:lnTo>
                <a:lnTo>
                  <a:pt x="4436507" y="3616588"/>
                </a:lnTo>
                <a:close/>
                <a:moveTo>
                  <a:pt x="4546648" y="3977879"/>
                </a:moveTo>
                <a:cubicBezTo>
                  <a:pt x="4494075" y="3960482"/>
                  <a:pt x="4446563" y="3962919"/>
                  <a:pt x="4426451" y="3908061"/>
                </a:cubicBezTo>
                <a:cubicBezTo>
                  <a:pt x="4434020" y="3987816"/>
                  <a:pt x="4501693" y="3982853"/>
                  <a:pt x="4551676" y="4002743"/>
                </a:cubicBezTo>
                <a:cubicBezTo>
                  <a:pt x="4574107" y="3955453"/>
                  <a:pt x="4636790" y="3930492"/>
                  <a:pt x="4591722" y="3860728"/>
                </a:cubicBezTo>
                <a:cubicBezTo>
                  <a:pt x="4606741" y="3920555"/>
                  <a:pt x="4574107" y="3935515"/>
                  <a:pt x="4546648" y="3977879"/>
                </a:cubicBezTo>
                <a:close/>
                <a:moveTo>
                  <a:pt x="4499044" y="3848294"/>
                </a:moveTo>
                <a:cubicBezTo>
                  <a:pt x="4459095" y="3783504"/>
                  <a:pt x="4436507" y="3711253"/>
                  <a:pt x="4406458" y="3643982"/>
                </a:cubicBezTo>
                <a:lnTo>
                  <a:pt x="4366472" y="3673857"/>
                </a:lnTo>
                <a:cubicBezTo>
                  <a:pt x="4374036" y="3748644"/>
                  <a:pt x="4406458" y="3923026"/>
                  <a:pt x="4416634" y="3955453"/>
                </a:cubicBezTo>
                <a:cubicBezTo>
                  <a:pt x="4434074" y="4022682"/>
                  <a:pt x="4504131" y="4015161"/>
                  <a:pt x="4561732" y="4035214"/>
                </a:cubicBezTo>
                <a:cubicBezTo>
                  <a:pt x="4594268" y="3982913"/>
                  <a:pt x="4656745" y="3955453"/>
                  <a:pt x="4619295" y="3855820"/>
                </a:cubicBezTo>
                <a:cubicBezTo>
                  <a:pt x="4596706" y="3803437"/>
                  <a:pt x="4526595" y="3666451"/>
                  <a:pt x="4514220" y="3628995"/>
                </a:cubicBezTo>
                <a:cubicBezTo>
                  <a:pt x="4491697" y="3626525"/>
                  <a:pt x="4474174" y="3631553"/>
                  <a:pt x="4454029" y="3604099"/>
                </a:cubicBezTo>
                <a:cubicBezTo>
                  <a:pt x="4468994" y="3683854"/>
                  <a:pt x="4486669" y="3766106"/>
                  <a:pt x="4499044" y="3848294"/>
                </a:cubicBezTo>
                <a:close/>
                <a:moveTo>
                  <a:pt x="4126968" y="3831347"/>
                </a:moveTo>
                <a:cubicBezTo>
                  <a:pt x="4131432" y="3770532"/>
                  <a:pt x="4135075" y="3709043"/>
                  <a:pt x="4136302" y="3676410"/>
                </a:cubicBezTo>
                <a:cubicBezTo>
                  <a:pt x="4133327" y="3677615"/>
                  <a:pt x="4130167" y="3678766"/>
                  <a:pt x="4126968" y="3679662"/>
                </a:cubicBezTo>
                <a:lnTo>
                  <a:pt x="4126968" y="3831347"/>
                </a:lnTo>
                <a:close/>
                <a:moveTo>
                  <a:pt x="4263786" y="3661483"/>
                </a:moveTo>
                <a:lnTo>
                  <a:pt x="4241355" y="3646518"/>
                </a:lnTo>
                <a:lnTo>
                  <a:pt x="4261408" y="3803437"/>
                </a:lnTo>
                <a:lnTo>
                  <a:pt x="4263786" y="3661483"/>
                </a:lnTo>
                <a:close/>
                <a:moveTo>
                  <a:pt x="4256380" y="4022682"/>
                </a:moveTo>
                <a:cubicBezTo>
                  <a:pt x="4208874" y="3995282"/>
                  <a:pt x="4171260" y="3992790"/>
                  <a:pt x="4163794" y="3930492"/>
                </a:cubicBezTo>
                <a:cubicBezTo>
                  <a:pt x="4151327" y="4030180"/>
                  <a:pt x="4213864" y="4010247"/>
                  <a:pt x="4256380" y="4050081"/>
                </a:cubicBezTo>
                <a:cubicBezTo>
                  <a:pt x="4296420" y="4010247"/>
                  <a:pt x="4369008" y="4017653"/>
                  <a:pt x="4351393" y="3925518"/>
                </a:cubicBezTo>
                <a:cubicBezTo>
                  <a:pt x="4356475" y="3992790"/>
                  <a:pt x="4291354" y="3990314"/>
                  <a:pt x="4256380" y="4022682"/>
                </a:cubicBezTo>
                <a:close/>
                <a:moveTo>
                  <a:pt x="4208874" y="3609122"/>
                </a:moveTo>
                <a:cubicBezTo>
                  <a:pt x="4201310" y="3643982"/>
                  <a:pt x="4178824" y="3656400"/>
                  <a:pt x="4161323" y="3663915"/>
                </a:cubicBezTo>
                <a:cubicBezTo>
                  <a:pt x="4161323" y="3723682"/>
                  <a:pt x="4146359" y="3952923"/>
                  <a:pt x="4146359" y="3980317"/>
                </a:cubicBezTo>
                <a:cubicBezTo>
                  <a:pt x="4146359" y="4040084"/>
                  <a:pt x="4213804" y="4042675"/>
                  <a:pt x="4261348" y="4075037"/>
                </a:cubicBezTo>
                <a:cubicBezTo>
                  <a:pt x="4308974" y="4040084"/>
                  <a:pt x="4381561" y="4032558"/>
                  <a:pt x="4381561" y="3962860"/>
                </a:cubicBezTo>
                <a:cubicBezTo>
                  <a:pt x="4378950" y="3885635"/>
                  <a:pt x="4348901" y="3758602"/>
                  <a:pt x="4343992" y="3688784"/>
                </a:cubicBezTo>
                <a:cubicBezTo>
                  <a:pt x="4336374" y="3691260"/>
                  <a:pt x="4328908" y="3698781"/>
                  <a:pt x="4321403" y="3711193"/>
                </a:cubicBezTo>
                <a:cubicBezTo>
                  <a:pt x="4303886" y="3686286"/>
                  <a:pt x="4286369" y="3678766"/>
                  <a:pt x="4273897" y="3668889"/>
                </a:cubicBezTo>
                <a:cubicBezTo>
                  <a:pt x="4273897" y="3698781"/>
                  <a:pt x="4271405" y="3830837"/>
                  <a:pt x="4256380" y="3908007"/>
                </a:cubicBezTo>
                <a:cubicBezTo>
                  <a:pt x="4241296" y="3825808"/>
                  <a:pt x="4236441" y="3718654"/>
                  <a:pt x="4226331" y="3639019"/>
                </a:cubicBezTo>
                <a:cubicBezTo>
                  <a:pt x="4216274" y="3633985"/>
                  <a:pt x="4211366" y="3619059"/>
                  <a:pt x="4208874" y="3609122"/>
                </a:cubicBezTo>
                <a:close/>
                <a:moveTo>
                  <a:pt x="4671770" y="3696343"/>
                </a:moveTo>
                <a:lnTo>
                  <a:pt x="4624198" y="3591664"/>
                </a:lnTo>
                <a:lnTo>
                  <a:pt x="4616699" y="3609181"/>
                </a:lnTo>
                <a:lnTo>
                  <a:pt x="4671770" y="3696343"/>
                </a:lnTo>
                <a:close/>
                <a:moveTo>
                  <a:pt x="4776877" y="3875699"/>
                </a:moveTo>
                <a:cubicBezTo>
                  <a:pt x="4721752" y="3873201"/>
                  <a:pt x="4689227" y="3875699"/>
                  <a:pt x="4656745" y="3833334"/>
                </a:cubicBezTo>
                <a:cubicBezTo>
                  <a:pt x="4689227" y="3913089"/>
                  <a:pt x="4736771" y="3888128"/>
                  <a:pt x="4791847" y="3898124"/>
                </a:cubicBezTo>
                <a:cubicBezTo>
                  <a:pt x="4806926" y="3843271"/>
                  <a:pt x="4854378" y="3825868"/>
                  <a:pt x="4794399" y="3753574"/>
                </a:cubicBezTo>
                <a:cubicBezTo>
                  <a:pt x="4829471" y="3808471"/>
                  <a:pt x="4794339" y="3828360"/>
                  <a:pt x="4776877" y="3875699"/>
                </a:cubicBezTo>
                <a:close/>
                <a:moveTo>
                  <a:pt x="4634146" y="3584215"/>
                </a:moveTo>
                <a:cubicBezTo>
                  <a:pt x="4659221" y="3639019"/>
                  <a:pt x="4706782" y="3731143"/>
                  <a:pt x="4716778" y="3788478"/>
                </a:cubicBezTo>
                <a:cubicBezTo>
                  <a:pt x="4686789" y="3758602"/>
                  <a:pt x="4614153" y="3639052"/>
                  <a:pt x="4596706" y="3609181"/>
                </a:cubicBezTo>
                <a:cubicBezTo>
                  <a:pt x="4579189" y="3609181"/>
                  <a:pt x="4554114" y="3616626"/>
                  <a:pt x="4536651" y="3624092"/>
                </a:cubicBezTo>
                <a:cubicBezTo>
                  <a:pt x="4561732" y="3676410"/>
                  <a:pt x="4601675" y="3773567"/>
                  <a:pt x="4654307" y="3873261"/>
                </a:cubicBezTo>
                <a:cubicBezTo>
                  <a:pt x="4679388" y="3925578"/>
                  <a:pt x="4756884" y="3915625"/>
                  <a:pt x="4812008" y="3925578"/>
                </a:cubicBezTo>
                <a:cubicBezTo>
                  <a:pt x="4834445" y="3870725"/>
                  <a:pt x="4864489" y="3833394"/>
                  <a:pt x="4841998" y="3786040"/>
                </a:cubicBezTo>
                <a:cubicBezTo>
                  <a:pt x="4806926" y="3708831"/>
                  <a:pt x="4709437" y="3591724"/>
                  <a:pt x="4669277" y="3526875"/>
                </a:cubicBezTo>
                <a:cubicBezTo>
                  <a:pt x="4659221" y="3546808"/>
                  <a:pt x="4641780" y="3561735"/>
                  <a:pt x="4634146" y="3584215"/>
                </a:cubicBezTo>
                <a:close/>
                <a:moveTo>
                  <a:pt x="4836872" y="3551798"/>
                </a:moveTo>
                <a:lnTo>
                  <a:pt x="4761738" y="3467107"/>
                </a:lnTo>
                <a:lnTo>
                  <a:pt x="4739367" y="3469600"/>
                </a:lnTo>
                <a:lnTo>
                  <a:pt x="4836872" y="3551798"/>
                </a:lnTo>
                <a:close/>
                <a:moveTo>
                  <a:pt x="4994557" y="3726213"/>
                </a:moveTo>
                <a:cubicBezTo>
                  <a:pt x="4939394" y="3726213"/>
                  <a:pt x="4891948" y="3738647"/>
                  <a:pt x="4856816" y="3691374"/>
                </a:cubicBezTo>
                <a:cubicBezTo>
                  <a:pt x="4904474" y="3768544"/>
                  <a:pt x="4959545" y="3738647"/>
                  <a:pt x="5019600" y="3753618"/>
                </a:cubicBezTo>
                <a:cubicBezTo>
                  <a:pt x="5037101" y="3661483"/>
                  <a:pt x="5054563" y="3631607"/>
                  <a:pt x="4977062" y="3576754"/>
                </a:cubicBezTo>
                <a:cubicBezTo>
                  <a:pt x="5024574" y="3629055"/>
                  <a:pt x="5009544" y="3666451"/>
                  <a:pt x="4994557" y="3726213"/>
                </a:cubicBezTo>
                <a:close/>
                <a:moveTo>
                  <a:pt x="4776817" y="3464631"/>
                </a:moveTo>
                <a:cubicBezTo>
                  <a:pt x="4821853" y="3506990"/>
                  <a:pt x="4869343" y="3576754"/>
                  <a:pt x="4914585" y="3636521"/>
                </a:cubicBezTo>
                <a:cubicBezTo>
                  <a:pt x="4866921" y="3599185"/>
                  <a:pt x="4736771" y="3487041"/>
                  <a:pt x="4724342" y="3474628"/>
                </a:cubicBezTo>
                <a:cubicBezTo>
                  <a:pt x="4696785" y="3472130"/>
                  <a:pt x="4689227" y="3467107"/>
                  <a:pt x="4676738" y="3459647"/>
                </a:cubicBezTo>
                <a:cubicBezTo>
                  <a:pt x="4684237" y="3477044"/>
                  <a:pt x="4679328" y="3492069"/>
                  <a:pt x="4679328" y="3501967"/>
                </a:cubicBezTo>
                <a:cubicBezTo>
                  <a:pt x="4709317" y="3554328"/>
                  <a:pt x="4819360" y="3691374"/>
                  <a:pt x="4856816" y="3733739"/>
                </a:cubicBezTo>
                <a:cubicBezTo>
                  <a:pt x="4904474" y="3776043"/>
                  <a:pt x="4967065" y="3773567"/>
                  <a:pt x="5037101" y="3776043"/>
                </a:cubicBezTo>
                <a:cubicBezTo>
                  <a:pt x="5052065" y="3708831"/>
                  <a:pt x="5087099" y="3651546"/>
                  <a:pt x="5034624" y="3594157"/>
                </a:cubicBezTo>
                <a:cubicBezTo>
                  <a:pt x="4999488" y="3559297"/>
                  <a:pt x="4839294" y="3459647"/>
                  <a:pt x="4821853" y="3444736"/>
                </a:cubicBezTo>
                <a:cubicBezTo>
                  <a:pt x="4804336" y="3449710"/>
                  <a:pt x="4791787" y="3454673"/>
                  <a:pt x="4776817" y="3464631"/>
                </a:cubicBezTo>
                <a:close/>
                <a:moveTo>
                  <a:pt x="4981971" y="3419769"/>
                </a:moveTo>
                <a:lnTo>
                  <a:pt x="4886974" y="3379946"/>
                </a:lnTo>
                <a:lnTo>
                  <a:pt x="4889510" y="3394813"/>
                </a:lnTo>
                <a:lnTo>
                  <a:pt x="4981971" y="3419769"/>
                </a:lnTo>
                <a:close/>
                <a:moveTo>
                  <a:pt x="5197121" y="3496994"/>
                </a:moveTo>
                <a:cubicBezTo>
                  <a:pt x="5154697" y="3526875"/>
                  <a:pt x="5102167" y="3544332"/>
                  <a:pt x="5059586" y="3531897"/>
                </a:cubicBezTo>
                <a:cubicBezTo>
                  <a:pt x="5129681" y="3566757"/>
                  <a:pt x="5179663" y="3529421"/>
                  <a:pt x="5224694" y="3506990"/>
                </a:cubicBezTo>
                <a:cubicBezTo>
                  <a:pt x="5207171" y="3432247"/>
                  <a:pt x="5187178" y="3389883"/>
                  <a:pt x="5107038" y="3382438"/>
                </a:cubicBezTo>
                <a:cubicBezTo>
                  <a:pt x="5174690" y="3402372"/>
                  <a:pt x="5177182" y="3442200"/>
                  <a:pt x="5197121" y="3496994"/>
                </a:cubicBezTo>
                <a:close/>
                <a:moveTo>
                  <a:pt x="4879394" y="3317648"/>
                </a:moveTo>
                <a:cubicBezTo>
                  <a:pt x="4879394" y="3335030"/>
                  <a:pt x="4879394" y="3347519"/>
                  <a:pt x="4886974" y="3364916"/>
                </a:cubicBezTo>
                <a:cubicBezTo>
                  <a:pt x="4954479" y="3389883"/>
                  <a:pt x="5037155" y="3432247"/>
                  <a:pt x="5097134" y="3459647"/>
                </a:cubicBezTo>
                <a:cubicBezTo>
                  <a:pt x="5016988" y="3452197"/>
                  <a:pt x="4902037" y="3414806"/>
                  <a:pt x="4886974" y="3407286"/>
                </a:cubicBezTo>
                <a:cubicBezTo>
                  <a:pt x="4869343" y="3414806"/>
                  <a:pt x="4839294" y="3437275"/>
                  <a:pt x="4839294" y="3437275"/>
                </a:cubicBezTo>
                <a:cubicBezTo>
                  <a:pt x="4881891" y="3459647"/>
                  <a:pt x="4964508" y="3516938"/>
                  <a:pt x="5049687" y="3556821"/>
                </a:cubicBezTo>
                <a:cubicBezTo>
                  <a:pt x="5129681" y="3589188"/>
                  <a:pt x="5219704" y="3546808"/>
                  <a:pt x="5252191" y="3526875"/>
                </a:cubicBezTo>
                <a:cubicBezTo>
                  <a:pt x="5244839" y="3469600"/>
                  <a:pt x="5227343" y="3392375"/>
                  <a:pt x="5159670" y="3377448"/>
                </a:cubicBezTo>
                <a:cubicBezTo>
                  <a:pt x="5067144" y="3354979"/>
                  <a:pt x="4974564" y="3337582"/>
                  <a:pt x="4879394" y="3317648"/>
                </a:cubicBezTo>
                <a:close/>
                <a:moveTo>
                  <a:pt x="5024574" y="3225454"/>
                </a:moveTo>
                <a:cubicBezTo>
                  <a:pt x="5024574" y="3225454"/>
                  <a:pt x="4886974" y="3207937"/>
                  <a:pt x="4866861" y="3200531"/>
                </a:cubicBezTo>
                <a:cubicBezTo>
                  <a:pt x="4856756" y="3207937"/>
                  <a:pt x="4824269" y="3215441"/>
                  <a:pt x="4824269" y="3215441"/>
                </a:cubicBezTo>
                <a:lnTo>
                  <a:pt x="5024574" y="3225454"/>
                </a:lnTo>
                <a:close/>
                <a:moveTo>
                  <a:pt x="5309748" y="3262790"/>
                </a:moveTo>
                <a:cubicBezTo>
                  <a:pt x="5279764" y="3302618"/>
                  <a:pt x="5207171" y="3320065"/>
                  <a:pt x="5154697" y="3322552"/>
                </a:cubicBezTo>
                <a:cubicBezTo>
                  <a:pt x="5234690" y="3330018"/>
                  <a:pt x="5302287" y="3312555"/>
                  <a:pt x="5337305" y="3265212"/>
                </a:cubicBezTo>
                <a:cubicBezTo>
                  <a:pt x="5302287" y="3198000"/>
                  <a:pt x="5244746" y="3165632"/>
                  <a:pt x="5164601" y="3173077"/>
                </a:cubicBezTo>
                <a:cubicBezTo>
                  <a:pt x="5234750" y="3183035"/>
                  <a:pt x="5282180" y="3198000"/>
                  <a:pt x="5309748" y="3262790"/>
                </a:cubicBezTo>
                <a:close/>
                <a:moveTo>
                  <a:pt x="4937016" y="3145617"/>
                </a:moveTo>
                <a:cubicBezTo>
                  <a:pt x="4921937" y="3160604"/>
                  <a:pt x="4901998" y="3180537"/>
                  <a:pt x="4889450" y="3190414"/>
                </a:cubicBezTo>
                <a:cubicBezTo>
                  <a:pt x="4944515" y="3205444"/>
                  <a:pt x="5059586" y="3220431"/>
                  <a:pt x="5132113" y="3240364"/>
                </a:cubicBezTo>
                <a:cubicBezTo>
                  <a:pt x="5057093" y="3247825"/>
                  <a:pt x="4904420" y="3232844"/>
                  <a:pt x="4834385" y="3232844"/>
                </a:cubicBezTo>
                <a:cubicBezTo>
                  <a:pt x="4859460" y="3247825"/>
                  <a:pt x="4869343" y="3270234"/>
                  <a:pt x="4876977" y="3292666"/>
                </a:cubicBezTo>
                <a:cubicBezTo>
                  <a:pt x="4937016" y="3310063"/>
                  <a:pt x="5177127" y="3347519"/>
                  <a:pt x="5177127" y="3347519"/>
                </a:cubicBezTo>
                <a:cubicBezTo>
                  <a:pt x="5292291" y="3362386"/>
                  <a:pt x="5327428" y="3317529"/>
                  <a:pt x="5367311" y="3275225"/>
                </a:cubicBezTo>
                <a:cubicBezTo>
                  <a:pt x="5342295" y="3212905"/>
                  <a:pt x="5294789" y="3155636"/>
                  <a:pt x="5232198" y="3155636"/>
                </a:cubicBezTo>
                <a:cubicBezTo>
                  <a:pt x="5137239" y="3150705"/>
                  <a:pt x="5034570" y="3138233"/>
                  <a:pt x="4937016" y="3145617"/>
                </a:cubicBezTo>
                <a:close/>
                <a:moveTo>
                  <a:pt x="5102167" y="2774449"/>
                </a:moveTo>
                <a:cubicBezTo>
                  <a:pt x="5046999" y="2789409"/>
                  <a:pt x="4994557" y="2801784"/>
                  <a:pt x="4947072" y="2816754"/>
                </a:cubicBezTo>
                <a:lnTo>
                  <a:pt x="4939433" y="2839179"/>
                </a:lnTo>
                <a:cubicBezTo>
                  <a:pt x="4979598" y="2824215"/>
                  <a:pt x="5046999" y="2806872"/>
                  <a:pt x="5102167" y="2774449"/>
                </a:cubicBezTo>
                <a:close/>
                <a:moveTo>
                  <a:pt x="5382433" y="2679703"/>
                </a:moveTo>
                <a:cubicBezTo>
                  <a:pt x="5369906" y="2749466"/>
                  <a:pt x="5294848" y="2809228"/>
                  <a:pt x="5244839" y="2829243"/>
                </a:cubicBezTo>
                <a:cubicBezTo>
                  <a:pt x="5319864" y="2814256"/>
                  <a:pt x="5394873" y="2752018"/>
                  <a:pt x="5414915" y="2672258"/>
                </a:cubicBezTo>
                <a:cubicBezTo>
                  <a:pt x="5334889" y="2617405"/>
                  <a:pt x="5244839" y="2639776"/>
                  <a:pt x="5187178" y="2669766"/>
                </a:cubicBezTo>
                <a:cubicBezTo>
                  <a:pt x="5254835" y="2649887"/>
                  <a:pt x="5314896" y="2652309"/>
                  <a:pt x="5382433" y="2679703"/>
                </a:cubicBezTo>
                <a:close/>
                <a:moveTo>
                  <a:pt x="5202268" y="2637338"/>
                </a:moveTo>
                <a:cubicBezTo>
                  <a:pt x="5182275" y="2644864"/>
                  <a:pt x="5032013" y="2717098"/>
                  <a:pt x="4967065" y="2749466"/>
                </a:cubicBezTo>
                <a:cubicBezTo>
                  <a:pt x="4967065" y="2766983"/>
                  <a:pt x="4959545" y="2791885"/>
                  <a:pt x="4956949" y="2804319"/>
                </a:cubicBezTo>
                <a:cubicBezTo>
                  <a:pt x="5012079" y="2789349"/>
                  <a:pt x="5112164" y="2759463"/>
                  <a:pt x="5204739" y="2744552"/>
                </a:cubicBezTo>
                <a:cubicBezTo>
                  <a:pt x="5104600" y="2804319"/>
                  <a:pt x="4979657" y="2831654"/>
                  <a:pt x="4937076" y="2849116"/>
                </a:cubicBezTo>
                <a:cubicBezTo>
                  <a:pt x="4921991" y="2874078"/>
                  <a:pt x="4894478" y="2908878"/>
                  <a:pt x="4851940" y="2933905"/>
                </a:cubicBezTo>
                <a:cubicBezTo>
                  <a:pt x="4997055" y="2908938"/>
                  <a:pt x="5192272" y="2891540"/>
                  <a:pt x="5317431" y="2831654"/>
                </a:cubicBezTo>
                <a:cubicBezTo>
                  <a:pt x="5357358" y="2816754"/>
                  <a:pt x="5444915" y="2747044"/>
                  <a:pt x="5454961" y="2659710"/>
                </a:cubicBezTo>
                <a:cubicBezTo>
                  <a:pt x="5379962" y="2604911"/>
                  <a:pt x="5284732" y="2597569"/>
                  <a:pt x="5202268" y="2637338"/>
                </a:cubicBezTo>
                <a:close/>
                <a:moveTo>
                  <a:pt x="4962097" y="3023618"/>
                </a:moveTo>
                <a:cubicBezTo>
                  <a:pt x="4962097" y="3023618"/>
                  <a:pt x="4971974" y="3033555"/>
                  <a:pt x="4984528" y="3041015"/>
                </a:cubicBezTo>
                <a:cubicBezTo>
                  <a:pt x="5032013" y="3038583"/>
                  <a:pt x="5087099" y="3023618"/>
                  <a:pt x="5117089" y="3016092"/>
                </a:cubicBezTo>
                <a:cubicBezTo>
                  <a:pt x="5064668" y="3018590"/>
                  <a:pt x="5012020" y="3016092"/>
                  <a:pt x="4962097" y="3023618"/>
                </a:cubicBezTo>
                <a:close/>
                <a:moveTo>
                  <a:pt x="5369847" y="2991250"/>
                </a:moveTo>
                <a:cubicBezTo>
                  <a:pt x="5347421" y="3041015"/>
                  <a:pt x="5282180" y="3083380"/>
                  <a:pt x="5234750" y="3093376"/>
                </a:cubicBezTo>
                <a:cubicBezTo>
                  <a:pt x="5304845" y="3090938"/>
                  <a:pt x="5372284" y="3048579"/>
                  <a:pt x="5399836" y="2988758"/>
                </a:cubicBezTo>
                <a:cubicBezTo>
                  <a:pt x="5362386" y="2928991"/>
                  <a:pt x="5254781" y="2901596"/>
                  <a:pt x="5184746" y="2926460"/>
                </a:cubicBezTo>
                <a:cubicBezTo>
                  <a:pt x="5249812" y="2923908"/>
                  <a:pt x="5327482" y="2933905"/>
                  <a:pt x="5369847" y="2991250"/>
                </a:cubicBezTo>
                <a:close/>
                <a:moveTo>
                  <a:pt x="5177182" y="2904029"/>
                </a:moveTo>
                <a:cubicBezTo>
                  <a:pt x="5074556" y="2926401"/>
                  <a:pt x="4989654" y="2938927"/>
                  <a:pt x="4886974" y="2961299"/>
                </a:cubicBezTo>
                <a:cubicBezTo>
                  <a:pt x="4909503" y="2976264"/>
                  <a:pt x="4921991" y="2988698"/>
                  <a:pt x="4947013" y="3008648"/>
                </a:cubicBezTo>
                <a:cubicBezTo>
                  <a:pt x="5016988" y="3008648"/>
                  <a:pt x="5117089" y="2998635"/>
                  <a:pt x="5212319" y="3008648"/>
                </a:cubicBezTo>
                <a:cubicBezTo>
                  <a:pt x="5142213" y="3033555"/>
                  <a:pt x="5049687" y="3051012"/>
                  <a:pt x="4979598" y="3055926"/>
                </a:cubicBezTo>
                <a:cubicBezTo>
                  <a:pt x="4972034" y="3075919"/>
                  <a:pt x="4949548" y="3115748"/>
                  <a:pt x="4949548" y="3115748"/>
                </a:cubicBezTo>
                <a:cubicBezTo>
                  <a:pt x="5016988" y="3115748"/>
                  <a:pt x="5162163" y="3123246"/>
                  <a:pt x="5249812" y="3113310"/>
                </a:cubicBezTo>
                <a:cubicBezTo>
                  <a:pt x="5337365" y="3105811"/>
                  <a:pt x="5399896" y="3051012"/>
                  <a:pt x="5429929" y="2993667"/>
                </a:cubicBezTo>
                <a:cubicBezTo>
                  <a:pt x="5384877" y="2894071"/>
                  <a:pt x="5272358" y="2884036"/>
                  <a:pt x="5177182" y="2904029"/>
                </a:cubicBezTo>
                <a:close/>
                <a:moveTo>
                  <a:pt x="4859460" y="2672258"/>
                </a:moveTo>
                <a:lnTo>
                  <a:pt x="4881891" y="2674794"/>
                </a:lnTo>
                <a:cubicBezTo>
                  <a:pt x="4924467" y="2649887"/>
                  <a:pt x="4956890" y="2627461"/>
                  <a:pt x="5007051" y="2587573"/>
                </a:cubicBezTo>
                <a:cubicBezTo>
                  <a:pt x="4954479" y="2612475"/>
                  <a:pt x="4906967" y="2644864"/>
                  <a:pt x="4859460" y="2672258"/>
                </a:cubicBezTo>
                <a:close/>
                <a:moveTo>
                  <a:pt x="5082115" y="2457982"/>
                </a:moveTo>
                <a:cubicBezTo>
                  <a:pt x="5142170" y="2425566"/>
                  <a:pt x="5204641" y="2398220"/>
                  <a:pt x="5284732" y="2388170"/>
                </a:cubicBezTo>
                <a:cubicBezTo>
                  <a:pt x="5274796" y="2435562"/>
                  <a:pt x="5217168" y="2535207"/>
                  <a:pt x="5164601" y="2590011"/>
                </a:cubicBezTo>
                <a:cubicBezTo>
                  <a:pt x="5252191" y="2532720"/>
                  <a:pt x="5319804" y="2420592"/>
                  <a:pt x="5314896" y="2360825"/>
                </a:cubicBezTo>
                <a:cubicBezTo>
                  <a:pt x="5257333" y="2358338"/>
                  <a:pt x="5119625" y="2405681"/>
                  <a:pt x="5082115" y="2457982"/>
                </a:cubicBezTo>
                <a:close/>
                <a:moveTo>
                  <a:pt x="4759322" y="2677281"/>
                </a:moveTo>
                <a:cubicBezTo>
                  <a:pt x="4776817" y="2677281"/>
                  <a:pt x="4801903" y="2674734"/>
                  <a:pt x="4834385" y="2674734"/>
                </a:cubicBezTo>
                <a:cubicBezTo>
                  <a:pt x="4864374" y="2667268"/>
                  <a:pt x="5016988" y="2555145"/>
                  <a:pt x="5124647" y="2510289"/>
                </a:cubicBezTo>
                <a:cubicBezTo>
                  <a:pt x="5072058" y="2580107"/>
                  <a:pt x="4969384" y="2629877"/>
                  <a:pt x="4896851" y="2687228"/>
                </a:cubicBezTo>
                <a:cubicBezTo>
                  <a:pt x="4919440" y="2694667"/>
                  <a:pt x="4939394" y="2702128"/>
                  <a:pt x="4964508" y="2729587"/>
                </a:cubicBezTo>
                <a:cubicBezTo>
                  <a:pt x="5009484" y="2707162"/>
                  <a:pt x="5169721" y="2620000"/>
                  <a:pt x="5232258" y="2592541"/>
                </a:cubicBezTo>
                <a:cubicBezTo>
                  <a:pt x="5307256" y="2515317"/>
                  <a:pt x="5359910" y="2410595"/>
                  <a:pt x="5357314" y="2328402"/>
                </a:cubicBezTo>
                <a:cubicBezTo>
                  <a:pt x="5089575" y="2348395"/>
                  <a:pt x="4954479" y="2535266"/>
                  <a:pt x="4759322" y="2677281"/>
                </a:cubicBezTo>
                <a:close/>
                <a:moveTo>
                  <a:pt x="4444071" y="4187181"/>
                </a:moveTo>
                <a:lnTo>
                  <a:pt x="4429008" y="4020243"/>
                </a:lnTo>
                <a:cubicBezTo>
                  <a:pt x="4418952" y="4010247"/>
                  <a:pt x="4408956" y="3997872"/>
                  <a:pt x="4398997" y="3985285"/>
                </a:cubicBezTo>
                <a:lnTo>
                  <a:pt x="4444071" y="4187181"/>
                </a:lnTo>
                <a:close/>
                <a:moveTo>
                  <a:pt x="4466497" y="4421374"/>
                </a:moveTo>
                <a:cubicBezTo>
                  <a:pt x="4413984" y="4376534"/>
                  <a:pt x="4356426" y="4406404"/>
                  <a:pt x="4356426" y="4301785"/>
                </a:cubicBezTo>
                <a:cubicBezTo>
                  <a:pt x="4341396" y="4436355"/>
                  <a:pt x="4413984" y="4401441"/>
                  <a:pt x="4466497" y="4446292"/>
                </a:cubicBezTo>
                <a:cubicBezTo>
                  <a:pt x="4536591" y="4386530"/>
                  <a:pt x="4584103" y="4423866"/>
                  <a:pt x="4559136" y="4294335"/>
                </a:cubicBezTo>
                <a:cubicBezTo>
                  <a:pt x="4559196" y="4393931"/>
                  <a:pt x="4516539" y="4366581"/>
                  <a:pt x="4466497" y="4421374"/>
                </a:cubicBezTo>
                <a:close/>
                <a:moveTo>
                  <a:pt x="4459058" y="4311744"/>
                </a:moveTo>
                <a:cubicBezTo>
                  <a:pt x="4438945" y="4259415"/>
                  <a:pt x="4396413" y="4045167"/>
                  <a:pt x="4391439" y="4022736"/>
                </a:cubicBezTo>
                <a:cubicBezTo>
                  <a:pt x="4381561" y="4052611"/>
                  <a:pt x="4348901" y="4052611"/>
                  <a:pt x="4328908" y="4070014"/>
                </a:cubicBezTo>
                <a:cubicBezTo>
                  <a:pt x="4328908" y="4117401"/>
                  <a:pt x="4331460" y="4324157"/>
                  <a:pt x="4336374" y="4351610"/>
                </a:cubicBezTo>
                <a:cubicBezTo>
                  <a:pt x="4348901" y="4463793"/>
                  <a:pt x="4429046" y="4446238"/>
                  <a:pt x="4468994" y="4476168"/>
                </a:cubicBezTo>
                <a:cubicBezTo>
                  <a:pt x="4516539" y="4441324"/>
                  <a:pt x="4601560" y="4421374"/>
                  <a:pt x="4589066" y="4354162"/>
                </a:cubicBezTo>
                <a:cubicBezTo>
                  <a:pt x="4574047" y="4244516"/>
                  <a:pt x="4556546" y="4152321"/>
                  <a:pt x="4546648" y="4057639"/>
                </a:cubicBezTo>
                <a:cubicBezTo>
                  <a:pt x="4504072" y="4040144"/>
                  <a:pt x="4476493" y="4042675"/>
                  <a:pt x="4446563" y="4027769"/>
                </a:cubicBezTo>
                <a:cubicBezTo>
                  <a:pt x="4449001" y="4124927"/>
                  <a:pt x="4466497" y="4217057"/>
                  <a:pt x="4459058" y="4311744"/>
                </a:cubicBezTo>
                <a:close/>
                <a:moveTo>
                  <a:pt x="2718597" y="3697456"/>
                </a:moveTo>
                <a:cubicBezTo>
                  <a:pt x="2712635" y="3694084"/>
                  <a:pt x="2700629" y="3688220"/>
                  <a:pt x="2690633" y="3688062"/>
                </a:cubicBezTo>
                <a:cubicBezTo>
                  <a:pt x="2677107" y="3688062"/>
                  <a:pt x="2666546" y="3698270"/>
                  <a:pt x="2666394" y="3698390"/>
                </a:cubicBezTo>
                <a:cubicBezTo>
                  <a:pt x="2666220" y="3698542"/>
                  <a:pt x="2652477" y="3711525"/>
                  <a:pt x="2651912" y="3725219"/>
                </a:cubicBezTo>
                <a:cubicBezTo>
                  <a:pt x="2651423" y="3736269"/>
                  <a:pt x="2657994" y="3748492"/>
                  <a:pt x="2661811" y="3754568"/>
                </a:cubicBezTo>
                <a:cubicBezTo>
                  <a:pt x="2667719" y="3749545"/>
                  <a:pt x="2677927" y="3745565"/>
                  <a:pt x="2685779" y="3746558"/>
                </a:cubicBezTo>
                <a:cubicBezTo>
                  <a:pt x="2682955" y="3738435"/>
                  <a:pt x="2685274" y="3730426"/>
                  <a:pt x="2691681" y="3724622"/>
                </a:cubicBezTo>
                <a:cubicBezTo>
                  <a:pt x="2699418" y="3717661"/>
                  <a:pt x="2706885" y="3716781"/>
                  <a:pt x="2712635" y="3718209"/>
                </a:cubicBezTo>
                <a:cubicBezTo>
                  <a:pt x="2712516" y="3711639"/>
                  <a:pt x="2715046" y="3702967"/>
                  <a:pt x="2718597" y="3697456"/>
                </a:cubicBezTo>
                <a:close/>
                <a:moveTo>
                  <a:pt x="2697551" y="3794434"/>
                </a:moveTo>
                <a:cubicBezTo>
                  <a:pt x="2700863" y="3797926"/>
                  <a:pt x="2704289" y="3801846"/>
                  <a:pt x="2707601" y="3805875"/>
                </a:cubicBezTo>
                <a:cubicBezTo>
                  <a:pt x="2717544" y="3817414"/>
                  <a:pt x="2727594" y="3829457"/>
                  <a:pt x="2739133" y="3831168"/>
                </a:cubicBezTo>
                <a:cubicBezTo>
                  <a:pt x="2766527" y="3835104"/>
                  <a:pt x="2795702" y="3805995"/>
                  <a:pt x="2797749" y="3775049"/>
                </a:cubicBezTo>
                <a:cubicBezTo>
                  <a:pt x="2798569" y="3762186"/>
                  <a:pt x="2782333" y="3750246"/>
                  <a:pt x="2769416" y="3740635"/>
                </a:cubicBezTo>
                <a:cubicBezTo>
                  <a:pt x="2759186" y="3733016"/>
                  <a:pt x="2748527" y="3724790"/>
                  <a:pt x="2744764" y="3711910"/>
                </a:cubicBezTo>
                <a:cubicBezTo>
                  <a:pt x="2742168" y="3700203"/>
                  <a:pt x="2747533" y="3693090"/>
                  <a:pt x="2757980" y="3689050"/>
                </a:cubicBezTo>
                <a:cubicBezTo>
                  <a:pt x="2755151" y="3687166"/>
                  <a:pt x="2751350" y="3685450"/>
                  <a:pt x="2747202" y="3685450"/>
                </a:cubicBezTo>
                <a:cubicBezTo>
                  <a:pt x="2732232" y="3686677"/>
                  <a:pt x="2722843" y="3704412"/>
                  <a:pt x="2721187" y="3717509"/>
                </a:cubicBezTo>
                <a:cubicBezTo>
                  <a:pt x="2719976" y="3726940"/>
                  <a:pt x="2745329" y="3755116"/>
                  <a:pt x="2763763" y="3772009"/>
                </a:cubicBezTo>
                <a:lnTo>
                  <a:pt x="2757861" y="3778302"/>
                </a:lnTo>
                <a:cubicBezTo>
                  <a:pt x="2742060" y="3763511"/>
                  <a:pt x="2726878" y="3747987"/>
                  <a:pt x="2716219" y="3729764"/>
                </a:cubicBezTo>
                <a:cubicBezTo>
                  <a:pt x="2714953" y="3728320"/>
                  <a:pt x="2707645" y="3721695"/>
                  <a:pt x="2697491" y="3730872"/>
                </a:cubicBezTo>
                <a:cubicBezTo>
                  <a:pt x="2694608" y="3733462"/>
                  <a:pt x="2693071" y="3736269"/>
                  <a:pt x="2693071" y="3739369"/>
                </a:cubicBezTo>
                <a:cubicBezTo>
                  <a:pt x="2693011" y="3745608"/>
                  <a:pt x="2698642" y="3751467"/>
                  <a:pt x="2699267" y="3752076"/>
                </a:cubicBezTo>
                <a:cubicBezTo>
                  <a:pt x="2717093" y="3762914"/>
                  <a:pt x="2738644" y="3786099"/>
                  <a:pt x="2744063" y="3792002"/>
                </a:cubicBezTo>
                <a:lnTo>
                  <a:pt x="2737710" y="3797692"/>
                </a:lnTo>
                <a:cubicBezTo>
                  <a:pt x="2729408" y="3788592"/>
                  <a:pt x="2697980" y="3753672"/>
                  <a:pt x="2683617" y="3754937"/>
                </a:cubicBezTo>
                <a:cubicBezTo>
                  <a:pt x="2671362" y="3756322"/>
                  <a:pt x="2653297" y="3767936"/>
                  <a:pt x="2651635" y="3781636"/>
                </a:cubicBezTo>
                <a:cubicBezTo>
                  <a:pt x="2651369" y="3785317"/>
                  <a:pt x="2653297" y="3789254"/>
                  <a:pt x="2655344" y="3792061"/>
                </a:cubicBezTo>
                <a:cubicBezTo>
                  <a:pt x="2657874" y="3787750"/>
                  <a:pt x="2661751" y="3781636"/>
                  <a:pt x="2668164" y="3780409"/>
                </a:cubicBezTo>
                <a:cubicBezTo>
                  <a:pt x="2679094" y="3778264"/>
                  <a:pt x="2690264" y="3786936"/>
                  <a:pt x="2697551" y="3794434"/>
                </a:cubicBezTo>
                <a:close/>
                <a:moveTo>
                  <a:pt x="3415137" y="4396195"/>
                </a:moveTo>
                <a:lnTo>
                  <a:pt x="2797809" y="3804279"/>
                </a:lnTo>
                <a:cubicBezTo>
                  <a:pt x="2790500" y="3817739"/>
                  <a:pt x="2779081" y="3828790"/>
                  <a:pt x="2766103" y="3834985"/>
                </a:cubicBezTo>
                <a:lnTo>
                  <a:pt x="3350614" y="4451651"/>
                </a:lnTo>
                <a:cubicBezTo>
                  <a:pt x="3349234" y="4447014"/>
                  <a:pt x="3348355" y="4441992"/>
                  <a:pt x="3348507" y="4437061"/>
                </a:cubicBezTo>
                <a:cubicBezTo>
                  <a:pt x="3349234" y="4419892"/>
                  <a:pt x="3364862" y="4405084"/>
                  <a:pt x="3365584" y="4404476"/>
                </a:cubicBezTo>
                <a:cubicBezTo>
                  <a:pt x="3365970" y="4403928"/>
                  <a:pt x="3378675" y="4391770"/>
                  <a:pt x="3395454" y="4391770"/>
                </a:cubicBezTo>
                <a:cubicBezTo>
                  <a:pt x="3402100" y="4391890"/>
                  <a:pt x="3408996" y="4393822"/>
                  <a:pt x="3415137" y="4396195"/>
                </a:cubicBezTo>
                <a:close/>
                <a:moveTo>
                  <a:pt x="3478369" y="4564105"/>
                </a:moveTo>
                <a:cubicBezTo>
                  <a:pt x="3478369" y="4591293"/>
                  <a:pt x="3500523" y="4613447"/>
                  <a:pt x="3527803" y="4613447"/>
                </a:cubicBezTo>
                <a:cubicBezTo>
                  <a:pt x="3555105" y="4613447"/>
                  <a:pt x="3577237" y="4591293"/>
                  <a:pt x="3577237" y="4564105"/>
                </a:cubicBezTo>
                <a:cubicBezTo>
                  <a:pt x="3577237" y="4536983"/>
                  <a:pt x="3555105" y="4514883"/>
                  <a:pt x="3527803" y="4514883"/>
                </a:cubicBezTo>
                <a:cubicBezTo>
                  <a:pt x="3500740" y="4514883"/>
                  <a:pt x="3478369" y="4537042"/>
                  <a:pt x="3478369" y="4564105"/>
                </a:cubicBezTo>
                <a:close/>
                <a:moveTo>
                  <a:pt x="3813607" y="4752583"/>
                </a:moveTo>
                <a:lnTo>
                  <a:pt x="3713800" y="4850615"/>
                </a:lnTo>
                <a:cubicBezTo>
                  <a:pt x="3710314" y="4854047"/>
                  <a:pt x="3712746" y="4860183"/>
                  <a:pt x="3715733" y="4862990"/>
                </a:cubicBezTo>
                <a:cubicBezTo>
                  <a:pt x="3719045" y="4866422"/>
                  <a:pt x="3723682" y="4869517"/>
                  <a:pt x="3728205" y="4865157"/>
                </a:cubicBezTo>
                <a:lnTo>
                  <a:pt x="3828127" y="4767157"/>
                </a:lnTo>
                <a:cubicBezTo>
                  <a:pt x="3831559" y="4763574"/>
                  <a:pt x="3828903" y="4757606"/>
                  <a:pt x="3825988" y="4754690"/>
                </a:cubicBezTo>
                <a:cubicBezTo>
                  <a:pt x="3823218" y="4751704"/>
                  <a:pt x="3817137" y="4749152"/>
                  <a:pt x="3813607" y="4752583"/>
                </a:cubicBezTo>
                <a:close/>
                <a:moveTo>
                  <a:pt x="3423749" y="4409624"/>
                </a:moveTo>
                <a:cubicBezTo>
                  <a:pt x="3417728" y="4406252"/>
                  <a:pt x="3405798" y="4400387"/>
                  <a:pt x="3395742" y="4400230"/>
                </a:cubicBezTo>
                <a:cubicBezTo>
                  <a:pt x="3382265" y="4400230"/>
                  <a:pt x="3371660" y="4410384"/>
                  <a:pt x="3371486" y="4410552"/>
                </a:cubicBezTo>
                <a:cubicBezTo>
                  <a:pt x="3371383" y="4410710"/>
                  <a:pt x="3357629" y="4423693"/>
                  <a:pt x="3357064" y="4437349"/>
                </a:cubicBezTo>
                <a:cubicBezTo>
                  <a:pt x="3356576" y="4448399"/>
                  <a:pt x="3363146" y="4460654"/>
                  <a:pt x="3366968" y="4466676"/>
                </a:cubicBezTo>
                <a:cubicBezTo>
                  <a:pt x="3372811" y="4461648"/>
                  <a:pt x="3383101" y="4457733"/>
                  <a:pt x="3390931" y="4458672"/>
                </a:cubicBezTo>
                <a:cubicBezTo>
                  <a:pt x="3388107" y="4450598"/>
                  <a:pt x="3390448" y="4442534"/>
                  <a:pt x="3396839" y="4436724"/>
                </a:cubicBezTo>
                <a:cubicBezTo>
                  <a:pt x="3404576" y="4429769"/>
                  <a:pt x="3411977" y="4428895"/>
                  <a:pt x="3417728" y="4430377"/>
                </a:cubicBezTo>
                <a:cubicBezTo>
                  <a:pt x="3417608" y="4423812"/>
                  <a:pt x="3420204" y="4415135"/>
                  <a:pt x="3423749" y="4409624"/>
                </a:cubicBezTo>
                <a:close/>
                <a:moveTo>
                  <a:pt x="3402703" y="4506607"/>
                </a:moveTo>
                <a:cubicBezTo>
                  <a:pt x="3405955" y="4510094"/>
                  <a:pt x="3409447" y="4514009"/>
                  <a:pt x="3412759" y="4517983"/>
                </a:cubicBezTo>
                <a:cubicBezTo>
                  <a:pt x="3422696" y="4529598"/>
                  <a:pt x="3432692" y="4541620"/>
                  <a:pt x="3444226" y="4543298"/>
                </a:cubicBezTo>
                <a:cubicBezTo>
                  <a:pt x="3471685" y="4547213"/>
                  <a:pt x="3500854" y="4518163"/>
                  <a:pt x="3502847" y="4487212"/>
                </a:cubicBezTo>
                <a:cubicBezTo>
                  <a:pt x="3503716" y="4474359"/>
                  <a:pt x="3487491" y="4462430"/>
                  <a:pt x="3474568" y="4452802"/>
                </a:cubicBezTo>
                <a:cubicBezTo>
                  <a:pt x="3464278" y="4445184"/>
                  <a:pt x="3453679" y="4436958"/>
                  <a:pt x="3449878" y="4424078"/>
                </a:cubicBezTo>
                <a:cubicBezTo>
                  <a:pt x="3447326" y="4412371"/>
                  <a:pt x="3452685" y="4405198"/>
                  <a:pt x="3463133" y="4401164"/>
                </a:cubicBezTo>
                <a:cubicBezTo>
                  <a:pt x="3460304" y="4399334"/>
                  <a:pt x="3456503" y="4397640"/>
                  <a:pt x="3452349" y="4397640"/>
                </a:cubicBezTo>
                <a:cubicBezTo>
                  <a:pt x="3437389" y="4398845"/>
                  <a:pt x="3427990" y="4416579"/>
                  <a:pt x="3426339" y="4429676"/>
                </a:cubicBezTo>
                <a:cubicBezTo>
                  <a:pt x="3425134" y="4439065"/>
                  <a:pt x="3450421" y="4467219"/>
                  <a:pt x="3468937" y="4484177"/>
                </a:cubicBezTo>
                <a:lnTo>
                  <a:pt x="3463013" y="4490492"/>
                </a:lnTo>
                <a:cubicBezTo>
                  <a:pt x="3447228" y="4475679"/>
                  <a:pt x="3432030" y="4460149"/>
                  <a:pt x="3421365" y="4441932"/>
                </a:cubicBezTo>
                <a:cubicBezTo>
                  <a:pt x="3420100" y="4440488"/>
                  <a:pt x="3412819" y="4433808"/>
                  <a:pt x="3402643" y="4442985"/>
                </a:cubicBezTo>
                <a:cubicBezTo>
                  <a:pt x="3399782" y="4445635"/>
                  <a:pt x="3398223" y="4448399"/>
                  <a:pt x="3398223" y="4451532"/>
                </a:cubicBezTo>
                <a:cubicBezTo>
                  <a:pt x="3398120" y="4457771"/>
                  <a:pt x="3403811" y="4463635"/>
                  <a:pt x="3404419" y="4464243"/>
                </a:cubicBezTo>
                <a:cubicBezTo>
                  <a:pt x="3422251" y="4475076"/>
                  <a:pt x="3443796" y="4498262"/>
                  <a:pt x="3449216" y="4504126"/>
                </a:cubicBezTo>
                <a:lnTo>
                  <a:pt x="3442868" y="4509817"/>
                </a:lnTo>
                <a:cubicBezTo>
                  <a:pt x="3434566" y="4500760"/>
                  <a:pt x="3403132" y="4465840"/>
                  <a:pt x="3388770" y="4467126"/>
                </a:cubicBezTo>
                <a:cubicBezTo>
                  <a:pt x="3376509" y="4468490"/>
                  <a:pt x="3358449" y="4480104"/>
                  <a:pt x="3356793" y="4493744"/>
                </a:cubicBezTo>
                <a:cubicBezTo>
                  <a:pt x="3356516" y="4497502"/>
                  <a:pt x="3358389" y="4501362"/>
                  <a:pt x="3360496" y="4504229"/>
                </a:cubicBezTo>
                <a:cubicBezTo>
                  <a:pt x="3362988" y="4499923"/>
                  <a:pt x="3366909" y="4493804"/>
                  <a:pt x="3373316" y="4492517"/>
                </a:cubicBezTo>
                <a:cubicBezTo>
                  <a:pt x="3384246" y="4490432"/>
                  <a:pt x="3395416" y="4499104"/>
                  <a:pt x="3402703" y="4506607"/>
                </a:cubicBezTo>
                <a:close/>
                <a:moveTo>
                  <a:pt x="2440976" y="4913928"/>
                </a:moveTo>
                <a:cubicBezTo>
                  <a:pt x="2440976" y="4930490"/>
                  <a:pt x="2427330" y="4943972"/>
                  <a:pt x="2410812" y="4943972"/>
                </a:cubicBezTo>
                <a:cubicBezTo>
                  <a:pt x="2394132" y="4943972"/>
                  <a:pt x="2380703" y="4930490"/>
                  <a:pt x="2380703" y="4913928"/>
                </a:cubicBezTo>
                <a:cubicBezTo>
                  <a:pt x="2380703" y="4897405"/>
                  <a:pt x="2394072" y="4883993"/>
                  <a:pt x="2410812" y="4883993"/>
                </a:cubicBezTo>
                <a:cubicBezTo>
                  <a:pt x="2413517" y="4883993"/>
                  <a:pt x="2416172" y="4884428"/>
                  <a:pt x="2418702" y="4885090"/>
                </a:cubicBezTo>
                <a:cubicBezTo>
                  <a:pt x="2423790" y="4893816"/>
                  <a:pt x="2431131" y="4901103"/>
                  <a:pt x="2439982" y="4906191"/>
                </a:cubicBezTo>
                <a:cubicBezTo>
                  <a:pt x="2440639" y="4908683"/>
                  <a:pt x="2440976" y="4911219"/>
                  <a:pt x="2440976" y="4913928"/>
                </a:cubicBezTo>
                <a:close/>
                <a:moveTo>
                  <a:pt x="3844867" y="4913928"/>
                </a:moveTo>
                <a:cubicBezTo>
                  <a:pt x="3844867" y="4930490"/>
                  <a:pt x="3858507" y="4943972"/>
                  <a:pt x="3874976" y="4943972"/>
                </a:cubicBezTo>
                <a:cubicBezTo>
                  <a:pt x="3891657" y="4943972"/>
                  <a:pt x="3905134" y="4930490"/>
                  <a:pt x="3905134" y="4913928"/>
                </a:cubicBezTo>
                <a:cubicBezTo>
                  <a:pt x="3905134" y="4897405"/>
                  <a:pt x="3891711" y="4883993"/>
                  <a:pt x="3874976" y="4883993"/>
                </a:cubicBezTo>
                <a:cubicBezTo>
                  <a:pt x="3872261" y="4883993"/>
                  <a:pt x="3869671" y="4884428"/>
                  <a:pt x="3867136" y="4885090"/>
                </a:cubicBezTo>
                <a:cubicBezTo>
                  <a:pt x="3862053" y="4893816"/>
                  <a:pt x="3854706" y="4901103"/>
                  <a:pt x="3845861" y="4906191"/>
                </a:cubicBezTo>
                <a:cubicBezTo>
                  <a:pt x="3845198" y="4908683"/>
                  <a:pt x="3844867" y="4911219"/>
                  <a:pt x="3844867" y="4913928"/>
                </a:cubicBezTo>
                <a:close/>
                <a:moveTo>
                  <a:pt x="3767426" y="4856035"/>
                </a:moveTo>
                <a:cubicBezTo>
                  <a:pt x="3767426" y="4883276"/>
                  <a:pt x="3789678" y="4905414"/>
                  <a:pt x="3816865" y="4905414"/>
                </a:cubicBezTo>
                <a:cubicBezTo>
                  <a:pt x="3844145" y="4905414"/>
                  <a:pt x="3866305" y="4883276"/>
                  <a:pt x="3866305" y="4856035"/>
                </a:cubicBezTo>
                <a:cubicBezTo>
                  <a:pt x="3866305" y="4828906"/>
                  <a:pt x="3844205" y="4806828"/>
                  <a:pt x="3816865" y="4806828"/>
                </a:cubicBezTo>
                <a:cubicBezTo>
                  <a:pt x="3808682" y="4806828"/>
                  <a:pt x="3800787" y="4808913"/>
                  <a:pt x="3793891" y="4812562"/>
                </a:cubicBezTo>
                <a:lnTo>
                  <a:pt x="3773453" y="4832610"/>
                </a:lnTo>
                <a:cubicBezTo>
                  <a:pt x="3769630" y="4839587"/>
                  <a:pt x="3767426" y="4847596"/>
                  <a:pt x="3767426" y="4856035"/>
                </a:cubicBezTo>
                <a:close/>
                <a:moveTo>
                  <a:pt x="3707001" y="4816825"/>
                </a:moveTo>
                <a:lnTo>
                  <a:pt x="3728319" y="4824269"/>
                </a:lnTo>
                <a:lnTo>
                  <a:pt x="3782065" y="4771523"/>
                </a:lnTo>
                <a:lnTo>
                  <a:pt x="3774772" y="4747105"/>
                </a:lnTo>
                <a:lnTo>
                  <a:pt x="3584258" y="4577593"/>
                </a:lnTo>
                <a:cubicBezTo>
                  <a:pt x="3579344" y="4598248"/>
                  <a:pt x="3563152" y="4614712"/>
                  <a:pt x="3542496" y="4620115"/>
                </a:cubicBezTo>
                <a:lnTo>
                  <a:pt x="3707001" y="4816825"/>
                </a:lnTo>
                <a:close/>
                <a:moveTo>
                  <a:pt x="2578782" y="4816825"/>
                </a:moveTo>
                <a:lnTo>
                  <a:pt x="2557464" y="4824269"/>
                </a:lnTo>
                <a:lnTo>
                  <a:pt x="2503778" y="4771523"/>
                </a:lnTo>
                <a:lnTo>
                  <a:pt x="2511071" y="4747105"/>
                </a:lnTo>
                <a:lnTo>
                  <a:pt x="2701585" y="4577593"/>
                </a:lnTo>
                <a:cubicBezTo>
                  <a:pt x="2706499" y="4598248"/>
                  <a:pt x="2722664" y="4614712"/>
                  <a:pt x="2743281" y="4620115"/>
                </a:cubicBezTo>
                <a:lnTo>
                  <a:pt x="2578782" y="4816825"/>
                </a:lnTo>
                <a:close/>
                <a:moveTo>
                  <a:pt x="2518352" y="4856035"/>
                </a:moveTo>
                <a:cubicBezTo>
                  <a:pt x="2518352" y="4883276"/>
                  <a:pt x="2496160" y="4905414"/>
                  <a:pt x="2468918" y="4905414"/>
                </a:cubicBezTo>
                <a:cubicBezTo>
                  <a:pt x="2441692" y="4905414"/>
                  <a:pt x="2419484" y="4883276"/>
                  <a:pt x="2419484" y="4856035"/>
                </a:cubicBezTo>
                <a:cubicBezTo>
                  <a:pt x="2419484" y="4828906"/>
                  <a:pt x="2441633" y="4806828"/>
                  <a:pt x="2468918" y="4806828"/>
                </a:cubicBezTo>
                <a:cubicBezTo>
                  <a:pt x="2477144" y="4806828"/>
                  <a:pt x="2484991" y="4808913"/>
                  <a:pt x="2491892" y="4812562"/>
                </a:cubicBezTo>
                <a:lnTo>
                  <a:pt x="2512390" y="4832610"/>
                </a:lnTo>
                <a:cubicBezTo>
                  <a:pt x="2516213" y="4839587"/>
                  <a:pt x="2518352" y="4847596"/>
                  <a:pt x="2518352" y="4856035"/>
                </a:cubicBezTo>
                <a:close/>
                <a:moveTo>
                  <a:pt x="2472171" y="4752583"/>
                </a:moveTo>
                <a:lnTo>
                  <a:pt x="2572038" y="4850615"/>
                </a:lnTo>
                <a:cubicBezTo>
                  <a:pt x="2575524" y="4854047"/>
                  <a:pt x="2573031" y="4860183"/>
                  <a:pt x="2570056" y="4862990"/>
                </a:cubicBezTo>
                <a:cubicBezTo>
                  <a:pt x="2566798" y="4866422"/>
                  <a:pt x="2562101" y="4869517"/>
                  <a:pt x="2557578" y="4865157"/>
                </a:cubicBezTo>
                <a:lnTo>
                  <a:pt x="2457716" y="4767157"/>
                </a:lnTo>
                <a:cubicBezTo>
                  <a:pt x="2454284" y="4763574"/>
                  <a:pt x="2456874" y="4757606"/>
                  <a:pt x="2459796" y="4754690"/>
                </a:cubicBezTo>
                <a:cubicBezTo>
                  <a:pt x="2462565" y="4751704"/>
                  <a:pt x="2468701" y="4749152"/>
                  <a:pt x="2472171" y="4752583"/>
                </a:cubicBezTo>
                <a:close/>
                <a:moveTo>
                  <a:pt x="2807474" y="4564105"/>
                </a:moveTo>
                <a:cubicBezTo>
                  <a:pt x="2807474" y="4591293"/>
                  <a:pt x="2785260" y="4613447"/>
                  <a:pt x="2757980" y="4613447"/>
                </a:cubicBezTo>
                <a:cubicBezTo>
                  <a:pt x="2730733" y="4613447"/>
                  <a:pt x="2708601" y="4591293"/>
                  <a:pt x="2708601" y="4564105"/>
                </a:cubicBezTo>
                <a:cubicBezTo>
                  <a:pt x="2708601" y="4536983"/>
                  <a:pt x="2730733" y="4514883"/>
                  <a:pt x="2757980" y="4514883"/>
                </a:cubicBezTo>
                <a:cubicBezTo>
                  <a:pt x="2785103" y="4514883"/>
                  <a:pt x="2807474" y="4537042"/>
                  <a:pt x="2807474" y="4564105"/>
                </a:cubicBezTo>
                <a:close/>
                <a:moveTo>
                  <a:pt x="2862094" y="4409624"/>
                </a:moveTo>
                <a:cubicBezTo>
                  <a:pt x="2868056" y="4406252"/>
                  <a:pt x="2879996" y="4400387"/>
                  <a:pt x="2890036" y="4400230"/>
                </a:cubicBezTo>
                <a:cubicBezTo>
                  <a:pt x="2903579" y="4400230"/>
                  <a:pt x="2914123" y="4410384"/>
                  <a:pt x="2914351" y="4410552"/>
                </a:cubicBezTo>
                <a:cubicBezTo>
                  <a:pt x="2914455" y="4410710"/>
                  <a:pt x="2928208" y="4423693"/>
                  <a:pt x="2928773" y="4437349"/>
                </a:cubicBezTo>
                <a:cubicBezTo>
                  <a:pt x="2929262" y="4448399"/>
                  <a:pt x="2922637" y="4460654"/>
                  <a:pt x="2918880" y="4466676"/>
                </a:cubicBezTo>
                <a:cubicBezTo>
                  <a:pt x="2912972" y="4461648"/>
                  <a:pt x="2902737" y="4457733"/>
                  <a:pt x="2894907" y="4458672"/>
                </a:cubicBezTo>
                <a:cubicBezTo>
                  <a:pt x="2897714" y="4450598"/>
                  <a:pt x="2895396" y="4442534"/>
                  <a:pt x="2889004" y="4436724"/>
                </a:cubicBezTo>
                <a:cubicBezTo>
                  <a:pt x="2881207" y="4429769"/>
                  <a:pt x="2873801" y="4428895"/>
                  <a:pt x="2868056" y="4430377"/>
                </a:cubicBezTo>
                <a:cubicBezTo>
                  <a:pt x="2868170" y="4423812"/>
                  <a:pt x="2865580" y="4415135"/>
                  <a:pt x="2862094" y="4409624"/>
                </a:cubicBezTo>
                <a:close/>
                <a:moveTo>
                  <a:pt x="2883140" y="4506607"/>
                </a:moveTo>
                <a:cubicBezTo>
                  <a:pt x="2879888" y="4510094"/>
                  <a:pt x="2876396" y="4514009"/>
                  <a:pt x="2873024" y="4517983"/>
                </a:cubicBezTo>
                <a:cubicBezTo>
                  <a:pt x="2863147" y="4529598"/>
                  <a:pt x="2853091" y="4541620"/>
                  <a:pt x="2841552" y="4543298"/>
                </a:cubicBezTo>
                <a:cubicBezTo>
                  <a:pt x="2814158" y="4547213"/>
                  <a:pt x="2784989" y="4518163"/>
                  <a:pt x="2782882" y="4487212"/>
                </a:cubicBezTo>
                <a:cubicBezTo>
                  <a:pt x="2782122" y="4474359"/>
                  <a:pt x="2798357" y="4462430"/>
                  <a:pt x="2811275" y="4452802"/>
                </a:cubicBezTo>
                <a:cubicBezTo>
                  <a:pt x="2821500" y="4445184"/>
                  <a:pt x="2832164" y="4436958"/>
                  <a:pt x="2835921" y="4424078"/>
                </a:cubicBezTo>
                <a:cubicBezTo>
                  <a:pt x="2838517" y="4412371"/>
                  <a:pt x="2833158" y="4405198"/>
                  <a:pt x="2822716" y="4401164"/>
                </a:cubicBezTo>
                <a:cubicBezTo>
                  <a:pt x="2825480" y="4399334"/>
                  <a:pt x="2829281" y="4397640"/>
                  <a:pt x="2833429" y="4397640"/>
                </a:cubicBezTo>
                <a:cubicBezTo>
                  <a:pt x="2848394" y="4398845"/>
                  <a:pt x="2857848" y="4416579"/>
                  <a:pt x="2859438" y="4429676"/>
                </a:cubicBezTo>
                <a:cubicBezTo>
                  <a:pt x="2860709" y="4439065"/>
                  <a:pt x="2835357" y="4467219"/>
                  <a:pt x="2816862" y="4484177"/>
                </a:cubicBezTo>
                <a:lnTo>
                  <a:pt x="2822825" y="4490492"/>
                </a:lnTo>
                <a:cubicBezTo>
                  <a:pt x="2838577" y="4475679"/>
                  <a:pt x="2853808" y="4460149"/>
                  <a:pt x="2864412" y="4441932"/>
                </a:cubicBezTo>
                <a:cubicBezTo>
                  <a:pt x="2865677" y="4440488"/>
                  <a:pt x="2873024" y="4433808"/>
                  <a:pt x="2883200" y="4442985"/>
                </a:cubicBezTo>
                <a:cubicBezTo>
                  <a:pt x="2886061" y="4445635"/>
                  <a:pt x="2887565" y="4448399"/>
                  <a:pt x="2887565" y="4451532"/>
                </a:cubicBezTo>
                <a:cubicBezTo>
                  <a:pt x="2887674" y="4457771"/>
                  <a:pt x="2882027" y="4463635"/>
                  <a:pt x="2881424" y="4464243"/>
                </a:cubicBezTo>
                <a:cubicBezTo>
                  <a:pt x="2863592" y="4475076"/>
                  <a:pt x="2841981" y="4498262"/>
                  <a:pt x="2836622" y="4504126"/>
                </a:cubicBezTo>
                <a:lnTo>
                  <a:pt x="2842975" y="4509817"/>
                </a:lnTo>
                <a:cubicBezTo>
                  <a:pt x="2851218" y="4500760"/>
                  <a:pt x="2882695" y="4465840"/>
                  <a:pt x="2897052" y="4467126"/>
                </a:cubicBezTo>
                <a:cubicBezTo>
                  <a:pt x="2909329" y="4468490"/>
                  <a:pt x="2927334" y="4480104"/>
                  <a:pt x="2928991" y="4493744"/>
                </a:cubicBezTo>
                <a:cubicBezTo>
                  <a:pt x="2929322" y="4497502"/>
                  <a:pt x="2927388" y="4501362"/>
                  <a:pt x="2925342" y="4504229"/>
                </a:cubicBezTo>
                <a:cubicBezTo>
                  <a:pt x="2922789" y="4499923"/>
                  <a:pt x="2918934" y="4493804"/>
                  <a:pt x="2912521" y="4492517"/>
                </a:cubicBezTo>
                <a:cubicBezTo>
                  <a:pt x="2901591" y="4490432"/>
                  <a:pt x="2890373" y="4499104"/>
                  <a:pt x="2883140" y="4506607"/>
                </a:cubicBezTo>
                <a:close/>
                <a:moveTo>
                  <a:pt x="3567186" y="3697456"/>
                </a:moveTo>
                <a:cubicBezTo>
                  <a:pt x="3573208" y="3694084"/>
                  <a:pt x="3585154" y="3688220"/>
                  <a:pt x="3595210" y="3688062"/>
                </a:cubicBezTo>
                <a:cubicBezTo>
                  <a:pt x="3608671" y="3688062"/>
                  <a:pt x="3619275" y="3698270"/>
                  <a:pt x="3619509" y="3698390"/>
                </a:cubicBezTo>
                <a:cubicBezTo>
                  <a:pt x="3619569" y="3698542"/>
                  <a:pt x="3633306" y="3711525"/>
                  <a:pt x="3633871" y="3725219"/>
                </a:cubicBezTo>
                <a:cubicBezTo>
                  <a:pt x="3634414" y="3736269"/>
                  <a:pt x="3627790" y="3748492"/>
                  <a:pt x="3624027" y="3754568"/>
                </a:cubicBezTo>
                <a:cubicBezTo>
                  <a:pt x="3618124" y="3749545"/>
                  <a:pt x="3607911" y="3745565"/>
                  <a:pt x="3600065" y="3746558"/>
                </a:cubicBezTo>
                <a:cubicBezTo>
                  <a:pt x="3602828" y="3738435"/>
                  <a:pt x="3600569" y="3730426"/>
                  <a:pt x="3594157" y="3724622"/>
                </a:cubicBezTo>
                <a:cubicBezTo>
                  <a:pt x="3586359" y="3717661"/>
                  <a:pt x="3578958" y="3716781"/>
                  <a:pt x="3573208" y="3718209"/>
                </a:cubicBezTo>
                <a:cubicBezTo>
                  <a:pt x="3573328" y="3711639"/>
                  <a:pt x="3570732" y="3702967"/>
                  <a:pt x="3567186" y="3697456"/>
                </a:cubicBezTo>
                <a:close/>
                <a:moveTo>
                  <a:pt x="3588287" y="3794434"/>
                </a:moveTo>
                <a:cubicBezTo>
                  <a:pt x="3584975" y="3797926"/>
                  <a:pt x="3581548" y="3801846"/>
                  <a:pt x="3578177" y="3805875"/>
                </a:cubicBezTo>
                <a:cubicBezTo>
                  <a:pt x="3568294" y="3817414"/>
                  <a:pt x="3558243" y="3829457"/>
                  <a:pt x="3546710" y="3831168"/>
                </a:cubicBezTo>
                <a:cubicBezTo>
                  <a:pt x="3519311" y="3835104"/>
                  <a:pt x="3490076" y="3805995"/>
                  <a:pt x="3488089" y="3775049"/>
                </a:cubicBezTo>
                <a:cubicBezTo>
                  <a:pt x="3487214" y="3762186"/>
                  <a:pt x="3503444" y="3750246"/>
                  <a:pt x="3516427" y="3740635"/>
                </a:cubicBezTo>
                <a:cubicBezTo>
                  <a:pt x="3526657" y="3733016"/>
                  <a:pt x="3537251" y="3724790"/>
                  <a:pt x="3541074" y="3711910"/>
                </a:cubicBezTo>
                <a:cubicBezTo>
                  <a:pt x="3543609" y="3700203"/>
                  <a:pt x="3538304" y="3693090"/>
                  <a:pt x="3527863" y="3689050"/>
                </a:cubicBezTo>
                <a:cubicBezTo>
                  <a:pt x="3530627" y="3687166"/>
                  <a:pt x="3534428" y="3685450"/>
                  <a:pt x="3538576" y="3685450"/>
                </a:cubicBezTo>
                <a:cubicBezTo>
                  <a:pt x="3553546" y="3686677"/>
                  <a:pt x="3562994" y="3704412"/>
                  <a:pt x="3564596" y="3717509"/>
                </a:cubicBezTo>
                <a:cubicBezTo>
                  <a:pt x="3565861" y="3726940"/>
                  <a:pt x="3540509" y="3755116"/>
                  <a:pt x="3522015" y="3772009"/>
                </a:cubicBezTo>
                <a:lnTo>
                  <a:pt x="3527982" y="3778302"/>
                </a:lnTo>
                <a:cubicBezTo>
                  <a:pt x="3543723" y="3763511"/>
                  <a:pt x="3558965" y="3747987"/>
                  <a:pt x="3569559" y="3729764"/>
                </a:cubicBezTo>
                <a:cubicBezTo>
                  <a:pt x="3570830" y="3728320"/>
                  <a:pt x="3578177" y="3721695"/>
                  <a:pt x="3588347" y="3730872"/>
                </a:cubicBezTo>
                <a:cubicBezTo>
                  <a:pt x="3591214" y="3733462"/>
                  <a:pt x="3592712" y="3736269"/>
                  <a:pt x="3592712" y="3739369"/>
                </a:cubicBezTo>
                <a:cubicBezTo>
                  <a:pt x="3592832" y="3745608"/>
                  <a:pt x="3587201" y="3751467"/>
                  <a:pt x="3586577" y="3752076"/>
                </a:cubicBezTo>
                <a:cubicBezTo>
                  <a:pt x="3568745" y="3762914"/>
                  <a:pt x="3547133" y="3786099"/>
                  <a:pt x="3541780" y="3792002"/>
                </a:cubicBezTo>
                <a:lnTo>
                  <a:pt x="3548127" y="3797692"/>
                </a:lnTo>
                <a:cubicBezTo>
                  <a:pt x="3556370" y="3788592"/>
                  <a:pt x="3587858" y="3753672"/>
                  <a:pt x="3602220" y="3754937"/>
                </a:cubicBezTo>
                <a:cubicBezTo>
                  <a:pt x="3614421" y="3756322"/>
                  <a:pt x="3632481" y="3767936"/>
                  <a:pt x="3634143" y="3781636"/>
                </a:cubicBezTo>
                <a:cubicBezTo>
                  <a:pt x="3634469" y="3785317"/>
                  <a:pt x="3632541" y="3789254"/>
                  <a:pt x="3630440" y="3792061"/>
                </a:cubicBezTo>
                <a:cubicBezTo>
                  <a:pt x="3627964" y="3787750"/>
                  <a:pt x="3624086" y="3781636"/>
                  <a:pt x="3617674" y="3780409"/>
                </a:cubicBezTo>
                <a:cubicBezTo>
                  <a:pt x="3606749" y="3778264"/>
                  <a:pt x="3595536" y="3786936"/>
                  <a:pt x="3588287" y="3794434"/>
                </a:cubicBezTo>
                <a:close/>
                <a:moveTo>
                  <a:pt x="3733347" y="3704080"/>
                </a:moveTo>
                <a:cubicBezTo>
                  <a:pt x="3725610" y="3705014"/>
                  <a:pt x="3717324" y="3703809"/>
                  <a:pt x="3708152" y="3701762"/>
                </a:cubicBezTo>
                <a:lnTo>
                  <a:pt x="3708152" y="3611560"/>
                </a:lnTo>
                <a:lnTo>
                  <a:pt x="3625471" y="3611560"/>
                </a:lnTo>
                <a:cubicBezTo>
                  <a:pt x="3624749" y="3607194"/>
                  <a:pt x="3624358" y="3603279"/>
                  <a:pt x="3624358" y="3599125"/>
                </a:cubicBezTo>
                <a:cubicBezTo>
                  <a:pt x="3624358" y="3594759"/>
                  <a:pt x="3624928" y="3590611"/>
                  <a:pt x="3625471" y="3586577"/>
                </a:cubicBezTo>
                <a:lnTo>
                  <a:pt x="3708152" y="3586577"/>
                </a:lnTo>
                <a:lnTo>
                  <a:pt x="3708152" y="3496489"/>
                </a:lnTo>
                <a:cubicBezTo>
                  <a:pt x="3717443" y="3494447"/>
                  <a:pt x="3725789" y="3493057"/>
                  <a:pt x="3733347" y="3494111"/>
                </a:cubicBezTo>
                <a:lnTo>
                  <a:pt x="3733347" y="3586636"/>
                </a:lnTo>
                <a:lnTo>
                  <a:pt x="3834811" y="3586636"/>
                </a:lnTo>
                <a:cubicBezTo>
                  <a:pt x="3835376" y="3590671"/>
                  <a:pt x="3835924" y="3594819"/>
                  <a:pt x="3835924" y="3599125"/>
                </a:cubicBezTo>
                <a:cubicBezTo>
                  <a:pt x="3835924" y="3603317"/>
                  <a:pt x="3835376" y="3607249"/>
                  <a:pt x="3834811" y="3611614"/>
                </a:cubicBezTo>
                <a:lnTo>
                  <a:pt x="3733347" y="3611614"/>
                </a:lnTo>
                <a:lnTo>
                  <a:pt x="3733347" y="3704080"/>
                </a:lnTo>
                <a:close/>
                <a:moveTo>
                  <a:pt x="3148832" y="4129504"/>
                </a:moveTo>
                <a:lnTo>
                  <a:pt x="3487996" y="3804279"/>
                </a:lnTo>
                <a:cubicBezTo>
                  <a:pt x="3495337" y="3817739"/>
                  <a:pt x="3506757" y="3828790"/>
                  <a:pt x="3519696" y="3834985"/>
                </a:cubicBezTo>
                <a:lnTo>
                  <a:pt x="3196832" y="4175626"/>
                </a:lnTo>
                <a:lnTo>
                  <a:pt x="3148832" y="4129504"/>
                </a:lnTo>
                <a:close/>
                <a:moveTo>
                  <a:pt x="2870706" y="4396195"/>
                </a:moveTo>
                <a:lnTo>
                  <a:pt x="3088468" y="4187398"/>
                </a:lnTo>
                <a:lnTo>
                  <a:pt x="3137065" y="4238706"/>
                </a:lnTo>
                <a:lnTo>
                  <a:pt x="2935170" y="4451651"/>
                </a:lnTo>
                <a:cubicBezTo>
                  <a:pt x="2936554" y="4447014"/>
                  <a:pt x="2937488" y="4441992"/>
                  <a:pt x="2937331" y="4437061"/>
                </a:cubicBezTo>
                <a:cubicBezTo>
                  <a:pt x="2936608" y="4419892"/>
                  <a:pt x="2920927" y="4405084"/>
                  <a:pt x="2920199" y="4404476"/>
                </a:cubicBezTo>
                <a:cubicBezTo>
                  <a:pt x="2919814" y="4403928"/>
                  <a:pt x="2907102" y="4391770"/>
                  <a:pt x="2890329" y="4391770"/>
                </a:cubicBezTo>
                <a:cubicBezTo>
                  <a:pt x="2883737" y="4391890"/>
                  <a:pt x="2876787" y="4393822"/>
                  <a:pt x="2870706" y="4396195"/>
                </a:cubicBezTo>
                <a:close/>
                <a:moveTo>
                  <a:pt x="3741900" y="3494507"/>
                </a:moveTo>
                <a:cubicBezTo>
                  <a:pt x="3787299" y="3499589"/>
                  <a:pt x="3824597" y="3533787"/>
                  <a:pt x="3833758" y="3577905"/>
                </a:cubicBezTo>
                <a:lnTo>
                  <a:pt x="3741900" y="3577905"/>
                </a:lnTo>
                <a:lnTo>
                  <a:pt x="3741900" y="3494507"/>
                </a:lnTo>
                <a:close/>
                <a:moveTo>
                  <a:pt x="3626579" y="3577905"/>
                </a:moveTo>
                <a:cubicBezTo>
                  <a:pt x="3634414" y="3539966"/>
                  <a:pt x="3662807" y="3509412"/>
                  <a:pt x="3699601" y="3498324"/>
                </a:cubicBezTo>
                <a:lnTo>
                  <a:pt x="3699601" y="3577905"/>
                </a:lnTo>
                <a:lnTo>
                  <a:pt x="3626579" y="3577905"/>
                </a:lnTo>
                <a:close/>
                <a:moveTo>
                  <a:pt x="3699601" y="3699813"/>
                </a:moveTo>
                <a:cubicBezTo>
                  <a:pt x="3662747" y="3688665"/>
                  <a:pt x="3634295" y="3658051"/>
                  <a:pt x="3626525" y="3620052"/>
                </a:cubicBezTo>
                <a:lnTo>
                  <a:pt x="3699601" y="3620052"/>
                </a:lnTo>
                <a:lnTo>
                  <a:pt x="3699601" y="3699813"/>
                </a:lnTo>
                <a:close/>
                <a:moveTo>
                  <a:pt x="3833877" y="3620052"/>
                </a:moveTo>
                <a:cubicBezTo>
                  <a:pt x="3824874" y="3664306"/>
                  <a:pt x="3787696" y="3698602"/>
                  <a:pt x="3741900" y="3703635"/>
                </a:cubicBezTo>
                <a:lnTo>
                  <a:pt x="3741900" y="3620052"/>
                </a:lnTo>
                <a:lnTo>
                  <a:pt x="3833877" y="3620052"/>
                </a:lnTo>
                <a:close/>
                <a:moveTo>
                  <a:pt x="3864703" y="3684359"/>
                </a:moveTo>
                <a:cubicBezTo>
                  <a:pt x="3889121" y="3708213"/>
                  <a:pt x="4051460" y="3866696"/>
                  <a:pt x="4062901" y="3879885"/>
                </a:cubicBezTo>
                <a:cubicBezTo>
                  <a:pt x="4068140" y="3885967"/>
                  <a:pt x="4072327" y="3895083"/>
                  <a:pt x="4070465" y="3899237"/>
                </a:cubicBezTo>
                <a:cubicBezTo>
                  <a:pt x="4069292" y="3901768"/>
                  <a:pt x="4065219" y="3902316"/>
                  <a:pt x="4061885" y="3902316"/>
                </a:cubicBezTo>
                <a:cubicBezTo>
                  <a:pt x="4057633" y="3902316"/>
                  <a:pt x="4052122" y="3901436"/>
                  <a:pt x="4045709" y="3899601"/>
                </a:cubicBezTo>
                <a:cubicBezTo>
                  <a:pt x="4027644" y="3894752"/>
                  <a:pt x="3974062" y="3850612"/>
                  <a:pt x="3902158" y="3782005"/>
                </a:cubicBezTo>
                <a:cubicBezTo>
                  <a:pt x="3892043" y="3772394"/>
                  <a:pt x="3886352" y="3778204"/>
                  <a:pt x="3896131" y="3788081"/>
                </a:cubicBezTo>
                <a:cubicBezTo>
                  <a:pt x="3984449" y="3877805"/>
                  <a:pt x="3978368" y="3889664"/>
                  <a:pt x="3978036" y="3890170"/>
                </a:cubicBezTo>
                <a:cubicBezTo>
                  <a:pt x="3978036" y="3890170"/>
                  <a:pt x="3974024" y="3890935"/>
                  <a:pt x="3967497" y="3889219"/>
                </a:cubicBezTo>
                <a:cubicBezTo>
                  <a:pt x="3927902" y="3878131"/>
                  <a:pt x="3849505" y="3803616"/>
                  <a:pt x="3826080" y="3781403"/>
                </a:cubicBezTo>
                <a:cubicBezTo>
                  <a:pt x="3814432" y="3770293"/>
                  <a:pt x="3807412" y="3774441"/>
                  <a:pt x="3820064" y="3787424"/>
                </a:cubicBezTo>
                <a:cubicBezTo>
                  <a:pt x="3878614" y="3847300"/>
                  <a:pt x="3884424" y="3863383"/>
                  <a:pt x="3882595" y="3867841"/>
                </a:cubicBezTo>
                <a:cubicBezTo>
                  <a:pt x="3881498" y="3870513"/>
                  <a:pt x="3869068" y="3869074"/>
                  <a:pt x="3851997" y="3862927"/>
                </a:cubicBezTo>
                <a:cubicBezTo>
                  <a:pt x="3782781" y="3837852"/>
                  <a:pt x="3643145" y="3707778"/>
                  <a:pt x="3627399" y="3693030"/>
                </a:cubicBezTo>
                <a:lnTo>
                  <a:pt x="3627008" y="3692639"/>
                </a:lnTo>
                <a:cubicBezTo>
                  <a:pt x="3608579" y="3673135"/>
                  <a:pt x="3480687" y="3536051"/>
                  <a:pt x="3456057" y="3468704"/>
                </a:cubicBezTo>
                <a:cubicBezTo>
                  <a:pt x="3447657" y="3445789"/>
                  <a:pt x="3449878" y="3440039"/>
                  <a:pt x="3450698" y="3438828"/>
                </a:cubicBezTo>
                <a:cubicBezTo>
                  <a:pt x="3450872" y="3438660"/>
                  <a:pt x="3451084" y="3438231"/>
                  <a:pt x="3452349" y="3438231"/>
                </a:cubicBezTo>
                <a:cubicBezTo>
                  <a:pt x="3462861" y="3438231"/>
                  <a:pt x="3489587" y="3459647"/>
                  <a:pt x="3532560" y="3500974"/>
                </a:cubicBezTo>
                <a:cubicBezTo>
                  <a:pt x="3541443" y="3509586"/>
                  <a:pt x="3548035" y="3504671"/>
                  <a:pt x="3538516" y="3495012"/>
                </a:cubicBezTo>
                <a:cubicBezTo>
                  <a:pt x="3515879" y="3471799"/>
                  <a:pt x="3440761" y="3392983"/>
                  <a:pt x="3429711" y="3353758"/>
                </a:cubicBezTo>
                <a:cubicBezTo>
                  <a:pt x="3427176" y="3344652"/>
                  <a:pt x="3428658" y="3342545"/>
                  <a:pt x="3428658" y="3342436"/>
                </a:cubicBezTo>
                <a:lnTo>
                  <a:pt x="3428929" y="3342436"/>
                </a:lnTo>
                <a:cubicBezTo>
                  <a:pt x="3435342" y="3342436"/>
                  <a:pt x="3455569" y="3350385"/>
                  <a:pt x="3526206" y="3419829"/>
                </a:cubicBezTo>
                <a:cubicBezTo>
                  <a:pt x="3536806" y="3430255"/>
                  <a:pt x="3543490" y="3425232"/>
                  <a:pt x="3532348" y="3413813"/>
                </a:cubicBezTo>
                <a:cubicBezTo>
                  <a:pt x="3466233" y="3345808"/>
                  <a:pt x="3424080" y="3294045"/>
                  <a:pt x="3419167" y="3275925"/>
                </a:cubicBezTo>
                <a:cubicBezTo>
                  <a:pt x="3414632" y="3259364"/>
                  <a:pt x="3416951" y="3253847"/>
                  <a:pt x="3418173" y="3252288"/>
                </a:cubicBezTo>
                <a:cubicBezTo>
                  <a:pt x="3418781" y="3251566"/>
                  <a:pt x="3419715" y="3250692"/>
                  <a:pt x="3422033" y="3250692"/>
                </a:cubicBezTo>
                <a:cubicBezTo>
                  <a:pt x="3426948" y="3250692"/>
                  <a:pt x="3434289" y="3254727"/>
                  <a:pt x="3438986" y="3258647"/>
                </a:cubicBezTo>
                <a:cubicBezTo>
                  <a:pt x="3452294" y="3270137"/>
                  <a:pt x="3611652" y="3432030"/>
                  <a:pt x="3635522" y="3456172"/>
                </a:cubicBezTo>
                <a:cubicBezTo>
                  <a:pt x="3574104" y="3520299"/>
                  <a:pt x="3574864" y="3620720"/>
                  <a:pt x="3636847" y="3682801"/>
                </a:cubicBezTo>
                <a:cubicBezTo>
                  <a:pt x="3667618" y="3713241"/>
                  <a:pt x="3708381" y="3729878"/>
                  <a:pt x="3751625" y="3729878"/>
                </a:cubicBezTo>
                <a:cubicBezTo>
                  <a:pt x="3794222" y="3729878"/>
                  <a:pt x="3834089" y="3713746"/>
                  <a:pt x="3864703" y="3684359"/>
                </a:cubicBezTo>
                <a:close/>
                <a:moveTo>
                  <a:pt x="2552496" y="3704080"/>
                </a:moveTo>
                <a:cubicBezTo>
                  <a:pt x="2560228" y="3705014"/>
                  <a:pt x="2568454" y="3703809"/>
                  <a:pt x="2577690" y="3701762"/>
                </a:cubicBezTo>
                <a:lnTo>
                  <a:pt x="2577690" y="3611560"/>
                </a:lnTo>
                <a:lnTo>
                  <a:pt x="2660312" y="3611560"/>
                </a:lnTo>
                <a:cubicBezTo>
                  <a:pt x="2661034" y="3607194"/>
                  <a:pt x="2661420" y="3603279"/>
                  <a:pt x="2661420" y="3599125"/>
                </a:cubicBezTo>
                <a:cubicBezTo>
                  <a:pt x="2661420" y="3594759"/>
                  <a:pt x="2660877" y="3590611"/>
                  <a:pt x="2660312" y="3586577"/>
                </a:cubicBezTo>
                <a:lnTo>
                  <a:pt x="2577690" y="3586577"/>
                </a:lnTo>
                <a:lnTo>
                  <a:pt x="2577690" y="3496489"/>
                </a:lnTo>
                <a:cubicBezTo>
                  <a:pt x="2568335" y="3494447"/>
                  <a:pt x="2560059" y="3493057"/>
                  <a:pt x="2552496" y="3494111"/>
                </a:cubicBezTo>
                <a:lnTo>
                  <a:pt x="2552496" y="3586636"/>
                </a:lnTo>
                <a:lnTo>
                  <a:pt x="2450972" y="3586636"/>
                </a:lnTo>
                <a:cubicBezTo>
                  <a:pt x="2450424" y="3590671"/>
                  <a:pt x="2449859" y="3594819"/>
                  <a:pt x="2449859" y="3599125"/>
                </a:cubicBezTo>
                <a:cubicBezTo>
                  <a:pt x="2449859" y="3603317"/>
                  <a:pt x="2450424" y="3607249"/>
                  <a:pt x="2450972" y="3611614"/>
                </a:cubicBezTo>
                <a:lnTo>
                  <a:pt x="2552496" y="3611614"/>
                </a:lnTo>
                <a:lnTo>
                  <a:pt x="2552496" y="3704080"/>
                </a:lnTo>
                <a:close/>
                <a:moveTo>
                  <a:pt x="2543943" y="3494507"/>
                </a:moveTo>
                <a:cubicBezTo>
                  <a:pt x="2498538" y="3499589"/>
                  <a:pt x="2461240" y="3533787"/>
                  <a:pt x="2452025" y="3577905"/>
                </a:cubicBezTo>
                <a:lnTo>
                  <a:pt x="2543943" y="3577905"/>
                </a:lnTo>
                <a:lnTo>
                  <a:pt x="2543943" y="3494507"/>
                </a:lnTo>
                <a:close/>
                <a:moveTo>
                  <a:pt x="2659204" y="3577905"/>
                </a:moveTo>
                <a:cubicBezTo>
                  <a:pt x="2651423" y="3539966"/>
                  <a:pt x="2622976" y="3509412"/>
                  <a:pt x="2586188" y="3498324"/>
                </a:cubicBezTo>
                <a:lnTo>
                  <a:pt x="2586188" y="3577905"/>
                </a:lnTo>
                <a:lnTo>
                  <a:pt x="2659204" y="3577905"/>
                </a:lnTo>
                <a:close/>
                <a:moveTo>
                  <a:pt x="2586188" y="3699813"/>
                </a:moveTo>
                <a:cubicBezTo>
                  <a:pt x="2623036" y="3688665"/>
                  <a:pt x="2651526" y="3658051"/>
                  <a:pt x="2659259" y="3620052"/>
                </a:cubicBezTo>
                <a:lnTo>
                  <a:pt x="2586188" y="3620052"/>
                </a:lnTo>
                <a:lnTo>
                  <a:pt x="2586188" y="3699813"/>
                </a:lnTo>
                <a:close/>
                <a:moveTo>
                  <a:pt x="2451966" y="3620052"/>
                </a:moveTo>
                <a:cubicBezTo>
                  <a:pt x="2460969" y="3664306"/>
                  <a:pt x="2498147" y="3698602"/>
                  <a:pt x="2543943" y="3703635"/>
                </a:cubicBezTo>
                <a:lnTo>
                  <a:pt x="2543943" y="3620052"/>
                </a:lnTo>
                <a:lnTo>
                  <a:pt x="2451966" y="3620052"/>
                </a:lnTo>
                <a:close/>
                <a:moveTo>
                  <a:pt x="2421075" y="3684359"/>
                </a:moveTo>
                <a:cubicBezTo>
                  <a:pt x="2396716" y="3708213"/>
                  <a:pt x="2234378" y="3866696"/>
                  <a:pt x="2222942" y="3879885"/>
                </a:cubicBezTo>
                <a:cubicBezTo>
                  <a:pt x="2217697" y="3885967"/>
                  <a:pt x="2213451" y="3895083"/>
                  <a:pt x="2215378" y="3899237"/>
                </a:cubicBezTo>
                <a:cubicBezTo>
                  <a:pt x="2216492" y="3901768"/>
                  <a:pt x="2220624" y="3902316"/>
                  <a:pt x="2223893" y="3902316"/>
                </a:cubicBezTo>
                <a:cubicBezTo>
                  <a:pt x="2228204" y="3902316"/>
                  <a:pt x="2233655" y="3901436"/>
                  <a:pt x="2240128" y="3899601"/>
                </a:cubicBezTo>
                <a:cubicBezTo>
                  <a:pt x="2258193" y="3894752"/>
                  <a:pt x="2311781" y="3850612"/>
                  <a:pt x="2383625" y="3782005"/>
                </a:cubicBezTo>
                <a:cubicBezTo>
                  <a:pt x="2393800" y="3772394"/>
                  <a:pt x="2399491" y="3778204"/>
                  <a:pt x="2389706" y="3788081"/>
                </a:cubicBezTo>
                <a:cubicBezTo>
                  <a:pt x="2301334" y="3877805"/>
                  <a:pt x="2307454" y="3889664"/>
                  <a:pt x="2307747" y="3890170"/>
                </a:cubicBezTo>
                <a:cubicBezTo>
                  <a:pt x="2307747" y="3890170"/>
                  <a:pt x="2311814" y="3890935"/>
                  <a:pt x="2318346" y="3889219"/>
                </a:cubicBezTo>
                <a:cubicBezTo>
                  <a:pt x="2357887" y="3878131"/>
                  <a:pt x="2436333" y="3803616"/>
                  <a:pt x="2459698" y="3781403"/>
                </a:cubicBezTo>
                <a:cubicBezTo>
                  <a:pt x="2471356" y="3770293"/>
                  <a:pt x="2478426" y="3774441"/>
                  <a:pt x="2465780" y="3787424"/>
                </a:cubicBezTo>
                <a:cubicBezTo>
                  <a:pt x="2407229" y="3847300"/>
                  <a:pt x="2401413" y="3863383"/>
                  <a:pt x="2403189" y="3867841"/>
                </a:cubicBezTo>
                <a:cubicBezTo>
                  <a:pt x="2404340" y="3870513"/>
                  <a:pt x="2416709" y="3869074"/>
                  <a:pt x="2433786" y="3862927"/>
                </a:cubicBezTo>
                <a:cubicBezTo>
                  <a:pt x="2503056" y="3837852"/>
                  <a:pt x="2642692" y="3707778"/>
                  <a:pt x="2658439" y="3693030"/>
                </a:cubicBezTo>
                <a:lnTo>
                  <a:pt x="2658835" y="3692639"/>
                </a:lnTo>
                <a:cubicBezTo>
                  <a:pt x="2677264" y="3673135"/>
                  <a:pt x="2805155" y="3536051"/>
                  <a:pt x="2829786" y="3468704"/>
                </a:cubicBezTo>
                <a:cubicBezTo>
                  <a:pt x="2838121" y="3445789"/>
                  <a:pt x="2835965" y="3440039"/>
                  <a:pt x="2835085" y="3438828"/>
                </a:cubicBezTo>
                <a:cubicBezTo>
                  <a:pt x="2834971" y="3438660"/>
                  <a:pt x="2834694" y="3438231"/>
                  <a:pt x="2833429" y="3438231"/>
                </a:cubicBezTo>
                <a:cubicBezTo>
                  <a:pt x="2822982" y="3438231"/>
                  <a:pt x="2796250" y="3459647"/>
                  <a:pt x="2753278" y="3500974"/>
                </a:cubicBezTo>
                <a:cubicBezTo>
                  <a:pt x="2744335" y="3509586"/>
                  <a:pt x="2737808" y="3504671"/>
                  <a:pt x="2747262" y="3495012"/>
                </a:cubicBezTo>
                <a:cubicBezTo>
                  <a:pt x="2769959" y="3471799"/>
                  <a:pt x="2845022" y="3392983"/>
                  <a:pt x="2856072" y="3353758"/>
                </a:cubicBezTo>
                <a:cubicBezTo>
                  <a:pt x="2858624" y="3344652"/>
                  <a:pt x="2857120" y="3342545"/>
                  <a:pt x="2857120" y="3342436"/>
                </a:cubicBezTo>
                <a:lnTo>
                  <a:pt x="2856908" y="3342436"/>
                </a:lnTo>
                <a:cubicBezTo>
                  <a:pt x="2850496" y="3342436"/>
                  <a:pt x="2830274" y="3350385"/>
                  <a:pt x="2759636" y="3419829"/>
                </a:cubicBezTo>
                <a:cubicBezTo>
                  <a:pt x="2748972" y="3430255"/>
                  <a:pt x="2742348" y="3425232"/>
                  <a:pt x="2753435" y="3413813"/>
                </a:cubicBezTo>
                <a:cubicBezTo>
                  <a:pt x="2819556" y="3345808"/>
                  <a:pt x="2861703" y="3294045"/>
                  <a:pt x="2866671" y="3275925"/>
                </a:cubicBezTo>
                <a:cubicBezTo>
                  <a:pt x="2871211" y="3259364"/>
                  <a:pt x="2868897" y="3253847"/>
                  <a:pt x="2867632" y="3252288"/>
                </a:cubicBezTo>
                <a:cubicBezTo>
                  <a:pt x="2867062" y="3251566"/>
                  <a:pt x="2866123" y="3250692"/>
                  <a:pt x="2863804" y="3250692"/>
                </a:cubicBezTo>
                <a:cubicBezTo>
                  <a:pt x="2858841" y="3250692"/>
                  <a:pt x="2851489" y="3254727"/>
                  <a:pt x="2846852" y="3258647"/>
                </a:cubicBezTo>
                <a:cubicBezTo>
                  <a:pt x="2833489" y="3270137"/>
                  <a:pt x="2674126" y="3432030"/>
                  <a:pt x="2650316" y="3456172"/>
                </a:cubicBezTo>
                <a:cubicBezTo>
                  <a:pt x="2711734" y="3520299"/>
                  <a:pt x="2710973" y="3620720"/>
                  <a:pt x="2648931" y="3682801"/>
                </a:cubicBezTo>
                <a:cubicBezTo>
                  <a:pt x="2618225" y="3713241"/>
                  <a:pt x="2577397" y="3729878"/>
                  <a:pt x="2534213" y="3729878"/>
                </a:cubicBezTo>
                <a:cubicBezTo>
                  <a:pt x="2491615" y="3729878"/>
                  <a:pt x="2451689" y="3713746"/>
                  <a:pt x="2421075" y="3684359"/>
                </a:cubicBezTo>
                <a:close/>
                <a:moveTo>
                  <a:pt x="2076948" y="1947156"/>
                </a:moveTo>
                <a:cubicBezTo>
                  <a:pt x="1811663" y="1959645"/>
                  <a:pt x="1804143" y="2076796"/>
                  <a:pt x="1694062" y="2104081"/>
                </a:cubicBezTo>
                <a:cubicBezTo>
                  <a:pt x="1616512" y="2126507"/>
                  <a:pt x="1511280" y="2096637"/>
                  <a:pt x="1471391" y="2009470"/>
                </a:cubicBezTo>
                <a:cubicBezTo>
                  <a:pt x="1531392" y="2044314"/>
                  <a:pt x="1596399" y="2044314"/>
                  <a:pt x="1666494" y="2026906"/>
                </a:cubicBezTo>
                <a:cubicBezTo>
                  <a:pt x="1754101" y="2004496"/>
                  <a:pt x="1829218" y="1949643"/>
                  <a:pt x="1926653" y="1939652"/>
                </a:cubicBezTo>
                <a:cubicBezTo>
                  <a:pt x="1976755" y="1934716"/>
                  <a:pt x="2029284" y="1927272"/>
                  <a:pt x="2076948" y="1947156"/>
                </a:cubicBezTo>
                <a:close/>
                <a:moveTo>
                  <a:pt x="2547196" y="2936337"/>
                </a:moveTo>
                <a:cubicBezTo>
                  <a:pt x="2589772" y="2894033"/>
                  <a:pt x="2599823" y="2866633"/>
                  <a:pt x="2639928" y="2819246"/>
                </a:cubicBezTo>
                <a:cubicBezTo>
                  <a:pt x="2622373" y="2869050"/>
                  <a:pt x="2589772" y="2906445"/>
                  <a:pt x="2547196" y="2936337"/>
                </a:cubicBezTo>
                <a:close/>
                <a:moveTo>
                  <a:pt x="2158809" y="3111208"/>
                </a:moveTo>
                <a:cubicBezTo>
                  <a:pt x="2132469" y="3071553"/>
                  <a:pt x="2125681" y="3019079"/>
                  <a:pt x="2151973" y="2958708"/>
                </a:cubicBezTo>
                <a:cubicBezTo>
                  <a:pt x="2162295" y="2967380"/>
                  <a:pt x="2172629" y="2974781"/>
                  <a:pt x="2183016" y="2980808"/>
                </a:cubicBezTo>
                <a:lnTo>
                  <a:pt x="2158809" y="2980808"/>
                </a:lnTo>
                <a:lnTo>
                  <a:pt x="2158809" y="3111208"/>
                </a:lnTo>
                <a:close/>
                <a:moveTo>
                  <a:pt x="2401924" y="2980808"/>
                </a:moveTo>
                <a:cubicBezTo>
                  <a:pt x="2591716" y="2904360"/>
                  <a:pt x="2667892" y="2726389"/>
                  <a:pt x="2699967" y="2480299"/>
                </a:cubicBezTo>
                <a:cubicBezTo>
                  <a:pt x="2707428" y="2525156"/>
                  <a:pt x="2699967" y="2617405"/>
                  <a:pt x="2689927" y="2674674"/>
                </a:cubicBezTo>
                <a:cubicBezTo>
                  <a:pt x="2714953" y="2614907"/>
                  <a:pt x="2714953" y="2537683"/>
                  <a:pt x="2719976" y="2480299"/>
                </a:cubicBezTo>
                <a:cubicBezTo>
                  <a:pt x="2746653" y="2663863"/>
                  <a:pt x="2705169" y="2845022"/>
                  <a:pt x="2574926" y="2980808"/>
                </a:cubicBezTo>
                <a:lnTo>
                  <a:pt x="2401924" y="2980808"/>
                </a:lnTo>
                <a:close/>
                <a:moveTo>
                  <a:pt x="3187944" y="2413131"/>
                </a:moveTo>
                <a:cubicBezTo>
                  <a:pt x="3147898" y="2560174"/>
                  <a:pt x="3155456" y="2679762"/>
                  <a:pt x="3162863" y="2762015"/>
                </a:cubicBezTo>
                <a:cubicBezTo>
                  <a:pt x="3205379" y="2505380"/>
                  <a:pt x="3315368" y="2266143"/>
                  <a:pt x="3470593" y="2029463"/>
                </a:cubicBezTo>
                <a:cubicBezTo>
                  <a:pt x="3372985" y="2146560"/>
                  <a:pt x="3257859" y="2276080"/>
                  <a:pt x="3187944" y="2413131"/>
                </a:cubicBezTo>
                <a:close/>
                <a:moveTo>
                  <a:pt x="2762558" y="2081710"/>
                </a:moveTo>
                <a:cubicBezTo>
                  <a:pt x="2727594" y="2006972"/>
                  <a:pt x="2667561" y="1932246"/>
                  <a:pt x="2625018" y="1872419"/>
                </a:cubicBezTo>
                <a:cubicBezTo>
                  <a:pt x="2649865" y="1897326"/>
                  <a:pt x="2724950" y="1947156"/>
                  <a:pt x="2752442" y="1967090"/>
                </a:cubicBezTo>
                <a:cubicBezTo>
                  <a:pt x="2795040" y="2034432"/>
                  <a:pt x="2847672" y="2203845"/>
                  <a:pt x="2872535" y="2306031"/>
                </a:cubicBezTo>
                <a:cubicBezTo>
                  <a:pt x="2795040" y="2178862"/>
                  <a:pt x="2692463" y="2054365"/>
                  <a:pt x="2639928" y="2006972"/>
                </a:cubicBezTo>
                <a:cubicBezTo>
                  <a:pt x="2639928" y="1967090"/>
                  <a:pt x="2622373" y="1914783"/>
                  <a:pt x="2607289" y="1874954"/>
                </a:cubicBezTo>
                <a:cubicBezTo>
                  <a:pt x="2659921" y="1942248"/>
                  <a:pt x="2702459" y="2021883"/>
                  <a:pt x="2762558" y="2081710"/>
                </a:cubicBezTo>
                <a:close/>
                <a:moveTo>
                  <a:pt x="2639928" y="2024430"/>
                </a:moveTo>
                <a:cubicBezTo>
                  <a:pt x="2677438" y="2061777"/>
                  <a:pt x="2750025" y="2134027"/>
                  <a:pt x="2772554" y="2188918"/>
                </a:cubicBezTo>
                <a:cubicBezTo>
                  <a:pt x="2790011" y="2335869"/>
                  <a:pt x="2787573" y="2597569"/>
                  <a:pt x="2752442" y="2734556"/>
                </a:cubicBezTo>
                <a:cubicBezTo>
                  <a:pt x="2750025" y="2605030"/>
                  <a:pt x="2730032" y="2405681"/>
                  <a:pt x="2672415" y="2315968"/>
                </a:cubicBezTo>
                <a:cubicBezTo>
                  <a:pt x="2707428" y="2465448"/>
                  <a:pt x="2674908" y="2620000"/>
                  <a:pt x="2594860" y="2786857"/>
                </a:cubicBezTo>
                <a:cubicBezTo>
                  <a:pt x="2637398" y="2644864"/>
                  <a:pt x="2649832" y="2378287"/>
                  <a:pt x="2597412" y="2226276"/>
                </a:cubicBezTo>
                <a:cubicBezTo>
                  <a:pt x="2582365" y="2186383"/>
                  <a:pt x="2554814" y="2139055"/>
                  <a:pt x="2534821" y="2106688"/>
                </a:cubicBezTo>
                <a:cubicBezTo>
                  <a:pt x="2602321" y="2139115"/>
                  <a:pt x="2707428" y="2256206"/>
                  <a:pt x="2737379" y="2328402"/>
                </a:cubicBezTo>
                <a:cubicBezTo>
                  <a:pt x="2709866" y="2211290"/>
                  <a:pt x="2679876" y="2126507"/>
                  <a:pt x="2639928" y="2024430"/>
                </a:cubicBezTo>
                <a:close/>
                <a:moveTo>
                  <a:pt x="2171966" y="1633252"/>
                </a:moveTo>
                <a:cubicBezTo>
                  <a:pt x="2194555" y="1610821"/>
                  <a:pt x="2217035" y="1603355"/>
                  <a:pt x="2227091" y="1603355"/>
                </a:cubicBezTo>
                <a:cubicBezTo>
                  <a:pt x="2217035" y="1620812"/>
                  <a:pt x="2189483" y="1633252"/>
                  <a:pt x="2171966" y="1633252"/>
                </a:cubicBezTo>
                <a:close/>
                <a:moveTo>
                  <a:pt x="1901805" y="1538570"/>
                </a:moveTo>
                <a:cubicBezTo>
                  <a:pt x="1949312" y="1643243"/>
                  <a:pt x="2004382" y="1735432"/>
                  <a:pt x="2071882" y="1797692"/>
                </a:cubicBezTo>
                <a:cubicBezTo>
                  <a:pt x="2124460" y="1847501"/>
                  <a:pt x="2227031" y="1909815"/>
                  <a:pt x="2297126" y="1942307"/>
                </a:cubicBezTo>
                <a:cubicBezTo>
                  <a:pt x="2372206" y="1984612"/>
                  <a:pt x="2494775" y="2071827"/>
                  <a:pt x="2537292" y="2144078"/>
                </a:cubicBezTo>
                <a:cubicBezTo>
                  <a:pt x="2582365" y="2216280"/>
                  <a:pt x="2614913" y="2320942"/>
                  <a:pt x="2607289" y="2425625"/>
                </a:cubicBezTo>
                <a:cubicBezTo>
                  <a:pt x="2564870" y="2281113"/>
                  <a:pt x="2444679" y="2081770"/>
                  <a:pt x="2314703" y="1999571"/>
                </a:cubicBezTo>
                <a:cubicBezTo>
                  <a:pt x="2191959" y="1929808"/>
                  <a:pt x="2081938" y="1855021"/>
                  <a:pt x="2014319" y="1765368"/>
                </a:cubicBezTo>
                <a:cubicBezTo>
                  <a:pt x="1961844" y="1700572"/>
                  <a:pt x="1899313" y="1638275"/>
                  <a:pt x="1859208" y="1568554"/>
                </a:cubicBezTo>
                <a:cubicBezTo>
                  <a:pt x="1831656" y="1533537"/>
                  <a:pt x="1889213" y="1511106"/>
                  <a:pt x="1901805" y="1538570"/>
                </a:cubicBezTo>
                <a:close/>
                <a:moveTo>
                  <a:pt x="2189483" y="2019472"/>
                </a:moveTo>
                <a:cubicBezTo>
                  <a:pt x="2096908" y="2016915"/>
                  <a:pt x="1929303" y="1997041"/>
                  <a:pt x="1884289" y="2166449"/>
                </a:cubicBezTo>
                <a:cubicBezTo>
                  <a:pt x="1859208" y="2129097"/>
                  <a:pt x="1874238" y="2081710"/>
                  <a:pt x="1914338" y="2056862"/>
                </a:cubicBezTo>
                <a:cubicBezTo>
                  <a:pt x="1914338" y="2056862"/>
                  <a:pt x="1961844" y="1972112"/>
                  <a:pt x="2189483" y="2019472"/>
                </a:cubicBezTo>
                <a:close/>
                <a:moveTo>
                  <a:pt x="1759069" y="1787739"/>
                </a:moveTo>
                <a:cubicBezTo>
                  <a:pt x="1784210" y="1780295"/>
                  <a:pt x="1781652" y="1790177"/>
                  <a:pt x="1781652" y="1802725"/>
                </a:cubicBezTo>
                <a:cubicBezTo>
                  <a:pt x="1751608" y="1802725"/>
                  <a:pt x="1731555" y="1810170"/>
                  <a:pt x="1703999" y="1817625"/>
                </a:cubicBezTo>
                <a:cubicBezTo>
                  <a:pt x="1711622" y="1800228"/>
                  <a:pt x="1719023" y="1770293"/>
                  <a:pt x="1751662" y="1757863"/>
                </a:cubicBezTo>
                <a:cubicBezTo>
                  <a:pt x="1781652" y="1750343"/>
                  <a:pt x="1754160" y="1782705"/>
                  <a:pt x="1759069" y="1787739"/>
                </a:cubicBezTo>
                <a:close/>
                <a:moveTo>
                  <a:pt x="1829218" y="1588330"/>
                </a:moveTo>
                <a:cubicBezTo>
                  <a:pt x="1966813" y="1785203"/>
                  <a:pt x="2109489" y="1912285"/>
                  <a:pt x="2317141" y="2036869"/>
                </a:cubicBezTo>
                <a:cubicBezTo>
                  <a:pt x="2302116" y="2064307"/>
                  <a:pt x="2236968" y="2011941"/>
                  <a:pt x="2186985" y="1982076"/>
                </a:cubicBezTo>
                <a:cubicBezTo>
                  <a:pt x="2099439" y="1919757"/>
                  <a:pt x="1974393" y="1842494"/>
                  <a:pt x="1849211" y="1835028"/>
                </a:cubicBezTo>
                <a:cubicBezTo>
                  <a:pt x="1761561" y="1832590"/>
                  <a:pt x="1684065" y="1859990"/>
                  <a:pt x="1636553" y="1909815"/>
                </a:cubicBezTo>
                <a:cubicBezTo>
                  <a:pt x="1591545" y="1869932"/>
                  <a:pt x="1581429" y="1765330"/>
                  <a:pt x="1601422" y="1707919"/>
                </a:cubicBezTo>
                <a:cubicBezTo>
                  <a:pt x="1638997" y="1625726"/>
                  <a:pt x="1744104" y="1580924"/>
                  <a:pt x="1829218" y="1588330"/>
                </a:cubicBezTo>
                <a:close/>
                <a:moveTo>
                  <a:pt x="2724890" y="1493730"/>
                </a:moveTo>
                <a:cubicBezTo>
                  <a:pt x="2747473" y="1488734"/>
                  <a:pt x="2777523" y="1483706"/>
                  <a:pt x="2800068" y="1473775"/>
                </a:cubicBezTo>
                <a:cubicBezTo>
                  <a:pt x="2782491" y="1488734"/>
                  <a:pt x="2737417" y="1518621"/>
                  <a:pt x="2712516" y="1528568"/>
                </a:cubicBezTo>
                <a:cubicBezTo>
                  <a:pt x="2577299" y="1598332"/>
                  <a:pt x="2407229" y="1613308"/>
                  <a:pt x="2232005" y="1590888"/>
                </a:cubicBezTo>
                <a:cubicBezTo>
                  <a:pt x="2186931" y="1588330"/>
                  <a:pt x="2076948" y="1538511"/>
                  <a:pt x="1989358" y="1570895"/>
                </a:cubicBezTo>
                <a:cubicBezTo>
                  <a:pt x="1989358" y="1615795"/>
                  <a:pt x="2041773" y="1690522"/>
                  <a:pt x="2059273" y="1707919"/>
                </a:cubicBezTo>
                <a:cubicBezTo>
                  <a:pt x="2111868" y="1670529"/>
                  <a:pt x="2161910" y="1655612"/>
                  <a:pt x="2232005" y="1633133"/>
                </a:cubicBezTo>
                <a:cubicBezTo>
                  <a:pt x="2317141" y="1608231"/>
                  <a:pt x="2422128" y="1603257"/>
                  <a:pt x="2524825" y="1618222"/>
                </a:cubicBezTo>
                <a:cubicBezTo>
                  <a:pt x="2587356" y="1625688"/>
                  <a:pt x="2687435" y="1635679"/>
                  <a:pt x="2754940" y="1618222"/>
                </a:cubicBezTo>
                <a:cubicBezTo>
                  <a:pt x="2672415" y="1685488"/>
                  <a:pt x="2532226" y="1697977"/>
                  <a:pt x="2397113" y="1658099"/>
                </a:cubicBezTo>
                <a:cubicBezTo>
                  <a:pt x="2499803" y="1727879"/>
                  <a:pt x="2612437" y="1852485"/>
                  <a:pt x="2632370" y="1984443"/>
                </a:cubicBezTo>
                <a:cubicBezTo>
                  <a:pt x="2547256" y="1854962"/>
                  <a:pt x="2417225" y="1757744"/>
                  <a:pt x="2281944" y="1692959"/>
                </a:cubicBezTo>
                <a:cubicBezTo>
                  <a:pt x="2384618" y="1780175"/>
                  <a:pt x="2492283" y="1932126"/>
                  <a:pt x="2537292" y="2014379"/>
                </a:cubicBezTo>
                <a:cubicBezTo>
                  <a:pt x="2432185" y="1954557"/>
                  <a:pt x="2277035" y="1837466"/>
                  <a:pt x="2191899" y="1742839"/>
                </a:cubicBezTo>
                <a:cubicBezTo>
                  <a:pt x="2219418" y="1805136"/>
                  <a:pt x="2272045" y="1882361"/>
                  <a:pt x="2324482" y="1932126"/>
                </a:cubicBezTo>
                <a:cubicBezTo>
                  <a:pt x="2299559" y="1917221"/>
                  <a:pt x="2191899" y="1867401"/>
                  <a:pt x="2111868" y="1797573"/>
                </a:cubicBezTo>
                <a:cubicBezTo>
                  <a:pt x="2044254" y="1737811"/>
                  <a:pt x="1961725" y="1608231"/>
                  <a:pt x="1924177" y="1513484"/>
                </a:cubicBezTo>
                <a:cubicBezTo>
                  <a:pt x="1914278" y="1486144"/>
                  <a:pt x="1926615" y="1478695"/>
                  <a:pt x="1939196" y="1478695"/>
                </a:cubicBezTo>
                <a:cubicBezTo>
                  <a:pt x="2197042" y="1481230"/>
                  <a:pt x="2459638" y="1493730"/>
                  <a:pt x="2724890" y="1493730"/>
                </a:cubicBezTo>
                <a:close/>
                <a:moveTo>
                  <a:pt x="2609939" y="1987099"/>
                </a:moveTo>
                <a:cubicBezTo>
                  <a:pt x="2642426" y="2046861"/>
                  <a:pt x="2697551" y="2226276"/>
                  <a:pt x="2702459" y="2246210"/>
                </a:cubicBezTo>
                <a:cubicBezTo>
                  <a:pt x="2654958" y="2178862"/>
                  <a:pt x="2592324" y="2121652"/>
                  <a:pt x="2514768" y="2084257"/>
                </a:cubicBezTo>
                <a:cubicBezTo>
                  <a:pt x="2472171" y="2039346"/>
                  <a:pt x="2397172" y="1979578"/>
                  <a:pt x="2342200" y="1939690"/>
                </a:cubicBezTo>
                <a:cubicBezTo>
                  <a:pt x="2317141" y="1914783"/>
                  <a:pt x="2264487" y="1852523"/>
                  <a:pt x="2242115" y="1815187"/>
                </a:cubicBezTo>
                <a:cubicBezTo>
                  <a:pt x="2304652" y="1874954"/>
                  <a:pt x="2477313" y="1997041"/>
                  <a:pt x="2577359" y="2056862"/>
                </a:cubicBezTo>
                <a:cubicBezTo>
                  <a:pt x="2514768" y="1944718"/>
                  <a:pt x="2429649" y="1830114"/>
                  <a:pt x="2362209" y="1752890"/>
                </a:cubicBezTo>
                <a:cubicBezTo>
                  <a:pt x="2449761" y="1805196"/>
                  <a:pt x="2559782" y="1897385"/>
                  <a:pt x="2609939" y="1987099"/>
                </a:cubicBezTo>
                <a:close/>
                <a:moveTo>
                  <a:pt x="2867572" y="2004496"/>
                </a:moveTo>
                <a:cubicBezTo>
                  <a:pt x="2845141" y="1949703"/>
                  <a:pt x="2727540" y="1849988"/>
                  <a:pt x="2694841" y="1807634"/>
                </a:cubicBezTo>
                <a:cubicBezTo>
                  <a:pt x="2734946" y="1837499"/>
                  <a:pt x="2797477" y="1869932"/>
                  <a:pt x="2837523" y="1877392"/>
                </a:cubicBezTo>
                <a:cubicBezTo>
                  <a:pt x="2875131" y="1917281"/>
                  <a:pt x="3027745" y="2161519"/>
                  <a:pt x="3072721" y="2348341"/>
                </a:cubicBezTo>
                <a:cubicBezTo>
                  <a:pt x="2925114" y="2106688"/>
                  <a:pt x="2779896" y="2021883"/>
                  <a:pt x="2677378" y="1810170"/>
                </a:cubicBezTo>
                <a:cubicBezTo>
                  <a:pt x="2747473" y="1862487"/>
                  <a:pt x="2794985" y="1957147"/>
                  <a:pt x="2867572" y="2004496"/>
                </a:cubicBezTo>
                <a:close/>
                <a:moveTo>
                  <a:pt x="2487157" y="2811840"/>
                </a:moveTo>
                <a:cubicBezTo>
                  <a:pt x="2562275" y="2789409"/>
                  <a:pt x="2599823" y="2702128"/>
                  <a:pt x="2599823" y="2702128"/>
                </a:cubicBezTo>
                <a:cubicBezTo>
                  <a:pt x="2597412" y="2727095"/>
                  <a:pt x="2582365" y="2789409"/>
                  <a:pt x="2564811" y="2819284"/>
                </a:cubicBezTo>
                <a:cubicBezTo>
                  <a:pt x="2484719" y="2889102"/>
                  <a:pt x="2344638" y="2866693"/>
                  <a:pt x="2317081" y="2781948"/>
                </a:cubicBezTo>
                <a:cubicBezTo>
                  <a:pt x="2467208" y="2841710"/>
                  <a:pt x="2569833" y="2722181"/>
                  <a:pt x="2609879" y="2572608"/>
                </a:cubicBezTo>
                <a:cubicBezTo>
                  <a:pt x="2609939" y="2657331"/>
                  <a:pt x="2567341" y="2771892"/>
                  <a:pt x="2487157" y="2811840"/>
                </a:cubicBezTo>
                <a:close/>
                <a:moveTo>
                  <a:pt x="2877629" y="2183890"/>
                </a:moveTo>
                <a:cubicBezTo>
                  <a:pt x="2947604" y="2296035"/>
                  <a:pt x="2957649" y="2490356"/>
                  <a:pt x="2947604" y="2739470"/>
                </a:cubicBezTo>
                <a:cubicBezTo>
                  <a:pt x="2905240" y="2492853"/>
                  <a:pt x="2792547" y="2303485"/>
                  <a:pt x="2777523" y="2201293"/>
                </a:cubicBezTo>
                <a:cubicBezTo>
                  <a:pt x="2832593" y="2268581"/>
                  <a:pt x="2887506" y="2358278"/>
                  <a:pt x="2920199" y="2465394"/>
                </a:cubicBezTo>
                <a:cubicBezTo>
                  <a:pt x="2917615" y="2403134"/>
                  <a:pt x="2827527" y="2106688"/>
                  <a:pt x="2802544" y="2039346"/>
                </a:cubicBezTo>
                <a:lnTo>
                  <a:pt x="2877629" y="2183890"/>
                </a:lnTo>
                <a:close/>
                <a:moveTo>
                  <a:pt x="3095249" y="2413131"/>
                </a:moveTo>
                <a:cubicBezTo>
                  <a:pt x="3137788" y="2560174"/>
                  <a:pt x="3127851" y="2679762"/>
                  <a:pt x="3120325" y="2762015"/>
                </a:cubicBezTo>
                <a:cubicBezTo>
                  <a:pt x="3077749" y="2505380"/>
                  <a:pt x="2967766" y="2266143"/>
                  <a:pt x="2812540" y="2029463"/>
                </a:cubicBezTo>
                <a:cubicBezTo>
                  <a:pt x="2907667" y="2146560"/>
                  <a:pt x="3027804" y="2276080"/>
                  <a:pt x="3095249" y="2413131"/>
                </a:cubicBezTo>
                <a:close/>
                <a:moveTo>
                  <a:pt x="2201956" y="1598381"/>
                </a:moveTo>
                <a:cubicBezTo>
                  <a:pt x="2179432" y="1608323"/>
                  <a:pt x="2139425" y="1623310"/>
                  <a:pt x="2121924" y="1638215"/>
                </a:cubicBezTo>
                <a:cubicBezTo>
                  <a:pt x="2131861" y="1615838"/>
                  <a:pt x="2129390" y="1598381"/>
                  <a:pt x="2119334" y="1583481"/>
                </a:cubicBezTo>
                <a:cubicBezTo>
                  <a:pt x="2144453" y="1588390"/>
                  <a:pt x="2176935" y="1598381"/>
                  <a:pt x="2201956" y="1598381"/>
                </a:cubicBezTo>
                <a:close/>
                <a:moveTo>
                  <a:pt x="2076948" y="1645719"/>
                </a:moveTo>
                <a:cubicBezTo>
                  <a:pt x="2076948" y="1645719"/>
                  <a:pt x="2051829" y="1635728"/>
                  <a:pt x="2044309" y="1613308"/>
                </a:cubicBezTo>
                <a:cubicBezTo>
                  <a:pt x="2041773" y="1598381"/>
                  <a:pt x="2046866" y="1588330"/>
                  <a:pt x="2046866" y="1588330"/>
                </a:cubicBezTo>
                <a:cubicBezTo>
                  <a:pt x="2061929" y="1608323"/>
                  <a:pt x="2069389" y="1620752"/>
                  <a:pt x="2076948" y="1645719"/>
                </a:cubicBezTo>
                <a:close/>
                <a:moveTo>
                  <a:pt x="2029344" y="1583481"/>
                </a:moveTo>
                <a:cubicBezTo>
                  <a:pt x="2026846" y="1628343"/>
                  <a:pt x="2039400" y="1650715"/>
                  <a:pt x="2086912" y="1660646"/>
                </a:cubicBezTo>
                <a:cubicBezTo>
                  <a:pt x="2076948" y="1663117"/>
                  <a:pt x="2064421" y="1680639"/>
                  <a:pt x="2056922" y="1688105"/>
                </a:cubicBezTo>
                <a:cubicBezTo>
                  <a:pt x="2031939" y="1665614"/>
                  <a:pt x="2001787" y="1610821"/>
                  <a:pt x="2004382" y="1583422"/>
                </a:cubicBezTo>
                <a:cubicBezTo>
                  <a:pt x="2011827" y="1578388"/>
                  <a:pt x="2024315" y="1583481"/>
                  <a:pt x="2029344" y="1583481"/>
                </a:cubicBezTo>
                <a:close/>
                <a:moveTo>
                  <a:pt x="4026146" y="1433909"/>
                </a:moveTo>
                <a:lnTo>
                  <a:pt x="4021297" y="1441353"/>
                </a:lnTo>
                <a:lnTo>
                  <a:pt x="4028861" y="1441353"/>
                </a:lnTo>
                <a:lnTo>
                  <a:pt x="4026146" y="1433909"/>
                </a:lnTo>
                <a:close/>
                <a:moveTo>
                  <a:pt x="3993452" y="1433909"/>
                </a:moveTo>
                <a:lnTo>
                  <a:pt x="3988657" y="1441353"/>
                </a:lnTo>
                <a:lnTo>
                  <a:pt x="3996096" y="1441353"/>
                </a:lnTo>
                <a:cubicBezTo>
                  <a:pt x="3996096" y="1438817"/>
                  <a:pt x="3993452" y="1436319"/>
                  <a:pt x="3993452" y="1433909"/>
                </a:cubicBezTo>
                <a:close/>
                <a:moveTo>
                  <a:pt x="3958668" y="1433909"/>
                </a:moveTo>
                <a:lnTo>
                  <a:pt x="3953792" y="1436558"/>
                </a:lnTo>
                <a:lnTo>
                  <a:pt x="3961356" y="1436558"/>
                </a:lnTo>
                <a:lnTo>
                  <a:pt x="3958668" y="1433909"/>
                </a:lnTo>
                <a:close/>
                <a:moveTo>
                  <a:pt x="3921158" y="1431194"/>
                </a:moveTo>
                <a:lnTo>
                  <a:pt x="3921158" y="1441353"/>
                </a:lnTo>
                <a:lnTo>
                  <a:pt x="3928776" y="1441353"/>
                </a:lnTo>
                <a:cubicBezTo>
                  <a:pt x="3926284" y="1438817"/>
                  <a:pt x="3926284" y="1433670"/>
                  <a:pt x="3921158" y="1431194"/>
                </a:cubicBezTo>
                <a:close/>
                <a:moveTo>
                  <a:pt x="2171966" y="1443834"/>
                </a:moveTo>
                <a:cubicBezTo>
                  <a:pt x="2174502" y="1441353"/>
                  <a:pt x="2174502" y="1436319"/>
                  <a:pt x="2179432" y="1433849"/>
                </a:cubicBezTo>
                <a:cubicBezTo>
                  <a:pt x="2179432" y="1436319"/>
                  <a:pt x="2182022" y="1441353"/>
                  <a:pt x="2182022" y="1443834"/>
                </a:cubicBezTo>
                <a:lnTo>
                  <a:pt x="2171966" y="1443834"/>
                </a:lnTo>
                <a:close/>
                <a:moveTo>
                  <a:pt x="2214564" y="1441353"/>
                </a:moveTo>
                <a:cubicBezTo>
                  <a:pt x="2217035" y="1441353"/>
                  <a:pt x="2222008" y="1438817"/>
                  <a:pt x="2222008" y="1433849"/>
                </a:cubicBezTo>
                <a:cubicBezTo>
                  <a:pt x="2222008" y="1436319"/>
                  <a:pt x="2224593" y="1441353"/>
                  <a:pt x="2224593" y="1441353"/>
                </a:cubicBezTo>
                <a:lnTo>
                  <a:pt x="2214564" y="1441353"/>
                </a:lnTo>
                <a:close/>
                <a:moveTo>
                  <a:pt x="2262049" y="1441353"/>
                </a:moveTo>
                <a:lnTo>
                  <a:pt x="2254610" y="1441353"/>
                </a:lnTo>
                <a:lnTo>
                  <a:pt x="2257140" y="1433849"/>
                </a:lnTo>
                <a:lnTo>
                  <a:pt x="2262049" y="1441353"/>
                </a:lnTo>
                <a:close/>
                <a:moveTo>
                  <a:pt x="2294536" y="1441353"/>
                </a:moveTo>
                <a:lnTo>
                  <a:pt x="2284659" y="1441353"/>
                </a:lnTo>
                <a:cubicBezTo>
                  <a:pt x="2284659" y="1438817"/>
                  <a:pt x="2289562" y="1438817"/>
                  <a:pt x="2289562" y="1433849"/>
                </a:cubicBezTo>
                <a:lnTo>
                  <a:pt x="2294536" y="1441353"/>
                </a:lnTo>
                <a:close/>
                <a:moveTo>
                  <a:pt x="2327229" y="1436379"/>
                </a:moveTo>
                <a:lnTo>
                  <a:pt x="2319671" y="1436379"/>
                </a:lnTo>
                <a:lnTo>
                  <a:pt x="2322147" y="1433909"/>
                </a:lnTo>
                <a:lnTo>
                  <a:pt x="2327229" y="1436379"/>
                </a:lnTo>
                <a:close/>
                <a:moveTo>
                  <a:pt x="2129390" y="1443834"/>
                </a:moveTo>
                <a:cubicBezTo>
                  <a:pt x="2131861" y="1441353"/>
                  <a:pt x="2131861" y="1436319"/>
                  <a:pt x="2137003" y="1433849"/>
                </a:cubicBezTo>
                <a:cubicBezTo>
                  <a:pt x="2137003" y="1438877"/>
                  <a:pt x="2137003" y="1441353"/>
                  <a:pt x="2139425" y="1443834"/>
                </a:cubicBezTo>
                <a:lnTo>
                  <a:pt x="2129390" y="1443834"/>
                </a:lnTo>
                <a:close/>
                <a:moveTo>
                  <a:pt x="2094410" y="1433909"/>
                </a:moveTo>
                <a:cubicBezTo>
                  <a:pt x="2094410" y="1436379"/>
                  <a:pt x="2094410" y="1441396"/>
                  <a:pt x="2096908" y="1441396"/>
                </a:cubicBezTo>
                <a:lnTo>
                  <a:pt x="2086912" y="1441396"/>
                </a:lnTo>
                <a:cubicBezTo>
                  <a:pt x="2091994" y="1441353"/>
                  <a:pt x="2091994" y="1436379"/>
                  <a:pt x="2094410" y="1433909"/>
                </a:cubicBezTo>
                <a:close/>
                <a:moveTo>
                  <a:pt x="2051889" y="1441353"/>
                </a:moveTo>
                <a:lnTo>
                  <a:pt x="2054424" y="1433849"/>
                </a:lnTo>
                <a:lnTo>
                  <a:pt x="2061988" y="1441353"/>
                </a:lnTo>
                <a:lnTo>
                  <a:pt x="2051889" y="1441353"/>
                </a:lnTo>
                <a:close/>
                <a:moveTo>
                  <a:pt x="2019407" y="1441353"/>
                </a:moveTo>
                <a:lnTo>
                  <a:pt x="2021943" y="1433849"/>
                </a:lnTo>
                <a:lnTo>
                  <a:pt x="2024375" y="1441353"/>
                </a:lnTo>
                <a:lnTo>
                  <a:pt x="2019407" y="1441353"/>
                </a:lnTo>
                <a:close/>
                <a:moveTo>
                  <a:pt x="1956930" y="1458870"/>
                </a:moveTo>
                <a:lnTo>
                  <a:pt x="1956930" y="1448868"/>
                </a:lnTo>
                <a:cubicBezTo>
                  <a:pt x="1989417" y="1446310"/>
                  <a:pt x="2066919" y="1451306"/>
                  <a:pt x="2159472" y="1451306"/>
                </a:cubicBezTo>
                <a:cubicBezTo>
                  <a:pt x="2224593" y="1451306"/>
                  <a:pt x="2294536" y="1441353"/>
                  <a:pt x="2357186" y="1448868"/>
                </a:cubicBezTo>
                <a:lnTo>
                  <a:pt x="2357186" y="1458870"/>
                </a:lnTo>
                <a:cubicBezTo>
                  <a:pt x="2324585" y="1456312"/>
                  <a:pt x="2247024" y="1461297"/>
                  <a:pt x="2154509" y="1461297"/>
                </a:cubicBezTo>
                <a:cubicBezTo>
                  <a:pt x="2089323" y="1461297"/>
                  <a:pt x="2021943" y="1451306"/>
                  <a:pt x="1956930" y="1458870"/>
                </a:cubicBezTo>
                <a:close/>
                <a:moveTo>
                  <a:pt x="2357186" y="1441353"/>
                </a:moveTo>
                <a:lnTo>
                  <a:pt x="2354575" y="1441353"/>
                </a:lnTo>
                <a:cubicBezTo>
                  <a:pt x="2354575" y="1438817"/>
                  <a:pt x="2357186" y="1433849"/>
                  <a:pt x="2357186" y="1431351"/>
                </a:cubicBezTo>
                <a:lnTo>
                  <a:pt x="2357186" y="1441353"/>
                </a:lnTo>
                <a:close/>
                <a:moveTo>
                  <a:pt x="2649865" y="1693019"/>
                </a:moveTo>
                <a:cubicBezTo>
                  <a:pt x="2684997" y="1757863"/>
                  <a:pt x="2814978" y="1837559"/>
                  <a:pt x="2952746" y="1845090"/>
                </a:cubicBezTo>
                <a:cubicBezTo>
                  <a:pt x="2802604" y="1882421"/>
                  <a:pt x="2639928" y="1780295"/>
                  <a:pt x="2594920" y="1695550"/>
                </a:cubicBezTo>
                <a:cubicBezTo>
                  <a:pt x="2607289" y="1698036"/>
                  <a:pt x="2649865" y="1693019"/>
                  <a:pt x="2649865" y="1693019"/>
                </a:cubicBezTo>
                <a:close/>
                <a:moveTo>
                  <a:pt x="2444679" y="1683077"/>
                </a:moveTo>
                <a:cubicBezTo>
                  <a:pt x="2482286" y="1690522"/>
                  <a:pt x="2537351" y="1697977"/>
                  <a:pt x="2569893" y="1697977"/>
                </a:cubicBezTo>
                <a:cubicBezTo>
                  <a:pt x="2614913" y="1740401"/>
                  <a:pt x="2677438" y="1832590"/>
                  <a:pt x="2742565" y="1949703"/>
                </a:cubicBezTo>
                <a:cubicBezTo>
                  <a:pt x="2622373" y="1877392"/>
                  <a:pt x="2504832" y="1735432"/>
                  <a:pt x="2444679" y="1683077"/>
                </a:cubicBezTo>
                <a:close/>
                <a:moveTo>
                  <a:pt x="1964711" y="1430135"/>
                </a:moveTo>
                <a:lnTo>
                  <a:pt x="1964711" y="1430135"/>
                </a:lnTo>
                <a:close/>
                <a:moveTo>
                  <a:pt x="3680601" y="2980808"/>
                </a:moveTo>
                <a:cubicBezTo>
                  <a:pt x="3653804" y="2933356"/>
                  <a:pt x="3586359" y="2849116"/>
                  <a:pt x="3570732" y="2786819"/>
                </a:cubicBezTo>
                <a:cubicBezTo>
                  <a:pt x="3582271" y="2853987"/>
                  <a:pt x="3611266" y="2914628"/>
                  <a:pt x="3625352" y="2980808"/>
                </a:cubicBezTo>
                <a:lnTo>
                  <a:pt x="3680601" y="2980808"/>
                </a:lnTo>
                <a:close/>
                <a:moveTo>
                  <a:pt x="3602649" y="2980808"/>
                </a:moveTo>
                <a:cubicBezTo>
                  <a:pt x="3576151" y="2902254"/>
                  <a:pt x="3545716" y="2734892"/>
                  <a:pt x="3545716" y="2634846"/>
                </a:cubicBezTo>
                <a:cubicBezTo>
                  <a:pt x="3545716" y="2642366"/>
                  <a:pt x="3535660" y="2754489"/>
                  <a:pt x="3538304" y="2844208"/>
                </a:cubicBezTo>
                <a:cubicBezTo>
                  <a:pt x="3513169" y="2759419"/>
                  <a:pt x="3508082" y="2712070"/>
                  <a:pt x="3495706" y="2632370"/>
                </a:cubicBezTo>
                <a:cubicBezTo>
                  <a:pt x="3474177" y="2758523"/>
                  <a:pt x="3482398" y="2871102"/>
                  <a:pt x="3550799" y="2980808"/>
                </a:cubicBezTo>
                <a:lnTo>
                  <a:pt x="3602649" y="2980808"/>
                </a:lnTo>
                <a:close/>
                <a:moveTo>
                  <a:pt x="3528368" y="2980808"/>
                </a:moveTo>
                <a:cubicBezTo>
                  <a:pt x="3508418" y="2938384"/>
                  <a:pt x="3489022" y="2893973"/>
                  <a:pt x="3475659" y="2831654"/>
                </a:cubicBezTo>
                <a:cubicBezTo>
                  <a:pt x="3477940" y="2881386"/>
                  <a:pt x="3482306" y="2931097"/>
                  <a:pt x="3486764" y="2980808"/>
                </a:cubicBezTo>
                <a:lnTo>
                  <a:pt x="3528368" y="2980808"/>
                </a:lnTo>
                <a:close/>
                <a:moveTo>
                  <a:pt x="3463616" y="2980808"/>
                </a:moveTo>
                <a:cubicBezTo>
                  <a:pt x="3452745" y="2910865"/>
                  <a:pt x="3416223" y="2854687"/>
                  <a:pt x="3390659" y="2794263"/>
                </a:cubicBezTo>
                <a:cubicBezTo>
                  <a:pt x="3383644" y="2854145"/>
                  <a:pt x="3381054" y="2918391"/>
                  <a:pt x="3386565" y="2980808"/>
                </a:cubicBezTo>
                <a:lnTo>
                  <a:pt x="3463616" y="2980808"/>
                </a:lnTo>
                <a:close/>
                <a:moveTo>
                  <a:pt x="3275534" y="2851647"/>
                </a:moveTo>
                <a:cubicBezTo>
                  <a:pt x="3291183" y="2893918"/>
                  <a:pt x="3306691" y="2938167"/>
                  <a:pt x="3324099" y="2980808"/>
                </a:cubicBezTo>
                <a:lnTo>
                  <a:pt x="3365638" y="2980808"/>
                </a:lnTo>
                <a:cubicBezTo>
                  <a:pt x="3365698" y="2922426"/>
                  <a:pt x="3366849" y="2845690"/>
                  <a:pt x="3380663" y="2779412"/>
                </a:cubicBezTo>
                <a:cubicBezTo>
                  <a:pt x="3373045" y="2739584"/>
                  <a:pt x="3365638" y="2699695"/>
                  <a:pt x="3363086" y="2662305"/>
                </a:cubicBezTo>
                <a:cubicBezTo>
                  <a:pt x="3340557" y="2739584"/>
                  <a:pt x="3340557" y="2766983"/>
                  <a:pt x="3338065" y="2856680"/>
                </a:cubicBezTo>
                <a:cubicBezTo>
                  <a:pt x="3328009" y="2771892"/>
                  <a:pt x="3315482" y="2674794"/>
                  <a:pt x="3320564" y="2600067"/>
                </a:cubicBezTo>
                <a:lnTo>
                  <a:pt x="3275534" y="2851647"/>
                </a:lnTo>
                <a:close/>
                <a:moveTo>
                  <a:pt x="3304106" y="2980808"/>
                </a:moveTo>
                <a:cubicBezTo>
                  <a:pt x="3295375" y="2949706"/>
                  <a:pt x="3280801" y="2914965"/>
                  <a:pt x="3267916" y="2876570"/>
                </a:cubicBezTo>
                <a:cubicBezTo>
                  <a:pt x="3263556" y="2911376"/>
                  <a:pt x="3266824" y="2946057"/>
                  <a:pt x="3267704" y="2980808"/>
                </a:cubicBezTo>
                <a:lnTo>
                  <a:pt x="3304106" y="2980808"/>
                </a:lnTo>
                <a:close/>
                <a:moveTo>
                  <a:pt x="3235119" y="2980808"/>
                </a:moveTo>
                <a:cubicBezTo>
                  <a:pt x="3212123" y="2917457"/>
                  <a:pt x="3176563" y="2861214"/>
                  <a:pt x="3160371" y="2794263"/>
                </a:cubicBezTo>
                <a:cubicBezTo>
                  <a:pt x="3146513" y="2856463"/>
                  <a:pt x="3164617" y="2918663"/>
                  <a:pt x="3157661" y="2980808"/>
                </a:cubicBezTo>
                <a:lnTo>
                  <a:pt x="3235119" y="2980808"/>
                </a:lnTo>
                <a:close/>
                <a:moveTo>
                  <a:pt x="3050507" y="2980808"/>
                </a:moveTo>
                <a:cubicBezTo>
                  <a:pt x="3072998" y="2917457"/>
                  <a:pt x="3104486" y="2861214"/>
                  <a:pt x="3125239" y="2794263"/>
                </a:cubicBezTo>
                <a:cubicBezTo>
                  <a:pt x="3146182" y="2851826"/>
                  <a:pt x="3119994" y="2918001"/>
                  <a:pt x="3125804" y="2980808"/>
                </a:cubicBezTo>
                <a:lnTo>
                  <a:pt x="3050507" y="2980808"/>
                </a:lnTo>
                <a:close/>
                <a:moveTo>
                  <a:pt x="2976557" y="2980808"/>
                </a:moveTo>
                <a:cubicBezTo>
                  <a:pt x="2985266" y="2949706"/>
                  <a:pt x="2999922" y="2914965"/>
                  <a:pt x="3012725" y="2876570"/>
                </a:cubicBezTo>
                <a:cubicBezTo>
                  <a:pt x="3017091" y="2911376"/>
                  <a:pt x="3013893" y="2946057"/>
                  <a:pt x="3012959" y="2980808"/>
                </a:cubicBezTo>
                <a:lnTo>
                  <a:pt x="2976557" y="2980808"/>
                </a:lnTo>
                <a:close/>
                <a:moveTo>
                  <a:pt x="3007752" y="2851647"/>
                </a:moveTo>
                <a:cubicBezTo>
                  <a:pt x="2989806" y="2893918"/>
                  <a:pt x="2975992" y="2938167"/>
                  <a:pt x="2958980" y="2980808"/>
                </a:cubicBezTo>
                <a:lnTo>
                  <a:pt x="2915117" y="2980808"/>
                </a:lnTo>
                <a:cubicBezTo>
                  <a:pt x="2914688" y="2922426"/>
                  <a:pt x="2911588" y="2845690"/>
                  <a:pt x="2900049" y="2779412"/>
                </a:cubicBezTo>
                <a:cubicBezTo>
                  <a:pt x="2907667" y="2739584"/>
                  <a:pt x="2915117" y="2699695"/>
                  <a:pt x="2917615" y="2662305"/>
                </a:cubicBezTo>
                <a:cubicBezTo>
                  <a:pt x="2940192" y="2739584"/>
                  <a:pt x="2940192" y="2766983"/>
                  <a:pt x="2945123" y="2856680"/>
                </a:cubicBezTo>
                <a:cubicBezTo>
                  <a:pt x="2955179" y="2771892"/>
                  <a:pt x="2967706" y="2674794"/>
                  <a:pt x="2962623" y="2600067"/>
                </a:cubicBezTo>
                <a:lnTo>
                  <a:pt x="3007752" y="2851647"/>
                </a:lnTo>
                <a:close/>
                <a:moveTo>
                  <a:pt x="2816965" y="2980808"/>
                </a:moveTo>
                <a:cubicBezTo>
                  <a:pt x="2827896" y="2910865"/>
                  <a:pt x="2864472" y="2854687"/>
                  <a:pt x="2890155" y="2794263"/>
                </a:cubicBezTo>
                <a:cubicBezTo>
                  <a:pt x="2897052" y="2854145"/>
                  <a:pt x="2899604" y="2918391"/>
                  <a:pt x="2894130" y="2980808"/>
                </a:cubicBezTo>
                <a:lnTo>
                  <a:pt x="2816965" y="2980808"/>
                </a:lnTo>
                <a:close/>
                <a:moveTo>
                  <a:pt x="2754158" y="2980808"/>
                </a:moveTo>
                <a:cubicBezTo>
                  <a:pt x="2772826" y="2938384"/>
                  <a:pt x="2794165" y="2893973"/>
                  <a:pt x="2807534" y="2831654"/>
                </a:cubicBezTo>
                <a:cubicBezTo>
                  <a:pt x="2805308" y="2881386"/>
                  <a:pt x="2798835" y="2931097"/>
                  <a:pt x="2795821" y="2980808"/>
                </a:cubicBezTo>
                <a:lnTo>
                  <a:pt x="2754158" y="2980808"/>
                </a:lnTo>
                <a:close/>
                <a:moveTo>
                  <a:pt x="2677558" y="2980808"/>
                </a:moveTo>
                <a:cubicBezTo>
                  <a:pt x="2702014" y="2902254"/>
                  <a:pt x="2732449" y="2734892"/>
                  <a:pt x="2732449" y="2634846"/>
                </a:cubicBezTo>
                <a:cubicBezTo>
                  <a:pt x="2732449" y="2642366"/>
                  <a:pt x="2742505" y="2754489"/>
                  <a:pt x="2739855" y="2844208"/>
                </a:cubicBezTo>
                <a:cubicBezTo>
                  <a:pt x="2767369" y="2759419"/>
                  <a:pt x="2770078" y="2712070"/>
                  <a:pt x="2782453" y="2632370"/>
                </a:cubicBezTo>
                <a:cubicBezTo>
                  <a:pt x="2808859" y="2761113"/>
                  <a:pt x="2803108" y="2867122"/>
                  <a:pt x="2730130" y="2980808"/>
                </a:cubicBezTo>
                <a:lnTo>
                  <a:pt x="2677558" y="2980808"/>
                </a:lnTo>
                <a:close/>
                <a:moveTo>
                  <a:pt x="2709866" y="2786857"/>
                </a:moveTo>
                <a:cubicBezTo>
                  <a:pt x="2701080" y="2855415"/>
                  <a:pt x="2670482" y="2935675"/>
                  <a:pt x="2658537" y="2980808"/>
                </a:cubicBezTo>
                <a:lnTo>
                  <a:pt x="2601930" y="2980808"/>
                </a:lnTo>
                <a:cubicBezTo>
                  <a:pt x="2626831" y="2933356"/>
                  <a:pt x="2694238" y="2849176"/>
                  <a:pt x="2709866" y="2786857"/>
                </a:cubicBezTo>
                <a:close/>
                <a:moveTo>
                  <a:pt x="3370606" y="2637338"/>
                </a:moveTo>
                <a:cubicBezTo>
                  <a:pt x="3380663" y="2756927"/>
                  <a:pt x="3433083" y="2851647"/>
                  <a:pt x="3465565" y="2926401"/>
                </a:cubicBezTo>
                <a:cubicBezTo>
                  <a:pt x="3458099" y="2816754"/>
                  <a:pt x="3473183" y="2692251"/>
                  <a:pt x="3495766" y="2600067"/>
                </a:cubicBezTo>
                <a:cubicBezTo>
                  <a:pt x="3488148" y="2532720"/>
                  <a:pt x="3485656" y="2433026"/>
                  <a:pt x="3488148" y="2363301"/>
                </a:cubicBezTo>
                <a:cubicBezTo>
                  <a:pt x="3478092" y="2398166"/>
                  <a:pt x="3438209" y="2557676"/>
                  <a:pt x="3430585" y="2642366"/>
                </a:cubicBezTo>
                <a:cubicBezTo>
                  <a:pt x="3430585" y="2557643"/>
                  <a:pt x="3455666" y="2418099"/>
                  <a:pt x="3465565" y="2360825"/>
                </a:cubicBezTo>
                <a:cubicBezTo>
                  <a:pt x="3425731" y="2438049"/>
                  <a:pt x="3383139" y="2547647"/>
                  <a:pt x="3370606" y="2637338"/>
                </a:cubicBezTo>
                <a:close/>
                <a:moveTo>
                  <a:pt x="3250475" y="2647335"/>
                </a:moveTo>
                <a:cubicBezTo>
                  <a:pt x="3265499" y="2542716"/>
                  <a:pt x="3280524" y="2450467"/>
                  <a:pt x="3305605" y="2350828"/>
                </a:cubicBezTo>
                <a:cubicBezTo>
                  <a:pt x="3305605" y="2350828"/>
                  <a:pt x="3263007" y="2467979"/>
                  <a:pt x="3255481" y="2500352"/>
                </a:cubicBezTo>
                <a:cubicBezTo>
                  <a:pt x="3237926" y="2567580"/>
                  <a:pt x="3180423" y="2709594"/>
                  <a:pt x="3175449" y="2771892"/>
                </a:cubicBezTo>
                <a:cubicBezTo>
                  <a:pt x="3192912" y="2851647"/>
                  <a:pt x="3225400" y="2901477"/>
                  <a:pt x="3255481" y="2961239"/>
                </a:cubicBezTo>
                <a:cubicBezTo>
                  <a:pt x="3255481" y="2859113"/>
                  <a:pt x="3265499" y="2764393"/>
                  <a:pt x="3287963" y="2662245"/>
                </a:cubicBezTo>
                <a:cubicBezTo>
                  <a:pt x="3295548" y="2632370"/>
                  <a:pt x="3313049" y="2585037"/>
                  <a:pt x="3318132" y="2552615"/>
                </a:cubicBezTo>
                <a:cubicBezTo>
                  <a:pt x="3328009" y="2485327"/>
                  <a:pt x="3330561" y="2388170"/>
                  <a:pt x="3330561" y="2348281"/>
                </a:cubicBezTo>
                <a:cubicBezTo>
                  <a:pt x="3293056" y="2445559"/>
                  <a:pt x="3272944" y="2547647"/>
                  <a:pt x="3250475" y="2647335"/>
                </a:cubicBezTo>
                <a:close/>
                <a:moveTo>
                  <a:pt x="3032773" y="2647335"/>
                </a:moveTo>
                <a:cubicBezTo>
                  <a:pt x="3017748" y="2542716"/>
                  <a:pt x="3002729" y="2450467"/>
                  <a:pt x="2977762" y="2350828"/>
                </a:cubicBezTo>
                <a:cubicBezTo>
                  <a:pt x="2977762" y="2350828"/>
                  <a:pt x="3020186" y="2467979"/>
                  <a:pt x="3027804" y="2500352"/>
                </a:cubicBezTo>
                <a:cubicBezTo>
                  <a:pt x="3047797" y="2567580"/>
                  <a:pt x="3102868" y="2709594"/>
                  <a:pt x="3107798" y="2771892"/>
                </a:cubicBezTo>
                <a:cubicBezTo>
                  <a:pt x="3090335" y="2851647"/>
                  <a:pt x="3057794" y="2901477"/>
                  <a:pt x="3027804" y="2961239"/>
                </a:cubicBezTo>
                <a:cubicBezTo>
                  <a:pt x="3027804" y="2859113"/>
                  <a:pt x="3017748" y="2764393"/>
                  <a:pt x="2995263" y="2662245"/>
                </a:cubicBezTo>
                <a:cubicBezTo>
                  <a:pt x="2987699" y="2632370"/>
                  <a:pt x="2970242" y="2585037"/>
                  <a:pt x="2965273" y="2552615"/>
                </a:cubicBezTo>
                <a:cubicBezTo>
                  <a:pt x="2957649" y="2485327"/>
                  <a:pt x="2955217" y="2388170"/>
                  <a:pt x="2950189" y="2348281"/>
                </a:cubicBezTo>
                <a:cubicBezTo>
                  <a:pt x="2982790" y="2445559"/>
                  <a:pt x="3010287" y="2547647"/>
                  <a:pt x="3032773" y="2647335"/>
                </a:cubicBezTo>
                <a:close/>
                <a:moveTo>
                  <a:pt x="2910149" y="2637338"/>
                </a:moveTo>
                <a:cubicBezTo>
                  <a:pt x="2900049" y="2756927"/>
                  <a:pt x="2847672" y="2851647"/>
                  <a:pt x="2814978" y="2926401"/>
                </a:cubicBezTo>
                <a:cubicBezTo>
                  <a:pt x="2822553" y="2816754"/>
                  <a:pt x="2807534" y="2692251"/>
                  <a:pt x="2784929" y="2600067"/>
                </a:cubicBezTo>
                <a:cubicBezTo>
                  <a:pt x="2792547" y="2532720"/>
                  <a:pt x="2794985" y="2433026"/>
                  <a:pt x="2792547" y="2363301"/>
                </a:cubicBezTo>
                <a:cubicBezTo>
                  <a:pt x="2802544" y="2398166"/>
                  <a:pt x="2842546" y="2557676"/>
                  <a:pt x="2852602" y="2642366"/>
                </a:cubicBezTo>
                <a:cubicBezTo>
                  <a:pt x="2852602" y="2557643"/>
                  <a:pt x="2825029" y="2418099"/>
                  <a:pt x="2814978" y="2360825"/>
                </a:cubicBezTo>
                <a:cubicBezTo>
                  <a:pt x="2857576" y="2443023"/>
                  <a:pt x="2892708" y="2547647"/>
                  <a:pt x="2910149" y="2637338"/>
                </a:cubicBezTo>
                <a:close/>
                <a:moveTo>
                  <a:pt x="3798469" y="2811840"/>
                </a:moveTo>
                <a:cubicBezTo>
                  <a:pt x="3720913" y="2789409"/>
                  <a:pt x="3683365" y="2702128"/>
                  <a:pt x="3683365" y="2702128"/>
                </a:cubicBezTo>
                <a:cubicBezTo>
                  <a:pt x="3685836" y="2727095"/>
                  <a:pt x="3703358" y="2789409"/>
                  <a:pt x="3718480" y="2819284"/>
                </a:cubicBezTo>
                <a:cubicBezTo>
                  <a:pt x="3798528" y="2889102"/>
                  <a:pt x="3938555" y="2866693"/>
                  <a:pt x="3966286" y="2781948"/>
                </a:cubicBezTo>
                <a:cubicBezTo>
                  <a:pt x="3816024" y="2841710"/>
                  <a:pt x="3713354" y="2722181"/>
                  <a:pt x="3668378" y="2572608"/>
                </a:cubicBezTo>
                <a:cubicBezTo>
                  <a:pt x="3670757" y="2659769"/>
                  <a:pt x="3715825" y="2774449"/>
                  <a:pt x="3798469" y="2811840"/>
                </a:cubicBezTo>
                <a:close/>
                <a:moveTo>
                  <a:pt x="3415566" y="2004496"/>
                </a:moveTo>
                <a:cubicBezTo>
                  <a:pt x="3438166" y="1949703"/>
                  <a:pt x="3553215" y="1849988"/>
                  <a:pt x="3585811" y="1807634"/>
                </a:cubicBezTo>
                <a:cubicBezTo>
                  <a:pt x="3545771" y="1837499"/>
                  <a:pt x="3483180" y="1869932"/>
                  <a:pt x="3443140" y="1877392"/>
                </a:cubicBezTo>
                <a:cubicBezTo>
                  <a:pt x="3405684" y="1917281"/>
                  <a:pt x="3253011" y="2161519"/>
                  <a:pt x="3207937" y="2348341"/>
                </a:cubicBezTo>
                <a:cubicBezTo>
                  <a:pt x="3355528" y="2106688"/>
                  <a:pt x="3500740" y="2021883"/>
                  <a:pt x="3605804" y="1810170"/>
                </a:cubicBezTo>
                <a:cubicBezTo>
                  <a:pt x="3530746" y="1857459"/>
                  <a:pt x="3488208" y="1954617"/>
                  <a:pt x="3415566" y="2004496"/>
                </a:cubicBezTo>
                <a:close/>
                <a:moveTo>
                  <a:pt x="3523285" y="2081710"/>
                </a:moveTo>
                <a:cubicBezTo>
                  <a:pt x="3555805" y="2006972"/>
                  <a:pt x="3618276" y="1932246"/>
                  <a:pt x="3658442" y="1872419"/>
                </a:cubicBezTo>
                <a:cubicBezTo>
                  <a:pt x="3633306" y="1897326"/>
                  <a:pt x="3558243" y="1947156"/>
                  <a:pt x="3530746" y="1967090"/>
                </a:cubicBezTo>
                <a:cubicBezTo>
                  <a:pt x="3488148" y="2034432"/>
                  <a:pt x="3435728" y="2203845"/>
                  <a:pt x="3410652" y="2306031"/>
                </a:cubicBezTo>
                <a:cubicBezTo>
                  <a:pt x="3488148" y="2178862"/>
                  <a:pt x="3590725" y="2054365"/>
                  <a:pt x="3643259" y="2006972"/>
                </a:cubicBezTo>
                <a:cubicBezTo>
                  <a:pt x="3643259" y="1967090"/>
                  <a:pt x="3660880" y="1914783"/>
                  <a:pt x="3673401" y="1874954"/>
                </a:cubicBezTo>
                <a:cubicBezTo>
                  <a:pt x="3623266" y="1944718"/>
                  <a:pt x="3580728" y="2021883"/>
                  <a:pt x="3523285" y="2081710"/>
                </a:cubicBezTo>
                <a:close/>
                <a:moveTo>
                  <a:pt x="3400536" y="2183890"/>
                </a:moveTo>
                <a:cubicBezTo>
                  <a:pt x="3335535" y="2296035"/>
                  <a:pt x="3325478" y="2490356"/>
                  <a:pt x="3335535" y="2739470"/>
                </a:cubicBezTo>
                <a:cubicBezTo>
                  <a:pt x="3375461" y="2492853"/>
                  <a:pt x="3488089" y="2303485"/>
                  <a:pt x="3503173" y="2201293"/>
                </a:cubicBezTo>
                <a:cubicBezTo>
                  <a:pt x="3448102" y="2268581"/>
                  <a:pt x="3393097" y="2358278"/>
                  <a:pt x="3360670" y="2465394"/>
                </a:cubicBezTo>
                <a:cubicBezTo>
                  <a:pt x="3363048" y="2403134"/>
                  <a:pt x="3453190" y="2106688"/>
                  <a:pt x="3478092" y="2039346"/>
                </a:cubicBezTo>
                <a:lnTo>
                  <a:pt x="3400536" y="2183890"/>
                </a:lnTo>
                <a:close/>
                <a:moveTo>
                  <a:pt x="3510737" y="2191416"/>
                </a:moveTo>
                <a:cubicBezTo>
                  <a:pt x="3490640" y="2338345"/>
                  <a:pt x="3495706" y="2600008"/>
                  <a:pt x="3528254" y="2737048"/>
                </a:cubicBezTo>
                <a:cubicBezTo>
                  <a:pt x="3530746" y="2607506"/>
                  <a:pt x="3550679" y="2408217"/>
                  <a:pt x="3608242" y="2318460"/>
                </a:cubicBezTo>
                <a:cubicBezTo>
                  <a:pt x="3570792" y="2468038"/>
                  <a:pt x="3605744" y="2622493"/>
                  <a:pt x="3683305" y="2789409"/>
                </a:cubicBezTo>
                <a:cubicBezTo>
                  <a:pt x="3640767" y="2647394"/>
                  <a:pt x="3628333" y="2380709"/>
                  <a:pt x="3680813" y="2228807"/>
                </a:cubicBezTo>
                <a:cubicBezTo>
                  <a:pt x="3693361" y="2188918"/>
                  <a:pt x="3723411" y="2141586"/>
                  <a:pt x="3743344" y="2109158"/>
                </a:cubicBezTo>
                <a:cubicBezTo>
                  <a:pt x="3675899" y="2141586"/>
                  <a:pt x="3570792" y="2258704"/>
                  <a:pt x="3540742" y="2330938"/>
                </a:cubicBezTo>
                <a:cubicBezTo>
                  <a:pt x="3570792" y="2211290"/>
                  <a:pt x="3600841" y="2129097"/>
                  <a:pt x="3640827" y="2026965"/>
                </a:cubicBezTo>
                <a:cubicBezTo>
                  <a:pt x="3595753" y="2069292"/>
                  <a:pt x="3530746" y="2126567"/>
                  <a:pt x="3510737" y="2191416"/>
                </a:cubicBezTo>
                <a:close/>
                <a:moveTo>
                  <a:pt x="3713295" y="1697977"/>
                </a:moveTo>
                <a:cubicBezTo>
                  <a:pt x="3665783" y="1740401"/>
                  <a:pt x="3608242" y="1832590"/>
                  <a:pt x="3540683" y="1949643"/>
                </a:cubicBezTo>
                <a:cubicBezTo>
                  <a:pt x="3660880" y="1877392"/>
                  <a:pt x="3778416" y="1737870"/>
                  <a:pt x="3838514" y="1683077"/>
                </a:cubicBezTo>
                <a:cubicBezTo>
                  <a:pt x="3795976" y="1690522"/>
                  <a:pt x="3753400" y="1697977"/>
                  <a:pt x="3713295" y="1697977"/>
                </a:cubicBezTo>
                <a:close/>
                <a:moveTo>
                  <a:pt x="3330507" y="1845030"/>
                </a:moveTo>
                <a:cubicBezTo>
                  <a:pt x="3480687" y="1882421"/>
                  <a:pt x="3643259" y="1780235"/>
                  <a:pt x="3685776" y="1695550"/>
                </a:cubicBezTo>
                <a:cubicBezTo>
                  <a:pt x="3675899" y="1695550"/>
                  <a:pt x="3630830" y="1692959"/>
                  <a:pt x="3630830" y="1692959"/>
                </a:cubicBezTo>
                <a:cubicBezTo>
                  <a:pt x="3583204" y="1787739"/>
                  <a:pt x="3428050" y="1840056"/>
                  <a:pt x="3330507" y="1845030"/>
                </a:cubicBezTo>
                <a:close/>
                <a:moveTo>
                  <a:pt x="3670713" y="1987099"/>
                </a:moveTo>
                <a:cubicBezTo>
                  <a:pt x="3638237" y="2046861"/>
                  <a:pt x="3583204" y="2226276"/>
                  <a:pt x="3578177" y="2246210"/>
                </a:cubicBezTo>
                <a:cubicBezTo>
                  <a:pt x="3625737" y="2178862"/>
                  <a:pt x="3688388" y="2121652"/>
                  <a:pt x="3765927" y="2084257"/>
                </a:cubicBezTo>
                <a:cubicBezTo>
                  <a:pt x="3808465" y="2039346"/>
                  <a:pt x="3886021" y="1979578"/>
                  <a:pt x="3938436" y="1939690"/>
                </a:cubicBezTo>
                <a:cubicBezTo>
                  <a:pt x="3963517" y="1914783"/>
                  <a:pt x="4016149" y="1852523"/>
                  <a:pt x="4038580" y="1815187"/>
                </a:cubicBezTo>
                <a:cubicBezTo>
                  <a:pt x="3978541" y="1874954"/>
                  <a:pt x="3803383" y="1997041"/>
                  <a:pt x="3705796" y="2056862"/>
                </a:cubicBezTo>
                <a:cubicBezTo>
                  <a:pt x="3765927" y="1944718"/>
                  <a:pt x="3851063" y="1830114"/>
                  <a:pt x="3918562" y="1752890"/>
                </a:cubicBezTo>
                <a:cubicBezTo>
                  <a:pt x="3833546" y="1805196"/>
                  <a:pt x="3718377" y="1897385"/>
                  <a:pt x="3670713" y="1987099"/>
                </a:cubicBezTo>
                <a:close/>
                <a:moveTo>
                  <a:pt x="4203748" y="1947156"/>
                </a:moveTo>
                <a:cubicBezTo>
                  <a:pt x="4468994" y="1959645"/>
                  <a:pt x="4476493" y="2076796"/>
                  <a:pt x="4586650" y="2104081"/>
                </a:cubicBezTo>
                <a:cubicBezTo>
                  <a:pt x="4664303" y="2126507"/>
                  <a:pt x="4769378" y="2096637"/>
                  <a:pt x="4809304" y="2009470"/>
                </a:cubicBezTo>
                <a:cubicBezTo>
                  <a:pt x="4749206" y="2044314"/>
                  <a:pt x="4684237" y="2044314"/>
                  <a:pt x="4611671" y="2026906"/>
                </a:cubicBezTo>
                <a:cubicBezTo>
                  <a:pt x="4526557" y="2004496"/>
                  <a:pt x="4453970" y="1949643"/>
                  <a:pt x="4356475" y="1939652"/>
                </a:cubicBezTo>
                <a:cubicBezTo>
                  <a:pt x="4306325" y="1934716"/>
                  <a:pt x="4253904" y="1927272"/>
                  <a:pt x="4203748" y="1947156"/>
                </a:cubicBezTo>
                <a:close/>
                <a:moveTo>
                  <a:pt x="4091234" y="2019472"/>
                </a:moveTo>
                <a:cubicBezTo>
                  <a:pt x="4183814" y="2016915"/>
                  <a:pt x="4351393" y="1997041"/>
                  <a:pt x="4396461" y="2166449"/>
                </a:cubicBezTo>
                <a:cubicBezTo>
                  <a:pt x="4421548" y="2129097"/>
                  <a:pt x="4406517" y="2081710"/>
                  <a:pt x="4366472" y="2056862"/>
                </a:cubicBezTo>
                <a:cubicBezTo>
                  <a:pt x="4278865" y="1997041"/>
                  <a:pt x="4191373" y="1997041"/>
                  <a:pt x="4091234" y="2019472"/>
                </a:cubicBezTo>
                <a:close/>
                <a:moveTo>
                  <a:pt x="4524065" y="1787739"/>
                </a:moveTo>
                <a:cubicBezTo>
                  <a:pt x="4498984" y="1780295"/>
                  <a:pt x="4501693" y="1790177"/>
                  <a:pt x="4501693" y="1802725"/>
                </a:cubicBezTo>
                <a:cubicBezTo>
                  <a:pt x="4531623" y="1802725"/>
                  <a:pt x="4554114" y="1810170"/>
                  <a:pt x="4579189" y="1817625"/>
                </a:cubicBezTo>
                <a:cubicBezTo>
                  <a:pt x="4571631" y="1800228"/>
                  <a:pt x="4564170" y="1770293"/>
                  <a:pt x="4531623" y="1757863"/>
                </a:cubicBezTo>
                <a:cubicBezTo>
                  <a:pt x="4501693" y="1750343"/>
                  <a:pt x="4529087" y="1782705"/>
                  <a:pt x="4524065" y="1787739"/>
                </a:cubicBezTo>
                <a:close/>
                <a:moveTo>
                  <a:pt x="4454029" y="1588330"/>
                </a:moveTo>
                <a:cubicBezTo>
                  <a:pt x="4313943" y="1785203"/>
                  <a:pt x="4173758" y="1912285"/>
                  <a:pt x="3963576" y="2036869"/>
                </a:cubicBezTo>
                <a:cubicBezTo>
                  <a:pt x="3978601" y="2064307"/>
                  <a:pt x="4043787" y="2011941"/>
                  <a:pt x="4093770" y="1982076"/>
                </a:cubicBezTo>
                <a:cubicBezTo>
                  <a:pt x="4181316" y="1919757"/>
                  <a:pt x="4306384" y="1842494"/>
                  <a:pt x="4431604" y="1835028"/>
                </a:cubicBezTo>
                <a:cubicBezTo>
                  <a:pt x="4519091" y="1832590"/>
                  <a:pt x="4596646" y="1859990"/>
                  <a:pt x="4646689" y="1909815"/>
                </a:cubicBezTo>
                <a:cubicBezTo>
                  <a:pt x="4689227" y="1869932"/>
                  <a:pt x="4701759" y="1765330"/>
                  <a:pt x="4679274" y="1707919"/>
                </a:cubicBezTo>
                <a:cubicBezTo>
                  <a:pt x="4644191" y="1628284"/>
                  <a:pt x="4539084" y="1580924"/>
                  <a:pt x="4454029" y="1588330"/>
                </a:cubicBezTo>
                <a:close/>
                <a:moveTo>
                  <a:pt x="5054612" y="1538511"/>
                </a:moveTo>
                <a:cubicBezTo>
                  <a:pt x="5069582" y="1563429"/>
                  <a:pt x="5072118" y="1578339"/>
                  <a:pt x="5069582" y="1608323"/>
                </a:cubicBezTo>
                <a:cubicBezTo>
                  <a:pt x="5102167" y="1583422"/>
                  <a:pt x="5074556" y="1545966"/>
                  <a:pt x="5054612" y="1538511"/>
                </a:cubicBezTo>
                <a:close/>
                <a:moveTo>
                  <a:pt x="5067144" y="1232062"/>
                </a:moveTo>
                <a:cubicBezTo>
                  <a:pt x="5057093" y="1274486"/>
                  <a:pt x="4954511" y="1316790"/>
                  <a:pt x="5024574" y="1433909"/>
                </a:cubicBezTo>
                <a:cubicBezTo>
                  <a:pt x="4986939" y="1326733"/>
                  <a:pt x="5079736" y="1286855"/>
                  <a:pt x="5067144" y="1232062"/>
                </a:cubicBezTo>
                <a:close/>
                <a:moveTo>
                  <a:pt x="5067144" y="957964"/>
                </a:moveTo>
                <a:cubicBezTo>
                  <a:pt x="5084661" y="997853"/>
                  <a:pt x="5089575" y="1037687"/>
                  <a:pt x="5074556" y="1090102"/>
                </a:cubicBezTo>
                <a:cubicBezTo>
                  <a:pt x="5077049" y="1032713"/>
                  <a:pt x="5057093" y="977919"/>
                  <a:pt x="5044616" y="957964"/>
                </a:cubicBezTo>
                <a:cubicBezTo>
                  <a:pt x="5042129" y="957964"/>
                  <a:pt x="5019638" y="955488"/>
                  <a:pt x="5019638" y="955488"/>
                </a:cubicBezTo>
                <a:cubicBezTo>
                  <a:pt x="5067144" y="1067622"/>
                  <a:pt x="5042069" y="1157335"/>
                  <a:pt x="5004581" y="1202170"/>
                </a:cubicBezTo>
                <a:cubicBezTo>
                  <a:pt x="4929436" y="1289326"/>
                  <a:pt x="4934464" y="1366610"/>
                  <a:pt x="4982030" y="1458750"/>
                </a:cubicBezTo>
                <a:cubicBezTo>
                  <a:pt x="5004581" y="1501164"/>
                  <a:pt x="5092225" y="1605853"/>
                  <a:pt x="5029596" y="1673075"/>
                </a:cubicBezTo>
                <a:cubicBezTo>
                  <a:pt x="5164633" y="1608231"/>
                  <a:pt x="5104600" y="1483668"/>
                  <a:pt x="5064668" y="1436319"/>
                </a:cubicBezTo>
                <a:cubicBezTo>
                  <a:pt x="5034662" y="1393955"/>
                  <a:pt x="5032013" y="1331717"/>
                  <a:pt x="5067144" y="1299295"/>
                </a:cubicBezTo>
                <a:cubicBezTo>
                  <a:pt x="5067144" y="1366610"/>
                  <a:pt x="5127183" y="1418922"/>
                  <a:pt x="5179717" y="1418922"/>
                </a:cubicBezTo>
                <a:cubicBezTo>
                  <a:pt x="5232312" y="1418922"/>
                  <a:pt x="5324838" y="1349093"/>
                  <a:pt x="5349913" y="1433849"/>
                </a:cubicBezTo>
                <a:cubicBezTo>
                  <a:pt x="5349913" y="1349153"/>
                  <a:pt x="5294789" y="1366610"/>
                  <a:pt x="5239718" y="1381586"/>
                </a:cubicBezTo>
                <a:cubicBezTo>
                  <a:pt x="5082174" y="1416446"/>
                  <a:pt x="5089575" y="1222071"/>
                  <a:pt x="5152226" y="1169753"/>
                </a:cubicBezTo>
                <a:cubicBezTo>
                  <a:pt x="5212319" y="1122415"/>
                  <a:pt x="5297319" y="1045250"/>
                  <a:pt x="5197175" y="990397"/>
                </a:cubicBezTo>
                <a:cubicBezTo>
                  <a:pt x="5207231" y="1022819"/>
                  <a:pt x="5204739" y="1065146"/>
                  <a:pt x="5189714" y="1092540"/>
                </a:cubicBezTo>
                <a:cubicBezTo>
                  <a:pt x="5192212" y="1067622"/>
                  <a:pt x="5189714" y="1002826"/>
                  <a:pt x="5169781" y="982953"/>
                </a:cubicBezTo>
                <a:lnTo>
                  <a:pt x="5152226" y="975422"/>
                </a:lnTo>
                <a:cubicBezTo>
                  <a:pt x="5162163" y="1007795"/>
                  <a:pt x="5169781" y="1052646"/>
                  <a:pt x="5152226" y="1092540"/>
                </a:cubicBezTo>
                <a:cubicBezTo>
                  <a:pt x="5154756" y="1055122"/>
                  <a:pt x="5152226" y="1005357"/>
                  <a:pt x="5134589" y="972951"/>
                </a:cubicBezTo>
                <a:lnTo>
                  <a:pt x="5112164" y="970464"/>
                </a:lnTo>
                <a:cubicBezTo>
                  <a:pt x="5127243" y="1002826"/>
                  <a:pt x="5127243" y="1040217"/>
                  <a:pt x="5109742" y="1095010"/>
                </a:cubicBezTo>
                <a:cubicBezTo>
                  <a:pt x="5112164" y="1035249"/>
                  <a:pt x="5102167" y="990338"/>
                  <a:pt x="5087197" y="962992"/>
                </a:cubicBezTo>
                <a:lnTo>
                  <a:pt x="5067144" y="957964"/>
                </a:lnTo>
                <a:close/>
                <a:moveTo>
                  <a:pt x="4694201" y="833413"/>
                </a:moveTo>
                <a:cubicBezTo>
                  <a:pt x="4684237" y="833413"/>
                  <a:pt x="4676678" y="830882"/>
                  <a:pt x="4671770" y="830882"/>
                </a:cubicBezTo>
                <a:cubicBezTo>
                  <a:pt x="4656745" y="865775"/>
                  <a:pt x="4654247" y="908139"/>
                  <a:pt x="4656745" y="950531"/>
                </a:cubicBezTo>
                <a:cubicBezTo>
                  <a:pt x="4641720" y="908139"/>
                  <a:pt x="4639228" y="873247"/>
                  <a:pt x="4649121" y="835900"/>
                </a:cubicBezTo>
                <a:cubicBezTo>
                  <a:pt x="4561672" y="845842"/>
                  <a:pt x="4659221" y="1030286"/>
                  <a:pt x="4696785" y="1117441"/>
                </a:cubicBezTo>
                <a:cubicBezTo>
                  <a:pt x="4714286" y="1162303"/>
                  <a:pt x="4749265" y="1266971"/>
                  <a:pt x="4679328" y="1359155"/>
                </a:cubicBezTo>
                <a:cubicBezTo>
                  <a:pt x="4711815" y="1344195"/>
                  <a:pt x="4781910" y="1274426"/>
                  <a:pt x="4781910" y="1224547"/>
                </a:cubicBezTo>
                <a:cubicBezTo>
                  <a:pt x="4779315" y="1137315"/>
                  <a:pt x="4756824" y="1092480"/>
                  <a:pt x="4746768" y="1060150"/>
                </a:cubicBezTo>
                <a:cubicBezTo>
                  <a:pt x="4716778" y="990300"/>
                  <a:pt x="4701759" y="913075"/>
                  <a:pt x="4739329" y="850816"/>
                </a:cubicBezTo>
                <a:cubicBezTo>
                  <a:pt x="4731748" y="850816"/>
                  <a:pt x="4724342" y="848339"/>
                  <a:pt x="4711815" y="843311"/>
                </a:cubicBezTo>
                <a:cubicBezTo>
                  <a:pt x="4701759" y="860747"/>
                  <a:pt x="4681766" y="903133"/>
                  <a:pt x="4689227" y="960402"/>
                </a:cubicBezTo>
                <a:cubicBezTo>
                  <a:pt x="4664303" y="905609"/>
                  <a:pt x="4679328" y="853313"/>
                  <a:pt x="4694201" y="833413"/>
                </a:cubicBezTo>
                <a:close/>
                <a:moveTo>
                  <a:pt x="4769378" y="686424"/>
                </a:moveTo>
                <a:cubicBezTo>
                  <a:pt x="4811949" y="686424"/>
                  <a:pt x="4844496" y="716322"/>
                  <a:pt x="4871987" y="741229"/>
                </a:cubicBezTo>
                <a:cubicBezTo>
                  <a:pt x="4846912" y="726253"/>
                  <a:pt x="4784403" y="698924"/>
                  <a:pt x="4746768" y="706379"/>
                </a:cubicBezTo>
                <a:cubicBezTo>
                  <a:pt x="4736771" y="708796"/>
                  <a:pt x="4729332" y="716322"/>
                  <a:pt x="4729332" y="716322"/>
                </a:cubicBezTo>
                <a:cubicBezTo>
                  <a:pt x="4739329" y="716322"/>
                  <a:pt x="4794339" y="716322"/>
                  <a:pt x="4834385" y="761222"/>
                </a:cubicBezTo>
                <a:cubicBezTo>
                  <a:pt x="4779255" y="731227"/>
                  <a:pt x="4724342" y="731227"/>
                  <a:pt x="4694201" y="733757"/>
                </a:cubicBezTo>
                <a:cubicBezTo>
                  <a:pt x="4679274" y="741278"/>
                  <a:pt x="4676678" y="743716"/>
                  <a:pt x="4651777" y="753718"/>
                </a:cubicBezTo>
                <a:cubicBezTo>
                  <a:pt x="4721752" y="753718"/>
                  <a:pt x="4756824" y="768677"/>
                  <a:pt x="4854318" y="818502"/>
                </a:cubicBezTo>
                <a:cubicBezTo>
                  <a:pt x="4916964" y="853362"/>
                  <a:pt x="5032013" y="865894"/>
                  <a:pt x="5032013" y="865894"/>
                </a:cubicBezTo>
                <a:cubicBezTo>
                  <a:pt x="4996935" y="840993"/>
                  <a:pt x="4969438" y="796082"/>
                  <a:pt x="4954479" y="778619"/>
                </a:cubicBezTo>
                <a:cubicBezTo>
                  <a:pt x="4921937" y="733757"/>
                  <a:pt x="4866921" y="661577"/>
                  <a:pt x="4809304" y="669022"/>
                </a:cubicBezTo>
                <a:cubicBezTo>
                  <a:pt x="4799422" y="668962"/>
                  <a:pt x="4779255" y="678931"/>
                  <a:pt x="4769378" y="686424"/>
                </a:cubicBezTo>
                <a:close/>
                <a:moveTo>
                  <a:pt x="4601620" y="786080"/>
                </a:moveTo>
                <a:cubicBezTo>
                  <a:pt x="4449061" y="870809"/>
                  <a:pt x="4681826" y="1097546"/>
                  <a:pt x="4664303" y="1269512"/>
                </a:cubicBezTo>
                <a:cubicBezTo>
                  <a:pt x="4654247" y="1371644"/>
                  <a:pt x="4524124" y="1408980"/>
                  <a:pt x="4459095" y="1438926"/>
                </a:cubicBezTo>
                <a:cubicBezTo>
                  <a:pt x="4616699" y="1423939"/>
                  <a:pt x="4719276" y="1339221"/>
                  <a:pt x="4694201" y="1192228"/>
                </a:cubicBezTo>
                <a:cubicBezTo>
                  <a:pt x="4671770" y="1082641"/>
                  <a:pt x="4504131" y="853362"/>
                  <a:pt x="4636790" y="811041"/>
                </a:cubicBezTo>
                <a:cubicBezTo>
                  <a:pt x="4729332" y="781166"/>
                  <a:pt x="4839294" y="890802"/>
                  <a:pt x="4962097" y="913173"/>
                </a:cubicBezTo>
                <a:cubicBezTo>
                  <a:pt x="5082174" y="933117"/>
                  <a:pt x="5299915" y="935653"/>
                  <a:pt x="5267270" y="1090161"/>
                </a:cubicBezTo>
                <a:cubicBezTo>
                  <a:pt x="5257393" y="1134964"/>
                  <a:pt x="5189714" y="1167370"/>
                  <a:pt x="5164633" y="1199759"/>
                </a:cubicBezTo>
                <a:cubicBezTo>
                  <a:pt x="5117089" y="1274546"/>
                  <a:pt x="5149614" y="1379115"/>
                  <a:pt x="5234750" y="1356738"/>
                </a:cubicBezTo>
                <a:cubicBezTo>
                  <a:pt x="5334889" y="1326841"/>
                  <a:pt x="5359910" y="1334307"/>
                  <a:pt x="5377410" y="1391577"/>
                </a:cubicBezTo>
                <a:cubicBezTo>
                  <a:pt x="5367354" y="1224661"/>
                  <a:pt x="5212319" y="1394134"/>
                  <a:pt x="5179717" y="1309379"/>
                </a:cubicBezTo>
                <a:cubicBezTo>
                  <a:pt x="5149674" y="1234652"/>
                  <a:pt x="5202268" y="1197321"/>
                  <a:pt x="5242368" y="1162401"/>
                </a:cubicBezTo>
                <a:cubicBezTo>
                  <a:pt x="5272358" y="1139970"/>
                  <a:pt x="5302347" y="1100104"/>
                  <a:pt x="5297259" y="1052766"/>
                </a:cubicBezTo>
                <a:cubicBezTo>
                  <a:pt x="5277326" y="890861"/>
                  <a:pt x="5072178" y="908259"/>
                  <a:pt x="4944634" y="880859"/>
                </a:cubicBezTo>
                <a:cubicBezTo>
                  <a:pt x="4869343" y="863397"/>
                  <a:pt x="4771914" y="793644"/>
                  <a:pt x="4696785" y="778679"/>
                </a:cubicBezTo>
                <a:cubicBezTo>
                  <a:pt x="4666796" y="773591"/>
                  <a:pt x="4631664" y="776089"/>
                  <a:pt x="4601620" y="786080"/>
                </a:cubicBezTo>
                <a:close/>
                <a:moveTo>
                  <a:pt x="3521895" y="3647566"/>
                </a:moveTo>
                <a:cubicBezTo>
                  <a:pt x="3300007" y="3483625"/>
                  <a:pt x="2995556" y="3481643"/>
                  <a:pt x="2771620" y="3642869"/>
                </a:cubicBezTo>
                <a:lnTo>
                  <a:pt x="3144412" y="4018707"/>
                </a:lnTo>
                <a:lnTo>
                  <a:pt x="3521895" y="3647566"/>
                </a:lnTo>
                <a:close/>
                <a:moveTo>
                  <a:pt x="3678668" y="4557269"/>
                </a:moveTo>
                <a:cubicBezTo>
                  <a:pt x="3843483" y="4336314"/>
                  <a:pt x="3845470" y="4033128"/>
                  <a:pt x="3683457" y="3810122"/>
                </a:cubicBezTo>
                <a:lnTo>
                  <a:pt x="3305969" y="4181436"/>
                </a:lnTo>
                <a:lnTo>
                  <a:pt x="3678668" y="4557269"/>
                </a:lnTo>
                <a:close/>
                <a:moveTo>
                  <a:pt x="2608288" y="3803774"/>
                </a:moveTo>
                <a:cubicBezTo>
                  <a:pt x="2443739" y="4024783"/>
                  <a:pt x="2441795" y="4327817"/>
                  <a:pt x="2603586" y="4550856"/>
                </a:cubicBezTo>
                <a:lnTo>
                  <a:pt x="2981134" y="4179606"/>
                </a:lnTo>
                <a:lnTo>
                  <a:pt x="2608288" y="3803774"/>
                </a:lnTo>
                <a:close/>
                <a:moveTo>
                  <a:pt x="3142637" y="4342276"/>
                </a:moveTo>
                <a:lnTo>
                  <a:pt x="3515428" y="4718109"/>
                </a:lnTo>
                <a:cubicBezTo>
                  <a:pt x="3291574" y="4879302"/>
                  <a:pt x="2986982" y="4877412"/>
                  <a:pt x="2765148" y="4713314"/>
                </a:cubicBezTo>
                <a:lnTo>
                  <a:pt x="3142637" y="4342276"/>
                </a:lnTo>
                <a:close/>
                <a:moveTo>
                  <a:pt x="3560795" y="6202934"/>
                </a:moveTo>
                <a:cubicBezTo>
                  <a:pt x="3593261" y="6364962"/>
                  <a:pt x="3543218" y="6526829"/>
                  <a:pt x="3455666" y="6586667"/>
                </a:cubicBezTo>
                <a:cubicBezTo>
                  <a:pt x="3548187" y="6544313"/>
                  <a:pt x="3628392" y="6392330"/>
                  <a:pt x="3580788" y="6195495"/>
                </a:cubicBezTo>
                <a:cubicBezTo>
                  <a:pt x="3540786" y="6018588"/>
                  <a:pt x="3423179" y="5881482"/>
                  <a:pt x="3335649" y="5741987"/>
                </a:cubicBezTo>
                <a:cubicBezTo>
                  <a:pt x="3408160" y="5898966"/>
                  <a:pt x="3523285" y="6030967"/>
                  <a:pt x="3560795" y="6202934"/>
                </a:cubicBezTo>
                <a:close/>
                <a:moveTo>
                  <a:pt x="3338065" y="5911401"/>
                </a:moveTo>
                <a:cubicBezTo>
                  <a:pt x="3385577" y="6031022"/>
                  <a:pt x="3450698" y="6140707"/>
                  <a:pt x="3465603" y="6295134"/>
                </a:cubicBezTo>
                <a:cubicBezTo>
                  <a:pt x="3475659" y="6467100"/>
                  <a:pt x="3415566" y="6586667"/>
                  <a:pt x="3260509" y="6569291"/>
                </a:cubicBezTo>
                <a:cubicBezTo>
                  <a:pt x="3285433" y="6629074"/>
                  <a:pt x="3335594" y="6661383"/>
                  <a:pt x="3398120" y="6678921"/>
                </a:cubicBezTo>
                <a:cubicBezTo>
                  <a:pt x="3528254" y="6716334"/>
                  <a:pt x="3630890" y="6649002"/>
                  <a:pt x="3680873" y="6579228"/>
                </a:cubicBezTo>
                <a:cubicBezTo>
                  <a:pt x="3693361" y="6561797"/>
                  <a:pt x="3695892" y="6549309"/>
                  <a:pt x="3703298" y="6531933"/>
                </a:cubicBezTo>
                <a:cubicBezTo>
                  <a:pt x="3668340" y="6497019"/>
                  <a:pt x="3623266" y="6516946"/>
                  <a:pt x="3608280" y="6539372"/>
                </a:cubicBezTo>
                <a:cubicBezTo>
                  <a:pt x="3560795" y="6429796"/>
                  <a:pt x="3618336" y="6362574"/>
                  <a:pt x="3725941" y="6350030"/>
                </a:cubicBezTo>
                <a:cubicBezTo>
                  <a:pt x="3725941" y="6315116"/>
                  <a:pt x="3718480" y="6287749"/>
                  <a:pt x="3710862" y="6262826"/>
                </a:cubicBezTo>
                <a:cubicBezTo>
                  <a:pt x="3615860" y="6252943"/>
                  <a:pt x="3585811" y="6153195"/>
                  <a:pt x="3590785" y="6098407"/>
                </a:cubicBezTo>
                <a:cubicBezTo>
                  <a:pt x="3605750" y="6105901"/>
                  <a:pt x="3625797" y="6105901"/>
                  <a:pt x="3638329" y="6108344"/>
                </a:cubicBezTo>
                <a:cubicBezTo>
                  <a:pt x="3608280" y="5998660"/>
                  <a:pt x="3503173" y="5874097"/>
                  <a:pt x="3423179" y="5772015"/>
                </a:cubicBezTo>
                <a:cubicBezTo>
                  <a:pt x="3363597" y="5695127"/>
                  <a:pt x="3280681" y="5595053"/>
                  <a:pt x="3239583" y="5480210"/>
                </a:cubicBezTo>
                <a:cubicBezTo>
                  <a:pt x="3233447" y="5480699"/>
                  <a:pt x="3227267" y="5481079"/>
                  <a:pt x="3221126" y="5481568"/>
                </a:cubicBezTo>
                <a:cubicBezTo>
                  <a:pt x="3219589" y="5618673"/>
                  <a:pt x="3295760" y="5793680"/>
                  <a:pt x="3338065" y="5911401"/>
                </a:cubicBezTo>
                <a:close/>
                <a:moveTo>
                  <a:pt x="2719976" y="6202934"/>
                </a:moveTo>
                <a:cubicBezTo>
                  <a:pt x="2684997" y="6364962"/>
                  <a:pt x="2737417" y="6526829"/>
                  <a:pt x="2825029" y="6586667"/>
                </a:cubicBezTo>
                <a:cubicBezTo>
                  <a:pt x="2732508" y="6544313"/>
                  <a:pt x="2652303" y="6392330"/>
                  <a:pt x="2699967" y="6195495"/>
                </a:cubicBezTo>
                <a:cubicBezTo>
                  <a:pt x="2739909" y="6018588"/>
                  <a:pt x="2857576" y="5881482"/>
                  <a:pt x="2947604" y="5741987"/>
                </a:cubicBezTo>
                <a:cubicBezTo>
                  <a:pt x="2875191" y="5898966"/>
                  <a:pt x="2760022" y="6030967"/>
                  <a:pt x="2719976" y="6202934"/>
                </a:cubicBezTo>
                <a:close/>
                <a:moveTo>
                  <a:pt x="2945123" y="5911401"/>
                </a:moveTo>
                <a:cubicBezTo>
                  <a:pt x="2897616" y="6031022"/>
                  <a:pt x="2830117" y="6140707"/>
                  <a:pt x="2814978" y="6295134"/>
                </a:cubicBezTo>
                <a:cubicBezTo>
                  <a:pt x="2805096" y="6467100"/>
                  <a:pt x="2867572" y="6586667"/>
                  <a:pt x="3020186" y="6569291"/>
                </a:cubicBezTo>
                <a:cubicBezTo>
                  <a:pt x="2995225" y="6629074"/>
                  <a:pt x="2947604" y="6661383"/>
                  <a:pt x="2877629" y="6678921"/>
                </a:cubicBezTo>
                <a:cubicBezTo>
                  <a:pt x="2752442" y="6716334"/>
                  <a:pt x="2649832" y="6649002"/>
                  <a:pt x="2597406" y="6579228"/>
                </a:cubicBezTo>
                <a:cubicBezTo>
                  <a:pt x="2587296" y="6561797"/>
                  <a:pt x="2582365" y="6549309"/>
                  <a:pt x="2574807" y="6531933"/>
                </a:cubicBezTo>
                <a:cubicBezTo>
                  <a:pt x="2607289" y="6497019"/>
                  <a:pt x="2655007" y="6516946"/>
                  <a:pt x="2669977" y="6539372"/>
                </a:cubicBezTo>
                <a:cubicBezTo>
                  <a:pt x="2717544" y="6429796"/>
                  <a:pt x="2657445" y="6362574"/>
                  <a:pt x="2549900" y="6350030"/>
                </a:cubicBezTo>
                <a:cubicBezTo>
                  <a:pt x="2549900" y="6315116"/>
                  <a:pt x="2552322" y="6287749"/>
                  <a:pt x="2564870" y="6262826"/>
                </a:cubicBezTo>
                <a:cubicBezTo>
                  <a:pt x="2657385" y="6252943"/>
                  <a:pt x="2689970" y="6153195"/>
                  <a:pt x="2684997" y="6098407"/>
                </a:cubicBezTo>
                <a:cubicBezTo>
                  <a:pt x="2669977" y="6105901"/>
                  <a:pt x="2649832" y="6105901"/>
                  <a:pt x="2637452" y="6108344"/>
                </a:cubicBezTo>
                <a:cubicBezTo>
                  <a:pt x="2667501" y="5998660"/>
                  <a:pt x="2774992" y="5874097"/>
                  <a:pt x="2855019" y="5772015"/>
                </a:cubicBezTo>
                <a:cubicBezTo>
                  <a:pt x="2912521" y="5695072"/>
                  <a:pt x="2997212" y="5594727"/>
                  <a:pt x="3038702" y="5479667"/>
                </a:cubicBezTo>
                <a:cubicBezTo>
                  <a:pt x="3045267" y="5480210"/>
                  <a:pt x="3051891" y="5480645"/>
                  <a:pt x="3058456" y="5481079"/>
                </a:cubicBezTo>
                <a:cubicBezTo>
                  <a:pt x="3063989" y="5619434"/>
                  <a:pt x="2987590" y="5791182"/>
                  <a:pt x="2945123" y="5911401"/>
                </a:cubicBezTo>
                <a:close/>
                <a:moveTo>
                  <a:pt x="2549900" y="5819255"/>
                </a:moveTo>
                <a:cubicBezTo>
                  <a:pt x="2447323" y="5889030"/>
                  <a:pt x="2259573" y="6021085"/>
                  <a:pt x="2284659" y="6265269"/>
                </a:cubicBezTo>
                <a:cubicBezTo>
                  <a:pt x="2304652" y="6452167"/>
                  <a:pt x="2404731" y="6459606"/>
                  <a:pt x="2454730" y="6452167"/>
                </a:cubicBezTo>
                <a:cubicBezTo>
                  <a:pt x="2379650" y="6474539"/>
                  <a:pt x="2322147" y="6444674"/>
                  <a:pt x="2289562" y="6382339"/>
                </a:cubicBezTo>
                <a:cubicBezTo>
                  <a:pt x="2202015" y="6212870"/>
                  <a:pt x="2279566" y="5968741"/>
                  <a:pt x="2472171" y="5841680"/>
                </a:cubicBezTo>
                <a:cubicBezTo>
                  <a:pt x="2572331" y="5774403"/>
                  <a:pt x="2679876" y="5729498"/>
                  <a:pt x="2807534" y="5652284"/>
                </a:cubicBezTo>
                <a:cubicBezTo>
                  <a:pt x="2730032" y="5717064"/>
                  <a:pt x="2639928" y="5766964"/>
                  <a:pt x="2549900" y="5819255"/>
                </a:cubicBezTo>
                <a:close/>
                <a:moveTo>
                  <a:pt x="2609939" y="6178065"/>
                </a:moveTo>
                <a:cubicBezTo>
                  <a:pt x="2557344" y="6232798"/>
                  <a:pt x="2454730" y="6207929"/>
                  <a:pt x="2422248" y="6133105"/>
                </a:cubicBezTo>
                <a:cubicBezTo>
                  <a:pt x="2459698" y="6188001"/>
                  <a:pt x="2554874" y="6195495"/>
                  <a:pt x="2609939" y="6178065"/>
                </a:cubicBezTo>
                <a:close/>
                <a:moveTo>
                  <a:pt x="2342200" y="6544313"/>
                </a:moveTo>
                <a:cubicBezTo>
                  <a:pt x="2209574" y="6506901"/>
                  <a:pt x="2176929" y="6357415"/>
                  <a:pt x="2199534" y="6255333"/>
                </a:cubicBezTo>
                <a:cubicBezTo>
                  <a:pt x="2176929" y="6247785"/>
                  <a:pt x="2131861" y="6270210"/>
                  <a:pt x="2094410" y="6302573"/>
                </a:cubicBezTo>
                <a:cubicBezTo>
                  <a:pt x="2116841" y="6255333"/>
                  <a:pt x="2161970" y="6222916"/>
                  <a:pt x="2219472" y="6240346"/>
                </a:cubicBezTo>
                <a:cubicBezTo>
                  <a:pt x="2204448" y="6344926"/>
                  <a:pt x="2229523" y="6494521"/>
                  <a:pt x="2342200" y="6544313"/>
                </a:cubicBezTo>
                <a:close/>
                <a:moveTo>
                  <a:pt x="2029344" y="6349976"/>
                </a:moveTo>
                <a:cubicBezTo>
                  <a:pt x="1986860" y="6225359"/>
                  <a:pt x="2059333" y="6143150"/>
                  <a:pt x="2179487" y="6125720"/>
                </a:cubicBezTo>
                <a:cubicBezTo>
                  <a:pt x="2066859" y="6160581"/>
                  <a:pt x="2029344" y="6242735"/>
                  <a:pt x="2029344" y="6349976"/>
                </a:cubicBezTo>
                <a:close/>
                <a:moveTo>
                  <a:pt x="2127006" y="6046008"/>
                </a:moveTo>
                <a:cubicBezTo>
                  <a:pt x="2051889" y="6053447"/>
                  <a:pt x="1981777" y="5978678"/>
                  <a:pt x="2026846" y="5894025"/>
                </a:cubicBezTo>
                <a:cubicBezTo>
                  <a:pt x="2026846" y="5963691"/>
                  <a:pt x="2059273" y="6018533"/>
                  <a:pt x="2127006" y="6046008"/>
                </a:cubicBezTo>
                <a:close/>
                <a:moveTo>
                  <a:pt x="2184515" y="6016090"/>
                </a:moveTo>
                <a:cubicBezTo>
                  <a:pt x="2154509" y="6018533"/>
                  <a:pt x="2151973" y="6001157"/>
                  <a:pt x="2149383" y="6001157"/>
                </a:cubicBezTo>
                <a:cubicBezTo>
                  <a:pt x="2166992" y="6001157"/>
                  <a:pt x="2191959" y="5998605"/>
                  <a:pt x="2204448" y="5998605"/>
                </a:cubicBezTo>
                <a:cubicBezTo>
                  <a:pt x="2259573" y="5996162"/>
                  <a:pt x="2189483" y="6016090"/>
                  <a:pt x="2184515" y="6016090"/>
                </a:cubicBezTo>
                <a:close/>
                <a:moveTo>
                  <a:pt x="2967766" y="5527722"/>
                </a:moveTo>
                <a:cubicBezTo>
                  <a:pt x="2887565" y="5637352"/>
                  <a:pt x="2780015" y="5724503"/>
                  <a:pt x="2674951" y="5809318"/>
                </a:cubicBezTo>
                <a:cubicBezTo>
                  <a:pt x="2627456" y="5849119"/>
                  <a:pt x="2562275" y="5883980"/>
                  <a:pt x="2534881" y="5941266"/>
                </a:cubicBezTo>
                <a:cubicBezTo>
                  <a:pt x="2494775" y="6018533"/>
                  <a:pt x="2504832" y="6135657"/>
                  <a:pt x="2597450" y="6145594"/>
                </a:cubicBezTo>
                <a:cubicBezTo>
                  <a:pt x="2619816" y="6148146"/>
                  <a:pt x="2637452" y="6138101"/>
                  <a:pt x="2647389" y="6138101"/>
                </a:cubicBezTo>
                <a:cubicBezTo>
                  <a:pt x="2647389" y="6165521"/>
                  <a:pt x="2624969" y="6197830"/>
                  <a:pt x="2599882" y="6215423"/>
                </a:cubicBezTo>
                <a:cubicBezTo>
                  <a:pt x="2524825" y="6262717"/>
                  <a:pt x="2442181" y="6205377"/>
                  <a:pt x="2409699" y="6160526"/>
                </a:cubicBezTo>
                <a:cubicBezTo>
                  <a:pt x="2324585" y="6240346"/>
                  <a:pt x="2364625" y="6357361"/>
                  <a:pt x="2457260" y="6372348"/>
                </a:cubicBezTo>
                <a:cubicBezTo>
                  <a:pt x="2549900" y="6389778"/>
                  <a:pt x="2667561" y="6382284"/>
                  <a:pt x="2659921" y="6491914"/>
                </a:cubicBezTo>
                <a:cubicBezTo>
                  <a:pt x="2594920" y="6452113"/>
                  <a:pt x="2549900" y="6494467"/>
                  <a:pt x="2507302" y="6534322"/>
                </a:cubicBezTo>
                <a:cubicBezTo>
                  <a:pt x="2384618" y="6629020"/>
                  <a:pt x="2249516" y="6556748"/>
                  <a:pt x="2197042" y="6447117"/>
                </a:cubicBezTo>
                <a:cubicBezTo>
                  <a:pt x="2182022" y="6412258"/>
                  <a:pt x="2164505" y="6317559"/>
                  <a:pt x="2179487" y="6275261"/>
                </a:cubicBezTo>
                <a:cubicBezTo>
                  <a:pt x="2054365" y="6324944"/>
                  <a:pt x="2099439" y="6437126"/>
                  <a:pt x="2044368" y="6489471"/>
                </a:cubicBezTo>
                <a:cubicBezTo>
                  <a:pt x="2041832" y="6404710"/>
                  <a:pt x="1959368" y="6372348"/>
                  <a:pt x="1944344" y="6312564"/>
                </a:cubicBezTo>
                <a:cubicBezTo>
                  <a:pt x="1921798" y="6207929"/>
                  <a:pt x="1999354" y="6078371"/>
                  <a:pt x="2149437" y="6078371"/>
                </a:cubicBezTo>
                <a:cubicBezTo>
                  <a:pt x="2069449" y="6075873"/>
                  <a:pt x="2004382" y="6040959"/>
                  <a:pt x="1994326" y="5983727"/>
                </a:cubicBezTo>
                <a:cubicBezTo>
                  <a:pt x="1979361" y="5883980"/>
                  <a:pt x="2036902" y="5834187"/>
                  <a:pt x="2079445" y="5814260"/>
                </a:cubicBezTo>
                <a:cubicBezTo>
                  <a:pt x="2044368" y="5884034"/>
                  <a:pt x="2134413" y="6001157"/>
                  <a:pt x="2267039" y="5926333"/>
                </a:cubicBezTo>
                <a:cubicBezTo>
                  <a:pt x="2327229" y="5896469"/>
                  <a:pt x="2414689" y="5801770"/>
                  <a:pt x="2494835" y="5761861"/>
                </a:cubicBezTo>
                <a:cubicBezTo>
                  <a:pt x="2622373" y="5697136"/>
                  <a:pt x="2707428" y="5674710"/>
                  <a:pt x="2842546" y="5585008"/>
                </a:cubicBezTo>
                <a:cubicBezTo>
                  <a:pt x="2886957" y="5556446"/>
                  <a:pt x="2927937" y="5518328"/>
                  <a:pt x="2957709" y="5470328"/>
                </a:cubicBezTo>
                <a:cubicBezTo>
                  <a:pt x="2971523" y="5472445"/>
                  <a:pt x="2985380" y="5474237"/>
                  <a:pt x="2999357" y="5475866"/>
                </a:cubicBezTo>
                <a:cubicBezTo>
                  <a:pt x="2990354" y="5493514"/>
                  <a:pt x="2979478" y="5510726"/>
                  <a:pt x="2967766" y="5527722"/>
                </a:cubicBezTo>
                <a:close/>
                <a:moveTo>
                  <a:pt x="4156236" y="6046008"/>
                </a:moveTo>
                <a:cubicBezTo>
                  <a:pt x="4231359" y="6053447"/>
                  <a:pt x="4301454" y="5978678"/>
                  <a:pt x="4256380" y="5894025"/>
                </a:cubicBezTo>
                <a:cubicBezTo>
                  <a:pt x="4256320" y="5963691"/>
                  <a:pt x="4223893" y="6018533"/>
                  <a:pt x="4156236" y="6046008"/>
                </a:cubicBezTo>
                <a:close/>
                <a:moveTo>
                  <a:pt x="4098673" y="6016090"/>
                </a:moveTo>
                <a:cubicBezTo>
                  <a:pt x="4128684" y="6018533"/>
                  <a:pt x="4131372" y="6001157"/>
                  <a:pt x="4133805" y="6001157"/>
                </a:cubicBezTo>
                <a:cubicBezTo>
                  <a:pt x="4116190" y="6001157"/>
                  <a:pt x="4091234" y="5998605"/>
                  <a:pt x="4078740" y="5998605"/>
                </a:cubicBezTo>
                <a:cubicBezTo>
                  <a:pt x="4023615" y="5996162"/>
                  <a:pt x="4091234" y="6016090"/>
                  <a:pt x="4098673" y="6016090"/>
                </a:cubicBezTo>
                <a:close/>
                <a:moveTo>
                  <a:pt x="4251471" y="6349976"/>
                </a:moveTo>
                <a:cubicBezTo>
                  <a:pt x="4293835" y="6225359"/>
                  <a:pt x="4221362" y="6143150"/>
                  <a:pt x="4101171" y="6125720"/>
                </a:cubicBezTo>
                <a:cubicBezTo>
                  <a:pt x="4213864" y="6160581"/>
                  <a:pt x="4251471" y="6242735"/>
                  <a:pt x="4251471" y="6349976"/>
                </a:cubicBezTo>
                <a:close/>
                <a:moveTo>
                  <a:pt x="3941091" y="6544313"/>
                </a:moveTo>
                <a:cubicBezTo>
                  <a:pt x="4073717" y="6506901"/>
                  <a:pt x="4106253" y="6357415"/>
                  <a:pt x="4086092" y="6255333"/>
                </a:cubicBezTo>
                <a:cubicBezTo>
                  <a:pt x="4108670" y="6247785"/>
                  <a:pt x="4151267" y="6270210"/>
                  <a:pt x="4186225" y="6302573"/>
                </a:cubicBezTo>
                <a:cubicBezTo>
                  <a:pt x="4168784" y="6255333"/>
                  <a:pt x="4123759" y="6222916"/>
                  <a:pt x="4063721" y="6240346"/>
                </a:cubicBezTo>
                <a:cubicBezTo>
                  <a:pt x="4076247" y="6347533"/>
                  <a:pt x="4056102" y="6494521"/>
                  <a:pt x="3941091" y="6544313"/>
                </a:cubicBezTo>
                <a:close/>
                <a:moveTo>
                  <a:pt x="3730812" y="5819255"/>
                </a:moveTo>
                <a:cubicBezTo>
                  <a:pt x="3833546" y="5889030"/>
                  <a:pt x="4021139" y="6021085"/>
                  <a:pt x="3996096" y="6265269"/>
                </a:cubicBezTo>
                <a:cubicBezTo>
                  <a:pt x="3978601" y="6452167"/>
                  <a:pt x="3876024" y="6459606"/>
                  <a:pt x="3825988" y="6452167"/>
                </a:cubicBezTo>
                <a:cubicBezTo>
                  <a:pt x="3901045" y="6474539"/>
                  <a:pt x="3958668" y="6444674"/>
                  <a:pt x="3991133" y="6382339"/>
                </a:cubicBezTo>
                <a:cubicBezTo>
                  <a:pt x="4078740" y="6212870"/>
                  <a:pt x="3998708" y="5968741"/>
                  <a:pt x="3808525" y="5841680"/>
                </a:cubicBezTo>
                <a:cubicBezTo>
                  <a:pt x="3708440" y="5774403"/>
                  <a:pt x="3603377" y="5729498"/>
                  <a:pt x="3473243" y="5652284"/>
                </a:cubicBezTo>
                <a:cubicBezTo>
                  <a:pt x="3550679" y="5717064"/>
                  <a:pt x="3643200" y="5766964"/>
                  <a:pt x="3730812" y="5819255"/>
                </a:cubicBezTo>
                <a:close/>
                <a:moveTo>
                  <a:pt x="3670713" y="6178065"/>
                </a:moveTo>
                <a:cubicBezTo>
                  <a:pt x="3718377" y="6232798"/>
                  <a:pt x="3825988" y="6207929"/>
                  <a:pt x="3858507" y="6133105"/>
                </a:cubicBezTo>
                <a:cubicBezTo>
                  <a:pt x="3823490" y="6188001"/>
                  <a:pt x="3725822" y="6195495"/>
                  <a:pt x="3670713" y="6178065"/>
                </a:cubicBezTo>
                <a:close/>
                <a:moveTo>
                  <a:pt x="3315422" y="5527722"/>
                </a:moveTo>
                <a:cubicBezTo>
                  <a:pt x="3395628" y="5637352"/>
                  <a:pt x="3503173" y="5724503"/>
                  <a:pt x="3610718" y="5809318"/>
                </a:cubicBezTo>
                <a:cubicBezTo>
                  <a:pt x="3658382" y="5849119"/>
                  <a:pt x="3720913" y="5883980"/>
                  <a:pt x="3748427" y="5941266"/>
                </a:cubicBezTo>
                <a:cubicBezTo>
                  <a:pt x="3791008" y="6018533"/>
                  <a:pt x="3778476" y="6135657"/>
                  <a:pt x="3685776" y="6145594"/>
                </a:cubicBezTo>
                <a:cubicBezTo>
                  <a:pt x="3663372" y="6148146"/>
                  <a:pt x="3645849" y="6138101"/>
                  <a:pt x="3635793" y="6138101"/>
                </a:cubicBezTo>
                <a:cubicBezTo>
                  <a:pt x="3635793" y="6165521"/>
                  <a:pt x="3658382" y="6197830"/>
                  <a:pt x="3683305" y="6215423"/>
                </a:cubicBezTo>
                <a:cubicBezTo>
                  <a:pt x="3758363" y="6262717"/>
                  <a:pt x="3840947" y="6205377"/>
                  <a:pt x="3873494" y="6160526"/>
                </a:cubicBezTo>
                <a:cubicBezTo>
                  <a:pt x="3958608" y="6240346"/>
                  <a:pt x="3918562" y="6357361"/>
                  <a:pt x="3825988" y="6372348"/>
                </a:cubicBezTo>
                <a:cubicBezTo>
                  <a:pt x="3733467" y="6389778"/>
                  <a:pt x="3615800" y="6382284"/>
                  <a:pt x="3623207" y="6491914"/>
                </a:cubicBezTo>
                <a:cubicBezTo>
                  <a:pt x="3688388" y="6452113"/>
                  <a:pt x="3733467" y="6494467"/>
                  <a:pt x="3775771" y="6534322"/>
                </a:cubicBezTo>
                <a:cubicBezTo>
                  <a:pt x="3898509" y="6629020"/>
                  <a:pt x="4033671" y="6556748"/>
                  <a:pt x="4086032" y="6447117"/>
                </a:cubicBezTo>
                <a:cubicBezTo>
                  <a:pt x="4101111" y="6412258"/>
                  <a:pt x="4118666" y="6317559"/>
                  <a:pt x="4103766" y="6275261"/>
                </a:cubicBezTo>
                <a:cubicBezTo>
                  <a:pt x="4228764" y="6324944"/>
                  <a:pt x="4183695" y="6437126"/>
                  <a:pt x="4238820" y="6489471"/>
                </a:cubicBezTo>
                <a:cubicBezTo>
                  <a:pt x="4241296" y="6404710"/>
                  <a:pt x="4323825" y="6372348"/>
                  <a:pt x="4338964" y="6312564"/>
                </a:cubicBezTo>
                <a:cubicBezTo>
                  <a:pt x="4361389" y="6207929"/>
                  <a:pt x="4283893" y="6078371"/>
                  <a:pt x="4133756" y="6078371"/>
                </a:cubicBezTo>
                <a:cubicBezTo>
                  <a:pt x="4213864" y="6075873"/>
                  <a:pt x="4278865" y="6040959"/>
                  <a:pt x="4288862" y="5983727"/>
                </a:cubicBezTo>
                <a:cubicBezTo>
                  <a:pt x="4303886" y="5883980"/>
                  <a:pt x="4246324" y="5834187"/>
                  <a:pt x="4203748" y="5814260"/>
                </a:cubicBezTo>
                <a:cubicBezTo>
                  <a:pt x="4238879" y="5884034"/>
                  <a:pt x="4148835" y="6001157"/>
                  <a:pt x="4013678" y="5926333"/>
                </a:cubicBezTo>
                <a:cubicBezTo>
                  <a:pt x="3958608" y="5896469"/>
                  <a:pt x="3868564" y="5801770"/>
                  <a:pt x="3790964" y="5761861"/>
                </a:cubicBezTo>
                <a:cubicBezTo>
                  <a:pt x="3660880" y="5697136"/>
                  <a:pt x="3575815" y="5674710"/>
                  <a:pt x="3440642" y="5585008"/>
                </a:cubicBezTo>
                <a:cubicBezTo>
                  <a:pt x="3396350" y="5556446"/>
                  <a:pt x="3355408" y="5518545"/>
                  <a:pt x="3325630" y="5470708"/>
                </a:cubicBezTo>
                <a:cubicBezTo>
                  <a:pt x="3311567" y="5472826"/>
                  <a:pt x="3297362" y="5474617"/>
                  <a:pt x="3283000" y="5476192"/>
                </a:cubicBezTo>
                <a:cubicBezTo>
                  <a:pt x="3292003" y="5493785"/>
                  <a:pt x="3303167" y="5510943"/>
                  <a:pt x="3315422" y="5527722"/>
                </a:cubicBezTo>
                <a:close/>
                <a:moveTo>
                  <a:pt x="3369944" y="5463269"/>
                </a:moveTo>
                <a:cubicBezTo>
                  <a:pt x="3388770" y="5502473"/>
                  <a:pt x="3420709" y="5527722"/>
                  <a:pt x="3458159" y="5527722"/>
                </a:cubicBezTo>
                <a:cubicBezTo>
                  <a:pt x="3535660" y="5527722"/>
                  <a:pt x="3558297" y="5520229"/>
                  <a:pt x="3613373" y="5560084"/>
                </a:cubicBezTo>
                <a:cubicBezTo>
                  <a:pt x="3590845" y="5492753"/>
                  <a:pt x="3498264" y="5460391"/>
                  <a:pt x="3468215" y="5442961"/>
                </a:cubicBezTo>
                <a:cubicBezTo>
                  <a:pt x="3467498" y="5442363"/>
                  <a:pt x="3466711" y="5441712"/>
                  <a:pt x="3465994" y="5441060"/>
                </a:cubicBezTo>
                <a:cubicBezTo>
                  <a:pt x="3434625" y="5449694"/>
                  <a:pt x="3402643" y="5457187"/>
                  <a:pt x="3369944" y="5463269"/>
                </a:cubicBezTo>
                <a:close/>
                <a:moveTo>
                  <a:pt x="2822553" y="5527722"/>
                </a:moveTo>
                <a:cubicBezTo>
                  <a:pt x="2745057" y="5527722"/>
                  <a:pt x="2722452" y="5520283"/>
                  <a:pt x="2669977" y="5560084"/>
                </a:cubicBezTo>
                <a:cubicBezTo>
                  <a:pt x="2692463" y="5492753"/>
                  <a:pt x="2782491" y="5460391"/>
                  <a:pt x="2812497" y="5442961"/>
                </a:cubicBezTo>
                <a:cubicBezTo>
                  <a:pt x="2813708" y="5442038"/>
                  <a:pt x="2814919" y="5441060"/>
                  <a:pt x="2816032" y="5440137"/>
                </a:cubicBezTo>
                <a:cubicBezTo>
                  <a:pt x="2848665" y="5449260"/>
                  <a:pt x="2881989" y="5457024"/>
                  <a:pt x="2916013" y="5463377"/>
                </a:cubicBezTo>
                <a:cubicBezTo>
                  <a:pt x="2903073" y="5501224"/>
                  <a:pt x="2874740" y="5527722"/>
                  <a:pt x="2822553" y="5527722"/>
                </a:cubicBezTo>
                <a:close/>
                <a:moveTo>
                  <a:pt x="3140437" y="5520229"/>
                </a:moveTo>
                <a:cubicBezTo>
                  <a:pt x="3134079" y="5508120"/>
                  <a:pt x="3127454" y="5495957"/>
                  <a:pt x="3120716" y="5483631"/>
                </a:cubicBezTo>
                <a:cubicBezTo>
                  <a:pt x="3128122" y="5483794"/>
                  <a:pt x="3135523" y="5483848"/>
                  <a:pt x="3142913" y="5483848"/>
                </a:cubicBezTo>
                <a:cubicBezTo>
                  <a:pt x="3148832" y="5483848"/>
                  <a:pt x="3154680" y="5483794"/>
                  <a:pt x="3160544" y="5483739"/>
                </a:cubicBezTo>
                <a:cubicBezTo>
                  <a:pt x="3153686" y="5496011"/>
                  <a:pt x="3146942" y="5508174"/>
                  <a:pt x="3140437" y="5520229"/>
                </a:cubicBezTo>
                <a:close/>
                <a:moveTo>
                  <a:pt x="3140437" y="6746144"/>
                </a:moveTo>
                <a:cubicBezTo>
                  <a:pt x="3197994" y="6731212"/>
                  <a:pt x="3250475" y="6653889"/>
                  <a:pt x="3257919" y="6621581"/>
                </a:cubicBezTo>
                <a:cubicBezTo>
                  <a:pt x="3235488" y="6594160"/>
                  <a:pt x="3215495" y="6551806"/>
                  <a:pt x="3210413" y="6521888"/>
                </a:cubicBezTo>
                <a:cubicBezTo>
                  <a:pt x="3240462" y="6536820"/>
                  <a:pt x="3253011" y="6531878"/>
                  <a:pt x="3272944" y="6539318"/>
                </a:cubicBezTo>
                <a:cubicBezTo>
                  <a:pt x="3280524" y="6477091"/>
                  <a:pt x="3275594" y="6362519"/>
                  <a:pt x="3270468" y="6280147"/>
                </a:cubicBezTo>
                <a:cubicBezTo>
                  <a:pt x="3287963" y="6330048"/>
                  <a:pt x="3305605" y="6467100"/>
                  <a:pt x="3295548" y="6539318"/>
                </a:cubicBezTo>
                <a:cubicBezTo>
                  <a:pt x="3295548" y="6539318"/>
                  <a:pt x="3313049" y="6539318"/>
                  <a:pt x="3318132" y="6536820"/>
                </a:cubicBezTo>
                <a:cubicBezTo>
                  <a:pt x="3338065" y="6397325"/>
                  <a:pt x="3300517" y="6178119"/>
                  <a:pt x="3267970" y="6016090"/>
                </a:cubicBezTo>
                <a:cubicBezTo>
                  <a:pt x="3225432" y="5844178"/>
                  <a:pt x="3190534" y="5724557"/>
                  <a:pt x="3172979" y="5555143"/>
                </a:cubicBezTo>
                <a:cubicBezTo>
                  <a:pt x="3150374" y="5699742"/>
                  <a:pt x="3150374" y="5921501"/>
                  <a:pt x="3157992" y="6108344"/>
                </a:cubicBezTo>
                <a:cubicBezTo>
                  <a:pt x="3157992" y="6165576"/>
                  <a:pt x="3157992" y="6539372"/>
                  <a:pt x="3145400" y="6651500"/>
                </a:cubicBezTo>
                <a:cubicBezTo>
                  <a:pt x="3130441" y="6539372"/>
                  <a:pt x="3130441" y="6165576"/>
                  <a:pt x="3130441" y="6108344"/>
                </a:cubicBezTo>
                <a:cubicBezTo>
                  <a:pt x="3135344" y="5921501"/>
                  <a:pt x="3140497" y="5699742"/>
                  <a:pt x="3115351" y="5555143"/>
                </a:cubicBezTo>
                <a:cubicBezTo>
                  <a:pt x="3097894" y="5724557"/>
                  <a:pt x="3060346" y="5844178"/>
                  <a:pt x="3020186" y="6016090"/>
                </a:cubicBezTo>
                <a:cubicBezTo>
                  <a:pt x="2987639" y="6178119"/>
                  <a:pt x="2952746" y="6397325"/>
                  <a:pt x="2970242" y="6536820"/>
                </a:cubicBezTo>
                <a:cubicBezTo>
                  <a:pt x="2970242" y="6539318"/>
                  <a:pt x="2992673" y="6539318"/>
                  <a:pt x="2992673" y="6539318"/>
                </a:cubicBezTo>
                <a:cubicBezTo>
                  <a:pt x="2982736" y="6464548"/>
                  <a:pt x="3000193" y="6330048"/>
                  <a:pt x="3017748" y="6280147"/>
                </a:cubicBezTo>
                <a:cubicBezTo>
                  <a:pt x="3010244" y="6364962"/>
                  <a:pt x="3007811" y="6477036"/>
                  <a:pt x="3015218" y="6539318"/>
                </a:cubicBezTo>
                <a:cubicBezTo>
                  <a:pt x="3037801" y="6531878"/>
                  <a:pt x="3050230" y="6536820"/>
                  <a:pt x="3077749" y="6521888"/>
                </a:cubicBezTo>
                <a:cubicBezTo>
                  <a:pt x="3070283" y="6551806"/>
                  <a:pt x="3052825" y="6594160"/>
                  <a:pt x="3030237" y="6621581"/>
                </a:cubicBezTo>
                <a:cubicBezTo>
                  <a:pt x="3032773" y="6653889"/>
                  <a:pt x="3080279" y="6731212"/>
                  <a:pt x="3140437" y="6746144"/>
                </a:cubicBezTo>
                <a:close/>
                <a:moveTo>
                  <a:pt x="3140437" y="6823357"/>
                </a:moveTo>
                <a:cubicBezTo>
                  <a:pt x="3187998" y="6805873"/>
                  <a:pt x="3278026" y="6721166"/>
                  <a:pt x="3292997" y="6666432"/>
                </a:cubicBezTo>
                <a:cubicBezTo>
                  <a:pt x="3285433" y="6656496"/>
                  <a:pt x="3277967" y="6644007"/>
                  <a:pt x="3277967" y="6644007"/>
                </a:cubicBezTo>
                <a:cubicBezTo>
                  <a:pt x="3260471" y="6693854"/>
                  <a:pt x="3197994" y="6776008"/>
                  <a:pt x="3140378" y="6778560"/>
                </a:cubicBezTo>
                <a:cubicBezTo>
                  <a:pt x="3085313" y="6776063"/>
                  <a:pt x="3020186" y="6693854"/>
                  <a:pt x="3002669" y="6644007"/>
                </a:cubicBezTo>
                <a:cubicBezTo>
                  <a:pt x="3002669" y="6644007"/>
                  <a:pt x="2995225" y="6653889"/>
                  <a:pt x="2987590" y="6666432"/>
                </a:cubicBezTo>
                <a:cubicBezTo>
                  <a:pt x="3002669" y="6721166"/>
                  <a:pt x="3095249" y="6803375"/>
                  <a:pt x="3140437" y="6823357"/>
                </a:cubicBezTo>
                <a:close/>
                <a:moveTo>
                  <a:pt x="4022681" y="5065163"/>
                </a:moveTo>
                <a:lnTo>
                  <a:pt x="4046491" y="5052690"/>
                </a:lnTo>
                <a:cubicBezTo>
                  <a:pt x="4046491" y="5052690"/>
                  <a:pt x="4081449" y="5101679"/>
                  <a:pt x="4122000" y="5109085"/>
                </a:cubicBezTo>
                <a:cubicBezTo>
                  <a:pt x="4164755" y="5117035"/>
                  <a:pt x="4213136" y="5083282"/>
                  <a:pt x="4213136" y="5083282"/>
                </a:cubicBezTo>
                <a:lnTo>
                  <a:pt x="4305542" y="5085992"/>
                </a:lnTo>
                <a:cubicBezTo>
                  <a:pt x="4305542" y="5085992"/>
                  <a:pt x="4318640" y="5142832"/>
                  <a:pt x="4304060" y="5176683"/>
                </a:cubicBezTo>
                <a:cubicBezTo>
                  <a:pt x="4287206" y="5215691"/>
                  <a:pt x="4242583" y="5232529"/>
                  <a:pt x="4242583" y="5232529"/>
                </a:cubicBezTo>
                <a:cubicBezTo>
                  <a:pt x="4242583" y="5232529"/>
                  <a:pt x="4226836" y="5237009"/>
                  <a:pt x="4230365" y="5223917"/>
                </a:cubicBezTo>
                <a:cubicBezTo>
                  <a:pt x="4233797" y="5211934"/>
                  <a:pt x="4256554" y="5182270"/>
                  <a:pt x="4256554" y="5182270"/>
                </a:cubicBezTo>
                <a:cubicBezTo>
                  <a:pt x="4256554" y="5182270"/>
                  <a:pt x="4250418" y="5168636"/>
                  <a:pt x="4242192" y="5174929"/>
                </a:cubicBezTo>
                <a:cubicBezTo>
                  <a:pt x="4224289" y="5188064"/>
                  <a:pt x="4196401" y="5227013"/>
                  <a:pt x="4196401" y="5227013"/>
                </a:cubicBezTo>
                <a:cubicBezTo>
                  <a:pt x="4196401" y="5227013"/>
                  <a:pt x="4165298" y="5241532"/>
                  <a:pt x="4166172" y="5229608"/>
                </a:cubicBezTo>
                <a:cubicBezTo>
                  <a:pt x="4167286" y="5217782"/>
                  <a:pt x="4200495" y="5179566"/>
                  <a:pt x="4200495" y="5179566"/>
                </a:cubicBezTo>
                <a:cubicBezTo>
                  <a:pt x="4200495" y="5179566"/>
                  <a:pt x="4190824" y="5164270"/>
                  <a:pt x="4173090" y="5178121"/>
                </a:cubicBezTo>
                <a:cubicBezTo>
                  <a:pt x="4155850" y="5191490"/>
                  <a:pt x="4130492" y="5233914"/>
                  <a:pt x="4130492" y="5233914"/>
                </a:cubicBezTo>
                <a:cubicBezTo>
                  <a:pt x="4130492" y="5233914"/>
                  <a:pt x="4104304" y="5242700"/>
                  <a:pt x="4106253" y="5228495"/>
                </a:cubicBezTo>
                <a:cubicBezTo>
                  <a:pt x="4107915" y="5215517"/>
                  <a:pt x="4137513" y="5179566"/>
                  <a:pt x="4137513" y="5179566"/>
                </a:cubicBezTo>
                <a:cubicBezTo>
                  <a:pt x="4137513" y="5179566"/>
                  <a:pt x="4128511" y="5167403"/>
                  <a:pt x="4117672" y="5176406"/>
                </a:cubicBezTo>
                <a:cubicBezTo>
                  <a:pt x="4100623" y="5190675"/>
                  <a:pt x="4078740" y="5236678"/>
                  <a:pt x="4078740" y="5236678"/>
                </a:cubicBezTo>
                <a:cubicBezTo>
                  <a:pt x="4078740" y="5236678"/>
                  <a:pt x="4022953" y="5251648"/>
                  <a:pt x="3992512" y="5236678"/>
                </a:cubicBezTo>
                <a:cubicBezTo>
                  <a:pt x="3959368" y="5220328"/>
                  <a:pt x="3951261" y="5173968"/>
                  <a:pt x="3951261" y="5173968"/>
                </a:cubicBezTo>
                <a:cubicBezTo>
                  <a:pt x="3951261" y="5173968"/>
                  <a:pt x="3994343" y="5189014"/>
                  <a:pt x="4021356" y="5177014"/>
                </a:cubicBezTo>
                <a:cubicBezTo>
                  <a:pt x="4076573" y="5152595"/>
                  <a:pt x="4060468" y="5099578"/>
                  <a:pt x="4054381" y="5091080"/>
                </a:cubicBezTo>
                <a:cubicBezTo>
                  <a:pt x="4042886" y="5074942"/>
                  <a:pt x="4022681" y="5065163"/>
                  <a:pt x="4022681" y="5065163"/>
                </a:cubicBezTo>
                <a:close/>
                <a:moveTo>
                  <a:pt x="3980529" y="4896308"/>
                </a:moveTo>
                <a:cubicBezTo>
                  <a:pt x="3980529" y="4896308"/>
                  <a:pt x="3995499" y="4966952"/>
                  <a:pt x="4031293" y="4997446"/>
                </a:cubicBezTo>
                <a:cubicBezTo>
                  <a:pt x="4062450" y="5023792"/>
                  <a:pt x="4112373" y="5013519"/>
                  <a:pt x="4112373" y="5013519"/>
                </a:cubicBezTo>
                <a:cubicBezTo>
                  <a:pt x="4112373" y="5013519"/>
                  <a:pt x="4146728" y="5010147"/>
                  <a:pt x="4143709" y="4974803"/>
                </a:cubicBezTo>
                <a:cubicBezTo>
                  <a:pt x="4141216" y="4945237"/>
                  <a:pt x="4102436" y="4939498"/>
                  <a:pt x="4102436" y="4939498"/>
                </a:cubicBezTo>
                <a:cubicBezTo>
                  <a:pt x="4102436" y="4939498"/>
                  <a:pt x="4075639" y="4941985"/>
                  <a:pt x="4046861" y="4932770"/>
                </a:cubicBezTo>
                <a:cubicBezTo>
                  <a:pt x="4013499" y="4921932"/>
                  <a:pt x="3980529" y="4896308"/>
                  <a:pt x="3980529" y="4896308"/>
                </a:cubicBezTo>
                <a:close/>
                <a:moveTo>
                  <a:pt x="4078680" y="4910225"/>
                </a:moveTo>
                <a:cubicBezTo>
                  <a:pt x="4078680" y="4910225"/>
                  <a:pt x="4087623" y="4893876"/>
                  <a:pt x="4096805" y="4894207"/>
                </a:cubicBezTo>
                <a:cubicBezTo>
                  <a:pt x="4107187" y="4894538"/>
                  <a:pt x="4117792" y="4911610"/>
                  <a:pt x="4117792" y="4911610"/>
                </a:cubicBezTo>
                <a:cubicBezTo>
                  <a:pt x="4117792" y="4911610"/>
                  <a:pt x="4109001" y="4919733"/>
                  <a:pt x="4099667" y="4919402"/>
                </a:cubicBezTo>
                <a:cubicBezTo>
                  <a:pt x="4089404" y="4919016"/>
                  <a:pt x="4078680" y="4910225"/>
                  <a:pt x="4078680" y="4910225"/>
                </a:cubicBezTo>
                <a:close/>
                <a:moveTo>
                  <a:pt x="4374253" y="4890840"/>
                </a:moveTo>
                <a:cubicBezTo>
                  <a:pt x="4374253" y="4890840"/>
                  <a:pt x="4417334" y="4934524"/>
                  <a:pt x="4416970" y="4978718"/>
                </a:cubicBezTo>
                <a:cubicBezTo>
                  <a:pt x="4416671" y="5023732"/>
                  <a:pt x="4372890" y="5069371"/>
                  <a:pt x="4372890" y="5069371"/>
                </a:cubicBezTo>
                <a:cubicBezTo>
                  <a:pt x="4372890" y="5069371"/>
                  <a:pt x="4351219" y="5076153"/>
                  <a:pt x="4350616" y="5067926"/>
                </a:cubicBezTo>
                <a:cubicBezTo>
                  <a:pt x="4349835" y="5056996"/>
                  <a:pt x="4370007" y="5030319"/>
                  <a:pt x="4370007" y="5030319"/>
                </a:cubicBezTo>
                <a:cubicBezTo>
                  <a:pt x="4370007" y="5030319"/>
                  <a:pt x="4363588" y="5018275"/>
                  <a:pt x="4353380" y="5026322"/>
                </a:cubicBezTo>
                <a:cubicBezTo>
                  <a:pt x="4343595" y="5034391"/>
                  <a:pt x="4337422" y="5058088"/>
                  <a:pt x="4326377" y="5066097"/>
                </a:cubicBezTo>
                <a:cubicBezTo>
                  <a:pt x="4313943" y="5075100"/>
                  <a:pt x="4297088" y="5068046"/>
                  <a:pt x="4297088" y="5068046"/>
                </a:cubicBezTo>
                <a:lnTo>
                  <a:pt x="4313883" y="5024726"/>
                </a:lnTo>
                <a:cubicBezTo>
                  <a:pt x="4313883" y="5024726"/>
                  <a:pt x="4300515" y="5019041"/>
                  <a:pt x="4290578" y="5028000"/>
                </a:cubicBezTo>
                <a:cubicBezTo>
                  <a:pt x="4283779" y="5034239"/>
                  <a:pt x="4285490" y="5056002"/>
                  <a:pt x="4275162" y="5063072"/>
                </a:cubicBezTo>
                <a:cubicBezTo>
                  <a:pt x="4260474" y="5073226"/>
                  <a:pt x="4234123" y="5068046"/>
                  <a:pt x="4234123" y="5068046"/>
                </a:cubicBezTo>
                <a:cubicBezTo>
                  <a:pt x="4234123" y="5068046"/>
                  <a:pt x="4245564" y="5047000"/>
                  <a:pt x="4240693" y="5041738"/>
                </a:cubicBezTo>
                <a:cubicBezTo>
                  <a:pt x="4236604" y="5037280"/>
                  <a:pt x="4217328" y="5055438"/>
                  <a:pt x="4217328" y="5055438"/>
                </a:cubicBezTo>
                <a:cubicBezTo>
                  <a:pt x="4217328" y="5055438"/>
                  <a:pt x="4166628" y="5093947"/>
                  <a:pt x="4127908" y="5089125"/>
                </a:cubicBezTo>
                <a:cubicBezTo>
                  <a:pt x="4087591" y="5084222"/>
                  <a:pt x="4058958" y="5035950"/>
                  <a:pt x="4058958" y="5035950"/>
                </a:cubicBezTo>
                <a:cubicBezTo>
                  <a:pt x="4058958" y="5035950"/>
                  <a:pt x="4092716" y="5037877"/>
                  <a:pt x="4120387" y="5028272"/>
                </a:cubicBezTo>
                <a:cubicBezTo>
                  <a:pt x="4135466" y="5022978"/>
                  <a:pt x="4146690" y="5010424"/>
                  <a:pt x="4154314" y="5001263"/>
                </a:cubicBezTo>
                <a:cubicBezTo>
                  <a:pt x="4174247" y="4977062"/>
                  <a:pt x="4141602" y="4935518"/>
                  <a:pt x="4141602" y="4935518"/>
                </a:cubicBezTo>
                <a:cubicBezTo>
                  <a:pt x="4141602" y="4935518"/>
                  <a:pt x="4177945" y="4933471"/>
                  <a:pt x="4215943" y="4923474"/>
                </a:cubicBezTo>
                <a:cubicBezTo>
                  <a:pt x="4239487" y="4917414"/>
                  <a:pt x="4259030" y="4904046"/>
                  <a:pt x="4284344" y="4899115"/>
                </a:cubicBezTo>
                <a:cubicBezTo>
                  <a:pt x="4331286" y="4890113"/>
                  <a:pt x="4374253" y="4890840"/>
                  <a:pt x="4374253" y="4890840"/>
                </a:cubicBezTo>
                <a:close/>
                <a:moveTo>
                  <a:pt x="4141662" y="4823781"/>
                </a:moveTo>
                <a:cubicBezTo>
                  <a:pt x="4141662" y="4823781"/>
                  <a:pt x="4098011" y="4829629"/>
                  <a:pt x="4068743" y="4808153"/>
                </a:cubicBezTo>
                <a:cubicBezTo>
                  <a:pt x="4037103" y="4785065"/>
                  <a:pt x="4019755" y="4728947"/>
                  <a:pt x="4019755" y="4728947"/>
                </a:cubicBezTo>
                <a:cubicBezTo>
                  <a:pt x="4019755" y="4728947"/>
                  <a:pt x="4049472" y="4742467"/>
                  <a:pt x="4082780" y="4747338"/>
                </a:cubicBezTo>
                <a:cubicBezTo>
                  <a:pt x="4114653" y="4752133"/>
                  <a:pt x="4150062" y="4747105"/>
                  <a:pt x="4150062" y="4747105"/>
                </a:cubicBezTo>
                <a:cubicBezTo>
                  <a:pt x="4150062" y="4747105"/>
                  <a:pt x="4180774" y="4752698"/>
                  <a:pt x="4179389" y="4786157"/>
                </a:cubicBezTo>
                <a:cubicBezTo>
                  <a:pt x="4178216" y="4817764"/>
                  <a:pt x="4141662" y="4823781"/>
                  <a:pt x="4141662" y="4823781"/>
                </a:cubicBezTo>
                <a:close/>
                <a:moveTo>
                  <a:pt x="4126186" y="4515567"/>
                </a:moveTo>
                <a:cubicBezTo>
                  <a:pt x="4126186" y="4515567"/>
                  <a:pt x="4158951" y="4526834"/>
                  <a:pt x="4188777" y="4549743"/>
                </a:cubicBezTo>
                <a:cubicBezTo>
                  <a:pt x="4224398" y="4577262"/>
                  <a:pt x="4258036" y="4617308"/>
                  <a:pt x="4258036" y="4617308"/>
                </a:cubicBezTo>
                <a:cubicBezTo>
                  <a:pt x="4258036" y="4617308"/>
                  <a:pt x="4305542" y="4635758"/>
                  <a:pt x="4346854" y="4660508"/>
                </a:cubicBezTo>
                <a:cubicBezTo>
                  <a:pt x="4382105" y="4681555"/>
                  <a:pt x="4412094" y="4709437"/>
                  <a:pt x="4412094" y="4709437"/>
                </a:cubicBezTo>
                <a:cubicBezTo>
                  <a:pt x="4412094" y="4709437"/>
                  <a:pt x="4417394" y="4773353"/>
                  <a:pt x="4411980" y="4809869"/>
                </a:cubicBezTo>
                <a:cubicBezTo>
                  <a:pt x="4408836" y="4830954"/>
                  <a:pt x="4393817" y="4833609"/>
                  <a:pt x="4393817" y="4833609"/>
                </a:cubicBezTo>
                <a:cubicBezTo>
                  <a:pt x="4393817" y="4833609"/>
                  <a:pt x="4381833" y="4812736"/>
                  <a:pt x="4376202" y="4817313"/>
                </a:cubicBezTo>
                <a:cubicBezTo>
                  <a:pt x="4369339" y="4823004"/>
                  <a:pt x="4368622" y="4854552"/>
                  <a:pt x="4368622" y="4854552"/>
                </a:cubicBezTo>
                <a:lnTo>
                  <a:pt x="4350459" y="4868469"/>
                </a:lnTo>
                <a:lnTo>
                  <a:pt x="4349134" y="4830801"/>
                </a:lnTo>
                <a:cubicBezTo>
                  <a:pt x="4349134" y="4830801"/>
                  <a:pt x="4338475" y="4819420"/>
                  <a:pt x="4333387" y="4827875"/>
                </a:cubicBezTo>
                <a:cubicBezTo>
                  <a:pt x="4328088" y="4836878"/>
                  <a:pt x="4328088" y="4865640"/>
                  <a:pt x="4328088" y="4865640"/>
                </a:cubicBezTo>
                <a:cubicBezTo>
                  <a:pt x="4328088" y="4865640"/>
                  <a:pt x="4323391" y="4876804"/>
                  <a:pt x="4316593" y="4880567"/>
                </a:cubicBezTo>
                <a:cubicBezTo>
                  <a:pt x="4310782" y="4883667"/>
                  <a:pt x="4302833" y="4879627"/>
                  <a:pt x="4302833" y="4879627"/>
                </a:cubicBezTo>
                <a:lnTo>
                  <a:pt x="4301513" y="4847542"/>
                </a:lnTo>
                <a:cubicBezTo>
                  <a:pt x="4301513" y="4847542"/>
                  <a:pt x="4294878" y="4838262"/>
                  <a:pt x="4291181" y="4845821"/>
                </a:cubicBezTo>
                <a:cubicBezTo>
                  <a:pt x="4287151" y="4853656"/>
                  <a:pt x="4286038" y="4878248"/>
                  <a:pt x="4286038" y="4878248"/>
                </a:cubicBezTo>
                <a:cubicBezTo>
                  <a:pt x="4286038" y="4878248"/>
                  <a:pt x="4275613" y="4890563"/>
                  <a:pt x="4266279" y="4892936"/>
                </a:cubicBezTo>
                <a:cubicBezTo>
                  <a:pt x="4258970" y="4894750"/>
                  <a:pt x="4252525" y="4886588"/>
                  <a:pt x="4252525" y="4886588"/>
                </a:cubicBezTo>
                <a:lnTo>
                  <a:pt x="4255288" y="4861508"/>
                </a:lnTo>
                <a:lnTo>
                  <a:pt x="4232803" y="4879573"/>
                </a:lnTo>
                <a:cubicBezTo>
                  <a:pt x="4232803" y="4879573"/>
                  <a:pt x="4191525" y="4925852"/>
                  <a:pt x="4157685" y="4916030"/>
                </a:cubicBezTo>
                <a:cubicBezTo>
                  <a:pt x="4121549" y="4905648"/>
                  <a:pt x="4092776" y="4839077"/>
                  <a:pt x="4092776" y="4839077"/>
                </a:cubicBezTo>
                <a:cubicBezTo>
                  <a:pt x="4092776" y="4839077"/>
                  <a:pt x="4135857" y="4850577"/>
                  <a:pt x="4163257" y="4835710"/>
                </a:cubicBezTo>
                <a:cubicBezTo>
                  <a:pt x="4189874" y="4821191"/>
                  <a:pt x="4200587" y="4780526"/>
                  <a:pt x="4200587" y="4780526"/>
                </a:cubicBezTo>
                <a:cubicBezTo>
                  <a:pt x="4200587" y="4780526"/>
                  <a:pt x="4193306" y="4753745"/>
                  <a:pt x="4176739" y="4738607"/>
                </a:cubicBezTo>
                <a:cubicBezTo>
                  <a:pt x="4161047" y="4724521"/>
                  <a:pt x="4136243" y="4721926"/>
                  <a:pt x="4136243" y="4721926"/>
                </a:cubicBezTo>
                <a:cubicBezTo>
                  <a:pt x="4136243" y="4721926"/>
                  <a:pt x="4169273" y="4683249"/>
                  <a:pt x="4203569" y="4689265"/>
                </a:cubicBezTo>
                <a:cubicBezTo>
                  <a:pt x="4237169" y="4695189"/>
                  <a:pt x="4272007" y="4745622"/>
                  <a:pt x="4272007" y="4745622"/>
                </a:cubicBezTo>
                <a:cubicBezTo>
                  <a:pt x="4272007" y="4745622"/>
                  <a:pt x="4285001" y="4745231"/>
                  <a:pt x="4288042" y="4738221"/>
                </a:cubicBezTo>
                <a:cubicBezTo>
                  <a:pt x="4290637" y="4732080"/>
                  <a:pt x="4283350" y="4719162"/>
                  <a:pt x="4283350" y="4719162"/>
                </a:cubicBezTo>
                <a:cubicBezTo>
                  <a:pt x="4283350" y="4719162"/>
                  <a:pt x="4248545" y="4674691"/>
                  <a:pt x="4207391" y="4669511"/>
                </a:cubicBezTo>
                <a:cubicBezTo>
                  <a:pt x="4170267" y="4664912"/>
                  <a:pt x="4126306" y="4699615"/>
                  <a:pt x="4126306" y="4699615"/>
                </a:cubicBezTo>
                <a:lnTo>
                  <a:pt x="4126306" y="4515567"/>
                </a:lnTo>
                <a:lnTo>
                  <a:pt x="4126186" y="4515567"/>
                </a:lnTo>
                <a:close/>
                <a:moveTo>
                  <a:pt x="3909168" y="5035950"/>
                </a:moveTo>
                <a:cubicBezTo>
                  <a:pt x="3909168" y="5035950"/>
                  <a:pt x="3899661" y="5095809"/>
                  <a:pt x="3935906" y="5129567"/>
                </a:cubicBezTo>
                <a:cubicBezTo>
                  <a:pt x="3980257" y="5170834"/>
                  <a:pt x="4004339" y="5158579"/>
                  <a:pt x="4004339" y="5158579"/>
                </a:cubicBezTo>
                <a:cubicBezTo>
                  <a:pt x="4004339" y="5158579"/>
                  <a:pt x="4043222" y="5160002"/>
                  <a:pt x="4042886" y="5119571"/>
                </a:cubicBezTo>
                <a:cubicBezTo>
                  <a:pt x="4042674" y="5101559"/>
                  <a:pt x="4003019" y="5080578"/>
                  <a:pt x="4003019" y="5080578"/>
                </a:cubicBezTo>
                <a:cubicBezTo>
                  <a:pt x="4003019" y="5080578"/>
                  <a:pt x="3981734" y="5079465"/>
                  <a:pt x="3960324" y="5069311"/>
                </a:cubicBezTo>
                <a:cubicBezTo>
                  <a:pt x="3935064" y="5057273"/>
                  <a:pt x="3909168" y="5035950"/>
                  <a:pt x="3909168" y="5035950"/>
                </a:cubicBezTo>
                <a:close/>
                <a:moveTo>
                  <a:pt x="2146891" y="4823781"/>
                </a:moveTo>
                <a:cubicBezTo>
                  <a:pt x="2146891" y="4823781"/>
                  <a:pt x="2190537" y="4829629"/>
                  <a:pt x="2219744" y="4808153"/>
                </a:cubicBezTo>
                <a:cubicBezTo>
                  <a:pt x="2251449" y="4785065"/>
                  <a:pt x="2268793" y="4728947"/>
                  <a:pt x="2268793" y="4728947"/>
                </a:cubicBezTo>
                <a:cubicBezTo>
                  <a:pt x="2268793" y="4728947"/>
                  <a:pt x="2239015" y="4742467"/>
                  <a:pt x="2205713" y="4747338"/>
                </a:cubicBezTo>
                <a:cubicBezTo>
                  <a:pt x="2173894" y="4752133"/>
                  <a:pt x="2138485" y="4747105"/>
                  <a:pt x="2138485" y="4747105"/>
                </a:cubicBezTo>
                <a:cubicBezTo>
                  <a:pt x="2138485" y="4747105"/>
                  <a:pt x="2107779" y="4752698"/>
                  <a:pt x="2109001" y="4786157"/>
                </a:cubicBezTo>
                <a:cubicBezTo>
                  <a:pt x="2110271" y="4817764"/>
                  <a:pt x="2146891" y="4823781"/>
                  <a:pt x="2146891" y="4823781"/>
                </a:cubicBezTo>
                <a:close/>
                <a:moveTo>
                  <a:pt x="2379438" y="5035950"/>
                </a:moveTo>
                <a:cubicBezTo>
                  <a:pt x="2379438" y="5035950"/>
                  <a:pt x="2388946" y="5095809"/>
                  <a:pt x="2352701" y="5129567"/>
                </a:cubicBezTo>
                <a:cubicBezTo>
                  <a:pt x="2308350" y="5170834"/>
                  <a:pt x="2284089" y="5158579"/>
                  <a:pt x="2284089" y="5158579"/>
                </a:cubicBezTo>
                <a:cubicBezTo>
                  <a:pt x="2284089" y="5158579"/>
                  <a:pt x="2245368" y="5160002"/>
                  <a:pt x="2245639" y="5119571"/>
                </a:cubicBezTo>
                <a:cubicBezTo>
                  <a:pt x="2245938" y="5101559"/>
                  <a:pt x="2285593" y="5080578"/>
                  <a:pt x="2285593" y="5080578"/>
                </a:cubicBezTo>
                <a:cubicBezTo>
                  <a:pt x="2285593" y="5080578"/>
                  <a:pt x="2306791" y="5079465"/>
                  <a:pt x="2328283" y="5069311"/>
                </a:cubicBezTo>
                <a:cubicBezTo>
                  <a:pt x="2353418" y="5057273"/>
                  <a:pt x="2379438" y="5035950"/>
                  <a:pt x="2379438" y="5035950"/>
                </a:cubicBezTo>
                <a:close/>
                <a:moveTo>
                  <a:pt x="2265931" y="5065163"/>
                </a:moveTo>
                <a:lnTo>
                  <a:pt x="2242115" y="5052690"/>
                </a:lnTo>
                <a:cubicBezTo>
                  <a:pt x="2242115" y="5052690"/>
                  <a:pt x="2207098" y="5101679"/>
                  <a:pt x="2166607" y="5109085"/>
                </a:cubicBezTo>
                <a:cubicBezTo>
                  <a:pt x="2123738" y="5117035"/>
                  <a:pt x="2075411" y="5083282"/>
                  <a:pt x="2075411" y="5083282"/>
                </a:cubicBezTo>
                <a:lnTo>
                  <a:pt x="1982831" y="5085992"/>
                </a:lnTo>
                <a:cubicBezTo>
                  <a:pt x="1982831" y="5085992"/>
                  <a:pt x="1969913" y="5142832"/>
                  <a:pt x="1984487" y="5176683"/>
                </a:cubicBezTo>
                <a:cubicBezTo>
                  <a:pt x="2001341" y="5215691"/>
                  <a:pt x="2045965" y="5232529"/>
                  <a:pt x="2045965" y="5232529"/>
                </a:cubicBezTo>
                <a:cubicBezTo>
                  <a:pt x="2045965" y="5232529"/>
                  <a:pt x="2061766" y="5237009"/>
                  <a:pt x="2058068" y="5223917"/>
                </a:cubicBezTo>
                <a:cubicBezTo>
                  <a:pt x="2054756" y="5211934"/>
                  <a:pt x="2032053" y="5182270"/>
                  <a:pt x="2032053" y="5182270"/>
                </a:cubicBezTo>
                <a:cubicBezTo>
                  <a:pt x="2032053" y="5182270"/>
                  <a:pt x="2038135" y="5168636"/>
                  <a:pt x="2046361" y="5174929"/>
                </a:cubicBezTo>
                <a:cubicBezTo>
                  <a:pt x="2064144" y="5188064"/>
                  <a:pt x="2092206" y="5227013"/>
                  <a:pt x="2092206" y="5227013"/>
                </a:cubicBezTo>
                <a:cubicBezTo>
                  <a:pt x="2092206" y="5227013"/>
                  <a:pt x="2123363" y="5241532"/>
                  <a:pt x="2122255" y="5229608"/>
                </a:cubicBezTo>
                <a:cubicBezTo>
                  <a:pt x="2121316" y="5217782"/>
                  <a:pt x="2087954" y="5179566"/>
                  <a:pt x="2087954" y="5179566"/>
                </a:cubicBezTo>
                <a:cubicBezTo>
                  <a:pt x="2087954" y="5179566"/>
                  <a:pt x="2097723" y="5164270"/>
                  <a:pt x="2115511" y="5178121"/>
                </a:cubicBezTo>
                <a:cubicBezTo>
                  <a:pt x="2132740" y="5191490"/>
                  <a:pt x="2158109" y="5233914"/>
                  <a:pt x="2158109" y="5233914"/>
                </a:cubicBezTo>
                <a:cubicBezTo>
                  <a:pt x="2158109" y="5233914"/>
                  <a:pt x="2184069" y="5242700"/>
                  <a:pt x="2182348" y="5228495"/>
                </a:cubicBezTo>
                <a:cubicBezTo>
                  <a:pt x="2180638" y="5215517"/>
                  <a:pt x="2151034" y="5179566"/>
                  <a:pt x="2151034" y="5179566"/>
                </a:cubicBezTo>
                <a:cubicBezTo>
                  <a:pt x="2151034" y="5179566"/>
                  <a:pt x="2159982" y="5167403"/>
                  <a:pt x="2170853" y="5176406"/>
                </a:cubicBezTo>
                <a:cubicBezTo>
                  <a:pt x="2187919" y="5190675"/>
                  <a:pt x="2209867" y="5236678"/>
                  <a:pt x="2209867" y="5236678"/>
                </a:cubicBezTo>
                <a:cubicBezTo>
                  <a:pt x="2209867" y="5236678"/>
                  <a:pt x="2265660" y="5251648"/>
                  <a:pt x="2296094" y="5236678"/>
                </a:cubicBezTo>
                <a:cubicBezTo>
                  <a:pt x="2329277" y="5220328"/>
                  <a:pt x="2337405" y="5173968"/>
                  <a:pt x="2337405" y="5173968"/>
                </a:cubicBezTo>
                <a:cubicBezTo>
                  <a:pt x="2337405" y="5173968"/>
                  <a:pt x="2294259" y="5189014"/>
                  <a:pt x="2267250" y="5177014"/>
                </a:cubicBezTo>
                <a:cubicBezTo>
                  <a:pt x="2211849" y="5152595"/>
                  <a:pt x="2228144" y="5099578"/>
                  <a:pt x="2234166" y="5091080"/>
                </a:cubicBezTo>
                <a:cubicBezTo>
                  <a:pt x="2245639" y="5074942"/>
                  <a:pt x="2265931" y="5065163"/>
                  <a:pt x="2265931" y="5065163"/>
                </a:cubicBezTo>
                <a:close/>
                <a:moveTo>
                  <a:pt x="2307904" y="4896308"/>
                </a:moveTo>
                <a:cubicBezTo>
                  <a:pt x="2307904" y="4896308"/>
                  <a:pt x="2293054" y="4966952"/>
                  <a:pt x="2257140" y="4997446"/>
                </a:cubicBezTo>
                <a:cubicBezTo>
                  <a:pt x="2226097" y="5023792"/>
                  <a:pt x="2176212" y="5013519"/>
                  <a:pt x="2176212" y="5013519"/>
                </a:cubicBezTo>
                <a:cubicBezTo>
                  <a:pt x="2176212" y="5013519"/>
                  <a:pt x="2141797" y="5010147"/>
                  <a:pt x="2144898" y="4974803"/>
                </a:cubicBezTo>
                <a:cubicBezTo>
                  <a:pt x="2147157" y="4945237"/>
                  <a:pt x="2185997" y="4939498"/>
                  <a:pt x="2185997" y="4939498"/>
                </a:cubicBezTo>
                <a:cubicBezTo>
                  <a:pt x="2185997" y="4939498"/>
                  <a:pt x="2212902" y="4941985"/>
                  <a:pt x="2241670" y="4932770"/>
                </a:cubicBezTo>
                <a:cubicBezTo>
                  <a:pt x="2274988" y="4921932"/>
                  <a:pt x="2307904" y="4896308"/>
                  <a:pt x="2307904" y="4896308"/>
                </a:cubicBezTo>
                <a:close/>
                <a:moveTo>
                  <a:pt x="2209867" y="4910225"/>
                </a:moveTo>
                <a:cubicBezTo>
                  <a:pt x="2209867" y="4910225"/>
                  <a:pt x="2200859" y="4893876"/>
                  <a:pt x="2191530" y="4894207"/>
                </a:cubicBezTo>
                <a:cubicBezTo>
                  <a:pt x="2181295" y="4894538"/>
                  <a:pt x="2170522" y="4911610"/>
                  <a:pt x="2170522" y="4911610"/>
                </a:cubicBezTo>
                <a:cubicBezTo>
                  <a:pt x="2170522" y="4911610"/>
                  <a:pt x="2179487" y="4919733"/>
                  <a:pt x="2188821" y="4919402"/>
                </a:cubicBezTo>
                <a:cubicBezTo>
                  <a:pt x="2199089" y="4919016"/>
                  <a:pt x="2209867" y="4910225"/>
                  <a:pt x="2209867" y="4910225"/>
                </a:cubicBezTo>
                <a:close/>
                <a:moveTo>
                  <a:pt x="1914332" y="4890840"/>
                </a:moveTo>
                <a:cubicBezTo>
                  <a:pt x="1914332" y="4890840"/>
                  <a:pt x="1871251" y="4934524"/>
                  <a:pt x="1871642" y="4978718"/>
                </a:cubicBezTo>
                <a:cubicBezTo>
                  <a:pt x="1871919" y="5023732"/>
                  <a:pt x="1915722" y="5069371"/>
                  <a:pt x="1915722" y="5069371"/>
                </a:cubicBezTo>
                <a:cubicBezTo>
                  <a:pt x="1915722" y="5069371"/>
                  <a:pt x="1937274" y="5076153"/>
                  <a:pt x="1937931" y="5067926"/>
                </a:cubicBezTo>
                <a:cubicBezTo>
                  <a:pt x="1938599" y="5056996"/>
                  <a:pt x="1918486" y="5030319"/>
                  <a:pt x="1918486" y="5030319"/>
                </a:cubicBezTo>
                <a:cubicBezTo>
                  <a:pt x="1918486" y="5030319"/>
                  <a:pt x="1924997" y="5018275"/>
                  <a:pt x="1935107" y="5026322"/>
                </a:cubicBezTo>
                <a:cubicBezTo>
                  <a:pt x="1944892" y="5034391"/>
                  <a:pt x="1951125" y="5058088"/>
                  <a:pt x="1962289" y="5066097"/>
                </a:cubicBezTo>
                <a:cubicBezTo>
                  <a:pt x="1974724" y="5075100"/>
                  <a:pt x="1991345" y="5068046"/>
                  <a:pt x="1991345" y="5068046"/>
                </a:cubicBezTo>
                <a:lnTo>
                  <a:pt x="1974767" y="5024726"/>
                </a:lnTo>
                <a:cubicBezTo>
                  <a:pt x="1974767" y="5024726"/>
                  <a:pt x="1988092" y="5019041"/>
                  <a:pt x="1997969" y="5028000"/>
                </a:cubicBezTo>
                <a:cubicBezTo>
                  <a:pt x="2004871" y="5034239"/>
                  <a:pt x="2003052" y="5056002"/>
                  <a:pt x="2013385" y="5063072"/>
                </a:cubicBezTo>
                <a:cubicBezTo>
                  <a:pt x="2028138" y="5073226"/>
                  <a:pt x="2054484" y="5068046"/>
                  <a:pt x="2054484" y="5068046"/>
                </a:cubicBezTo>
                <a:cubicBezTo>
                  <a:pt x="2054484" y="5068046"/>
                  <a:pt x="2042886" y="5047000"/>
                  <a:pt x="2047800" y="5041738"/>
                </a:cubicBezTo>
                <a:cubicBezTo>
                  <a:pt x="2051932" y="5037280"/>
                  <a:pt x="2071284" y="5055438"/>
                  <a:pt x="2071284" y="5055438"/>
                </a:cubicBezTo>
                <a:cubicBezTo>
                  <a:pt x="2071284" y="5055438"/>
                  <a:pt x="2121924" y="5093947"/>
                  <a:pt x="2160585" y="5089125"/>
                </a:cubicBezTo>
                <a:cubicBezTo>
                  <a:pt x="2200962" y="5084222"/>
                  <a:pt x="2229627" y="5035950"/>
                  <a:pt x="2229627" y="5035950"/>
                </a:cubicBezTo>
                <a:cubicBezTo>
                  <a:pt x="2229627" y="5035950"/>
                  <a:pt x="2195934" y="5037877"/>
                  <a:pt x="2168203" y="5028272"/>
                </a:cubicBezTo>
                <a:cubicBezTo>
                  <a:pt x="2153026" y="5022978"/>
                  <a:pt x="2141917" y="5010424"/>
                  <a:pt x="2134358" y="5001263"/>
                </a:cubicBezTo>
                <a:cubicBezTo>
                  <a:pt x="2114365" y="4977062"/>
                  <a:pt x="2147059" y="4935518"/>
                  <a:pt x="2147059" y="4935518"/>
                </a:cubicBezTo>
                <a:cubicBezTo>
                  <a:pt x="2147059" y="4935518"/>
                  <a:pt x="2110662" y="4933471"/>
                  <a:pt x="2072550" y="4923474"/>
                </a:cubicBezTo>
                <a:cubicBezTo>
                  <a:pt x="2049277" y="4917414"/>
                  <a:pt x="2029517" y="4904046"/>
                  <a:pt x="2004382" y="4899115"/>
                </a:cubicBezTo>
                <a:cubicBezTo>
                  <a:pt x="1957267" y="4890113"/>
                  <a:pt x="1914332" y="4890840"/>
                  <a:pt x="1914332" y="4890840"/>
                </a:cubicBezTo>
                <a:close/>
                <a:moveTo>
                  <a:pt x="2162295" y="4515567"/>
                </a:moveTo>
                <a:cubicBezTo>
                  <a:pt x="2162295" y="4515567"/>
                  <a:pt x="2129390" y="4526834"/>
                  <a:pt x="2099764" y="4549743"/>
                </a:cubicBezTo>
                <a:cubicBezTo>
                  <a:pt x="2064144" y="4577262"/>
                  <a:pt x="2030457" y="4617308"/>
                  <a:pt x="2030457" y="4617308"/>
                </a:cubicBezTo>
                <a:cubicBezTo>
                  <a:pt x="2030457" y="4617308"/>
                  <a:pt x="1983010" y="4635758"/>
                  <a:pt x="1941677" y="4660508"/>
                </a:cubicBezTo>
                <a:cubicBezTo>
                  <a:pt x="1906231" y="4681555"/>
                  <a:pt x="1876393" y="4709437"/>
                  <a:pt x="1876393" y="4709437"/>
                </a:cubicBezTo>
                <a:cubicBezTo>
                  <a:pt x="1876393" y="4709437"/>
                  <a:pt x="1871191" y="4773353"/>
                  <a:pt x="1876513" y="4809869"/>
                </a:cubicBezTo>
                <a:cubicBezTo>
                  <a:pt x="1879532" y="4830954"/>
                  <a:pt x="1894736" y="4833609"/>
                  <a:pt x="1894736" y="4833609"/>
                </a:cubicBezTo>
                <a:cubicBezTo>
                  <a:pt x="1894736" y="4833609"/>
                  <a:pt x="1906719" y="4812736"/>
                  <a:pt x="1912193" y="4817313"/>
                </a:cubicBezTo>
                <a:cubicBezTo>
                  <a:pt x="1919203" y="4823004"/>
                  <a:pt x="1919931" y="4854552"/>
                  <a:pt x="1919931" y="4854552"/>
                </a:cubicBezTo>
                <a:lnTo>
                  <a:pt x="1938034" y="4868469"/>
                </a:lnTo>
                <a:lnTo>
                  <a:pt x="1939473" y="4830801"/>
                </a:lnTo>
                <a:cubicBezTo>
                  <a:pt x="1939473" y="4830801"/>
                  <a:pt x="1950078" y="4819420"/>
                  <a:pt x="1955220" y="4827875"/>
                </a:cubicBezTo>
                <a:cubicBezTo>
                  <a:pt x="1960519" y="4836878"/>
                  <a:pt x="1960519" y="4865640"/>
                  <a:pt x="1960519" y="4865640"/>
                </a:cubicBezTo>
                <a:cubicBezTo>
                  <a:pt x="1960519" y="4865640"/>
                  <a:pt x="1965276" y="4876804"/>
                  <a:pt x="1971960" y="4880567"/>
                </a:cubicBezTo>
                <a:cubicBezTo>
                  <a:pt x="1977651" y="4883667"/>
                  <a:pt x="1985714" y="4879627"/>
                  <a:pt x="1985714" y="4879627"/>
                </a:cubicBezTo>
                <a:lnTo>
                  <a:pt x="1987137" y="4847542"/>
                </a:lnTo>
                <a:cubicBezTo>
                  <a:pt x="1987137" y="4847542"/>
                  <a:pt x="1993783" y="4838262"/>
                  <a:pt x="1997464" y="4845821"/>
                </a:cubicBezTo>
                <a:cubicBezTo>
                  <a:pt x="2001461" y="4853656"/>
                  <a:pt x="2002547" y="4878248"/>
                  <a:pt x="2002547" y="4878248"/>
                </a:cubicBezTo>
                <a:cubicBezTo>
                  <a:pt x="2002547" y="4878248"/>
                  <a:pt x="2012999" y="4890563"/>
                  <a:pt x="2022214" y="4892936"/>
                </a:cubicBezTo>
                <a:cubicBezTo>
                  <a:pt x="2029517" y="4894750"/>
                  <a:pt x="2036088" y="4886588"/>
                  <a:pt x="2036088" y="4886588"/>
                </a:cubicBezTo>
                <a:lnTo>
                  <a:pt x="2033378" y="4861508"/>
                </a:lnTo>
                <a:lnTo>
                  <a:pt x="2055690" y="4879573"/>
                </a:lnTo>
                <a:cubicBezTo>
                  <a:pt x="2055690" y="4879573"/>
                  <a:pt x="2097120" y="4925852"/>
                  <a:pt x="2130986" y="4916030"/>
                </a:cubicBezTo>
                <a:cubicBezTo>
                  <a:pt x="2167052" y="4905648"/>
                  <a:pt x="2195836" y="4839077"/>
                  <a:pt x="2195836" y="4839077"/>
                </a:cubicBezTo>
                <a:cubicBezTo>
                  <a:pt x="2195836" y="4839077"/>
                  <a:pt x="2152576" y="4850577"/>
                  <a:pt x="2125356" y="4835710"/>
                </a:cubicBezTo>
                <a:cubicBezTo>
                  <a:pt x="2098716" y="4821191"/>
                  <a:pt x="2087846" y="4780526"/>
                  <a:pt x="2087846" y="4780526"/>
                </a:cubicBezTo>
                <a:cubicBezTo>
                  <a:pt x="2087846" y="4780526"/>
                  <a:pt x="2095306" y="4753745"/>
                  <a:pt x="2111748" y="4738607"/>
                </a:cubicBezTo>
                <a:cubicBezTo>
                  <a:pt x="2127343" y="4724521"/>
                  <a:pt x="2152299" y="4721926"/>
                  <a:pt x="2152299" y="4721926"/>
                </a:cubicBezTo>
                <a:cubicBezTo>
                  <a:pt x="2152299" y="4721926"/>
                  <a:pt x="2119214" y="4683249"/>
                  <a:pt x="2084979" y="4689265"/>
                </a:cubicBezTo>
                <a:cubicBezTo>
                  <a:pt x="2051324" y="4695189"/>
                  <a:pt x="2016524" y="4745622"/>
                  <a:pt x="2016524" y="4745622"/>
                </a:cubicBezTo>
                <a:cubicBezTo>
                  <a:pt x="2016524" y="4745622"/>
                  <a:pt x="2003486" y="4745231"/>
                  <a:pt x="2000565" y="4738221"/>
                </a:cubicBezTo>
                <a:cubicBezTo>
                  <a:pt x="1997910" y="4732080"/>
                  <a:pt x="2005202" y="4719162"/>
                  <a:pt x="2005202" y="4719162"/>
                </a:cubicBezTo>
                <a:cubicBezTo>
                  <a:pt x="2005202" y="4719162"/>
                  <a:pt x="2040062" y="4674691"/>
                  <a:pt x="2081161" y="4669511"/>
                </a:cubicBezTo>
                <a:cubicBezTo>
                  <a:pt x="2118340" y="4664912"/>
                  <a:pt x="2162181" y="4699615"/>
                  <a:pt x="2162181" y="4699615"/>
                </a:cubicBezTo>
                <a:lnTo>
                  <a:pt x="2162295" y="4515567"/>
                </a:lnTo>
                <a:close/>
                <a:moveTo>
                  <a:pt x="2026846" y="4022736"/>
                </a:moveTo>
                <a:cubicBezTo>
                  <a:pt x="2074298" y="3995282"/>
                  <a:pt x="2111927" y="3992790"/>
                  <a:pt x="2119372" y="3930552"/>
                </a:cubicBezTo>
                <a:cubicBezTo>
                  <a:pt x="2129428" y="4030240"/>
                  <a:pt x="2066919" y="4010247"/>
                  <a:pt x="2026846" y="4050081"/>
                </a:cubicBezTo>
                <a:cubicBezTo>
                  <a:pt x="1984275" y="4010247"/>
                  <a:pt x="1911688" y="4017713"/>
                  <a:pt x="1931735" y="3925578"/>
                </a:cubicBezTo>
                <a:cubicBezTo>
                  <a:pt x="1926653" y="3992849"/>
                  <a:pt x="1991834" y="3992849"/>
                  <a:pt x="2026846" y="4022736"/>
                </a:cubicBezTo>
                <a:close/>
                <a:moveTo>
                  <a:pt x="2019407" y="3661483"/>
                </a:moveTo>
                <a:lnTo>
                  <a:pt x="2041773" y="3646518"/>
                </a:lnTo>
                <a:lnTo>
                  <a:pt x="2024315" y="3803437"/>
                </a:lnTo>
                <a:lnTo>
                  <a:pt x="2019407" y="3661483"/>
                </a:lnTo>
                <a:close/>
                <a:moveTo>
                  <a:pt x="2074298" y="3609181"/>
                </a:moveTo>
                <a:cubicBezTo>
                  <a:pt x="2081878" y="3643982"/>
                  <a:pt x="2104347" y="3656400"/>
                  <a:pt x="2121984" y="3663975"/>
                </a:cubicBezTo>
                <a:cubicBezTo>
                  <a:pt x="2121984" y="3723682"/>
                  <a:pt x="2137003" y="3952923"/>
                  <a:pt x="2137003" y="3980377"/>
                </a:cubicBezTo>
                <a:cubicBezTo>
                  <a:pt x="2137003" y="4040144"/>
                  <a:pt x="2069449" y="4042675"/>
                  <a:pt x="2024375" y="4075037"/>
                </a:cubicBezTo>
                <a:cubicBezTo>
                  <a:pt x="1976809" y="4040144"/>
                  <a:pt x="1901805" y="4032618"/>
                  <a:pt x="1901805" y="3962919"/>
                </a:cubicBezTo>
                <a:cubicBezTo>
                  <a:pt x="1904281" y="3885695"/>
                  <a:pt x="1936769" y="3758602"/>
                  <a:pt x="1939256" y="3688822"/>
                </a:cubicBezTo>
                <a:cubicBezTo>
                  <a:pt x="1946874" y="3691320"/>
                  <a:pt x="1954286" y="3698819"/>
                  <a:pt x="1961904" y="3711193"/>
                </a:cubicBezTo>
                <a:cubicBezTo>
                  <a:pt x="1979361" y="3686286"/>
                  <a:pt x="1996802" y="3678826"/>
                  <a:pt x="2009351" y="3668889"/>
                </a:cubicBezTo>
                <a:cubicBezTo>
                  <a:pt x="2009351" y="3698781"/>
                  <a:pt x="2014319" y="3830837"/>
                  <a:pt x="2029403" y="3908061"/>
                </a:cubicBezTo>
                <a:cubicBezTo>
                  <a:pt x="2044368" y="3825868"/>
                  <a:pt x="2046958" y="3718714"/>
                  <a:pt x="2059393" y="3639019"/>
                </a:cubicBezTo>
                <a:cubicBezTo>
                  <a:pt x="2064421" y="3633985"/>
                  <a:pt x="2071882" y="3619118"/>
                  <a:pt x="2074298" y="3609181"/>
                </a:cubicBezTo>
                <a:close/>
                <a:moveTo>
                  <a:pt x="2158869" y="3865583"/>
                </a:moveTo>
                <a:cubicBezTo>
                  <a:pt x="2153179" y="3794766"/>
                  <a:pt x="2148389" y="3715222"/>
                  <a:pt x="2146891" y="3676410"/>
                </a:cubicBezTo>
                <a:cubicBezTo>
                  <a:pt x="2150768" y="3678066"/>
                  <a:pt x="2154737" y="3679331"/>
                  <a:pt x="2158869" y="3680444"/>
                </a:cubicBezTo>
                <a:lnTo>
                  <a:pt x="2158869" y="3865583"/>
                </a:lnTo>
                <a:close/>
                <a:moveTo>
                  <a:pt x="1503879" y="3875699"/>
                </a:moveTo>
                <a:cubicBezTo>
                  <a:pt x="1559003" y="3873201"/>
                  <a:pt x="1591545" y="3875699"/>
                  <a:pt x="1623972" y="3833334"/>
                </a:cubicBezTo>
                <a:cubicBezTo>
                  <a:pt x="1591485" y="3913089"/>
                  <a:pt x="1543924" y="3888128"/>
                  <a:pt x="1486356" y="3898124"/>
                </a:cubicBezTo>
                <a:cubicBezTo>
                  <a:pt x="1476322" y="3843271"/>
                  <a:pt x="1426323" y="3825868"/>
                  <a:pt x="1486356" y="3753574"/>
                </a:cubicBezTo>
                <a:cubicBezTo>
                  <a:pt x="1456367" y="3808471"/>
                  <a:pt x="1488848" y="3828360"/>
                  <a:pt x="1503879" y="3875699"/>
                </a:cubicBezTo>
                <a:close/>
                <a:moveTo>
                  <a:pt x="1611418" y="3696343"/>
                </a:moveTo>
                <a:lnTo>
                  <a:pt x="1658984" y="3591664"/>
                </a:lnTo>
                <a:lnTo>
                  <a:pt x="1666494" y="3609181"/>
                </a:lnTo>
                <a:lnTo>
                  <a:pt x="1611418" y="3696343"/>
                </a:lnTo>
                <a:close/>
                <a:moveTo>
                  <a:pt x="1649031" y="3584220"/>
                </a:moveTo>
                <a:cubicBezTo>
                  <a:pt x="1621534" y="3639019"/>
                  <a:pt x="1573968" y="3731143"/>
                  <a:pt x="1563917" y="3788478"/>
                </a:cubicBezTo>
                <a:cubicBezTo>
                  <a:pt x="1593961" y="3758602"/>
                  <a:pt x="1666494" y="3639052"/>
                  <a:pt x="1684006" y="3609181"/>
                </a:cubicBezTo>
                <a:cubicBezTo>
                  <a:pt x="1701506" y="3609181"/>
                  <a:pt x="1729020" y="3616626"/>
                  <a:pt x="1746482" y="3624092"/>
                </a:cubicBezTo>
                <a:cubicBezTo>
                  <a:pt x="1718963" y="3676410"/>
                  <a:pt x="1679097" y="3773567"/>
                  <a:pt x="1626448" y="3873261"/>
                </a:cubicBezTo>
                <a:cubicBezTo>
                  <a:pt x="1601368" y="3925578"/>
                  <a:pt x="1523812" y="3915625"/>
                  <a:pt x="1468687" y="3925578"/>
                </a:cubicBezTo>
                <a:cubicBezTo>
                  <a:pt x="1446316" y="3870725"/>
                  <a:pt x="1416267" y="3833394"/>
                  <a:pt x="1438698" y="3786040"/>
                </a:cubicBezTo>
                <a:cubicBezTo>
                  <a:pt x="1473829" y="3708831"/>
                  <a:pt x="1571318" y="3591724"/>
                  <a:pt x="1611364" y="3526875"/>
                </a:cubicBezTo>
                <a:cubicBezTo>
                  <a:pt x="1621534" y="3546808"/>
                  <a:pt x="1641467" y="3561735"/>
                  <a:pt x="1649031" y="3584220"/>
                </a:cubicBezTo>
                <a:close/>
                <a:moveTo>
                  <a:pt x="1736638" y="3977879"/>
                </a:moveTo>
                <a:cubicBezTo>
                  <a:pt x="1786642" y="3960482"/>
                  <a:pt x="1836625" y="3962919"/>
                  <a:pt x="1854245" y="3908061"/>
                </a:cubicBezTo>
                <a:cubicBezTo>
                  <a:pt x="1846621" y="3987816"/>
                  <a:pt x="1779062" y="3982853"/>
                  <a:pt x="1729079" y="4002743"/>
                </a:cubicBezTo>
                <a:cubicBezTo>
                  <a:pt x="1706496" y="3955453"/>
                  <a:pt x="1643965" y="3930492"/>
                  <a:pt x="1686536" y="3860728"/>
                </a:cubicBezTo>
                <a:cubicBezTo>
                  <a:pt x="1673955" y="3920555"/>
                  <a:pt x="1709086" y="3938110"/>
                  <a:pt x="1736638" y="3977879"/>
                </a:cubicBezTo>
                <a:close/>
                <a:moveTo>
                  <a:pt x="1846621" y="3616588"/>
                </a:moveTo>
                <a:lnTo>
                  <a:pt x="1861705" y="3636461"/>
                </a:lnTo>
                <a:lnTo>
                  <a:pt x="1816632" y="3746173"/>
                </a:lnTo>
                <a:lnTo>
                  <a:pt x="1846621" y="3616588"/>
                </a:lnTo>
                <a:close/>
                <a:moveTo>
                  <a:pt x="1784150" y="3848294"/>
                </a:moveTo>
                <a:cubicBezTo>
                  <a:pt x="1824195" y="3783504"/>
                  <a:pt x="1846621" y="3711253"/>
                  <a:pt x="1876730" y="3643982"/>
                </a:cubicBezTo>
                <a:lnTo>
                  <a:pt x="1919263" y="3673857"/>
                </a:lnTo>
                <a:cubicBezTo>
                  <a:pt x="1909266" y="3748644"/>
                  <a:pt x="1876730" y="3923026"/>
                  <a:pt x="1866674" y="3955453"/>
                </a:cubicBezTo>
                <a:cubicBezTo>
                  <a:pt x="1849151" y="4022682"/>
                  <a:pt x="1779062" y="4015161"/>
                  <a:pt x="1721673" y="4035214"/>
                </a:cubicBezTo>
                <a:cubicBezTo>
                  <a:pt x="1688974" y="3982913"/>
                  <a:pt x="1626448" y="3955453"/>
                  <a:pt x="1664072" y="3855820"/>
                </a:cubicBezTo>
                <a:cubicBezTo>
                  <a:pt x="1686536" y="3803437"/>
                  <a:pt x="1751608" y="3666451"/>
                  <a:pt x="1769179" y="3628995"/>
                </a:cubicBezTo>
                <a:cubicBezTo>
                  <a:pt x="1791551" y="3626525"/>
                  <a:pt x="1809106" y="3631553"/>
                  <a:pt x="1831716" y="3604099"/>
                </a:cubicBezTo>
                <a:cubicBezTo>
                  <a:pt x="1811723" y="3683854"/>
                  <a:pt x="1794087" y="3766106"/>
                  <a:pt x="1784150" y="3848294"/>
                </a:cubicBezTo>
                <a:close/>
                <a:moveTo>
                  <a:pt x="1288669" y="3726213"/>
                </a:moveTo>
                <a:cubicBezTo>
                  <a:pt x="1338711" y="3726213"/>
                  <a:pt x="1391245" y="3738647"/>
                  <a:pt x="1426323" y="3691374"/>
                </a:cubicBezTo>
                <a:cubicBezTo>
                  <a:pt x="1378719" y="3768544"/>
                  <a:pt x="1323746" y="3738647"/>
                  <a:pt x="1266205" y="3753618"/>
                </a:cubicBezTo>
                <a:cubicBezTo>
                  <a:pt x="1246093" y="3661483"/>
                  <a:pt x="1228630" y="3631607"/>
                  <a:pt x="1306072" y="3576754"/>
                </a:cubicBezTo>
                <a:cubicBezTo>
                  <a:pt x="1256149" y="3629055"/>
                  <a:pt x="1273644" y="3666451"/>
                  <a:pt x="1288669" y="3726213"/>
                </a:cubicBezTo>
                <a:close/>
                <a:moveTo>
                  <a:pt x="1443900" y="3551798"/>
                </a:moveTo>
                <a:lnTo>
                  <a:pt x="1518898" y="3467107"/>
                </a:lnTo>
                <a:lnTo>
                  <a:pt x="1541329" y="3469600"/>
                </a:lnTo>
                <a:lnTo>
                  <a:pt x="1443900" y="3551798"/>
                </a:lnTo>
                <a:close/>
                <a:moveTo>
                  <a:pt x="1503879" y="3464631"/>
                </a:moveTo>
                <a:cubicBezTo>
                  <a:pt x="1461335" y="3506990"/>
                  <a:pt x="1408768" y="3576754"/>
                  <a:pt x="1368755" y="3636521"/>
                </a:cubicBezTo>
                <a:cubicBezTo>
                  <a:pt x="1416326" y="3599185"/>
                  <a:pt x="1546476" y="3487041"/>
                  <a:pt x="1559003" y="3474633"/>
                </a:cubicBezTo>
                <a:cubicBezTo>
                  <a:pt x="1583910" y="3472130"/>
                  <a:pt x="1591545" y="3467107"/>
                  <a:pt x="1606515" y="3459647"/>
                </a:cubicBezTo>
                <a:cubicBezTo>
                  <a:pt x="1598929" y="3477044"/>
                  <a:pt x="1604017" y="3492069"/>
                  <a:pt x="1604017" y="3501967"/>
                </a:cubicBezTo>
                <a:cubicBezTo>
                  <a:pt x="1573968" y="3554328"/>
                  <a:pt x="1466309" y="3691374"/>
                  <a:pt x="1426323" y="3733739"/>
                </a:cubicBezTo>
                <a:cubicBezTo>
                  <a:pt x="1378659" y="3776043"/>
                  <a:pt x="1316188" y="3773567"/>
                  <a:pt x="1246093" y="3776043"/>
                </a:cubicBezTo>
                <a:cubicBezTo>
                  <a:pt x="1231063" y="3708831"/>
                  <a:pt x="1196094" y="3651546"/>
                  <a:pt x="1248683" y="3594157"/>
                </a:cubicBezTo>
                <a:cubicBezTo>
                  <a:pt x="1283641" y="3559297"/>
                  <a:pt x="1443840" y="3459647"/>
                  <a:pt x="1463833" y="3444736"/>
                </a:cubicBezTo>
                <a:cubicBezTo>
                  <a:pt x="1478852" y="3449710"/>
                  <a:pt x="1491346" y="3457171"/>
                  <a:pt x="1503879" y="3464631"/>
                </a:cubicBezTo>
                <a:close/>
                <a:moveTo>
                  <a:pt x="1198527" y="2457982"/>
                </a:moveTo>
                <a:cubicBezTo>
                  <a:pt x="1138488" y="2425566"/>
                  <a:pt x="1078449" y="2398220"/>
                  <a:pt x="995865" y="2388170"/>
                </a:cubicBezTo>
                <a:cubicBezTo>
                  <a:pt x="1003369" y="2435562"/>
                  <a:pt x="1060932" y="2535212"/>
                  <a:pt x="1113467" y="2590011"/>
                </a:cubicBezTo>
                <a:cubicBezTo>
                  <a:pt x="1025855" y="2532720"/>
                  <a:pt x="958415" y="2420592"/>
                  <a:pt x="963329" y="2360825"/>
                </a:cubicBezTo>
                <a:cubicBezTo>
                  <a:pt x="1020886" y="2358338"/>
                  <a:pt x="1166045" y="2405681"/>
                  <a:pt x="1198527" y="2457982"/>
                </a:cubicBezTo>
                <a:close/>
                <a:moveTo>
                  <a:pt x="1423787" y="2672258"/>
                </a:moveTo>
                <a:lnTo>
                  <a:pt x="1401356" y="2674794"/>
                </a:lnTo>
                <a:cubicBezTo>
                  <a:pt x="1361196" y="2649887"/>
                  <a:pt x="1326238" y="2627461"/>
                  <a:pt x="1276142" y="2587573"/>
                </a:cubicBezTo>
                <a:cubicBezTo>
                  <a:pt x="1328714" y="2612475"/>
                  <a:pt x="1373685" y="2644864"/>
                  <a:pt x="1423787" y="2672258"/>
                </a:cubicBezTo>
                <a:close/>
                <a:moveTo>
                  <a:pt x="1521396" y="2677281"/>
                </a:moveTo>
                <a:cubicBezTo>
                  <a:pt x="1503819" y="2677281"/>
                  <a:pt x="1478792" y="2674734"/>
                  <a:pt x="1448754" y="2674734"/>
                </a:cubicBezTo>
                <a:cubicBezTo>
                  <a:pt x="1418764" y="2667268"/>
                  <a:pt x="1266205" y="2555145"/>
                  <a:pt x="1155988" y="2510289"/>
                </a:cubicBezTo>
                <a:cubicBezTo>
                  <a:pt x="1208637" y="2580107"/>
                  <a:pt x="1311154" y="2629877"/>
                  <a:pt x="1383741" y="2687228"/>
                </a:cubicBezTo>
                <a:cubicBezTo>
                  <a:pt x="1361137" y="2694667"/>
                  <a:pt x="1341203" y="2702128"/>
                  <a:pt x="1316188" y="2729587"/>
                </a:cubicBezTo>
                <a:cubicBezTo>
                  <a:pt x="1273584" y="2707162"/>
                  <a:pt x="1110974" y="2620000"/>
                  <a:pt x="1048443" y="2592541"/>
                </a:cubicBezTo>
                <a:cubicBezTo>
                  <a:pt x="973380" y="2515317"/>
                  <a:pt x="920748" y="2410595"/>
                  <a:pt x="923397" y="2328402"/>
                </a:cubicBezTo>
                <a:cubicBezTo>
                  <a:pt x="1191120" y="2348395"/>
                  <a:pt x="1326184" y="2535266"/>
                  <a:pt x="1521396" y="2677281"/>
                </a:cubicBezTo>
                <a:close/>
                <a:moveTo>
                  <a:pt x="903290" y="2679703"/>
                </a:moveTo>
                <a:cubicBezTo>
                  <a:pt x="913347" y="2749466"/>
                  <a:pt x="990837" y="2809228"/>
                  <a:pt x="1038387" y="2829243"/>
                </a:cubicBezTo>
                <a:cubicBezTo>
                  <a:pt x="963269" y="2814256"/>
                  <a:pt x="888266" y="2752018"/>
                  <a:pt x="868273" y="2672258"/>
                </a:cubicBezTo>
                <a:cubicBezTo>
                  <a:pt x="948305" y="2617405"/>
                  <a:pt x="1038387" y="2639776"/>
                  <a:pt x="1096009" y="2669766"/>
                </a:cubicBezTo>
                <a:cubicBezTo>
                  <a:pt x="1028505" y="2649887"/>
                  <a:pt x="968412" y="2652309"/>
                  <a:pt x="903290" y="2679703"/>
                </a:cubicBezTo>
                <a:close/>
                <a:moveTo>
                  <a:pt x="1333645" y="2816754"/>
                </a:moveTo>
                <a:lnTo>
                  <a:pt x="1341203" y="2839179"/>
                </a:lnTo>
                <a:cubicBezTo>
                  <a:pt x="1301158" y="2824215"/>
                  <a:pt x="1236156" y="2806872"/>
                  <a:pt x="1181064" y="2776920"/>
                </a:cubicBezTo>
                <a:cubicBezTo>
                  <a:pt x="1233658" y="2789409"/>
                  <a:pt x="1283641" y="2801784"/>
                  <a:pt x="1333645" y="2816754"/>
                </a:cubicBezTo>
                <a:close/>
                <a:moveTo>
                  <a:pt x="1083417" y="2637338"/>
                </a:moveTo>
                <a:cubicBezTo>
                  <a:pt x="1101092" y="2644864"/>
                  <a:pt x="1251175" y="2717098"/>
                  <a:pt x="1318620" y="2749466"/>
                </a:cubicBezTo>
                <a:cubicBezTo>
                  <a:pt x="1318620" y="2766983"/>
                  <a:pt x="1326238" y="2791885"/>
                  <a:pt x="1328714" y="2804319"/>
                </a:cubicBezTo>
                <a:cubicBezTo>
                  <a:pt x="1273644" y="2789349"/>
                  <a:pt x="1176101" y="2759463"/>
                  <a:pt x="1083417" y="2744552"/>
                </a:cubicBezTo>
                <a:cubicBezTo>
                  <a:pt x="1178648" y="2804319"/>
                  <a:pt x="1306131" y="2831654"/>
                  <a:pt x="1351319" y="2849116"/>
                </a:cubicBezTo>
                <a:cubicBezTo>
                  <a:pt x="1366170" y="2874078"/>
                  <a:pt x="1393738" y="2908878"/>
                  <a:pt x="1436260" y="2933905"/>
                </a:cubicBezTo>
                <a:cubicBezTo>
                  <a:pt x="1291042" y="2908938"/>
                  <a:pt x="1095890" y="2891540"/>
                  <a:pt x="970904" y="2831654"/>
                </a:cubicBezTo>
                <a:cubicBezTo>
                  <a:pt x="930842" y="2816754"/>
                  <a:pt x="843252" y="2747044"/>
                  <a:pt x="833293" y="2659710"/>
                </a:cubicBezTo>
                <a:cubicBezTo>
                  <a:pt x="903290" y="2607506"/>
                  <a:pt x="998401" y="2597569"/>
                  <a:pt x="1083417" y="2637338"/>
                </a:cubicBezTo>
                <a:close/>
                <a:moveTo>
                  <a:pt x="913347" y="2991250"/>
                </a:moveTo>
                <a:cubicBezTo>
                  <a:pt x="935772" y="3041015"/>
                  <a:pt x="1000953" y="3083380"/>
                  <a:pt x="1048443" y="3093376"/>
                </a:cubicBezTo>
                <a:cubicBezTo>
                  <a:pt x="978348" y="3090938"/>
                  <a:pt x="910849" y="3048579"/>
                  <a:pt x="883297" y="2988758"/>
                </a:cubicBezTo>
                <a:cubicBezTo>
                  <a:pt x="920807" y="2928991"/>
                  <a:pt x="1028450" y="2901596"/>
                  <a:pt x="1098388" y="2926460"/>
                </a:cubicBezTo>
                <a:cubicBezTo>
                  <a:pt x="1031002" y="2923908"/>
                  <a:pt x="955879" y="2933905"/>
                  <a:pt x="913347" y="2991250"/>
                </a:cubicBezTo>
                <a:close/>
                <a:moveTo>
                  <a:pt x="1321330" y="3023618"/>
                </a:moveTo>
                <a:cubicBezTo>
                  <a:pt x="1321330" y="3023618"/>
                  <a:pt x="1311274" y="3033555"/>
                  <a:pt x="1298725" y="3041015"/>
                </a:cubicBezTo>
                <a:cubicBezTo>
                  <a:pt x="1251175" y="3038583"/>
                  <a:pt x="1196094" y="3023618"/>
                  <a:pt x="1166104" y="3016092"/>
                </a:cubicBezTo>
                <a:cubicBezTo>
                  <a:pt x="1216103" y="3018590"/>
                  <a:pt x="1268616" y="3016092"/>
                  <a:pt x="1321330" y="3023618"/>
                </a:cubicBezTo>
                <a:close/>
                <a:moveTo>
                  <a:pt x="1103530" y="2904029"/>
                </a:moveTo>
                <a:cubicBezTo>
                  <a:pt x="1206139" y="2926401"/>
                  <a:pt x="1291101" y="2938927"/>
                  <a:pt x="1393738" y="2961299"/>
                </a:cubicBezTo>
                <a:cubicBezTo>
                  <a:pt x="1371253" y="2976264"/>
                  <a:pt x="1361196" y="2988698"/>
                  <a:pt x="1333683" y="3008648"/>
                </a:cubicBezTo>
                <a:cubicBezTo>
                  <a:pt x="1266238" y="3008648"/>
                  <a:pt x="1163623" y="2998635"/>
                  <a:pt x="1068398" y="3008648"/>
                </a:cubicBezTo>
                <a:cubicBezTo>
                  <a:pt x="1138488" y="3033555"/>
                  <a:pt x="1231122" y="3051012"/>
                  <a:pt x="1301217" y="3055926"/>
                </a:cubicBezTo>
                <a:cubicBezTo>
                  <a:pt x="1308836" y="3075919"/>
                  <a:pt x="1331267" y="3115748"/>
                  <a:pt x="1331267" y="3115748"/>
                </a:cubicBezTo>
                <a:cubicBezTo>
                  <a:pt x="1266238" y="3115748"/>
                  <a:pt x="1118555" y="3123246"/>
                  <a:pt x="1025914" y="3113310"/>
                </a:cubicBezTo>
                <a:cubicBezTo>
                  <a:pt x="940898" y="3105811"/>
                  <a:pt x="878421" y="3051012"/>
                  <a:pt x="848432" y="2993667"/>
                </a:cubicBezTo>
                <a:cubicBezTo>
                  <a:pt x="898322" y="2896503"/>
                  <a:pt x="1010988" y="2884036"/>
                  <a:pt x="1103530" y="2904029"/>
                </a:cubicBezTo>
                <a:close/>
                <a:moveTo>
                  <a:pt x="1188584" y="2109158"/>
                </a:moveTo>
                <a:cubicBezTo>
                  <a:pt x="1151015" y="2084257"/>
                  <a:pt x="1103530" y="2034432"/>
                  <a:pt x="1095890" y="2021943"/>
                </a:cubicBezTo>
                <a:cubicBezTo>
                  <a:pt x="1073519" y="2116684"/>
                  <a:pt x="1170975" y="2301063"/>
                  <a:pt x="1241059" y="2370821"/>
                </a:cubicBezTo>
                <a:cubicBezTo>
                  <a:pt x="1083363" y="2238743"/>
                  <a:pt x="1035851" y="2064367"/>
                  <a:pt x="1088446" y="1949741"/>
                </a:cubicBezTo>
                <a:cubicBezTo>
                  <a:pt x="1116062" y="2007032"/>
                  <a:pt x="1148544" y="2059338"/>
                  <a:pt x="1188584" y="2109158"/>
                </a:cubicBezTo>
                <a:close/>
                <a:moveTo>
                  <a:pt x="1358758" y="2363301"/>
                </a:moveTo>
                <a:lnTo>
                  <a:pt x="1358758" y="2393252"/>
                </a:lnTo>
                <a:cubicBezTo>
                  <a:pt x="1336121" y="2368274"/>
                  <a:pt x="1298665" y="2315968"/>
                  <a:pt x="1283641" y="2293537"/>
                </a:cubicBezTo>
                <a:cubicBezTo>
                  <a:pt x="1311214" y="2313497"/>
                  <a:pt x="1328714" y="2343367"/>
                  <a:pt x="1358758" y="2363301"/>
                </a:cubicBezTo>
                <a:close/>
                <a:moveTo>
                  <a:pt x="1366170" y="2246210"/>
                </a:moveTo>
                <a:cubicBezTo>
                  <a:pt x="1358758" y="2288574"/>
                  <a:pt x="1353795" y="2313497"/>
                  <a:pt x="1358758" y="2345898"/>
                </a:cubicBezTo>
                <a:cubicBezTo>
                  <a:pt x="1338711" y="2330938"/>
                  <a:pt x="1271168" y="2246210"/>
                  <a:pt x="1203609" y="2183950"/>
                </a:cubicBezTo>
                <a:cubicBezTo>
                  <a:pt x="1238627" y="2278577"/>
                  <a:pt x="1323746" y="2380758"/>
                  <a:pt x="1366170" y="2418099"/>
                </a:cubicBezTo>
                <a:cubicBezTo>
                  <a:pt x="1368755" y="2453019"/>
                  <a:pt x="1383801" y="2492886"/>
                  <a:pt x="1398820" y="2532720"/>
                </a:cubicBezTo>
                <a:cubicBezTo>
                  <a:pt x="1338765" y="2477926"/>
                  <a:pt x="1211070" y="2375735"/>
                  <a:pt x="1158481" y="2323374"/>
                </a:cubicBezTo>
                <a:cubicBezTo>
                  <a:pt x="1056023" y="2213842"/>
                  <a:pt x="1005862" y="2041892"/>
                  <a:pt x="1090981" y="1892352"/>
                </a:cubicBezTo>
                <a:cubicBezTo>
                  <a:pt x="1138488" y="2024489"/>
                  <a:pt x="1256089" y="2156496"/>
                  <a:pt x="1366170" y="2246210"/>
                </a:cubicBezTo>
                <a:close/>
                <a:moveTo>
                  <a:pt x="970904" y="3262790"/>
                </a:moveTo>
                <a:cubicBezTo>
                  <a:pt x="1000953" y="3302618"/>
                  <a:pt x="1076016" y="3320065"/>
                  <a:pt x="1125999" y="3322552"/>
                </a:cubicBezTo>
                <a:cubicBezTo>
                  <a:pt x="1045967" y="3330018"/>
                  <a:pt x="978348" y="3312555"/>
                  <a:pt x="943390" y="3265212"/>
                </a:cubicBezTo>
                <a:cubicBezTo>
                  <a:pt x="978348" y="3198000"/>
                  <a:pt x="1030943" y="3165632"/>
                  <a:pt x="1116122" y="3173077"/>
                </a:cubicBezTo>
                <a:cubicBezTo>
                  <a:pt x="1045967" y="3183035"/>
                  <a:pt x="1000953" y="3200531"/>
                  <a:pt x="970904" y="3262790"/>
                </a:cubicBezTo>
                <a:close/>
                <a:moveTo>
                  <a:pt x="1256089" y="3225454"/>
                </a:moveTo>
                <a:cubicBezTo>
                  <a:pt x="1256089" y="3225454"/>
                  <a:pt x="1393678" y="3207937"/>
                  <a:pt x="1413850" y="3200531"/>
                </a:cubicBezTo>
                <a:lnTo>
                  <a:pt x="1458859" y="3215441"/>
                </a:lnTo>
                <a:lnTo>
                  <a:pt x="1256089" y="3225454"/>
                </a:lnTo>
                <a:close/>
                <a:moveTo>
                  <a:pt x="1346177" y="3145617"/>
                </a:moveTo>
                <a:cubicBezTo>
                  <a:pt x="1361196" y="3160604"/>
                  <a:pt x="1381309" y="3180537"/>
                  <a:pt x="1393738" y="3190414"/>
                </a:cubicBezTo>
                <a:cubicBezTo>
                  <a:pt x="1338765" y="3205444"/>
                  <a:pt x="1223662" y="3220431"/>
                  <a:pt x="1151074" y="3240364"/>
                </a:cubicBezTo>
                <a:cubicBezTo>
                  <a:pt x="1226100" y="3247825"/>
                  <a:pt x="1378719" y="3232844"/>
                  <a:pt x="1443840" y="3232844"/>
                </a:cubicBezTo>
                <a:cubicBezTo>
                  <a:pt x="1421235" y="3247825"/>
                  <a:pt x="1411298" y="3270234"/>
                  <a:pt x="1403734" y="3292666"/>
                </a:cubicBezTo>
                <a:cubicBezTo>
                  <a:pt x="1343696" y="3310063"/>
                  <a:pt x="1103530" y="3347519"/>
                  <a:pt x="1103530" y="3347519"/>
                </a:cubicBezTo>
                <a:cubicBezTo>
                  <a:pt x="990837" y="3362386"/>
                  <a:pt x="948245" y="3317529"/>
                  <a:pt x="913347" y="3275225"/>
                </a:cubicBezTo>
                <a:cubicBezTo>
                  <a:pt x="938422" y="3212905"/>
                  <a:pt x="988405" y="3155636"/>
                  <a:pt x="1048405" y="3155636"/>
                </a:cubicBezTo>
                <a:cubicBezTo>
                  <a:pt x="1146111" y="3150705"/>
                  <a:pt x="1248683" y="3138233"/>
                  <a:pt x="1346177" y="3145617"/>
                </a:cubicBezTo>
                <a:close/>
                <a:moveTo>
                  <a:pt x="1959308" y="3624032"/>
                </a:moveTo>
                <a:cubicBezTo>
                  <a:pt x="1994326" y="3591605"/>
                  <a:pt x="2039340" y="3609122"/>
                  <a:pt x="2044309" y="3564265"/>
                </a:cubicBezTo>
                <a:cubicBezTo>
                  <a:pt x="2046899" y="3644025"/>
                  <a:pt x="1991834" y="3614036"/>
                  <a:pt x="1959308" y="3651486"/>
                </a:cubicBezTo>
                <a:cubicBezTo>
                  <a:pt x="1934293" y="3614036"/>
                  <a:pt x="1866674" y="3629055"/>
                  <a:pt x="1881639" y="3551738"/>
                </a:cubicBezTo>
                <a:cubicBezTo>
                  <a:pt x="1879168" y="3609122"/>
                  <a:pt x="1934293" y="3594157"/>
                  <a:pt x="1959308" y="3624032"/>
                </a:cubicBezTo>
                <a:close/>
                <a:moveTo>
                  <a:pt x="1984275" y="3439654"/>
                </a:moveTo>
                <a:lnTo>
                  <a:pt x="1969245" y="3439654"/>
                </a:lnTo>
                <a:lnTo>
                  <a:pt x="1969245" y="3484450"/>
                </a:lnTo>
                <a:cubicBezTo>
                  <a:pt x="1976809" y="3472076"/>
                  <a:pt x="1979301" y="3454581"/>
                  <a:pt x="1984275" y="3439654"/>
                </a:cubicBezTo>
                <a:close/>
                <a:moveTo>
                  <a:pt x="1959308" y="3434680"/>
                </a:moveTo>
                <a:lnTo>
                  <a:pt x="1981739" y="3424803"/>
                </a:lnTo>
                <a:lnTo>
                  <a:pt x="1996764" y="3439713"/>
                </a:lnTo>
                <a:cubicBezTo>
                  <a:pt x="1996764" y="3439713"/>
                  <a:pt x="1986805" y="3501967"/>
                  <a:pt x="1964282" y="3551798"/>
                </a:cubicBezTo>
                <a:lnTo>
                  <a:pt x="1959308" y="3434680"/>
                </a:lnTo>
                <a:close/>
                <a:moveTo>
                  <a:pt x="1701566" y="3551738"/>
                </a:moveTo>
                <a:cubicBezTo>
                  <a:pt x="1754160" y="3541834"/>
                  <a:pt x="1794087" y="3584160"/>
                  <a:pt x="1824255" y="3544272"/>
                </a:cubicBezTo>
                <a:cubicBezTo>
                  <a:pt x="1781652" y="3611560"/>
                  <a:pt x="1744104" y="3554269"/>
                  <a:pt x="1686536" y="3574164"/>
                </a:cubicBezTo>
                <a:cubicBezTo>
                  <a:pt x="1679135" y="3521841"/>
                  <a:pt x="1611478" y="3506941"/>
                  <a:pt x="1664072" y="3442140"/>
                </a:cubicBezTo>
                <a:cubicBezTo>
                  <a:pt x="1631411" y="3492031"/>
                  <a:pt x="1688974" y="3511964"/>
                  <a:pt x="1701566" y="3551738"/>
                </a:cubicBezTo>
                <a:close/>
                <a:moveTo>
                  <a:pt x="1809051" y="3377410"/>
                </a:moveTo>
                <a:lnTo>
                  <a:pt x="1799109" y="3374913"/>
                </a:lnTo>
                <a:cubicBezTo>
                  <a:pt x="1799109" y="3374913"/>
                  <a:pt x="1784090" y="3404810"/>
                  <a:pt x="1781614" y="3417223"/>
                </a:cubicBezTo>
                <a:cubicBezTo>
                  <a:pt x="1789058" y="3402312"/>
                  <a:pt x="1799169" y="3389823"/>
                  <a:pt x="1809051" y="3377410"/>
                </a:cubicBezTo>
                <a:close/>
                <a:moveTo>
                  <a:pt x="1791551" y="3364916"/>
                </a:moveTo>
                <a:lnTo>
                  <a:pt x="1814199" y="3362429"/>
                </a:lnTo>
                <a:lnTo>
                  <a:pt x="1821660" y="3379887"/>
                </a:lnTo>
                <a:cubicBezTo>
                  <a:pt x="1821660" y="3379887"/>
                  <a:pt x="1799169" y="3429657"/>
                  <a:pt x="1741612" y="3484510"/>
                </a:cubicBezTo>
                <a:lnTo>
                  <a:pt x="1791551" y="3364916"/>
                </a:lnTo>
                <a:close/>
                <a:moveTo>
                  <a:pt x="1456426" y="3377410"/>
                </a:moveTo>
                <a:cubicBezTo>
                  <a:pt x="1506371" y="3399776"/>
                  <a:pt x="1551385" y="3437177"/>
                  <a:pt x="1601422" y="3409773"/>
                </a:cubicBezTo>
                <a:cubicBezTo>
                  <a:pt x="1544038" y="3462133"/>
                  <a:pt x="1488908" y="3402312"/>
                  <a:pt x="1431291" y="3387353"/>
                </a:cubicBezTo>
                <a:cubicBezTo>
                  <a:pt x="1453777" y="3300186"/>
                  <a:pt x="1421295" y="3277755"/>
                  <a:pt x="1516465" y="3247863"/>
                </a:cubicBezTo>
                <a:cubicBezTo>
                  <a:pt x="1456426" y="3272732"/>
                  <a:pt x="1468747" y="3322611"/>
                  <a:pt x="1456426" y="3377410"/>
                </a:cubicBezTo>
                <a:close/>
                <a:moveTo>
                  <a:pt x="1669041" y="3275165"/>
                </a:moveTo>
                <a:lnTo>
                  <a:pt x="1661460" y="3265212"/>
                </a:lnTo>
                <a:cubicBezTo>
                  <a:pt x="1661460" y="3265212"/>
                  <a:pt x="1619042" y="3295098"/>
                  <a:pt x="1608948" y="3300066"/>
                </a:cubicBezTo>
                <a:cubicBezTo>
                  <a:pt x="1631411" y="3300126"/>
                  <a:pt x="1654016" y="3282669"/>
                  <a:pt x="1669041" y="3275165"/>
                </a:cubicBezTo>
                <a:close/>
                <a:moveTo>
                  <a:pt x="1661460" y="3250301"/>
                </a:moveTo>
                <a:lnTo>
                  <a:pt x="1679135" y="3257762"/>
                </a:lnTo>
                <a:lnTo>
                  <a:pt x="1679135" y="3277695"/>
                </a:lnTo>
                <a:cubicBezTo>
                  <a:pt x="1679135" y="3277695"/>
                  <a:pt x="1601482" y="3332548"/>
                  <a:pt x="1523872" y="3352492"/>
                </a:cubicBezTo>
                <a:cubicBezTo>
                  <a:pt x="1568880" y="3315091"/>
                  <a:pt x="1613916" y="3280133"/>
                  <a:pt x="1661460" y="3250301"/>
                </a:cubicBezTo>
                <a:close/>
                <a:moveTo>
                  <a:pt x="1391245" y="3055926"/>
                </a:moveTo>
                <a:cubicBezTo>
                  <a:pt x="1406270" y="3093317"/>
                  <a:pt x="1426323" y="3143207"/>
                  <a:pt x="1471391" y="3170541"/>
                </a:cubicBezTo>
                <a:cubicBezTo>
                  <a:pt x="1411298" y="3158112"/>
                  <a:pt x="1378719" y="3108287"/>
                  <a:pt x="1361196" y="3055926"/>
                </a:cubicBezTo>
                <a:cubicBezTo>
                  <a:pt x="1391245" y="3021066"/>
                  <a:pt x="1441402" y="2971295"/>
                  <a:pt x="1521396" y="2991190"/>
                </a:cubicBezTo>
                <a:cubicBezTo>
                  <a:pt x="1468747" y="2996099"/>
                  <a:pt x="1426323" y="3018530"/>
                  <a:pt x="1391245" y="3055926"/>
                </a:cubicBezTo>
                <a:close/>
                <a:moveTo>
                  <a:pt x="1636553" y="3108227"/>
                </a:moveTo>
                <a:lnTo>
                  <a:pt x="1636553" y="3098290"/>
                </a:lnTo>
                <a:cubicBezTo>
                  <a:pt x="1636553" y="3098290"/>
                  <a:pt x="1576466" y="3090824"/>
                  <a:pt x="1566469" y="3090824"/>
                </a:cubicBezTo>
                <a:cubicBezTo>
                  <a:pt x="1591545" y="3098350"/>
                  <a:pt x="1613916" y="3103253"/>
                  <a:pt x="1636553" y="3108227"/>
                </a:cubicBezTo>
                <a:close/>
                <a:moveTo>
                  <a:pt x="1643965" y="3088354"/>
                </a:moveTo>
                <a:lnTo>
                  <a:pt x="1653962" y="3105751"/>
                </a:lnTo>
                <a:lnTo>
                  <a:pt x="1638937" y="3120776"/>
                </a:lnTo>
                <a:cubicBezTo>
                  <a:pt x="1596399" y="3120776"/>
                  <a:pt x="1551385" y="3098350"/>
                  <a:pt x="1468687" y="3080828"/>
                </a:cubicBezTo>
                <a:lnTo>
                  <a:pt x="1643965" y="3088354"/>
                </a:lnTo>
                <a:close/>
                <a:moveTo>
                  <a:pt x="1666494" y="2904029"/>
                </a:moveTo>
                <a:lnTo>
                  <a:pt x="1664072" y="2913966"/>
                </a:lnTo>
                <a:cubicBezTo>
                  <a:pt x="1664072" y="2913966"/>
                  <a:pt x="1611478" y="2876510"/>
                  <a:pt x="1604017" y="2866693"/>
                </a:cubicBezTo>
                <a:lnTo>
                  <a:pt x="1666494" y="2904029"/>
                </a:lnTo>
                <a:close/>
                <a:moveTo>
                  <a:pt x="1676431" y="2896503"/>
                </a:moveTo>
                <a:lnTo>
                  <a:pt x="1676431" y="2918934"/>
                </a:lnTo>
                <a:lnTo>
                  <a:pt x="1658984" y="2926401"/>
                </a:lnTo>
                <a:cubicBezTo>
                  <a:pt x="1629000" y="2911436"/>
                  <a:pt x="1581429" y="2866633"/>
                  <a:pt x="1521396" y="2824155"/>
                </a:cubicBezTo>
                <a:cubicBezTo>
                  <a:pt x="1576466" y="2839179"/>
                  <a:pt x="1631411" y="2864081"/>
                  <a:pt x="1676431" y="2896503"/>
                </a:cubicBezTo>
                <a:close/>
                <a:moveTo>
                  <a:pt x="1411298" y="2761955"/>
                </a:moveTo>
                <a:cubicBezTo>
                  <a:pt x="1408708" y="2809228"/>
                  <a:pt x="1441342" y="2866633"/>
                  <a:pt x="1478792" y="2906445"/>
                </a:cubicBezTo>
                <a:cubicBezTo>
                  <a:pt x="1423787" y="2876570"/>
                  <a:pt x="1376167" y="2794263"/>
                  <a:pt x="1383801" y="2749466"/>
                </a:cubicBezTo>
                <a:cubicBezTo>
                  <a:pt x="1423787" y="2724559"/>
                  <a:pt x="1496315" y="2714622"/>
                  <a:pt x="1571378" y="2749466"/>
                </a:cubicBezTo>
                <a:cubicBezTo>
                  <a:pt x="1521396" y="2734496"/>
                  <a:pt x="1456426" y="2732025"/>
                  <a:pt x="1411298" y="2761955"/>
                </a:cubicBezTo>
                <a:close/>
                <a:moveTo>
                  <a:pt x="1761561" y="2692132"/>
                </a:moveTo>
                <a:lnTo>
                  <a:pt x="1754160" y="2704664"/>
                </a:lnTo>
                <a:cubicBezTo>
                  <a:pt x="1754160" y="2704664"/>
                  <a:pt x="1654016" y="2602478"/>
                  <a:pt x="1654016" y="2592482"/>
                </a:cubicBezTo>
                <a:lnTo>
                  <a:pt x="1761561" y="2692132"/>
                </a:lnTo>
                <a:close/>
                <a:moveTo>
                  <a:pt x="1563917" y="2497816"/>
                </a:moveTo>
                <a:cubicBezTo>
                  <a:pt x="1563917" y="2497816"/>
                  <a:pt x="1776532" y="2687169"/>
                  <a:pt x="1774034" y="2682195"/>
                </a:cubicBezTo>
                <a:lnTo>
                  <a:pt x="1771618" y="2712070"/>
                </a:lnTo>
                <a:lnTo>
                  <a:pt x="1749013" y="2719591"/>
                </a:lnTo>
                <a:cubicBezTo>
                  <a:pt x="1751662" y="2717098"/>
                  <a:pt x="1604017" y="2567580"/>
                  <a:pt x="1563917" y="2497816"/>
                </a:cubicBezTo>
                <a:close/>
                <a:moveTo>
                  <a:pt x="1573968" y="2420592"/>
                </a:moveTo>
                <a:cubicBezTo>
                  <a:pt x="1526304" y="2390705"/>
                  <a:pt x="1481290" y="2363263"/>
                  <a:pt x="1448754" y="2325905"/>
                </a:cubicBezTo>
                <a:cubicBezTo>
                  <a:pt x="1428870" y="2430588"/>
                  <a:pt x="1508842" y="2585037"/>
                  <a:pt x="1536360" y="2607468"/>
                </a:cubicBezTo>
                <a:cubicBezTo>
                  <a:pt x="1443840" y="2527686"/>
                  <a:pt x="1398771" y="2395630"/>
                  <a:pt x="1426323" y="2268581"/>
                </a:cubicBezTo>
                <a:cubicBezTo>
                  <a:pt x="1473829" y="2320942"/>
                  <a:pt x="1526304" y="2368274"/>
                  <a:pt x="1573968" y="2420592"/>
                </a:cubicBezTo>
                <a:close/>
                <a:moveTo>
                  <a:pt x="1331207" y="3053488"/>
                </a:moveTo>
                <a:cubicBezTo>
                  <a:pt x="1353736" y="3031122"/>
                  <a:pt x="1408708" y="2953795"/>
                  <a:pt x="1488848" y="2973674"/>
                </a:cubicBezTo>
                <a:cubicBezTo>
                  <a:pt x="1541329" y="2981194"/>
                  <a:pt x="1591545" y="2993628"/>
                  <a:pt x="1638997" y="3011069"/>
                </a:cubicBezTo>
                <a:cubicBezTo>
                  <a:pt x="1646555" y="3003625"/>
                  <a:pt x="1646555" y="3001187"/>
                  <a:pt x="1646555" y="2993667"/>
                </a:cubicBezTo>
                <a:cubicBezTo>
                  <a:pt x="1468747" y="2956271"/>
                  <a:pt x="1346177" y="2881604"/>
                  <a:pt x="1346177" y="2737048"/>
                </a:cubicBezTo>
                <a:cubicBezTo>
                  <a:pt x="1478852" y="2642366"/>
                  <a:pt x="1619042" y="2734556"/>
                  <a:pt x="1703999" y="2839239"/>
                </a:cubicBezTo>
                <a:lnTo>
                  <a:pt x="1714055" y="2829243"/>
                </a:lnTo>
                <a:cubicBezTo>
                  <a:pt x="1646610" y="2719591"/>
                  <a:pt x="1546476" y="2672258"/>
                  <a:pt x="1466309" y="2582545"/>
                </a:cubicBezTo>
                <a:cubicBezTo>
                  <a:pt x="1391245" y="2502790"/>
                  <a:pt x="1366170" y="2338345"/>
                  <a:pt x="1411353" y="2206316"/>
                </a:cubicBezTo>
                <a:cubicBezTo>
                  <a:pt x="1566469" y="2403134"/>
                  <a:pt x="1831656" y="2587573"/>
                  <a:pt x="1899313" y="2752018"/>
                </a:cubicBezTo>
                <a:cubicBezTo>
                  <a:pt x="1966758" y="2916464"/>
                  <a:pt x="1794087" y="2948864"/>
                  <a:pt x="1764037" y="3065922"/>
                </a:cubicBezTo>
                <a:cubicBezTo>
                  <a:pt x="1729079" y="3198000"/>
                  <a:pt x="1811723" y="3292666"/>
                  <a:pt x="1969245" y="3347519"/>
                </a:cubicBezTo>
                <a:cubicBezTo>
                  <a:pt x="2030728" y="3366578"/>
                  <a:pt x="2099379" y="3364140"/>
                  <a:pt x="2158869" y="3341497"/>
                </a:cubicBezTo>
                <a:lnTo>
                  <a:pt x="2158869" y="3405299"/>
                </a:lnTo>
                <a:lnTo>
                  <a:pt x="2144453" y="3419720"/>
                </a:lnTo>
                <a:lnTo>
                  <a:pt x="2158869" y="3463735"/>
                </a:lnTo>
                <a:lnTo>
                  <a:pt x="2158869" y="3610832"/>
                </a:lnTo>
                <a:cubicBezTo>
                  <a:pt x="2133403" y="3608008"/>
                  <a:pt x="2109375" y="3602166"/>
                  <a:pt x="2094410" y="3569293"/>
                </a:cubicBezTo>
                <a:cubicBezTo>
                  <a:pt x="2105460" y="3619563"/>
                  <a:pt x="2129428" y="3625194"/>
                  <a:pt x="2158869" y="3630049"/>
                </a:cubicBezTo>
                <a:lnTo>
                  <a:pt x="2158869" y="3651274"/>
                </a:lnTo>
                <a:cubicBezTo>
                  <a:pt x="2123971" y="3643748"/>
                  <a:pt x="2094134" y="3633752"/>
                  <a:pt x="2084354" y="3586691"/>
                </a:cubicBezTo>
                <a:cubicBezTo>
                  <a:pt x="2074260" y="3539363"/>
                  <a:pt x="2074260" y="3494507"/>
                  <a:pt x="2066859" y="3449710"/>
                </a:cubicBezTo>
                <a:cubicBezTo>
                  <a:pt x="2064361" y="3437275"/>
                  <a:pt x="2044254" y="3437275"/>
                  <a:pt x="2049396" y="3449710"/>
                </a:cubicBezTo>
                <a:cubicBezTo>
                  <a:pt x="2051829" y="3492031"/>
                  <a:pt x="2056803" y="3566757"/>
                  <a:pt x="2056803" y="3584258"/>
                </a:cubicBezTo>
                <a:cubicBezTo>
                  <a:pt x="2059273" y="3639052"/>
                  <a:pt x="1994326" y="3639052"/>
                  <a:pt x="1956816" y="3676410"/>
                </a:cubicBezTo>
                <a:cubicBezTo>
                  <a:pt x="1916716" y="3641490"/>
                  <a:pt x="1851589" y="3636521"/>
                  <a:pt x="1856677" y="3574202"/>
                </a:cubicBezTo>
                <a:cubicBezTo>
                  <a:pt x="1859208" y="3544332"/>
                  <a:pt x="1886726" y="3464631"/>
                  <a:pt x="1896603" y="3437275"/>
                </a:cubicBezTo>
                <a:cubicBezTo>
                  <a:pt x="1896603" y="3429717"/>
                  <a:pt x="1881579" y="3419769"/>
                  <a:pt x="1881579" y="3427219"/>
                </a:cubicBezTo>
                <a:cubicBezTo>
                  <a:pt x="1864078" y="3472076"/>
                  <a:pt x="1841653" y="3541834"/>
                  <a:pt x="1824136" y="3574202"/>
                </a:cubicBezTo>
                <a:cubicBezTo>
                  <a:pt x="1788999" y="3636461"/>
                  <a:pt x="1736578" y="3589188"/>
                  <a:pt x="1673895" y="3591664"/>
                </a:cubicBezTo>
                <a:cubicBezTo>
                  <a:pt x="1656438" y="3549300"/>
                  <a:pt x="1593863" y="3506941"/>
                  <a:pt x="1628827" y="3454613"/>
                </a:cubicBezTo>
                <a:cubicBezTo>
                  <a:pt x="1641353" y="3434680"/>
                  <a:pt x="1713941" y="3359953"/>
                  <a:pt x="1716433" y="3349897"/>
                </a:cubicBezTo>
                <a:cubicBezTo>
                  <a:pt x="1718849" y="3340014"/>
                  <a:pt x="1708972" y="3327526"/>
                  <a:pt x="1698916" y="3340014"/>
                </a:cubicBezTo>
                <a:cubicBezTo>
                  <a:pt x="1676328" y="3359953"/>
                  <a:pt x="1648993" y="3399776"/>
                  <a:pt x="1588895" y="3442140"/>
                </a:cubicBezTo>
                <a:cubicBezTo>
                  <a:pt x="1541209" y="3484510"/>
                  <a:pt x="1433724" y="3407286"/>
                  <a:pt x="1408648" y="3402312"/>
                </a:cubicBezTo>
                <a:cubicBezTo>
                  <a:pt x="1416207" y="3349897"/>
                  <a:pt x="1406172" y="3275225"/>
                  <a:pt x="1471294" y="3240364"/>
                </a:cubicBezTo>
                <a:cubicBezTo>
                  <a:pt x="1518838" y="3217934"/>
                  <a:pt x="1588895" y="3215398"/>
                  <a:pt x="1608948" y="3207937"/>
                </a:cubicBezTo>
                <a:cubicBezTo>
                  <a:pt x="1611304" y="3198000"/>
                  <a:pt x="1601308" y="3185511"/>
                  <a:pt x="1601308" y="3185511"/>
                </a:cubicBezTo>
                <a:cubicBezTo>
                  <a:pt x="1553818" y="3193032"/>
                  <a:pt x="1498693" y="3195508"/>
                  <a:pt x="1451186" y="3193032"/>
                </a:cubicBezTo>
                <a:cubicBezTo>
                  <a:pt x="1381309" y="3183035"/>
                  <a:pt x="1358758" y="3110779"/>
                  <a:pt x="1331207" y="3053488"/>
                </a:cubicBezTo>
                <a:close/>
                <a:moveTo>
                  <a:pt x="1086073" y="3496994"/>
                </a:moveTo>
                <a:cubicBezTo>
                  <a:pt x="1125939" y="3526875"/>
                  <a:pt x="1181064" y="3544332"/>
                  <a:pt x="1218634" y="3531897"/>
                </a:cubicBezTo>
                <a:cubicBezTo>
                  <a:pt x="1151074" y="3566757"/>
                  <a:pt x="1101032" y="3529427"/>
                  <a:pt x="1056023" y="3506990"/>
                </a:cubicBezTo>
                <a:cubicBezTo>
                  <a:pt x="1075957" y="3432247"/>
                  <a:pt x="1093517" y="3389883"/>
                  <a:pt x="1176041" y="3382438"/>
                </a:cubicBezTo>
                <a:cubicBezTo>
                  <a:pt x="1108498" y="3402372"/>
                  <a:pt x="1103530" y="3439713"/>
                  <a:pt x="1086073" y="3496994"/>
                </a:cubicBezTo>
                <a:close/>
                <a:moveTo>
                  <a:pt x="1298665" y="3419769"/>
                </a:moveTo>
                <a:lnTo>
                  <a:pt x="1393738" y="3379946"/>
                </a:lnTo>
                <a:lnTo>
                  <a:pt x="1391245" y="3394813"/>
                </a:lnTo>
                <a:lnTo>
                  <a:pt x="1298665" y="3419769"/>
                </a:lnTo>
                <a:close/>
                <a:moveTo>
                  <a:pt x="1401302" y="3317648"/>
                </a:moveTo>
                <a:cubicBezTo>
                  <a:pt x="1401302" y="3335030"/>
                  <a:pt x="1401302" y="3347519"/>
                  <a:pt x="1393678" y="3364916"/>
                </a:cubicBezTo>
                <a:cubicBezTo>
                  <a:pt x="1323746" y="3389883"/>
                  <a:pt x="1243595" y="3432247"/>
                  <a:pt x="1183502" y="3459647"/>
                </a:cubicBezTo>
                <a:cubicBezTo>
                  <a:pt x="1263648" y="3452197"/>
                  <a:pt x="1378719" y="3414806"/>
                  <a:pt x="1393678" y="3407286"/>
                </a:cubicBezTo>
                <a:cubicBezTo>
                  <a:pt x="1411298" y="3414806"/>
                  <a:pt x="1441342" y="3437275"/>
                  <a:pt x="1441342" y="3437275"/>
                </a:cubicBezTo>
                <a:cubicBezTo>
                  <a:pt x="1393678" y="3459647"/>
                  <a:pt x="1313652" y="3516938"/>
                  <a:pt x="1231063" y="3556821"/>
                </a:cubicBezTo>
                <a:cubicBezTo>
                  <a:pt x="1151015" y="3589188"/>
                  <a:pt x="1060932" y="3546808"/>
                  <a:pt x="1028450" y="3526875"/>
                </a:cubicBezTo>
                <a:cubicBezTo>
                  <a:pt x="1035851" y="3469600"/>
                  <a:pt x="1053428" y="3392375"/>
                  <a:pt x="1120971" y="3377448"/>
                </a:cubicBezTo>
                <a:cubicBezTo>
                  <a:pt x="1216103" y="3354979"/>
                  <a:pt x="1308722" y="3337582"/>
                  <a:pt x="1401302" y="3317648"/>
                </a:cubicBezTo>
                <a:close/>
                <a:moveTo>
                  <a:pt x="1611478" y="828444"/>
                </a:moveTo>
                <a:cubicBezTo>
                  <a:pt x="1626508" y="863364"/>
                  <a:pt x="1629000" y="905669"/>
                  <a:pt x="1626508" y="948093"/>
                </a:cubicBezTo>
                <a:cubicBezTo>
                  <a:pt x="1641527" y="905669"/>
                  <a:pt x="1646669" y="870809"/>
                  <a:pt x="1634067" y="833413"/>
                </a:cubicBezTo>
                <a:cubicBezTo>
                  <a:pt x="1721673" y="843344"/>
                  <a:pt x="1624010" y="1027728"/>
                  <a:pt x="1586462" y="1114944"/>
                </a:cubicBezTo>
                <a:cubicBezTo>
                  <a:pt x="1568880" y="1159806"/>
                  <a:pt x="1531446" y="1264484"/>
                  <a:pt x="1604077" y="1356679"/>
                </a:cubicBezTo>
                <a:cubicBezTo>
                  <a:pt x="1571432" y="1341708"/>
                  <a:pt x="1501440" y="1271988"/>
                  <a:pt x="1501440" y="1222071"/>
                </a:cubicBezTo>
                <a:cubicBezTo>
                  <a:pt x="1503879" y="1134964"/>
                  <a:pt x="1526364" y="1090102"/>
                  <a:pt x="1536420" y="1057680"/>
                </a:cubicBezTo>
                <a:cubicBezTo>
                  <a:pt x="1563917" y="987862"/>
                  <a:pt x="1581374" y="910697"/>
                  <a:pt x="1546417" y="848339"/>
                </a:cubicBezTo>
                <a:cubicBezTo>
                  <a:pt x="1553861" y="848339"/>
                  <a:pt x="1561495" y="845842"/>
                  <a:pt x="1571378" y="840873"/>
                </a:cubicBezTo>
                <a:cubicBezTo>
                  <a:pt x="1581374" y="858331"/>
                  <a:pt x="1601422" y="900635"/>
                  <a:pt x="1593961" y="957964"/>
                </a:cubicBezTo>
                <a:cubicBezTo>
                  <a:pt x="1619042" y="905609"/>
                  <a:pt x="1603958" y="853313"/>
                  <a:pt x="1591485" y="833413"/>
                </a:cubicBezTo>
                <a:cubicBezTo>
                  <a:pt x="1596459" y="833472"/>
                  <a:pt x="1604077" y="828444"/>
                  <a:pt x="1611478" y="828444"/>
                </a:cubicBezTo>
                <a:close/>
                <a:moveTo>
                  <a:pt x="1213551" y="957964"/>
                </a:moveTo>
                <a:cubicBezTo>
                  <a:pt x="1196051" y="997853"/>
                  <a:pt x="1191060" y="1037687"/>
                  <a:pt x="1206139" y="1090102"/>
                </a:cubicBezTo>
                <a:cubicBezTo>
                  <a:pt x="1203609" y="1032713"/>
                  <a:pt x="1223662" y="977919"/>
                  <a:pt x="1236156" y="957964"/>
                </a:cubicBezTo>
                <a:cubicBezTo>
                  <a:pt x="1238627" y="957964"/>
                  <a:pt x="1263707" y="955488"/>
                  <a:pt x="1263707" y="955488"/>
                </a:cubicBezTo>
                <a:cubicBezTo>
                  <a:pt x="1216103" y="1067622"/>
                  <a:pt x="1236156" y="1157335"/>
                  <a:pt x="1278732" y="1202170"/>
                </a:cubicBezTo>
                <a:cubicBezTo>
                  <a:pt x="1351319" y="1289326"/>
                  <a:pt x="1346177" y="1366610"/>
                  <a:pt x="1301158" y="1458750"/>
                </a:cubicBezTo>
                <a:cubicBezTo>
                  <a:pt x="1278732" y="1501164"/>
                  <a:pt x="1191180" y="1605853"/>
                  <a:pt x="1253651" y="1673075"/>
                </a:cubicBezTo>
                <a:cubicBezTo>
                  <a:pt x="1118555" y="1608231"/>
                  <a:pt x="1181064" y="1483668"/>
                  <a:pt x="1218693" y="1436319"/>
                </a:cubicBezTo>
                <a:cubicBezTo>
                  <a:pt x="1248743" y="1393955"/>
                  <a:pt x="1251175" y="1331717"/>
                  <a:pt x="1216136" y="1299295"/>
                </a:cubicBezTo>
                <a:cubicBezTo>
                  <a:pt x="1213605" y="1366610"/>
                  <a:pt x="1156108" y="1418922"/>
                  <a:pt x="1103568" y="1418922"/>
                </a:cubicBezTo>
                <a:cubicBezTo>
                  <a:pt x="1050995" y="1418922"/>
                  <a:pt x="955923" y="1349093"/>
                  <a:pt x="933340" y="1433849"/>
                </a:cubicBezTo>
                <a:cubicBezTo>
                  <a:pt x="933340" y="1349153"/>
                  <a:pt x="988464" y="1366610"/>
                  <a:pt x="1043529" y="1381586"/>
                </a:cubicBezTo>
                <a:cubicBezTo>
                  <a:pt x="1201117" y="1416446"/>
                  <a:pt x="1193672" y="1222071"/>
                  <a:pt x="1131081" y="1169753"/>
                </a:cubicBezTo>
                <a:cubicBezTo>
                  <a:pt x="1071102" y="1122415"/>
                  <a:pt x="988464" y="1045250"/>
                  <a:pt x="1088543" y="990397"/>
                </a:cubicBezTo>
                <a:cubicBezTo>
                  <a:pt x="1076016" y="1022819"/>
                  <a:pt x="1080985" y="1065146"/>
                  <a:pt x="1096009" y="1092540"/>
                </a:cubicBezTo>
                <a:cubicBezTo>
                  <a:pt x="1093517" y="1072639"/>
                  <a:pt x="1091036" y="997853"/>
                  <a:pt x="1113526" y="982953"/>
                </a:cubicBezTo>
                <a:lnTo>
                  <a:pt x="1131081" y="975422"/>
                </a:lnTo>
                <a:cubicBezTo>
                  <a:pt x="1121085" y="1007795"/>
                  <a:pt x="1113526" y="1052646"/>
                  <a:pt x="1131081" y="1092540"/>
                </a:cubicBezTo>
                <a:cubicBezTo>
                  <a:pt x="1128491" y="1055122"/>
                  <a:pt x="1131081" y="1005357"/>
                  <a:pt x="1148642" y="972951"/>
                </a:cubicBezTo>
                <a:lnTo>
                  <a:pt x="1171008" y="970464"/>
                </a:lnTo>
                <a:cubicBezTo>
                  <a:pt x="1156048" y="1002826"/>
                  <a:pt x="1156048" y="1040217"/>
                  <a:pt x="1176150" y="1095010"/>
                </a:cubicBezTo>
                <a:cubicBezTo>
                  <a:pt x="1171008" y="1035249"/>
                  <a:pt x="1183616" y="990338"/>
                  <a:pt x="1198527" y="962992"/>
                </a:cubicBezTo>
                <a:lnTo>
                  <a:pt x="1213551" y="957964"/>
                </a:lnTo>
                <a:close/>
                <a:moveTo>
                  <a:pt x="1511339" y="686424"/>
                </a:moveTo>
                <a:cubicBezTo>
                  <a:pt x="1468747" y="686424"/>
                  <a:pt x="1436319" y="716322"/>
                  <a:pt x="1408768" y="741229"/>
                </a:cubicBezTo>
                <a:cubicBezTo>
                  <a:pt x="1433843" y="726253"/>
                  <a:pt x="1496315" y="698924"/>
                  <a:pt x="1533928" y="706379"/>
                </a:cubicBezTo>
                <a:cubicBezTo>
                  <a:pt x="1546417" y="708796"/>
                  <a:pt x="1553861" y="716322"/>
                  <a:pt x="1553861" y="716322"/>
                </a:cubicBezTo>
                <a:cubicBezTo>
                  <a:pt x="1543924" y="716322"/>
                  <a:pt x="1486416" y="716322"/>
                  <a:pt x="1446316" y="761222"/>
                </a:cubicBezTo>
                <a:cubicBezTo>
                  <a:pt x="1501381" y="731227"/>
                  <a:pt x="1559003" y="731227"/>
                  <a:pt x="1586403" y="733757"/>
                </a:cubicBezTo>
                <a:cubicBezTo>
                  <a:pt x="1601422" y="741278"/>
                  <a:pt x="1604017" y="743716"/>
                  <a:pt x="1628941" y="753718"/>
                </a:cubicBezTo>
                <a:cubicBezTo>
                  <a:pt x="1561495" y="753718"/>
                  <a:pt x="1523872" y="768677"/>
                  <a:pt x="1426383" y="818502"/>
                </a:cubicBezTo>
                <a:cubicBezTo>
                  <a:pt x="1366224" y="853362"/>
                  <a:pt x="1248743" y="865894"/>
                  <a:pt x="1248743" y="865894"/>
                </a:cubicBezTo>
                <a:cubicBezTo>
                  <a:pt x="1283700" y="840993"/>
                  <a:pt x="1311274" y="796082"/>
                  <a:pt x="1326238" y="778619"/>
                </a:cubicBezTo>
                <a:cubicBezTo>
                  <a:pt x="1361196" y="733757"/>
                  <a:pt x="1413850" y="661577"/>
                  <a:pt x="1471391" y="669022"/>
                </a:cubicBezTo>
                <a:cubicBezTo>
                  <a:pt x="1483945" y="668962"/>
                  <a:pt x="1503879" y="678931"/>
                  <a:pt x="1511339" y="686424"/>
                </a:cubicBezTo>
                <a:close/>
                <a:moveTo>
                  <a:pt x="1681573" y="786080"/>
                </a:moveTo>
                <a:cubicBezTo>
                  <a:pt x="1836684" y="870809"/>
                  <a:pt x="1601422" y="1097546"/>
                  <a:pt x="1619096" y="1269512"/>
                </a:cubicBezTo>
                <a:cubicBezTo>
                  <a:pt x="1629000" y="1371644"/>
                  <a:pt x="1759123" y="1408980"/>
                  <a:pt x="1826785" y="1438926"/>
                </a:cubicBezTo>
                <a:cubicBezTo>
                  <a:pt x="1669041" y="1423939"/>
                  <a:pt x="1566469" y="1339221"/>
                  <a:pt x="1591545" y="1192228"/>
                </a:cubicBezTo>
                <a:cubicBezTo>
                  <a:pt x="1613954" y="1082641"/>
                  <a:pt x="1781712" y="853362"/>
                  <a:pt x="1651524" y="811041"/>
                </a:cubicBezTo>
                <a:cubicBezTo>
                  <a:pt x="1559003" y="781166"/>
                  <a:pt x="1448863" y="890802"/>
                  <a:pt x="1323746" y="913173"/>
                </a:cubicBezTo>
                <a:cubicBezTo>
                  <a:pt x="1203728" y="933117"/>
                  <a:pt x="985967" y="935653"/>
                  <a:pt x="1018454" y="1090161"/>
                </a:cubicBezTo>
                <a:cubicBezTo>
                  <a:pt x="1028505" y="1134964"/>
                  <a:pt x="1096009" y="1167370"/>
                  <a:pt x="1121085" y="1199759"/>
                </a:cubicBezTo>
                <a:cubicBezTo>
                  <a:pt x="1168597" y="1274546"/>
                  <a:pt x="1136115" y="1379115"/>
                  <a:pt x="1050995" y="1356738"/>
                </a:cubicBezTo>
                <a:cubicBezTo>
                  <a:pt x="950895" y="1326841"/>
                  <a:pt x="925933" y="1334307"/>
                  <a:pt x="908471" y="1391577"/>
                </a:cubicBezTo>
                <a:cubicBezTo>
                  <a:pt x="918369" y="1224661"/>
                  <a:pt x="1073519" y="1394134"/>
                  <a:pt x="1106066" y="1309379"/>
                </a:cubicBezTo>
                <a:cubicBezTo>
                  <a:pt x="1136115" y="1234652"/>
                  <a:pt x="1083477" y="1197321"/>
                  <a:pt x="1043589" y="1162401"/>
                </a:cubicBezTo>
                <a:cubicBezTo>
                  <a:pt x="1013540" y="1139970"/>
                  <a:pt x="986026" y="1100104"/>
                  <a:pt x="988464" y="1052766"/>
                </a:cubicBezTo>
                <a:cubicBezTo>
                  <a:pt x="1005981" y="890861"/>
                  <a:pt x="1211173" y="908259"/>
                  <a:pt x="1338825" y="880859"/>
                </a:cubicBezTo>
                <a:cubicBezTo>
                  <a:pt x="1413888" y="863397"/>
                  <a:pt x="1511399" y="793644"/>
                  <a:pt x="1586522" y="778679"/>
                </a:cubicBezTo>
                <a:cubicBezTo>
                  <a:pt x="1616566" y="773591"/>
                  <a:pt x="1651524" y="776089"/>
                  <a:pt x="1681573" y="786080"/>
                </a:cubicBezTo>
                <a:close/>
                <a:moveTo>
                  <a:pt x="568492" y="3761078"/>
                </a:moveTo>
                <a:cubicBezTo>
                  <a:pt x="470944" y="3818408"/>
                  <a:pt x="458415" y="3868232"/>
                  <a:pt x="448418" y="3948009"/>
                </a:cubicBezTo>
                <a:cubicBezTo>
                  <a:pt x="525955" y="3960482"/>
                  <a:pt x="548445" y="3985285"/>
                  <a:pt x="636051" y="3950425"/>
                </a:cubicBezTo>
                <a:cubicBezTo>
                  <a:pt x="565962" y="3967942"/>
                  <a:pt x="533478" y="3932984"/>
                  <a:pt x="473439" y="3925518"/>
                </a:cubicBezTo>
                <a:cubicBezTo>
                  <a:pt x="495906" y="3855765"/>
                  <a:pt x="498517" y="3800966"/>
                  <a:pt x="568492" y="3761078"/>
                </a:cubicBezTo>
                <a:close/>
                <a:moveTo>
                  <a:pt x="895824" y="3693791"/>
                </a:moveTo>
                <a:lnTo>
                  <a:pt x="1075957" y="3576694"/>
                </a:lnTo>
                <a:lnTo>
                  <a:pt x="1101032" y="3584215"/>
                </a:lnTo>
                <a:lnTo>
                  <a:pt x="895824" y="3693791"/>
                </a:lnTo>
                <a:close/>
                <a:moveTo>
                  <a:pt x="413383" y="3962919"/>
                </a:moveTo>
                <a:cubicBezTo>
                  <a:pt x="473439" y="3980377"/>
                  <a:pt x="513541" y="4042729"/>
                  <a:pt x="668631" y="3962919"/>
                </a:cubicBezTo>
                <a:cubicBezTo>
                  <a:pt x="773705" y="3908061"/>
                  <a:pt x="1126564" y="3639052"/>
                  <a:pt x="1201622" y="3586691"/>
                </a:cubicBezTo>
                <a:cubicBezTo>
                  <a:pt x="1161522" y="3601661"/>
                  <a:pt x="1131532" y="3594157"/>
                  <a:pt x="1114015" y="3594157"/>
                </a:cubicBezTo>
                <a:cubicBezTo>
                  <a:pt x="1094022" y="3596633"/>
                  <a:pt x="846330" y="3751136"/>
                  <a:pt x="706206" y="3798474"/>
                </a:cubicBezTo>
                <a:cubicBezTo>
                  <a:pt x="823861" y="3708777"/>
                  <a:pt x="1008962" y="3596633"/>
                  <a:pt x="1051484" y="3571731"/>
                </a:cubicBezTo>
                <a:cubicBezTo>
                  <a:pt x="1051484" y="3571731"/>
                  <a:pt x="1026463" y="3559237"/>
                  <a:pt x="1004032" y="3556761"/>
                </a:cubicBezTo>
                <a:cubicBezTo>
                  <a:pt x="956428" y="3574202"/>
                  <a:pt x="673561" y="3691320"/>
                  <a:pt x="613506" y="3716216"/>
                </a:cubicBezTo>
                <a:cubicBezTo>
                  <a:pt x="478408" y="3768544"/>
                  <a:pt x="445924" y="3835805"/>
                  <a:pt x="413383" y="3962919"/>
                </a:cubicBezTo>
                <a:close/>
                <a:moveTo>
                  <a:pt x="1005862" y="2039286"/>
                </a:moveTo>
                <a:lnTo>
                  <a:pt x="1005862" y="2076736"/>
                </a:lnTo>
                <a:cubicBezTo>
                  <a:pt x="935772" y="2001950"/>
                  <a:pt x="818231" y="1859990"/>
                  <a:pt x="770664" y="1767806"/>
                </a:cubicBezTo>
                <a:cubicBezTo>
                  <a:pt x="835786" y="1857459"/>
                  <a:pt x="918315" y="1969576"/>
                  <a:pt x="1005862" y="2039286"/>
                </a:cubicBezTo>
                <a:close/>
                <a:moveTo>
                  <a:pt x="695607" y="1453842"/>
                </a:moveTo>
                <a:cubicBezTo>
                  <a:pt x="620521" y="1359155"/>
                  <a:pt x="520439" y="1207144"/>
                  <a:pt x="482930" y="1142348"/>
                </a:cubicBezTo>
                <a:cubicBezTo>
                  <a:pt x="380351" y="1291883"/>
                  <a:pt x="538057" y="1585860"/>
                  <a:pt x="600588" y="1730410"/>
                </a:cubicBezTo>
                <a:cubicBezTo>
                  <a:pt x="505415" y="1595845"/>
                  <a:pt x="327779" y="1239566"/>
                  <a:pt x="490393" y="1092540"/>
                </a:cubicBezTo>
                <a:cubicBezTo>
                  <a:pt x="558012" y="1217135"/>
                  <a:pt x="620521" y="1339221"/>
                  <a:pt x="695607" y="1453842"/>
                </a:cubicBezTo>
                <a:close/>
                <a:moveTo>
                  <a:pt x="1038387" y="1902294"/>
                </a:moveTo>
                <a:cubicBezTo>
                  <a:pt x="1028450" y="1932186"/>
                  <a:pt x="1013426" y="1977048"/>
                  <a:pt x="1008338" y="2014439"/>
                </a:cubicBezTo>
                <a:cubicBezTo>
                  <a:pt x="888266" y="1897326"/>
                  <a:pt x="748119" y="1673119"/>
                  <a:pt x="603081" y="1518621"/>
                </a:cubicBezTo>
                <a:cubicBezTo>
                  <a:pt x="690633" y="1727879"/>
                  <a:pt x="898322" y="2011941"/>
                  <a:pt x="1005862" y="2106628"/>
                </a:cubicBezTo>
                <a:cubicBezTo>
                  <a:pt x="1015918" y="2153961"/>
                  <a:pt x="1040999" y="2233721"/>
                  <a:pt x="1083363" y="2278518"/>
                </a:cubicBezTo>
                <a:cubicBezTo>
                  <a:pt x="815679" y="2074206"/>
                  <a:pt x="505359" y="1700475"/>
                  <a:pt x="430295" y="1456372"/>
                </a:cubicBezTo>
                <a:cubicBezTo>
                  <a:pt x="352800" y="1219573"/>
                  <a:pt x="417804" y="1097546"/>
                  <a:pt x="497895" y="1042715"/>
                </a:cubicBezTo>
                <a:cubicBezTo>
                  <a:pt x="630637" y="1331750"/>
                  <a:pt x="833293" y="1648157"/>
                  <a:pt x="1038387" y="1902294"/>
                </a:cubicBezTo>
                <a:close/>
                <a:moveTo>
                  <a:pt x="575507" y="1947205"/>
                </a:moveTo>
                <a:cubicBezTo>
                  <a:pt x="487955" y="1882421"/>
                  <a:pt x="355274" y="1720408"/>
                  <a:pt x="262713" y="1663117"/>
                </a:cubicBezTo>
                <a:cubicBezTo>
                  <a:pt x="240169" y="1864963"/>
                  <a:pt x="407927" y="2044374"/>
                  <a:pt x="465429" y="2109158"/>
                </a:cubicBezTo>
                <a:cubicBezTo>
                  <a:pt x="360359" y="2024430"/>
                  <a:pt x="182548" y="1817625"/>
                  <a:pt x="245253" y="1615795"/>
                </a:cubicBezTo>
                <a:cubicBezTo>
                  <a:pt x="365330" y="1675606"/>
                  <a:pt x="480453" y="1850047"/>
                  <a:pt x="575507" y="1947205"/>
                </a:cubicBezTo>
                <a:close/>
                <a:moveTo>
                  <a:pt x="903290" y="2296094"/>
                </a:moveTo>
                <a:lnTo>
                  <a:pt x="883238" y="2296094"/>
                </a:lnTo>
                <a:cubicBezTo>
                  <a:pt x="883238" y="2303533"/>
                  <a:pt x="883238" y="2306031"/>
                  <a:pt x="888266" y="2313497"/>
                </a:cubicBezTo>
                <a:cubicBezTo>
                  <a:pt x="840700" y="2278637"/>
                  <a:pt x="725596" y="2193849"/>
                  <a:pt x="680582" y="2146560"/>
                </a:cubicBezTo>
                <a:cubicBezTo>
                  <a:pt x="755640" y="2186383"/>
                  <a:pt x="838283" y="2241241"/>
                  <a:pt x="903290" y="2296094"/>
                </a:cubicBezTo>
                <a:close/>
                <a:moveTo>
                  <a:pt x="1118495" y="2338399"/>
                </a:moveTo>
                <a:cubicBezTo>
                  <a:pt x="1065901" y="2318504"/>
                  <a:pt x="990837" y="2296094"/>
                  <a:pt x="930804" y="2296094"/>
                </a:cubicBezTo>
                <a:cubicBezTo>
                  <a:pt x="905723" y="2273663"/>
                  <a:pt x="630578" y="2069292"/>
                  <a:pt x="490393" y="1989569"/>
                </a:cubicBezTo>
                <a:cubicBezTo>
                  <a:pt x="600528" y="2121652"/>
                  <a:pt x="833255" y="2296094"/>
                  <a:pt x="893354" y="2340891"/>
                </a:cubicBezTo>
                <a:cubicBezTo>
                  <a:pt x="895824" y="2358338"/>
                  <a:pt x="895824" y="2383256"/>
                  <a:pt x="915779" y="2413131"/>
                </a:cubicBezTo>
                <a:cubicBezTo>
                  <a:pt x="775693" y="2325964"/>
                  <a:pt x="530436" y="2201293"/>
                  <a:pt x="357710" y="2039405"/>
                </a:cubicBezTo>
                <a:cubicBezTo>
                  <a:pt x="237635" y="1922347"/>
                  <a:pt x="160081" y="1740401"/>
                  <a:pt x="232706" y="1568516"/>
                </a:cubicBezTo>
                <a:cubicBezTo>
                  <a:pt x="538057" y="1835088"/>
                  <a:pt x="793247" y="2111656"/>
                  <a:pt x="1118495" y="2338399"/>
                </a:cubicBezTo>
                <a:close/>
                <a:moveTo>
                  <a:pt x="542986" y="2263607"/>
                </a:moveTo>
                <a:cubicBezTo>
                  <a:pt x="475369" y="2226276"/>
                  <a:pt x="287773" y="2161519"/>
                  <a:pt x="185218" y="2151523"/>
                </a:cubicBezTo>
                <a:cubicBezTo>
                  <a:pt x="227737" y="2333430"/>
                  <a:pt x="350306" y="2395668"/>
                  <a:pt x="452941" y="2467979"/>
                </a:cubicBezTo>
                <a:cubicBezTo>
                  <a:pt x="335281" y="2405681"/>
                  <a:pt x="147590" y="2266143"/>
                  <a:pt x="152558" y="2116684"/>
                </a:cubicBezTo>
                <a:cubicBezTo>
                  <a:pt x="282765" y="2129097"/>
                  <a:pt x="437916" y="2186383"/>
                  <a:pt x="542986" y="2263607"/>
                </a:cubicBezTo>
                <a:close/>
                <a:moveTo>
                  <a:pt x="623014" y="2428096"/>
                </a:moveTo>
                <a:cubicBezTo>
                  <a:pt x="725596" y="2475445"/>
                  <a:pt x="898322" y="2570051"/>
                  <a:pt x="928366" y="2580107"/>
                </a:cubicBezTo>
                <a:cubicBezTo>
                  <a:pt x="910849" y="2580107"/>
                  <a:pt x="905761" y="2580107"/>
                  <a:pt x="883297" y="2590103"/>
                </a:cubicBezTo>
                <a:cubicBezTo>
                  <a:pt x="878383" y="2587573"/>
                  <a:pt x="700673" y="2490356"/>
                  <a:pt x="623014" y="2428096"/>
                </a:cubicBezTo>
                <a:close/>
                <a:moveTo>
                  <a:pt x="570539" y="2238743"/>
                </a:moveTo>
                <a:cubicBezTo>
                  <a:pt x="650533" y="2288574"/>
                  <a:pt x="810764" y="2380758"/>
                  <a:pt x="920748" y="2460518"/>
                </a:cubicBezTo>
                <a:cubicBezTo>
                  <a:pt x="945867" y="2510289"/>
                  <a:pt x="955879" y="2500352"/>
                  <a:pt x="1015978" y="2580107"/>
                </a:cubicBezTo>
                <a:cubicBezTo>
                  <a:pt x="970904" y="2572608"/>
                  <a:pt x="968352" y="2577576"/>
                  <a:pt x="948305" y="2577576"/>
                </a:cubicBezTo>
                <a:cubicBezTo>
                  <a:pt x="888326" y="2545203"/>
                  <a:pt x="588056" y="2378227"/>
                  <a:pt x="432829" y="2318460"/>
                </a:cubicBezTo>
                <a:cubicBezTo>
                  <a:pt x="565451" y="2433026"/>
                  <a:pt x="808272" y="2572608"/>
                  <a:pt x="865835" y="2597569"/>
                </a:cubicBezTo>
                <a:cubicBezTo>
                  <a:pt x="833293" y="2617465"/>
                  <a:pt x="815738" y="2632424"/>
                  <a:pt x="800714" y="2644864"/>
                </a:cubicBezTo>
                <a:cubicBezTo>
                  <a:pt x="708133" y="2614967"/>
                  <a:pt x="470401" y="2525270"/>
                  <a:pt x="385323" y="2463016"/>
                </a:cubicBezTo>
                <a:cubicBezTo>
                  <a:pt x="260278" y="2375795"/>
                  <a:pt x="105050" y="2266143"/>
                  <a:pt x="117541" y="2089285"/>
                </a:cubicBezTo>
                <a:cubicBezTo>
                  <a:pt x="272808" y="2076796"/>
                  <a:pt x="442885" y="2154020"/>
                  <a:pt x="570539" y="2238743"/>
                </a:cubicBezTo>
                <a:close/>
                <a:moveTo>
                  <a:pt x="457850" y="2570051"/>
                </a:moveTo>
                <a:cubicBezTo>
                  <a:pt x="345239" y="2547641"/>
                  <a:pt x="292762" y="2520247"/>
                  <a:pt x="145155" y="2527746"/>
                </a:cubicBezTo>
                <a:cubicBezTo>
                  <a:pt x="177636" y="2595034"/>
                  <a:pt x="320316" y="2729587"/>
                  <a:pt x="437916" y="2774390"/>
                </a:cubicBezTo>
                <a:cubicBezTo>
                  <a:pt x="247730" y="2714622"/>
                  <a:pt x="112631" y="2577517"/>
                  <a:pt x="95172" y="2500352"/>
                </a:cubicBezTo>
                <a:cubicBezTo>
                  <a:pt x="210180" y="2487879"/>
                  <a:pt x="352857" y="2522783"/>
                  <a:pt x="457850" y="2570051"/>
                </a:cubicBezTo>
                <a:close/>
                <a:moveTo>
                  <a:pt x="850810" y="2786857"/>
                </a:moveTo>
                <a:cubicBezTo>
                  <a:pt x="858276" y="2794323"/>
                  <a:pt x="865835" y="2806872"/>
                  <a:pt x="873301" y="2814256"/>
                </a:cubicBezTo>
                <a:cubicBezTo>
                  <a:pt x="858217" y="2811780"/>
                  <a:pt x="690633" y="2754489"/>
                  <a:pt x="628102" y="2722121"/>
                </a:cubicBezTo>
                <a:cubicBezTo>
                  <a:pt x="698077" y="2742022"/>
                  <a:pt x="780721" y="2756987"/>
                  <a:pt x="850810" y="2786857"/>
                </a:cubicBezTo>
                <a:close/>
                <a:moveTo>
                  <a:pt x="460404" y="2535207"/>
                </a:moveTo>
                <a:cubicBezTo>
                  <a:pt x="522875" y="2565142"/>
                  <a:pt x="735707" y="2647335"/>
                  <a:pt x="790771" y="2679762"/>
                </a:cubicBezTo>
                <a:cubicBezTo>
                  <a:pt x="805796" y="2717098"/>
                  <a:pt x="813143" y="2739584"/>
                  <a:pt x="833293" y="2766923"/>
                </a:cubicBezTo>
                <a:cubicBezTo>
                  <a:pt x="748179" y="2737048"/>
                  <a:pt x="552924" y="2664797"/>
                  <a:pt x="337836" y="2617465"/>
                </a:cubicBezTo>
                <a:cubicBezTo>
                  <a:pt x="490393" y="2697165"/>
                  <a:pt x="753148" y="2791885"/>
                  <a:pt x="908373" y="2839179"/>
                </a:cubicBezTo>
                <a:cubicBezTo>
                  <a:pt x="915817" y="2849116"/>
                  <a:pt x="933280" y="2864081"/>
                  <a:pt x="950797" y="2871547"/>
                </a:cubicBezTo>
                <a:cubicBezTo>
                  <a:pt x="915817" y="2881604"/>
                  <a:pt x="895824" y="2894033"/>
                  <a:pt x="870743" y="2908998"/>
                </a:cubicBezTo>
                <a:cubicBezTo>
                  <a:pt x="823259" y="2908998"/>
                  <a:pt x="557952" y="2841710"/>
                  <a:pt x="495478" y="2824215"/>
                </a:cubicBezTo>
                <a:cubicBezTo>
                  <a:pt x="290267" y="2764453"/>
                  <a:pt x="75060" y="2629877"/>
                  <a:pt x="52534" y="2472893"/>
                </a:cubicBezTo>
                <a:cubicBezTo>
                  <a:pt x="170193" y="2445499"/>
                  <a:pt x="350305" y="2485327"/>
                  <a:pt x="460404" y="2535207"/>
                </a:cubicBezTo>
                <a:close/>
                <a:moveTo>
                  <a:pt x="167758" y="2916496"/>
                </a:moveTo>
                <a:cubicBezTo>
                  <a:pt x="197748" y="2976264"/>
                  <a:pt x="325344" y="3061068"/>
                  <a:pt x="467962" y="3103313"/>
                </a:cubicBezTo>
                <a:cubicBezTo>
                  <a:pt x="350362" y="3093436"/>
                  <a:pt x="150084" y="3003663"/>
                  <a:pt x="110193" y="2901596"/>
                </a:cubicBezTo>
                <a:cubicBezTo>
                  <a:pt x="202716" y="2856680"/>
                  <a:pt x="407927" y="2864201"/>
                  <a:pt x="477843" y="2891540"/>
                </a:cubicBezTo>
                <a:cubicBezTo>
                  <a:pt x="377878" y="2884074"/>
                  <a:pt x="262752" y="2876630"/>
                  <a:pt x="167758" y="2916496"/>
                </a:cubicBezTo>
                <a:close/>
                <a:moveTo>
                  <a:pt x="825735" y="3023678"/>
                </a:moveTo>
                <a:cubicBezTo>
                  <a:pt x="835786" y="3033555"/>
                  <a:pt x="833293" y="3041015"/>
                  <a:pt x="843252" y="3048520"/>
                </a:cubicBezTo>
                <a:cubicBezTo>
                  <a:pt x="843252" y="3048520"/>
                  <a:pt x="663060" y="3016092"/>
                  <a:pt x="628102" y="3001187"/>
                </a:cubicBezTo>
                <a:cubicBezTo>
                  <a:pt x="693109" y="3008648"/>
                  <a:pt x="758116" y="3016092"/>
                  <a:pt x="825735" y="3023678"/>
                </a:cubicBezTo>
                <a:close/>
                <a:moveTo>
                  <a:pt x="490393" y="2856637"/>
                </a:moveTo>
                <a:cubicBezTo>
                  <a:pt x="593024" y="2881604"/>
                  <a:pt x="775807" y="2923908"/>
                  <a:pt x="843252" y="2936397"/>
                </a:cubicBezTo>
                <a:cubicBezTo>
                  <a:pt x="828227" y="2951362"/>
                  <a:pt x="820821" y="2966327"/>
                  <a:pt x="810764" y="2988698"/>
                </a:cubicBezTo>
                <a:cubicBezTo>
                  <a:pt x="813202" y="2998695"/>
                  <a:pt x="813202" y="3003663"/>
                  <a:pt x="818231" y="3011129"/>
                </a:cubicBezTo>
                <a:cubicBezTo>
                  <a:pt x="808272" y="3011129"/>
                  <a:pt x="550427" y="2966327"/>
                  <a:pt x="402839" y="2976264"/>
                </a:cubicBezTo>
                <a:cubicBezTo>
                  <a:pt x="543026" y="3021125"/>
                  <a:pt x="850870" y="3063446"/>
                  <a:pt x="858276" y="3068453"/>
                </a:cubicBezTo>
                <a:cubicBezTo>
                  <a:pt x="895824" y="3105865"/>
                  <a:pt x="938422" y="3128280"/>
                  <a:pt x="983436" y="3143207"/>
                </a:cubicBezTo>
                <a:cubicBezTo>
                  <a:pt x="948305" y="3150705"/>
                  <a:pt x="535405" y="3140709"/>
                  <a:pt x="442885" y="3128280"/>
                </a:cubicBezTo>
                <a:cubicBezTo>
                  <a:pt x="305292" y="3110839"/>
                  <a:pt x="100140" y="3028586"/>
                  <a:pt x="60036" y="2881663"/>
                </a:cubicBezTo>
                <a:cubicBezTo>
                  <a:pt x="180130" y="2819284"/>
                  <a:pt x="362913" y="2826750"/>
                  <a:pt x="490393" y="2856637"/>
                </a:cubicBezTo>
                <a:close/>
                <a:moveTo>
                  <a:pt x="215264" y="3292725"/>
                </a:moveTo>
                <a:cubicBezTo>
                  <a:pt x="252699" y="3369890"/>
                  <a:pt x="437916" y="3394813"/>
                  <a:pt x="535405" y="3397344"/>
                </a:cubicBezTo>
                <a:cubicBezTo>
                  <a:pt x="365387" y="3407280"/>
                  <a:pt x="215264" y="3367452"/>
                  <a:pt x="167758" y="3287692"/>
                </a:cubicBezTo>
                <a:cubicBezTo>
                  <a:pt x="237734" y="3220431"/>
                  <a:pt x="382790" y="3185571"/>
                  <a:pt x="467962" y="3188042"/>
                </a:cubicBezTo>
                <a:cubicBezTo>
                  <a:pt x="387815" y="3200531"/>
                  <a:pt x="272808" y="3230368"/>
                  <a:pt x="215264" y="3292725"/>
                </a:cubicBezTo>
                <a:close/>
                <a:moveTo>
                  <a:pt x="648095" y="3287692"/>
                </a:moveTo>
                <a:cubicBezTo>
                  <a:pt x="760782" y="3272732"/>
                  <a:pt x="850810" y="3272732"/>
                  <a:pt x="883297" y="3270294"/>
                </a:cubicBezTo>
                <a:lnTo>
                  <a:pt x="883297" y="3287692"/>
                </a:lnTo>
                <a:cubicBezTo>
                  <a:pt x="813202" y="3295158"/>
                  <a:pt x="758116" y="3292725"/>
                  <a:pt x="648095" y="3287692"/>
                </a:cubicBezTo>
                <a:close/>
                <a:moveTo>
                  <a:pt x="485422" y="3158166"/>
                </a:moveTo>
                <a:cubicBezTo>
                  <a:pt x="635546" y="3160604"/>
                  <a:pt x="778223" y="3160604"/>
                  <a:pt x="945867" y="3173137"/>
                </a:cubicBezTo>
                <a:cubicBezTo>
                  <a:pt x="913347" y="3198000"/>
                  <a:pt x="895884" y="3230428"/>
                  <a:pt x="888326" y="3247923"/>
                </a:cubicBezTo>
                <a:cubicBezTo>
                  <a:pt x="740675" y="3262850"/>
                  <a:pt x="638098" y="3255324"/>
                  <a:pt x="472934" y="3290244"/>
                </a:cubicBezTo>
                <a:cubicBezTo>
                  <a:pt x="623074" y="3315211"/>
                  <a:pt x="855779" y="3307744"/>
                  <a:pt x="900793" y="3305214"/>
                </a:cubicBezTo>
                <a:cubicBezTo>
                  <a:pt x="918315" y="3330116"/>
                  <a:pt x="950851" y="3347578"/>
                  <a:pt x="993373" y="3357575"/>
                </a:cubicBezTo>
                <a:cubicBezTo>
                  <a:pt x="770664" y="3397404"/>
                  <a:pt x="618105" y="3412368"/>
                  <a:pt x="477843" y="3422305"/>
                </a:cubicBezTo>
                <a:cubicBezTo>
                  <a:pt x="312755" y="3437270"/>
                  <a:pt x="197688" y="3389883"/>
                  <a:pt x="125162" y="3285313"/>
                </a:cubicBezTo>
                <a:cubicBezTo>
                  <a:pt x="212614" y="3195508"/>
                  <a:pt x="362913" y="3158166"/>
                  <a:pt x="485422" y="3158166"/>
                </a:cubicBezTo>
                <a:close/>
                <a:moveTo>
                  <a:pt x="505962" y="3477001"/>
                </a:moveTo>
                <a:cubicBezTo>
                  <a:pt x="425990" y="3479537"/>
                  <a:pt x="318270" y="3526875"/>
                  <a:pt x="268288" y="3621610"/>
                </a:cubicBezTo>
                <a:cubicBezTo>
                  <a:pt x="358373" y="3691374"/>
                  <a:pt x="493432" y="3681378"/>
                  <a:pt x="573639" y="3648956"/>
                </a:cubicBezTo>
                <a:cubicBezTo>
                  <a:pt x="505962" y="3661483"/>
                  <a:pt x="393292" y="3676410"/>
                  <a:pt x="308330" y="3614096"/>
                </a:cubicBezTo>
                <a:cubicBezTo>
                  <a:pt x="348316" y="3546808"/>
                  <a:pt x="430958" y="3489533"/>
                  <a:pt x="505962" y="3477001"/>
                </a:cubicBezTo>
                <a:close/>
                <a:moveTo>
                  <a:pt x="1015978" y="3449650"/>
                </a:moveTo>
                <a:lnTo>
                  <a:pt x="1013426" y="3467107"/>
                </a:lnTo>
                <a:cubicBezTo>
                  <a:pt x="945867" y="3484510"/>
                  <a:pt x="883297" y="3492031"/>
                  <a:pt x="790771" y="3506941"/>
                </a:cubicBezTo>
                <a:cubicBezTo>
                  <a:pt x="865835" y="3486997"/>
                  <a:pt x="938422" y="3459647"/>
                  <a:pt x="1015978" y="3449650"/>
                </a:cubicBezTo>
                <a:close/>
                <a:moveTo>
                  <a:pt x="1049008" y="3382379"/>
                </a:moveTo>
                <a:cubicBezTo>
                  <a:pt x="911294" y="3394813"/>
                  <a:pt x="608597" y="3442140"/>
                  <a:pt x="483534" y="3457111"/>
                </a:cubicBezTo>
                <a:cubicBezTo>
                  <a:pt x="390916" y="3467107"/>
                  <a:pt x="283313" y="3534335"/>
                  <a:pt x="235744" y="3626465"/>
                </a:cubicBezTo>
                <a:cubicBezTo>
                  <a:pt x="290815" y="3696343"/>
                  <a:pt x="473499" y="3711193"/>
                  <a:pt x="573639" y="3671327"/>
                </a:cubicBezTo>
                <a:cubicBezTo>
                  <a:pt x="626114" y="3653978"/>
                  <a:pt x="901417" y="3579192"/>
                  <a:pt x="996414" y="3531838"/>
                </a:cubicBezTo>
                <a:cubicBezTo>
                  <a:pt x="996414" y="3516878"/>
                  <a:pt x="1001502" y="3499416"/>
                  <a:pt x="1004032" y="3484510"/>
                </a:cubicBezTo>
                <a:cubicBezTo>
                  <a:pt x="1001502" y="3484510"/>
                  <a:pt x="736250" y="3546808"/>
                  <a:pt x="596065" y="3554269"/>
                </a:cubicBezTo>
                <a:cubicBezTo>
                  <a:pt x="728691" y="3494507"/>
                  <a:pt x="988948" y="3442200"/>
                  <a:pt x="1011379" y="3434680"/>
                </a:cubicBezTo>
                <a:cubicBezTo>
                  <a:pt x="1018959" y="3414747"/>
                  <a:pt x="1028841" y="3392316"/>
                  <a:pt x="1049008" y="3382379"/>
                </a:cubicBezTo>
                <a:close/>
                <a:moveTo>
                  <a:pt x="723158" y="4189657"/>
                </a:moveTo>
                <a:cubicBezTo>
                  <a:pt x="788181" y="4194685"/>
                  <a:pt x="835786" y="4217057"/>
                  <a:pt x="895824" y="4149769"/>
                </a:cubicBezTo>
                <a:cubicBezTo>
                  <a:pt x="828227" y="4244516"/>
                  <a:pt x="773157" y="4209596"/>
                  <a:pt x="705695" y="4212148"/>
                </a:cubicBezTo>
                <a:cubicBezTo>
                  <a:pt x="693109" y="4117461"/>
                  <a:pt x="683112" y="4092445"/>
                  <a:pt x="770724" y="4030180"/>
                </a:cubicBezTo>
                <a:cubicBezTo>
                  <a:pt x="715692" y="4084979"/>
                  <a:pt x="718184" y="4122331"/>
                  <a:pt x="723158" y="4189657"/>
                </a:cubicBezTo>
                <a:close/>
                <a:moveTo>
                  <a:pt x="1038387" y="3888187"/>
                </a:moveTo>
                <a:lnTo>
                  <a:pt x="1201024" y="3701316"/>
                </a:lnTo>
                <a:lnTo>
                  <a:pt x="1203609" y="3726213"/>
                </a:lnTo>
                <a:lnTo>
                  <a:pt x="1038387" y="3888187"/>
                </a:lnTo>
                <a:close/>
                <a:moveTo>
                  <a:pt x="1196051" y="3683908"/>
                </a:moveTo>
                <a:cubicBezTo>
                  <a:pt x="1161071" y="3723742"/>
                  <a:pt x="963269" y="3942981"/>
                  <a:pt x="890736" y="4045167"/>
                </a:cubicBezTo>
                <a:cubicBezTo>
                  <a:pt x="965816" y="3975349"/>
                  <a:pt x="1151015" y="3810963"/>
                  <a:pt x="1206090" y="3746173"/>
                </a:cubicBezTo>
                <a:cubicBezTo>
                  <a:pt x="1206090" y="3746173"/>
                  <a:pt x="1221110" y="3778595"/>
                  <a:pt x="1221110" y="3801026"/>
                </a:cubicBezTo>
                <a:cubicBezTo>
                  <a:pt x="1218634" y="3808530"/>
                  <a:pt x="935772" y="4149769"/>
                  <a:pt x="883238" y="4204562"/>
                </a:cubicBezTo>
                <a:cubicBezTo>
                  <a:pt x="823259" y="4271910"/>
                  <a:pt x="740561" y="4234579"/>
                  <a:pt x="680582" y="4234579"/>
                </a:cubicBezTo>
                <a:cubicBezTo>
                  <a:pt x="673175" y="4167291"/>
                  <a:pt x="648035" y="4117461"/>
                  <a:pt x="710685" y="4047643"/>
                </a:cubicBezTo>
                <a:cubicBezTo>
                  <a:pt x="740675" y="4015275"/>
                  <a:pt x="1143614" y="3671419"/>
                  <a:pt x="1196051" y="3629115"/>
                </a:cubicBezTo>
                <a:cubicBezTo>
                  <a:pt x="1193612" y="3646518"/>
                  <a:pt x="1196051" y="3663915"/>
                  <a:pt x="1196051" y="3683908"/>
                </a:cubicBezTo>
                <a:close/>
                <a:moveTo>
                  <a:pt x="1058494" y="4366581"/>
                </a:moveTo>
                <a:cubicBezTo>
                  <a:pt x="1125939" y="4351610"/>
                  <a:pt x="1173619" y="4376474"/>
                  <a:pt x="1213551" y="4281847"/>
                </a:cubicBezTo>
                <a:cubicBezTo>
                  <a:pt x="1173619" y="4413865"/>
                  <a:pt x="1113467" y="4368954"/>
                  <a:pt x="1043469" y="4393931"/>
                </a:cubicBezTo>
                <a:cubicBezTo>
                  <a:pt x="1010950" y="4306813"/>
                  <a:pt x="965816" y="4314160"/>
                  <a:pt x="1045967" y="4207060"/>
                </a:cubicBezTo>
                <a:cubicBezTo>
                  <a:pt x="1010988" y="4286820"/>
                  <a:pt x="1033419" y="4296817"/>
                  <a:pt x="1058494" y="4366581"/>
                </a:cubicBezTo>
                <a:close/>
                <a:moveTo>
                  <a:pt x="1276082" y="4022682"/>
                </a:moveTo>
                <a:lnTo>
                  <a:pt x="1411298" y="3820840"/>
                </a:lnTo>
                <a:lnTo>
                  <a:pt x="1411298" y="3850792"/>
                </a:lnTo>
                <a:lnTo>
                  <a:pt x="1276082" y="4022682"/>
                </a:lnTo>
                <a:close/>
                <a:moveTo>
                  <a:pt x="1416267" y="3778541"/>
                </a:moveTo>
                <a:cubicBezTo>
                  <a:pt x="1408768" y="3793500"/>
                  <a:pt x="1201024" y="4102496"/>
                  <a:pt x="1161071" y="4199654"/>
                </a:cubicBezTo>
                <a:cubicBezTo>
                  <a:pt x="1208637" y="4154797"/>
                  <a:pt x="1368755" y="3933022"/>
                  <a:pt x="1418764" y="3870725"/>
                </a:cubicBezTo>
                <a:cubicBezTo>
                  <a:pt x="1426323" y="3888187"/>
                  <a:pt x="1441342" y="3910591"/>
                  <a:pt x="1441342" y="3938051"/>
                </a:cubicBezTo>
                <a:cubicBezTo>
                  <a:pt x="1411298" y="4005224"/>
                  <a:pt x="1211021" y="4369013"/>
                  <a:pt x="1186038" y="4391444"/>
                </a:cubicBezTo>
                <a:cubicBezTo>
                  <a:pt x="1138488" y="4438771"/>
                  <a:pt x="1086073" y="4406404"/>
                  <a:pt x="1030943" y="4423861"/>
                </a:cubicBezTo>
                <a:cubicBezTo>
                  <a:pt x="1013480" y="4379010"/>
                  <a:pt x="963329" y="4349134"/>
                  <a:pt x="975872" y="4276824"/>
                </a:cubicBezTo>
                <a:cubicBezTo>
                  <a:pt x="988405" y="4217057"/>
                  <a:pt x="1263707" y="3858290"/>
                  <a:pt x="1301158" y="3813434"/>
                </a:cubicBezTo>
                <a:cubicBezTo>
                  <a:pt x="1341263" y="3800966"/>
                  <a:pt x="1378719" y="3805995"/>
                  <a:pt x="1416267" y="3778541"/>
                </a:cubicBezTo>
                <a:close/>
                <a:moveTo>
                  <a:pt x="1406270" y="4473691"/>
                </a:moveTo>
                <a:cubicBezTo>
                  <a:pt x="1468747" y="4443805"/>
                  <a:pt x="1526364" y="4461317"/>
                  <a:pt x="1556353" y="4359131"/>
                </a:cubicBezTo>
                <a:cubicBezTo>
                  <a:pt x="1533928" y="4496182"/>
                  <a:pt x="1463833" y="4461317"/>
                  <a:pt x="1401302" y="4498598"/>
                </a:cubicBezTo>
                <a:cubicBezTo>
                  <a:pt x="1348669" y="4418898"/>
                  <a:pt x="1301158" y="4443805"/>
                  <a:pt x="1361196" y="4321795"/>
                </a:cubicBezTo>
                <a:cubicBezTo>
                  <a:pt x="1338765" y="4413924"/>
                  <a:pt x="1371312" y="4406463"/>
                  <a:pt x="1406270" y="4473691"/>
                </a:cubicBezTo>
                <a:close/>
                <a:moveTo>
                  <a:pt x="1526364" y="4157235"/>
                </a:moveTo>
                <a:lnTo>
                  <a:pt x="1596459" y="3930492"/>
                </a:lnTo>
                <a:cubicBezTo>
                  <a:pt x="1606569" y="3928054"/>
                  <a:pt x="1619042" y="3920555"/>
                  <a:pt x="1629000" y="3908121"/>
                </a:cubicBezTo>
                <a:lnTo>
                  <a:pt x="1629000" y="3928054"/>
                </a:lnTo>
                <a:lnTo>
                  <a:pt x="1526364" y="4157235"/>
                </a:lnTo>
                <a:close/>
                <a:moveTo>
                  <a:pt x="1476365" y="4311744"/>
                </a:moveTo>
                <a:cubicBezTo>
                  <a:pt x="1518957" y="4236990"/>
                  <a:pt x="1604077" y="4022736"/>
                  <a:pt x="1634067" y="3952923"/>
                </a:cubicBezTo>
                <a:cubicBezTo>
                  <a:pt x="1644020" y="3982853"/>
                  <a:pt x="1669046" y="4000250"/>
                  <a:pt x="1679135" y="4022736"/>
                </a:cubicBezTo>
                <a:cubicBezTo>
                  <a:pt x="1649086" y="4132388"/>
                  <a:pt x="1566469" y="4413924"/>
                  <a:pt x="1546476" y="4453851"/>
                </a:cubicBezTo>
                <a:cubicBezTo>
                  <a:pt x="1523872" y="4513618"/>
                  <a:pt x="1431346" y="4498598"/>
                  <a:pt x="1396393" y="4528588"/>
                </a:cubicBezTo>
                <a:cubicBezTo>
                  <a:pt x="1373848" y="4488662"/>
                  <a:pt x="1291161" y="4451266"/>
                  <a:pt x="1311274" y="4386530"/>
                </a:cubicBezTo>
                <a:cubicBezTo>
                  <a:pt x="1343799" y="4291783"/>
                  <a:pt x="1458859" y="4030180"/>
                  <a:pt x="1508901" y="3950485"/>
                </a:cubicBezTo>
                <a:cubicBezTo>
                  <a:pt x="1518898" y="3948047"/>
                  <a:pt x="1556353" y="3948047"/>
                  <a:pt x="1578996" y="3940548"/>
                </a:cubicBezTo>
                <a:cubicBezTo>
                  <a:pt x="1546476" y="4062608"/>
                  <a:pt x="1493882" y="4187181"/>
                  <a:pt x="1476365" y="4311744"/>
                </a:cubicBezTo>
                <a:close/>
                <a:moveTo>
                  <a:pt x="1816691" y="4421374"/>
                </a:moveTo>
                <a:cubicBezTo>
                  <a:pt x="1869324" y="4376534"/>
                  <a:pt x="1929362" y="4406404"/>
                  <a:pt x="1929362" y="4301780"/>
                </a:cubicBezTo>
                <a:cubicBezTo>
                  <a:pt x="1944344" y="4436355"/>
                  <a:pt x="1869383" y="4401441"/>
                  <a:pt x="1814259" y="4446292"/>
                </a:cubicBezTo>
                <a:cubicBezTo>
                  <a:pt x="1749127" y="4386530"/>
                  <a:pt x="1701566" y="4423861"/>
                  <a:pt x="1726641" y="4294335"/>
                </a:cubicBezTo>
                <a:cubicBezTo>
                  <a:pt x="1724111" y="4393931"/>
                  <a:pt x="1766627" y="4366581"/>
                  <a:pt x="1816691" y="4421374"/>
                </a:cubicBezTo>
                <a:close/>
                <a:moveTo>
                  <a:pt x="1839122" y="4187181"/>
                </a:moveTo>
                <a:lnTo>
                  <a:pt x="1854299" y="4020243"/>
                </a:lnTo>
                <a:cubicBezTo>
                  <a:pt x="1861705" y="4012799"/>
                  <a:pt x="1871816" y="4000250"/>
                  <a:pt x="1884289" y="3985285"/>
                </a:cubicBezTo>
                <a:lnTo>
                  <a:pt x="1839122" y="4187181"/>
                </a:lnTo>
                <a:close/>
                <a:moveTo>
                  <a:pt x="1824255" y="4311744"/>
                </a:moveTo>
                <a:cubicBezTo>
                  <a:pt x="1841767" y="4259415"/>
                  <a:pt x="1884289" y="4045167"/>
                  <a:pt x="1889257" y="4022736"/>
                </a:cubicBezTo>
                <a:cubicBezTo>
                  <a:pt x="1896663" y="4052611"/>
                  <a:pt x="1934331" y="4052611"/>
                  <a:pt x="1951788" y="4070014"/>
                </a:cubicBezTo>
                <a:cubicBezTo>
                  <a:pt x="1951788" y="4117401"/>
                  <a:pt x="1949312" y="4324157"/>
                  <a:pt x="1944344" y="4351610"/>
                </a:cubicBezTo>
                <a:cubicBezTo>
                  <a:pt x="1934331" y="4463793"/>
                  <a:pt x="1849211" y="4446238"/>
                  <a:pt x="1811723" y="4476168"/>
                </a:cubicBezTo>
                <a:cubicBezTo>
                  <a:pt x="1764097" y="4441324"/>
                  <a:pt x="1679135" y="4421374"/>
                  <a:pt x="1691684" y="4354162"/>
                </a:cubicBezTo>
                <a:cubicBezTo>
                  <a:pt x="1706496" y="4244516"/>
                  <a:pt x="1724171" y="4152321"/>
                  <a:pt x="1736698" y="4057639"/>
                </a:cubicBezTo>
                <a:cubicBezTo>
                  <a:pt x="1776591" y="4040144"/>
                  <a:pt x="1804143" y="4042675"/>
                  <a:pt x="1836684" y="4027769"/>
                </a:cubicBezTo>
                <a:cubicBezTo>
                  <a:pt x="1836684" y="4124927"/>
                  <a:pt x="1814199" y="4217057"/>
                  <a:pt x="1824255" y="4311744"/>
                </a:cubicBezTo>
                <a:close/>
                <a:moveTo>
                  <a:pt x="3448102" y="1567229"/>
                </a:moveTo>
                <a:cubicBezTo>
                  <a:pt x="3483180" y="1619552"/>
                  <a:pt x="3525756" y="1659479"/>
                  <a:pt x="3593261" y="1681910"/>
                </a:cubicBezTo>
                <a:cubicBezTo>
                  <a:pt x="3520630" y="1771623"/>
                  <a:pt x="3373045" y="1828887"/>
                  <a:pt x="3228044" y="1813928"/>
                </a:cubicBezTo>
                <a:cubicBezTo>
                  <a:pt x="3263007" y="1856232"/>
                  <a:pt x="3330507" y="1883680"/>
                  <a:pt x="3388064" y="1876176"/>
                </a:cubicBezTo>
                <a:cubicBezTo>
                  <a:pt x="3255481" y="2085527"/>
                  <a:pt x="3157954" y="2299797"/>
                  <a:pt x="3135349" y="2551442"/>
                </a:cubicBezTo>
                <a:cubicBezTo>
                  <a:pt x="3115356" y="2302328"/>
                  <a:pt x="3017748" y="2085527"/>
                  <a:pt x="2885128" y="1876176"/>
                </a:cubicBezTo>
                <a:cubicBezTo>
                  <a:pt x="2942690" y="1883680"/>
                  <a:pt x="3007811" y="1856232"/>
                  <a:pt x="3042769" y="1813928"/>
                </a:cubicBezTo>
                <a:cubicBezTo>
                  <a:pt x="2895184" y="1826357"/>
                  <a:pt x="2754999" y="1769065"/>
                  <a:pt x="2679914" y="1681910"/>
                </a:cubicBezTo>
                <a:cubicBezTo>
                  <a:pt x="2747533" y="1659479"/>
                  <a:pt x="2790131" y="1619552"/>
                  <a:pt x="2825029" y="1567229"/>
                </a:cubicBezTo>
                <a:cubicBezTo>
                  <a:pt x="2760082" y="1597121"/>
                  <a:pt x="2679914" y="1607112"/>
                  <a:pt x="2594920" y="1597121"/>
                </a:cubicBezTo>
                <a:cubicBezTo>
                  <a:pt x="2697605" y="1574690"/>
                  <a:pt x="2855078" y="1492492"/>
                  <a:pt x="2862642" y="1417825"/>
                </a:cubicBezTo>
                <a:cubicBezTo>
                  <a:pt x="2835026" y="1447700"/>
                  <a:pt x="2629872" y="1457659"/>
                  <a:pt x="2512336" y="1457659"/>
                </a:cubicBezTo>
                <a:cubicBezTo>
                  <a:pt x="2712516" y="1415235"/>
                  <a:pt x="2917615" y="1300653"/>
                  <a:pt x="3010287" y="1205933"/>
                </a:cubicBezTo>
                <a:cubicBezTo>
                  <a:pt x="3087843" y="1208463"/>
                  <a:pt x="3185446" y="1210901"/>
                  <a:pt x="3263007" y="1208463"/>
                </a:cubicBezTo>
                <a:cubicBezTo>
                  <a:pt x="3353090" y="1303091"/>
                  <a:pt x="3555805" y="1415235"/>
                  <a:pt x="3758363" y="1457659"/>
                </a:cubicBezTo>
                <a:cubicBezTo>
                  <a:pt x="3640767" y="1457659"/>
                  <a:pt x="3435673" y="1447641"/>
                  <a:pt x="3410592" y="1417825"/>
                </a:cubicBezTo>
                <a:cubicBezTo>
                  <a:pt x="3418053" y="1492492"/>
                  <a:pt x="3575760" y="1574750"/>
                  <a:pt x="3678337" y="1597121"/>
                </a:cubicBezTo>
                <a:cubicBezTo>
                  <a:pt x="3593261" y="1609610"/>
                  <a:pt x="3515727" y="1597121"/>
                  <a:pt x="3448102" y="1567229"/>
                </a:cubicBezTo>
                <a:close/>
                <a:moveTo>
                  <a:pt x="3708381" y="5952560"/>
                </a:moveTo>
                <a:cubicBezTo>
                  <a:pt x="3733467" y="5999854"/>
                  <a:pt x="3748427" y="6094552"/>
                  <a:pt x="3670757" y="6101991"/>
                </a:cubicBezTo>
                <a:cubicBezTo>
                  <a:pt x="3628333" y="5987474"/>
                  <a:pt x="3575820" y="5922641"/>
                  <a:pt x="3510737" y="5830386"/>
                </a:cubicBezTo>
                <a:cubicBezTo>
                  <a:pt x="3450698" y="5760720"/>
                  <a:pt x="3385577" y="5688448"/>
                  <a:pt x="3338065" y="5608682"/>
                </a:cubicBezTo>
                <a:cubicBezTo>
                  <a:pt x="3443140" y="5733190"/>
                  <a:pt x="3655792" y="5857808"/>
                  <a:pt x="3708381" y="5952560"/>
                </a:cubicBezTo>
                <a:close/>
                <a:moveTo>
                  <a:pt x="3338065" y="6528078"/>
                </a:moveTo>
                <a:cubicBezTo>
                  <a:pt x="3353090" y="6415950"/>
                  <a:pt x="3323046" y="6169323"/>
                  <a:pt x="3278026" y="5999854"/>
                </a:cubicBezTo>
                <a:cubicBezTo>
                  <a:pt x="3248037" y="5887727"/>
                  <a:pt x="3142913" y="5588754"/>
                  <a:pt x="3190534" y="5484065"/>
                </a:cubicBezTo>
                <a:cubicBezTo>
                  <a:pt x="3207991" y="5623615"/>
                  <a:pt x="3265537" y="5842821"/>
                  <a:pt x="3345591" y="6022225"/>
                </a:cubicBezTo>
                <a:cubicBezTo>
                  <a:pt x="3403094" y="6151892"/>
                  <a:pt x="3488208" y="6450919"/>
                  <a:pt x="3338065" y="6528078"/>
                </a:cubicBezTo>
                <a:close/>
                <a:moveTo>
                  <a:pt x="2987639" y="5999854"/>
                </a:moveTo>
                <a:cubicBezTo>
                  <a:pt x="2945123" y="6169323"/>
                  <a:pt x="2912641" y="6415950"/>
                  <a:pt x="2927660" y="6528078"/>
                </a:cubicBezTo>
                <a:cubicBezTo>
                  <a:pt x="2777523" y="6450919"/>
                  <a:pt x="2862642" y="6151838"/>
                  <a:pt x="2920199" y="6022225"/>
                </a:cubicBezTo>
                <a:cubicBezTo>
                  <a:pt x="3000247" y="5842821"/>
                  <a:pt x="3057734" y="5623615"/>
                  <a:pt x="3075316" y="5484065"/>
                </a:cubicBezTo>
                <a:cubicBezTo>
                  <a:pt x="3122763" y="5588809"/>
                  <a:pt x="3020240" y="5887727"/>
                  <a:pt x="2987639" y="5999854"/>
                </a:cubicBezTo>
                <a:close/>
                <a:moveTo>
                  <a:pt x="2757530" y="5830386"/>
                </a:moveTo>
                <a:cubicBezTo>
                  <a:pt x="2689927" y="5922641"/>
                  <a:pt x="2637452" y="5987474"/>
                  <a:pt x="2594860" y="6101991"/>
                </a:cubicBezTo>
                <a:cubicBezTo>
                  <a:pt x="2517206" y="6094498"/>
                  <a:pt x="2532226" y="5999854"/>
                  <a:pt x="2557344" y="5952560"/>
                </a:cubicBezTo>
                <a:cubicBezTo>
                  <a:pt x="2609939" y="5857808"/>
                  <a:pt x="2822553" y="5733245"/>
                  <a:pt x="2927660" y="5608682"/>
                </a:cubicBezTo>
                <a:cubicBezTo>
                  <a:pt x="2882652" y="5688393"/>
                  <a:pt x="2814978" y="5760720"/>
                  <a:pt x="2757530" y="5830386"/>
                </a:cubicBezTo>
                <a:close/>
                <a:moveTo>
                  <a:pt x="3858567" y="6204182"/>
                </a:moveTo>
                <a:cubicBezTo>
                  <a:pt x="3903581" y="6281450"/>
                  <a:pt x="3841007" y="6336239"/>
                  <a:pt x="3753460" y="6336239"/>
                </a:cubicBezTo>
                <a:cubicBezTo>
                  <a:pt x="3753460" y="6306320"/>
                  <a:pt x="3753460" y="6293831"/>
                  <a:pt x="3746048" y="6258971"/>
                </a:cubicBezTo>
                <a:cubicBezTo>
                  <a:pt x="3785942" y="6256473"/>
                  <a:pt x="3833606" y="6241540"/>
                  <a:pt x="3858567" y="6204182"/>
                </a:cubicBezTo>
                <a:close/>
                <a:moveTo>
                  <a:pt x="2514768" y="6336239"/>
                </a:moveTo>
                <a:cubicBezTo>
                  <a:pt x="2427222" y="6336239"/>
                  <a:pt x="2364625" y="6281396"/>
                  <a:pt x="2409699" y="6204182"/>
                </a:cubicBezTo>
                <a:cubicBezTo>
                  <a:pt x="2432304" y="6239097"/>
                  <a:pt x="2477313" y="6256473"/>
                  <a:pt x="2517239" y="6258971"/>
                </a:cubicBezTo>
                <a:cubicBezTo>
                  <a:pt x="2514768" y="6293831"/>
                  <a:pt x="2514768" y="6306320"/>
                  <a:pt x="2514768" y="6336239"/>
                </a:cubicBezTo>
                <a:close/>
                <a:moveTo>
                  <a:pt x="6270699" y="2847965"/>
                </a:moveTo>
                <a:cubicBezTo>
                  <a:pt x="6193160" y="2800611"/>
                  <a:pt x="6065448" y="2785651"/>
                  <a:pt x="5935401" y="2798140"/>
                </a:cubicBezTo>
                <a:cubicBezTo>
                  <a:pt x="6140489" y="2725884"/>
                  <a:pt x="6278192" y="2576366"/>
                  <a:pt x="6285685" y="2441790"/>
                </a:cubicBezTo>
                <a:cubicBezTo>
                  <a:pt x="6178119" y="2411860"/>
                  <a:pt x="6068108" y="2426771"/>
                  <a:pt x="5972867" y="2449256"/>
                </a:cubicBezTo>
                <a:cubicBezTo>
                  <a:pt x="6070552" y="2374470"/>
                  <a:pt x="6233232" y="2239976"/>
                  <a:pt x="6213141" y="2043163"/>
                </a:cubicBezTo>
                <a:cubicBezTo>
                  <a:pt x="6115566" y="2018294"/>
                  <a:pt x="5942894" y="2085527"/>
                  <a:pt x="5867853" y="2117890"/>
                </a:cubicBezTo>
                <a:cubicBezTo>
                  <a:pt x="6103077" y="1985872"/>
                  <a:pt x="6188164" y="1676816"/>
                  <a:pt x="6063004" y="1500023"/>
                </a:cubicBezTo>
                <a:cubicBezTo>
                  <a:pt x="5990406" y="1542328"/>
                  <a:pt x="5655271" y="1883740"/>
                  <a:pt x="5600157" y="1923574"/>
                </a:cubicBezTo>
                <a:cubicBezTo>
                  <a:pt x="5772666" y="1726761"/>
                  <a:pt x="5852757" y="1584752"/>
                  <a:pt x="5900323" y="1452663"/>
                </a:cubicBezTo>
                <a:cubicBezTo>
                  <a:pt x="5957881" y="1305681"/>
                  <a:pt x="5960324" y="1053982"/>
                  <a:pt x="5780268" y="969286"/>
                </a:cubicBezTo>
                <a:cubicBezTo>
                  <a:pt x="5695072" y="1163623"/>
                  <a:pt x="5397360" y="1659479"/>
                  <a:pt x="5232258" y="1866223"/>
                </a:cubicBezTo>
                <a:cubicBezTo>
                  <a:pt x="5214735" y="1848820"/>
                  <a:pt x="5199711" y="1826357"/>
                  <a:pt x="5177127" y="1823919"/>
                </a:cubicBezTo>
                <a:cubicBezTo>
                  <a:pt x="5137239" y="1950979"/>
                  <a:pt x="5019600" y="2117890"/>
                  <a:pt x="4914585" y="2197650"/>
                </a:cubicBezTo>
                <a:cubicBezTo>
                  <a:pt x="4909503" y="2187653"/>
                  <a:pt x="4896851" y="2157783"/>
                  <a:pt x="4879394" y="2127832"/>
                </a:cubicBezTo>
                <a:cubicBezTo>
                  <a:pt x="4766761" y="2294867"/>
                  <a:pt x="4471584" y="2526541"/>
                  <a:pt x="4376468" y="2668555"/>
                </a:cubicBezTo>
                <a:cubicBezTo>
                  <a:pt x="4303886" y="2773217"/>
                  <a:pt x="4303886" y="2867839"/>
                  <a:pt x="4406458" y="2967554"/>
                </a:cubicBezTo>
                <a:cubicBezTo>
                  <a:pt x="4449061" y="3007426"/>
                  <a:pt x="4526557" y="3082158"/>
                  <a:pt x="4459095" y="3184306"/>
                </a:cubicBezTo>
                <a:cubicBezTo>
                  <a:pt x="4378575" y="3300126"/>
                  <a:pt x="4231592" y="3327971"/>
                  <a:pt x="4126909" y="3284380"/>
                </a:cubicBezTo>
                <a:lnTo>
                  <a:pt x="4126909" y="3156298"/>
                </a:lnTo>
                <a:cubicBezTo>
                  <a:pt x="4200924" y="3089407"/>
                  <a:pt x="4208385" y="2961472"/>
                  <a:pt x="4133756" y="2877835"/>
                </a:cubicBezTo>
                <a:cubicBezTo>
                  <a:pt x="4093770" y="2952573"/>
                  <a:pt x="4001244" y="2987433"/>
                  <a:pt x="3913578" y="2950157"/>
                </a:cubicBezTo>
                <a:cubicBezTo>
                  <a:pt x="3853593" y="2925228"/>
                  <a:pt x="3811017" y="2897774"/>
                  <a:pt x="3783390" y="2870374"/>
                </a:cubicBezTo>
                <a:cubicBezTo>
                  <a:pt x="3913578" y="2910263"/>
                  <a:pt x="4023615" y="2832979"/>
                  <a:pt x="4008590" y="2705951"/>
                </a:cubicBezTo>
                <a:cubicBezTo>
                  <a:pt x="3905959" y="2793112"/>
                  <a:pt x="3803442" y="2708427"/>
                  <a:pt x="3780914" y="2685996"/>
                </a:cubicBezTo>
                <a:cubicBezTo>
                  <a:pt x="3715793" y="2611209"/>
                  <a:pt x="3698330" y="2526600"/>
                  <a:pt x="3723351" y="2396955"/>
                </a:cubicBezTo>
                <a:cubicBezTo>
                  <a:pt x="3743284" y="2284811"/>
                  <a:pt x="3860940" y="2105460"/>
                  <a:pt x="3938436" y="2048196"/>
                </a:cubicBezTo>
                <a:cubicBezTo>
                  <a:pt x="3950990" y="2060620"/>
                  <a:pt x="3968664" y="2080553"/>
                  <a:pt x="4006093" y="2078061"/>
                </a:cubicBezTo>
                <a:cubicBezTo>
                  <a:pt x="4028643" y="2073038"/>
                  <a:pt x="4063601" y="2053154"/>
                  <a:pt x="4091174" y="2043163"/>
                </a:cubicBezTo>
                <a:cubicBezTo>
                  <a:pt x="4168784" y="2020732"/>
                  <a:pt x="4246286" y="2038189"/>
                  <a:pt x="4293776" y="2068070"/>
                </a:cubicBezTo>
                <a:cubicBezTo>
                  <a:pt x="4381502" y="2122923"/>
                  <a:pt x="4373981" y="2182685"/>
                  <a:pt x="4371446" y="2225049"/>
                </a:cubicBezTo>
                <a:cubicBezTo>
                  <a:pt x="4506542" y="2150257"/>
                  <a:pt x="4461474" y="2025765"/>
                  <a:pt x="4283839" y="1978367"/>
                </a:cubicBezTo>
                <a:cubicBezTo>
                  <a:pt x="4403971" y="1978367"/>
                  <a:pt x="4504072" y="2087965"/>
                  <a:pt x="4528973" y="2102930"/>
                </a:cubicBezTo>
                <a:cubicBezTo>
                  <a:pt x="4596592" y="2150257"/>
                  <a:pt x="4691643" y="2140321"/>
                  <a:pt x="4746768" y="2112916"/>
                </a:cubicBezTo>
                <a:cubicBezTo>
                  <a:pt x="4854318" y="2060620"/>
                  <a:pt x="4876858" y="1936052"/>
                  <a:pt x="4846820" y="1911145"/>
                </a:cubicBezTo>
                <a:cubicBezTo>
                  <a:pt x="4836823" y="1955996"/>
                  <a:pt x="4801843" y="1995814"/>
                  <a:pt x="4741805" y="2003329"/>
                </a:cubicBezTo>
                <a:cubicBezTo>
                  <a:pt x="4649072" y="2013276"/>
                  <a:pt x="4561634" y="1973394"/>
                  <a:pt x="4491523" y="1943507"/>
                </a:cubicBezTo>
                <a:cubicBezTo>
                  <a:pt x="4431544" y="1918540"/>
                  <a:pt x="4336314" y="1901083"/>
                  <a:pt x="4271307" y="1903581"/>
                </a:cubicBezTo>
                <a:cubicBezTo>
                  <a:pt x="4391379" y="1836299"/>
                  <a:pt x="4579129" y="1843814"/>
                  <a:pt x="4646634" y="1946005"/>
                </a:cubicBezTo>
                <a:cubicBezTo>
                  <a:pt x="4686675" y="1913583"/>
                  <a:pt x="4711755" y="1886178"/>
                  <a:pt x="4721633" y="1818901"/>
                </a:cubicBezTo>
                <a:cubicBezTo>
                  <a:pt x="4756764" y="1639486"/>
                  <a:pt x="4616585" y="1547296"/>
                  <a:pt x="4466437" y="1547296"/>
                </a:cubicBezTo>
                <a:cubicBezTo>
                  <a:pt x="4468994" y="1504992"/>
                  <a:pt x="4438885" y="1482501"/>
                  <a:pt x="4398943" y="1497525"/>
                </a:cubicBezTo>
                <a:cubicBezTo>
                  <a:pt x="4398943" y="1480063"/>
                  <a:pt x="4393877" y="1465103"/>
                  <a:pt x="4383820" y="1457659"/>
                </a:cubicBezTo>
                <a:cubicBezTo>
                  <a:pt x="4388843" y="1457659"/>
                  <a:pt x="4393817" y="1455161"/>
                  <a:pt x="4396353" y="1455161"/>
                </a:cubicBezTo>
                <a:cubicBezTo>
                  <a:pt x="4546550" y="1445170"/>
                  <a:pt x="4689107" y="1397832"/>
                  <a:pt x="4766668" y="1318050"/>
                </a:cubicBezTo>
                <a:cubicBezTo>
                  <a:pt x="4901884" y="1173571"/>
                  <a:pt x="4686620" y="991717"/>
                  <a:pt x="4764176" y="849659"/>
                </a:cubicBezTo>
                <a:cubicBezTo>
                  <a:pt x="4836823" y="882081"/>
                  <a:pt x="4891888" y="921964"/>
                  <a:pt x="4994465" y="936864"/>
                </a:cubicBezTo>
                <a:cubicBezTo>
                  <a:pt x="5004461" y="956764"/>
                  <a:pt x="5014398" y="1001610"/>
                  <a:pt x="5016890" y="1024041"/>
                </a:cubicBezTo>
                <a:cubicBezTo>
                  <a:pt x="5049529" y="1183502"/>
                  <a:pt x="4889336" y="1210901"/>
                  <a:pt x="4931934" y="1380375"/>
                </a:cubicBezTo>
                <a:cubicBezTo>
                  <a:pt x="4949391" y="1455161"/>
                  <a:pt x="5006991" y="1482561"/>
                  <a:pt x="5026985" y="1574750"/>
                </a:cubicBezTo>
                <a:cubicBezTo>
                  <a:pt x="5026985" y="1574750"/>
                  <a:pt x="5034510" y="1639545"/>
                  <a:pt x="4979495" y="1694339"/>
                </a:cubicBezTo>
                <a:cubicBezTo>
                  <a:pt x="5106978" y="1696837"/>
                  <a:pt x="5177013" y="1587239"/>
                  <a:pt x="5137141" y="1485058"/>
                </a:cubicBezTo>
                <a:cubicBezTo>
                  <a:pt x="5119473" y="1442672"/>
                  <a:pt x="5074437" y="1402806"/>
                  <a:pt x="5074437" y="1355408"/>
                </a:cubicBezTo>
                <a:cubicBezTo>
                  <a:pt x="5139558" y="1442634"/>
                  <a:pt x="5199613" y="1440196"/>
                  <a:pt x="5302233" y="1407774"/>
                </a:cubicBezTo>
                <a:cubicBezTo>
                  <a:pt x="5349734" y="1392804"/>
                  <a:pt x="5354670" y="1457599"/>
                  <a:pt x="5324659" y="1509955"/>
                </a:cubicBezTo>
                <a:cubicBezTo>
                  <a:pt x="5394813" y="1470072"/>
                  <a:pt x="5412211" y="1400308"/>
                  <a:pt x="5412211" y="1370433"/>
                </a:cubicBezTo>
                <a:cubicBezTo>
                  <a:pt x="5412211" y="1298177"/>
                  <a:pt x="5357146" y="1263257"/>
                  <a:pt x="5302233" y="1278124"/>
                </a:cubicBezTo>
                <a:cubicBezTo>
                  <a:pt x="5272184" y="1280660"/>
                  <a:pt x="5209550" y="1323084"/>
                  <a:pt x="5207019" y="1263257"/>
                </a:cubicBezTo>
                <a:cubicBezTo>
                  <a:pt x="5194471" y="1161071"/>
                  <a:pt x="5357146" y="1163628"/>
                  <a:pt x="5324659" y="999188"/>
                </a:cubicBezTo>
                <a:cubicBezTo>
                  <a:pt x="5304725" y="916930"/>
                  <a:pt x="5214638" y="872068"/>
                  <a:pt x="5069403" y="854633"/>
                </a:cubicBezTo>
                <a:cubicBezTo>
                  <a:pt x="5054444" y="839668"/>
                  <a:pt x="5019480" y="807284"/>
                  <a:pt x="4999314" y="777408"/>
                </a:cubicBezTo>
                <a:cubicBezTo>
                  <a:pt x="4919342" y="647829"/>
                  <a:pt x="4836704" y="612909"/>
                  <a:pt x="4789192" y="640357"/>
                </a:cubicBezTo>
                <a:cubicBezTo>
                  <a:pt x="4731591" y="670249"/>
                  <a:pt x="4701601" y="695150"/>
                  <a:pt x="4654035" y="720117"/>
                </a:cubicBezTo>
                <a:cubicBezTo>
                  <a:pt x="4616471" y="740072"/>
                  <a:pt x="4576539" y="750003"/>
                  <a:pt x="4551458" y="779879"/>
                </a:cubicBezTo>
                <a:cubicBezTo>
                  <a:pt x="4488868" y="857103"/>
                  <a:pt x="4548928" y="976757"/>
                  <a:pt x="4581508" y="1051484"/>
                </a:cubicBezTo>
                <a:cubicBezTo>
                  <a:pt x="4601381" y="1093810"/>
                  <a:pt x="4654035" y="1191028"/>
                  <a:pt x="4631398" y="1265754"/>
                </a:cubicBezTo>
                <a:cubicBezTo>
                  <a:pt x="4606475" y="1352970"/>
                  <a:pt x="4458819" y="1410310"/>
                  <a:pt x="4371272" y="1427708"/>
                </a:cubicBezTo>
                <a:cubicBezTo>
                  <a:pt x="4366206" y="1427708"/>
                  <a:pt x="4361275" y="1430194"/>
                  <a:pt x="4356247" y="1430194"/>
                </a:cubicBezTo>
                <a:lnTo>
                  <a:pt x="4356247" y="1395334"/>
                </a:lnTo>
                <a:cubicBezTo>
                  <a:pt x="4381322" y="1350483"/>
                  <a:pt x="4403813" y="1295646"/>
                  <a:pt x="4421276" y="1248297"/>
                </a:cubicBezTo>
                <a:cubicBezTo>
                  <a:pt x="4481255" y="1088875"/>
                  <a:pt x="4393638" y="1024090"/>
                  <a:pt x="4261131" y="994215"/>
                </a:cubicBezTo>
                <a:cubicBezTo>
                  <a:pt x="4246052" y="984213"/>
                  <a:pt x="4228552" y="979255"/>
                  <a:pt x="4206126" y="986683"/>
                </a:cubicBezTo>
                <a:lnTo>
                  <a:pt x="4203530" y="986651"/>
                </a:lnTo>
                <a:lnTo>
                  <a:pt x="4201093" y="1014148"/>
                </a:lnTo>
                <a:lnTo>
                  <a:pt x="4183575" y="1009120"/>
                </a:lnTo>
                <a:lnTo>
                  <a:pt x="4186073" y="976757"/>
                </a:lnTo>
                <a:lnTo>
                  <a:pt x="4178553" y="976757"/>
                </a:lnTo>
                <a:cubicBezTo>
                  <a:pt x="4193632" y="964220"/>
                  <a:pt x="4201033" y="946817"/>
                  <a:pt x="4201033" y="929359"/>
                </a:cubicBezTo>
                <a:cubicBezTo>
                  <a:pt x="4201033" y="909426"/>
                  <a:pt x="4193572" y="894499"/>
                  <a:pt x="4186013" y="884568"/>
                </a:cubicBezTo>
                <a:lnTo>
                  <a:pt x="4203471" y="884568"/>
                </a:lnTo>
                <a:lnTo>
                  <a:pt x="4196070" y="877064"/>
                </a:lnTo>
                <a:cubicBezTo>
                  <a:pt x="4191096" y="869592"/>
                  <a:pt x="4183521" y="862077"/>
                  <a:pt x="4173465" y="852135"/>
                </a:cubicBezTo>
                <a:cubicBezTo>
                  <a:pt x="4168556" y="847161"/>
                  <a:pt x="4166080" y="839706"/>
                  <a:pt x="4166080" y="837170"/>
                </a:cubicBezTo>
                <a:cubicBezTo>
                  <a:pt x="4170994" y="839706"/>
                  <a:pt x="4173465" y="844631"/>
                  <a:pt x="4181040" y="847161"/>
                </a:cubicBezTo>
                <a:cubicBezTo>
                  <a:pt x="4188489" y="854633"/>
                  <a:pt x="4201033" y="862077"/>
                  <a:pt x="4203471" y="869592"/>
                </a:cubicBezTo>
                <a:lnTo>
                  <a:pt x="4213565" y="877064"/>
                </a:lnTo>
                <a:lnTo>
                  <a:pt x="4213565" y="730070"/>
                </a:lnTo>
                <a:lnTo>
                  <a:pt x="4203471" y="740012"/>
                </a:lnTo>
                <a:cubicBezTo>
                  <a:pt x="4198546" y="742489"/>
                  <a:pt x="4188489" y="749955"/>
                  <a:pt x="4181040" y="757475"/>
                </a:cubicBezTo>
                <a:cubicBezTo>
                  <a:pt x="4173465" y="764920"/>
                  <a:pt x="4168556" y="764920"/>
                  <a:pt x="4166080" y="767466"/>
                </a:cubicBezTo>
                <a:cubicBezTo>
                  <a:pt x="4166080" y="762503"/>
                  <a:pt x="4170994" y="760005"/>
                  <a:pt x="4173465" y="752490"/>
                </a:cubicBezTo>
                <a:cubicBezTo>
                  <a:pt x="4186013" y="745046"/>
                  <a:pt x="4193572" y="735044"/>
                  <a:pt x="4196070" y="730070"/>
                </a:cubicBezTo>
                <a:lnTo>
                  <a:pt x="4203471" y="720079"/>
                </a:lnTo>
                <a:lnTo>
                  <a:pt x="4055885" y="720079"/>
                </a:lnTo>
                <a:lnTo>
                  <a:pt x="4063444" y="730070"/>
                </a:lnTo>
                <a:cubicBezTo>
                  <a:pt x="4070910" y="735044"/>
                  <a:pt x="4078468" y="745046"/>
                  <a:pt x="4085875" y="752490"/>
                </a:cubicBezTo>
                <a:cubicBezTo>
                  <a:pt x="4088465" y="759946"/>
                  <a:pt x="4093433" y="764920"/>
                  <a:pt x="4095925" y="767466"/>
                </a:cubicBezTo>
                <a:cubicBezTo>
                  <a:pt x="4090962" y="764920"/>
                  <a:pt x="4083377" y="764920"/>
                  <a:pt x="4080906" y="757475"/>
                </a:cubicBezTo>
                <a:cubicBezTo>
                  <a:pt x="4068358" y="749955"/>
                  <a:pt x="4060946" y="742489"/>
                  <a:pt x="4053328" y="740012"/>
                </a:cubicBezTo>
                <a:lnTo>
                  <a:pt x="4045867" y="730070"/>
                </a:lnTo>
                <a:lnTo>
                  <a:pt x="4045867" y="877064"/>
                </a:lnTo>
                <a:lnTo>
                  <a:pt x="4053328" y="869592"/>
                </a:lnTo>
                <a:cubicBezTo>
                  <a:pt x="4060892" y="862077"/>
                  <a:pt x="4068358" y="854633"/>
                  <a:pt x="4080906" y="847161"/>
                </a:cubicBezTo>
                <a:cubicBezTo>
                  <a:pt x="4085875" y="844631"/>
                  <a:pt x="4093433" y="839706"/>
                  <a:pt x="4095925" y="837170"/>
                </a:cubicBezTo>
                <a:cubicBezTo>
                  <a:pt x="4093433" y="842144"/>
                  <a:pt x="4088465" y="849659"/>
                  <a:pt x="4085875" y="852075"/>
                </a:cubicBezTo>
                <a:cubicBezTo>
                  <a:pt x="4078468" y="862137"/>
                  <a:pt x="4070910" y="869592"/>
                  <a:pt x="4063444" y="877064"/>
                </a:cubicBezTo>
                <a:lnTo>
                  <a:pt x="4055885" y="884568"/>
                </a:lnTo>
                <a:lnTo>
                  <a:pt x="4078468" y="884568"/>
                </a:lnTo>
                <a:cubicBezTo>
                  <a:pt x="4065920" y="894499"/>
                  <a:pt x="4063444" y="909486"/>
                  <a:pt x="4063444" y="929359"/>
                </a:cubicBezTo>
                <a:cubicBezTo>
                  <a:pt x="4063444" y="946817"/>
                  <a:pt x="4070910" y="966810"/>
                  <a:pt x="4083317" y="976757"/>
                </a:cubicBezTo>
                <a:lnTo>
                  <a:pt x="4080906" y="976757"/>
                </a:lnTo>
                <a:lnTo>
                  <a:pt x="4083377" y="1009120"/>
                </a:lnTo>
                <a:lnTo>
                  <a:pt x="4063444" y="1014148"/>
                </a:lnTo>
                <a:lnTo>
                  <a:pt x="4060946" y="986651"/>
                </a:lnTo>
                <a:lnTo>
                  <a:pt x="4058475" y="986651"/>
                </a:lnTo>
                <a:cubicBezTo>
                  <a:pt x="4035870" y="979195"/>
                  <a:pt x="4018435" y="984213"/>
                  <a:pt x="4003345" y="994215"/>
                </a:cubicBezTo>
                <a:cubicBezTo>
                  <a:pt x="3870784" y="1026577"/>
                  <a:pt x="3780675" y="1091372"/>
                  <a:pt x="3840735" y="1248297"/>
                </a:cubicBezTo>
                <a:cubicBezTo>
                  <a:pt x="3860674" y="1295646"/>
                  <a:pt x="3880781" y="1350483"/>
                  <a:pt x="3908175" y="1395334"/>
                </a:cubicBezTo>
                <a:lnTo>
                  <a:pt x="3908175" y="1417825"/>
                </a:lnTo>
                <a:cubicBezTo>
                  <a:pt x="3775549" y="1375401"/>
                  <a:pt x="3535383" y="1228424"/>
                  <a:pt x="3470419" y="1141138"/>
                </a:cubicBezTo>
                <a:cubicBezTo>
                  <a:pt x="3465332" y="1131266"/>
                  <a:pt x="3457887" y="1123735"/>
                  <a:pt x="3455335" y="1118717"/>
                </a:cubicBezTo>
                <a:lnTo>
                  <a:pt x="3457828" y="1024041"/>
                </a:lnTo>
                <a:cubicBezTo>
                  <a:pt x="3502847" y="946876"/>
                  <a:pt x="3545380" y="852135"/>
                  <a:pt x="3577965" y="764920"/>
                </a:cubicBezTo>
                <a:cubicBezTo>
                  <a:pt x="3663079" y="538229"/>
                  <a:pt x="3538038" y="443485"/>
                  <a:pt x="3340172" y="403619"/>
                </a:cubicBezTo>
                <a:cubicBezTo>
                  <a:pt x="3320238" y="391189"/>
                  <a:pt x="3295158" y="383721"/>
                  <a:pt x="3262670" y="393628"/>
                </a:cubicBezTo>
                <a:lnTo>
                  <a:pt x="3255112" y="428523"/>
                </a:lnTo>
                <a:lnTo>
                  <a:pt x="3212520" y="426050"/>
                </a:lnTo>
                <a:lnTo>
                  <a:pt x="3215104" y="378701"/>
                </a:lnTo>
                <a:cubicBezTo>
                  <a:pt x="3207546" y="381187"/>
                  <a:pt x="3200085" y="381187"/>
                  <a:pt x="3192581" y="381187"/>
                </a:cubicBezTo>
                <a:cubicBezTo>
                  <a:pt x="3220078" y="366225"/>
                  <a:pt x="3240028" y="331365"/>
                  <a:pt x="3240028" y="296506"/>
                </a:cubicBezTo>
                <a:cubicBezTo>
                  <a:pt x="3240028" y="271600"/>
                  <a:pt x="3227718" y="241712"/>
                  <a:pt x="3205054" y="226738"/>
                </a:cubicBezTo>
                <a:lnTo>
                  <a:pt x="3240087" y="226738"/>
                </a:lnTo>
                <a:cubicBezTo>
                  <a:pt x="3220078" y="209302"/>
                  <a:pt x="3187672" y="171885"/>
                  <a:pt x="3180092" y="146933"/>
                </a:cubicBezTo>
                <a:cubicBezTo>
                  <a:pt x="3205108" y="154390"/>
                  <a:pt x="3242563" y="189345"/>
                  <a:pt x="3260183" y="206745"/>
                </a:cubicBezTo>
                <a:lnTo>
                  <a:pt x="3260183" y="19898"/>
                </a:lnTo>
                <a:cubicBezTo>
                  <a:pt x="3242563" y="34860"/>
                  <a:pt x="3205108" y="72194"/>
                  <a:pt x="3180092" y="74691"/>
                </a:cubicBezTo>
                <a:cubicBezTo>
                  <a:pt x="3187998" y="54793"/>
                  <a:pt x="3220409" y="17400"/>
                  <a:pt x="3240419" y="0"/>
                </a:cubicBezTo>
                <a:lnTo>
                  <a:pt x="3052825" y="0"/>
                </a:lnTo>
                <a:cubicBezTo>
                  <a:pt x="3067904" y="17400"/>
                  <a:pt x="3105355" y="52308"/>
                  <a:pt x="3107798" y="74727"/>
                </a:cubicBezTo>
                <a:cubicBezTo>
                  <a:pt x="3085367" y="69708"/>
                  <a:pt x="3050230" y="34860"/>
                  <a:pt x="3030237" y="19898"/>
                </a:cubicBezTo>
                <a:lnTo>
                  <a:pt x="3030237" y="206804"/>
                </a:lnTo>
                <a:cubicBezTo>
                  <a:pt x="3050230" y="189404"/>
                  <a:pt x="3085313" y="154509"/>
                  <a:pt x="3107798" y="147040"/>
                </a:cubicBezTo>
                <a:cubicBezTo>
                  <a:pt x="3102868" y="171945"/>
                  <a:pt x="3067904" y="209302"/>
                  <a:pt x="3052825" y="226797"/>
                </a:cubicBezTo>
                <a:lnTo>
                  <a:pt x="3085361" y="226738"/>
                </a:lnTo>
                <a:cubicBezTo>
                  <a:pt x="3062762" y="241712"/>
                  <a:pt x="3052885" y="271600"/>
                  <a:pt x="3052885" y="296505"/>
                </a:cubicBezTo>
                <a:cubicBezTo>
                  <a:pt x="3052885" y="333898"/>
                  <a:pt x="3070402" y="366285"/>
                  <a:pt x="3100332" y="381247"/>
                </a:cubicBezTo>
                <a:cubicBezTo>
                  <a:pt x="3092811" y="381247"/>
                  <a:pt x="3085313" y="381247"/>
                  <a:pt x="3075316" y="378701"/>
                </a:cubicBezTo>
                <a:lnTo>
                  <a:pt x="3077749" y="426109"/>
                </a:lnTo>
                <a:lnTo>
                  <a:pt x="3035271" y="428583"/>
                </a:lnTo>
                <a:lnTo>
                  <a:pt x="3032773" y="393687"/>
                </a:lnTo>
                <a:cubicBezTo>
                  <a:pt x="3000247" y="381247"/>
                  <a:pt x="2975210" y="388692"/>
                  <a:pt x="2952746" y="403678"/>
                </a:cubicBezTo>
                <a:cubicBezTo>
                  <a:pt x="2757530" y="441071"/>
                  <a:pt x="2632429" y="538288"/>
                  <a:pt x="2717544" y="764979"/>
                </a:cubicBezTo>
                <a:cubicBezTo>
                  <a:pt x="2745057" y="852195"/>
                  <a:pt x="2787633" y="946876"/>
                  <a:pt x="2837583" y="1024090"/>
                </a:cubicBezTo>
                <a:lnTo>
                  <a:pt x="2837583" y="1123794"/>
                </a:lnTo>
                <a:cubicBezTo>
                  <a:pt x="2832653" y="1126270"/>
                  <a:pt x="2830117" y="1133737"/>
                  <a:pt x="2822553" y="1141192"/>
                </a:cubicBezTo>
                <a:cubicBezTo>
                  <a:pt x="2760022" y="1228424"/>
                  <a:pt x="2517239" y="1375401"/>
                  <a:pt x="2384618" y="1417885"/>
                </a:cubicBezTo>
                <a:lnTo>
                  <a:pt x="2384618" y="1395394"/>
                </a:lnTo>
                <a:cubicBezTo>
                  <a:pt x="2412192" y="1350543"/>
                  <a:pt x="2434775" y="1295690"/>
                  <a:pt x="2452237" y="1248357"/>
                </a:cubicBezTo>
                <a:cubicBezTo>
                  <a:pt x="2512276" y="1088934"/>
                  <a:pt x="2422188" y="1024090"/>
                  <a:pt x="2289562" y="994274"/>
                </a:cubicBezTo>
                <a:cubicBezTo>
                  <a:pt x="2274543" y="984213"/>
                  <a:pt x="2257021" y="979250"/>
                  <a:pt x="2234497" y="986683"/>
                </a:cubicBezTo>
                <a:lnTo>
                  <a:pt x="2231961" y="986683"/>
                </a:lnTo>
                <a:lnTo>
                  <a:pt x="2229523" y="1014148"/>
                </a:lnTo>
                <a:lnTo>
                  <a:pt x="2212012" y="1009174"/>
                </a:lnTo>
                <a:lnTo>
                  <a:pt x="2214504" y="976757"/>
                </a:lnTo>
                <a:lnTo>
                  <a:pt x="2212066" y="976757"/>
                </a:lnTo>
                <a:cubicBezTo>
                  <a:pt x="2222008" y="964268"/>
                  <a:pt x="2229583" y="946876"/>
                  <a:pt x="2229583" y="929419"/>
                </a:cubicBezTo>
                <a:cubicBezTo>
                  <a:pt x="2229583" y="909486"/>
                  <a:pt x="2224593" y="894499"/>
                  <a:pt x="2214564" y="884568"/>
                </a:cubicBezTo>
                <a:lnTo>
                  <a:pt x="2236968" y="884568"/>
                </a:lnTo>
                <a:cubicBezTo>
                  <a:pt x="2220347" y="869989"/>
                  <a:pt x="2207217" y="853742"/>
                  <a:pt x="2194555" y="837230"/>
                </a:cubicBezTo>
                <a:cubicBezTo>
                  <a:pt x="2211909" y="848709"/>
                  <a:pt x="2228025" y="861589"/>
                  <a:pt x="2242115" y="877096"/>
                </a:cubicBezTo>
                <a:lnTo>
                  <a:pt x="2242115" y="730119"/>
                </a:lnTo>
                <a:cubicBezTo>
                  <a:pt x="2227753" y="744867"/>
                  <a:pt x="2212788" y="758686"/>
                  <a:pt x="2194555" y="767510"/>
                </a:cubicBezTo>
                <a:cubicBezTo>
                  <a:pt x="2204779" y="748842"/>
                  <a:pt x="2221400" y="735196"/>
                  <a:pt x="2236968" y="720177"/>
                </a:cubicBezTo>
                <a:lnTo>
                  <a:pt x="2089323" y="720177"/>
                </a:lnTo>
                <a:cubicBezTo>
                  <a:pt x="2103077" y="735256"/>
                  <a:pt x="2118004" y="749564"/>
                  <a:pt x="2126952" y="767510"/>
                </a:cubicBezTo>
                <a:cubicBezTo>
                  <a:pt x="2110271" y="760462"/>
                  <a:pt x="2093417" y="745138"/>
                  <a:pt x="2079326" y="730119"/>
                </a:cubicBezTo>
                <a:lnTo>
                  <a:pt x="2079326" y="877096"/>
                </a:lnTo>
                <a:cubicBezTo>
                  <a:pt x="2093808" y="861648"/>
                  <a:pt x="2109435" y="847710"/>
                  <a:pt x="2126952" y="837230"/>
                </a:cubicBezTo>
                <a:cubicBezTo>
                  <a:pt x="2116841" y="855122"/>
                  <a:pt x="2104070" y="871699"/>
                  <a:pt x="2089323" y="884568"/>
                </a:cubicBezTo>
                <a:lnTo>
                  <a:pt x="2109489" y="884568"/>
                </a:lnTo>
                <a:cubicBezTo>
                  <a:pt x="2101871" y="894499"/>
                  <a:pt x="2094410" y="909486"/>
                  <a:pt x="2094410" y="929419"/>
                </a:cubicBezTo>
                <a:cubicBezTo>
                  <a:pt x="2094410" y="946876"/>
                  <a:pt x="2101871" y="966810"/>
                  <a:pt x="2116841" y="976757"/>
                </a:cubicBezTo>
                <a:lnTo>
                  <a:pt x="2109435" y="976757"/>
                </a:lnTo>
                <a:lnTo>
                  <a:pt x="2111927" y="1009174"/>
                </a:lnTo>
                <a:lnTo>
                  <a:pt x="2091994" y="1014148"/>
                </a:lnTo>
                <a:lnTo>
                  <a:pt x="2089285" y="986683"/>
                </a:lnTo>
                <a:lnTo>
                  <a:pt x="2086912" y="986683"/>
                </a:lnTo>
                <a:cubicBezTo>
                  <a:pt x="2064421" y="979250"/>
                  <a:pt x="2046899" y="984213"/>
                  <a:pt x="2031879" y="994274"/>
                </a:cubicBezTo>
                <a:cubicBezTo>
                  <a:pt x="1899313" y="1026637"/>
                  <a:pt x="1809106" y="1091432"/>
                  <a:pt x="1869264" y="1248357"/>
                </a:cubicBezTo>
                <a:cubicBezTo>
                  <a:pt x="1889213" y="1295690"/>
                  <a:pt x="1909158" y="1350543"/>
                  <a:pt x="1936769" y="1395334"/>
                </a:cubicBezTo>
                <a:lnTo>
                  <a:pt x="1936769" y="1430194"/>
                </a:lnTo>
                <a:cubicBezTo>
                  <a:pt x="1931735" y="1430194"/>
                  <a:pt x="1924177" y="1427708"/>
                  <a:pt x="1921739" y="1427708"/>
                </a:cubicBezTo>
                <a:cubicBezTo>
                  <a:pt x="1834132" y="1410310"/>
                  <a:pt x="1686487" y="1353030"/>
                  <a:pt x="1661401" y="1265754"/>
                </a:cubicBezTo>
                <a:cubicBezTo>
                  <a:pt x="1636553" y="1193623"/>
                  <a:pt x="1688974" y="1093870"/>
                  <a:pt x="1711503" y="1051544"/>
                </a:cubicBezTo>
                <a:cubicBezTo>
                  <a:pt x="1744044" y="976757"/>
                  <a:pt x="1801667" y="857103"/>
                  <a:pt x="1741568" y="779939"/>
                </a:cubicBezTo>
                <a:cubicBezTo>
                  <a:pt x="1714055" y="750003"/>
                  <a:pt x="1673955" y="740012"/>
                  <a:pt x="1636553" y="720177"/>
                </a:cubicBezTo>
                <a:cubicBezTo>
                  <a:pt x="1588993" y="695210"/>
                  <a:pt x="1561436" y="670292"/>
                  <a:pt x="1501440" y="640357"/>
                </a:cubicBezTo>
                <a:cubicBezTo>
                  <a:pt x="1453777" y="612968"/>
                  <a:pt x="1371253" y="645391"/>
                  <a:pt x="1291101" y="777408"/>
                </a:cubicBezTo>
                <a:cubicBezTo>
                  <a:pt x="1273584" y="807284"/>
                  <a:pt x="1236189" y="839706"/>
                  <a:pt x="1221110" y="854693"/>
                </a:cubicBezTo>
                <a:cubicBezTo>
                  <a:pt x="1078487" y="872068"/>
                  <a:pt x="985929" y="916930"/>
                  <a:pt x="965816" y="999188"/>
                </a:cubicBezTo>
                <a:cubicBezTo>
                  <a:pt x="935827" y="1163683"/>
                  <a:pt x="1096009" y="1161131"/>
                  <a:pt x="1086073" y="1263257"/>
                </a:cubicBezTo>
                <a:cubicBezTo>
                  <a:pt x="1083417" y="1323084"/>
                  <a:pt x="1020946" y="1280719"/>
                  <a:pt x="990837" y="1278184"/>
                </a:cubicBezTo>
                <a:cubicBezTo>
                  <a:pt x="933280" y="1265754"/>
                  <a:pt x="878383" y="1298177"/>
                  <a:pt x="878383" y="1370433"/>
                </a:cubicBezTo>
                <a:cubicBezTo>
                  <a:pt x="878383" y="1400308"/>
                  <a:pt x="898322" y="1467601"/>
                  <a:pt x="965816" y="1509955"/>
                </a:cubicBezTo>
                <a:cubicBezTo>
                  <a:pt x="935827" y="1457659"/>
                  <a:pt x="940898" y="1392804"/>
                  <a:pt x="988464" y="1407774"/>
                </a:cubicBezTo>
                <a:cubicBezTo>
                  <a:pt x="1091036" y="1440196"/>
                  <a:pt x="1148544" y="1442672"/>
                  <a:pt x="1216103" y="1355457"/>
                </a:cubicBezTo>
                <a:cubicBezTo>
                  <a:pt x="1216103" y="1405276"/>
                  <a:pt x="1173619" y="1442672"/>
                  <a:pt x="1153572" y="1485058"/>
                </a:cubicBezTo>
                <a:cubicBezTo>
                  <a:pt x="1113467" y="1589650"/>
                  <a:pt x="1178648" y="1696837"/>
                  <a:pt x="1311214" y="1694398"/>
                </a:cubicBezTo>
                <a:cubicBezTo>
                  <a:pt x="1251175" y="1639486"/>
                  <a:pt x="1263707" y="1574810"/>
                  <a:pt x="1263707" y="1574810"/>
                </a:cubicBezTo>
                <a:cubicBezTo>
                  <a:pt x="1281224" y="1485097"/>
                  <a:pt x="1338765" y="1457659"/>
                  <a:pt x="1358758" y="1380375"/>
                </a:cubicBezTo>
                <a:cubicBezTo>
                  <a:pt x="1398820" y="1210901"/>
                  <a:pt x="1238627" y="1183502"/>
                  <a:pt x="1273644" y="1024090"/>
                </a:cubicBezTo>
                <a:cubicBezTo>
                  <a:pt x="1278732" y="1001610"/>
                  <a:pt x="1286138" y="959295"/>
                  <a:pt x="1296195" y="936923"/>
                </a:cubicBezTo>
                <a:cubicBezTo>
                  <a:pt x="1398820" y="924445"/>
                  <a:pt x="1453777" y="882081"/>
                  <a:pt x="1526304" y="849659"/>
                </a:cubicBezTo>
                <a:cubicBezTo>
                  <a:pt x="1601422" y="991717"/>
                  <a:pt x="1388775" y="1173630"/>
                  <a:pt x="1523872" y="1318050"/>
                </a:cubicBezTo>
                <a:cubicBezTo>
                  <a:pt x="1601422" y="1397832"/>
                  <a:pt x="1744044" y="1445170"/>
                  <a:pt x="1894187" y="1455221"/>
                </a:cubicBezTo>
                <a:cubicBezTo>
                  <a:pt x="1899253" y="1455221"/>
                  <a:pt x="1904243" y="1457659"/>
                  <a:pt x="1906779" y="1457659"/>
                </a:cubicBezTo>
                <a:cubicBezTo>
                  <a:pt x="1896663" y="1465163"/>
                  <a:pt x="1891695" y="1480063"/>
                  <a:pt x="1891695" y="1497525"/>
                </a:cubicBezTo>
                <a:cubicBezTo>
                  <a:pt x="1851589" y="1482561"/>
                  <a:pt x="1821600" y="1504992"/>
                  <a:pt x="1826688" y="1547345"/>
                </a:cubicBezTo>
                <a:cubicBezTo>
                  <a:pt x="1671457" y="1547345"/>
                  <a:pt x="1533868" y="1639486"/>
                  <a:pt x="1568848" y="1818901"/>
                </a:cubicBezTo>
                <a:cubicBezTo>
                  <a:pt x="1578877" y="1886178"/>
                  <a:pt x="1603958" y="1913632"/>
                  <a:pt x="1646501" y="1946005"/>
                </a:cubicBezTo>
                <a:cubicBezTo>
                  <a:pt x="1711503" y="1843814"/>
                  <a:pt x="1899253" y="1836358"/>
                  <a:pt x="2021839" y="1903614"/>
                </a:cubicBezTo>
                <a:cubicBezTo>
                  <a:pt x="1954166" y="1901083"/>
                  <a:pt x="1859208" y="1918600"/>
                  <a:pt x="1799109" y="1943507"/>
                </a:cubicBezTo>
                <a:cubicBezTo>
                  <a:pt x="1731452" y="1973394"/>
                  <a:pt x="1643906" y="2013276"/>
                  <a:pt x="1551385" y="2003329"/>
                </a:cubicBezTo>
                <a:cubicBezTo>
                  <a:pt x="1488848" y="1995814"/>
                  <a:pt x="1456372" y="1955936"/>
                  <a:pt x="1443840" y="1911145"/>
                </a:cubicBezTo>
                <a:cubicBezTo>
                  <a:pt x="1413791" y="1936052"/>
                  <a:pt x="1436222" y="2063156"/>
                  <a:pt x="1543924" y="2112916"/>
                </a:cubicBezTo>
                <a:cubicBezTo>
                  <a:pt x="1596399" y="2140321"/>
                  <a:pt x="1691510" y="2150317"/>
                  <a:pt x="1759009" y="2102930"/>
                </a:cubicBezTo>
                <a:cubicBezTo>
                  <a:pt x="1784090" y="2087965"/>
                  <a:pt x="1884191" y="1978427"/>
                  <a:pt x="2004322" y="1978427"/>
                </a:cubicBezTo>
                <a:cubicBezTo>
                  <a:pt x="1829099" y="2023208"/>
                  <a:pt x="1779002" y="2150317"/>
                  <a:pt x="1916716" y="2225049"/>
                </a:cubicBezTo>
                <a:cubicBezTo>
                  <a:pt x="1911628" y="2180247"/>
                  <a:pt x="1904184" y="2122863"/>
                  <a:pt x="1991774" y="2068130"/>
                </a:cubicBezTo>
                <a:cubicBezTo>
                  <a:pt x="2041773" y="2038189"/>
                  <a:pt x="2119274" y="2020732"/>
                  <a:pt x="2194452" y="2043163"/>
                </a:cubicBezTo>
                <a:cubicBezTo>
                  <a:pt x="2221905" y="2053154"/>
                  <a:pt x="2257021" y="2070611"/>
                  <a:pt x="2279452" y="2078115"/>
                </a:cubicBezTo>
                <a:cubicBezTo>
                  <a:pt x="2317021" y="2080553"/>
                  <a:pt x="2337014" y="2058068"/>
                  <a:pt x="2347011" y="2048196"/>
                </a:cubicBezTo>
                <a:cubicBezTo>
                  <a:pt x="2424566" y="2105460"/>
                  <a:pt x="2537259" y="2284871"/>
                  <a:pt x="2562155" y="2396955"/>
                </a:cubicBezTo>
                <a:cubicBezTo>
                  <a:pt x="2589734" y="2526600"/>
                  <a:pt x="2569779" y="2611329"/>
                  <a:pt x="2504772" y="2685996"/>
                </a:cubicBezTo>
                <a:cubicBezTo>
                  <a:pt x="2484665" y="2708427"/>
                  <a:pt x="2379558" y="2793112"/>
                  <a:pt x="2276976" y="2705951"/>
                </a:cubicBezTo>
                <a:cubicBezTo>
                  <a:pt x="2261951" y="2835531"/>
                  <a:pt x="2372092" y="2912695"/>
                  <a:pt x="2502122" y="2870374"/>
                </a:cubicBezTo>
                <a:cubicBezTo>
                  <a:pt x="2474609" y="2895358"/>
                  <a:pt x="2432185" y="2925228"/>
                  <a:pt x="2372092" y="2950157"/>
                </a:cubicBezTo>
                <a:cubicBezTo>
                  <a:pt x="2284539" y="2987493"/>
                  <a:pt x="2191899" y="2952633"/>
                  <a:pt x="2151913" y="2877835"/>
                </a:cubicBezTo>
                <a:cubicBezTo>
                  <a:pt x="2077241" y="2961532"/>
                  <a:pt x="2084745" y="3089559"/>
                  <a:pt x="2158869" y="3156456"/>
                </a:cubicBezTo>
                <a:lnTo>
                  <a:pt x="2158869" y="3284890"/>
                </a:lnTo>
                <a:cubicBezTo>
                  <a:pt x="2054576" y="3327797"/>
                  <a:pt x="1907496" y="3299675"/>
                  <a:pt x="1829099" y="3184306"/>
                </a:cubicBezTo>
                <a:cubicBezTo>
                  <a:pt x="1759009" y="3082158"/>
                  <a:pt x="1839003" y="3009973"/>
                  <a:pt x="1879108" y="2967554"/>
                </a:cubicBezTo>
                <a:cubicBezTo>
                  <a:pt x="1984156" y="2870337"/>
                  <a:pt x="1984156" y="2773217"/>
                  <a:pt x="1909158" y="2668555"/>
                </a:cubicBezTo>
                <a:cubicBezTo>
                  <a:pt x="1814139" y="2529011"/>
                  <a:pt x="1518838" y="2297246"/>
                  <a:pt x="1406172" y="2127832"/>
                </a:cubicBezTo>
                <a:cubicBezTo>
                  <a:pt x="1388655" y="2157783"/>
                  <a:pt x="1376167" y="2187594"/>
                  <a:pt x="1373685" y="2197650"/>
                </a:cubicBezTo>
                <a:cubicBezTo>
                  <a:pt x="1266145" y="2115457"/>
                  <a:pt x="1148484" y="1948481"/>
                  <a:pt x="1108444" y="1823919"/>
                </a:cubicBezTo>
                <a:cubicBezTo>
                  <a:pt x="1088446" y="1828887"/>
                  <a:pt x="1070929" y="1851318"/>
                  <a:pt x="1053374" y="1866223"/>
                </a:cubicBezTo>
                <a:cubicBezTo>
                  <a:pt x="888266" y="1659479"/>
                  <a:pt x="590472" y="1163683"/>
                  <a:pt x="505299" y="969286"/>
                </a:cubicBezTo>
                <a:cubicBezTo>
                  <a:pt x="327663" y="1054042"/>
                  <a:pt x="330312" y="1308178"/>
                  <a:pt x="385285" y="1452663"/>
                </a:cubicBezTo>
                <a:cubicBezTo>
                  <a:pt x="432772" y="1584752"/>
                  <a:pt x="515411" y="1726761"/>
                  <a:pt x="685491" y="1923574"/>
                </a:cubicBezTo>
                <a:cubicBezTo>
                  <a:pt x="630637" y="1883680"/>
                  <a:pt x="297730" y="1542268"/>
                  <a:pt x="222709" y="1499964"/>
                </a:cubicBezTo>
                <a:cubicBezTo>
                  <a:pt x="100140" y="1676816"/>
                  <a:pt x="182663" y="1985812"/>
                  <a:pt x="417923" y="2117835"/>
                </a:cubicBezTo>
                <a:cubicBezTo>
                  <a:pt x="345277" y="2085467"/>
                  <a:pt x="167758" y="2020612"/>
                  <a:pt x="72645" y="2043103"/>
                </a:cubicBezTo>
                <a:cubicBezTo>
                  <a:pt x="52632" y="2239916"/>
                  <a:pt x="212713" y="2374470"/>
                  <a:pt x="312814" y="2449202"/>
                </a:cubicBezTo>
                <a:cubicBezTo>
                  <a:pt x="215264" y="2426831"/>
                  <a:pt x="105109" y="2411860"/>
                  <a:pt x="0" y="2441790"/>
                </a:cubicBezTo>
                <a:cubicBezTo>
                  <a:pt x="7561" y="2576366"/>
                  <a:pt x="147589" y="2728376"/>
                  <a:pt x="345239" y="2798140"/>
                </a:cubicBezTo>
                <a:cubicBezTo>
                  <a:pt x="220176" y="2785651"/>
                  <a:pt x="92520" y="2800611"/>
                  <a:pt x="14965" y="2847965"/>
                </a:cubicBezTo>
                <a:cubicBezTo>
                  <a:pt x="27513" y="2987433"/>
                  <a:pt x="187692" y="3107081"/>
                  <a:pt x="377878" y="3136952"/>
                </a:cubicBezTo>
                <a:cubicBezTo>
                  <a:pt x="331871" y="3142365"/>
                  <a:pt x="287948" y="3153203"/>
                  <a:pt x="247632" y="3168163"/>
                </a:cubicBezTo>
                <a:cubicBezTo>
                  <a:pt x="239057" y="3171263"/>
                  <a:pt x="230621" y="3174461"/>
                  <a:pt x="222376" y="3177888"/>
                </a:cubicBezTo>
                <a:cubicBezTo>
                  <a:pt x="222105" y="3178007"/>
                  <a:pt x="221891" y="3178105"/>
                  <a:pt x="221716" y="3178279"/>
                </a:cubicBezTo>
                <a:cubicBezTo>
                  <a:pt x="160295" y="3204407"/>
                  <a:pt x="109804" y="3240636"/>
                  <a:pt x="77495" y="3283934"/>
                </a:cubicBezTo>
                <a:cubicBezTo>
                  <a:pt x="145155" y="3376183"/>
                  <a:pt x="250225" y="3445909"/>
                  <a:pt x="407927" y="3440979"/>
                </a:cubicBezTo>
                <a:cubicBezTo>
                  <a:pt x="332864" y="3465956"/>
                  <a:pt x="242759" y="3543126"/>
                  <a:pt x="205211" y="3635251"/>
                </a:cubicBezTo>
                <a:cubicBezTo>
                  <a:pt x="297730" y="3707544"/>
                  <a:pt x="410401" y="3752461"/>
                  <a:pt x="668088" y="3660217"/>
                </a:cubicBezTo>
                <a:cubicBezTo>
                  <a:pt x="370298" y="3784769"/>
                  <a:pt x="427860" y="3842120"/>
                  <a:pt x="385323" y="3971700"/>
                </a:cubicBezTo>
                <a:cubicBezTo>
                  <a:pt x="437973" y="3994114"/>
                  <a:pt x="487955" y="4048908"/>
                  <a:pt x="628102" y="4014064"/>
                </a:cubicBezTo>
                <a:cubicBezTo>
                  <a:pt x="662126" y="4005550"/>
                  <a:pt x="705657" y="3978156"/>
                  <a:pt x="753202" y="3943524"/>
                </a:cubicBezTo>
                <a:lnTo>
                  <a:pt x="753653" y="3945006"/>
                </a:lnTo>
                <a:cubicBezTo>
                  <a:pt x="816129" y="3899894"/>
                  <a:pt x="884291" y="3842934"/>
                  <a:pt x="946822" y="3799349"/>
                </a:cubicBezTo>
                <a:cubicBezTo>
                  <a:pt x="901243" y="3846643"/>
                  <a:pt x="744378" y="3957772"/>
                  <a:pt x="673170" y="4024001"/>
                </a:cubicBezTo>
                <a:cubicBezTo>
                  <a:pt x="593024" y="4103707"/>
                  <a:pt x="648035" y="4183483"/>
                  <a:pt x="648035" y="4253247"/>
                </a:cubicBezTo>
                <a:cubicBezTo>
                  <a:pt x="695270" y="4253247"/>
                  <a:pt x="770393" y="4282357"/>
                  <a:pt x="835514" y="4264563"/>
                </a:cubicBezTo>
                <a:lnTo>
                  <a:pt x="836567" y="4268478"/>
                </a:lnTo>
                <a:cubicBezTo>
                  <a:pt x="853791" y="4263689"/>
                  <a:pt x="870358" y="4255832"/>
                  <a:pt x="885768" y="4243310"/>
                </a:cubicBezTo>
                <a:cubicBezTo>
                  <a:pt x="905272" y="4223915"/>
                  <a:pt x="1197864" y="3861662"/>
                  <a:pt x="1252272" y="3808471"/>
                </a:cubicBezTo>
                <a:cubicBezTo>
                  <a:pt x="1245859" y="3820026"/>
                  <a:pt x="1233055" y="3838846"/>
                  <a:pt x="1216043" y="3862602"/>
                </a:cubicBezTo>
                <a:cubicBezTo>
                  <a:pt x="1150200" y="3951870"/>
                  <a:pt x="1022271" y="4117635"/>
                  <a:pt x="955879" y="4223350"/>
                </a:cubicBezTo>
                <a:cubicBezTo>
                  <a:pt x="893354" y="4327974"/>
                  <a:pt x="988405" y="4400230"/>
                  <a:pt x="998401" y="4460051"/>
                </a:cubicBezTo>
                <a:cubicBezTo>
                  <a:pt x="1068398" y="4437626"/>
                  <a:pt x="1163569" y="4479930"/>
                  <a:pt x="1213551" y="4395300"/>
                </a:cubicBezTo>
                <a:cubicBezTo>
                  <a:pt x="1263648" y="4313009"/>
                  <a:pt x="1413791" y="4024001"/>
                  <a:pt x="1468687" y="3944246"/>
                </a:cubicBezTo>
                <a:cubicBezTo>
                  <a:pt x="1448754" y="4006544"/>
                  <a:pt x="1288609" y="4332942"/>
                  <a:pt x="1278672" y="4362834"/>
                </a:cubicBezTo>
                <a:cubicBezTo>
                  <a:pt x="1241059" y="4474957"/>
                  <a:pt x="1336121" y="4494890"/>
                  <a:pt x="1373685" y="4569584"/>
                </a:cubicBezTo>
                <a:cubicBezTo>
                  <a:pt x="1431232" y="4529810"/>
                  <a:pt x="1536360" y="4559685"/>
                  <a:pt x="1576406" y="4455083"/>
                </a:cubicBezTo>
                <a:cubicBezTo>
                  <a:pt x="1601368" y="4382773"/>
                  <a:pt x="1664013" y="4133599"/>
                  <a:pt x="1696440" y="4066370"/>
                </a:cubicBezTo>
                <a:cubicBezTo>
                  <a:pt x="1691510" y="4138567"/>
                  <a:pt x="1671424" y="4238320"/>
                  <a:pt x="1656438" y="4347869"/>
                </a:cubicBezTo>
                <a:cubicBezTo>
                  <a:pt x="1641408" y="4457559"/>
                  <a:pt x="1743985" y="4455083"/>
                  <a:pt x="1799109" y="4517321"/>
                </a:cubicBezTo>
                <a:cubicBezTo>
                  <a:pt x="1851589" y="4472464"/>
                  <a:pt x="1946706" y="4484953"/>
                  <a:pt x="1961725" y="4385265"/>
                </a:cubicBezTo>
                <a:cubicBezTo>
                  <a:pt x="1976755" y="4298044"/>
                  <a:pt x="1979242" y="4083714"/>
                  <a:pt x="1979242" y="4083714"/>
                </a:cubicBezTo>
                <a:cubicBezTo>
                  <a:pt x="1994272" y="4096262"/>
                  <a:pt x="2001673" y="4098679"/>
                  <a:pt x="2016817" y="4113606"/>
                </a:cubicBezTo>
                <a:cubicBezTo>
                  <a:pt x="2051829" y="4071279"/>
                  <a:pt x="2126838" y="4071279"/>
                  <a:pt x="2151913" y="4021471"/>
                </a:cubicBezTo>
                <a:cubicBezTo>
                  <a:pt x="2154509" y="4022138"/>
                  <a:pt x="2156827" y="4023132"/>
                  <a:pt x="2158869" y="4024338"/>
                </a:cubicBezTo>
                <a:lnTo>
                  <a:pt x="2158869" y="4495129"/>
                </a:lnTo>
                <a:cubicBezTo>
                  <a:pt x="2149714" y="4498930"/>
                  <a:pt x="2140652" y="4502861"/>
                  <a:pt x="2132740" y="4506276"/>
                </a:cubicBezTo>
                <a:cubicBezTo>
                  <a:pt x="2132306" y="4506607"/>
                  <a:pt x="2098326" y="4528545"/>
                  <a:pt x="2069932" y="4552062"/>
                </a:cubicBezTo>
                <a:cubicBezTo>
                  <a:pt x="2039340" y="4577593"/>
                  <a:pt x="2014265" y="4604759"/>
                  <a:pt x="2014265" y="4604759"/>
                </a:cubicBezTo>
                <a:cubicBezTo>
                  <a:pt x="2014265" y="4604759"/>
                  <a:pt x="1956702" y="4624204"/>
                  <a:pt x="1913735" y="4652711"/>
                </a:cubicBezTo>
                <a:cubicBezTo>
                  <a:pt x="1879983" y="4675082"/>
                  <a:pt x="1858214" y="4708112"/>
                  <a:pt x="1858214" y="4708112"/>
                </a:cubicBezTo>
                <a:cubicBezTo>
                  <a:pt x="1858214" y="4708112"/>
                  <a:pt x="1844845" y="4752247"/>
                  <a:pt x="1856015" y="4792743"/>
                </a:cubicBezTo>
                <a:cubicBezTo>
                  <a:pt x="1860869" y="4810412"/>
                  <a:pt x="1863302" y="4830193"/>
                  <a:pt x="1872305" y="4844110"/>
                </a:cubicBezTo>
                <a:cubicBezTo>
                  <a:pt x="1884951" y="4863886"/>
                  <a:pt x="1904005" y="4874545"/>
                  <a:pt x="1904005" y="4874545"/>
                </a:cubicBezTo>
                <a:cubicBezTo>
                  <a:pt x="1904005" y="4874545"/>
                  <a:pt x="1850205" y="4930995"/>
                  <a:pt x="1851763" y="4978566"/>
                </a:cubicBezTo>
                <a:cubicBezTo>
                  <a:pt x="1853191" y="5026442"/>
                  <a:pt x="1876882" y="5066384"/>
                  <a:pt x="1907556" y="5083494"/>
                </a:cubicBezTo>
                <a:cubicBezTo>
                  <a:pt x="1933180" y="5097824"/>
                  <a:pt x="1966655" y="5093007"/>
                  <a:pt x="1966655" y="5093007"/>
                </a:cubicBezTo>
                <a:cubicBezTo>
                  <a:pt x="1966655" y="5093007"/>
                  <a:pt x="1952901" y="5142599"/>
                  <a:pt x="1966090" y="5174929"/>
                </a:cubicBezTo>
                <a:cubicBezTo>
                  <a:pt x="1983944" y="5218498"/>
                  <a:pt x="2030126" y="5248276"/>
                  <a:pt x="2030126" y="5248276"/>
                </a:cubicBezTo>
                <a:lnTo>
                  <a:pt x="2204779" y="5251143"/>
                </a:lnTo>
                <a:cubicBezTo>
                  <a:pt x="2204779" y="5251143"/>
                  <a:pt x="2244825" y="5261585"/>
                  <a:pt x="2280559" y="5255954"/>
                </a:cubicBezTo>
                <a:cubicBezTo>
                  <a:pt x="2308898" y="5251529"/>
                  <a:pt x="2334641" y="5230721"/>
                  <a:pt x="2334641" y="5230721"/>
                </a:cubicBezTo>
                <a:cubicBezTo>
                  <a:pt x="2334641" y="5230721"/>
                  <a:pt x="2356562" y="5188954"/>
                  <a:pt x="2358723" y="5178067"/>
                </a:cubicBezTo>
                <a:cubicBezTo>
                  <a:pt x="2359168" y="5176194"/>
                  <a:pt x="2359988" y="5174304"/>
                  <a:pt x="2361096" y="5172377"/>
                </a:cubicBezTo>
                <a:cubicBezTo>
                  <a:pt x="2355525" y="5164487"/>
                  <a:pt x="2352544" y="5160121"/>
                  <a:pt x="2352544" y="5160121"/>
                </a:cubicBezTo>
                <a:cubicBezTo>
                  <a:pt x="2352544" y="5160121"/>
                  <a:pt x="2353635" y="5159008"/>
                  <a:pt x="2355465" y="5156809"/>
                </a:cubicBezTo>
                <a:cubicBezTo>
                  <a:pt x="2383408" y="5189291"/>
                  <a:pt x="2414179" y="5219823"/>
                  <a:pt x="2447872" y="5248488"/>
                </a:cubicBezTo>
                <a:cubicBezTo>
                  <a:pt x="2537856" y="5325055"/>
                  <a:pt x="2645288" y="5384269"/>
                  <a:pt x="2764388" y="5424195"/>
                </a:cubicBezTo>
                <a:cubicBezTo>
                  <a:pt x="2694179" y="5468156"/>
                  <a:pt x="2609162" y="5519034"/>
                  <a:pt x="2622194" y="5633660"/>
                </a:cubicBezTo>
                <a:cubicBezTo>
                  <a:pt x="2669880" y="5576320"/>
                  <a:pt x="2734827" y="5546509"/>
                  <a:pt x="2820001" y="5553894"/>
                </a:cubicBezTo>
                <a:cubicBezTo>
                  <a:pt x="2694841" y="5646040"/>
                  <a:pt x="2599768" y="5656031"/>
                  <a:pt x="2469635" y="5725806"/>
                </a:cubicBezTo>
                <a:cubicBezTo>
                  <a:pt x="2357127" y="5793028"/>
                  <a:pt x="2272045" y="5902713"/>
                  <a:pt x="2184395" y="5905211"/>
                </a:cubicBezTo>
                <a:cubicBezTo>
                  <a:pt x="2114365" y="5910206"/>
                  <a:pt x="2076915" y="5827997"/>
                  <a:pt x="2144355" y="5765661"/>
                </a:cubicBezTo>
                <a:cubicBezTo>
                  <a:pt x="2076855" y="5750783"/>
                  <a:pt x="1989238" y="5803074"/>
                  <a:pt x="1964222" y="5872794"/>
                </a:cubicBezTo>
                <a:cubicBezTo>
                  <a:pt x="1931681" y="5969989"/>
                  <a:pt x="1956816" y="6037321"/>
                  <a:pt x="2016817" y="6074679"/>
                </a:cubicBezTo>
                <a:cubicBezTo>
                  <a:pt x="1934173" y="6116978"/>
                  <a:pt x="1874134" y="6201793"/>
                  <a:pt x="1904184" y="6321361"/>
                </a:cubicBezTo>
                <a:cubicBezTo>
                  <a:pt x="1931681" y="6420945"/>
                  <a:pt x="2029224" y="6420945"/>
                  <a:pt x="1991774" y="6545562"/>
                </a:cubicBezTo>
                <a:cubicBezTo>
                  <a:pt x="2046866" y="6533128"/>
                  <a:pt x="2084354" y="6495770"/>
                  <a:pt x="2099341" y="6440981"/>
                </a:cubicBezTo>
                <a:cubicBezTo>
                  <a:pt x="2106905" y="6403570"/>
                  <a:pt x="2114365" y="6363714"/>
                  <a:pt x="2131801" y="6346229"/>
                </a:cubicBezTo>
                <a:cubicBezTo>
                  <a:pt x="2124400" y="6420891"/>
                  <a:pt x="2166933" y="6533128"/>
                  <a:pt x="2269569" y="6583029"/>
                </a:cubicBezTo>
                <a:cubicBezTo>
                  <a:pt x="2339512" y="6617889"/>
                  <a:pt x="2449702" y="6630323"/>
                  <a:pt x="2534821" y="6543119"/>
                </a:cubicBezTo>
                <a:cubicBezTo>
                  <a:pt x="2569833" y="6642812"/>
                  <a:pt x="2687375" y="6725076"/>
                  <a:pt x="2807534" y="6722578"/>
                </a:cubicBezTo>
                <a:cubicBezTo>
                  <a:pt x="2862599" y="6722578"/>
                  <a:pt x="2915117" y="6700044"/>
                  <a:pt x="2957601" y="6675174"/>
                </a:cubicBezTo>
                <a:cubicBezTo>
                  <a:pt x="2987639" y="6747447"/>
                  <a:pt x="3060227" y="6822163"/>
                  <a:pt x="3135295" y="6857077"/>
                </a:cubicBezTo>
                <a:cubicBezTo>
                  <a:pt x="3210413" y="6822163"/>
                  <a:pt x="3285433" y="6749890"/>
                  <a:pt x="3315422" y="6675174"/>
                </a:cubicBezTo>
                <a:cubicBezTo>
                  <a:pt x="3355528" y="6700044"/>
                  <a:pt x="3410592" y="6722578"/>
                  <a:pt x="3465565" y="6722578"/>
                </a:cubicBezTo>
                <a:cubicBezTo>
                  <a:pt x="3583204" y="6725021"/>
                  <a:pt x="3705829" y="6642812"/>
                  <a:pt x="3738370" y="6543119"/>
                </a:cubicBezTo>
                <a:cubicBezTo>
                  <a:pt x="3823490" y="6630323"/>
                  <a:pt x="3933527" y="6617889"/>
                  <a:pt x="4003682" y="6583029"/>
                </a:cubicBezTo>
                <a:cubicBezTo>
                  <a:pt x="4106253" y="6533182"/>
                  <a:pt x="4148835" y="6420945"/>
                  <a:pt x="4141216" y="6346229"/>
                </a:cubicBezTo>
                <a:cubicBezTo>
                  <a:pt x="4161323" y="6363714"/>
                  <a:pt x="4168784" y="6403570"/>
                  <a:pt x="4176348" y="6440981"/>
                </a:cubicBezTo>
                <a:cubicBezTo>
                  <a:pt x="4188777" y="6493272"/>
                  <a:pt x="4226271" y="6530684"/>
                  <a:pt x="4281461" y="6545562"/>
                </a:cubicBezTo>
                <a:cubicBezTo>
                  <a:pt x="4243853" y="6420945"/>
                  <a:pt x="4343986" y="6420945"/>
                  <a:pt x="4368953" y="6321361"/>
                </a:cubicBezTo>
                <a:cubicBezTo>
                  <a:pt x="4396413" y="6201793"/>
                  <a:pt x="4338964" y="6116978"/>
                  <a:pt x="4258813" y="6074679"/>
                </a:cubicBezTo>
                <a:cubicBezTo>
                  <a:pt x="4316381" y="6037321"/>
                  <a:pt x="4343932" y="5967492"/>
                  <a:pt x="4308974" y="5872794"/>
                </a:cubicBezTo>
                <a:cubicBezTo>
                  <a:pt x="4283839" y="5803074"/>
                  <a:pt x="4196341" y="5750838"/>
                  <a:pt x="4128684" y="5765661"/>
                </a:cubicBezTo>
                <a:cubicBezTo>
                  <a:pt x="4193811" y="5827997"/>
                  <a:pt x="4158728" y="5907763"/>
                  <a:pt x="4088796" y="5905211"/>
                </a:cubicBezTo>
                <a:cubicBezTo>
                  <a:pt x="4001244" y="5902713"/>
                  <a:pt x="3916065" y="5793028"/>
                  <a:pt x="3803383" y="5725806"/>
                </a:cubicBezTo>
                <a:cubicBezTo>
                  <a:pt x="3673401" y="5656031"/>
                  <a:pt x="3578236" y="5646040"/>
                  <a:pt x="3453190" y="5553894"/>
                </a:cubicBezTo>
                <a:cubicBezTo>
                  <a:pt x="3538304" y="5546401"/>
                  <a:pt x="3603257" y="5573822"/>
                  <a:pt x="3650704" y="5633660"/>
                </a:cubicBezTo>
                <a:cubicBezTo>
                  <a:pt x="3663584" y="5523324"/>
                  <a:pt x="3583829" y="5470708"/>
                  <a:pt x="3513501" y="5426807"/>
                </a:cubicBezTo>
                <a:cubicBezTo>
                  <a:pt x="3635685" y="5386918"/>
                  <a:pt x="3745934" y="5326826"/>
                  <a:pt x="3838026" y="5248488"/>
                </a:cubicBezTo>
                <a:cubicBezTo>
                  <a:pt x="3872202" y="5219394"/>
                  <a:pt x="3903483" y="5188297"/>
                  <a:pt x="3931811" y="5155267"/>
                </a:cubicBezTo>
                <a:cubicBezTo>
                  <a:pt x="3934407" y="5158400"/>
                  <a:pt x="3936058" y="5160121"/>
                  <a:pt x="3936058" y="5160121"/>
                </a:cubicBezTo>
                <a:cubicBezTo>
                  <a:pt x="3936058" y="5160121"/>
                  <a:pt x="3933022" y="5164487"/>
                  <a:pt x="3927565" y="5172377"/>
                </a:cubicBezTo>
                <a:cubicBezTo>
                  <a:pt x="3928499" y="5174304"/>
                  <a:pt x="3929433" y="5176194"/>
                  <a:pt x="3929829" y="5178067"/>
                </a:cubicBezTo>
                <a:cubicBezTo>
                  <a:pt x="3932029" y="5188954"/>
                  <a:pt x="3953971" y="5230721"/>
                  <a:pt x="3953971" y="5230721"/>
                </a:cubicBezTo>
                <a:cubicBezTo>
                  <a:pt x="3953971" y="5230721"/>
                  <a:pt x="3979535" y="5251529"/>
                  <a:pt x="4008102" y="5255954"/>
                </a:cubicBezTo>
                <a:cubicBezTo>
                  <a:pt x="4043787" y="5261585"/>
                  <a:pt x="4083882" y="5251143"/>
                  <a:pt x="4083882" y="5251143"/>
                </a:cubicBezTo>
                <a:lnTo>
                  <a:pt x="4258481" y="5248276"/>
                </a:lnTo>
                <a:cubicBezTo>
                  <a:pt x="4258481" y="5248276"/>
                  <a:pt x="4304609" y="5218498"/>
                  <a:pt x="4322495" y="5174929"/>
                </a:cubicBezTo>
                <a:cubicBezTo>
                  <a:pt x="4335706" y="5142599"/>
                  <a:pt x="4322012" y="5093007"/>
                  <a:pt x="4322012" y="5093007"/>
                </a:cubicBezTo>
                <a:cubicBezTo>
                  <a:pt x="4322012" y="5093007"/>
                  <a:pt x="4355427" y="5097824"/>
                  <a:pt x="4381051" y="5083494"/>
                </a:cubicBezTo>
                <a:cubicBezTo>
                  <a:pt x="4411551" y="5066384"/>
                  <a:pt x="4435454" y="5026442"/>
                  <a:pt x="4436724" y="4978566"/>
                </a:cubicBezTo>
                <a:cubicBezTo>
                  <a:pt x="4438342" y="4930995"/>
                  <a:pt x="4384581" y="4874545"/>
                  <a:pt x="4384581" y="4874545"/>
                </a:cubicBezTo>
                <a:cubicBezTo>
                  <a:pt x="4384581" y="4874545"/>
                  <a:pt x="4403482" y="4863886"/>
                  <a:pt x="4416302" y="4844110"/>
                </a:cubicBezTo>
                <a:cubicBezTo>
                  <a:pt x="4425185" y="4830193"/>
                  <a:pt x="4427683" y="4810412"/>
                  <a:pt x="4432538" y="4792743"/>
                </a:cubicBezTo>
                <a:cubicBezTo>
                  <a:pt x="4443696" y="4752247"/>
                  <a:pt x="4430371" y="4708112"/>
                  <a:pt x="4430371" y="4708112"/>
                </a:cubicBezTo>
                <a:cubicBezTo>
                  <a:pt x="4430371" y="4708112"/>
                  <a:pt x="4408565" y="4675082"/>
                  <a:pt x="4374817" y="4652711"/>
                </a:cubicBezTo>
                <a:cubicBezTo>
                  <a:pt x="4331829" y="4624204"/>
                  <a:pt x="4274288" y="4604759"/>
                  <a:pt x="4274288" y="4604759"/>
                </a:cubicBezTo>
                <a:cubicBezTo>
                  <a:pt x="4274288" y="4604759"/>
                  <a:pt x="4249207" y="4577593"/>
                  <a:pt x="4218653" y="4552062"/>
                </a:cubicBezTo>
                <a:cubicBezTo>
                  <a:pt x="4190260" y="4528545"/>
                  <a:pt x="4156236" y="4506607"/>
                  <a:pt x="4155693" y="4506276"/>
                </a:cubicBezTo>
                <a:cubicBezTo>
                  <a:pt x="4147124" y="4502535"/>
                  <a:pt x="4137068" y="4498262"/>
                  <a:pt x="4126909" y="4494075"/>
                </a:cubicBezTo>
                <a:lnTo>
                  <a:pt x="4126909" y="4019250"/>
                </a:lnTo>
                <a:cubicBezTo>
                  <a:pt x="4129016" y="4018044"/>
                  <a:pt x="4131220" y="4017164"/>
                  <a:pt x="4133712" y="4016540"/>
                </a:cubicBezTo>
                <a:cubicBezTo>
                  <a:pt x="4158674" y="4066370"/>
                  <a:pt x="4233737" y="4066370"/>
                  <a:pt x="4271345" y="4108794"/>
                </a:cubicBezTo>
                <a:cubicBezTo>
                  <a:pt x="4283839" y="4093765"/>
                  <a:pt x="4291300" y="4091288"/>
                  <a:pt x="4306325" y="4078914"/>
                </a:cubicBezTo>
                <a:cubicBezTo>
                  <a:pt x="4306325" y="4078914"/>
                  <a:pt x="4308915" y="4293114"/>
                  <a:pt x="4323825" y="4380335"/>
                </a:cubicBezTo>
                <a:cubicBezTo>
                  <a:pt x="4336314" y="4479990"/>
                  <a:pt x="4433977" y="4470108"/>
                  <a:pt x="4481527" y="4512353"/>
                </a:cubicBezTo>
                <a:cubicBezTo>
                  <a:pt x="4539084" y="4447682"/>
                  <a:pt x="4641720" y="4452585"/>
                  <a:pt x="4626696" y="4342998"/>
                </a:cubicBezTo>
                <a:cubicBezTo>
                  <a:pt x="4611671" y="4233347"/>
                  <a:pt x="4589066" y="4136129"/>
                  <a:pt x="4586650" y="4061402"/>
                </a:cubicBezTo>
                <a:cubicBezTo>
                  <a:pt x="4619235" y="4128684"/>
                  <a:pt x="4681766" y="4377858"/>
                  <a:pt x="4706727" y="4450093"/>
                </a:cubicBezTo>
                <a:cubicBezTo>
                  <a:pt x="4749265" y="4554717"/>
                  <a:pt x="4851902" y="4522409"/>
                  <a:pt x="4909503" y="4564670"/>
                </a:cubicBezTo>
                <a:cubicBezTo>
                  <a:pt x="4947013" y="4489987"/>
                  <a:pt x="5042069" y="4470108"/>
                  <a:pt x="5004581" y="4357904"/>
                </a:cubicBezTo>
                <a:cubicBezTo>
                  <a:pt x="4994557" y="4330504"/>
                  <a:pt x="4836872" y="4001581"/>
                  <a:pt x="4814446" y="3939316"/>
                </a:cubicBezTo>
                <a:cubicBezTo>
                  <a:pt x="4872047" y="4021574"/>
                  <a:pt x="5022136" y="4310631"/>
                  <a:pt x="5069642" y="4390331"/>
                </a:cubicBezTo>
                <a:cubicBezTo>
                  <a:pt x="5119625" y="4475016"/>
                  <a:pt x="5217228" y="4432652"/>
                  <a:pt x="5284732" y="4455121"/>
                </a:cubicBezTo>
                <a:cubicBezTo>
                  <a:pt x="5297259" y="4395354"/>
                  <a:pt x="5389959" y="4323060"/>
                  <a:pt x="5322394" y="4218327"/>
                </a:cubicBezTo>
                <a:cubicBezTo>
                  <a:pt x="5239718" y="4078914"/>
                  <a:pt x="5039653" y="3834659"/>
                  <a:pt x="5029537" y="3799799"/>
                </a:cubicBezTo>
                <a:cubicBezTo>
                  <a:pt x="5069582" y="3837190"/>
                  <a:pt x="5377410" y="4215905"/>
                  <a:pt x="5399896" y="4238320"/>
                </a:cubicBezTo>
                <a:cubicBezTo>
                  <a:pt x="5472499" y="4300634"/>
                  <a:pt x="5577568" y="4253247"/>
                  <a:pt x="5637569" y="4253247"/>
                </a:cubicBezTo>
                <a:cubicBezTo>
                  <a:pt x="5637569" y="4183521"/>
                  <a:pt x="5692737" y="4103761"/>
                  <a:pt x="5612646" y="4024061"/>
                </a:cubicBezTo>
                <a:cubicBezTo>
                  <a:pt x="5537441" y="3954243"/>
                  <a:pt x="5367354" y="3834659"/>
                  <a:pt x="5332391" y="3792295"/>
                </a:cubicBezTo>
                <a:cubicBezTo>
                  <a:pt x="5444915" y="3869552"/>
                  <a:pt x="5577514" y="3994114"/>
                  <a:pt x="5657660" y="4014064"/>
                </a:cubicBezTo>
                <a:cubicBezTo>
                  <a:pt x="5797752" y="4048908"/>
                  <a:pt x="5847870" y="3994114"/>
                  <a:pt x="5900323" y="3971700"/>
                </a:cubicBezTo>
                <a:cubicBezTo>
                  <a:pt x="5857753" y="3842120"/>
                  <a:pt x="5915364" y="3784829"/>
                  <a:pt x="5617641" y="3660277"/>
                </a:cubicBezTo>
                <a:cubicBezTo>
                  <a:pt x="5875346" y="3752461"/>
                  <a:pt x="5987963" y="3707544"/>
                  <a:pt x="6080542" y="3635310"/>
                </a:cubicBezTo>
                <a:cubicBezTo>
                  <a:pt x="6043022" y="3543159"/>
                  <a:pt x="5952993" y="3465956"/>
                  <a:pt x="5877789" y="3440979"/>
                </a:cubicBezTo>
                <a:cubicBezTo>
                  <a:pt x="6035529" y="3445941"/>
                  <a:pt x="6140489" y="3376183"/>
                  <a:pt x="6208146" y="3283994"/>
                </a:cubicBezTo>
                <a:cubicBezTo>
                  <a:pt x="6150643" y="3206769"/>
                  <a:pt x="6035529" y="3151971"/>
                  <a:pt x="5902821" y="3137011"/>
                </a:cubicBezTo>
                <a:cubicBezTo>
                  <a:pt x="6097973" y="3107081"/>
                  <a:pt x="6253214" y="2987493"/>
                  <a:pt x="6270699" y="2847965"/>
                </a:cubicBezTo>
                <a:close/>
              </a:path>
            </a:pathLst>
          </a:custGeom>
          <a:solidFill>
            <a:schemeClr val="bg1"/>
          </a:solidFill>
          <a:ln w="542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E5AC0B1-F96D-A891-4FD4-5E8D4E671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92862" y="654905"/>
            <a:ext cx="1353848" cy="3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-1" y="6099118"/>
            <a:ext cx="12192000" cy="7588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E569E62-ABD7-06FC-62B5-D97EDB9F89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1999" cy="13791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75614BA-DCBD-DA2A-F025-59C33E0F5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0"/>
              </a:ext>
            </a:extLst>
          </a:blip>
          <a:stretch>
            <a:fillRect/>
          </a:stretch>
        </p:blipFill>
        <p:spPr>
          <a:xfrm>
            <a:off x="602076" y="3519895"/>
            <a:ext cx="561975" cy="6381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E708ACD-5B66-8B24-F865-89CF173EBCD5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xmlns="" r:embed="rId75"/>
              </a:ext>
            </a:extLst>
          </a:blip>
          <a:stretch>
            <a:fillRect/>
          </a:stretch>
        </p:blipFill>
        <p:spPr>
          <a:xfrm>
            <a:off x="544927" y="2661898"/>
            <a:ext cx="676275" cy="628650"/>
          </a:xfrm>
          <a:prstGeom prst="rect">
            <a:avLst/>
          </a:prstGeom>
        </p:spPr>
      </p:pic>
      <p:sp>
        <p:nvSpPr>
          <p:cNvPr id="14" name="Прямоугольник: скругленные углы 14">
            <a:extLst>
              <a:ext uri="{FF2B5EF4-FFF2-40B4-BE49-F238E27FC236}">
                <a16:creationId xmlns:a16="http://schemas.microsoft.com/office/drawing/2014/main" xmlns="" id="{1FF45AD6-D696-02CE-3B02-43E5665C4577}"/>
              </a:ext>
            </a:extLst>
          </p:cNvPr>
          <p:cNvSpPr/>
          <p:nvPr/>
        </p:nvSpPr>
        <p:spPr>
          <a:xfrm>
            <a:off x="3113902" y="4208389"/>
            <a:ext cx="6903479" cy="119296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: вниз 16">
            <a:extLst>
              <a:ext uri="{FF2B5EF4-FFF2-40B4-BE49-F238E27FC236}">
                <a16:creationId xmlns:a16="http://schemas.microsoft.com/office/drawing/2014/main" xmlns="" id="{CC04C588-01B4-5E79-2364-3D061B6039FC}"/>
              </a:ext>
            </a:extLst>
          </p:cNvPr>
          <p:cNvSpPr/>
          <p:nvPr/>
        </p:nvSpPr>
        <p:spPr>
          <a:xfrm rot="16200000">
            <a:off x="2946884" y="2296815"/>
            <a:ext cx="280527" cy="322161"/>
          </a:xfrm>
          <a:prstGeom prst="downArrow">
            <a:avLst/>
          </a:prstGeom>
          <a:noFill/>
          <a:ln w="28575">
            <a:solidFill>
              <a:srgbClr val="025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4">
            <a:extLst>
              <a:ext uri="{FF2B5EF4-FFF2-40B4-BE49-F238E27FC236}">
                <a16:creationId xmlns:a16="http://schemas.microsoft.com/office/drawing/2014/main" xmlns="" id="{1FF45AD6-D696-02CE-3B02-43E5665C4577}"/>
              </a:ext>
            </a:extLst>
          </p:cNvPr>
          <p:cNvSpPr/>
          <p:nvPr/>
        </p:nvSpPr>
        <p:spPr>
          <a:xfrm>
            <a:off x="541866" y="2010778"/>
            <a:ext cx="2201248" cy="908757"/>
          </a:xfrm>
          <a:prstGeom prst="roundRect">
            <a:avLst/>
          </a:prstGeom>
          <a:noFill/>
          <a:ln w="28575">
            <a:solidFill>
              <a:srgbClr val="025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5131" y="2200233"/>
            <a:ext cx="2167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r>
              <a:rPr lang="en-US" sz="24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dirty="0">
              <a:solidFill>
                <a:srgbClr val="025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14">
            <a:extLst>
              <a:ext uri="{FF2B5EF4-FFF2-40B4-BE49-F238E27FC236}">
                <a16:creationId xmlns:a16="http://schemas.microsoft.com/office/drawing/2014/main" xmlns="" id="{1FF45AD6-D696-02CE-3B02-43E5665C4577}"/>
              </a:ext>
            </a:extLst>
          </p:cNvPr>
          <p:cNvSpPr/>
          <p:nvPr/>
        </p:nvSpPr>
        <p:spPr>
          <a:xfrm>
            <a:off x="3451902" y="2010780"/>
            <a:ext cx="2250278" cy="908756"/>
          </a:xfrm>
          <a:prstGeom prst="roundRect">
            <a:avLst/>
          </a:prstGeom>
          <a:noFill/>
          <a:ln w="28575">
            <a:solidFill>
              <a:srgbClr val="025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33376" y="2200233"/>
            <a:ext cx="208733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1991</a:t>
            </a:r>
            <a:r>
              <a:rPr lang="en-US" sz="24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dirty="0">
              <a:solidFill>
                <a:srgbClr val="025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: вниз 16">
            <a:extLst>
              <a:ext uri="{FF2B5EF4-FFF2-40B4-BE49-F238E27FC236}">
                <a16:creationId xmlns:a16="http://schemas.microsoft.com/office/drawing/2014/main" xmlns="" id="{CC04C588-01B4-5E79-2364-3D061B6039FC}"/>
              </a:ext>
            </a:extLst>
          </p:cNvPr>
          <p:cNvSpPr/>
          <p:nvPr/>
        </p:nvSpPr>
        <p:spPr>
          <a:xfrm rot="16200000">
            <a:off x="5879592" y="2319240"/>
            <a:ext cx="280527" cy="322161"/>
          </a:xfrm>
          <a:prstGeom prst="downArrow">
            <a:avLst/>
          </a:prstGeom>
          <a:noFill/>
          <a:ln w="28575">
            <a:solidFill>
              <a:srgbClr val="025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14">
            <a:extLst>
              <a:ext uri="{FF2B5EF4-FFF2-40B4-BE49-F238E27FC236}">
                <a16:creationId xmlns:a16="http://schemas.microsoft.com/office/drawing/2014/main" xmlns="" id="{1FF45AD6-D696-02CE-3B02-43E5665C4577}"/>
              </a:ext>
            </a:extLst>
          </p:cNvPr>
          <p:cNvSpPr/>
          <p:nvPr/>
        </p:nvSpPr>
        <p:spPr>
          <a:xfrm>
            <a:off x="6337531" y="2014727"/>
            <a:ext cx="2250278" cy="908756"/>
          </a:xfrm>
          <a:prstGeom prst="roundRect">
            <a:avLst/>
          </a:prstGeom>
          <a:noFill/>
          <a:ln w="28575">
            <a:solidFill>
              <a:srgbClr val="025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520928" y="2021614"/>
            <a:ext cx="1883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</a:t>
            </a:r>
            <a:br>
              <a:rPr lang="ru-RU" sz="24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 года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88526" y="3099640"/>
            <a:ext cx="29510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rgbClr val="45A69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Госкомитет РСФСР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антимонопольной политике и поддержке новых экономических структур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48228" y="3115270"/>
            <a:ext cx="2883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5A69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Принят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Закон РСФСР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«О конкуренции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ограничении монополистической деятельности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товарных рынках»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40677" y="3115270"/>
            <a:ext cx="25559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Clr>
                <a:srgbClr val="45A69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Создана Федеральная антимонопольная служба</a:t>
            </a:r>
          </a:p>
        </p:txBody>
      </p:sp>
      <p:sp>
        <p:nvSpPr>
          <p:cNvPr id="30" name="Стрелка: вниз 16">
            <a:extLst>
              <a:ext uri="{FF2B5EF4-FFF2-40B4-BE49-F238E27FC236}">
                <a16:creationId xmlns:a16="http://schemas.microsoft.com/office/drawing/2014/main" xmlns="" id="{CC04C588-01B4-5E79-2364-3D061B6039FC}"/>
              </a:ext>
            </a:extLst>
          </p:cNvPr>
          <p:cNvSpPr/>
          <p:nvPr/>
        </p:nvSpPr>
        <p:spPr>
          <a:xfrm rot="16200000">
            <a:off x="8757726" y="2329322"/>
            <a:ext cx="280527" cy="322161"/>
          </a:xfrm>
          <a:prstGeom prst="downArrow">
            <a:avLst/>
          </a:prstGeom>
          <a:noFill/>
          <a:ln w="28575">
            <a:solidFill>
              <a:srgbClr val="025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14">
            <a:extLst>
              <a:ext uri="{FF2B5EF4-FFF2-40B4-BE49-F238E27FC236}">
                <a16:creationId xmlns:a16="http://schemas.microsoft.com/office/drawing/2014/main" xmlns="" id="{1FF45AD6-D696-02CE-3B02-43E5665C4577}"/>
              </a:ext>
            </a:extLst>
          </p:cNvPr>
          <p:cNvSpPr/>
          <p:nvPr/>
        </p:nvSpPr>
        <p:spPr>
          <a:xfrm>
            <a:off x="9204482" y="2014727"/>
            <a:ext cx="2201248" cy="908757"/>
          </a:xfrm>
          <a:prstGeom prst="roundRect">
            <a:avLst/>
          </a:prstGeom>
          <a:noFill/>
          <a:ln w="28575">
            <a:solidFill>
              <a:srgbClr val="025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229981" y="2056748"/>
            <a:ext cx="2144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en-US" sz="24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2007</a:t>
            </a:r>
            <a:r>
              <a:rPr lang="ru-RU" sz="24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015178" y="3118382"/>
            <a:ext cx="3176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Clr>
                <a:srgbClr val="45A69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Принят Закон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защите конкуренции</a:t>
            </a:r>
          </a:p>
          <a:p>
            <a:pPr marL="271463" indent="-271463">
              <a:buClr>
                <a:srgbClr val="45A69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Введены оборотные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штрафы за нарушение антимонопольного законодательства</a:t>
            </a:r>
          </a:p>
        </p:txBody>
      </p:sp>
      <p:sp>
        <p:nvSpPr>
          <p:cNvPr id="34" name="Стрелка: вниз 16">
            <a:extLst>
              <a:ext uri="{FF2B5EF4-FFF2-40B4-BE49-F238E27FC236}">
                <a16:creationId xmlns:a16="http://schemas.microsoft.com/office/drawing/2014/main" xmlns="" id="{CC04C588-01B4-5E79-2364-3D061B6039FC}"/>
              </a:ext>
            </a:extLst>
          </p:cNvPr>
          <p:cNvSpPr/>
          <p:nvPr/>
        </p:nvSpPr>
        <p:spPr>
          <a:xfrm rot="16200000">
            <a:off x="11575647" y="2336583"/>
            <a:ext cx="280527" cy="322161"/>
          </a:xfrm>
          <a:prstGeom prst="downArrow">
            <a:avLst/>
          </a:prstGeom>
          <a:noFill/>
          <a:ln w="28575">
            <a:solidFill>
              <a:srgbClr val="025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7198" y="419550"/>
            <a:ext cx="1127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8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антимонопольного регулирования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2</a:t>
            </a:fld>
            <a:endParaRPr lang="x-none"/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FE693228-924C-199E-E0BB-9750BD884E09}"/>
              </a:ext>
            </a:extLst>
          </p:cNvPr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518" y="248720"/>
            <a:ext cx="1807482" cy="90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-1" y="6099118"/>
            <a:ext cx="12192000" cy="7588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E569E62-ABD7-06FC-62B5-D97EDB9F89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1999" cy="13791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75614BA-DCBD-DA2A-F025-59C33E0F5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0"/>
              </a:ext>
            </a:extLst>
          </a:blip>
          <a:stretch>
            <a:fillRect/>
          </a:stretch>
        </p:blipFill>
        <p:spPr>
          <a:xfrm>
            <a:off x="602076" y="3519895"/>
            <a:ext cx="561975" cy="6381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E708ACD-5B66-8B24-F865-89CF173EBCD5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xmlns="" r:embed="rId75"/>
              </a:ext>
            </a:extLst>
          </a:blip>
          <a:stretch>
            <a:fillRect/>
          </a:stretch>
        </p:blipFill>
        <p:spPr>
          <a:xfrm>
            <a:off x="544927" y="2661898"/>
            <a:ext cx="676275" cy="628650"/>
          </a:xfrm>
          <a:prstGeom prst="rect">
            <a:avLst/>
          </a:prstGeom>
        </p:spPr>
      </p:pic>
      <p:sp>
        <p:nvSpPr>
          <p:cNvPr id="14" name="Прямоугольник: скругленные углы 14">
            <a:extLst>
              <a:ext uri="{FF2B5EF4-FFF2-40B4-BE49-F238E27FC236}">
                <a16:creationId xmlns:a16="http://schemas.microsoft.com/office/drawing/2014/main" xmlns="" id="{1FF45AD6-D696-02CE-3B02-43E5665C4577}"/>
              </a:ext>
            </a:extLst>
          </p:cNvPr>
          <p:cNvSpPr/>
          <p:nvPr/>
        </p:nvSpPr>
        <p:spPr>
          <a:xfrm>
            <a:off x="3113902" y="4208389"/>
            <a:ext cx="6903479" cy="119296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: вниз 16">
            <a:extLst>
              <a:ext uri="{FF2B5EF4-FFF2-40B4-BE49-F238E27FC236}">
                <a16:creationId xmlns:a16="http://schemas.microsoft.com/office/drawing/2014/main" xmlns="" id="{CC04C588-01B4-5E79-2364-3D061B6039FC}"/>
              </a:ext>
            </a:extLst>
          </p:cNvPr>
          <p:cNvSpPr/>
          <p:nvPr/>
        </p:nvSpPr>
        <p:spPr>
          <a:xfrm rot="16200000">
            <a:off x="564742" y="2296815"/>
            <a:ext cx="280527" cy="322161"/>
          </a:xfrm>
          <a:prstGeom prst="downArrow">
            <a:avLst/>
          </a:prstGeom>
          <a:noFill/>
          <a:ln w="28575">
            <a:solidFill>
              <a:srgbClr val="025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4">
            <a:extLst>
              <a:ext uri="{FF2B5EF4-FFF2-40B4-BE49-F238E27FC236}">
                <a16:creationId xmlns:a16="http://schemas.microsoft.com/office/drawing/2014/main" xmlns="" id="{1FF45AD6-D696-02CE-3B02-43E5665C4577}"/>
              </a:ext>
            </a:extLst>
          </p:cNvPr>
          <p:cNvSpPr/>
          <p:nvPr/>
        </p:nvSpPr>
        <p:spPr>
          <a:xfrm>
            <a:off x="1109873" y="2010778"/>
            <a:ext cx="2201248" cy="908757"/>
          </a:xfrm>
          <a:prstGeom prst="roundRect">
            <a:avLst/>
          </a:prstGeom>
          <a:noFill/>
          <a:ln w="28575">
            <a:solidFill>
              <a:srgbClr val="025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24251" y="2063656"/>
            <a:ext cx="2167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ru-RU" sz="24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2076" y="4138212"/>
            <a:ext cx="3684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rgbClr val="45A69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Запрет на монополистическую деятельность владельцами цифровых платформ </a:t>
            </a:r>
          </a:p>
        </p:txBody>
      </p:sp>
      <p:sp>
        <p:nvSpPr>
          <p:cNvPr id="31" name="Прямоугольник: скругленные углы 14">
            <a:extLst>
              <a:ext uri="{FF2B5EF4-FFF2-40B4-BE49-F238E27FC236}">
                <a16:creationId xmlns:a16="http://schemas.microsoft.com/office/drawing/2014/main" xmlns="" id="{1FF45AD6-D696-02CE-3B02-43E5665C4577}"/>
              </a:ext>
            </a:extLst>
          </p:cNvPr>
          <p:cNvSpPr/>
          <p:nvPr/>
        </p:nvSpPr>
        <p:spPr>
          <a:xfrm>
            <a:off x="4733747" y="2014727"/>
            <a:ext cx="7001052" cy="908757"/>
          </a:xfrm>
          <a:prstGeom prst="roundRect">
            <a:avLst/>
          </a:prstGeom>
          <a:noFill/>
          <a:ln w="28575">
            <a:solidFill>
              <a:srgbClr val="025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960986" y="2200233"/>
            <a:ext cx="6546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Шестой антимонопольный пакет</a:t>
            </a:r>
            <a:endParaRPr lang="ru-RU" sz="2400" b="1" dirty="0">
              <a:solidFill>
                <a:srgbClr val="025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89562" y="4075158"/>
            <a:ext cx="68827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Clr>
                <a:srgbClr val="45A69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Приведение положений Закона о защите конкуренции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с Конституцией, международными актами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Гражданским кодексом</a:t>
            </a:r>
          </a:p>
          <a:p>
            <a:pPr marL="271463" indent="-271463">
              <a:buClr>
                <a:srgbClr val="45A69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интересов потребителей </a:t>
            </a:r>
          </a:p>
          <a:p>
            <a:pPr marL="271463" indent="-271463">
              <a:buClr>
                <a:srgbClr val="45A69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Пресечение монополистической деятельности на товарных рынках, развитие конкуренции на рынках, смежных с РИД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57198" y="419550"/>
            <a:ext cx="1127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8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антимонопольного регулирования </a:t>
            </a:r>
          </a:p>
        </p:txBody>
      </p:sp>
      <p:sp>
        <p:nvSpPr>
          <p:cNvPr id="38" name="Стрелка: вниз 16">
            <a:extLst>
              <a:ext uri="{FF2B5EF4-FFF2-40B4-BE49-F238E27FC236}">
                <a16:creationId xmlns:a16="http://schemas.microsoft.com/office/drawing/2014/main" xmlns="" id="{CC04C588-01B4-5E79-2364-3D061B6039FC}"/>
              </a:ext>
            </a:extLst>
          </p:cNvPr>
          <p:cNvSpPr/>
          <p:nvPr/>
        </p:nvSpPr>
        <p:spPr>
          <a:xfrm rot="16200000">
            <a:off x="3903378" y="2007653"/>
            <a:ext cx="280527" cy="900482"/>
          </a:xfrm>
          <a:prstGeom prst="downArrow">
            <a:avLst/>
          </a:prstGeom>
          <a:noFill/>
          <a:ln w="28575">
            <a:solidFill>
              <a:srgbClr val="02505C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-78118" y="3131416"/>
            <a:ext cx="4572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Пятый «цифровой» </a:t>
            </a:r>
            <a:br>
              <a:rPr lang="ru-RU" altLang="ru-RU" sz="20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антимонопольный пакет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944935" y="3132618"/>
            <a:ext cx="4572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Уточнение </a:t>
            </a:r>
            <a:r>
              <a:rPr lang="ru-RU" altLang="ru-RU" sz="20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применения </a:t>
            </a:r>
            <a:br>
              <a:rPr lang="ru-RU" altLang="ru-RU" sz="20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«антимонопольных иммунитетов»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3</a:t>
            </a:fld>
            <a:endParaRPr lang="x-none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E693228-924C-199E-E0BB-9750BD884E09}"/>
              </a:ext>
            </a:extLst>
          </p:cNvPr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518" y="248720"/>
            <a:ext cx="1807482" cy="90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-1" y="6099118"/>
            <a:ext cx="12192000" cy="758882"/>
          </a:xfrm>
          <a:prstGeom prst="rect">
            <a:avLst/>
          </a:prstGeom>
        </p:spPr>
      </p:pic>
      <p:sp>
        <p:nvSpPr>
          <p:cNvPr id="12" name="object 11"/>
          <p:cNvSpPr txBox="1">
            <a:spLocks noChangeArrowheads="1"/>
          </p:cNvSpPr>
          <p:nvPr/>
        </p:nvSpPr>
        <p:spPr bwMode="auto">
          <a:xfrm>
            <a:off x="427091" y="1118563"/>
            <a:ext cx="11339793" cy="45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353" rIns="0" bIns="0">
            <a:spAutoFit/>
          </a:bodyPr>
          <a:lstStyle>
            <a:lvl1pPr marL="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ctr">
              <a:lnSpc>
                <a:spcPct val="100000"/>
              </a:lnSpc>
              <a:spcBef>
                <a:spcPts val="63"/>
              </a:spcBef>
              <a:buNone/>
            </a:pPr>
            <a:r>
              <a:rPr lang="ru-RU" altLang="ru-RU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цифровых сервисов и </a:t>
            </a:r>
            <a:r>
              <a:rPr lang="ru-RU" altLang="ru-RU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endParaRPr lang="ru-RU" altLang="ru-RU" dirty="0">
              <a:solidFill>
                <a:srgbClr val="025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2505C"/>
              </a:buClr>
              <a:buFont typeface="Wingdings" panose="05000000000000000000" pitchFamily="2" charset="2"/>
              <a:buChar char="q"/>
            </a:pPr>
            <a:r>
              <a:rPr lang="ru-RU" alt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развитие цифровых платформ и сервисов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505C"/>
              </a:buClr>
              <a:buFont typeface="Wingdings" panose="05000000000000000000" pitchFamily="2" charset="2"/>
              <a:buChar char="q"/>
            </a:pPr>
            <a:r>
              <a:rPr lang="ru-RU" alt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доли электронной коммерции в общем обороте</a:t>
            </a:r>
            <a:r>
              <a:rPr lang="ru-RU" altLang="ru-RU" sz="2200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розничной торговли 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97% 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всего объема рынка </a:t>
            </a:r>
            <a:r>
              <a:rPr lang="ru-RU" alt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интернет-торговли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в России обеспечивают  российские компании)*</a:t>
            </a:r>
            <a:endParaRPr lang="ru-RU" altLang="ru-RU" sz="2200" dirty="0">
              <a:solidFill>
                <a:srgbClr val="067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505C"/>
              </a:buClr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sz="2200" b="1" dirty="0" err="1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интернет-торговли</a:t>
            </a:r>
            <a:r>
              <a:rPr 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итогам </a:t>
            </a:r>
            <a:r>
              <a:rPr lang="ru-RU" sz="22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составил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6,7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трлн рублей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505C"/>
              </a:buClr>
              <a:buFont typeface="Wingdings" panose="05000000000000000000" pitchFamily="2" charset="2"/>
              <a:buChar char="q"/>
            </a:pPr>
            <a:r>
              <a:rPr lang="ru-RU" alt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колоссальный прирост числа активных 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пользователей сети  Интернет</a:t>
            </a:r>
            <a:r>
              <a:rPr lang="ru-RU" altLang="ru-RU" sz="2200" b="1" dirty="0">
                <a:solidFill>
                  <a:srgbClr val="06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(число пользователей в России составляет около 130 млн. человек – 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90% населения страны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200" dirty="0">
              <a:solidFill>
                <a:srgbClr val="76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505C"/>
              </a:buClr>
              <a:buFont typeface="Wingdings" panose="05000000000000000000" pitchFamily="2" charset="2"/>
              <a:buChar char="q"/>
            </a:pPr>
            <a:r>
              <a:rPr lang="ru-RU" alt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ежедневная аудитория сети Интернет</a:t>
            </a:r>
            <a:r>
              <a:rPr lang="ru-RU" altLang="ru-RU" sz="2200" b="1" dirty="0">
                <a:solidFill>
                  <a:srgbClr val="06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 России составляет почти  100 млн человек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91" y="6265020"/>
            <a:ext cx="1627773" cy="33530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E569E62-ABD7-06FC-62B5-D97EDB9F89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1999" cy="1013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2E0E5D-C149-DB7F-1B78-A5CE4AE38AA5}"/>
              </a:ext>
            </a:extLst>
          </p:cNvPr>
          <p:cNvSpPr txBox="1"/>
          <p:nvPr/>
        </p:nvSpPr>
        <p:spPr>
          <a:xfrm>
            <a:off x="427091" y="178988"/>
            <a:ext cx="8561736" cy="655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3600" b="1" spc="-10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</a:t>
            </a:r>
            <a:r>
              <a:rPr lang="ru-RU" sz="3600" b="1" spc="-14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spc="-7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</a:t>
            </a:r>
            <a:r>
              <a:rPr lang="ru-RU" sz="3600" b="1" spc="-35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spc="-7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реальность</a:t>
            </a:r>
            <a:endParaRPr lang="ru-RU" sz="3600" dirty="0">
              <a:solidFill>
                <a:srgbClr val="02505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Номер слайда 4"/>
          <p:cNvSpPr txBox="1">
            <a:spLocks/>
          </p:cNvSpPr>
          <p:nvPr/>
        </p:nvSpPr>
        <p:spPr>
          <a:xfrm>
            <a:off x="8948741" y="6209344"/>
            <a:ext cx="1719263" cy="648661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r" defTabSz="1219052">
              <a:defRPr/>
            </a:pPr>
            <a:endParaRPr lang="ru-RU" sz="2667" b="1" dirty="0">
              <a:solidFill>
                <a:srgbClr val="02505C"/>
              </a:solidFill>
              <a:latin typeface="Myriad Pro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4</a:t>
            </a:fld>
            <a:endParaRPr lang="x-none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E693228-924C-199E-E0BB-9750BD884E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517" y="109734"/>
            <a:ext cx="1807482" cy="90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1" y="6417767"/>
            <a:ext cx="12192000" cy="44023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569E62-ABD7-06FC-62B5-D97EDB9F89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1999" cy="101321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D1D2FC4-FD08-D34E-407C-011E333D23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71761" y="272371"/>
            <a:ext cx="1823463" cy="468478"/>
          </a:xfrm>
          <a:prstGeom prst="rect">
            <a:avLst/>
          </a:prstGeom>
        </p:spPr>
      </p:pic>
      <p:sp>
        <p:nvSpPr>
          <p:cNvPr id="23" name="Номер слайда 4"/>
          <p:cNvSpPr txBox="1">
            <a:spLocks/>
          </p:cNvSpPr>
          <p:nvPr/>
        </p:nvSpPr>
        <p:spPr>
          <a:xfrm>
            <a:off x="8948741" y="6209344"/>
            <a:ext cx="1719263" cy="648661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r" defTabSz="1219052">
              <a:defRPr/>
            </a:pPr>
            <a:endParaRPr lang="ru-RU" sz="2667" b="1" dirty="0">
              <a:solidFill>
                <a:srgbClr val="02505C"/>
              </a:solidFill>
              <a:latin typeface="Myriad Pro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84842" y="6417767"/>
            <a:ext cx="3982042" cy="365125"/>
          </a:xfrm>
        </p:spPr>
        <p:txBody>
          <a:bodyPr/>
          <a:lstStyle/>
          <a:p>
            <a:fld id="{8D2A2B4C-EC9E-45C4-8914-E2C2B0AE8EF0}" type="slidenum">
              <a:rPr lang="ru-RU" sz="20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3258" y="1133677"/>
            <a:ext cx="5259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0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Предупреждения </a:t>
            </a:r>
            <a:br>
              <a:rPr lang="ru-RU" altLang="ru-RU" sz="30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</a:t>
            </a:r>
            <a:r>
              <a:rPr lang="en-US" altLang="ru-RU" sz="30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0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3000" b="1" dirty="0" smtClean="0">
                <a:solidFill>
                  <a:srgbClr val="B71C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WILDBERRIES</a:t>
            </a:r>
            <a:endParaRPr lang="ru-RU" altLang="ru-RU" sz="3000" b="1" dirty="0">
              <a:solidFill>
                <a:srgbClr val="025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0800000">
            <a:off x="-1" y="6099118"/>
            <a:ext cx="12192000" cy="7588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E569E62-ABD7-06FC-62B5-D97EDB9F89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1999" cy="1013211"/>
          </a:xfrm>
          <a:prstGeom prst="rect">
            <a:avLst/>
          </a:prstGeom>
        </p:spPr>
      </p:pic>
      <p:sp>
        <p:nvSpPr>
          <p:cNvPr id="16" name="Номер слайда 4"/>
          <p:cNvSpPr txBox="1">
            <a:spLocks/>
          </p:cNvSpPr>
          <p:nvPr/>
        </p:nvSpPr>
        <p:spPr>
          <a:xfrm>
            <a:off x="8948741" y="6209344"/>
            <a:ext cx="1719263" cy="648661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r" defTabSz="1219052">
              <a:defRPr/>
            </a:pPr>
            <a:endParaRPr lang="ru-RU" sz="2667" b="1" dirty="0">
              <a:solidFill>
                <a:srgbClr val="02505C"/>
              </a:solidFill>
              <a:latin typeface="Myriad Pro" pitchFamily="34" charset="0"/>
            </a:endParaRPr>
          </a:p>
        </p:txBody>
      </p:sp>
      <p:sp>
        <p:nvSpPr>
          <p:cNvPr id="21" name="Номер слайда 6"/>
          <p:cNvSpPr txBox="1">
            <a:spLocks/>
          </p:cNvSpPr>
          <p:nvPr/>
        </p:nvSpPr>
        <p:spPr>
          <a:xfrm>
            <a:off x="7784842" y="6417767"/>
            <a:ext cx="39820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72E0E5D-C149-DB7F-1B78-A5CE4AE38AA5}"/>
              </a:ext>
            </a:extLst>
          </p:cNvPr>
          <p:cNvSpPr txBox="1"/>
          <p:nvPr/>
        </p:nvSpPr>
        <p:spPr>
          <a:xfrm>
            <a:off x="450273" y="183444"/>
            <a:ext cx="9863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6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Правоприменительная практика</a:t>
            </a:r>
            <a:endParaRPr lang="ru-RU" altLang="ru-RU" sz="3600" b="1" dirty="0">
              <a:solidFill>
                <a:srgbClr val="025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24337" y="2269804"/>
            <a:ext cx="5537201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2505C"/>
              </a:buClr>
              <a:tabLst>
                <a:tab pos="354013" algn="l"/>
              </a:tabLst>
              <a:defRPr/>
            </a:pPr>
            <a:r>
              <a:rPr lang="ru-RU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  <a:p>
            <a:pPr>
              <a:buClr>
                <a:srgbClr val="02505C"/>
              </a:buClr>
              <a:tabLst>
                <a:tab pos="354013" algn="l"/>
              </a:tabLst>
              <a:defRPr/>
            </a:pPr>
            <a:r>
              <a:rPr lang="ru-RU" sz="2000" b="1" dirty="0" smtClean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 с наличием информации </a:t>
            </a:r>
            <a:r>
              <a:rPr lang="ru-RU" sz="2000" b="1" dirty="0" smtClean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планируемом включении в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оферту невыгодных условий для продавцов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открытии расчетных счетов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Вайлдберриз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Банк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buClr>
                <a:srgbClr val="02505C"/>
              </a:buClr>
              <a:tabLst>
                <a:tab pos="354013" algn="l"/>
              </a:tabLst>
              <a:defRPr/>
            </a:pP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2505C"/>
              </a:buClr>
              <a:tabLst>
                <a:tab pos="354013" algn="l"/>
              </a:tabLst>
              <a:defRPr/>
            </a:pPr>
            <a:r>
              <a:rPr lang="ru-RU" sz="2000" b="1" dirty="0" smtClean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марта 2025 года вступили в силу изменения в статью 25.7 – расширены оснований для выдачи предостережений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основание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smtClean="0">
                <a:solidFill>
                  <a:srgbClr val="C00000"/>
                </a:solidFill>
              </a:rPr>
              <a:t>достоверная информация о планируемом поведении на товарном рынке)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Clr>
                <a:srgbClr val="02505C"/>
              </a:buClr>
              <a:tabLst>
                <a:tab pos="354013" algn="l"/>
              </a:tabLst>
              <a:defRPr/>
            </a:pP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3367" y="2269804"/>
            <a:ext cx="552050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FB273"/>
              </a:buClr>
              <a:buNone/>
            </a:pPr>
            <a:r>
              <a:rPr lang="ru-RU" altLang="ru-RU" sz="35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>
              <a:buClr>
                <a:srgbClr val="CFB273"/>
              </a:buClr>
              <a:buNone/>
            </a:pPr>
            <a:r>
              <a:rPr lang="ru-RU" altLang="ru-RU" sz="2000" b="1" dirty="0" smtClean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прозрачных условий</a:t>
            </a:r>
            <a:r>
              <a:rPr lang="ru-RU" altLang="ru-RU" sz="2000" b="1" dirty="0" smtClean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товаров </a:t>
            </a:r>
            <a:r>
              <a:rPr lang="ru-RU" altLang="ru-RU" sz="2000" b="1" dirty="0" smtClean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продавцов </a:t>
            </a:r>
            <a:br>
              <a:rPr lang="ru-RU" altLang="ru-RU" sz="2000" b="1" dirty="0" smtClean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платформах (в </a:t>
            </a:r>
            <a:r>
              <a:rPr lang="ru-RU" altLang="ru-RU" sz="2000" b="1" dirty="0" err="1" smtClean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altLang="ru-RU" sz="2000" b="1" dirty="0" smtClean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условий блокировки личных кабинетов, оснований расторжения договоров, приемки товаров и применения тарифов)</a:t>
            </a:r>
          </a:p>
          <a:p>
            <a:pPr>
              <a:buClr>
                <a:srgbClr val="CFB273"/>
              </a:buClr>
              <a:buNone/>
            </a:pPr>
            <a:endParaRPr lang="ru-RU" altLang="ru-RU" sz="2000" b="1" dirty="0" smtClean="0">
              <a:solidFill>
                <a:srgbClr val="035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FB273"/>
              </a:buClr>
            </a:pPr>
            <a:r>
              <a:rPr lang="ru-RU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  <a:p>
            <a:pPr>
              <a:buClr>
                <a:srgbClr val="CFB273"/>
              </a:buClr>
            </a:pPr>
            <a:r>
              <a:rPr lang="ru-RU" sz="20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Уточнение порядка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 согласия </a:t>
            </a:r>
            <a:r>
              <a:rPr lang="ru-RU" sz="20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продавцов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«автоакциях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18890" y="1133678"/>
            <a:ext cx="5259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0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Предостережение</a:t>
            </a:r>
            <a:r>
              <a:rPr lang="en-US" altLang="ru-RU" sz="3000" b="1" dirty="0" smtClean="0">
                <a:solidFill>
                  <a:srgbClr val="B71C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WILDBERRIES</a:t>
            </a:r>
            <a:endParaRPr lang="ru-RU" altLang="ru-RU" sz="3000" b="1" dirty="0">
              <a:solidFill>
                <a:srgbClr val="025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5</a:t>
            </a:r>
            <a:endParaRPr lang="x-none" dirty="0"/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E693228-924C-199E-E0BB-9750BD884E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518" y="53108"/>
            <a:ext cx="1807482" cy="90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-1" y="6099118"/>
            <a:ext cx="12192000" cy="758882"/>
          </a:xfrm>
          <a:prstGeom prst="rect">
            <a:avLst/>
          </a:prstGeom>
        </p:spPr>
      </p:pic>
      <p:sp>
        <p:nvSpPr>
          <p:cNvPr id="12" name="object 11"/>
          <p:cNvSpPr txBox="1">
            <a:spLocks noChangeArrowheads="1"/>
          </p:cNvSpPr>
          <p:nvPr/>
        </p:nvSpPr>
        <p:spPr bwMode="auto">
          <a:xfrm>
            <a:off x="427091" y="1118563"/>
            <a:ext cx="11339793" cy="488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353" rIns="0" bIns="0">
            <a:spAutoFit/>
          </a:bodyPr>
          <a:lstStyle>
            <a:lvl1pPr marL="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ctr">
              <a:lnSpc>
                <a:spcPct val="100000"/>
              </a:lnSpc>
              <a:spcBef>
                <a:spcPts val="63"/>
              </a:spcBef>
              <a:buNone/>
            </a:pPr>
            <a:r>
              <a:rPr lang="ru-RU" altLang="ru-RU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Конституционного Суда РФ </a:t>
            </a:r>
          </a:p>
          <a:p>
            <a:pPr marL="0" algn="ctr">
              <a:lnSpc>
                <a:spcPct val="100000"/>
              </a:lnSpc>
              <a:spcBef>
                <a:spcPts val="63"/>
              </a:spcBef>
              <a:buNone/>
            </a:pPr>
            <a:r>
              <a:rPr lang="ru-RU" altLang="ru-RU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8 июля 2025 года № 28-П </a:t>
            </a:r>
            <a:endParaRPr lang="ru-RU" altLang="ru-RU" dirty="0">
              <a:solidFill>
                <a:srgbClr val="025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2505C"/>
              </a:buCl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иммунитетов </a:t>
            </a:r>
            <a:r>
              <a:rPr 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может осуществляться </a:t>
            </a:r>
            <a:r>
              <a:rPr lang="ru-RU" sz="22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изолированно</a:t>
            </a:r>
            <a:r>
              <a:rPr lang="en-US" sz="22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 </a:t>
            </a:r>
            <a:r>
              <a:rPr 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 с иными нормативными положениями (прежде всего предусмотренными </a:t>
            </a:r>
            <a:r>
              <a:rPr lang="ru-RU" sz="22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Конституции Российской Федерации</a:t>
            </a:r>
            <a:r>
              <a:rPr lang="ru-RU" sz="22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200" b="1" dirty="0">
              <a:solidFill>
                <a:srgbClr val="025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2505C"/>
              </a:buClr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условия, запрещающие </a:t>
            </a:r>
            <a:r>
              <a:rPr lang="ru-RU" sz="22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дистрибьютору </a:t>
            </a:r>
            <a:r>
              <a:rPr 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продавать товары конкурентов правообладателя, могут </a:t>
            </a:r>
            <a:r>
              <a:rPr lang="ru-RU" sz="22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рассматриваться как способ осуществления правообладателем своих исключительных </a:t>
            </a:r>
            <a:r>
              <a:rPr lang="ru-RU" sz="22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2505C"/>
              </a:buClr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закрепленные в Законе о защите конкуренции антимонопольные иммунитеты, не могут выводить действия правообладателя исключительных прав, приводящие к ограничению конкуренции, из под антимонопольных </a:t>
            </a:r>
            <a:r>
              <a:rPr lang="ru-RU" sz="22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запретов</a:t>
            </a:r>
            <a:endParaRPr lang="ru-RU" altLang="ru-RU" sz="2200" b="1" dirty="0">
              <a:solidFill>
                <a:srgbClr val="025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E569E62-ABD7-06FC-62B5-D97EDB9F8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1999" cy="1013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2E0E5D-C149-DB7F-1B78-A5CE4AE38AA5}"/>
              </a:ext>
            </a:extLst>
          </p:cNvPr>
          <p:cNvSpPr txBox="1"/>
          <p:nvPr/>
        </p:nvSpPr>
        <p:spPr>
          <a:xfrm>
            <a:off x="427091" y="198920"/>
            <a:ext cx="8561736" cy="592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3200" b="1" spc="-10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Конституционного </a:t>
            </a:r>
            <a:r>
              <a:rPr lang="ru-RU" sz="3200" b="1" spc="-10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суда</a:t>
            </a:r>
            <a:endParaRPr lang="ru-RU" sz="3200" dirty="0">
              <a:solidFill>
                <a:srgbClr val="02505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Номер слайда 4"/>
          <p:cNvSpPr txBox="1">
            <a:spLocks/>
          </p:cNvSpPr>
          <p:nvPr/>
        </p:nvSpPr>
        <p:spPr>
          <a:xfrm>
            <a:off x="8948741" y="6209344"/>
            <a:ext cx="1719263" cy="648661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r" defTabSz="1219052">
              <a:defRPr/>
            </a:pPr>
            <a:endParaRPr lang="ru-RU" sz="2667" b="1" dirty="0">
              <a:solidFill>
                <a:srgbClr val="02505C"/>
              </a:solidFill>
              <a:latin typeface="Myriad Pro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6</a:t>
            </a:fld>
            <a:endParaRPr lang="x-none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E693228-924C-199E-E0BB-9750BD884E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517" y="77485"/>
            <a:ext cx="1807482" cy="90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6099118"/>
            <a:ext cx="12192000" cy="7588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E569E62-ABD7-06FC-62B5-D97EDB9F8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1999" cy="1013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2E0E5D-C149-DB7F-1B78-A5CE4AE38AA5}"/>
              </a:ext>
            </a:extLst>
          </p:cNvPr>
          <p:cNvSpPr txBox="1"/>
          <p:nvPr/>
        </p:nvSpPr>
        <p:spPr>
          <a:xfrm>
            <a:off x="451067" y="-64002"/>
            <a:ext cx="74082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Унификация подсудности дел </a:t>
            </a:r>
            <a:br>
              <a:rPr lang="ru-RU" altLang="ru-RU" sz="3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тарифным решениям</a:t>
            </a:r>
          </a:p>
        </p:txBody>
      </p:sp>
      <p:sp>
        <p:nvSpPr>
          <p:cNvPr id="23" name="Номер слайда 4"/>
          <p:cNvSpPr txBox="1">
            <a:spLocks/>
          </p:cNvSpPr>
          <p:nvPr/>
        </p:nvSpPr>
        <p:spPr>
          <a:xfrm>
            <a:off x="8948741" y="6209344"/>
            <a:ext cx="1719263" cy="648661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r" defTabSz="1219052">
              <a:defRPr/>
            </a:pPr>
            <a:endParaRPr lang="ru-RU" sz="2667" b="1" dirty="0">
              <a:solidFill>
                <a:srgbClr val="02505C"/>
              </a:solidFill>
              <a:latin typeface="Myriad Pro" pitchFamily="34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 bwMode="auto">
          <a:xfrm>
            <a:off x="361001" y="1467642"/>
            <a:ext cx="11327115" cy="323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1763" defTabSz="1319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4038" indent="-263525" defTabSz="1319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7563" indent="-263525" defTabSz="1319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82675" indent="-263525" defTabSz="1319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46200" indent="-263525" defTabSz="1319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03400" indent="-263525" defTabSz="1319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60600" indent="-263525" defTabSz="1319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17800" indent="-263525" defTabSz="1319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175000" indent="-263525" defTabSz="1319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73025">
              <a:buNone/>
            </a:pPr>
            <a:r>
              <a:rPr lang="ru-RU" sz="2400" b="1" dirty="0" smtClean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проблемы:</a:t>
            </a:r>
          </a:p>
          <a:p>
            <a:pPr marL="342900" indent="-342900">
              <a:buClr>
                <a:srgbClr val="03535E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единообразной процедуры </a:t>
            </a:r>
            <a:r>
              <a:rPr lang="ru-RU" sz="24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судебного разрешения споров в сфере тарифного регулирования</a:t>
            </a:r>
          </a:p>
          <a:p>
            <a:pPr marL="342900" indent="-342900">
              <a:buClr>
                <a:srgbClr val="03535E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различными судами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взаимоисключающих актов </a:t>
            </a:r>
            <a:r>
              <a:rPr lang="ru-RU" sz="24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оценке идентичных обстоятельств и применении одних и тех же положений законодательства</a:t>
            </a:r>
          </a:p>
          <a:p>
            <a:pPr marL="342900" indent="-342900">
              <a:buClr>
                <a:srgbClr val="03535E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законности решения об установлении тарифов судами общей юрисдикции осуществляется в порядке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абстрактного </a:t>
            </a:r>
            <a:r>
              <a:rPr lang="ru-R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нормоконтроля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Рисунок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D3A49C59-4791-9393-B635-A511F01B7101}"/>
              </a:ext>
            </a:extLst>
          </p:cNvPr>
          <p:cNvSpPr/>
          <p:nvPr/>
        </p:nvSpPr>
        <p:spPr>
          <a:xfrm>
            <a:off x="34564" y="4847525"/>
            <a:ext cx="12122870" cy="1147381"/>
          </a:xfrm>
          <a:prstGeom prst="rect">
            <a:avLst/>
          </a:prstGeom>
          <a:solidFill>
            <a:srgbClr val="067082"/>
          </a:solidFill>
          <a:ln w="24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Законопроектом предусматривается внесение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дополнений в Законы об 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электроэнергетике,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теплоснабжении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водоснабжении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водоотведении,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отходах производства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потребления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газоснабжении и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железнодорожном транспорте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7</a:t>
            </a:fld>
            <a:endParaRPr 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E693228-924C-199E-E0BB-9750BD884E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52" y="22331"/>
            <a:ext cx="1807482" cy="90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7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2A3909CB-9BBD-9D13-6572-04402B971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743" cy="68580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0EA9E23-65FB-60A0-93C6-F8ACA4AA0CB5}"/>
              </a:ext>
            </a:extLst>
          </p:cNvPr>
          <p:cNvSpPr/>
          <p:nvPr/>
        </p:nvSpPr>
        <p:spPr>
          <a:xfrm>
            <a:off x="8416720" y="1198179"/>
            <a:ext cx="3344879" cy="4334872"/>
          </a:xfrm>
          <a:prstGeom prst="rect">
            <a:avLst/>
          </a:prstGeom>
          <a:gradFill flip="none" rotWithShape="0">
            <a:gsLst>
              <a:gs pos="20000">
                <a:srgbClr val="02505C">
                  <a:alpha val="36000"/>
                  <a:lumMod val="96000"/>
                </a:srgbClr>
              </a:gs>
              <a:gs pos="64000">
                <a:srgbClr val="41D3AF"/>
              </a:gs>
              <a:gs pos="100000">
                <a:srgbClr val="0A5265"/>
              </a:gs>
            </a:gsLst>
            <a:path path="circle">
              <a:fillToRect l="100000" b="10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E7D3629-3173-426C-463B-734346D64E28}"/>
              </a:ext>
            </a:extLst>
          </p:cNvPr>
          <p:cNvSpPr/>
          <p:nvPr/>
        </p:nvSpPr>
        <p:spPr>
          <a:xfrm>
            <a:off x="612087" y="1198178"/>
            <a:ext cx="3344879" cy="4334872"/>
          </a:xfrm>
          <a:prstGeom prst="rect">
            <a:avLst/>
          </a:prstGeom>
          <a:gradFill flip="none" rotWithShape="0">
            <a:gsLst>
              <a:gs pos="20000">
                <a:srgbClr val="02505C">
                  <a:alpha val="36000"/>
                  <a:lumMod val="96000"/>
                </a:srgbClr>
              </a:gs>
              <a:gs pos="64000">
                <a:srgbClr val="41D3AF"/>
              </a:gs>
              <a:gs pos="100000">
                <a:srgbClr val="0A5265"/>
              </a:gs>
            </a:gsLst>
            <a:path path="circle">
              <a:fillToRect l="100000" b="10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311818D-63F3-FB7D-1EEB-BA36A7E8FF7E}"/>
              </a:ext>
            </a:extLst>
          </p:cNvPr>
          <p:cNvSpPr/>
          <p:nvPr/>
        </p:nvSpPr>
        <p:spPr>
          <a:xfrm>
            <a:off x="4423560" y="1198180"/>
            <a:ext cx="3344879" cy="4334872"/>
          </a:xfrm>
          <a:prstGeom prst="rect">
            <a:avLst/>
          </a:prstGeom>
          <a:gradFill flip="none" rotWithShape="0">
            <a:gsLst>
              <a:gs pos="20000">
                <a:srgbClr val="02505C">
                  <a:alpha val="36000"/>
                  <a:lumMod val="96000"/>
                </a:srgbClr>
              </a:gs>
              <a:gs pos="64000">
                <a:srgbClr val="41D3AF"/>
              </a:gs>
              <a:gs pos="100000">
                <a:srgbClr val="0A5265"/>
              </a:gs>
            </a:gsLst>
            <a:path path="circle">
              <a:fillToRect l="100000" b="10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CE15344-58DE-FD2B-3AD9-C13143DB95E0}"/>
              </a:ext>
            </a:extLst>
          </p:cNvPr>
          <p:cNvSpPr txBox="1"/>
          <p:nvPr/>
        </p:nvSpPr>
        <p:spPr>
          <a:xfrm>
            <a:off x="1406714" y="4730897"/>
            <a:ext cx="1755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F0A8714-34CC-E337-58C0-D7026D333141}"/>
              </a:ext>
            </a:extLst>
          </p:cNvPr>
          <p:cNvSpPr txBox="1"/>
          <p:nvPr/>
        </p:nvSpPr>
        <p:spPr>
          <a:xfrm>
            <a:off x="5302615" y="4730897"/>
            <a:ext cx="1567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TELEGRAM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F1E1394-789D-50CB-5383-B06F39B3EB6E}"/>
              </a:ext>
            </a:extLst>
          </p:cNvPr>
          <p:cNvSpPr txBox="1"/>
          <p:nvPr/>
        </p:nvSpPr>
        <p:spPr>
          <a:xfrm>
            <a:off x="9001259" y="4730897"/>
            <a:ext cx="2070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САЙТ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EFA5B50-1508-8D87-CE9F-9995ADA26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70" y="2280591"/>
            <a:ext cx="2396903" cy="23969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AA847B4-B364-1D69-E564-2695B853E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48" y="2280591"/>
            <a:ext cx="2326197" cy="23261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42535B8-C94B-9B10-A969-89162F98B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61" y="2280591"/>
            <a:ext cx="2360199" cy="2360199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8BEF36E1-6122-1ABA-E92B-7C49CF105152}"/>
              </a:ext>
            </a:extLst>
          </p:cNvPr>
          <p:cNvSpPr/>
          <p:nvPr/>
        </p:nvSpPr>
        <p:spPr>
          <a:xfrm>
            <a:off x="834603" y="126174"/>
            <a:ext cx="87072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solidFill>
                  <a:schemeClr val="bg1"/>
                </a:solidFill>
                <a:latin typeface="Myriad Pro" pitchFamily="34" charset="0"/>
              </a:rPr>
              <a:t>Ждем</a:t>
            </a:r>
            <a:r>
              <a:rPr lang="ru-RU" sz="4267" b="1" dirty="0">
                <a:solidFill>
                  <a:schemeClr val="bg1"/>
                </a:solidFill>
                <a:cs typeface="Arial" panose="020B0604020202020204" pitchFamily="34" charset="0"/>
              </a:rPr>
              <a:t> вас на наших ресурсах!</a:t>
            </a: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FB0D5F61-988C-4E34-D4C1-5ADDC3ACB1FD}"/>
              </a:ext>
            </a:extLst>
          </p:cNvPr>
          <p:cNvSpPr/>
          <p:nvPr/>
        </p:nvSpPr>
        <p:spPr>
          <a:xfrm>
            <a:off x="1814598" y="1635598"/>
            <a:ext cx="775134" cy="438175"/>
          </a:xfrm>
          <a:custGeom>
            <a:avLst/>
            <a:gdLst>
              <a:gd name="connsiteX0" fmla="*/ 276167 w 473888"/>
              <a:gd name="connsiteY0" fmla="*/ 65521 h 267884"/>
              <a:gd name="connsiteX1" fmla="*/ 276357 w 473888"/>
              <a:gd name="connsiteY1" fmla="*/ 104288 h 267884"/>
              <a:gd name="connsiteX2" fmla="*/ 279500 w 473888"/>
              <a:gd name="connsiteY2" fmla="*/ 120195 h 267884"/>
              <a:gd name="connsiteX3" fmla="*/ 299884 w 473888"/>
              <a:gd name="connsiteY3" fmla="*/ 123719 h 267884"/>
              <a:gd name="connsiteX4" fmla="*/ 328078 w 473888"/>
              <a:gd name="connsiteY4" fmla="*/ 86762 h 267884"/>
              <a:gd name="connsiteX5" fmla="*/ 358558 w 473888"/>
              <a:gd name="connsiteY5" fmla="*/ 25802 h 267884"/>
              <a:gd name="connsiteX6" fmla="*/ 384275 w 473888"/>
              <a:gd name="connsiteY6" fmla="*/ 8848 h 267884"/>
              <a:gd name="connsiteX7" fmla="*/ 450665 w 473888"/>
              <a:gd name="connsiteY7" fmla="*/ 8943 h 267884"/>
              <a:gd name="connsiteX8" fmla="*/ 465524 w 473888"/>
              <a:gd name="connsiteY8" fmla="*/ 11038 h 267884"/>
              <a:gd name="connsiteX9" fmla="*/ 473048 w 473888"/>
              <a:gd name="connsiteY9" fmla="*/ 23897 h 267884"/>
              <a:gd name="connsiteX10" fmla="*/ 456094 w 473888"/>
              <a:gd name="connsiteY10" fmla="*/ 60568 h 267884"/>
              <a:gd name="connsiteX11" fmla="*/ 407135 w 473888"/>
              <a:gd name="connsiteY11" fmla="*/ 128196 h 267884"/>
              <a:gd name="connsiteX12" fmla="*/ 410945 w 473888"/>
              <a:gd name="connsiteY12" fmla="*/ 173440 h 267884"/>
              <a:gd name="connsiteX13" fmla="*/ 459142 w 473888"/>
              <a:gd name="connsiteY13" fmla="*/ 223636 h 267884"/>
              <a:gd name="connsiteX14" fmla="*/ 469810 w 473888"/>
              <a:gd name="connsiteY14" fmla="*/ 239353 h 267884"/>
              <a:gd name="connsiteX15" fmla="*/ 453522 w 473888"/>
              <a:gd name="connsiteY15" fmla="*/ 267832 h 267884"/>
              <a:gd name="connsiteX16" fmla="*/ 392372 w 473888"/>
              <a:gd name="connsiteY16" fmla="*/ 267832 h 267884"/>
              <a:gd name="connsiteX17" fmla="*/ 344747 w 473888"/>
              <a:gd name="connsiteY17" fmla="*/ 247068 h 267884"/>
              <a:gd name="connsiteX18" fmla="*/ 316076 w 473888"/>
              <a:gd name="connsiteY18" fmla="*/ 216207 h 267884"/>
              <a:gd name="connsiteX19" fmla="*/ 303503 w 473888"/>
              <a:gd name="connsiteY19" fmla="*/ 206968 h 267884"/>
              <a:gd name="connsiteX20" fmla="*/ 286358 w 473888"/>
              <a:gd name="connsiteY20" fmla="*/ 211254 h 267884"/>
              <a:gd name="connsiteX21" fmla="*/ 277500 w 473888"/>
              <a:gd name="connsiteY21" fmla="*/ 238400 h 267884"/>
              <a:gd name="connsiteX22" fmla="*/ 275976 w 473888"/>
              <a:gd name="connsiteY22" fmla="*/ 252783 h 267884"/>
              <a:gd name="connsiteX23" fmla="*/ 261974 w 473888"/>
              <a:gd name="connsiteY23" fmla="*/ 266594 h 267884"/>
              <a:gd name="connsiteX24" fmla="*/ 116813 w 473888"/>
              <a:gd name="connsiteY24" fmla="*/ 215635 h 267884"/>
              <a:gd name="connsiteX25" fmla="*/ 38518 w 473888"/>
              <a:gd name="connsiteY25" fmla="*/ 101812 h 267884"/>
              <a:gd name="connsiteX26" fmla="*/ 3466 w 473888"/>
              <a:gd name="connsiteY26" fmla="*/ 30565 h 267884"/>
              <a:gd name="connsiteX27" fmla="*/ 323 w 473888"/>
              <a:gd name="connsiteY27" fmla="*/ 21992 h 267884"/>
              <a:gd name="connsiteX28" fmla="*/ 7847 w 473888"/>
              <a:gd name="connsiteY28" fmla="*/ 10467 h 267884"/>
              <a:gd name="connsiteX29" fmla="*/ 87191 w 473888"/>
              <a:gd name="connsiteY29" fmla="*/ 10467 h 267884"/>
              <a:gd name="connsiteX30" fmla="*/ 101288 w 473888"/>
              <a:gd name="connsiteY30" fmla="*/ 24659 h 267884"/>
              <a:gd name="connsiteX31" fmla="*/ 127481 w 473888"/>
              <a:gd name="connsiteY31" fmla="*/ 77618 h 267884"/>
              <a:gd name="connsiteX32" fmla="*/ 152723 w 473888"/>
              <a:gd name="connsiteY32" fmla="*/ 116004 h 267884"/>
              <a:gd name="connsiteX33" fmla="*/ 166248 w 473888"/>
              <a:gd name="connsiteY33" fmla="*/ 128196 h 267884"/>
              <a:gd name="connsiteX34" fmla="*/ 180250 w 473888"/>
              <a:gd name="connsiteY34" fmla="*/ 124100 h 267884"/>
              <a:gd name="connsiteX35" fmla="*/ 184346 w 473888"/>
              <a:gd name="connsiteY35" fmla="*/ 111813 h 267884"/>
              <a:gd name="connsiteX36" fmla="*/ 184346 w 473888"/>
              <a:gd name="connsiteY36" fmla="*/ 41804 h 267884"/>
              <a:gd name="connsiteX37" fmla="*/ 164248 w 473888"/>
              <a:gd name="connsiteY37" fmla="*/ 18468 h 267884"/>
              <a:gd name="connsiteX38" fmla="*/ 161581 w 473888"/>
              <a:gd name="connsiteY38" fmla="*/ 8848 h 267884"/>
              <a:gd name="connsiteX39" fmla="*/ 182060 w 473888"/>
              <a:gd name="connsiteY39" fmla="*/ 85 h 267884"/>
              <a:gd name="connsiteX40" fmla="*/ 256355 w 473888"/>
              <a:gd name="connsiteY40" fmla="*/ 85 h 267884"/>
              <a:gd name="connsiteX41" fmla="*/ 275786 w 473888"/>
              <a:gd name="connsiteY41" fmla="*/ 23135 h 267884"/>
              <a:gd name="connsiteX42" fmla="*/ 275786 w 473888"/>
              <a:gd name="connsiteY42" fmla="*/ 65902 h 267884"/>
              <a:gd name="connsiteX43" fmla="*/ 275786 w 473888"/>
              <a:gd name="connsiteY43" fmla="*/ 65902 h 26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73888" h="267884">
                <a:moveTo>
                  <a:pt x="276167" y="65521"/>
                </a:moveTo>
                <a:cubicBezTo>
                  <a:pt x="276167" y="78475"/>
                  <a:pt x="275881" y="91429"/>
                  <a:pt x="276357" y="104288"/>
                </a:cubicBezTo>
                <a:cubicBezTo>
                  <a:pt x="276548" y="109622"/>
                  <a:pt x="277500" y="115242"/>
                  <a:pt x="279500" y="120195"/>
                </a:cubicBezTo>
                <a:cubicBezTo>
                  <a:pt x="284072" y="130863"/>
                  <a:pt x="292454" y="132482"/>
                  <a:pt x="299884" y="123719"/>
                </a:cubicBezTo>
                <a:cubicBezTo>
                  <a:pt x="309980" y="111908"/>
                  <a:pt x="320363" y="100002"/>
                  <a:pt x="328078" y="86762"/>
                </a:cubicBezTo>
                <a:cubicBezTo>
                  <a:pt x="339508" y="67141"/>
                  <a:pt x="349033" y="46376"/>
                  <a:pt x="358558" y="25802"/>
                </a:cubicBezTo>
                <a:cubicBezTo>
                  <a:pt x="365416" y="11134"/>
                  <a:pt x="367797" y="8848"/>
                  <a:pt x="384275" y="8848"/>
                </a:cubicBezTo>
                <a:cubicBezTo>
                  <a:pt x="406373" y="8848"/>
                  <a:pt x="428567" y="8752"/>
                  <a:pt x="450665" y="8943"/>
                </a:cubicBezTo>
                <a:cubicBezTo>
                  <a:pt x="455618" y="8943"/>
                  <a:pt x="460666" y="9800"/>
                  <a:pt x="465524" y="11038"/>
                </a:cubicBezTo>
                <a:cubicBezTo>
                  <a:pt x="472382" y="12848"/>
                  <a:pt x="475525" y="17515"/>
                  <a:pt x="473048" y="23897"/>
                </a:cubicBezTo>
                <a:cubicBezTo>
                  <a:pt x="468191" y="36470"/>
                  <a:pt x="463523" y="49519"/>
                  <a:pt x="456094" y="60568"/>
                </a:cubicBezTo>
                <a:cubicBezTo>
                  <a:pt x="440663" y="83714"/>
                  <a:pt x="423709" y="105717"/>
                  <a:pt x="407135" y="128196"/>
                </a:cubicBezTo>
                <a:cubicBezTo>
                  <a:pt x="391800" y="149056"/>
                  <a:pt x="392562" y="155056"/>
                  <a:pt x="410945" y="173440"/>
                </a:cubicBezTo>
                <a:cubicBezTo>
                  <a:pt x="427424" y="189823"/>
                  <a:pt x="443330" y="206682"/>
                  <a:pt x="459142" y="223636"/>
                </a:cubicBezTo>
                <a:cubicBezTo>
                  <a:pt x="463428" y="228208"/>
                  <a:pt x="466476" y="234019"/>
                  <a:pt x="469810" y="239353"/>
                </a:cubicBezTo>
                <a:cubicBezTo>
                  <a:pt x="477335" y="251735"/>
                  <a:pt x="472953" y="268785"/>
                  <a:pt x="453522" y="267832"/>
                </a:cubicBezTo>
                <a:cubicBezTo>
                  <a:pt x="433234" y="266785"/>
                  <a:pt x="412755" y="266975"/>
                  <a:pt x="392372" y="267832"/>
                </a:cubicBezTo>
                <a:cubicBezTo>
                  <a:pt x="372845" y="268594"/>
                  <a:pt x="357605" y="260974"/>
                  <a:pt x="344747" y="247068"/>
                </a:cubicBezTo>
                <a:cubicBezTo>
                  <a:pt x="335222" y="236781"/>
                  <a:pt x="325887" y="226303"/>
                  <a:pt x="316076" y="216207"/>
                </a:cubicBezTo>
                <a:cubicBezTo>
                  <a:pt x="312457" y="212492"/>
                  <a:pt x="308075" y="209349"/>
                  <a:pt x="303503" y="206968"/>
                </a:cubicBezTo>
                <a:cubicBezTo>
                  <a:pt x="296360" y="203158"/>
                  <a:pt x="291407" y="204682"/>
                  <a:pt x="286358" y="211254"/>
                </a:cubicBezTo>
                <a:cubicBezTo>
                  <a:pt x="280358" y="219255"/>
                  <a:pt x="278643" y="228685"/>
                  <a:pt x="277500" y="238400"/>
                </a:cubicBezTo>
                <a:cubicBezTo>
                  <a:pt x="276929" y="243163"/>
                  <a:pt x="276643" y="248020"/>
                  <a:pt x="275976" y="252783"/>
                </a:cubicBezTo>
                <a:cubicBezTo>
                  <a:pt x="274738" y="261451"/>
                  <a:pt x="270737" y="265737"/>
                  <a:pt x="261974" y="266594"/>
                </a:cubicBezTo>
                <a:cubicBezTo>
                  <a:pt x="205682" y="272309"/>
                  <a:pt x="156723" y="256402"/>
                  <a:pt x="116813" y="215635"/>
                </a:cubicBezTo>
                <a:cubicBezTo>
                  <a:pt x="84143" y="182203"/>
                  <a:pt x="60235" y="142674"/>
                  <a:pt x="38518" y="101812"/>
                </a:cubicBezTo>
                <a:cubicBezTo>
                  <a:pt x="26135" y="78380"/>
                  <a:pt x="14991" y="54377"/>
                  <a:pt x="3466" y="30565"/>
                </a:cubicBezTo>
                <a:cubicBezTo>
                  <a:pt x="2132" y="27802"/>
                  <a:pt x="989" y="24945"/>
                  <a:pt x="323" y="21992"/>
                </a:cubicBezTo>
                <a:cubicBezTo>
                  <a:pt x="-1011" y="15896"/>
                  <a:pt x="1847" y="10562"/>
                  <a:pt x="7847" y="10467"/>
                </a:cubicBezTo>
                <a:cubicBezTo>
                  <a:pt x="34327" y="9991"/>
                  <a:pt x="60806" y="9800"/>
                  <a:pt x="87191" y="10467"/>
                </a:cubicBezTo>
                <a:cubicBezTo>
                  <a:pt x="94811" y="10657"/>
                  <a:pt x="98240" y="18182"/>
                  <a:pt x="101288" y="24659"/>
                </a:cubicBezTo>
                <a:cubicBezTo>
                  <a:pt x="109860" y="42376"/>
                  <a:pt x="117956" y="60378"/>
                  <a:pt x="127481" y="77618"/>
                </a:cubicBezTo>
                <a:cubicBezTo>
                  <a:pt x="134911" y="90953"/>
                  <a:pt x="143769" y="103526"/>
                  <a:pt x="152723" y="116004"/>
                </a:cubicBezTo>
                <a:cubicBezTo>
                  <a:pt x="156152" y="120862"/>
                  <a:pt x="161200" y="124862"/>
                  <a:pt x="166248" y="128196"/>
                </a:cubicBezTo>
                <a:cubicBezTo>
                  <a:pt x="172344" y="132196"/>
                  <a:pt x="176726" y="130672"/>
                  <a:pt x="180250" y="124100"/>
                </a:cubicBezTo>
                <a:cubicBezTo>
                  <a:pt x="182250" y="120290"/>
                  <a:pt x="183774" y="116004"/>
                  <a:pt x="184346" y="111813"/>
                </a:cubicBezTo>
                <a:cubicBezTo>
                  <a:pt x="187870" y="88477"/>
                  <a:pt x="187965" y="65140"/>
                  <a:pt x="184346" y="41804"/>
                </a:cubicBezTo>
                <a:cubicBezTo>
                  <a:pt x="182536" y="29898"/>
                  <a:pt x="176345" y="21706"/>
                  <a:pt x="164248" y="18468"/>
                </a:cubicBezTo>
                <a:cubicBezTo>
                  <a:pt x="156342" y="16372"/>
                  <a:pt x="156056" y="14944"/>
                  <a:pt x="161581" y="8848"/>
                </a:cubicBezTo>
                <a:cubicBezTo>
                  <a:pt x="167105" y="2656"/>
                  <a:pt x="174059" y="85"/>
                  <a:pt x="182060" y="85"/>
                </a:cubicBezTo>
                <a:cubicBezTo>
                  <a:pt x="206825" y="85"/>
                  <a:pt x="231590" y="-106"/>
                  <a:pt x="256355" y="85"/>
                </a:cubicBezTo>
                <a:cubicBezTo>
                  <a:pt x="268832" y="180"/>
                  <a:pt x="275595" y="8371"/>
                  <a:pt x="275786" y="23135"/>
                </a:cubicBezTo>
                <a:cubicBezTo>
                  <a:pt x="275976" y="37423"/>
                  <a:pt x="275786" y="51615"/>
                  <a:pt x="275786" y="65902"/>
                </a:cubicBezTo>
                <a:lnTo>
                  <a:pt x="275786" y="6590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4414F15-6277-E4A4-2495-B1FC0E3F9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94926" y="1485308"/>
            <a:ext cx="588465" cy="5884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FF34B97-40EA-6A7B-0383-FF7AC00DFE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120" y="1584916"/>
            <a:ext cx="633757" cy="5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9437</TotalTime>
  <Words>272</Words>
  <Application>Microsoft Office PowerPoint</Application>
  <PresentationFormat>Широкоэкранный</PresentationFormat>
  <Paragraphs>67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Ионова Ангелина Алексеевна</dc:creator>
  <cp:lastModifiedBy>Попрядухин Михаил Романович</cp:lastModifiedBy>
  <cp:revision>216</cp:revision>
  <cp:lastPrinted>2025-06-26T08:31:49Z</cp:lastPrinted>
  <dcterms:created xsi:type="dcterms:W3CDTF">2021-09-02T15:24:48Z</dcterms:created>
  <dcterms:modified xsi:type="dcterms:W3CDTF">2025-09-17T13:10:34Z</dcterms:modified>
</cp:coreProperties>
</file>