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9" r:id="rId2"/>
    <p:sldMasterId id="2147483682" r:id="rId3"/>
  </p:sldMasterIdLst>
  <p:sldIdLst>
    <p:sldId id="256" r:id="rId4"/>
    <p:sldId id="307" r:id="rId5"/>
    <p:sldId id="304" r:id="rId6"/>
    <p:sldId id="303" r:id="rId7"/>
    <p:sldId id="306" r:id="rId8"/>
    <p:sldId id="308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4C7"/>
    <a:srgbClr val="ED8256"/>
    <a:srgbClr val="4F4F4F"/>
    <a:srgbClr val="BCCEDE"/>
    <a:srgbClr val="C2CD99"/>
    <a:srgbClr val="90867A"/>
    <a:srgbClr val="A20000"/>
    <a:srgbClr val="6C8508"/>
    <a:srgbClr val="5D89A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4" autoAdjust="0"/>
    <p:restoredTop sz="96374" autoAdjust="0"/>
  </p:normalViewPr>
  <p:slideViewPr>
    <p:cSldViewPr snapToGrid="0">
      <p:cViewPr varScale="1">
        <p:scale>
          <a:sx n="65" d="100"/>
          <a:sy n="65" d="100"/>
        </p:scale>
        <p:origin x="13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653" y="976423"/>
            <a:ext cx="8007723" cy="4306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706F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ЗАГОЛОВОК СЛАЙДА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4172" y="1585187"/>
            <a:ext cx="8007618" cy="798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89" b="1" baseline="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ЖИРНЫЙ 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694172" y="2383451"/>
            <a:ext cx="8007224" cy="3580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89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Текст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/>
          <a:srcRect t="24775" b="65752"/>
          <a:stretch/>
        </p:blipFill>
        <p:spPr>
          <a:xfrm>
            <a:off x="-1" y="0"/>
            <a:ext cx="9144000" cy="862044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742429" y="6446719"/>
            <a:ext cx="3395379" cy="315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12" baseline="0">
                <a:solidFill>
                  <a:srgbClr val="706F6F"/>
                </a:solidFill>
              </a:defRPr>
            </a:lvl1pPr>
          </a:lstStyle>
          <a:p>
            <a:pPr lvl="0"/>
            <a:r>
              <a:rPr lang="ru-RU"/>
              <a:t>НАЗВАНИЕ ПРЕЗЕНТАЦИИ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15212" y="6349698"/>
            <a:ext cx="55434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2AA6DA5-F297-9442-ACF8-40F7735C9A4E}" type="slidenum">
              <a:rPr lang="ru-RU" sz="1089" smtClean="0">
                <a:solidFill>
                  <a:srgbClr val="706F6F"/>
                </a:solidFill>
              </a:rPr>
              <a:pPr algn="r"/>
              <a:t>‹#›</a:t>
            </a:fld>
            <a:endParaRPr lang="ru-RU" sz="1089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7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9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7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5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5007" y="2579052"/>
            <a:ext cx="5050796" cy="13580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77" baseline="0">
                <a:solidFill>
                  <a:srgbClr val="706F6F"/>
                </a:solidFill>
              </a:defRPr>
            </a:lvl1pPr>
          </a:lstStyle>
          <a:p>
            <a:pPr marL="171452" marR="0" lvl="0" indent="-171452" algn="l" defTabSz="68580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ПРЕЗЕНТАЦИИ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274" y="4497940"/>
            <a:ext cx="3485174" cy="12385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5" baseline="0">
                <a:solidFill>
                  <a:srgbClr val="706F6F"/>
                </a:solidFill>
              </a:defRPr>
            </a:lvl1pPr>
          </a:lstStyle>
          <a:p>
            <a:pPr marL="171452" marR="0" lvl="0" indent="-171452" algn="l" defTabSz="68580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Август / 2021</a:t>
            </a:r>
          </a:p>
        </p:txBody>
      </p:sp>
    </p:spTree>
    <p:extLst>
      <p:ext uri="{BB962C8B-B14F-4D97-AF65-F5344CB8AC3E}">
        <p14:creationId xmlns:p14="http://schemas.microsoft.com/office/powerpoint/2010/main" val="30259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8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1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K Slide with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742429" y="6446719"/>
            <a:ext cx="3395379" cy="315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12" baseline="0">
                <a:solidFill>
                  <a:srgbClr val="706F6F"/>
                </a:solidFill>
              </a:defRPr>
            </a:lvl1pPr>
          </a:lstStyle>
          <a:p>
            <a:pPr lvl="0"/>
            <a:r>
              <a:rPr lang="ru-RU"/>
              <a:t>НАЗВАНИЕ ПРЕЗЕНТАЦИИ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15212" y="6349698"/>
            <a:ext cx="55434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2AA6DA5-F297-9442-ACF8-40F7735C9A4E}" type="slidenum">
              <a:rPr lang="ru-RU" sz="1089" smtClean="0">
                <a:solidFill>
                  <a:srgbClr val="706F6F"/>
                </a:solidFill>
              </a:rPr>
              <a:pPr algn="r"/>
              <a:t>‹#›</a:t>
            </a:fld>
            <a:endParaRPr lang="ru-RU" sz="1089" dirty="0">
              <a:solidFill>
                <a:srgbClr val="706F6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653" y="976423"/>
            <a:ext cx="8007723" cy="4306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706F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ЗАГОЛОВОК СЛАЙДА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4172" y="1585187"/>
            <a:ext cx="8007618" cy="3618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89" b="1" baseline="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ЖИРНЫЙ ТЕКСТ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4" b="47357"/>
          <a:stretch/>
        </p:blipFill>
        <p:spPr>
          <a:xfrm>
            <a:off x="-1" y="0"/>
            <a:ext cx="9144000" cy="636774"/>
          </a:xfrm>
          <a:prstGeom prst="rect">
            <a:avLst/>
          </a:prstGeom>
        </p:spPr>
      </p:pic>
      <p:sp>
        <p:nvSpPr>
          <p:cNvPr id="9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694172" y="2153027"/>
            <a:ext cx="3443636" cy="3580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89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Текст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485787" y="2050776"/>
            <a:ext cx="4215608" cy="17973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25">
                <a:solidFill>
                  <a:srgbClr val="706F6F"/>
                </a:solidFill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2" name="Диаграмма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474926" y="4159158"/>
            <a:ext cx="4215608" cy="17973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25">
                <a:solidFill>
                  <a:srgbClr val="706F6F"/>
                </a:solidFill>
              </a:defRPr>
            </a:lvl1pPr>
          </a:lstStyle>
          <a:p>
            <a:r>
              <a:rPr lang="ru-RU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81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4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38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6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2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1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6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TK Slide with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742429" y="6446719"/>
            <a:ext cx="3395379" cy="315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12" baseline="0">
                <a:solidFill>
                  <a:srgbClr val="706F6F"/>
                </a:solidFill>
              </a:defRPr>
            </a:lvl1pPr>
          </a:lstStyle>
          <a:p>
            <a:pPr lvl="0"/>
            <a:r>
              <a:rPr lang="ru-RU"/>
              <a:t>НАЗВАНИЕ ПРЕЗЕНТАЦИИ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15212" y="6349698"/>
            <a:ext cx="55434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2AA6DA5-F297-9442-ACF8-40F7735C9A4E}" type="slidenum">
              <a:rPr lang="ru-RU" sz="1089" smtClean="0">
                <a:solidFill>
                  <a:srgbClr val="706F6F"/>
                </a:solidFill>
              </a:rPr>
              <a:pPr algn="r"/>
              <a:t>‹#›</a:t>
            </a:fld>
            <a:endParaRPr lang="ru-RU" sz="1089" dirty="0">
              <a:solidFill>
                <a:srgbClr val="706F6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653" y="976423"/>
            <a:ext cx="8007723" cy="4306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706F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ЗАГОЛОВОК СЛАЙДА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4172" y="1585187"/>
            <a:ext cx="8007618" cy="3618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89" b="1" baseline="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ЖИРНЫЙ ТЕКСТ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4" b="47357"/>
          <a:stretch/>
        </p:blipFill>
        <p:spPr>
          <a:xfrm>
            <a:off x="-1" y="0"/>
            <a:ext cx="9144000" cy="636774"/>
          </a:xfrm>
          <a:prstGeom prst="rect">
            <a:avLst/>
          </a:prstGeom>
        </p:spPr>
      </p:pic>
      <p:sp>
        <p:nvSpPr>
          <p:cNvPr id="9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694172" y="2153027"/>
            <a:ext cx="3443636" cy="3580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89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Текст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485787" y="2050776"/>
            <a:ext cx="4215608" cy="17973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25">
                <a:solidFill>
                  <a:srgbClr val="706F6F"/>
                </a:solidFill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2" name="Диаграмма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474926" y="4159158"/>
            <a:ext cx="4215608" cy="17973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25">
                <a:solidFill>
                  <a:srgbClr val="706F6F"/>
                </a:solidFill>
              </a:defRPr>
            </a:lvl1pPr>
          </a:lstStyle>
          <a:p>
            <a:r>
              <a:rPr lang="ru-RU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0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K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742429" y="6446719"/>
            <a:ext cx="3395379" cy="315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12" baseline="0">
                <a:solidFill>
                  <a:srgbClr val="706F6F"/>
                </a:solidFill>
              </a:defRPr>
            </a:lvl1pPr>
          </a:lstStyle>
          <a:p>
            <a:pPr lvl="0"/>
            <a:r>
              <a:rPr lang="ru-RU"/>
              <a:t>НАЗВАНИЕ ПРЕЗЕНТАЦИИ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15212" y="6349698"/>
            <a:ext cx="55434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2AA6DA5-F297-9442-ACF8-40F7735C9A4E}" type="slidenum">
              <a:rPr lang="ru-RU" sz="1089" smtClean="0">
                <a:solidFill>
                  <a:srgbClr val="706F6F"/>
                </a:solidFill>
              </a:rPr>
              <a:pPr algn="r"/>
              <a:t>‹#›</a:t>
            </a:fld>
            <a:endParaRPr lang="ru-RU" sz="1089" dirty="0">
              <a:solidFill>
                <a:srgbClr val="706F6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653" y="976423"/>
            <a:ext cx="8007723" cy="4306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706F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ЗАГОЛОВОК СЛАЙДА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4172" y="1585188"/>
            <a:ext cx="8007618" cy="61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89" b="1" baseline="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ЖИРНЫЙ ТЕКСТ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4" b="43053"/>
          <a:stretch/>
        </p:blipFill>
        <p:spPr>
          <a:xfrm>
            <a:off x="1" y="-14694"/>
            <a:ext cx="9144000" cy="889681"/>
          </a:xfrm>
          <a:prstGeom prst="rect">
            <a:avLst/>
          </a:prstGeom>
        </p:spPr>
      </p:pic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776741" y="2441057"/>
            <a:ext cx="3756187" cy="24395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89">
                <a:solidFill>
                  <a:srgbClr val="585757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6360" y="5003463"/>
            <a:ext cx="3806568" cy="3486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80" b="1" baseline="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ЖИРНЫЙ 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726360" y="5374883"/>
            <a:ext cx="3806568" cy="6115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8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Текст</a:t>
            </a:r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6"/>
          </p:nvPr>
        </p:nvSpPr>
        <p:spPr>
          <a:xfrm>
            <a:off x="4648478" y="2441057"/>
            <a:ext cx="3756187" cy="24395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89">
                <a:solidFill>
                  <a:srgbClr val="585757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4598096" y="5003463"/>
            <a:ext cx="3806568" cy="3486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80" b="1" baseline="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ЖИРНЫЙ ТЕКСТ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98096" y="5374883"/>
            <a:ext cx="3806568" cy="6115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8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4378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K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51688" y="6140806"/>
            <a:ext cx="2498138" cy="35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r="20123" b="18914"/>
          <a:stretch/>
        </p:blipFill>
        <p:spPr>
          <a:xfrm>
            <a:off x="-1" y="-271384"/>
            <a:ext cx="9144000" cy="712938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149827" y="4550879"/>
            <a:ext cx="2921735" cy="1324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5" baseline="0">
                <a:solidFill>
                  <a:srgbClr val="706F6F"/>
                </a:solidFill>
              </a:defRPr>
            </a:lvl1pPr>
          </a:lstStyle>
          <a:p>
            <a:pPr marL="155540" marR="0" lvl="0" indent="-155540" algn="l" defTabSz="622158" rtl="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Август / 2021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149826" y="2492180"/>
            <a:ext cx="4464064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77" dirty="0">
                <a:solidFill>
                  <a:srgbClr val="706F6F"/>
                </a:solidFill>
              </a:rPr>
              <a:t>СПАСИБО</a:t>
            </a:r>
          </a:p>
          <a:p>
            <a:r>
              <a:rPr lang="ru-RU" sz="2177" dirty="0">
                <a:solidFill>
                  <a:srgbClr val="706F6F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74360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14" userDrawn="1">
          <p15:clr>
            <a:srgbClr val="FBAE40"/>
          </p15:clr>
        </p15:guide>
        <p15:guide id="2" pos="2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6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9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" y="6339972"/>
            <a:ext cx="1939670" cy="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622158" rtl="0" eaLnBrk="1" latinLnBrk="0" hangingPunct="1">
        <a:lnSpc>
          <a:spcPct val="90000"/>
        </a:lnSpc>
        <a:spcBef>
          <a:spcPct val="0"/>
        </a:spcBef>
        <a:buNone/>
        <a:defRPr sz="29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540" indent="-155540" algn="l" defTabSz="622158" rtl="0" eaLnBrk="1" latinLnBrk="0" hangingPunct="1">
        <a:lnSpc>
          <a:spcPct val="90000"/>
        </a:lnSpc>
        <a:spcBef>
          <a:spcPts val="680"/>
        </a:spcBef>
        <a:buFont typeface="Arial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66619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77698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399855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710934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2022013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333092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644171" indent="-155540" algn="l" defTabSz="622158" rtl="0" eaLnBrk="1" latinLnBrk="0" hangingPunct="1">
        <a:lnSpc>
          <a:spcPct val="90000"/>
        </a:lnSpc>
        <a:spcBef>
          <a:spcPts val="341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58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15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394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473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552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31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3082" r="26681" b="2667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9" y="1055926"/>
            <a:ext cx="1590119" cy="1017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11" y="4298244"/>
            <a:ext cx="3466981" cy="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" y="6339972"/>
            <a:ext cx="1939670" cy="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0.png"/><Relationship Id="rId3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openxmlformats.org/officeDocument/2006/relationships/image" Target="../media/image41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11" Type="http://schemas.openxmlformats.org/officeDocument/2006/relationships/image" Target="../media/image37.sv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03274" y="2827633"/>
            <a:ext cx="4777005" cy="1018547"/>
          </a:xfrm>
        </p:spPr>
        <p:txBody>
          <a:bodyPr/>
          <a:lstStyle/>
          <a:p>
            <a:r>
              <a:rPr lang="ru-RU" dirty="0" smtClean="0"/>
              <a:t>Форум транспортные решения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403274" y="4230706"/>
            <a:ext cx="3485174" cy="928898"/>
          </a:xfrm>
        </p:spPr>
        <p:txBody>
          <a:bodyPr/>
          <a:lstStyle/>
          <a:p>
            <a:r>
              <a:rPr lang="ru-RU" dirty="0" smtClean="0"/>
              <a:t>Апрель </a:t>
            </a:r>
            <a:r>
              <a:rPr lang="ru-RU" dirty="0"/>
              <a:t>/ </a:t>
            </a:r>
            <a:r>
              <a:rPr lang="ru-RU" dirty="0" smtClean="0"/>
              <a:t>202</a:t>
            </a:r>
            <a:r>
              <a:rPr lang="en-US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8718" y="1404435"/>
            <a:ext cx="8432110" cy="32296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Динамика объемов в 2022 году к 2021 году на ключевых направлениях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38" y="1678359"/>
            <a:ext cx="5716871" cy="3703498"/>
          </a:xfrm>
          <a:prstGeom prst="rect">
            <a:avLst/>
          </a:prstGeom>
        </p:spPr>
      </p:pic>
      <p:pic>
        <p:nvPicPr>
          <p:cNvPr id="9" name="Picture 2" descr="https://webstockreview.net/images/construction-clipart-crane-10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89" y="4487985"/>
            <a:ext cx="468863" cy="5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ebstockreview.net/images/construction-clipart-crane-10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91" y="2352527"/>
            <a:ext cx="468863" cy="5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ebstockreview.net/images/construction-clipart-crane-10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99" y="2603861"/>
            <a:ext cx="468863" cy="5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47654" y="2235439"/>
            <a:ext cx="1287966" cy="23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6">
                    <a:lumMod val="10000"/>
                  </a:schemeClr>
                </a:solidFill>
              </a:rPr>
              <a:t>Мурманский порт</a:t>
            </a:r>
            <a:endParaRPr lang="ru-RU" sz="9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8321" y="2315150"/>
            <a:ext cx="1119803" cy="23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6">
                    <a:lumMod val="10000"/>
                  </a:schemeClr>
                </a:solidFill>
              </a:rPr>
              <a:t>Порты Балтики</a:t>
            </a:r>
            <a:endParaRPr lang="ru-RU" sz="9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63249" y="5069167"/>
            <a:ext cx="1119803" cy="23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6">
                    <a:lumMod val="10000"/>
                  </a:schemeClr>
                </a:solidFill>
              </a:rPr>
              <a:t>Порты Восток</a:t>
            </a:r>
            <a:endParaRPr lang="ru-RU" sz="9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94774" y="2806087"/>
            <a:ext cx="183995" cy="1923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/>
          <p:cNvSpPr/>
          <p:nvPr/>
        </p:nvSpPr>
        <p:spPr>
          <a:xfrm>
            <a:off x="3842576" y="3127314"/>
            <a:ext cx="183995" cy="1923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Овал 16"/>
          <p:cNvSpPr/>
          <p:nvPr/>
        </p:nvSpPr>
        <p:spPr>
          <a:xfrm>
            <a:off x="8365203" y="4533025"/>
            <a:ext cx="183995" cy="1923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clrChange>
              <a:clrFrom>
                <a:srgbClr val="1D7DC2"/>
              </a:clrFrom>
              <a:clrTo>
                <a:srgbClr val="1D7DC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3" b="99058" l="4000" r="94500">
                        <a14:foregroundMark x1="29000" y1="75972" x2="29000" y2="75972"/>
                        <a14:foregroundMark x1="30100" y1="71378" x2="28500" y2="89988"/>
                        <a14:foregroundMark x1="68500" y1="68787" x2="68500" y2="66313"/>
                        <a14:foregroundMark x1="38957" y1="75082" x2="22283" y2="79352"/>
                        <a14:foregroundMark x1="42843" y1="74087" x2="41394" y2="74458"/>
                        <a14:foregroundMark x1="52196" y1="71692" x2="42843" y2="74087"/>
                        <a14:foregroundMark x1="66300" y1="68080" x2="58486" y2="70081"/>
                        <a14:foregroundMark x1="51286" y1="90470" x2="66800" y2="94582"/>
                        <a14:foregroundMark x1="21489" y1="82572" x2="42290" y2="88085"/>
                        <a14:foregroundMark x1="66800" y1="94582" x2="94500" y2="93404"/>
                        <a14:foregroundMark x1="24503" y1="70789" x2="23400" y2="64547"/>
                        <a14:foregroundMark x1="27000" y1="84923" x2="24566" y2="71143"/>
                        <a14:foregroundMark x1="16100" y1="63958" x2="16100" y2="63958"/>
                        <a14:foregroundMark x1="26800" y1="16843" x2="17100" y2="76561"/>
                        <a14:foregroundMark x1="17100" y1="76561" x2="16100" y2="78681"/>
                        <a14:foregroundMark x1="33900" y1="35100" x2="45600" y2="26973"/>
                        <a14:foregroundMark x1="38500" y1="32980" x2="41500" y2="40165"/>
                        <a14:foregroundMark x1="55600" y1="10836" x2="55600" y2="10836"/>
                        <a14:foregroundMark x1="61200" y1="15901" x2="40304" y2="14278"/>
                        <a14:foregroundMark x1="27500" y1="10483" x2="27500" y2="11661"/>
                        <a14:foregroundMark x1="39333" y1="15590" x2="39800" y2="15901"/>
                        <a14:foregroundMark x1="33801" y1="11910" x2="34572" y2="12423"/>
                        <a14:foregroundMark x1="29000" y1="8716" x2="31301" y2="10247"/>
                        <a14:foregroundMark x1="27287" y1="14134" x2="13000" y2="77385"/>
                        <a14:foregroundMark x1="27500" y1="13192" x2="27287" y2="14134"/>
                        <a14:foregroundMark x1="24700" y1="64782" x2="12200" y2="81037"/>
                        <a14:foregroundMark x1="27125" y1="14134" x2="15100" y2="66667"/>
                        <a14:foregroundMark x1="28365" y1="8716" x2="27125" y2="14134"/>
                        <a14:foregroundMark x1="28500" y1="8127" x2="28365" y2="8716"/>
                        <a14:foregroundMark x1="24057" y1="73128" x2="28000" y2="75972"/>
                        <a14:foregroundMark x1="15100" y1="66667" x2="23538" y2="72753"/>
                        <a14:foregroundMark x1="69300" y1="61249" x2="68800" y2="60071"/>
                        <a14:foregroundMark x1="15778" y1="85362" x2="15000" y2="85277"/>
                        <a14:foregroundMark x1="39800" y1="87986" x2="18165" y2="85623"/>
                        <a14:foregroundMark x1="50350" y1="91873" x2="63700" y2="94582"/>
                        <a14:foregroundMark x1="49765" y1="91754" x2="50350" y2="91873"/>
                        <a14:foregroundMark x1="20744" y1="85866" x2="42199" y2="90219"/>
                        <a14:foregroundMark x1="13200" y1="84335" x2="15955" y2="84893"/>
                        <a14:foregroundMark x1="63700" y1="94582" x2="53000" y2="99058"/>
                        <a14:foregroundMark x1="4100" y1="95760" x2="4100" y2="95760"/>
                        <a14:foregroundMark x1="4300" y1="95995" x2="4300" y2="95995"/>
                        <a14:foregroundMark x1="25700" y1="2120" x2="32400" y2="353"/>
                        <a14:backgroundMark x1="9600" y1="24853" x2="9600" y2="24853"/>
                        <a14:backgroundMark x1="10500" y1="38045" x2="10500" y2="18257"/>
                        <a14:backgroundMark x1="72000" y1="14959" x2="75800" y2="9423"/>
                        <a14:backgroundMark x1="87000" y1="31449" x2="87000" y2="31449"/>
                        <a14:backgroundMark x1="18600" y1="83392" x2="19100" y2="82214"/>
                        <a14:backgroundMark x1="16800" y1="84923" x2="21900" y2="75972"/>
                        <a14:backgroundMark x1="19100" y1="82568" x2="19100" y2="82568"/>
                        <a14:backgroundMark x1="17100" y1="87986" x2="19900" y2="80094"/>
                        <a14:backgroundMark x1="24500" y1="70789" x2="24500" y2="70789"/>
                        <a14:backgroundMark x1="42000" y1="92462" x2="49200" y2="81979"/>
                        <a14:backgroundMark x1="43100" y1="90695" x2="48400" y2="91284"/>
                        <a14:backgroundMark x1="45900" y1="90695" x2="45900" y2="90695"/>
                        <a14:backgroundMark x1="46900" y1="91873" x2="60600" y2="60660"/>
                        <a14:backgroundMark x1="42600" y1="90695" x2="51200" y2="83392"/>
                        <a14:backgroundMark x1="43600" y1="88575" x2="43600" y2="88575"/>
                        <a14:backgroundMark x1="42800" y1="89399" x2="42800" y2="89399"/>
                        <a14:backgroundMark x1="42300" y1="89753" x2="42300" y2="89753"/>
                        <a14:backgroundMark x1="49900" y1="92462" x2="49900" y2="92462"/>
                        <a14:backgroundMark x1="49400" y1="89988" x2="49400" y2="89988"/>
                        <a14:backgroundMark x1="50200" y1="91873" x2="50200" y2="91873"/>
                        <a14:backgroundMark x1="40500" y1="91873" x2="56300" y2="65724"/>
                        <a14:backgroundMark x1="55300" y1="72085" x2="55300" y2="72085"/>
                        <a14:backgroundMark x1="54500" y1="70789" x2="54500" y2="70789"/>
                        <a14:backgroundMark x1="55300" y1="69965" x2="55300" y2="69965"/>
                        <a14:backgroundMark x1="54000" y1="71143" x2="54000" y2="71143"/>
                        <a14:backgroundMark x1="54800" y1="71143" x2="54800" y2="71143"/>
                        <a14:backgroundMark x1="55600" y1="71143" x2="54000" y2="73852"/>
                        <a14:backgroundMark x1="57600" y1="70554" x2="57600" y2="70554"/>
                        <a14:backgroundMark x1="57600" y1="69611" x2="56100" y2="73263"/>
                        <a14:backgroundMark x1="50700" y1="89753" x2="50200" y2="91284"/>
                        <a14:backgroundMark x1="49400" y1="89753" x2="49700" y2="91284"/>
                        <a14:backgroundMark x1="48200" y1="89399" x2="48200" y2="89399"/>
                        <a14:backgroundMark x1="46400" y1="89399" x2="45600" y2="89753"/>
                        <a14:backgroundMark x1="45400" y1="89753" x2="45400" y2="89753"/>
                        <a14:backgroundMark x1="46900" y1="87044" x2="46600" y2="88810"/>
                        <a14:backgroundMark x1="46600" y1="88810" x2="46600" y2="88810"/>
                        <a14:backgroundMark x1="45600" y1="89399" x2="45600" y2="89399"/>
                        <a14:backgroundMark x1="40300" y1="73852" x2="40300" y2="73852"/>
                        <a14:backgroundMark x1="38700" y1="71731" x2="41000" y2="74794"/>
                        <a14:backgroundMark x1="35700" y1="11661" x2="38200" y2="12250"/>
                        <a14:backgroundMark x1="34700" y1="12250" x2="39800" y2="14959"/>
                        <a14:backgroundMark x1="29600" y1="12603" x2="29600" y2="12603"/>
                        <a14:backgroundMark x1="28800" y1="14134" x2="28800" y2="14134"/>
                        <a14:backgroundMark x1="32100" y1="8363" x2="32100" y2="8363"/>
                        <a14:backgroundMark x1="32100" y1="10247" x2="32100" y2="12250"/>
                        <a14:backgroundMark x1="30100" y1="2945" x2="30100" y2="2945"/>
                        <a14:backgroundMark x1="29300" y1="5065" x2="29300" y2="5065"/>
                        <a14:backgroundMark x1="29600" y1="3651" x2="29800" y2="3651"/>
                        <a14:backgroundMark x1="28000" y1="3887" x2="32100" y2="3298"/>
                        <a14:backgroundMark x1="26500" y1="8716" x2="26500" y2="8716"/>
                        <a14:backgroundMark x1="28000" y1="3298" x2="28000" y2="3298"/>
                        <a14:backgroundMark x1="40000" y1="14723" x2="40000" y2="14723"/>
                        <a14:backgroundMark x1="16100" y1="86101" x2="20400" y2="81390"/>
                        <a14:backgroundMark x1="24700" y1="71143" x2="24700" y2="71143"/>
                        <a14:backgroundMark x1="23700" y1="72320" x2="25500" y2="70554"/>
                        <a14:backgroundMark x1="23200" y1="73852" x2="23400" y2="72320"/>
                        <a14:backgroundMark x1="15500" y1="86101" x2="18300" y2="83392"/>
                        <a14:backgroundMark x1="21400" y1="80094" x2="21400" y2="80094"/>
                        <a14:backgroundMark x1="20600" y1="79859" x2="20600" y2="79859"/>
                        <a14:backgroundMark x1="20900" y1="79505" x2="22200" y2="79505"/>
                        <a14:backgroundMark x1="18100" y1="81625" x2="18100" y2="81625"/>
                        <a14:backgroundMark x1="17800" y1="80683" x2="17800" y2="80683"/>
                        <a14:backgroundMark x1="17800" y1="81037" x2="17800" y2="81037"/>
                        <a14:backgroundMark x1="18100" y1="80094" x2="17800" y2="81037"/>
                        <a14:backgroundMark x1="19100" y1="85866" x2="19100" y2="85866"/>
                        <a14:backgroundMark x1="18600" y1="85277" x2="18600" y2="85277"/>
                        <a14:backgroundMark x1="18600" y1="84923" x2="18600" y2="85866"/>
                        <a14:backgroundMark x1="18300" y1="80094" x2="16300" y2="84335"/>
                        <a14:backgroundMark x1="15500" y1="85512" x2="15500" y2="85512"/>
                        <a14:backgroundMark x1="15300" y1="84688" x2="15300" y2="84688"/>
                        <a14:backgroundMark x1="15300" y1="85277" x2="15300" y2="85277"/>
                        <a14:backgroundMark x1="15300" y1="84923" x2="15300" y2="84923"/>
                        <a14:backgroundMark x1="18600" y1="80683" x2="18600" y2="80683"/>
                        <a14:backgroundMark x1="19600" y1="80448" x2="19100" y2="79270"/>
                        <a14:backgroundMark x1="20400" y1="79505" x2="19400" y2="84099"/>
                        <a14:backgroundMark x1="18600" y1="85866" x2="18600" y2="85866"/>
                        <a14:backgroundMark x1="19600" y1="85866" x2="19600" y2="85866"/>
                        <a14:backgroundMark x1="19600" y1="84923" x2="19600" y2="84923"/>
                        <a14:backgroundMark x1="18600" y1="85866" x2="18600" y2="85866"/>
                        <a14:backgroundMark x1="18600" y1="85512" x2="18600" y2="85512"/>
                        <a14:backgroundMark x1="18600" y1="85277" x2="18600" y2="85277"/>
                        <a14:backgroundMark x1="18600" y1="85277" x2="18600" y2="85277"/>
                        <a14:backgroundMark x1="15500" y1="85866" x2="15500" y2="85866"/>
                        <a14:backgroundMark x1="16100" y1="85277" x2="16100" y2="85277"/>
                        <a14:backgroundMark x1="16300" y1="84688" x2="16300" y2="84688"/>
                        <a14:backgroundMark x1="15300" y1="85512" x2="15300" y2="85512"/>
                        <a14:backgroundMark x1="15300" y1="85512" x2="15300" y2="85512"/>
                        <a14:backgroundMark x1="15300" y1="85512" x2="15300" y2="85512"/>
                        <a14:backgroundMark x1="15300" y1="85512" x2="15300" y2="85512"/>
                        <a14:backgroundMark x1="18100" y1="85866" x2="18100" y2="85866"/>
                        <a14:backgroundMark x1="16800" y1="87397" x2="20900" y2="79859"/>
                        <a14:backgroundMark x1="44800" y1="89399" x2="49200" y2="89399"/>
                        <a14:backgroundMark x1="43600" y1="87633" x2="43600" y2="87633"/>
                        <a14:backgroundMark x1="43800" y1="88221" x2="43800" y2="88221"/>
                        <a14:backgroundMark x1="43600" y1="88221" x2="43600" y2="88221"/>
                        <a14:backgroundMark x1="41800" y1="90931" x2="41800" y2="90931"/>
                        <a14:backgroundMark x1="42000" y1="90695" x2="44600" y2="89164"/>
                        <a14:backgroundMark x1="49400" y1="91873" x2="49400" y2="91873"/>
                        <a14:backgroundMark x1="49700" y1="92108" x2="49700" y2="92108"/>
                        <a14:backgroundMark x1="49900" y1="91519" x2="49900" y2="91519"/>
                        <a14:backgroundMark x1="48900" y1="91519" x2="50200" y2="90695"/>
                        <a14:backgroundMark x1="49700" y1="92108" x2="49700" y2="92108"/>
                        <a14:backgroundMark x1="50200" y1="91519" x2="50200" y2="91519"/>
                        <a14:backgroundMark x1="42600" y1="75029" x2="42600" y2="75029"/>
                        <a14:backgroundMark x1="42300" y1="74087" x2="42300" y2="74087"/>
                        <a14:backgroundMark x1="41800" y1="75029" x2="41800" y2="75029"/>
                        <a14:backgroundMark x1="41800" y1="74441" x2="41800" y2="74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0786" y="3417139"/>
            <a:ext cx="1666207" cy="1414610"/>
          </a:xfrm>
          <a:prstGeom prst="rect">
            <a:avLst/>
          </a:prstGeom>
        </p:spPr>
      </p:pic>
      <p:cxnSp>
        <p:nvCxnSpPr>
          <p:cNvPr id="24" name="Скругленная соединительная линия 23"/>
          <p:cNvCxnSpPr/>
          <p:nvPr/>
        </p:nvCxnSpPr>
        <p:spPr>
          <a:xfrm rot="16200000" flipV="1">
            <a:off x="4538697" y="3101201"/>
            <a:ext cx="1017914" cy="857813"/>
          </a:xfrm>
          <a:prstGeom prst="curvedConnector3">
            <a:avLst/>
          </a:prstGeom>
          <a:ln w="88900">
            <a:solidFill>
              <a:srgbClr val="92D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>
            <a:off x="3978222" y="3394434"/>
            <a:ext cx="1344233" cy="1100724"/>
          </a:xfrm>
          <a:prstGeom prst="curvedConnector2">
            <a:avLst/>
          </a:prstGeom>
          <a:ln w="88900">
            <a:solidFill>
              <a:srgbClr val="92D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>
            <a:off x="6408202" y="3942886"/>
            <a:ext cx="1878550" cy="686319"/>
          </a:xfrm>
          <a:prstGeom prst="curvedConnector3">
            <a:avLst>
              <a:gd name="adj1" fmla="val 50000"/>
            </a:avLst>
          </a:prstGeom>
          <a:ln w="88900">
            <a:solidFill>
              <a:srgbClr val="92D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4572" y="4021252"/>
            <a:ext cx="970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10000"/>
                  </a:schemeClr>
                </a:solidFill>
              </a:rPr>
              <a:t>+1%</a:t>
            </a:r>
            <a:endParaRPr lang="ru-RU" sz="3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3883" y="2769280"/>
            <a:ext cx="970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10000"/>
                  </a:schemeClr>
                </a:solidFill>
              </a:rPr>
              <a:t>-3%</a:t>
            </a:r>
            <a:endParaRPr lang="ru-RU" sz="3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5073" y="4113826"/>
            <a:ext cx="1102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10000"/>
                  </a:schemeClr>
                </a:solidFill>
              </a:rPr>
              <a:t>-17%</a:t>
            </a:r>
            <a:endParaRPr lang="ru-RU" sz="3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F3D557A-89FB-4207-870D-AD6E7F010752}"/>
              </a:ext>
            </a:extLst>
          </p:cNvPr>
          <p:cNvGrpSpPr/>
          <p:nvPr/>
        </p:nvGrpSpPr>
        <p:grpSpPr>
          <a:xfrm>
            <a:off x="157626" y="3036921"/>
            <a:ext cx="3173737" cy="2344937"/>
            <a:chOff x="8258288" y="4143748"/>
            <a:chExt cx="3422631" cy="2864692"/>
          </a:xfrm>
        </p:grpSpPr>
        <p:sp>
          <p:nvSpPr>
            <p:cNvPr id="37" name="Полилиния: фигура 128">
              <a:extLst>
                <a:ext uri="{FF2B5EF4-FFF2-40B4-BE49-F238E27FC236}">
                  <a16:creationId xmlns:a16="http://schemas.microsoft.com/office/drawing/2014/main" id="{F27E3C3A-AC09-4D44-8C06-599453FB8A6F}"/>
                </a:ext>
              </a:extLst>
            </p:cNvPr>
            <p:cNvSpPr/>
            <p:nvPr/>
          </p:nvSpPr>
          <p:spPr>
            <a:xfrm>
              <a:off x="8267464" y="5150733"/>
              <a:ext cx="3392480" cy="835258"/>
            </a:xfrm>
            <a:custGeom>
              <a:avLst/>
              <a:gdLst>
                <a:gd name="connsiteX0" fmla="*/ 0 w 2609889"/>
                <a:gd name="connsiteY0" fmla="*/ 0 h 770296"/>
                <a:gd name="connsiteX1" fmla="*/ 2224741 w 2609889"/>
                <a:gd name="connsiteY1" fmla="*/ 0 h 770296"/>
                <a:gd name="connsiteX2" fmla="*/ 2609889 w 2609889"/>
                <a:gd name="connsiteY2" fmla="*/ 385148 h 770296"/>
                <a:gd name="connsiteX3" fmla="*/ 2224741 w 2609889"/>
                <a:gd name="connsiteY3" fmla="*/ 770296 h 770296"/>
                <a:gd name="connsiteX4" fmla="*/ 0 w 2609889"/>
                <a:gd name="connsiteY4" fmla="*/ 770296 h 770296"/>
                <a:gd name="connsiteX5" fmla="*/ 0 w 2609889"/>
                <a:gd name="connsiteY5" fmla="*/ 0 h 77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9889" h="770296">
                  <a:moveTo>
                    <a:pt x="0" y="0"/>
                  </a:moveTo>
                  <a:lnTo>
                    <a:pt x="2224741" y="0"/>
                  </a:lnTo>
                  <a:lnTo>
                    <a:pt x="2609889" y="385148"/>
                  </a:lnTo>
                  <a:lnTo>
                    <a:pt x="2224741" y="770296"/>
                  </a:lnTo>
                  <a:lnTo>
                    <a:pt x="0" y="770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311" tIns="40005" rIns="184436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solidFill>
                    <a:schemeClr val="accent2">
                      <a:lumMod val="75000"/>
                    </a:schemeClr>
                  </a:solidFill>
                </a:rPr>
                <a:t>Благодаря перестройке логистических цепочек Мурманский порт показал минимальное падение объемов</a:t>
              </a:r>
              <a:r>
                <a:rPr lang="en-US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ru-RU" sz="1050" b="1" dirty="0">
                  <a:solidFill>
                    <a:schemeClr val="accent2">
                      <a:lumMod val="75000"/>
                    </a:schemeClr>
                  </a:solidFill>
                </a:rPr>
                <a:t>на Северо-Западе</a:t>
              </a:r>
              <a:endParaRPr lang="ru-RU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8" name="Полилиния: фигура 128">
              <a:extLst>
                <a:ext uri="{FF2B5EF4-FFF2-40B4-BE49-F238E27FC236}">
                  <a16:creationId xmlns:a16="http://schemas.microsoft.com/office/drawing/2014/main" id="{F27E3C3A-AC09-4D44-8C06-599453FB8A6F}"/>
                </a:ext>
              </a:extLst>
            </p:cNvPr>
            <p:cNvSpPr/>
            <p:nvPr/>
          </p:nvSpPr>
          <p:spPr>
            <a:xfrm>
              <a:off x="8258288" y="4143748"/>
              <a:ext cx="3422631" cy="850749"/>
            </a:xfrm>
            <a:custGeom>
              <a:avLst/>
              <a:gdLst>
                <a:gd name="connsiteX0" fmla="*/ 0 w 2609889"/>
                <a:gd name="connsiteY0" fmla="*/ 0 h 770296"/>
                <a:gd name="connsiteX1" fmla="*/ 2224741 w 2609889"/>
                <a:gd name="connsiteY1" fmla="*/ 0 h 770296"/>
                <a:gd name="connsiteX2" fmla="*/ 2609889 w 2609889"/>
                <a:gd name="connsiteY2" fmla="*/ 385148 h 770296"/>
                <a:gd name="connsiteX3" fmla="*/ 2224741 w 2609889"/>
                <a:gd name="connsiteY3" fmla="*/ 770296 h 770296"/>
                <a:gd name="connsiteX4" fmla="*/ 0 w 2609889"/>
                <a:gd name="connsiteY4" fmla="*/ 770296 h 770296"/>
                <a:gd name="connsiteX5" fmla="*/ 0 w 2609889"/>
                <a:gd name="connsiteY5" fmla="*/ 0 h 77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9889" h="770296">
                  <a:moveTo>
                    <a:pt x="0" y="0"/>
                  </a:moveTo>
                  <a:lnTo>
                    <a:pt x="2224741" y="0"/>
                  </a:lnTo>
                  <a:lnTo>
                    <a:pt x="2609889" y="385148"/>
                  </a:lnTo>
                  <a:lnTo>
                    <a:pt x="2224741" y="770296"/>
                  </a:lnTo>
                  <a:lnTo>
                    <a:pt x="0" y="770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40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311" tIns="40005" rIns="184436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solidFill>
                    <a:schemeClr val="accent2">
                      <a:lumMod val="75000"/>
                    </a:schemeClr>
                  </a:solidFill>
                </a:rPr>
                <a:t>Восточное направление на пределе пропускной способности </a:t>
              </a:r>
              <a:endParaRPr lang="ru-RU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9" name="Полилиния: фигура 128">
              <a:extLst>
                <a:ext uri="{FF2B5EF4-FFF2-40B4-BE49-F238E27FC236}">
                  <a16:creationId xmlns:a16="http://schemas.microsoft.com/office/drawing/2014/main" id="{F27E3C3A-AC09-4D44-8C06-599453FB8A6F}"/>
                </a:ext>
              </a:extLst>
            </p:cNvPr>
            <p:cNvSpPr/>
            <p:nvPr/>
          </p:nvSpPr>
          <p:spPr>
            <a:xfrm>
              <a:off x="8258288" y="6142228"/>
              <a:ext cx="3422631" cy="866212"/>
            </a:xfrm>
            <a:custGeom>
              <a:avLst/>
              <a:gdLst>
                <a:gd name="connsiteX0" fmla="*/ 0 w 2609889"/>
                <a:gd name="connsiteY0" fmla="*/ 0 h 770296"/>
                <a:gd name="connsiteX1" fmla="*/ 2224741 w 2609889"/>
                <a:gd name="connsiteY1" fmla="*/ 0 h 770296"/>
                <a:gd name="connsiteX2" fmla="*/ 2609889 w 2609889"/>
                <a:gd name="connsiteY2" fmla="*/ 385148 h 770296"/>
                <a:gd name="connsiteX3" fmla="*/ 2224741 w 2609889"/>
                <a:gd name="connsiteY3" fmla="*/ 770296 h 770296"/>
                <a:gd name="connsiteX4" fmla="*/ 0 w 2609889"/>
                <a:gd name="connsiteY4" fmla="*/ 770296 h 770296"/>
                <a:gd name="connsiteX5" fmla="*/ 0 w 2609889"/>
                <a:gd name="connsiteY5" fmla="*/ 0 h 77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9889" h="770296">
                  <a:moveTo>
                    <a:pt x="0" y="0"/>
                  </a:moveTo>
                  <a:lnTo>
                    <a:pt x="2224741" y="0"/>
                  </a:lnTo>
                  <a:lnTo>
                    <a:pt x="2609889" y="385148"/>
                  </a:lnTo>
                  <a:lnTo>
                    <a:pt x="2224741" y="770296"/>
                  </a:lnTo>
                  <a:lnTo>
                    <a:pt x="0" y="770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311" tIns="40005" rIns="184436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solidFill>
                    <a:srgbClr val="FF0000"/>
                  </a:solidFill>
                </a:rPr>
                <a:t>Наибольшее падение достигнуто по портам Балтийского бассейна -17%</a:t>
              </a:r>
              <a:endParaRPr lang="ru-RU" sz="105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6134" y="1905840"/>
            <a:ext cx="3159055" cy="900247"/>
          </a:xfrm>
          <a:prstGeom prst="rect">
            <a:avLst/>
          </a:prstGeom>
        </p:spPr>
        <p:txBody>
          <a:bodyPr/>
          <a:lstStyle>
            <a:lvl1pPr indent="0" defTabSz="829544">
              <a:lnSpc>
                <a:spcPct val="100000"/>
              </a:lnSpc>
              <a:spcBef>
                <a:spcPts val="0"/>
              </a:spcBef>
              <a:buFont typeface="Arial"/>
              <a:buNone/>
              <a:defRPr b="1" baseline="0">
                <a:solidFill>
                  <a:srgbClr val="0070C0"/>
                </a:solidFill>
              </a:defRPr>
            </a:lvl1pPr>
            <a:lvl2pPr marL="622158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2177"/>
            </a:lvl2pPr>
            <a:lvl3pPr marL="1036930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814"/>
            </a:lvl3pPr>
            <a:lvl4pPr marL="1451701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/>
            </a:lvl4pPr>
            <a:lvl5pPr marL="1866473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/>
            </a:lvl5pPr>
            <a:lvl6pPr marL="2281245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/>
            </a:lvl6pPr>
            <a:lvl7pPr marL="2696017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/>
            </a:lvl7pPr>
            <a:lvl8pPr marL="3110789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/>
            </a:lvl8pPr>
            <a:lvl9pPr marL="3525561" indent="-207386" defTabSz="829544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/>
            </a:lvl9pPr>
          </a:lstStyle>
          <a:p>
            <a:r>
              <a:rPr lang="ru-RU" sz="1350" dirty="0">
                <a:solidFill>
                  <a:srgbClr val="316D9E"/>
                </a:solidFill>
                <a:cs typeface="Arial" panose="020B0604020202020204" pitchFamily="34" charset="0"/>
              </a:rPr>
              <a:t>АО «НТК» минимизировало сокращение объемов погрузки на Северо-Запад, поддержав баланс перевозок ОАО «РЖД» </a:t>
            </a:r>
          </a:p>
        </p:txBody>
      </p:sp>
    </p:spTree>
    <p:extLst>
      <p:ext uri="{BB962C8B-B14F-4D97-AF65-F5344CB8AC3E}">
        <p14:creationId xmlns:p14="http://schemas.microsoft.com/office/powerpoint/2010/main" val="46308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Шеврон 26"/>
          <p:cNvSpPr/>
          <p:nvPr/>
        </p:nvSpPr>
        <p:spPr>
          <a:xfrm>
            <a:off x="364793" y="3211069"/>
            <a:ext cx="560623" cy="25098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Шеврон 27"/>
          <p:cNvSpPr/>
          <p:nvPr/>
        </p:nvSpPr>
        <p:spPr>
          <a:xfrm>
            <a:off x="366247" y="2431965"/>
            <a:ext cx="560623" cy="250982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Прямоугольник 28"/>
          <p:cNvSpPr/>
          <p:nvPr/>
        </p:nvSpPr>
        <p:spPr>
          <a:xfrm>
            <a:off x="1005736" y="2310793"/>
            <a:ext cx="376791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ИЗМЕНЕНИЕ ТЕХНОЛГИИ СКЛАДИРОВАНИЯ, ПЕРЕРАСПРЕДЕЛЕНИЕ СПЕЦИАЛИЗАЦИИ ПРИЧАЛОВ</a:t>
            </a:r>
            <a:endParaRPr lang="ru-RU" sz="1050" b="1" dirty="0">
              <a:solidFill>
                <a:srgbClr val="4F4F4F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5736" y="3143645"/>
            <a:ext cx="37679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accent2"/>
                </a:solidFill>
                <a:cs typeface="Arial" panose="020B0604020202020204" pitchFamily="34" charset="0"/>
              </a:rPr>
              <a:t>ПЕРЕ</a:t>
            </a:r>
            <a:r>
              <a:rPr lang="ru-RU" sz="1050" b="1" dirty="0">
                <a:solidFill>
                  <a:schemeClr val="accent2"/>
                </a:solidFill>
                <a:cs typeface="Arial" panose="020B0604020202020204" pitchFamily="34" charset="0"/>
              </a:rPr>
              <a:t>Р</a:t>
            </a:r>
            <a:r>
              <a:rPr lang="ru-RU" sz="1050" b="1" dirty="0">
                <a:solidFill>
                  <a:schemeClr val="accent2"/>
                </a:solidFill>
                <a:cs typeface="Arial" panose="020B0604020202020204" pitchFamily="34" charset="0"/>
              </a:rPr>
              <a:t>АСПРЕДЕЛЕНИЕ ПОГРУЗО-ВЫГРУЗОЧНОЙ ТЕХНИКИ НА ТЕРМИНАЛЕ</a:t>
            </a:r>
            <a:endParaRPr lang="ru-RU" sz="105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168" y="3924992"/>
            <a:ext cx="478880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316D9E"/>
                </a:solidFill>
                <a:cs typeface="Arial" panose="020B0604020202020204" pitchFamily="34" charset="0"/>
              </a:rPr>
              <a:t>Реализация мероприятий позволила увеличить количество погрузки судов класса </a:t>
            </a:r>
            <a:r>
              <a:rPr lang="en-US" sz="1350" b="1" dirty="0">
                <a:solidFill>
                  <a:srgbClr val="316D9E"/>
                </a:solidFill>
                <a:cs typeface="Arial" panose="020B0604020202020204" pitchFamily="34" charset="0"/>
              </a:rPr>
              <a:t>Panamax, </a:t>
            </a:r>
            <a:r>
              <a:rPr lang="en-US" sz="1350" b="1" dirty="0" err="1">
                <a:solidFill>
                  <a:srgbClr val="316D9E"/>
                </a:solidFill>
                <a:cs typeface="Arial" panose="020B0604020202020204" pitchFamily="34" charset="0"/>
              </a:rPr>
              <a:t>Capesize</a:t>
            </a:r>
            <a:r>
              <a:rPr lang="ru-RU" sz="1350" b="1" dirty="0">
                <a:solidFill>
                  <a:srgbClr val="316D9E"/>
                </a:solidFill>
                <a:cs typeface="Arial" panose="020B0604020202020204" pitchFamily="34" charset="0"/>
              </a:rPr>
              <a:t>, тем самым сохранив рентабельность реализации угольной продукции в страны Средиземноморья и АТР через порты </a:t>
            </a:r>
            <a:r>
              <a:rPr lang="ru-RU" sz="1350" b="1" dirty="0">
                <a:solidFill>
                  <a:srgbClr val="316D9E"/>
                </a:solidFill>
                <a:cs typeface="Arial" panose="020B0604020202020204" pitchFamily="34" charset="0"/>
              </a:rPr>
              <a:t>Северо-Запада</a:t>
            </a:r>
            <a:endParaRPr lang="ru-RU" sz="135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DCBA91E-09F9-4E99-BF41-FE078569822C}"/>
              </a:ext>
            </a:extLst>
          </p:cNvPr>
          <p:cNvGrpSpPr/>
          <p:nvPr/>
        </p:nvGrpSpPr>
        <p:grpSpPr>
          <a:xfrm>
            <a:off x="5111974" y="2292512"/>
            <a:ext cx="3435350" cy="3133298"/>
            <a:chOff x="548640" y="467007"/>
            <a:chExt cx="6215757" cy="559958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79F0D7FD-61FE-43F8-8386-669B35965AEB}"/>
                </a:ext>
              </a:extLst>
            </p:cNvPr>
            <p:cNvGrpSpPr/>
            <p:nvPr/>
          </p:nvGrpSpPr>
          <p:grpSpPr>
            <a:xfrm>
              <a:off x="548640" y="467007"/>
              <a:ext cx="6215757" cy="5599585"/>
              <a:chOff x="548640" y="467007"/>
              <a:chExt cx="6215757" cy="5599585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B5DB68FE-1F53-4124-BF6A-11BD63454A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1839" t="1340" r="16915" b="14546"/>
              <a:stretch/>
            </p:blipFill>
            <p:spPr>
              <a:xfrm>
                <a:off x="548640" y="467007"/>
                <a:ext cx="6215757" cy="5599585"/>
              </a:xfrm>
              <a:prstGeom prst="rect">
                <a:avLst/>
              </a:prstGeom>
            </p:spPr>
          </p:pic>
          <p:pic>
            <p:nvPicPr>
              <p:cNvPr id="34" name="Picture 2" descr="https://webstockreview.net/images/construction-clipart-crane-10.png">
                <a:extLst>
                  <a:ext uri="{FF2B5EF4-FFF2-40B4-BE49-F238E27FC236}">
                    <a16:creationId xmlns:a16="http://schemas.microsoft.com/office/drawing/2014/main" id="{299B45C8-F94A-4D6A-8BF3-DFD05D89A8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2580" y="499678"/>
                <a:ext cx="601706" cy="651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Полилиния 16">
                <a:extLst>
                  <a:ext uri="{FF2B5EF4-FFF2-40B4-BE49-F238E27FC236}">
                    <a16:creationId xmlns:a16="http://schemas.microsoft.com/office/drawing/2014/main" id="{D181065F-9657-4B54-B585-632F0122F723}"/>
                  </a:ext>
                </a:extLst>
              </p:cNvPr>
              <p:cNvSpPr/>
              <p:nvPr/>
            </p:nvSpPr>
            <p:spPr>
              <a:xfrm>
                <a:off x="1090823" y="815016"/>
                <a:ext cx="2101834" cy="1832482"/>
              </a:xfrm>
              <a:custGeom>
                <a:avLst/>
                <a:gdLst>
                  <a:gd name="connsiteX0" fmla="*/ 2868938 w 3620376"/>
                  <a:gd name="connsiteY0" fmla="*/ 249156 h 2892768"/>
                  <a:gd name="connsiteX1" fmla="*/ 2370998 w 3620376"/>
                  <a:gd name="connsiteY1" fmla="*/ 59034 h 2892768"/>
                  <a:gd name="connsiteX2" fmla="*/ 189113 w 3620376"/>
                  <a:gd name="connsiteY2" fmla="*/ 1163556 h 2892768"/>
                  <a:gd name="connsiteX3" fmla="*/ 207220 w 3620376"/>
                  <a:gd name="connsiteY3" fmla="*/ 2747913 h 2892768"/>
                  <a:gd name="connsiteX4" fmla="*/ 1012978 w 3620376"/>
                  <a:gd name="connsiteY4" fmla="*/ 2693592 h 2892768"/>
                  <a:gd name="connsiteX5" fmla="*/ 3620376 w 3620376"/>
                  <a:gd name="connsiteY5" fmla="*/ 2892768 h 2892768"/>
                  <a:gd name="connsiteX0" fmla="*/ 2761376 w 3512814"/>
                  <a:gd name="connsiteY0" fmla="*/ 256352 h 2899964"/>
                  <a:gd name="connsiteX1" fmla="*/ 2263436 w 3512814"/>
                  <a:gd name="connsiteY1" fmla="*/ 66230 h 2899964"/>
                  <a:gd name="connsiteX2" fmla="*/ 253567 w 3512814"/>
                  <a:gd name="connsiteY2" fmla="*/ 1270340 h 2899964"/>
                  <a:gd name="connsiteX3" fmla="*/ 99658 w 3512814"/>
                  <a:gd name="connsiteY3" fmla="*/ 2755109 h 2899964"/>
                  <a:gd name="connsiteX4" fmla="*/ 905416 w 3512814"/>
                  <a:gd name="connsiteY4" fmla="*/ 2700788 h 2899964"/>
                  <a:gd name="connsiteX5" fmla="*/ 3512814 w 3512814"/>
                  <a:gd name="connsiteY5" fmla="*/ 2899964 h 2899964"/>
                  <a:gd name="connsiteX0" fmla="*/ 2754840 w 3506278"/>
                  <a:gd name="connsiteY0" fmla="*/ 256352 h 2899964"/>
                  <a:gd name="connsiteX1" fmla="*/ 2256900 w 3506278"/>
                  <a:gd name="connsiteY1" fmla="*/ 66230 h 2899964"/>
                  <a:gd name="connsiteX2" fmla="*/ 247031 w 3506278"/>
                  <a:gd name="connsiteY2" fmla="*/ 1270340 h 2899964"/>
                  <a:gd name="connsiteX3" fmla="*/ 93122 w 3506278"/>
                  <a:gd name="connsiteY3" fmla="*/ 2755109 h 2899964"/>
                  <a:gd name="connsiteX4" fmla="*/ 799292 w 3506278"/>
                  <a:gd name="connsiteY4" fmla="*/ 2746055 h 2899964"/>
                  <a:gd name="connsiteX5" fmla="*/ 3506278 w 3506278"/>
                  <a:gd name="connsiteY5" fmla="*/ 2899964 h 2899964"/>
                  <a:gd name="connsiteX0" fmla="*/ 2741507 w 3492945"/>
                  <a:gd name="connsiteY0" fmla="*/ 256352 h 2899964"/>
                  <a:gd name="connsiteX1" fmla="*/ 2243567 w 3492945"/>
                  <a:gd name="connsiteY1" fmla="*/ 66230 h 2899964"/>
                  <a:gd name="connsiteX2" fmla="*/ 233698 w 3492945"/>
                  <a:gd name="connsiteY2" fmla="*/ 1270340 h 2899964"/>
                  <a:gd name="connsiteX3" fmla="*/ 79789 w 3492945"/>
                  <a:gd name="connsiteY3" fmla="*/ 2755109 h 2899964"/>
                  <a:gd name="connsiteX4" fmla="*/ 577730 w 3492945"/>
                  <a:gd name="connsiteY4" fmla="*/ 2773215 h 2899964"/>
                  <a:gd name="connsiteX5" fmla="*/ 3492945 w 3492945"/>
                  <a:gd name="connsiteY5" fmla="*/ 2899964 h 2899964"/>
                  <a:gd name="connsiteX0" fmla="*/ 2774570 w 3526008"/>
                  <a:gd name="connsiteY0" fmla="*/ 256352 h 2899964"/>
                  <a:gd name="connsiteX1" fmla="*/ 2276630 w 3526008"/>
                  <a:gd name="connsiteY1" fmla="*/ 66230 h 2899964"/>
                  <a:gd name="connsiteX2" fmla="*/ 266761 w 3526008"/>
                  <a:gd name="connsiteY2" fmla="*/ 1270340 h 2899964"/>
                  <a:gd name="connsiteX3" fmla="*/ 58531 w 3526008"/>
                  <a:gd name="connsiteY3" fmla="*/ 2546880 h 2899964"/>
                  <a:gd name="connsiteX4" fmla="*/ 610793 w 3526008"/>
                  <a:gd name="connsiteY4" fmla="*/ 2773215 h 2899964"/>
                  <a:gd name="connsiteX5" fmla="*/ 3526008 w 3526008"/>
                  <a:gd name="connsiteY5" fmla="*/ 2899964 h 2899964"/>
                  <a:gd name="connsiteX0" fmla="*/ 2774570 w 3526008"/>
                  <a:gd name="connsiteY0" fmla="*/ 256352 h 2899964"/>
                  <a:gd name="connsiteX1" fmla="*/ 2276630 w 3526008"/>
                  <a:gd name="connsiteY1" fmla="*/ 66230 h 2899964"/>
                  <a:gd name="connsiteX2" fmla="*/ 266761 w 3526008"/>
                  <a:gd name="connsiteY2" fmla="*/ 1270340 h 2899964"/>
                  <a:gd name="connsiteX3" fmla="*/ 58531 w 3526008"/>
                  <a:gd name="connsiteY3" fmla="*/ 2546880 h 2899964"/>
                  <a:gd name="connsiteX4" fmla="*/ 610793 w 3526008"/>
                  <a:gd name="connsiteY4" fmla="*/ 2773215 h 2899964"/>
                  <a:gd name="connsiteX5" fmla="*/ 1624780 w 3526008"/>
                  <a:gd name="connsiteY5" fmla="*/ 2664574 h 2899964"/>
                  <a:gd name="connsiteX6" fmla="*/ 3526008 w 3526008"/>
                  <a:gd name="connsiteY6" fmla="*/ 2899964 h 2899964"/>
                  <a:gd name="connsiteX0" fmla="*/ 2761695 w 3513133"/>
                  <a:gd name="connsiteY0" fmla="*/ 139543 h 2783155"/>
                  <a:gd name="connsiteX1" fmla="*/ 2007277 w 3513133"/>
                  <a:gd name="connsiteY1" fmla="*/ 116689 h 2783155"/>
                  <a:gd name="connsiteX2" fmla="*/ 253886 w 3513133"/>
                  <a:gd name="connsiteY2" fmla="*/ 1153531 h 2783155"/>
                  <a:gd name="connsiteX3" fmla="*/ 45656 w 3513133"/>
                  <a:gd name="connsiteY3" fmla="*/ 2430071 h 2783155"/>
                  <a:gd name="connsiteX4" fmla="*/ 597918 w 3513133"/>
                  <a:gd name="connsiteY4" fmla="*/ 2656406 h 2783155"/>
                  <a:gd name="connsiteX5" fmla="*/ 1611905 w 3513133"/>
                  <a:gd name="connsiteY5" fmla="*/ 2547765 h 2783155"/>
                  <a:gd name="connsiteX6" fmla="*/ 3513133 w 3513133"/>
                  <a:gd name="connsiteY6" fmla="*/ 2783155 h 2783155"/>
                  <a:gd name="connsiteX0" fmla="*/ 2720614 w 3472052"/>
                  <a:gd name="connsiteY0" fmla="*/ 135211 h 2778823"/>
                  <a:gd name="connsiteX1" fmla="*/ 1966196 w 3472052"/>
                  <a:gd name="connsiteY1" fmla="*/ 112357 h 2778823"/>
                  <a:gd name="connsiteX2" fmla="*/ 844640 w 3472052"/>
                  <a:gd name="connsiteY2" fmla="*/ 1083382 h 2778823"/>
                  <a:gd name="connsiteX3" fmla="*/ 4575 w 3472052"/>
                  <a:gd name="connsiteY3" fmla="*/ 2425739 h 2778823"/>
                  <a:gd name="connsiteX4" fmla="*/ 556837 w 3472052"/>
                  <a:gd name="connsiteY4" fmla="*/ 2652074 h 2778823"/>
                  <a:gd name="connsiteX5" fmla="*/ 1570824 w 3472052"/>
                  <a:gd name="connsiteY5" fmla="*/ 2543433 h 2778823"/>
                  <a:gd name="connsiteX6" fmla="*/ 3472052 w 3472052"/>
                  <a:gd name="connsiteY6" fmla="*/ 2778823 h 2778823"/>
                  <a:gd name="connsiteX0" fmla="*/ 2720614 w 3472052"/>
                  <a:gd name="connsiteY0" fmla="*/ 60766 h 2704378"/>
                  <a:gd name="connsiteX1" fmla="*/ 1957882 w 3472052"/>
                  <a:gd name="connsiteY1" fmla="*/ 276505 h 2704378"/>
                  <a:gd name="connsiteX2" fmla="*/ 844640 w 3472052"/>
                  <a:gd name="connsiteY2" fmla="*/ 1008937 h 2704378"/>
                  <a:gd name="connsiteX3" fmla="*/ 4575 w 3472052"/>
                  <a:gd name="connsiteY3" fmla="*/ 2351294 h 2704378"/>
                  <a:gd name="connsiteX4" fmla="*/ 556837 w 3472052"/>
                  <a:gd name="connsiteY4" fmla="*/ 2577629 h 2704378"/>
                  <a:gd name="connsiteX5" fmla="*/ 1570824 w 3472052"/>
                  <a:gd name="connsiteY5" fmla="*/ 2468988 h 2704378"/>
                  <a:gd name="connsiteX6" fmla="*/ 3472052 w 3472052"/>
                  <a:gd name="connsiteY6" fmla="*/ 2704378 h 2704378"/>
                  <a:gd name="connsiteX0" fmla="*/ 2587596 w 3472052"/>
                  <a:gd name="connsiteY0" fmla="*/ 131273 h 2511612"/>
                  <a:gd name="connsiteX1" fmla="*/ 1957882 w 3472052"/>
                  <a:gd name="connsiteY1" fmla="*/ 83739 h 2511612"/>
                  <a:gd name="connsiteX2" fmla="*/ 844640 w 3472052"/>
                  <a:gd name="connsiteY2" fmla="*/ 816171 h 2511612"/>
                  <a:gd name="connsiteX3" fmla="*/ 4575 w 3472052"/>
                  <a:gd name="connsiteY3" fmla="*/ 2158528 h 2511612"/>
                  <a:gd name="connsiteX4" fmla="*/ 556837 w 3472052"/>
                  <a:gd name="connsiteY4" fmla="*/ 2384863 h 2511612"/>
                  <a:gd name="connsiteX5" fmla="*/ 1570824 w 3472052"/>
                  <a:gd name="connsiteY5" fmla="*/ 2276222 h 2511612"/>
                  <a:gd name="connsiteX6" fmla="*/ 3472052 w 3472052"/>
                  <a:gd name="connsiteY6" fmla="*/ 2511612 h 2511612"/>
                  <a:gd name="connsiteX0" fmla="*/ 2112639 w 2997095"/>
                  <a:gd name="connsiteY0" fmla="*/ 131273 h 2511612"/>
                  <a:gd name="connsiteX1" fmla="*/ 1482925 w 2997095"/>
                  <a:gd name="connsiteY1" fmla="*/ 83739 h 2511612"/>
                  <a:gd name="connsiteX2" fmla="*/ 369683 w 2997095"/>
                  <a:gd name="connsiteY2" fmla="*/ 816171 h 2511612"/>
                  <a:gd name="connsiteX3" fmla="*/ 94944 w 2997095"/>
                  <a:gd name="connsiteY3" fmla="*/ 1640209 h 2511612"/>
                  <a:gd name="connsiteX4" fmla="*/ 81880 w 2997095"/>
                  <a:gd name="connsiteY4" fmla="*/ 2384863 h 2511612"/>
                  <a:gd name="connsiteX5" fmla="*/ 1095867 w 2997095"/>
                  <a:gd name="connsiteY5" fmla="*/ 2276222 h 2511612"/>
                  <a:gd name="connsiteX6" fmla="*/ 2997095 w 2997095"/>
                  <a:gd name="connsiteY6" fmla="*/ 2511612 h 2511612"/>
                  <a:gd name="connsiteX0" fmla="*/ 2020081 w 2904537"/>
                  <a:gd name="connsiteY0" fmla="*/ 131273 h 2511612"/>
                  <a:gd name="connsiteX1" fmla="*/ 1390367 w 2904537"/>
                  <a:gd name="connsiteY1" fmla="*/ 83739 h 2511612"/>
                  <a:gd name="connsiteX2" fmla="*/ 277125 w 2904537"/>
                  <a:gd name="connsiteY2" fmla="*/ 816171 h 2511612"/>
                  <a:gd name="connsiteX3" fmla="*/ 2386 w 2904537"/>
                  <a:gd name="connsiteY3" fmla="*/ 1640209 h 2511612"/>
                  <a:gd name="connsiteX4" fmla="*/ 371748 w 2904537"/>
                  <a:gd name="connsiteY4" fmla="*/ 1595043 h 2511612"/>
                  <a:gd name="connsiteX5" fmla="*/ 1003309 w 2904537"/>
                  <a:gd name="connsiteY5" fmla="*/ 2276222 h 2511612"/>
                  <a:gd name="connsiteX6" fmla="*/ 2904537 w 2904537"/>
                  <a:gd name="connsiteY6" fmla="*/ 2511612 h 2511612"/>
                  <a:gd name="connsiteX0" fmla="*/ 2020081 w 2904537"/>
                  <a:gd name="connsiteY0" fmla="*/ 131273 h 2511612"/>
                  <a:gd name="connsiteX1" fmla="*/ 1390367 w 2904537"/>
                  <a:gd name="connsiteY1" fmla="*/ 83739 h 2511612"/>
                  <a:gd name="connsiteX2" fmla="*/ 277125 w 2904537"/>
                  <a:gd name="connsiteY2" fmla="*/ 816171 h 2511612"/>
                  <a:gd name="connsiteX3" fmla="*/ 2386 w 2904537"/>
                  <a:gd name="connsiteY3" fmla="*/ 1640209 h 2511612"/>
                  <a:gd name="connsiteX4" fmla="*/ 371748 w 2904537"/>
                  <a:gd name="connsiteY4" fmla="*/ 1595043 h 2511612"/>
                  <a:gd name="connsiteX5" fmla="*/ 1310914 w 2904537"/>
                  <a:gd name="connsiteY5" fmla="*/ 1486402 h 2511612"/>
                  <a:gd name="connsiteX6" fmla="*/ 2904537 w 2904537"/>
                  <a:gd name="connsiteY6" fmla="*/ 2511612 h 2511612"/>
                  <a:gd name="connsiteX0" fmla="*/ 2020081 w 2123057"/>
                  <a:gd name="connsiteY0" fmla="*/ 131273 h 1692554"/>
                  <a:gd name="connsiteX1" fmla="*/ 1390367 w 2123057"/>
                  <a:gd name="connsiteY1" fmla="*/ 83739 h 1692554"/>
                  <a:gd name="connsiteX2" fmla="*/ 277125 w 2123057"/>
                  <a:gd name="connsiteY2" fmla="*/ 816171 h 1692554"/>
                  <a:gd name="connsiteX3" fmla="*/ 2386 w 2123057"/>
                  <a:gd name="connsiteY3" fmla="*/ 1640209 h 1692554"/>
                  <a:gd name="connsiteX4" fmla="*/ 371748 w 2123057"/>
                  <a:gd name="connsiteY4" fmla="*/ 1595043 h 1692554"/>
                  <a:gd name="connsiteX5" fmla="*/ 1310914 w 2123057"/>
                  <a:gd name="connsiteY5" fmla="*/ 1486402 h 1692554"/>
                  <a:gd name="connsiteX6" fmla="*/ 2123057 w 2123057"/>
                  <a:gd name="connsiteY6" fmla="*/ 1680654 h 1692554"/>
                  <a:gd name="connsiteX0" fmla="*/ 1879835 w 1982811"/>
                  <a:gd name="connsiteY0" fmla="*/ 131273 h 1680654"/>
                  <a:gd name="connsiteX1" fmla="*/ 1250121 w 1982811"/>
                  <a:gd name="connsiteY1" fmla="*/ 83739 h 1680654"/>
                  <a:gd name="connsiteX2" fmla="*/ 136879 w 1982811"/>
                  <a:gd name="connsiteY2" fmla="*/ 816171 h 1680654"/>
                  <a:gd name="connsiteX3" fmla="*/ 28413 w 1982811"/>
                  <a:gd name="connsiteY3" fmla="*/ 1525026 h 1680654"/>
                  <a:gd name="connsiteX4" fmla="*/ 231502 w 1982811"/>
                  <a:gd name="connsiteY4" fmla="*/ 1595043 h 1680654"/>
                  <a:gd name="connsiteX5" fmla="*/ 1170668 w 1982811"/>
                  <a:gd name="connsiteY5" fmla="*/ 1486402 h 1680654"/>
                  <a:gd name="connsiteX6" fmla="*/ 1982811 w 1982811"/>
                  <a:gd name="connsiteY6" fmla="*/ 1680654 h 1680654"/>
                  <a:gd name="connsiteX0" fmla="*/ 1879835 w 1982811"/>
                  <a:gd name="connsiteY0" fmla="*/ 137332 h 1686713"/>
                  <a:gd name="connsiteX1" fmla="*/ 1250121 w 1982811"/>
                  <a:gd name="connsiteY1" fmla="*/ 89798 h 1686713"/>
                  <a:gd name="connsiteX2" fmla="*/ 136879 w 1982811"/>
                  <a:gd name="connsiteY2" fmla="*/ 912731 h 1686713"/>
                  <a:gd name="connsiteX3" fmla="*/ 28413 w 1982811"/>
                  <a:gd name="connsiteY3" fmla="*/ 1531085 h 1686713"/>
                  <a:gd name="connsiteX4" fmla="*/ 231502 w 1982811"/>
                  <a:gd name="connsiteY4" fmla="*/ 1601102 h 1686713"/>
                  <a:gd name="connsiteX5" fmla="*/ 1170668 w 1982811"/>
                  <a:gd name="connsiteY5" fmla="*/ 1492461 h 1686713"/>
                  <a:gd name="connsiteX6" fmla="*/ 1982811 w 1982811"/>
                  <a:gd name="connsiteY6" fmla="*/ 1686713 h 1686713"/>
                  <a:gd name="connsiteX0" fmla="*/ 1861181 w 1964157"/>
                  <a:gd name="connsiteY0" fmla="*/ 137332 h 1686713"/>
                  <a:gd name="connsiteX1" fmla="*/ 1231467 w 1964157"/>
                  <a:gd name="connsiteY1" fmla="*/ 89798 h 1686713"/>
                  <a:gd name="connsiteX2" fmla="*/ 118225 w 1964157"/>
                  <a:gd name="connsiteY2" fmla="*/ 912731 h 1686713"/>
                  <a:gd name="connsiteX3" fmla="*/ 43014 w 1964157"/>
                  <a:gd name="connsiteY3" fmla="*/ 1399447 h 1686713"/>
                  <a:gd name="connsiteX4" fmla="*/ 212848 w 1964157"/>
                  <a:gd name="connsiteY4" fmla="*/ 1601102 h 1686713"/>
                  <a:gd name="connsiteX5" fmla="*/ 1152014 w 1964157"/>
                  <a:gd name="connsiteY5" fmla="*/ 1492461 h 1686713"/>
                  <a:gd name="connsiteX6" fmla="*/ 1964157 w 1964157"/>
                  <a:gd name="connsiteY6" fmla="*/ 1686713 h 1686713"/>
                  <a:gd name="connsiteX0" fmla="*/ 1882818 w 1985794"/>
                  <a:gd name="connsiteY0" fmla="*/ 137332 h 1686713"/>
                  <a:gd name="connsiteX1" fmla="*/ 1253104 w 1985794"/>
                  <a:gd name="connsiteY1" fmla="*/ 89798 h 1686713"/>
                  <a:gd name="connsiteX2" fmla="*/ 139862 w 1985794"/>
                  <a:gd name="connsiteY2" fmla="*/ 912731 h 1686713"/>
                  <a:gd name="connsiteX3" fmla="*/ 64651 w 1985794"/>
                  <a:gd name="connsiteY3" fmla="*/ 1399447 h 1686713"/>
                  <a:gd name="connsiteX4" fmla="*/ 234485 w 1985794"/>
                  <a:gd name="connsiteY4" fmla="*/ 1601102 h 1686713"/>
                  <a:gd name="connsiteX5" fmla="*/ 1173651 w 1985794"/>
                  <a:gd name="connsiteY5" fmla="*/ 1492461 h 1686713"/>
                  <a:gd name="connsiteX6" fmla="*/ 1985794 w 1985794"/>
                  <a:gd name="connsiteY6" fmla="*/ 1686713 h 1686713"/>
                  <a:gd name="connsiteX0" fmla="*/ 1863119 w 1966095"/>
                  <a:gd name="connsiteY0" fmla="*/ 137332 h 1686713"/>
                  <a:gd name="connsiteX1" fmla="*/ 1233405 w 1966095"/>
                  <a:gd name="connsiteY1" fmla="*/ 89798 h 1686713"/>
                  <a:gd name="connsiteX2" fmla="*/ 120163 w 1966095"/>
                  <a:gd name="connsiteY2" fmla="*/ 912731 h 1686713"/>
                  <a:gd name="connsiteX3" fmla="*/ 44952 w 1966095"/>
                  <a:gd name="connsiteY3" fmla="*/ 1399447 h 1686713"/>
                  <a:gd name="connsiteX4" fmla="*/ 248041 w 1966095"/>
                  <a:gd name="connsiteY4" fmla="*/ 1551739 h 1686713"/>
                  <a:gd name="connsiteX5" fmla="*/ 1153952 w 1966095"/>
                  <a:gd name="connsiteY5" fmla="*/ 1492461 h 1686713"/>
                  <a:gd name="connsiteX6" fmla="*/ 1966095 w 1966095"/>
                  <a:gd name="connsiteY6" fmla="*/ 1686713 h 1686713"/>
                  <a:gd name="connsiteX0" fmla="*/ 1847113 w 1950089"/>
                  <a:gd name="connsiteY0" fmla="*/ 137332 h 1686713"/>
                  <a:gd name="connsiteX1" fmla="*/ 1217399 w 1950089"/>
                  <a:gd name="connsiteY1" fmla="*/ 89798 h 1686713"/>
                  <a:gd name="connsiteX2" fmla="*/ 104157 w 1950089"/>
                  <a:gd name="connsiteY2" fmla="*/ 912731 h 1686713"/>
                  <a:gd name="connsiteX3" fmla="*/ 62200 w 1950089"/>
                  <a:gd name="connsiteY3" fmla="*/ 1350083 h 1686713"/>
                  <a:gd name="connsiteX4" fmla="*/ 232035 w 1950089"/>
                  <a:gd name="connsiteY4" fmla="*/ 1551739 h 1686713"/>
                  <a:gd name="connsiteX5" fmla="*/ 1137946 w 1950089"/>
                  <a:gd name="connsiteY5" fmla="*/ 1492461 h 1686713"/>
                  <a:gd name="connsiteX6" fmla="*/ 1950089 w 1950089"/>
                  <a:gd name="connsiteY6" fmla="*/ 1686713 h 1686713"/>
                  <a:gd name="connsiteX0" fmla="*/ 1846284 w 1949260"/>
                  <a:gd name="connsiteY0" fmla="*/ 137332 h 1686713"/>
                  <a:gd name="connsiteX1" fmla="*/ 1216570 w 1949260"/>
                  <a:gd name="connsiteY1" fmla="*/ 89798 h 1686713"/>
                  <a:gd name="connsiteX2" fmla="*/ 103328 w 1949260"/>
                  <a:gd name="connsiteY2" fmla="*/ 912731 h 1686713"/>
                  <a:gd name="connsiteX3" fmla="*/ 61371 w 1949260"/>
                  <a:gd name="connsiteY3" fmla="*/ 1350083 h 1686713"/>
                  <a:gd name="connsiteX4" fmla="*/ 214578 w 1949260"/>
                  <a:gd name="connsiteY4" fmla="*/ 1584648 h 1686713"/>
                  <a:gd name="connsiteX5" fmla="*/ 1137117 w 1949260"/>
                  <a:gd name="connsiteY5" fmla="*/ 1492461 h 1686713"/>
                  <a:gd name="connsiteX6" fmla="*/ 1949260 w 1949260"/>
                  <a:gd name="connsiteY6" fmla="*/ 1686713 h 1686713"/>
                  <a:gd name="connsiteX0" fmla="*/ 1871147 w 1974123"/>
                  <a:gd name="connsiteY0" fmla="*/ 137332 h 1686713"/>
                  <a:gd name="connsiteX1" fmla="*/ 1241433 w 1974123"/>
                  <a:gd name="connsiteY1" fmla="*/ 89798 h 1686713"/>
                  <a:gd name="connsiteX2" fmla="*/ 128191 w 1974123"/>
                  <a:gd name="connsiteY2" fmla="*/ 912731 h 1686713"/>
                  <a:gd name="connsiteX3" fmla="*/ 36352 w 1974123"/>
                  <a:gd name="connsiteY3" fmla="*/ 1391220 h 1686713"/>
                  <a:gd name="connsiteX4" fmla="*/ 239441 w 1974123"/>
                  <a:gd name="connsiteY4" fmla="*/ 1584648 h 1686713"/>
                  <a:gd name="connsiteX5" fmla="*/ 1161980 w 1974123"/>
                  <a:gd name="connsiteY5" fmla="*/ 1492461 h 1686713"/>
                  <a:gd name="connsiteX6" fmla="*/ 1974123 w 1974123"/>
                  <a:gd name="connsiteY6" fmla="*/ 1686713 h 1686713"/>
                  <a:gd name="connsiteX0" fmla="*/ 1839297 w 1942273"/>
                  <a:gd name="connsiteY0" fmla="*/ 137332 h 1686713"/>
                  <a:gd name="connsiteX1" fmla="*/ 1209583 w 1942273"/>
                  <a:gd name="connsiteY1" fmla="*/ 89798 h 1686713"/>
                  <a:gd name="connsiteX2" fmla="*/ 96341 w 1942273"/>
                  <a:gd name="connsiteY2" fmla="*/ 912731 h 1686713"/>
                  <a:gd name="connsiteX3" fmla="*/ 71011 w 1942273"/>
                  <a:gd name="connsiteY3" fmla="*/ 1366538 h 1686713"/>
                  <a:gd name="connsiteX4" fmla="*/ 207591 w 1942273"/>
                  <a:gd name="connsiteY4" fmla="*/ 1584648 h 1686713"/>
                  <a:gd name="connsiteX5" fmla="*/ 1130130 w 1942273"/>
                  <a:gd name="connsiteY5" fmla="*/ 1492461 h 1686713"/>
                  <a:gd name="connsiteX6" fmla="*/ 1942273 w 1942273"/>
                  <a:gd name="connsiteY6" fmla="*/ 1686713 h 1686713"/>
                  <a:gd name="connsiteX0" fmla="*/ 1822019 w 1924995"/>
                  <a:gd name="connsiteY0" fmla="*/ 132367 h 1681748"/>
                  <a:gd name="connsiteX1" fmla="*/ 1192305 w 1924995"/>
                  <a:gd name="connsiteY1" fmla="*/ 84833 h 1681748"/>
                  <a:gd name="connsiteX2" fmla="*/ 104004 w 1924995"/>
                  <a:gd name="connsiteY2" fmla="*/ 833720 h 1681748"/>
                  <a:gd name="connsiteX3" fmla="*/ 53733 w 1924995"/>
                  <a:gd name="connsiteY3" fmla="*/ 1361573 h 1681748"/>
                  <a:gd name="connsiteX4" fmla="*/ 190313 w 1924995"/>
                  <a:gd name="connsiteY4" fmla="*/ 1579683 h 1681748"/>
                  <a:gd name="connsiteX5" fmla="*/ 1112852 w 1924995"/>
                  <a:gd name="connsiteY5" fmla="*/ 1487496 h 1681748"/>
                  <a:gd name="connsiteX6" fmla="*/ 1924995 w 1924995"/>
                  <a:gd name="connsiteY6" fmla="*/ 1681748 h 1681748"/>
                  <a:gd name="connsiteX0" fmla="*/ 1825870 w 1928846"/>
                  <a:gd name="connsiteY0" fmla="*/ 132367 h 1681748"/>
                  <a:gd name="connsiteX1" fmla="*/ 1196156 w 1928846"/>
                  <a:gd name="connsiteY1" fmla="*/ 84833 h 1681748"/>
                  <a:gd name="connsiteX2" fmla="*/ 107855 w 1928846"/>
                  <a:gd name="connsiteY2" fmla="*/ 833720 h 1681748"/>
                  <a:gd name="connsiteX3" fmla="*/ 49271 w 1928846"/>
                  <a:gd name="connsiteY3" fmla="*/ 1386255 h 1681748"/>
                  <a:gd name="connsiteX4" fmla="*/ 194164 w 1928846"/>
                  <a:gd name="connsiteY4" fmla="*/ 1579683 h 1681748"/>
                  <a:gd name="connsiteX5" fmla="*/ 1116703 w 1928846"/>
                  <a:gd name="connsiteY5" fmla="*/ 1487496 h 1681748"/>
                  <a:gd name="connsiteX6" fmla="*/ 1928846 w 1928846"/>
                  <a:gd name="connsiteY6" fmla="*/ 1681748 h 1681748"/>
                  <a:gd name="connsiteX0" fmla="*/ 1837117 w 1940093"/>
                  <a:gd name="connsiteY0" fmla="*/ 132367 h 1681748"/>
                  <a:gd name="connsiteX1" fmla="*/ 1207403 w 1940093"/>
                  <a:gd name="connsiteY1" fmla="*/ 84833 h 1681748"/>
                  <a:gd name="connsiteX2" fmla="*/ 119102 w 1940093"/>
                  <a:gd name="connsiteY2" fmla="*/ 833720 h 1681748"/>
                  <a:gd name="connsiteX3" fmla="*/ 60518 w 1940093"/>
                  <a:gd name="connsiteY3" fmla="*/ 1386255 h 1681748"/>
                  <a:gd name="connsiteX4" fmla="*/ 205411 w 1940093"/>
                  <a:gd name="connsiteY4" fmla="*/ 1579683 h 1681748"/>
                  <a:gd name="connsiteX5" fmla="*/ 1127950 w 1940093"/>
                  <a:gd name="connsiteY5" fmla="*/ 1487496 h 1681748"/>
                  <a:gd name="connsiteX6" fmla="*/ 1940093 w 1940093"/>
                  <a:gd name="connsiteY6" fmla="*/ 1681748 h 1681748"/>
                  <a:gd name="connsiteX0" fmla="*/ 1861219 w 1964195"/>
                  <a:gd name="connsiteY0" fmla="*/ 132367 h 1681748"/>
                  <a:gd name="connsiteX1" fmla="*/ 1231505 w 1964195"/>
                  <a:gd name="connsiteY1" fmla="*/ 84833 h 1681748"/>
                  <a:gd name="connsiteX2" fmla="*/ 143204 w 1964195"/>
                  <a:gd name="connsiteY2" fmla="*/ 833720 h 1681748"/>
                  <a:gd name="connsiteX3" fmla="*/ 43051 w 1964195"/>
                  <a:gd name="connsiteY3" fmla="*/ 1402710 h 1681748"/>
                  <a:gd name="connsiteX4" fmla="*/ 229513 w 1964195"/>
                  <a:gd name="connsiteY4" fmla="*/ 1579683 h 1681748"/>
                  <a:gd name="connsiteX5" fmla="*/ 1152052 w 1964195"/>
                  <a:gd name="connsiteY5" fmla="*/ 1487496 h 1681748"/>
                  <a:gd name="connsiteX6" fmla="*/ 1964195 w 1964195"/>
                  <a:gd name="connsiteY6" fmla="*/ 1681748 h 1681748"/>
                  <a:gd name="connsiteX0" fmla="*/ 1875093 w 1978069"/>
                  <a:gd name="connsiteY0" fmla="*/ 132367 h 1681748"/>
                  <a:gd name="connsiteX1" fmla="*/ 1245379 w 1978069"/>
                  <a:gd name="connsiteY1" fmla="*/ 84833 h 1681748"/>
                  <a:gd name="connsiteX2" fmla="*/ 157078 w 1978069"/>
                  <a:gd name="connsiteY2" fmla="*/ 833720 h 1681748"/>
                  <a:gd name="connsiteX3" fmla="*/ 56925 w 1978069"/>
                  <a:gd name="connsiteY3" fmla="*/ 1402710 h 1681748"/>
                  <a:gd name="connsiteX4" fmla="*/ 243387 w 1978069"/>
                  <a:gd name="connsiteY4" fmla="*/ 1579683 h 1681748"/>
                  <a:gd name="connsiteX5" fmla="*/ 1165926 w 1978069"/>
                  <a:gd name="connsiteY5" fmla="*/ 1487496 h 1681748"/>
                  <a:gd name="connsiteX6" fmla="*/ 1978069 w 1978069"/>
                  <a:gd name="connsiteY6" fmla="*/ 1681748 h 1681748"/>
                  <a:gd name="connsiteX0" fmla="*/ 1954648 w 2057624"/>
                  <a:gd name="connsiteY0" fmla="*/ 132367 h 1681748"/>
                  <a:gd name="connsiteX1" fmla="*/ 1324934 w 2057624"/>
                  <a:gd name="connsiteY1" fmla="*/ 84833 h 1681748"/>
                  <a:gd name="connsiteX2" fmla="*/ 236633 w 2057624"/>
                  <a:gd name="connsiteY2" fmla="*/ 833720 h 1681748"/>
                  <a:gd name="connsiteX3" fmla="*/ 136480 w 2057624"/>
                  <a:gd name="connsiteY3" fmla="*/ 1402710 h 1681748"/>
                  <a:gd name="connsiteX4" fmla="*/ 322942 w 2057624"/>
                  <a:gd name="connsiteY4" fmla="*/ 1579683 h 1681748"/>
                  <a:gd name="connsiteX5" fmla="*/ 1245481 w 2057624"/>
                  <a:gd name="connsiteY5" fmla="*/ 1487496 h 1681748"/>
                  <a:gd name="connsiteX6" fmla="*/ 2057624 w 2057624"/>
                  <a:gd name="connsiteY6" fmla="*/ 1681748 h 1681748"/>
                  <a:gd name="connsiteX0" fmla="*/ 1892866 w 1995842"/>
                  <a:gd name="connsiteY0" fmla="*/ 132367 h 1681748"/>
                  <a:gd name="connsiteX1" fmla="*/ 1263152 w 1995842"/>
                  <a:gd name="connsiteY1" fmla="*/ 84833 h 1681748"/>
                  <a:gd name="connsiteX2" fmla="*/ 174851 w 1995842"/>
                  <a:gd name="connsiteY2" fmla="*/ 833720 h 1681748"/>
                  <a:gd name="connsiteX3" fmla="*/ 74698 w 1995842"/>
                  <a:gd name="connsiteY3" fmla="*/ 1402710 h 1681748"/>
                  <a:gd name="connsiteX4" fmla="*/ 261160 w 1995842"/>
                  <a:gd name="connsiteY4" fmla="*/ 1579683 h 1681748"/>
                  <a:gd name="connsiteX5" fmla="*/ 1183699 w 1995842"/>
                  <a:gd name="connsiteY5" fmla="*/ 1487496 h 1681748"/>
                  <a:gd name="connsiteX6" fmla="*/ 1995842 w 1995842"/>
                  <a:gd name="connsiteY6" fmla="*/ 1681748 h 1681748"/>
                  <a:gd name="connsiteX0" fmla="*/ 1847889 w 1950865"/>
                  <a:gd name="connsiteY0" fmla="*/ 132367 h 1681748"/>
                  <a:gd name="connsiteX1" fmla="*/ 1218175 w 1950865"/>
                  <a:gd name="connsiteY1" fmla="*/ 84833 h 1681748"/>
                  <a:gd name="connsiteX2" fmla="*/ 129874 w 1950865"/>
                  <a:gd name="connsiteY2" fmla="*/ 833720 h 1681748"/>
                  <a:gd name="connsiteX3" fmla="*/ 29721 w 1950865"/>
                  <a:gd name="connsiteY3" fmla="*/ 1402710 h 1681748"/>
                  <a:gd name="connsiteX4" fmla="*/ 216183 w 1950865"/>
                  <a:gd name="connsiteY4" fmla="*/ 1579683 h 1681748"/>
                  <a:gd name="connsiteX5" fmla="*/ 1138722 w 1950865"/>
                  <a:gd name="connsiteY5" fmla="*/ 1487496 h 1681748"/>
                  <a:gd name="connsiteX6" fmla="*/ 1950865 w 1950865"/>
                  <a:gd name="connsiteY6" fmla="*/ 1681748 h 1681748"/>
                  <a:gd name="connsiteX0" fmla="*/ 1875093 w 1978069"/>
                  <a:gd name="connsiteY0" fmla="*/ 132367 h 1681748"/>
                  <a:gd name="connsiteX1" fmla="*/ 1245379 w 1978069"/>
                  <a:gd name="connsiteY1" fmla="*/ 84833 h 1681748"/>
                  <a:gd name="connsiteX2" fmla="*/ 157078 w 1978069"/>
                  <a:gd name="connsiteY2" fmla="*/ 833720 h 1681748"/>
                  <a:gd name="connsiteX3" fmla="*/ 56925 w 1978069"/>
                  <a:gd name="connsiteY3" fmla="*/ 1402710 h 1681748"/>
                  <a:gd name="connsiteX4" fmla="*/ 243387 w 1978069"/>
                  <a:gd name="connsiteY4" fmla="*/ 1579683 h 1681748"/>
                  <a:gd name="connsiteX5" fmla="*/ 1165926 w 1978069"/>
                  <a:gd name="connsiteY5" fmla="*/ 1487496 h 1681748"/>
                  <a:gd name="connsiteX6" fmla="*/ 1978069 w 1978069"/>
                  <a:gd name="connsiteY6" fmla="*/ 1681748 h 1681748"/>
                  <a:gd name="connsiteX0" fmla="*/ 1854170 w 1957146"/>
                  <a:gd name="connsiteY0" fmla="*/ 132367 h 1681748"/>
                  <a:gd name="connsiteX1" fmla="*/ 1224456 w 1957146"/>
                  <a:gd name="connsiteY1" fmla="*/ 84833 h 1681748"/>
                  <a:gd name="connsiteX2" fmla="*/ 136155 w 1957146"/>
                  <a:gd name="connsiteY2" fmla="*/ 833720 h 1681748"/>
                  <a:gd name="connsiteX3" fmla="*/ 69256 w 1957146"/>
                  <a:gd name="connsiteY3" fmla="*/ 1542574 h 1681748"/>
                  <a:gd name="connsiteX4" fmla="*/ 222464 w 1957146"/>
                  <a:gd name="connsiteY4" fmla="*/ 1579683 h 1681748"/>
                  <a:gd name="connsiteX5" fmla="*/ 1145003 w 1957146"/>
                  <a:gd name="connsiteY5" fmla="*/ 1487496 h 1681748"/>
                  <a:gd name="connsiteX6" fmla="*/ 1957146 w 1957146"/>
                  <a:gd name="connsiteY6" fmla="*/ 1681748 h 1681748"/>
                  <a:gd name="connsiteX0" fmla="*/ 1841071 w 1944047"/>
                  <a:gd name="connsiteY0" fmla="*/ 132367 h 1681748"/>
                  <a:gd name="connsiteX1" fmla="*/ 1211357 w 1944047"/>
                  <a:gd name="connsiteY1" fmla="*/ 84833 h 1681748"/>
                  <a:gd name="connsiteX2" fmla="*/ 123056 w 1944047"/>
                  <a:gd name="connsiteY2" fmla="*/ 833720 h 1681748"/>
                  <a:gd name="connsiteX3" fmla="*/ 56157 w 1944047"/>
                  <a:gd name="connsiteY3" fmla="*/ 1542574 h 1681748"/>
                  <a:gd name="connsiteX4" fmla="*/ 400579 w 1944047"/>
                  <a:gd name="connsiteY4" fmla="*/ 1587911 h 1681748"/>
                  <a:gd name="connsiteX5" fmla="*/ 1131904 w 1944047"/>
                  <a:gd name="connsiteY5" fmla="*/ 1487496 h 1681748"/>
                  <a:gd name="connsiteX6" fmla="*/ 1944047 w 1944047"/>
                  <a:gd name="connsiteY6" fmla="*/ 1681748 h 1681748"/>
                  <a:gd name="connsiteX0" fmla="*/ 1842595 w 1945571"/>
                  <a:gd name="connsiteY0" fmla="*/ 132367 h 1681748"/>
                  <a:gd name="connsiteX1" fmla="*/ 1212881 w 1945571"/>
                  <a:gd name="connsiteY1" fmla="*/ 84833 h 1681748"/>
                  <a:gd name="connsiteX2" fmla="*/ 124580 w 1945571"/>
                  <a:gd name="connsiteY2" fmla="*/ 833720 h 1681748"/>
                  <a:gd name="connsiteX3" fmla="*/ 57681 w 1945571"/>
                  <a:gd name="connsiteY3" fmla="*/ 1542574 h 1681748"/>
                  <a:gd name="connsiteX4" fmla="*/ 427044 w 1945571"/>
                  <a:gd name="connsiteY4" fmla="*/ 1563230 h 1681748"/>
                  <a:gd name="connsiteX5" fmla="*/ 1133428 w 1945571"/>
                  <a:gd name="connsiteY5" fmla="*/ 1487496 h 1681748"/>
                  <a:gd name="connsiteX6" fmla="*/ 1945571 w 1945571"/>
                  <a:gd name="connsiteY6" fmla="*/ 1681748 h 1681748"/>
                  <a:gd name="connsiteX0" fmla="*/ 1846206 w 1949182"/>
                  <a:gd name="connsiteY0" fmla="*/ 132367 h 1681748"/>
                  <a:gd name="connsiteX1" fmla="*/ 1216492 w 1949182"/>
                  <a:gd name="connsiteY1" fmla="*/ 84833 h 1681748"/>
                  <a:gd name="connsiteX2" fmla="*/ 128191 w 1949182"/>
                  <a:gd name="connsiteY2" fmla="*/ 833720 h 1681748"/>
                  <a:gd name="connsiteX3" fmla="*/ 61292 w 1949182"/>
                  <a:gd name="connsiteY3" fmla="*/ 1542574 h 1681748"/>
                  <a:gd name="connsiteX4" fmla="*/ 488850 w 1949182"/>
                  <a:gd name="connsiteY4" fmla="*/ 1546775 h 1681748"/>
                  <a:gd name="connsiteX5" fmla="*/ 1137039 w 1949182"/>
                  <a:gd name="connsiteY5" fmla="*/ 1487496 h 1681748"/>
                  <a:gd name="connsiteX6" fmla="*/ 1949182 w 1949182"/>
                  <a:gd name="connsiteY6" fmla="*/ 1681748 h 1681748"/>
                  <a:gd name="connsiteX0" fmla="*/ 1846206 w 1949182"/>
                  <a:gd name="connsiteY0" fmla="*/ 132367 h 1681748"/>
                  <a:gd name="connsiteX1" fmla="*/ 1216492 w 1949182"/>
                  <a:gd name="connsiteY1" fmla="*/ 84833 h 1681748"/>
                  <a:gd name="connsiteX2" fmla="*/ 128191 w 1949182"/>
                  <a:gd name="connsiteY2" fmla="*/ 833720 h 1681748"/>
                  <a:gd name="connsiteX3" fmla="*/ 61292 w 1949182"/>
                  <a:gd name="connsiteY3" fmla="*/ 1542574 h 1681748"/>
                  <a:gd name="connsiteX4" fmla="*/ 488850 w 1949182"/>
                  <a:gd name="connsiteY4" fmla="*/ 1546775 h 1681748"/>
                  <a:gd name="connsiteX5" fmla="*/ 1153666 w 1949182"/>
                  <a:gd name="connsiteY5" fmla="*/ 1471041 h 1681748"/>
                  <a:gd name="connsiteX6" fmla="*/ 1949182 w 1949182"/>
                  <a:gd name="connsiteY6" fmla="*/ 1681748 h 168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9182" h="1681748">
                    <a:moveTo>
                      <a:pt x="1846206" y="132367"/>
                    </a:moveTo>
                    <a:cubicBezTo>
                      <a:pt x="1820554" y="-38894"/>
                      <a:pt x="1502828" y="-32059"/>
                      <a:pt x="1216492" y="84833"/>
                    </a:cubicBezTo>
                    <a:cubicBezTo>
                      <a:pt x="930156" y="201725"/>
                      <a:pt x="320724" y="590763"/>
                      <a:pt x="128191" y="833720"/>
                    </a:cubicBezTo>
                    <a:cubicBezTo>
                      <a:pt x="-64342" y="1076677"/>
                      <a:pt x="1182" y="1423732"/>
                      <a:pt x="61292" y="1542574"/>
                    </a:cubicBezTo>
                    <a:cubicBezTo>
                      <a:pt x="121402" y="1661417"/>
                      <a:pt x="306788" y="1558697"/>
                      <a:pt x="488850" y="1546775"/>
                    </a:cubicBezTo>
                    <a:cubicBezTo>
                      <a:pt x="670912" y="1534853"/>
                      <a:pt x="667797" y="1449916"/>
                      <a:pt x="1153666" y="1471041"/>
                    </a:cubicBezTo>
                    <a:cubicBezTo>
                      <a:pt x="1639535" y="1492166"/>
                      <a:pt x="1636838" y="1669677"/>
                      <a:pt x="1949182" y="1681748"/>
                    </a:cubicBezTo>
                  </a:path>
                </a:pathLst>
              </a:custGeom>
              <a:noFill/>
              <a:ln w="28575">
                <a:solidFill>
                  <a:srgbClr val="ED825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6" name="Полилиния 17">
                <a:extLst>
                  <a:ext uri="{FF2B5EF4-FFF2-40B4-BE49-F238E27FC236}">
                    <a16:creationId xmlns:a16="http://schemas.microsoft.com/office/drawing/2014/main" id="{83EBFF3E-6B48-4FE6-8CEC-2C421DC9C6FE}"/>
                  </a:ext>
                </a:extLst>
              </p:cNvPr>
              <p:cNvSpPr/>
              <p:nvPr/>
            </p:nvSpPr>
            <p:spPr>
              <a:xfrm>
                <a:off x="929546" y="664065"/>
                <a:ext cx="3514060" cy="2882375"/>
              </a:xfrm>
              <a:custGeom>
                <a:avLst/>
                <a:gdLst>
                  <a:gd name="connsiteX0" fmla="*/ 2906497 w 5660848"/>
                  <a:gd name="connsiteY0" fmla="*/ 318195 h 4589166"/>
                  <a:gd name="connsiteX1" fmla="*/ 2783833 w 5660848"/>
                  <a:gd name="connsiteY1" fmla="*/ 5961 h 4589166"/>
                  <a:gd name="connsiteX2" fmla="*/ 1122302 w 5660848"/>
                  <a:gd name="connsiteY2" fmla="*/ 563522 h 4589166"/>
                  <a:gd name="connsiteX3" fmla="*/ 163297 w 5660848"/>
                  <a:gd name="connsiteY3" fmla="*/ 1332956 h 4589166"/>
                  <a:gd name="connsiteX4" fmla="*/ 51785 w 5660848"/>
                  <a:gd name="connsiteY4" fmla="*/ 2782614 h 4589166"/>
                  <a:gd name="connsiteX5" fmla="*/ 709707 w 5660848"/>
                  <a:gd name="connsiteY5" fmla="*/ 2804917 h 4589166"/>
                  <a:gd name="connsiteX6" fmla="*/ 2404692 w 5660848"/>
                  <a:gd name="connsiteY6" fmla="*/ 2704556 h 4589166"/>
                  <a:gd name="connsiteX7" fmla="*/ 3374848 w 5660848"/>
                  <a:gd name="connsiteY7" fmla="*/ 3083697 h 4589166"/>
                  <a:gd name="connsiteX8" fmla="*/ 4021619 w 5660848"/>
                  <a:gd name="connsiteY8" fmla="*/ 4154214 h 4589166"/>
                  <a:gd name="connsiteX9" fmla="*/ 4489970 w 5660848"/>
                  <a:gd name="connsiteY9" fmla="*/ 4589112 h 4589166"/>
                  <a:gd name="connsiteX10" fmla="*/ 5660848 w 5660848"/>
                  <a:gd name="connsiteY10" fmla="*/ 4131912 h 4589166"/>
                  <a:gd name="connsiteX0" fmla="*/ 2906497 w 5660848"/>
                  <a:gd name="connsiteY0" fmla="*/ 318195 h 4589166"/>
                  <a:gd name="connsiteX1" fmla="*/ 2783833 w 5660848"/>
                  <a:gd name="connsiteY1" fmla="*/ 5961 h 4589166"/>
                  <a:gd name="connsiteX2" fmla="*/ 1122302 w 5660848"/>
                  <a:gd name="connsiteY2" fmla="*/ 563522 h 4589166"/>
                  <a:gd name="connsiteX3" fmla="*/ 163297 w 5660848"/>
                  <a:gd name="connsiteY3" fmla="*/ 1332956 h 4589166"/>
                  <a:gd name="connsiteX4" fmla="*/ 51785 w 5660848"/>
                  <a:gd name="connsiteY4" fmla="*/ 2782614 h 4589166"/>
                  <a:gd name="connsiteX5" fmla="*/ 709707 w 5660848"/>
                  <a:gd name="connsiteY5" fmla="*/ 2804917 h 4589166"/>
                  <a:gd name="connsiteX6" fmla="*/ 2404692 w 5660848"/>
                  <a:gd name="connsiteY6" fmla="*/ 2704556 h 4589166"/>
                  <a:gd name="connsiteX7" fmla="*/ 3374848 w 5660848"/>
                  <a:gd name="connsiteY7" fmla="*/ 3083697 h 4589166"/>
                  <a:gd name="connsiteX8" fmla="*/ 4021619 w 5660848"/>
                  <a:gd name="connsiteY8" fmla="*/ 4154214 h 4589166"/>
                  <a:gd name="connsiteX9" fmla="*/ 4489970 w 5660848"/>
                  <a:gd name="connsiteY9" fmla="*/ 4589112 h 4589166"/>
                  <a:gd name="connsiteX10" fmla="*/ 5660848 w 5660848"/>
                  <a:gd name="connsiteY10" fmla="*/ 4131912 h 4589166"/>
                  <a:gd name="connsiteX0" fmla="*/ 2914774 w 5669125"/>
                  <a:gd name="connsiteY0" fmla="*/ 318195 h 4589166"/>
                  <a:gd name="connsiteX1" fmla="*/ 2792110 w 5669125"/>
                  <a:gd name="connsiteY1" fmla="*/ 5961 h 4589166"/>
                  <a:gd name="connsiteX2" fmla="*/ 1130579 w 5669125"/>
                  <a:gd name="connsiteY2" fmla="*/ 563522 h 4589166"/>
                  <a:gd name="connsiteX3" fmla="*/ 171574 w 5669125"/>
                  <a:gd name="connsiteY3" fmla="*/ 1332956 h 4589166"/>
                  <a:gd name="connsiteX4" fmla="*/ 48911 w 5669125"/>
                  <a:gd name="connsiteY4" fmla="*/ 2671101 h 4589166"/>
                  <a:gd name="connsiteX5" fmla="*/ 717984 w 5669125"/>
                  <a:gd name="connsiteY5" fmla="*/ 2804917 h 4589166"/>
                  <a:gd name="connsiteX6" fmla="*/ 2412969 w 5669125"/>
                  <a:gd name="connsiteY6" fmla="*/ 2704556 h 4589166"/>
                  <a:gd name="connsiteX7" fmla="*/ 3383125 w 5669125"/>
                  <a:gd name="connsiteY7" fmla="*/ 3083697 h 4589166"/>
                  <a:gd name="connsiteX8" fmla="*/ 4029896 w 5669125"/>
                  <a:gd name="connsiteY8" fmla="*/ 4154214 h 4589166"/>
                  <a:gd name="connsiteX9" fmla="*/ 4498247 w 5669125"/>
                  <a:gd name="connsiteY9" fmla="*/ 4589112 h 4589166"/>
                  <a:gd name="connsiteX10" fmla="*/ 5669125 w 5669125"/>
                  <a:gd name="connsiteY10" fmla="*/ 4131912 h 4589166"/>
                  <a:gd name="connsiteX0" fmla="*/ 2914774 w 5669125"/>
                  <a:gd name="connsiteY0" fmla="*/ 264462 h 4535433"/>
                  <a:gd name="connsiteX1" fmla="*/ 2334910 w 5669125"/>
                  <a:gd name="connsiteY1" fmla="*/ 7984 h 4535433"/>
                  <a:gd name="connsiteX2" fmla="*/ 1130579 w 5669125"/>
                  <a:gd name="connsiteY2" fmla="*/ 509789 h 4535433"/>
                  <a:gd name="connsiteX3" fmla="*/ 171574 w 5669125"/>
                  <a:gd name="connsiteY3" fmla="*/ 1279223 h 4535433"/>
                  <a:gd name="connsiteX4" fmla="*/ 48911 w 5669125"/>
                  <a:gd name="connsiteY4" fmla="*/ 2617368 h 4535433"/>
                  <a:gd name="connsiteX5" fmla="*/ 717984 w 5669125"/>
                  <a:gd name="connsiteY5" fmla="*/ 2751184 h 4535433"/>
                  <a:gd name="connsiteX6" fmla="*/ 2412969 w 5669125"/>
                  <a:gd name="connsiteY6" fmla="*/ 2650823 h 4535433"/>
                  <a:gd name="connsiteX7" fmla="*/ 3383125 w 5669125"/>
                  <a:gd name="connsiteY7" fmla="*/ 3029964 h 4535433"/>
                  <a:gd name="connsiteX8" fmla="*/ 4029896 w 5669125"/>
                  <a:gd name="connsiteY8" fmla="*/ 4100481 h 4535433"/>
                  <a:gd name="connsiteX9" fmla="*/ 4498247 w 5669125"/>
                  <a:gd name="connsiteY9" fmla="*/ 4535379 h 4535433"/>
                  <a:gd name="connsiteX10" fmla="*/ 5669125 w 5669125"/>
                  <a:gd name="connsiteY10" fmla="*/ 4078179 h 4535433"/>
                  <a:gd name="connsiteX0" fmla="*/ 2914774 w 5669125"/>
                  <a:gd name="connsiteY0" fmla="*/ 339941 h 4610912"/>
                  <a:gd name="connsiteX1" fmla="*/ 2424120 w 5669125"/>
                  <a:gd name="connsiteY1" fmla="*/ 5404 h 4610912"/>
                  <a:gd name="connsiteX2" fmla="*/ 1130579 w 5669125"/>
                  <a:gd name="connsiteY2" fmla="*/ 585268 h 4610912"/>
                  <a:gd name="connsiteX3" fmla="*/ 171574 w 5669125"/>
                  <a:gd name="connsiteY3" fmla="*/ 1354702 h 4610912"/>
                  <a:gd name="connsiteX4" fmla="*/ 48911 w 5669125"/>
                  <a:gd name="connsiteY4" fmla="*/ 2692847 h 4610912"/>
                  <a:gd name="connsiteX5" fmla="*/ 717984 w 5669125"/>
                  <a:gd name="connsiteY5" fmla="*/ 2826663 h 4610912"/>
                  <a:gd name="connsiteX6" fmla="*/ 2412969 w 5669125"/>
                  <a:gd name="connsiteY6" fmla="*/ 2726302 h 4610912"/>
                  <a:gd name="connsiteX7" fmla="*/ 3383125 w 5669125"/>
                  <a:gd name="connsiteY7" fmla="*/ 3105443 h 4610912"/>
                  <a:gd name="connsiteX8" fmla="*/ 4029896 w 5669125"/>
                  <a:gd name="connsiteY8" fmla="*/ 4175960 h 4610912"/>
                  <a:gd name="connsiteX9" fmla="*/ 4498247 w 5669125"/>
                  <a:gd name="connsiteY9" fmla="*/ 4610858 h 4610912"/>
                  <a:gd name="connsiteX10" fmla="*/ 5669125 w 5669125"/>
                  <a:gd name="connsiteY10" fmla="*/ 4153658 h 4610912"/>
                  <a:gd name="connsiteX0" fmla="*/ 2914774 w 5669125"/>
                  <a:gd name="connsiteY0" fmla="*/ 339941 h 4610912"/>
                  <a:gd name="connsiteX1" fmla="*/ 2424120 w 5669125"/>
                  <a:gd name="connsiteY1" fmla="*/ 5404 h 4610912"/>
                  <a:gd name="connsiteX2" fmla="*/ 1130579 w 5669125"/>
                  <a:gd name="connsiteY2" fmla="*/ 585268 h 4610912"/>
                  <a:gd name="connsiteX3" fmla="*/ 171574 w 5669125"/>
                  <a:gd name="connsiteY3" fmla="*/ 1354702 h 4610912"/>
                  <a:gd name="connsiteX4" fmla="*/ 48911 w 5669125"/>
                  <a:gd name="connsiteY4" fmla="*/ 2692847 h 4610912"/>
                  <a:gd name="connsiteX5" fmla="*/ 717984 w 5669125"/>
                  <a:gd name="connsiteY5" fmla="*/ 2826663 h 4610912"/>
                  <a:gd name="connsiteX6" fmla="*/ 2435272 w 5669125"/>
                  <a:gd name="connsiteY6" fmla="*/ 2815512 h 4610912"/>
                  <a:gd name="connsiteX7" fmla="*/ 3383125 w 5669125"/>
                  <a:gd name="connsiteY7" fmla="*/ 3105443 h 4610912"/>
                  <a:gd name="connsiteX8" fmla="*/ 4029896 w 5669125"/>
                  <a:gd name="connsiteY8" fmla="*/ 4175960 h 4610912"/>
                  <a:gd name="connsiteX9" fmla="*/ 4498247 w 5669125"/>
                  <a:gd name="connsiteY9" fmla="*/ 4610858 h 4610912"/>
                  <a:gd name="connsiteX10" fmla="*/ 5669125 w 5669125"/>
                  <a:gd name="connsiteY10" fmla="*/ 4153658 h 4610912"/>
                  <a:gd name="connsiteX0" fmla="*/ 2924661 w 5679012"/>
                  <a:gd name="connsiteY0" fmla="*/ 339941 h 4610912"/>
                  <a:gd name="connsiteX1" fmla="*/ 2434007 w 5679012"/>
                  <a:gd name="connsiteY1" fmla="*/ 5404 h 4610912"/>
                  <a:gd name="connsiteX2" fmla="*/ 1140466 w 5679012"/>
                  <a:gd name="connsiteY2" fmla="*/ 585268 h 4610912"/>
                  <a:gd name="connsiteX3" fmla="*/ 181461 w 5679012"/>
                  <a:gd name="connsiteY3" fmla="*/ 1354702 h 4610912"/>
                  <a:gd name="connsiteX4" fmla="*/ 58798 w 5679012"/>
                  <a:gd name="connsiteY4" fmla="*/ 2692847 h 4610912"/>
                  <a:gd name="connsiteX5" fmla="*/ 861686 w 5679012"/>
                  <a:gd name="connsiteY5" fmla="*/ 2804361 h 4610912"/>
                  <a:gd name="connsiteX6" fmla="*/ 2445159 w 5679012"/>
                  <a:gd name="connsiteY6" fmla="*/ 2815512 h 4610912"/>
                  <a:gd name="connsiteX7" fmla="*/ 3393012 w 5679012"/>
                  <a:gd name="connsiteY7" fmla="*/ 3105443 h 4610912"/>
                  <a:gd name="connsiteX8" fmla="*/ 4039783 w 5679012"/>
                  <a:gd name="connsiteY8" fmla="*/ 4175960 h 4610912"/>
                  <a:gd name="connsiteX9" fmla="*/ 4508134 w 5679012"/>
                  <a:gd name="connsiteY9" fmla="*/ 4610858 h 4610912"/>
                  <a:gd name="connsiteX10" fmla="*/ 5679012 w 5679012"/>
                  <a:gd name="connsiteY10" fmla="*/ 4153658 h 4610912"/>
                  <a:gd name="connsiteX0" fmla="*/ 2924661 w 5679012"/>
                  <a:gd name="connsiteY0" fmla="*/ 339941 h 4610912"/>
                  <a:gd name="connsiteX1" fmla="*/ 2434007 w 5679012"/>
                  <a:gd name="connsiteY1" fmla="*/ 5404 h 4610912"/>
                  <a:gd name="connsiteX2" fmla="*/ 1140466 w 5679012"/>
                  <a:gd name="connsiteY2" fmla="*/ 585268 h 4610912"/>
                  <a:gd name="connsiteX3" fmla="*/ 181461 w 5679012"/>
                  <a:gd name="connsiteY3" fmla="*/ 1354702 h 4610912"/>
                  <a:gd name="connsiteX4" fmla="*/ 58798 w 5679012"/>
                  <a:gd name="connsiteY4" fmla="*/ 2692847 h 4610912"/>
                  <a:gd name="connsiteX5" fmla="*/ 861686 w 5679012"/>
                  <a:gd name="connsiteY5" fmla="*/ 2804361 h 4610912"/>
                  <a:gd name="connsiteX6" fmla="*/ 1463852 w 5679012"/>
                  <a:gd name="connsiteY6" fmla="*/ 2726302 h 4610912"/>
                  <a:gd name="connsiteX7" fmla="*/ 2445159 w 5679012"/>
                  <a:gd name="connsiteY7" fmla="*/ 2815512 h 4610912"/>
                  <a:gd name="connsiteX8" fmla="*/ 3393012 w 5679012"/>
                  <a:gd name="connsiteY8" fmla="*/ 3105443 h 4610912"/>
                  <a:gd name="connsiteX9" fmla="*/ 4039783 w 5679012"/>
                  <a:gd name="connsiteY9" fmla="*/ 4175960 h 4610912"/>
                  <a:gd name="connsiteX10" fmla="*/ 4508134 w 5679012"/>
                  <a:gd name="connsiteY10" fmla="*/ 4610858 h 4610912"/>
                  <a:gd name="connsiteX11" fmla="*/ 5679012 w 5679012"/>
                  <a:gd name="connsiteY11" fmla="*/ 4153658 h 4610912"/>
                  <a:gd name="connsiteX0" fmla="*/ 2924661 w 5679012"/>
                  <a:gd name="connsiteY0" fmla="*/ 339941 h 4610912"/>
                  <a:gd name="connsiteX1" fmla="*/ 2434007 w 5679012"/>
                  <a:gd name="connsiteY1" fmla="*/ 5404 h 4610912"/>
                  <a:gd name="connsiteX2" fmla="*/ 1140466 w 5679012"/>
                  <a:gd name="connsiteY2" fmla="*/ 585268 h 4610912"/>
                  <a:gd name="connsiteX3" fmla="*/ 181461 w 5679012"/>
                  <a:gd name="connsiteY3" fmla="*/ 1354702 h 4610912"/>
                  <a:gd name="connsiteX4" fmla="*/ 58798 w 5679012"/>
                  <a:gd name="connsiteY4" fmla="*/ 2692847 h 4610912"/>
                  <a:gd name="connsiteX5" fmla="*/ 861686 w 5679012"/>
                  <a:gd name="connsiteY5" fmla="*/ 2837815 h 4610912"/>
                  <a:gd name="connsiteX6" fmla="*/ 1463852 w 5679012"/>
                  <a:gd name="connsiteY6" fmla="*/ 2726302 h 4610912"/>
                  <a:gd name="connsiteX7" fmla="*/ 2445159 w 5679012"/>
                  <a:gd name="connsiteY7" fmla="*/ 2815512 h 4610912"/>
                  <a:gd name="connsiteX8" fmla="*/ 3393012 w 5679012"/>
                  <a:gd name="connsiteY8" fmla="*/ 3105443 h 4610912"/>
                  <a:gd name="connsiteX9" fmla="*/ 4039783 w 5679012"/>
                  <a:gd name="connsiteY9" fmla="*/ 4175960 h 4610912"/>
                  <a:gd name="connsiteX10" fmla="*/ 4508134 w 5679012"/>
                  <a:gd name="connsiteY10" fmla="*/ 4610858 h 4610912"/>
                  <a:gd name="connsiteX11" fmla="*/ 5679012 w 5679012"/>
                  <a:gd name="connsiteY11" fmla="*/ 4153658 h 4610912"/>
                  <a:gd name="connsiteX0" fmla="*/ 2924661 w 5679012"/>
                  <a:gd name="connsiteY0" fmla="*/ 105581 h 4376552"/>
                  <a:gd name="connsiteX1" fmla="*/ 2292675 w 5679012"/>
                  <a:gd name="connsiteY1" fmla="*/ 58999 h 4376552"/>
                  <a:gd name="connsiteX2" fmla="*/ 1140466 w 5679012"/>
                  <a:gd name="connsiteY2" fmla="*/ 350908 h 4376552"/>
                  <a:gd name="connsiteX3" fmla="*/ 181461 w 5679012"/>
                  <a:gd name="connsiteY3" fmla="*/ 1120342 h 4376552"/>
                  <a:gd name="connsiteX4" fmla="*/ 58798 w 5679012"/>
                  <a:gd name="connsiteY4" fmla="*/ 2458487 h 4376552"/>
                  <a:gd name="connsiteX5" fmla="*/ 861686 w 5679012"/>
                  <a:gd name="connsiteY5" fmla="*/ 2603455 h 4376552"/>
                  <a:gd name="connsiteX6" fmla="*/ 1463852 w 5679012"/>
                  <a:gd name="connsiteY6" fmla="*/ 2491942 h 4376552"/>
                  <a:gd name="connsiteX7" fmla="*/ 2445159 w 5679012"/>
                  <a:gd name="connsiteY7" fmla="*/ 2581152 h 4376552"/>
                  <a:gd name="connsiteX8" fmla="*/ 3393012 w 5679012"/>
                  <a:gd name="connsiteY8" fmla="*/ 2871083 h 4376552"/>
                  <a:gd name="connsiteX9" fmla="*/ 4039783 w 5679012"/>
                  <a:gd name="connsiteY9" fmla="*/ 3941600 h 4376552"/>
                  <a:gd name="connsiteX10" fmla="*/ 4508134 w 5679012"/>
                  <a:gd name="connsiteY10" fmla="*/ 4376498 h 4376552"/>
                  <a:gd name="connsiteX11" fmla="*/ 5679012 w 5679012"/>
                  <a:gd name="connsiteY11" fmla="*/ 3919298 h 4376552"/>
                  <a:gd name="connsiteX0" fmla="*/ 2791643 w 5679012"/>
                  <a:gd name="connsiteY0" fmla="*/ 136620 h 4341773"/>
                  <a:gd name="connsiteX1" fmla="*/ 2292675 w 5679012"/>
                  <a:gd name="connsiteY1" fmla="*/ 24220 h 4341773"/>
                  <a:gd name="connsiteX2" fmla="*/ 1140466 w 5679012"/>
                  <a:gd name="connsiteY2" fmla="*/ 316129 h 4341773"/>
                  <a:gd name="connsiteX3" fmla="*/ 181461 w 5679012"/>
                  <a:gd name="connsiteY3" fmla="*/ 1085563 h 4341773"/>
                  <a:gd name="connsiteX4" fmla="*/ 58798 w 5679012"/>
                  <a:gd name="connsiteY4" fmla="*/ 2423708 h 4341773"/>
                  <a:gd name="connsiteX5" fmla="*/ 861686 w 5679012"/>
                  <a:gd name="connsiteY5" fmla="*/ 2568676 h 4341773"/>
                  <a:gd name="connsiteX6" fmla="*/ 1463852 w 5679012"/>
                  <a:gd name="connsiteY6" fmla="*/ 2457163 h 4341773"/>
                  <a:gd name="connsiteX7" fmla="*/ 2445159 w 5679012"/>
                  <a:gd name="connsiteY7" fmla="*/ 2546373 h 4341773"/>
                  <a:gd name="connsiteX8" fmla="*/ 3393012 w 5679012"/>
                  <a:gd name="connsiteY8" fmla="*/ 2836304 h 4341773"/>
                  <a:gd name="connsiteX9" fmla="*/ 4039783 w 5679012"/>
                  <a:gd name="connsiteY9" fmla="*/ 3906821 h 4341773"/>
                  <a:gd name="connsiteX10" fmla="*/ 4508134 w 5679012"/>
                  <a:gd name="connsiteY10" fmla="*/ 4341719 h 4341773"/>
                  <a:gd name="connsiteX11" fmla="*/ 5679012 w 5679012"/>
                  <a:gd name="connsiteY11" fmla="*/ 3884519 h 4341773"/>
                  <a:gd name="connsiteX0" fmla="*/ 2775016 w 5679012"/>
                  <a:gd name="connsiteY0" fmla="*/ 141566 h 4338492"/>
                  <a:gd name="connsiteX1" fmla="*/ 2292675 w 5679012"/>
                  <a:gd name="connsiteY1" fmla="*/ 20939 h 4338492"/>
                  <a:gd name="connsiteX2" fmla="*/ 1140466 w 5679012"/>
                  <a:gd name="connsiteY2" fmla="*/ 312848 h 4338492"/>
                  <a:gd name="connsiteX3" fmla="*/ 181461 w 5679012"/>
                  <a:gd name="connsiteY3" fmla="*/ 1082282 h 4338492"/>
                  <a:gd name="connsiteX4" fmla="*/ 58798 w 5679012"/>
                  <a:gd name="connsiteY4" fmla="*/ 2420427 h 4338492"/>
                  <a:gd name="connsiteX5" fmla="*/ 861686 w 5679012"/>
                  <a:gd name="connsiteY5" fmla="*/ 2565395 h 4338492"/>
                  <a:gd name="connsiteX6" fmla="*/ 1463852 w 5679012"/>
                  <a:gd name="connsiteY6" fmla="*/ 2453882 h 4338492"/>
                  <a:gd name="connsiteX7" fmla="*/ 2445159 w 5679012"/>
                  <a:gd name="connsiteY7" fmla="*/ 2543092 h 4338492"/>
                  <a:gd name="connsiteX8" fmla="*/ 3393012 w 5679012"/>
                  <a:gd name="connsiteY8" fmla="*/ 2833023 h 4338492"/>
                  <a:gd name="connsiteX9" fmla="*/ 4039783 w 5679012"/>
                  <a:gd name="connsiteY9" fmla="*/ 3903540 h 4338492"/>
                  <a:gd name="connsiteX10" fmla="*/ 4508134 w 5679012"/>
                  <a:gd name="connsiteY10" fmla="*/ 4338438 h 4338492"/>
                  <a:gd name="connsiteX11" fmla="*/ 5679012 w 5679012"/>
                  <a:gd name="connsiteY11" fmla="*/ 3881238 h 4338492"/>
                  <a:gd name="connsiteX0" fmla="*/ 2775016 w 5679012"/>
                  <a:gd name="connsiteY0" fmla="*/ 128892 h 4325818"/>
                  <a:gd name="connsiteX1" fmla="*/ 2292675 w 5679012"/>
                  <a:gd name="connsiteY1" fmla="*/ 8265 h 4325818"/>
                  <a:gd name="connsiteX2" fmla="*/ 1140466 w 5679012"/>
                  <a:gd name="connsiteY2" fmla="*/ 300174 h 4325818"/>
                  <a:gd name="connsiteX3" fmla="*/ 181461 w 5679012"/>
                  <a:gd name="connsiteY3" fmla="*/ 1069608 h 4325818"/>
                  <a:gd name="connsiteX4" fmla="*/ 58798 w 5679012"/>
                  <a:gd name="connsiteY4" fmla="*/ 2407753 h 4325818"/>
                  <a:gd name="connsiteX5" fmla="*/ 861686 w 5679012"/>
                  <a:gd name="connsiteY5" fmla="*/ 2552721 h 4325818"/>
                  <a:gd name="connsiteX6" fmla="*/ 1463852 w 5679012"/>
                  <a:gd name="connsiteY6" fmla="*/ 2441208 h 4325818"/>
                  <a:gd name="connsiteX7" fmla="*/ 2445159 w 5679012"/>
                  <a:gd name="connsiteY7" fmla="*/ 2530418 h 4325818"/>
                  <a:gd name="connsiteX8" fmla="*/ 3393012 w 5679012"/>
                  <a:gd name="connsiteY8" fmla="*/ 2820349 h 4325818"/>
                  <a:gd name="connsiteX9" fmla="*/ 4039783 w 5679012"/>
                  <a:gd name="connsiteY9" fmla="*/ 3890866 h 4325818"/>
                  <a:gd name="connsiteX10" fmla="*/ 4508134 w 5679012"/>
                  <a:gd name="connsiteY10" fmla="*/ 4325764 h 4325818"/>
                  <a:gd name="connsiteX11" fmla="*/ 5679012 w 5679012"/>
                  <a:gd name="connsiteY11" fmla="*/ 3868564 h 4325818"/>
                  <a:gd name="connsiteX0" fmla="*/ 2775686 w 5679682"/>
                  <a:gd name="connsiteY0" fmla="*/ 145592 h 4342518"/>
                  <a:gd name="connsiteX1" fmla="*/ 2293345 w 5679682"/>
                  <a:gd name="connsiteY1" fmla="*/ 24965 h 4342518"/>
                  <a:gd name="connsiteX2" fmla="*/ 1157763 w 5679682"/>
                  <a:gd name="connsiteY2" fmla="*/ 563692 h 4342518"/>
                  <a:gd name="connsiteX3" fmla="*/ 182131 w 5679682"/>
                  <a:gd name="connsiteY3" fmla="*/ 1086308 h 4342518"/>
                  <a:gd name="connsiteX4" fmla="*/ 59468 w 5679682"/>
                  <a:gd name="connsiteY4" fmla="*/ 2424453 h 4342518"/>
                  <a:gd name="connsiteX5" fmla="*/ 862356 w 5679682"/>
                  <a:gd name="connsiteY5" fmla="*/ 2569421 h 4342518"/>
                  <a:gd name="connsiteX6" fmla="*/ 1464522 w 5679682"/>
                  <a:gd name="connsiteY6" fmla="*/ 2457908 h 4342518"/>
                  <a:gd name="connsiteX7" fmla="*/ 2445829 w 5679682"/>
                  <a:gd name="connsiteY7" fmla="*/ 2547118 h 4342518"/>
                  <a:gd name="connsiteX8" fmla="*/ 3393682 w 5679682"/>
                  <a:gd name="connsiteY8" fmla="*/ 2837049 h 4342518"/>
                  <a:gd name="connsiteX9" fmla="*/ 4040453 w 5679682"/>
                  <a:gd name="connsiteY9" fmla="*/ 3907566 h 4342518"/>
                  <a:gd name="connsiteX10" fmla="*/ 4508804 w 5679682"/>
                  <a:gd name="connsiteY10" fmla="*/ 4342464 h 4342518"/>
                  <a:gd name="connsiteX11" fmla="*/ 5679682 w 5679682"/>
                  <a:gd name="connsiteY11" fmla="*/ 3885264 h 4342518"/>
                  <a:gd name="connsiteX0" fmla="*/ 2775686 w 5679682"/>
                  <a:gd name="connsiteY0" fmla="*/ 145592 h 4342518"/>
                  <a:gd name="connsiteX1" fmla="*/ 2293345 w 5679682"/>
                  <a:gd name="connsiteY1" fmla="*/ 24965 h 4342518"/>
                  <a:gd name="connsiteX2" fmla="*/ 1157763 w 5679682"/>
                  <a:gd name="connsiteY2" fmla="*/ 563692 h 4342518"/>
                  <a:gd name="connsiteX3" fmla="*/ 182131 w 5679682"/>
                  <a:gd name="connsiteY3" fmla="*/ 1086308 h 4342518"/>
                  <a:gd name="connsiteX4" fmla="*/ 59468 w 5679682"/>
                  <a:gd name="connsiteY4" fmla="*/ 2424453 h 4342518"/>
                  <a:gd name="connsiteX5" fmla="*/ 862356 w 5679682"/>
                  <a:gd name="connsiteY5" fmla="*/ 2569421 h 4342518"/>
                  <a:gd name="connsiteX6" fmla="*/ 1464522 w 5679682"/>
                  <a:gd name="connsiteY6" fmla="*/ 2457908 h 4342518"/>
                  <a:gd name="connsiteX7" fmla="*/ 2445829 w 5679682"/>
                  <a:gd name="connsiteY7" fmla="*/ 2547118 h 4342518"/>
                  <a:gd name="connsiteX8" fmla="*/ 3393682 w 5679682"/>
                  <a:gd name="connsiteY8" fmla="*/ 2837049 h 4342518"/>
                  <a:gd name="connsiteX9" fmla="*/ 4040453 w 5679682"/>
                  <a:gd name="connsiteY9" fmla="*/ 3907566 h 4342518"/>
                  <a:gd name="connsiteX10" fmla="*/ 4508804 w 5679682"/>
                  <a:gd name="connsiteY10" fmla="*/ 4342464 h 4342518"/>
                  <a:gd name="connsiteX11" fmla="*/ 5679682 w 5679682"/>
                  <a:gd name="connsiteY11" fmla="*/ 3885264 h 4342518"/>
                  <a:gd name="connsiteX0" fmla="*/ 2717924 w 5621920"/>
                  <a:gd name="connsiteY0" fmla="*/ 145592 h 4342518"/>
                  <a:gd name="connsiteX1" fmla="*/ 2235583 w 5621920"/>
                  <a:gd name="connsiteY1" fmla="*/ 24965 h 4342518"/>
                  <a:gd name="connsiteX2" fmla="*/ 1100001 w 5621920"/>
                  <a:gd name="connsiteY2" fmla="*/ 563692 h 4342518"/>
                  <a:gd name="connsiteX3" fmla="*/ 606560 w 5621920"/>
                  <a:gd name="connsiteY3" fmla="*/ 1209717 h 4342518"/>
                  <a:gd name="connsiteX4" fmla="*/ 1706 w 5621920"/>
                  <a:gd name="connsiteY4" fmla="*/ 2424453 h 4342518"/>
                  <a:gd name="connsiteX5" fmla="*/ 804594 w 5621920"/>
                  <a:gd name="connsiteY5" fmla="*/ 2569421 h 4342518"/>
                  <a:gd name="connsiteX6" fmla="*/ 1406760 w 5621920"/>
                  <a:gd name="connsiteY6" fmla="*/ 2457908 h 4342518"/>
                  <a:gd name="connsiteX7" fmla="*/ 2388067 w 5621920"/>
                  <a:gd name="connsiteY7" fmla="*/ 2547118 h 4342518"/>
                  <a:gd name="connsiteX8" fmla="*/ 3335920 w 5621920"/>
                  <a:gd name="connsiteY8" fmla="*/ 2837049 h 4342518"/>
                  <a:gd name="connsiteX9" fmla="*/ 3982691 w 5621920"/>
                  <a:gd name="connsiteY9" fmla="*/ 3907566 h 4342518"/>
                  <a:gd name="connsiteX10" fmla="*/ 4451042 w 5621920"/>
                  <a:gd name="connsiteY10" fmla="*/ 4342464 h 4342518"/>
                  <a:gd name="connsiteX11" fmla="*/ 5621920 w 5621920"/>
                  <a:gd name="connsiteY11" fmla="*/ 3885264 h 4342518"/>
                  <a:gd name="connsiteX0" fmla="*/ 2137064 w 5041060"/>
                  <a:gd name="connsiteY0" fmla="*/ 145592 h 4342518"/>
                  <a:gd name="connsiteX1" fmla="*/ 1654723 w 5041060"/>
                  <a:gd name="connsiteY1" fmla="*/ 24965 h 4342518"/>
                  <a:gd name="connsiteX2" fmla="*/ 519141 w 5041060"/>
                  <a:gd name="connsiteY2" fmla="*/ 563692 h 4342518"/>
                  <a:gd name="connsiteX3" fmla="*/ 25700 w 5041060"/>
                  <a:gd name="connsiteY3" fmla="*/ 1209717 h 4342518"/>
                  <a:gd name="connsiteX4" fmla="*/ 85937 w 5041060"/>
                  <a:gd name="connsiteY4" fmla="*/ 2045998 h 4342518"/>
                  <a:gd name="connsiteX5" fmla="*/ 223734 w 5041060"/>
                  <a:gd name="connsiteY5" fmla="*/ 2569421 h 4342518"/>
                  <a:gd name="connsiteX6" fmla="*/ 825900 w 5041060"/>
                  <a:gd name="connsiteY6" fmla="*/ 2457908 h 4342518"/>
                  <a:gd name="connsiteX7" fmla="*/ 1807207 w 5041060"/>
                  <a:gd name="connsiteY7" fmla="*/ 2547118 h 4342518"/>
                  <a:gd name="connsiteX8" fmla="*/ 2755060 w 5041060"/>
                  <a:gd name="connsiteY8" fmla="*/ 2837049 h 4342518"/>
                  <a:gd name="connsiteX9" fmla="*/ 3401831 w 5041060"/>
                  <a:gd name="connsiteY9" fmla="*/ 3907566 h 4342518"/>
                  <a:gd name="connsiteX10" fmla="*/ 3870182 w 5041060"/>
                  <a:gd name="connsiteY10" fmla="*/ 4342464 h 4342518"/>
                  <a:gd name="connsiteX11" fmla="*/ 5041060 w 5041060"/>
                  <a:gd name="connsiteY11" fmla="*/ 3885264 h 4342518"/>
                  <a:gd name="connsiteX0" fmla="*/ 2149930 w 5053926"/>
                  <a:gd name="connsiteY0" fmla="*/ 145592 h 4342518"/>
                  <a:gd name="connsiteX1" fmla="*/ 1667589 w 5053926"/>
                  <a:gd name="connsiteY1" fmla="*/ 24965 h 4342518"/>
                  <a:gd name="connsiteX2" fmla="*/ 532007 w 5053926"/>
                  <a:gd name="connsiteY2" fmla="*/ 563692 h 4342518"/>
                  <a:gd name="connsiteX3" fmla="*/ 38566 w 5053926"/>
                  <a:gd name="connsiteY3" fmla="*/ 1209717 h 4342518"/>
                  <a:gd name="connsiteX4" fmla="*/ 98803 w 5053926"/>
                  <a:gd name="connsiteY4" fmla="*/ 2045998 h 4342518"/>
                  <a:gd name="connsiteX5" fmla="*/ 627341 w 5053926"/>
                  <a:gd name="connsiteY5" fmla="*/ 1878328 h 4342518"/>
                  <a:gd name="connsiteX6" fmla="*/ 838766 w 5053926"/>
                  <a:gd name="connsiteY6" fmla="*/ 2457908 h 4342518"/>
                  <a:gd name="connsiteX7" fmla="*/ 1820073 w 5053926"/>
                  <a:gd name="connsiteY7" fmla="*/ 2547118 h 4342518"/>
                  <a:gd name="connsiteX8" fmla="*/ 2767926 w 5053926"/>
                  <a:gd name="connsiteY8" fmla="*/ 2837049 h 4342518"/>
                  <a:gd name="connsiteX9" fmla="*/ 3414697 w 5053926"/>
                  <a:gd name="connsiteY9" fmla="*/ 3907566 h 4342518"/>
                  <a:gd name="connsiteX10" fmla="*/ 3883048 w 5053926"/>
                  <a:gd name="connsiteY10" fmla="*/ 4342464 h 4342518"/>
                  <a:gd name="connsiteX11" fmla="*/ 5053926 w 5053926"/>
                  <a:gd name="connsiteY11" fmla="*/ 3885264 h 4342518"/>
                  <a:gd name="connsiteX0" fmla="*/ 2149930 w 3914137"/>
                  <a:gd name="connsiteY0" fmla="*/ 145592 h 4342518"/>
                  <a:gd name="connsiteX1" fmla="*/ 1667589 w 3914137"/>
                  <a:gd name="connsiteY1" fmla="*/ 24965 h 4342518"/>
                  <a:gd name="connsiteX2" fmla="*/ 532007 w 3914137"/>
                  <a:gd name="connsiteY2" fmla="*/ 563692 h 4342518"/>
                  <a:gd name="connsiteX3" fmla="*/ 38566 w 3914137"/>
                  <a:gd name="connsiteY3" fmla="*/ 1209717 h 4342518"/>
                  <a:gd name="connsiteX4" fmla="*/ 98803 w 3914137"/>
                  <a:gd name="connsiteY4" fmla="*/ 2045998 h 4342518"/>
                  <a:gd name="connsiteX5" fmla="*/ 627341 w 3914137"/>
                  <a:gd name="connsiteY5" fmla="*/ 1878328 h 4342518"/>
                  <a:gd name="connsiteX6" fmla="*/ 838766 w 3914137"/>
                  <a:gd name="connsiteY6" fmla="*/ 2457908 h 4342518"/>
                  <a:gd name="connsiteX7" fmla="*/ 1820073 w 3914137"/>
                  <a:gd name="connsiteY7" fmla="*/ 2547118 h 4342518"/>
                  <a:gd name="connsiteX8" fmla="*/ 2767926 w 3914137"/>
                  <a:gd name="connsiteY8" fmla="*/ 2837049 h 4342518"/>
                  <a:gd name="connsiteX9" fmla="*/ 3414697 w 3914137"/>
                  <a:gd name="connsiteY9" fmla="*/ 3907566 h 4342518"/>
                  <a:gd name="connsiteX10" fmla="*/ 3883048 w 3914137"/>
                  <a:gd name="connsiteY10" fmla="*/ 4342464 h 4342518"/>
                  <a:gd name="connsiteX11" fmla="*/ 2975520 w 3914137"/>
                  <a:gd name="connsiteY11" fmla="*/ 2223351 h 4342518"/>
                  <a:gd name="connsiteX0" fmla="*/ 2149930 w 3415041"/>
                  <a:gd name="connsiteY0" fmla="*/ 145592 h 3910208"/>
                  <a:gd name="connsiteX1" fmla="*/ 1667589 w 3415041"/>
                  <a:gd name="connsiteY1" fmla="*/ 24965 h 3910208"/>
                  <a:gd name="connsiteX2" fmla="*/ 532007 w 3415041"/>
                  <a:gd name="connsiteY2" fmla="*/ 563692 h 3910208"/>
                  <a:gd name="connsiteX3" fmla="*/ 38566 w 3415041"/>
                  <a:gd name="connsiteY3" fmla="*/ 1209717 h 3910208"/>
                  <a:gd name="connsiteX4" fmla="*/ 98803 w 3415041"/>
                  <a:gd name="connsiteY4" fmla="*/ 2045998 h 3910208"/>
                  <a:gd name="connsiteX5" fmla="*/ 627341 w 3415041"/>
                  <a:gd name="connsiteY5" fmla="*/ 1878328 h 3910208"/>
                  <a:gd name="connsiteX6" fmla="*/ 838766 w 3415041"/>
                  <a:gd name="connsiteY6" fmla="*/ 2457908 h 3910208"/>
                  <a:gd name="connsiteX7" fmla="*/ 1820073 w 3415041"/>
                  <a:gd name="connsiteY7" fmla="*/ 2547118 h 3910208"/>
                  <a:gd name="connsiteX8" fmla="*/ 2767926 w 3415041"/>
                  <a:gd name="connsiteY8" fmla="*/ 2837049 h 3910208"/>
                  <a:gd name="connsiteX9" fmla="*/ 3414697 w 3415041"/>
                  <a:gd name="connsiteY9" fmla="*/ 3907566 h 3910208"/>
                  <a:gd name="connsiteX10" fmla="*/ 2885412 w 3415041"/>
                  <a:gd name="connsiteY10" fmla="*/ 2491322 h 3910208"/>
                  <a:gd name="connsiteX11" fmla="*/ 2975520 w 3415041"/>
                  <a:gd name="connsiteY11" fmla="*/ 2223351 h 3910208"/>
                  <a:gd name="connsiteX0" fmla="*/ 2149930 w 2975520"/>
                  <a:gd name="connsiteY0" fmla="*/ 145592 h 2839232"/>
                  <a:gd name="connsiteX1" fmla="*/ 1667589 w 2975520"/>
                  <a:gd name="connsiteY1" fmla="*/ 24965 h 2839232"/>
                  <a:gd name="connsiteX2" fmla="*/ 532007 w 2975520"/>
                  <a:gd name="connsiteY2" fmla="*/ 563692 h 2839232"/>
                  <a:gd name="connsiteX3" fmla="*/ 38566 w 2975520"/>
                  <a:gd name="connsiteY3" fmla="*/ 1209717 h 2839232"/>
                  <a:gd name="connsiteX4" fmla="*/ 98803 w 2975520"/>
                  <a:gd name="connsiteY4" fmla="*/ 2045998 h 2839232"/>
                  <a:gd name="connsiteX5" fmla="*/ 627341 w 2975520"/>
                  <a:gd name="connsiteY5" fmla="*/ 1878328 h 2839232"/>
                  <a:gd name="connsiteX6" fmla="*/ 838766 w 2975520"/>
                  <a:gd name="connsiteY6" fmla="*/ 2457908 h 2839232"/>
                  <a:gd name="connsiteX7" fmla="*/ 1820073 w 2975520"/>
                  <a:gd name="connsiteY7" fmla="*/ 2547118 h 2839232"/>
                  <a:gd name="connsiteX8" fmla="*/ 2767926 w 2975520"/>
                  <a:gd name="connsiteY8" fmla="*/ 2837049 h 2839232"/>
                  <a:gd name="connsiteX9" fmla="*/ 2525138 w 2975520"/>
                  <a:gd name="connsiteY9" fmla="*/ 2377289 h 2839232"/>
                  <a:gd name="connsiteX10" fmla="*/ 2885412 w 2975520"/>
                  <a:gd name="connsiteY10" fmla="*/ 2491322 h 2839232"/>
                  <a:gd name="connsiteX11" fmla="*/ 2975520 w 2975520"/>
                  <a:gd name="connsiteY11" fmla="*/ 2223351 h 2839232"/>
                  <a:gd name="connsiteX0" fmla="*/ 2149930 w 2975520"/>
                  <a:gd name="connsiteY0" fmla="*/ 145592 h 2840437"/>
                  <a:gd name="connsiteX1" fmla="*/ 1667589 w 2975520"/>
                  <a:gd name="connsiteY1" fmla="*/ 24965 h 2840437"/>
                  <a:gd name="connsiteX2" fmla="*/ 532007 w 2975520"/>
                  <a:gd name="connsiteY2" fmla="*/ 563692 h 2840437"/>
                  <a:gd name="connsiteX3" fmla="*/ 38566 w 2975520"/>
                  <a:gd name="connsiteY3" fmla="*/ 1209717 h 2840437"/>
                  <a:gd name="connsiteX4" fmla="*/ 98803 w 2975520"/>
                  <a:gd name="connsiteY4" fmla="*/ 2045998 h 2840437"/>
                  <a:gd name="connsiteX5" fmla="*/ 627341 w 2975520"/>
                  <a:gd name="connsiteY5" fmla="*/ 1878328 h 2840437"/>
                  <a:gd name="connsiteX6" fmla="*/ 1138057 w 2975520"/>
                  <a:gd name="connsiteY6" fmla="*/ 1849088 h 2840437"/>
                  <a:gd name="connsiteX7" fmla="*/ 1820073 w 2975520"/>
                  <a:gd name="connsiteY7" fmla="*/ 2547118 h 2840437"/>
                  <a:gd name="connsiteX8" fmla="*/ 2767926 w 2975520"/>
                  <a:gd name="connsiteY8" fmla="*/ 2837049 h 2840437"/>
                  <a:gd name="connsiteX9" fmla="*/ 2525138 w 2975520"/>
                  <a:gd name="connsiteY9" fmla="*/ 2377289 h 2840437"/>
                  <a:gd name="connsiteX10" fmla="*/ 2885412 w 2975520"/>
                  <a:gd name="connsiteY10" fmla="*/ 2491322 h 2840437"/>
                  <a:gd name="connsiteX11" fmla="*/ 2975520 w 2975520"/>
                  <a:gd name="connsiteY11" fmla="*/ 2223351 h 2840437"/>
                  <a:gd name="connsiteX0" fmla="*/ 2150642 w 2976232"/>
                  <a:gd name="connsiteY0" fmla="*/ 145592 h 2840437"/>
                  <a:gd name="connsiteX1" fmla="*/ 1668301 w 2976232"/>
                  <a:gd name="connsiteY1" fmla="*/ 24965 h 2840437"/>
                  <a:gd name="connsiteX2" fmla="*/ 532719 w 2976232"/>
                  <a:gd name="connsiteY2" fmla="*/ 563692 h 2840437"/>
                  <a:gd name="connsiteX3" fmla="*/ 39278 w 2976232"/>
                  <a:gd name="connsiteY3" fmla="*/ 1209717 h 2840437"/>
                  <a:gd name="connsiteX4" fmla="*/ 99515 w 2976232"/>
                  <a:gd name="connsiteY4" fmla="*/ 2045998 h 2840437"/>
                  <a:gd name="connsiteX5" fmla="*/ 644680 w 2976232"/>
                  <a:gd name="connsiteY5" fmla="*/ 1746691 h 2840437"/>
                  <a:gd name="connsiteX6" fmla="*/ 1138769 w 2976232"/>
                  <a:gd name="connsiteY6" fmla="*/ 1849088 h 2840437"/>
                  <a:gd name="connsiteX7" fmla="*/ 1820785 w 2976232"/>
                  <a:gd name="connsiteY7" fmla="*/ 2547118 h 2840437"/>
                  <a:gd name="connsiteX8" fmla="*/ 2768638 w 2976232"/>
                  <a:gd name="connsiteY8" fmla="*/ 2837049 h 2840437"/>
                  <a:gd name="connsiteX9" fmla="*/ 2525850 w 2976232"/>
                  <a:gd name="connsiteY9" fmla="*/ 2377289 h 2840437"/>
                  <a:gd name="connsiteX10" fmla="*/ 2886124 w 2976232"/>
                  <a:gd name="connsiteY10" fmla="*/ 2491322 h 2840437"/>
                  <a:gd name="connsiteX11" fmla="*/ 2976232 w 2976232"/>
                  <a:gd name="connsiteY11" fmla="*/ 2223351 h 2840437"/>
                  <a:gd name="connsiteX0" fmla="*/ 2122636 w 2948226"/>
                  <a:gd name="connsiteY0" fmla="*/ 145592 h 2840437"/>
                  <a:gd name="connsiteX1" fmla="*/ 1640295 w 2948226"/>
                  <a:gd name="connsiteY1" fmla="*/ 24965 h 2840437"/>
                  <a:gd name="connsiteX2" fmla="*/ 504713 w 2948226"/>
                  <a:gd name="connsiteY2" fmla="*/ 563692 h 2840437"/>
                  <a:gd name="connsiteX3" fmla="*/ 11272 w 2948226"/>
                  <a:gd name="connsiteY3" fmla="*/ 1209717 h 2840437"/>
                  <a:gd name="connsiteX4" fmla="*/ 196214 w 2948226"/>
                  <a:gd name="connsiteY4" fmla="*/ 1856770 h 2840437"/>
                  <a:gd name="connsiteX5" fmla="*/ 616674 w 2948226"/>
                  <a:gd name="connsiteY5" fmla="*/ 1746691 h 2840437"/>
                  <a:gd name="connsiteX6" fmla="*/ 1110763 w 2948226"/>
                  <a:gd name="connsiteY6" fmla="*/ 1849088 h 2840437"/>
                  <a:gd name="connsiteX7" fmla="*/ 1792779 w 2948226"/>
                  <a:gd name="connsiteY7" fmla="*/ 2547118 h 2840437"/>
                  <a:gd name="connsiteX8" fmla="*/ 2740632 w 2948226"/>
                  <a:gd name="connsiteY8" fmla="*/ 2837049 h 2840437"/>
                  <a:gd name="connsiteX9" fmla="*/ 2497844 w 2948226"/>
                  <a:gd name="connsiteY9" fmla="*/ 2377289 h 2840437"/>
                  <a:gd name="connsiteX10" fmla="*/ 2858118 w 2948226"/>
                  <a:gd name="connsiteY10" fmla="*/ 2491322 h 2840437"/>
                  <a:gd name="connsiteX11" fmla="*/ 2948226 w 2948226"/>
                  <a:gd name="connsiteY11" fmla="*/ 2223351 h 2840437"/>
                  <a:gd name="connsiteX0" fmla="*/ 2122636 w 2948226"/>
                  <a:gd name="connsiteY0" fmla="*/ 145592 h 2840675"/>
                  <a:gd name="connsiteX1" fmla="*/ 1640295 w 2948226"/>
                  <a:gd name="connsiteY1" fmla="*/ 24965 h 2840675"/>
                  <a:gd name="connsiteX2" fmla="*/ 504713 w 2948226"/>
                  <a:gd name="connsiteY2" fmla="*/ 563692 h 2840675"/>
                  <a:gd name="connsiteX3" fmla="*/ 11272 w 2948226"/>
                  <a:gd name="connsiteY3" fmla="*/ 1209717 h 2840675"/>
                  <a:gd name="connsiteX4" fmla="*/ 196214 w 2948226"/>
                  <a:gd name="connsiteY4" fmla="*/ 1856770 h 2840675"/>
                  <a:gd name="connsiteX5" fmla="*/ 616674 w 2948226"/>
                  <a:gd name="connsiteY5" fmla="*/ 1746691 h 2840675"/>
                  <a:gd name="connsiteX6" fmla="*/ 1252094 w 2948226"/>
                  <a:gd name="connsiteY6" fmla="*/ 1775042 h 2840675"/>
                  <a:gd name="connsiteX7" fmla="*/ 1792779 w 2948226"/>
                  <a:gd name="connsiteY7" fmla="*/ 2547118 h 2840675"/>
                  <a:gd name="connsiteX8" fmla="*/ 2740632 w 2948226"/>
                  <a:gd name="connsiteY8" fmla="*/ 2837049 h 2840675"/>
                  <a:gd name="connsiteX9" fmla="*/ 2497844 w 2948226"/>
                  <a:gd name="connsiteY9" fmla="*/ 2377289 h 2840675"/>
                  <a:gd name="connsiteX10" fmla="*/ 2858118 w 2948226"/>
                  <a:gd name="connsiteY10" fmla="*/ 2491322 h 2840675"/>
                  <a:gd name="connsiteX11" fmla="*/ 2948226 w 2948226"/>
                  <a:gd name="connsiteY11" fmla="*/ 2223351 h 2840675"/>
                  <a:gd name="connsiteX0" fmla="*/ 2122636 w 2948226"/>
                  <a:gd name="connsiteY0" fmla="*/ 145592 h 2844938"/>
                  <a:gd name="connsiteX1" fmla="*/ 1640295 w 2948226"/>
                  <a:gd name="connsiteY1" fmla="*/ 24965 h 2844938"/>
                  <a:gd name="connsiteX2" fmla="*/ 504713 w 2948226"/>
                  <a:gd name="connsiteY2" fmla="*/ 563692 h 2844938"/>
                  <a:gd name="connsiteX3" fmla="*/ 11272 w 2948226"/>
                  <a:gd name="connsiteY3" fmla="*/ 1209717 h 2844938"/>
                  <a:gd name="connsiteX4" fmla="*/ 196214 w 2948226"/>
                  <a:gd name="connsiteY4" fmla="*/ 1856770 h 2844938"/>
                  <a:gd name="connsiteX5" fmla="*/ 616674 w 2948226"/>
                  <a:gd name="connsiteY5" fmla="*/ 1746691 h 2844938"/>
                  <a:gd name="connsiteX6" fmla="*/ 1252094 w 2948226"/>
                  <a:gd name="connsiteY6" fmla="*/ 1775042 h 2844938"/>
                  <a:gd name="connsiteX7" fmla="*/ 1959051 w 2948226"/>
                  <a:gd name="connsiteY7" fmla="*/ 1930071 h 2844938"/>
                  <a:gd name="connsiteX8" fmla="*/ 2740632 w 2948226"/>
                  <a:gd name="connsiteY8" fmla="*/ 2837049 h 2844938"/>
                  <a:gd name="connsiteX9" fmla="*/ 2497844 w 2948226"/>
                  <a:gd name="connsiteY9" fmla="*/ 2377289 h 2844938"/>
                  <a:gd name="connsiteX10" fmla="*/ 2858118 w 2948226"/>
                  <a:gd name="connsiteY10" fmla="*/ 2491322 h 2844938"/>
                  <a:gd name="connsiteX11" fmla="*/ 2948226 w 2948226"/>
                  <a:gd name="connsiteY11" fmla="*/ 2223351 h 2844938"/>
                  <a:gd name="connsiteX0" fmla="*/ 2122636 w 2948226"/>
                  <a:gd name="connsiteY0" fmla="*/ 145592 h 2844938"/>
                  <a:gd name="connsiteX1" fmla="*/ 1640295 w 2948226"/>
                  <a:gd name="connsiteY1" fmla="*/ 24965 h 2844938"/>
                  <a:gd name="connsiteX2" fmla="*/ 504713 w 2948226"/>
                  <a:gd name="connsiteY2" fmla="*/ 563692 h 2844938"/>
                  <a:gd name="connsiteX3" fmla="*/ 11272 w 2948226"/>
                  <a:gd name="connsiteY3" fmla="*/ 1209717 h 2844938"/>
                  <a:gd name="connsiteX4" fmla="*/ 196214 w 2948226"/>
                  <a:gd name="connsiteY4" fmla="*/ 1856770 h 2844938"/>
                  <a:gd name="connsiteX5" fmla="*/ 616674 w 2948226"/>
                  <a:gd name="connsiteY5" fmla="*/ 1746691 h 2844938"/>
                  <a:gd name="connsiteX6" fmla="*/ 1285349 w 2948226"/>
                  <a:gd name="connsiteY6" fmla="*/ 1700997 h 2844938"/>
                  <a:gd name="connsiteX7" fmla="*/ 1959051 w 2948226"/>
                  <a:gd name="connsiteY7" fmla="*/ 1930071 h 2844938"/>
                  <a:gd name="connsiteX8" fmla="*/ 2740632 w 2948226"/>
                  <a:gd name="connsiteY8" fmla="*/ 2837049 h 2844938"/>
                  <a:gd name="connsiteX9" fmla="*/ 2497844 w 2948226"/>
                  <a:gd name="connsiteY9" fmla="*/ 2377289 h 2844938"/>
                  <a:gd name="connsiteX10" fmla="*/ 2858118 w 2948226"/>
                  <a:gd name="connsiteY10" fmla="*/ 2491322 h 2844938"/>
                  <a:gd name="connsiteX11" fmla="*/ 2948226 w 2948226"/>
                  <a:gd name="connsiteY11" fmla="*/ 2223351 h 2844938"/>
                  <a:gd name="connsiteX0" fmla="*/ 2122636 w 2948226"/>
                  <a:gd name="connsiteY0" fmla="*/ 145592 h 2845719"/>
                  <a:gd name="connsiteX1" fmla="*/ 1640295 w 2948226"/>
                  <a:gd name="connsiteY1" fmla="*/ 24965 h 2845719"/>
                  <a:gd name="connsiteX2" fmla="*/ 504713 w 2948226"/>
                  <a:gd name="connsiteY2" fmla="*/ 563692 h 2845719"/>
                  <a:gd name="connsiteX3" fmla="*/ 11272 w 2948226"/>
                  <a:gd name="connsiteY3" fmla="*/ 1209717 h 2845719"/>
                  <a:gd name="connsiteX4" fmla="*/ 196214 w 2948226"/>
                  <a:gd name="connsiteY4" fmla="*/ 1856770 h 2845719"/>
                  <a:gd name="connsiteX5" fmla="*/ 616674 w 2948226"/>
                  <a:gd name="connsiteY5" fmla="*/ 1746691 h 2845719"/>
                  <a:gd name="connsiteX6" fmla="*/ 1285349 w 2948226"/>
                  <a:gd name="connsiteY6" fmla="*/ 1700997 h 2845719"/>
                  <a:gd name="connsiteX7" fmla="*/ 2025560 w 2948226"/>
                  <a:gd name="connsiteY7" fmla="*/ 1905389 h 2845719"/>
                  <a:gd name="connsiteX8" fmla="*/ 2740632 w 2948226"/>
                  <a:gd name="connsiteY8" fmla="*/ 2837049 h 2845719"/>
                  <a:gd name="connsiteX9" fmla="*/ 2497844 w 2948226"/>
                  <a:gd name="connsiteY9" fmla="*/ 2377289 h 2845719"/>
                  <a:gd name="connsiteX10" fmla="*/ 2858118 w 2948226"/>
                  <a:gd name="connsiteY10" fmla="*/ 2491322 h 2845719"/>
                  <a:gd name="connsiteX11" fmla="*/ 2948226 w 2948226"/>
                  <a:gd name="connsiteY11" fmla="*/ 2223351 h 2845719"/>
                  <a:gd name="connsiteX0" fmla="*/ 2122636 w 2948226"/>
                  <a:gd name="connsiteY0" fmla="*/ 145592 h 2491459"/>
                  <a:gd name="connsiteX1" fmla="*/ 1640295 w 2948226"/>
                  <a:gd name="connsiteY1" fmla="*/ 24965 h 2491459"/>
                  <a:gd name="connsiteX2" fmla="*/ 504713 w 2948226"/>
                  <a:gd name="connsiteY2" fmla="*/ 563692 h 2491459"/>
                  <a:gd name="connsiteX3" fmla="*/ 11272 w 2948226"/>
                  <a:gd name="connsiteY3" fmla="*/ 1209717 h 2491459"/>
                  <a:gd name="connsiteX4" fmla="*/ 196214 w 2948226"/>
                  <a:gd name="connsiteY4" fmla="*/ 1856770 h 2491459"/>
                  <a:gd name="connsiteX5" fmla="*/ 616674 w 2948226"/>
                  <a:gd name="connsiteY5" fmla="*/ 1746691 h 2491459"/>
                  <a:gd name="connsiteX6" fmla="*/ 1285349 w 2948226"/>
                  <a:gd name="connsiteY6" fmla="*/ 1700997 h 2491459"/>
                  <a:gd name="connsiteX7" fmla="*/ 2025560 w 2948226"/>
                  <a:gd name="connsiteY7" fmla="*/ 1905389 h 2491459"/>
                  <a:gd name="connsiteX8" fmla="*/ 2275069 w 2948226"/>
                  <a:gd name="connsiteY8" fmla="*/ 2220003 h 2491459"/>
                  <a:gd name="connsiteX9" fmla="*/ 2497844 w 2948226"/>
                  <a:gd name="connsiteY9" fmla="*/ 2377289 h 2491459"/>
                  <a:gd name="connsiteX10" fmla="*/ 2858118 w 2948226"/>
                  <a:gd name="connsiteY10" fmla="*/ 2491322 h 2491459"/>
                  <a:gd name="connsiteX11" fmla="*/ 2948226 w 2948226"/>
                  <a:gd name="connsiteY11" fmla="*/ 2223351 h 2491459"/>
                  <a:gd name="connsiteX0" fmla="*/ 2122636 w 2948226"/>
                  <a:gd name="connsiteY0" fmla="*/ 145592 h 2576914"/>
                  <a:gd name="connsiteX1" fmla="*/ 1640295 w 2948226"/>
                  <a:gd name="connsiteY1" fmla="*/ 24965 h 2576914"/>
                  <a:gd name="connsiteX2" fmla="*/ 504713 w 2948226"/>
                  <a:gd name="connsiteY2" fmla="*/ 563692 h 2576914"/>
                  <a:gd name="connsiteX3" fmla="*/ 11272 w 2948226"/>
                  <a:gd name="connsiteY3" fmla="*/ 1209717 h 2576914"/>
                  <a:gd name="connsiteX4" fmla="*/ 196214 w 2948226"/>
                  <a:gd name="connsiteY4" fmla="*/ 1856770 h 2576914"/>
                  <a:gd name="connsiteX5" fmla="*/ 616674 w 2948226"/>
                  <a:gd name="connsiteY5" fmla="*/ 1746691 h 2576914"/>
                  <a:gd name="connsiteX6" fmla="*/ 1285349 w 2948226"/>
                  <a:gd name="connsiteY6" fmla="*/ 1700997 h 2576914"/>
                  <a:gd name="connsiteX7" fmla="*/ 2025560 w 2948226"/>
                  <a:gd name="connsiteY7" fmla="*/ 1905389 h 2576914"/>
                  <a:gd name="connsiteX8" fmla="*/ 2275069 w 2948226"/>
                  <a:gd name="connsiteY8" fmla="*/ 2220003 h 2576914"/>
                  <a:gd name="connsiteX9" fmla="*/ 2547726 w 2948226"/>
                  <a:gd name="connsiteY9" fmla="*/ 2566517 h 2576914"/>
                  <a:gd name="connsiteX10" fmla="*/ 2858118 w 2948226"/>
                  <a:gd name="connsiteY10" fmla="*/ 2491322 h 2576914"/>
                  <a:gd name="connsiteX11" fmla="*/ 2948226 w 2948226"/>
                  <a:gd name="connsiteY11" fmla="*/ 2223351 h 2576914"/>
                  <a:gd name="connsiteX0" fmla="*/ 2122636 w 3020860"/>
                  <a:gd name="connsiteY0" fmla="*/ 145592 h 2640219"/>
                  <a:gd name="connsiteX1" fmla="*/ 1640295 w 3020860"/>
                  <a:gd name="connsiteY1" fmla="*/ 24965 h 2640219"/>
                  <a:gd name="connsiteX2" fmla="*/ 504713 w 3020860"/>
                  <a:gd name="connsiteY2" fmla="*/ 563692 h 2640219"/>
                  <a:gd name="connsiteX3" fmla="*/ 11272 w 3020860"/>
                  <a:gd name="connsiteY3" fmla="*/ 1209717 h 2640219"/>
                  <a:gd name="connsiteX4" fmla="*/ 196214 w 3020860"/>
                  <a:gd name="connsiteY4" fmla="*/ 1856770 h 2640219"/>
                  <a:gd name="connsiteX5" fmla="*/ 616674 w 3020860"/>
                  <a:gd name="connsiteY5" fmla="*/ 1746691 h 2640219"/>
                  <a:gd name="connsiteX6" fmla="*/ 1285349 w 3020860"/>
                  <a:gd name="connsiteY6" fmla="*/ 1700997 h 2640219"/>
                  <a:gd name="connsiteX7" fmla="*/ 2025560 w 3020860"/>
                  <a:gd name="connsiteY7" fmla="*/ 1905389 h 2640219"/>
                  <a:gd name="connsiteX8" fmla="*/ 2275069 w 3020860"/>
                  <a:gd name="connsiteY8" fmla="*/ 2220003 h 2640219"/>
                  <a:gd name="connsiteX9" fmla="*/ 2547726 w 3020860"/>
                  <a:gd name="connsiteY9" fmla="*/ 2566517 h 2640219"/>
                  <a:gd name="connsiteX10" fmla="*/ 2957881 w 3020860"/>
                  <a:gd name="connsiteY10" fmla="*/ 2639414 h 2640219"/>
                  <a:gd name="connsiteX11" fmla="*/ 2948226 w 3020860"/>
                  <a:gd name="connsiteY11" fmla="*/ 2223351 h 2640219"/>
                  <a:gd name="connsiteX0" fmla="*/ 2122636 w 3358088"/>
                  <a:gd name="connsiteY0" fmla="*/ 145592 h 2645641"/>
                  <a:gd name="connsiteX1" fmla="*/ 1640295 w 3358088"/>
                  <a:gd name="connsiteY1" fmla="*/ 24965 h 2645641"/>
                  <a:gd name="connsiteX2" fmla="*/ 504713 w 3358088"/>
                  <a:gd name="connsiteY2" fmla="*/ 563692 h 2645641"/>
                  <a:gd name="connsiteX3" fmla="*/ 11272 w 3358088"/>
                  <a:gd name="connsiteY3" fmla="*/ 1209717 h 2645641"/>
                  <a:gd name="connsiteX4" fmla="*/ 196214 w 3358088"/>
                  <a:gd name="connsiteY4" fmla="*/ 1856770 h 2645641"/>
                  <a:gd name="connsiteX5" fmla="*/ 616674 w 3358088"/>
                  <a:gd name="connsiteY5" fmla="*/ 1746691 h 2645641"/>
                  <a:gd name="connsiteX6" fmla="*/ 1285349 w 3358088"/>
                  <a:gd name="connsiteY6" fmla="*/ 1700997 h 2645641"/>
                  <a:gd name="connsiteX7" fmla="*/ 2025560 w 3358088"/>
                  <a:gd name="connsiteY7" fmla="*/ 1905389 h 2645641"/>
                  <a:gd name="connsiteX8" fmla="*/ 2275069 w 3358088"/>
                  <a:gd name="connsiteY8" fmla="*/ 2220003 h 2645641"/>
                  <a:gd name="connsiteX9" fmla="*/ 2547726 w 3358088"/>
                  <a:gd name="connsiteY9" fmla="*/ 2566517 h 2645641"/>
                  <a:gd name="connsiteX10" fmla="*/ 2957881 w 3358088"/>
                  <a:gd name="connsiteY10" fmla="*/ 2639414 h 2645641"/>
                  <a:gd name="connsiteX11" fmla="*/ 3358088 w 3358088"/>
                  <a:gd name="connsiteY11" fmla="*/ 2475107 h 2645641"/>
                  <a:gd name="connsiteX0" fmla="*/ 2122636 w 3343955"/>
                  <a:gd name="connsiteY0" fmla="*/ 145592 h 2640219"/>
                  <a:gd name="connsiteX1" fmla="*/ 1640295 w 3343955"/>
                  <a:gd name="connsiteY1" fmla="*/ 24965 h 2640219"/>
                  <a:gd name="connsiteX2" fmla="*/ 504713 w 3343955"/>
                  <a:gd name="connsiteY2" fmla="*/ 563692 h 2640219"/>
                  <a:gd name="connsiteX3" fmla="*/ 11272 w 3343955"/>
                  <a:gd name="connsiteY3" fmla="*/ 1209717 h 2640219"/>
                  <a:gd name="connsiteX4" fmla="*/ 196214 w 3343955"/>
                  <a:gd name="connsiteY4" fmla="*/ 1856770 h 2640219"/>
                  <a:gd name="connsiteX5" fmla="*/ 616674 w 3343955"/>
                  <a:gd name="connsiteY5" fmla="*/ 1746691 h 2640219"/>
                  <a:gd name="connsiteX6" fmla="*/ 1285349 w 3343955"/>
                  <a:gd name="connsiteY6" fmla="*/ 1700997 h 2640219"/>
                  <a:gd name="connsiteX7" fmla="*/ 2025560 w 3343955"/>
                  <a:gd name="connsiteY7" fmla="*/ 1905389 h 2640219"/>
                  <a:gd name="connsiteX8" fmla="*/ 2275069 w 3343955"/>
                  <a:gd name="connsiteY8" fmla="*/ 2220003 h 2640219"/>
                  <a:gd name="connsiteX9" fmla="*/ 2547726 w 3343955"/>
                  <a:gd name="connsiteY9" fmla="*/ 2566517 h 2640219"/>
                  <a:gd name="connsiteX10" fmla="*/ 2957881 w 3343955"/>
                  <a:gd name="connsiteY10" fmla="*/ 2639414 h 2640219"/>
                  <a:gd name="connsiteX11" fmla="*/ 3343955 w 3343955"/>
                  <a:gd name="connsiteY11" fmla="*/ 2384195 h 2640219"/>
                  <a:gd name="connsiteX0" fmla="*/ 2122636 w 3343955"/>
                  <a:gd name="connsiteY0" fmla="*/ 145592 h 2660759"/>
                  <a:gd name="connsiteX1" fmla="*/ 1640295 w 3343955"/>
                  <a:gd name="connsiteY1" fmla="*/ 24965 h 2660759"/>
                  <a:gd name="connsiteX2" fmla="*/ 504713 w 3343955"/>
                  <a:gd name="connsiteY2" fmla="*/ 563692 h 2660759"/>
                  <a:gd name="connsiteX3" fmla="*/ 11272 w 3343955"/>
                  <a:gd name="connsiteY3" fmla="*/ 1209717 h 2660759"/>
                  <a:gd name="connsiteX4" fmla="*/ 196214 w 3343955"/>
                  <a:gd name="connsiteY4" fmla="*/ 1856770 h 2660759"/>
                  <a:gd name="connsiteX5" fmla="*/ 616674 w 3343955"/>
                  <a:gd name="connsiteY5" fmla="*/ 1746691 h 2660759"/>
                  <a:gd name="connsiteX6" fmla="*/ 1285349 w 3343955"/>
                  <a:gd name="connsiteY6" fmla="*/ 1700997 h 2660759"/>
                  <a:gd name="connsiteX7" fmla="*/ 2025560 w 3343955"/>
                  <a:gd name="connsiteY7" fmla="*/ 1905389 h 2660759"/>
                  <a:gd name="connsiteX8" fmla="*/ 2275069 w 3343955"/>
                  <a:gd name="connsiteY8" fmla="*/ 2220003 h 2660759"/>
                  <a:gd name="connsiteX9" fmla="*/ 2547726 w 3343955"/>
                  <a:gd name="connsiteY9" fmla="*/ 2566517 h 2660759"/>
                  <a:gd name="connsiteX10" fmla="*/ 2929615 w 3343955"/>
                  <a:gd name="connsiteY10" fmla="*/ 2660394 h 2660759"/>
                  <a:gd name="connsiteX11" fmla="*/ 3343955 w 3343955"/>
                  <a:gd name="connsiteY11" fmla="*/ 2384195 h 2660759"/>
                  <a:gd name="connsiteX0" fmla="*/ 2122636 w 3372221"/>
                  <a:gd name="connsiteY0" fmla="*/ 145592 h 2660759"/>
                  <a:gd name="connsiteX1" fmla="*/ 1640295 w 3372221"/>
                  <a:gd name="connsiteY1" fmla="*/ 24965 h 2660759"/>
                  <a:gd name="connsiteX2" fmla="*/ 504713 w 3372221"/>
                  <a:gd name="connsiteY2" fmla="*/ 563692 h 2660759"/>
                  <a:gd name="connsiteX3" fmla="*/ 11272 w 3372221"/>
                  <a:gd name="connsiteY3" fmla="*/ 1209717 h 2660759"/>
                  <a:gd name="connsiteX4" fmla="*/ 196214 w 3372221"/>
                  <a:gd name="connsiteY4" fmla="*/ 1856770 h 2660759"/>
                  <a:gd name="connsiteX5" fmla="*/ 616674 w 3372221"/>
                  <a:gd name="connsiteY5" fmla="*/ 1746691 h 2660759"/>
                  <a:gd name="connsiteX6" fmla="*/ 1285349 w 3372221"/>
                  <a:gd name="connsiteY6" fmla="*/ 1700997 h 2660759"/>
                  <a:gd name="connsiteX7" fmla="*/ 2025560 w 3372221"/>
                  <a:gd name="connsiteY7" fmla="*/ 1905389 h 2660759"/>
                  <a:gd name="connsiteX8" fmla="*/ 2275069 w 3372221"/>
                  <a:gd name="connsiteY8" fmla="*/ 2220003 h 2660759"/>
                  <a:gd name="connsiteX9" fmla="*/ 2547726 w 3372221"/>
                  <a:gd name="connsiteY9" fmla="*/ 2566517 h 2660759"/>
                  <a:gd name="connsiteX10" fmla="*/ 2929615 w 3372221"/>
                  <a:gd name="connsiteY10" fmla="*/ 2660394 h 2660759"/>
                  <a:gd name="connsiteX11" fmla="*/ 3372221 w 3372221"/>
                  <a:gd name="connsiteY11" fmla="*/ 2405175 h 2660759"/>
                  <a:gd name="connsiteX0" fmla="*/ 2122636 w 3372221"/>
                  <a:gd name="connsiteY0" fmla="*/ 145592 h 2660759"/>
                  <a:gd name="connsiteX1" fmla="*/ 1640295 w 3372221"/>
                  <a:gd name="connsiteY1" fmla="*/ 24965 h 2660759"/>
                  <a:gd name="connsiteX2" fmla="*/ 504713 w 3372221"/>
                  <a:gd name="connsiteY2" fmla="*/ 563692 h 2660759"/>
                  <a:gd name="connsiteX3" fmla="*/ 11272 w 3372221"/>
                  <a:gd name="connsiteY3" fmla="*/ 1209717 h 2660759"/>
                  <a:gd name="connsiteX4" fmla="*/ 196214 w 3372221"/>
                  <a:gd name="connsiteY4" fmla="*/ 1856770 h 2660759"/>
                  <a:gd name="connsiteX5" fmla="*/ 616674 w 3372221"/>
                  <a:gd name="connsiteY5" fmla="*/ 1746691 h 2660759"/>
                  <a:gd name="connsiteX6" fmla="*/ 1285349 w 3372221"/>
                  <a:gd name="connsiteY6" fmla="*/ 1700997 h 2660759"/>
                  <a:gd name="connsiteX7" fmla="*/ 2025560 w 3372221"/>
                  <a:gd name="connsiteY7" fmla="*/ 1905389 h 2660759"/>
                  <a:gd name="connsiteX8" fmla="*/ 2275069 w 3372221"/>
                  <a:gd name="connsiteY8" fmla="*/ 2220003 h 2660759"/>
                  <a:gd name="connsiteX9" fmla="*/ 2547726 w 3372221"/>
                  <a:gd name="connsiteY9" fmla="*/ 2566517 h 2660759"/>
                  <a:gd name="connsiteX10" fmla="*/ 2929615 w 3372221"/>
                  <a:gd name="connsiteY10" fmla="*/ 2660394 h 2660759"/>
                  <a:gd name="connsiteX11" fmla="*/ 3372221 w 3372221"/>
                  <a:gd name="connsiteY11" fmla="*/ 2405175 h 2660759"/>
                  <a:gd name="connsiteX0" fmla="*/ 2117061 w 3366646"/>
                  <a:gd name="connsiteY0" fmla="*/ 145592 h 2660759"/>
                  <a:gd name="connsiteX1" fmla="*/ 1634720 w 3366646"/>
                  <a:gd name="connsiteY1" fmla="*/ 24965 h 2660759"/>
                  <a:gd name="connsiteX2" fmla="*/ 499138 w 3366646"/>
                  <a:gd name="connsiteY2" fmla="*/ 563692 h 2660759"/>
                  <a:gd name="connsiteX3" fmla="*/ 5697 w 3366646"/>
                  <a:gd name="connsiteY3" fmla="*/ 1209717 h 2660759"/>
                  <a:gd name="connsiteX4" fmla="*/ 254238 w 3366646"/>
                  <a:gd name="connsiteY4" fmla="*/ 1800824 h 2660759"/>
                  <a:gd name="connsiteX5" fmla="*/ 611099 w 3366646"/>
                  <a:gd name="connsiteY5" fmla="*/ 1746691 h 2660759"/>
                  <a:gd name="connsiteX6" fmla="*/ 1279774 w 3366646"/>
                  <a:gd name="connsiteY6" fmla="*/ 1700997 h 2660759"/>
                  <a:gd name="connsiteX7" fmla="*/ 2019985 w 3366646"/>
                  <a:gd name="connsiteY7" fmla="*/ 1905389 h 2660759"/>
                  <a:gd name="connsiteX8" fmla="*/ 2269494 w 3366646"/>
                  <a:gd name="connsiteY8" fmla="*/ 2220003 h 2660759"/>
                  <a:gd name="connsiteX9" fmla="*/ 2542151 w 3366646"/>
                  <a:gd name="connsiteY9" fmla="*/ 2566517 h 2660759"/>
                  <a:gd name="connsiteX10" fmla="*/ 2924040 w 3366646"/>
                  <a:gd name="connsiteY10" fmla="*/ 2660394 h 2660759"/>
                  <a:gd name="connsiteX11" fmla="*/ 3366646 w 3366646"/>
                  <a:gd name="connsiteY11" fmla="*/ 2405175 h 2660759"/>
                  <a:gd name="connsiteX0" fmla="*/ 2119825 w 3369410"/>
                  <a:gd name="connsiteY0" fmla="*/ 145592 h 2660759"/>
                  <a:gd name="connsiteX1" fmla="*/ 1637484 w 3369410"/>
                  <a:gd name="connsiteY1" fmla="*/ 24965 h 2660759"/>
                  <a:gd name="connsiteX2" fmla="*/ 501902 w 3369410"/>
                  <a:gd name="connsiteY2" fmla="*/ 563692 h 2660759"/>
                  <a:gd name="connsiteX3" fmla="*/ 8461 w 3369410"/>
                  <a:gd name="connsiteY3" fmla="*/ 1209717 h 2660759"/>
                  <a:gd name="connsiteX4" fmla="*/ 257002 w 3369410"/>
                  <a:gd name="connsiteY4" fmla="*/ 1800824 h 2660759"/>
                  <a:gd name="connsiteX5" fmla="*/ 613863 w 3369410"/>
                  <a:gd name="connsiteY5" fmla="*/ 1746691 h 2660759"/>
                  <a:gd name="connsiteX6" fmla="*/ 1282538 w 3369410"/>
                  <a:gd name="connsiteY6" fmla="*/ 1700997 h 2660759"/>
                  <a:gd name="connsiteX7" fmla="*/ 2022749 w 3369410"/>
                  <a:gd name="connsiteY7" fmla="*/ 1905389 h 2660759"/>
                  <a:gd name="connsiteX8" fmla="*/ 2272258 w 3369410"/>
                  <a:gd name="connsiteY8" fmla="*/ 2220003 h 2660759"/>
                  <a:gd name="connsiteX9" fmla="*/ 2544915 w 3369410"/>
                  <a:gd name="connsiteY9" fmla="*/ 2566517 h 2660759"/>
                  <a:gd name="connsiteX10" fmla="*/ 2926804 w 3369410"/>
                  <a:gd name="connsiteY10" fmla="*/ 2660394 h 2660759"/>
                  <a:gd name="connsiteX11" fmla="*/ 3369410 w 3369410"/>
                  <a:gd name="connsiteY11" fmla="*/ 2405175 h 2660759"/>
                  <a:gd name="connsiteX0" fmla="*/ 2119825 w 3369410"/>
                  <a:gd name="connsiteY0" fmla="*/ 145592 h 2660759"/>
                  <a:gd name="connsiteX1" fmla="*/ 1637484 w 3369410"/>
                  <a:gd name="connsiteY1" fmla="*/ 24965 h 2660759"/>
                  <a:gd name="connsiteX2" fmla="*/ 501902 w 3369410"/>
                  <a:gd name="connsiteY2" fmla="*/ 563692 h 2660759"/>
                  <a:gd name="connsiteX3" fmla="*/ 8461 w 3369410"/>
                  <a:gd name="connsiteY3" fmla="*/ 1209717 h 2660759"/>
                  <a:gd name="connsiteX4" fmla="*/ 257002 w 3369410"/>
                  <a:gd name="connsiteY4" fmla="*/ 1800824 h 2660759"/>
                  <a:gd name="connsiteX5" fmla="*/ 613863 w 3369410"/>
                  <a:gd name="connsiteY5" fmla="*/ 1746691 h 2660759"/>
                  <a:gd name="connsiteX6" fmla="*/ 1282539 w 3369410"/>
                  <a:gd name="connsiteY6" fmla="*/ 1673024 h 2660759"/>
                  <a:gd name="connsiteX7" fmla="*/ 2022749 w 3369410"/>
                  <a:gd name="connsiteY7" fmla="*/ 1905389 h 2660759"/>
                  <a:gd name="connsiteX8" fmla="*/ 2272258 w 3369410"/>
                  <a:gd name="connsiteY8" fmla="*/ 2220003 h 2660759"/>
                  <a:gd name="connsiteX9" fmla="*/ 2544915 w 3369410"/>
                  <a:gd name="connsiteY9" fmla="*/ 2566517 h 2660759"/>
                  <a:gd name="connsiteX10" fmla="*/ 2926804 w 3369410"/>
                  <a:gd name="connsiteY10" fmla="*/ 2660394 h 2660759"/>
                  <a:gd name="connsiteX11" fmla="*/ 3369410 w 3369410"/>
                  <a:gd name="connsiteY11" fmla="*/ 2405175 h 2660759"/>
                  <a:gd name="connsiteX0" fmla="*/ 2119825 w 3369410"/>
                  <a:gd name="connsiteY0" fmla="*/ 145592 h 2660759"/>
                  <a:gd name="connsiteX1" fmla="*/ 1637484 w 3369410"/>
                  <a:gd name="connsiteY1" fmla="*/ 24965 h 2660759"/>
                  <a:gd name="connsiteX2" fmla="*/ 501902 w 3369410"/>
                  <a:gd name="connsiteY2" fmla="*/ 563692 h 2660759"/>
                  <a:gd name="connsiteX3" fmla="*/ 8461 w 3369410"/>
                  <a:gd name="connsiteY3" fmla="*/ 1209717 h 2660759"/>
                  <a:gd name="connsiteX4" fmla="*/ 257002 w 3369410"/>
                  <a:gd name="connsiteY4" fmla="*/ 1800824 h 2660759"/>
                  <a:gd name="connsiteX5" fmla="*/ 613863 w 3369410"/>
                  <a:gd name="connsiteY5" fmla="*/ 1746691 h 2660759"/>
                  <a:gd name="connsiteX6" fmla="*/ 1282539 w 3369410"/>
                  <a:gd name="connsiteY6" fmla="*/ 1673024 h 2660759"/>
                  <a:gd name="connsiteX7" fmla="*/ 2072215 w 3369410"/>
                  <a:gd name="connsiteY7" fmla="*/ 1884410 h 2660759"/>
                  <a:gd name="connsiteX8" fmla="*/ 2272258 w 3369410"/>
                  <a:gd name="connsiteY8" fmla="*/ 2220003 h 2660759"/>
                  <a:gd name="connsiteX9" fmla="*/ 2544915 w 3369410"/>
                  <a:gd name="connsiteY9" fmla="*/ 2566517 h 2660759"/>
                  <a:gd name="connsiteX10" fmla="*/ 2926804 w 3369410"/>
                  <a:gd name="connsiteY10" fmla="*/ 2660394 h 2660759"/>
                  <a:gd name="connsiteX11" fmla="*/ 3369410 w 3369410"/>
                  <a:gd name="connsiteY11" fmla="*/ 2405175 h 2660759"/>
                  <a:gd name="connsiteX0" fmla="*/ 2119825 w 3369410"/>
                  <a:gd name="connsiteY0" fmla="*/ 145592 h 2660759"/>
                  <a:gd name="connsiteX1" fmla="*/ 1637484 w 3369410"/>
                  <a:gd name="connsiteY1" fmla="*/ 24965 h 2660759"/>
                  <a:gd name="connsiteX2" fmla="*/ 501902 w 3369410"/>
                  <a:gd name="connsiteY2" fmla="*/ 563692 h 2660759"/>
                  <a:gd name="connsiteX3" fmla="*/ 8461 w 3369410"/>
                  <a:gd name="connsiteY3" fmla="*/ 1209717 h 2660759"/>
                  <a:gd name="connsiteX4" fmla="*/ 257002 w 3369410"/>
                  <a:gd name="connsiteY4" fmla="*/ 1800824 h 2660759"/>
                  <a:gd name="connsiteX5" fmla="*/ 613863 w 3369410"/>
                  <a:gd name="connsiteY5" fmla="*/ 1746691 h 2660759"/>
                  <a:gd name="connsiteX6" fmla="*/ 1282539 w 3369410"/>
                  <a:gd name="connsiteY6" fmla="*/ 1673024 h 2660759"/>
                  <a:gd name="connsiteX7" fmla="*/ 2072215 w 3369410"/>
                  <a:gd name="connsiteY7" fmla="*/ 1884410 h 2660759"/>
                  <a:gd name="connsiteX8" fmla="*/ 2272258 w 3369410"/>
                  <a:gd name="connsiteY8" fmla="*/ 2220003 h 2660759"/>
                  <a:gd name="connsiteX9" fmla="*/ 2544915 w 3369410"/>
                  <a:gd name="connsiteY9" fmla="*/ 2566517 h 2660759"/>
                  <a:gd name="connsiteX10" fmla="*/ 2926804 w 3369410"/>
                  <a:gd name="connsiteY10" fmla="*/ 2660394 h 2660759"/>
                  <a:gd name="connsiteX11" fmla="*/ 3369410 w 3369410"/>
                  <a:gd name="connsiteY11" fmla="*/ 2405175 h 2660759"/>
                  <a:gd name="connsiteX0" fmla="*/ 2119825 w 3369410"/>
                  <a:gd name="connsiteY0" fmla="*/ 145592 h 2660788"/>
                  <a:gd name="connsiteX1" fmla="*/ 1637484 w 3369410"/>
                  <a:gd name="connsiteY1" fmla="*/ 24965 h 2660788"/>
                  <a:gd name="connsiteX2" fmla="*/ 501902 w 3369410"/>
                  <a:gd name="connsiteY2" fmla="*/ 563692 h 2660788"/>
                  <a:gd name="connsiteX3" fmla="*/ 8461 w 3369410"/>
                  <a:gd name="connsiteY3" fmla="*/ 1209717 h 2660788"/>
                  <a:gd name="connsiteX4" fmla="*/ 257002 w 3369410"/>
                  <a:gd name="connsiteY4" fmla="*/ 1800824 h 2660788"/>
                  <a:gd name="connsiteX5" fmla="*/ 613863 w 3369410"/>
                  <a:gd name="connsiteY5" fmla="*/ 1746691 h 2660788"/>
                  <a:gd name="connsiteX6" fmla="*/ 1282539 w 3369410"/>
                  <a:gd name="connsiteY6" fmla="*/ 1673024 h 2660788"/>
                  <a:gd name="connsiteX7" fmla="*/ 2072215 w 3369410"/>
                  <a:gd name="connsiteY7" fmla="*/ 1884410 h 2660788"/>
                  <a:gd name="connsiteX8" fmla="*/ 2321724 w 3369410"/>
                  <a:gd name="connsiteY8" fmla="*/ 2206016 h 2660788"/>
                  <a:gd name="connsiteX9" fmla="*/ 2544915 w 3369410"/>
                  <a:gd name="connsiteY9" fmla="*/ 2566517 h 2660788"/>
                  <a:gd name="connsiteX10" fmla="*/ 2926804 w 3369410"/>
                  <a:gd name="connsiteY10" fmla="*/ 2660394 h 2660788"/>
                  <a:gd name="connsiteX11" fmla="*/ 3369410 w 3369410"/>
                  <a:gd name="connsiteY11" fmla="*/ 2405175 h 2660788"/>
                  <a:gd name="connsiteX0" fmla="*/ 2123649 w 3373234"/>
                  <a:gd name="connsiteY0" fmla="*/ 150533 h 2665729"/>
                  <a:gd name="connsiteX1" fmla="*/ 1641308 w 3373234"/>
                  <a:gd name="connsiteY1" fmla="*/ 29906 h 2665729"/>
                  <a:gd name="connsiteX2" fmla="*/ 576392 w 3373234"/>
                  <a:gd name="connsiteY2" fmla="*/ 638565 h 2665729"/>
                  <a:gd name="connsiteX3" fmla="*/ 12285 w 3373234"/>
                  <a:gd name="connsiteY3" fmla="*/ 1214658 h 2665729"/>
                  <a:gd name="connsiteX4" fmla="*/ 260826 w 3373234"/>
                  <a:gd name="connsiteY4" fmla="*/ 1805765 h 2665729"/>
                  <a:gd name="connsiteX5" fmla="*/ 617687 w 3373234"/>
                  <a:gd name="connsiteY5" fmla="*/ 1751632 h 2665729"/>
                  <a:gd name="connsiteX6" fmla="*/ 1286363 w 3373234"/>
                  <a:gd name="connsiteY6" fmla="*/ 1677965 h 2665729"/>
                  <a:gd name="connsiteX7" fmla="*/ 2076039 w 3373234"/>
                  <a:gd name="connsiteY7" fmla="*/ 1889351 h 2665729"/>
                  <a:gd name="connsiteX8" fmla="*/ 2325548 w 3373234"/>
                  <a:gd name="connsiteY8" fmla="*/ 2210957 h 2665729"/>
                  <a:gd name="connsiteX9" fmla="*/ 2548739 w 3373234"/>
                  <a:gd name="connsiteY9" fmla="*/ 2571458 h 2665729"/>
                  <a:gd name="connsiteX10" fmla="*/ 2930628 w 3373234"/>
                  <a:gd name="connsiteY10" fmla="*/ 2665335 h 2665729"/>
                  <a:gd name="connsiteX11" fmla="*/ 3373234 w 3373234"/>
                  <a:gd name="connsiteY11" fmla="*/ 2410116 h 2665729"/>
                  <a:gd name="connsiteX0" fmla="*/ 2045412 w 3294997"/>
                  <a:gd name="connsiteY0" fmla="*/ 150533 h 2665729"/>
                  <a:gd name="connsiteX1" fmla="*/ 1563071 w 3294997"/>
                  <a:gd name="connsiteY1" fmla="*/ 29906 h 2665729"/>
                  <a:gd name="connsiteX2" fmla="*/ 498155 w 3294997"/>
                  <a:gd name="connsiteY2" fmla="*/ 638565 h 2665729"/>
                  <a:gd name="connsiteX3" fmla="*/ 11780 w 3294997"/>
                  <a:gd name="connsiteY3" fmla="*/ 1228644 h 2665729"/>
                  <a:gd name="connsiteX4" fmla="*/ 182589 w 3294997"/>
                  <a:gd name="connsiteY4" fmla="*/ 1805765 h 2665729"/>
                  <a:gd name="connsiteX5" fmla="*/ 539450 w 3294997"/>
                  <a:gd name="connsiteY5" fmla="*/ 1751632 h 2665729"/>
                  <a:gd name="connsiteX6" fmla="*/ 1208126 w 3294997"/>
                  <a:gd name="connsiteY6" fmla="*/ 1677965 h 2665729"/>
                  <a:gd name="connsiteX7" fmla="*/ 1997802 w 3294997"/>
                  <a:gd name="connsiteY7" fmla="*/ 1889351 h 2665729"/>
                  <a:gd name="connsiteX8" fmla="*/ 2247311 w 3294997"/>
                  <a:gd name="connsiteY8" fmla="*/ 2210957 h 2665729"/>
                  <a:gd name="connsiteX9" fmla="*/ 2470502 w 3294997"/>
                  <a:gd name="connsiteY9" fmla="*/ 2571458 h 2665729"/>
                  <a:gd name="connsiteX10" fmla="*/ 2852391 w 3294997"/>
                  <a:gd name="connsiteY10" fmla="*/ 2665335 h 2665729"/>
                  <a:gd name="connsiteX11" fmla="*/ 3294997 w 3294997"/>
                  <a:gd name="connsiteY11" fmla="*/ 2410116 h 2665729"/>
                  <a:gd name="connsiteX0" fmla="*/ 2044593 w 3294178"/>
                  <a:gd name="connsiteY0" fmla="*/ 150533 h 2665729"/>
                  <a:gd name="connsiteX1" fmla="*/ 1562252 w 3294178"/>
                  <a:gd name="connsiteY1" fmla="*/ 29906 h 2665729"/>
                  <a:gd name="connsiteX2" fmla="*/ 497336 w 3294178"/>
                  <a:gd name="connsiteY2" fmla="*/ 638565 h 2665729"/>
                  <a:gd name="connsiteX3" fmla="*/ 10961 w 3294178"/>
                  <a:gd name="connsiteY3" fmla="*/ 1228644 h 2665729"/>
                  <a:gd name="connsiteX4" fmla="*/ 188836 w 3294178"/>
                  <a:gd name="connsiteY4" fmla="*/ 1763806 h 2665729"/>
                  <a:gd name="connsiteX5" fmla="*/ 538631 w 3294178"/>
                  <a:gd name="connsiteY5" fmla="*/ 1751632 h 2665729"/>
                  <a:gd name="connsiteX6" fmla="*/ 1207307 w 3294178"/>
                  <a:gd name="connsiteY6" fmla="*/ 1677965 h 2665729"/>
                  <a:gd name="connsiteX7" fmla="*/ 1996983 w 3294178"/>
                  <a:gd name="connsiteY7" fmla="*/ 1889351 h 2665729"/>
                  <a:gd name="connsiteX8" fmla="*/ 2246492 w 3294178"/>
                  <a:gd name="connsiteY8" fmla="*/ 2210957 h 2665729"/>
                  <a:gd name="connsiteX9" fmla="*/ 2469683 w 3294178"/>
                  <a:gd name="connsiteY9" fmla="*/ 2571458 h 2665729"/>
                  <a:gd name="connsiteX10" fmla="*/ 2851572 w 3294178"/>
                  <a:gd name="connsiteY10" fmla="*/ 2665335 h 2665729"/>
                  <a:gd name="connsiteX11" fmla="*/ 3294178 w 3294178"/>
                  <a:gd name="connsiteY11" fmla="*/ 2410116 h 2665729"/>
                  <a:gd name="connsiteX0" fmla="*/ 2044593 w 3258845"/>
                  <a:gd name="connsiteY0" fmla="*/ 150533 h 2665729"/>
                  <a:gd name="connsiteX1" fmla="*/ 1562252 w 3258845"/>
                  <a:gd name="connsiteY1" fmla="*/ 29906 h 2665729"/>
                  <a:gd name="connsiteX2" fmla="*/ 497336 w 3258845"/>
                  <a:gd name="connsiteY2" fmla="*/ 638565 h 2665729"/>
                  <a:gd name="connsiteX3" fmla="*/ 10961 w 3258845"/>
                  <a:gd name="connsiteY3" fmla="*/ 1228644 h 2665729"/>
                  <a:gd name="connsiteX4" fmla="*/ 188836 w 3258845"/>
                  <a:gd name="connsiteY4" fmla="*/ 1763806 h 2665729"/>
                  <a:gd name="connsiteX5" fmla="*/ 538631 w 3258845"/>
                  <a:gd name="connsiteY5" fmla="*/ 1751632 h 2665729"/>
                  <a:gd name="connsiteX6" fmla="*/ 1207307 w 3258845"/>
                  <a:gd name="connsiteY6" fmla="*/ 1677965 h 2665729"/>
                  <a:gd name="connsiteX7" fmla="*/ 1996983 w 3258845"/>
                  <a:gd name="connsiteY7" fmla="*/ 1889351 h 2665729"/>
                  <a:gd name="connsiteX8" fmla="*/ 2246492 w 3258845"/>
                  <a:gd name="connsiteY8" fmla="*/ 2210957 h 2665729"/>
                  <a:gd name="connsiteX9" fmla="*/ 2469683 w 3258845"/>
                  <a:gd name="connsiteY9" fmla="*/ 2571458 h 2665729"/>
                  <a:gd name="connsiteX10" fmla="*/ 2851572 w 3258845"/>
                  <a:gd name="connsiteY10" fmla="*/ 2665335 h 2665729"/>
                  <a:gd name="connsiteX11" fmla="*/ 3258845 w 3258845"/>
                  <a:gd name="connsiteY11" fmla="*/ 2319205 h 2665729"/>
                  <a:gd name="connsiteX0" fmla="*/ 2044593 w 3258845"/>
                  <a:gd name="connsiteY0" fmla="*/ 150533 h 2665729"/>
                  <a:gd name="connsiteX1" fmla="*/ 1562252 w 3258845"/>
                  <a:gd name="connsiteY1" fmla="*/ 29906 h 2665729"/>
                  <a:gd name="connsiteX2" fmla="*/ 497336 w 3258845"/>
                  <a:gd name="connsiteY2" fmla="*/ 638565 h 2665729"/>
                  <a:gd name="connsiteX3" fmla="*/ 10961 w 3258845"/>
                  <a:gd name="connsiteY3" fmla="*/ 1228644 h 2665729"/>
                  <a:gd name="connsiteX4" fmla="*/ 188836 w 3258845"/>
                  <a:gd name="connsiteY4" fmla="*/ 1763806 h 2665729"/>
                  <a:gd name="connsiteX5" fmla="*/ 538631 w 3258845"/>
                  <a:gd name="connsiteY5" fmla="*/ 1751632 h 2665729"/>
                  <a:gd name="connsiteX6" fmla="*/ 1207307 w 3258845"/>
                  <a:gd name="connsiteY6" fmla="*/ 1677965 h 2665729"/>
                  <a:gd name="connsiteX7" fmla="*/ 1996983 w 3258845"/>
                  <a:gd name="connsiteY7" fmla="*/ 1889351 h 2665729"/>
                  <a:gd name="connsiteX8" fmla="*/ 2246492 w 3258845"/>
                  <a:gd name="connsiteY8" fmla="*/ 2210957 h 2665729"/>
                  <a:gd name="connsiteX9" fmla="*/ 2469683 w 3258845"/>
                  <a:gd name="connsiteY9" fmla="*/ 2571458 h 2665729"/>
                  <a:gd name="connsiteX10" fmla="*/ 2851572 w 3258845"/>
                  <a:gd name="connsiteY10" fmla="*/ 2665335 h 2665729"/>
                  <a:gd name="connsiteX11" fmla="*/ 3258845 w 3258845"/>
                  <a:gd name="connsiteY11" fmla="*/ 2319205 h 2665729"/>
                  <a:gd name="connsiteX0" fmla="*/ 2044593 w 3258845"/>
                  <a:gd name="connsiteY0" fmla="*/ 150533 h 2665729"/>
                  <a:gd name="connsiteX1" fmla="*/ 1562252 w 3258845"/>
                  <a:gd name="connsiteY1" fmla="*/ 29906 h 2665729"/>
                  <a:gd name="connsiteX2" fmla="*/ 497336 w 3258845"/>
                  <a:gd name="connsiteY2" fmla="*/ 638565 h 2665729"/>
                  <a:gd name="connsiteX3" fmla="*/ 10961 w 3258845"/>
                  <a:gd name="connsiteY3" fmla="*/ 1228644 h 2665729"/>
                  <a:gd name="connsiteX4" fmla="*/ 188836 w 3258845"/>
                  <a:gd name="connsiteY4" fmla="*/ 1763806 h 2665729"/>
                  <a:gd name="connsiteX5" fmla="*/ 538631 w 3258845"/>
                  <a:gd name="connsiteY5" fmla="*/ 1751632 h 2665729"/>
                  <a:gd name="connsiteX6" fmla="*/ 1207307 w 3258845"/>
                  <a:gd name="connsiteY6" fmla="*/ 1677965 h 2665729"/>
                  <a:gd name="connsiteX7" fmla="*/ 1996983 w 3258845"/>
                  <a:gd name="connsiteY7" fmla="*/ 1889351 h 2665729"/>
                  <a:gd name="connsiteX8" fmla="*/ 2246492 w 3258845"/>
                  <a:gd name="connsiteY8" fmla="*/ 2210957 h 2665729"/>
                  <a:gd name="connsiteX9" fmla="*/ 2469683 w 3258845"/>
                  <a:gd name="connsiteY9" fmla="*/ 2571458 h 2665729"/>
                  <a:gd name="connsiteX10" fmla="*/ 2851572 w 3258845"/>
                  <a:gd name="connsiteY10" fmla="*/ 2665335 h 2665729"/>
                  <a:gd name="connsiteX11" fmla="*/ 3258845 w 3258845"/>
                  <a:gd name="connsiteY11" fmla="*/ 2319205 h 2665729"/>
                  <a:gd name="connsiteX0" fmla="*/ 2044593 w 3258845"/>
                  <a:gd name="connsiteY0" fmla="*/ 150533 h 2645280"/>
                  <a:gd name="connsiteX1" fmla="*/ 1562252 w 3258845"/>
                  <a:gd name="connsiteY1" fmla="*/ 29906 h 2645280"/>
                  <a:gd name="connsiteX2" fmla="*/ 497336 w 3258845"/>
                  <a:gd name="connsiteY2" fmla="*/ 638565 h 2645280"/>
                  <a:gd name="connsiteX3" fmla="*/ 10961 w 3258845"/>
                  <a:gd name="connsiteY3" fmla="*/ 1228644 h 2645280"/>
                  <a:gd name="connsiteX4" fmla="*/ 188836 w 3258845"/>
                  <a:gd name="connsiteY4" fmla="*/ 1763806 h 2645280"/>
                  <a:gd name="connsiteX5" fmla="*/ 538631 w 3258845"/>
                  <a:gd name="connsiteY5" fmla="*/ 1751632 h 2645280"/>
                  <a:gd name="connsiteX6" fmla="*/ 1207307 w 3258845"/>
                  <a:gd name="connsiteY6" fmla="*/ 1677965 h 2645280"/>
                  <a:gd name="connsiteX7" fmla="*/ 1996983 w 3258845"/>
                  <a:gd name="connsiteY7" fmla="*/ 1889351 h 2645280"/>
                  <a:gd name="connsiteX8" fmla="*/ 2246492 w 3258845"/>
                  <a:gd name="connsiteY8" fmla="*/ 2210957 h 2645280"/>
                  <a:gd name="connsiteX9" fmla="*/ 2469683 w 3258845"/>
                  <a:gd name="connsiteY9" fmla="*/ 2571458 h 2645280"/>
                  <a:gd name="connsiteX10" fmla="*/ 2830373 w 3258845"/>
                  <a:gd name="connsiteY10" fmla="*/ 2644356 h 2645280"/>
                  <a:gd name="connsiteX11" fmla="*/ 3258845 w 3258845"/>
                  <a:gd name="connsiteY11" fmla="*/ 2319205 h 2645280"/>
                  <a:gd name="connsiteX0" fmla="*/ 2044593 w 3258845"/>
                  <a:gd name="connsiteY0" fmla="*/ 150533 h 2645280"/>
                  <a:gd name="connsiteX1" fmla="*/ 1562252 w 3258845"/>
                  <a:gd name="connsiteY1" fmla="*/ 29906 h 2645280"/>
                  <a:gd name="connsiteX2" fmla="*/ 497336 w 3258845"/>
                  <a:gd name="connsiteY2" fmla="*/ 638565 h 2645280"/>
                  <a:gd name="connsiteX3" fmla="*/ 10961 w 3258845"/>
                  <a:gd name="connsiteY3" fmla="*/ 1228644 h 2645280"/>
                  <a:gd name="connsiteX4" fmla="*/ 188836 w 3258845"/>
                  <a:gd name="connsiteY4" fmla="*/ 1763806 h 2645280"/>
                  <a:gd name="connsiteX5" fmla="*/ 538631 w 3258845"/>
                  <a:gd name="connsiteY5" fmla="*/ 1751632 h 2645280"/>
                  <a:gd name="connsiteX6" fmla="*/ 1207307 w 3258845"/>
                  <a:gd name="connsiteY6" fmla="*/ 1677965 h 2645280"/>
                  <a:gd name="connsiteX7" fmla="*/ 1996983 w 3258845"/>
                  <a:gd name="connsiteY7" fmla="*/ 1889351 h 2645280"/>
                  <a:gd name="connsiteX8" fmla="*/ 2246492 w 3258845"/>
                  <a:gd name="connsiteY8" fmla="*/ 2210957 h 2645280"/>
                  <a:gd name="connsiteX9" fmla="*/ 2469683 w 3258845"/>
                  <a:gd name="connsiteY9" fmla="*/ 2571458 h 2645280"/>
                  <a:gd name="connsiteX10" fmla="*/ 2830373 w 3258845"/>
                  <a:gd name="connsiteY10" fmla="*/ 2644356 h 2645280"/>
                  <a:gd name="connsiteX11" fmla="*/ 3258845 w 3258845"/>
                  <a:gd name="connsiteY11" fmla="*/ 2319205 h 264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58845" h="2645280">
                    <a:moveTo>
                      <a:pt x="2044593" y="150533"/>
                    </a:moveTo>
                    <a:cubicBezTo>
                      <a:pt x="1949043" y="48017"/>
                      <a:pt x="1820128" y="-51433"/>
                      <a:pt x="1562252" y="29906"/>
                    </a:cubicBezTo>
                    <a:cubicBezTo>
                      <a:pt x="1304376" y="111245"/>
                      <a:pt x="755885" y="438775"/>
                      <a:pt x="497336" y="638565"/>
                    </a:cubicBezTo>
                    <a:cubicBezTo>
                      <a:pt x="238788" y="838355"/>
                      <a:pt x="62378" y="1041104"/>
                      <a:pt x="10961" y="1228644"/>
                    </a:cubicBezTo>
                    <a:cubicBezTo>
                      <a:pt x="-40456" y="1416184"/>
                      <a:pt x="100891" y="1676641"/>
                      <a:pt x="188836" y="1763806"/>
                    </a:cubicBezTo>
                    <a:cubicBezTo>
                      <a:pt x="276781" y="1850971"/>
                      <a:pt x="368886" y="1765939"/>
                      <a:pt x="538631" y="1751632"/>
                    </a:cubicBezTo>
                    <a:cubicBezTo>
                      <a:pt x="708376" y="1737325"/>
                      <a:pt x="964248" y="1655012"/>
                      <a:pt x="1207307" y="1677965"/>
                    </a:cubicBezTo>
                    <a:cubicBezTo>
                      <a:pt x="1450366" y="1700918"/>
                      <a:pt x="1823786" y="1800519"/>
                      <a:pt x="1996983" y="1889351"/>
                    </a:cubicBezTo>
                    <a:cubicBezTo>
                      <a:pt x="2170181" y="1978183"/>
                      <a:pt x="2167709" y="2097272"/>
                      <a:pt x="2246492" y="2210957"/>
                    </a:cubicBezTo>
                    <a:cubicBezTo>
                      <a:pt x="2325275" y="2324642"/>
                      <a:pt x="2372370" y="2499225"/>
                      <a:pt x="2469683" y="2571458"/>
                    </a:cubicBezTo>
                    <a:cubicBezTo>
                      <a:pt x="2566996" y="2643691"/>
                      <a:pt x="2557168" y="2648073"/>
                      <a:pt x="2830373" y="2644356"/>
                    </a:cubicBezTo>
                    <a:cubicBezTo>
                      <a:pt x="3082378" y="2542734"/>
                      <a:pt x="3099739" y="2531960"/>
                      <a:pt x="3258845" y="2319205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472069BC-3F24-4EBE-BDC3-36246DEB9A5A}"/>
                  </a:ext>
                </a:extLst>
              </p:cNvPr>
              <p:cNvSpPr/>
              <p:nvPr/>
            </p:nvSpPr>
            <p:spPr>
              <a:xfrm>
                <a:off x="3119498" y="786388"/>
                <a:ext cx="278477" cy="27244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1C3C1369-7AA2-460F-9515-EF061DDB4940}"/>
                  </a:ext>
                </a:extLst>
              </p:cNvPr>
              <p:cNvSpPr/>
              <p:nvPr/>
            </p:nvSpPr>
            <p:spPr>
              <a:xfrm>
                <a:off x="3237721" y="2543644"/>
                <a:ext cx="278477" cy="272440"/>
              </a:xfrm>
              <a:prstGeom prst="ellipse">
                <a:avLst/>
              </a:prstGeom>
              <a:solidFill>
                <a:srgbClr val="ED825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39" name="Picture 2" descr="https://webstockreview.net/images/construction-clipart-crane-10.png">
                <a:extLst>
                  <a:ext uri="{FF2B5EF4-FFF2-40B4-BE49-F238E27FC236}">
                    <a16:creationId xmlns:a16="http://schemas.microsoft.com/office/drawing/2014/main" id="{15586B84-2E88-4777-B66C-055044A2CB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960" y="2558052"/>
                <a:ext cx="601200" cy="651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DC6F4BDE-A85D-4DE2-952B-4515A4F18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0" b="89740" l="6645" r="92234">
                            <a14:foregroundMark x1="6805" y1="68497" x2="6805" y2="68497"/>
                            <a14:foregroundMark x1="92234" y1="31792" x2="92234" y2="31792"/>
                            <a14:foregroundMark x1="88311" y1="8960" x2="88311" y2="8960"/>
                            <a14:foregroundMark x1="9608" y1="82514" x2="9608" y2="82514"/>
                            <a14:foregroundMark x1="11769" y1="58671" x2="11769" y2="5867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67877" y="3384448"/>
                <a:ext cx="1189828" cy="659216"/>
              </a:xfrm>
              <a:prstGeom prst="rect">
                <a:avLst/>
              </a:prstGeom>
            </p:spPr>
          </p:pic>
          <p:sp>
            <p:nvSpPr>
              <p:cNvPr id="41" name="Полилиния 16">
                <a:extLst>
                  <a:ext uri="{FF2B5EF4-FFF2-40B4-BE49-F238E27FC236}">
                    <a16:creationId xmlns:a16="http://schemas.microsoft.com/office/drawing/2014/main" id="{F534A6AB-AB30-4570-BB29-5FA44A4783A6}"/>
                  </a:ext>
                </a:extLst>
              </p:cNvPr>
              <p:cNvSpPr/>
              <p:nvPr/>
            </p:nvSpPr>
            <p:spPr>
              <a:xfrm>
                <a:off x="779752" y="602660"/>
                <a:ext cx="3721102" cy="5207292"/>
              </a:xfrm>
              <a:custGeom>
                <a:avLst/>
                <a:gdLst>
                  <a:gd name="connsiteX0" fmla="*/ 2868938 w 3620376"/>
                  <a:gd name="connsiteY0" fmla="*/ 249156 h 2892768"/>
                  <a:gd name="connsiteX1" fmla="*/ 2370998 w 3620376"/>
                  <a:gd name="connsiteY1" fmla="*/ 59034 h 2892768"/>
                  <a:gd name="connsiteX2" fmla="*/ 189113 w 3620376"/>
                  <a:gd name="connsiteY2" fmla="*/ 1163556 h 2892768"/>
                  <a:gd name="connsiteX3" fmla="*/ 207220 w 3620376"/>
                  <a:gd name="connsiteY3" fmla="*/ 2747913 h 2892768"/>
                  <a:gd name="connsiteX4" fmla="*/ 1012978 w 3620376"/>
                  <a:gd name="connsiteY4" fmla="*/ 2693592 h 2892768"/>
                  <a:gd name="connsiteX5" fmla="*/ 3620376 w 3620376"/>
                  <a:gd name="connsiteY5" fmla="*/ 2892768 h 2892768"/>
                  <a:gd name="connsiteX0" fmla="*/ 2761376 w 3512814"/>
                  <a:gd name="connsiteY0" fmla="*/ 256352 h 2899964"/>
                  <a:gd name="connsiteX1" fmla="*/ 2263436 w 3512814"/>
                  <a:gd name="connsiteY1" fmla="*/ 66230 h 2899964"/>
                  <a:gd name="connsiteX2" fmla="*/ 253567 w 3512814"/>
                  <a:gd name="connsiteY2" fmla="*/ 1270340 h 2899964"/>
                  <a:gd name="connsiteX3" fmla="*/ 99658 w 3512814"/>
                  <a:gd name="connsiteY3" fmla="*/ 2755109 h 2899964"/>
                  <a:gd name="connsiteX4" fmla="*/ 905416 w 3512814"/>
                  <a:gd name="connsiteY4" fmla="*/ 2700788 h 2899964"/>
                  <a:gd name="connsiteX5" fmla="*/ 3512814 w 3512814"/>
                  <a:gd name="connsiteY5" fmla="*/ 2899964 h 2899964"/>
                  <a:gd name="connsiteX0" fmla="*/ 2754840 w 3506278"/>
                  <a:gd name="connsiteY0" fmla="*/ 256352 h 2899964"/>
                  <a:gd name="connsiteX1" fmla="*/ 2256900 w 3506278"/>
                  <a:gd name="connsiteY1" fmla="*/ 66230 h 2899964"/>
                  <a:gd name="connsiteX2" fmla="*/ 247031 w 3506278"/>
                  <a:gd name="connsiteY2" fmla="*/ 1270340 h 2899964"/>
                  <a:gd name="connsiteX3" fmla="*/ 93122 w 3506278"/>
                  <a:gd name="connsiteY3" fmla="*/ 2755109 h 2899964"/>
                  <a:gd name="connsiteX4" fmla="*/ 799292 w 3506278"/>
                  <a:gd name="connsiteY4" fmla="*/ 2746055 h 2899964"/>
                  <a:gd name="connsiteX5" fmla="*/ 3506278 w 3506278"/>
                  <a:gd name="connsiteY5" fmla="*/ 2899964 h 2899964"/>
                  <a:gd name="connsiteX0" fmla="*/ 2741507 w 3492945"/>
                  <a:gd name="connsiteY0" fmla="*/ 256352 h 2899964"/>
                  <a:gd name="connsiteX1" fmla="*/ 2243567 w 3492945"/>
                  <a:gd name="connsiteY1" fmla="*/ 66230 h 2899964"/>
                  <a:gd name="connsiteX2" fmla="*/ 233698 w 3492945"/>
                  <a:gd name="connsiteY2" fmla="*/ 1270340 h 2899964"/>
                  <a:gd name="connsiteX3" fmla="*/ 79789 w 3492945"/>
                  <a:gd name="connsiteY3" fmla="*/ 2755109 h 2899964"/>
                  <a:gd name="connsiteX4" fmla="*/ 577730 w 3492945"/>
                  <a:gd name="connsiteY4" fmla="*/ 2773215 h 2899964"/>
                  <a:gd name="connsiteX5" fmla="*/ 3492945 w 3492945"/>
                  <a:gd name="connsiteY5" fmla="*/ 2899964 h 2899964"/>
                  <a:gd name="connsiteX0" fmla="*/ 2774570 w 3526008"/>
                  <a:gd name="connsiteY0" fmla="*/ 256352 h 2899964"/>
                  <a:gd name="connsiteX1" fmla="*/ 2276630 w 3526008"/>
                  <a:gd name="connsiteY1" fmla="*/ 66230 h 2899964"/>
                  <a:gd name="connsiteX2" fmla="*/ 266761 w 3526008"/>
                  <a:gd name="connsiteY2" fmla="*/ 1270340 h 2899964"/>
                  <a:gd name="connsiteX3" fmla="*/ 58531 w 3526008"/>
                  <a:gd name="connsiteY3" fmla="*/ 2546880 h 2899964"/>
                  <a:gd name="connsiteX4" fmla="*/ 610793 w 3526008"/>
                  <a:gd name="connsiteY4" fmla="*/ 2773215 h 2899964"/>
                  <a:gd name="connsiteX5" fmla="*/ 3526008 w 3526008"/>
                  <a:gd name="connsiteY5" fmla="*/ 2899964 h 2899964"/>
                  <a:gd name="connsiteX0" fmla="*/ 2774570 w 3526008"/>
                  <a:gd name="connsiteY0" fmla="*/ 256352 h 2899964"/>
                  <a:gd name="connsiteX1" fmla="*/ 2276630 w 3526008"/>
                  <a:gd name="connsiteY1" fmla="*/ 66230 h 2899964"/>
                  <a:gd name="connsiteX2" fmla="*/ 266761 w 3526008"/>
                  <a:gd name="connsiteY2" fmla="*/ 1270340 h 2899964"/>
                  <a:gd name="connsiteX3" fmla="*/ 58531 w 3526008"/>
                  <a:gd name="connsiteY3" fmla="*/ 2546880 h 2899964"/>
                  <a:gd name="connsiteX4" fmla="*/ 610793 w 3526008"/>
                  <a:gd name="connsiteY4" fmla="*/ 2773215 h 2899964"/>
                  <a:gd name="connsiteX5" fmla="*/ 1624780 w 3526008"/>
                  <a:gd name="connsiteY5" fmla="*/ 2664574 h 2899964"/>
                  <a:gd name="connsiteX6" fmla="*/ 3526008 w 3526008"/>
                  <a:gd name="connsiteY6" fmla="*/ 2899964 h 2899964"/>
                  <a:gd name="connsiteX0" fmla="*/ 2761695 w 3513133"/>
                  <a:gd name="connsiteY0" fmla="*/ 139543 h 2783155"/>
                  <a:gd name="connsiteX1" fmla="*/ 2007277 w 3513133"/>
                  <a:gd name="connsiteY1" fmla="*/ 116689 h 2783155"/>
                  <a:gd name="connsiteX2" fmla="*/ 253886 w 3513133"/>
                  <a:gd name="connsiteY2" fmla="*/ 1153531 h 2783155"/>
                  <a:gd name="connsiteX3" fmla="*/ 45656 w 3513133"/>
                  <a:gd name="connsiteY3" fmla="*/ 2430071 h 2783155"/>
                  <a:gd name="connsiteX4" fmla="*/ 597918 w 3513133"/>
                  <a:gd name="connsiteY4" fmla="*/ 2656406 h 2783155"/>
                  <a:gd name="connsiteX5" fmla="*/ 1611905 w 3513133"/>
                  <a:gd name="connsiteY5" fmla="*/ 2547765 h 2783155"/>
                  <a:gd name="connsiteX6" fmla="*/ 3513133 w 3513133"/>
                  <a:gd name="connsiteY6" fmla="*/ 2783155 h 2783155"/>
                  <a:gd name="connsiteX0" fmla="*/ 2720614 w 3472052"/>
                  <a:gd name="connsiteY0" fmla="*/ 135211 h 2778823"/>
                  <a:gd name="connsiteX1" fmla="*/ 1966196 w 3472052"/>
                  <a:gd name="connsiteY1" fmla="*/ 112357 h 2778823"/>
                  <a:gd name="connsiteX2" fmla="*/ 844640 w 3472052"/>
                  <a:gd name="connsiteY2" fmla="*/ 1083382 h 2778823"/>
                  <a:gd name="connsiteX3" fmla="*/ 4575 w 3472052"/>
                  <a:gd name="connsiteY3" fmla="*/ 2425739 h 2778823"/>
                  <a:gd name="connsiteX4" fmla="*/ 556837 w 3472052"/>
                  <a:gd name="connsiteY4" fmla="*/ 2652074 h 2778823"/>
                  <a:gd name="connsiteX5" fmla="*/ 1570824 w 3472052"/>
                  <a:gd name="connsiteY5" fmla="*/ 2543433 h 2778823"/>
                  <a:gd name="connsiteX6" fmla="*/ 3472052 w 3472052"/>
                  <a:gd name="connsiteY6" fmla="*/ 2778823 h 2778823"/>
                  <a:gd name="connsiteX0" fmla="*/ 2720614 w 3472052"/>
                  <a:gd name="connsiteY0" fmla="*/ 60766 h 2704378"/>
                  <a:gd name="connsiteX1" fmla="*/ 1957882 w 3472052"/>
                  <a:gd name="connsiteY1" fmla="*/ 276505 h 2704378"/>
                  <a:gd name="connsiteX2" fmla="*/ 844640 w 3472052"/>
                  <a:gd name="connsiteY2" fmla="*/ 1008937 h 2704378"/>
                  <a:gd name="connsiteX3" fmla="*/ 4575 w 3472052"/>
                  <a:gd name="connsiteY3" fmla="*/ 2351294 h 2704378"/>
                  <a:gd name="connsiteX4" fmla="*/ 556837 w 3472052"/>
                  <a:gd name="connsiteY4" fmla="*/ 2577629 h 2704378"/>
                  <a:gd name="connsiteX5" fmla="*/ 1570824 w 3472052"/>
                  <a:gd name="connsiteY5" fmla="*/ 2468988 h 2704378"/>
                  <a:gd name="connsiteX6" fmla="*/ 3472052 w 3472052"/>
                  <a:gd name="connsiteY6" fmla="*/ 2704378 h 2704378"/>
                  <a:gd name="connsiteX0" fmla="*/ 2587596 w 3472052"/>
                  <a:gd name="connsiteY0" fmla="*/ 131273 h 2511612"/>
                  <a:gd name="connsiteX1" fmla="*/ 1957882 w 3472052"/>
                  <a:gd name="connsiteY1" fmla="*/ 83739 h 2511612"/>
                  <a:gd name="connsiteX2" fmla="*/ 844640 w 3472052"/>
                  <a:gd name="connsiteY2" fmla="*/ 816171 h 2511612"/>
                  <a:gd name="connsiteX3" fmla="*/ 4575 w 3472052"/>
                  <a:gd name="connsiteY3" fmla="*/ 2158528 h 2511612"/>
                  <a:gd name="connsiteX4" fmla="*/ 556837 w 3472052"/>
                  <a:gd name="connsiteY4" fmla="*/ 2384863 h 2511612"/>
                  <a:gd name="connsiteX5" fmla="*/ 1570824 w 3472052"/>
                  <a:gd name="connsiteY5" fmla="*/ 2276222 h 2511612"/>
                  <a:gd name="connsiteX6" fmla="*/ 3472052 w 3472052"/>
                  <a:gd name="connsiteY6" fmla="*/ 2511612 h 2511612"/>
                  <a:gd name="connsiteX0" fmla="*/ 2112639 w 2997095"/>
                  <a:gd name="connsiteY0" fmla="*/ 131273 h 2511612"/>
                  <a:gd name="connsiteX1" fmla="*/ 1482925 w 2997095"/>
                  <a:gd name="connsiteY1" fmla="*/ 83739 h 2511612"/>
                  <a:gd name="connsiteX2" fmla="*/ 369683 w 2997095"/>
                  <a:gd name="connsiteY2" fmla="*/ 816171 h 2511612"/>
                  <a:gd name="connsiteX3" fmla="*/ 94944 w 2997095"/>
                  <a:gd name="connsiteY3" fmla="*/ 1640209 h 2511612"/>
                  <a:gd name="connsiteX4" fmla="*/ 81880 w 2997095"/>
                  <a:gd name="connsiteY4" fmla="*/ 2384863 h 2511612"/>
                  <a:gd name="connsiteX5" fmla="*/ 1095867 w 2997095"/>
                  <a:gd name="connsiteY5" fmla="*/ 2276222 h 2511612"/>
                  <a:gd name="connsiteX6" fmla="*/ 2997095 w 2997095"/>
                  <a:gd name="connsiteY6" fmla="*/ 2511612 h 2511612"/>
                  <a:gd name="connsiteX0" fmla="*/ 2020081 w 2904537"/>
                  <a:gd name="connsiteY0" fmla="*/ 131273 h 2511612"/>
                  <a:gd name="connsiteX1" fmla="*/ 1390367 w 2904537"/>
                  <a:gd name="connsiteY1" fmla="*/ 83739 h 2511612"/>
                  <a:gd name="connsiteX2" fmla="*/ 277125 w 2904537"/>
                  <a:gd name="connsiteY2" fmla="*/ 816171 h 2511612"/>
                  <a:gd name="connsiteX3" fmla="*/ 2386 w 2904537"/>
                  <a:gd name="connsiteY3" fmla="*/ 1640209 h 2511612"/>
                  <a:gd name="connsiteX4" fmla="*/ 371748 w 2904537"/>
                  <a:gd name="connsiteY4" fmla="*/ 1595043 h 2511612"/>
                  <a:gd name="connsiteX5" fmla="*/ 1003309 w 2904537"/>
                  <a:gd name="connsiteY5" fmla="*/ 2276222 h 2511612"/>
                  <a:gd name="connsiteX6" fmla="*/ 2904537 w 2904537"/>
                  <a:gd name="connsiteY6" fmla="*/ 2511612 h 2511612"/>
                  <a:gd name="connsiteX0" fmla="*/ 2020081 w 2904537"/>
                  <a:gd name="connsiteY0" fmla="*/ 131273 h 2511612"/>
                  <a:gd name="connsiteX1" fmla="*/ 1390367 w 2904537"/>
                  <a:gd name="connsiteY1" fmla="*/ 83739 h 2511612"/>
                  <a:gd name="connsiteX2" fmla="*/ 277125 w 2904537"/>
                  <a:gd name="connsiteY2" fmla="*/ 816171 h 2511612"/>
                  <a:gd name="connsiteX3" fmla="*/ 2386 w 2904537"/>
                  <a:gd name="connsiteY3" fmla="*/ 1640209 h 2511612"/>
                  <a:gd name="connsiteX4" fmla="*/ 371748 w 2904537"/>
                  <a:gd name="connsiteY4" fmla="*/ 1595043 h 2511612"/>
                  <a:gd name="connsiteX5" fmla="*/ 1310914 w 2904537"/>
                  <a:gd name="connsiteY5" fmla="*/ 1486402 h 2511612"/>
                  <a:gd name="connsiteX6" fmla="*/ 2904537 w 2904537"/>
                  <a:gd name="connsiteY6" fmla="*/ 2511612 h 2511612"/>
                  <a:gd name="connsiteX0" fmla="*/ 2020081 w 2123057"/>
                  <a:gd name="connsiteY0" fmla="*/ 131273 h 1692554"/>
                  <a:gd name="connsiteX1" fmla="*/ 1390367 w 2123057"/>
                  <a:gd name="connsiteY1" fmla="*/ 83739 h 1692554"/>
                  <a:gd name="connsiteX2" fmla="*/ 277125 w 2123057"/>
                  <a:gd name="connsiteY2" fmla="*/ 816171 h 1692554"/>
                  <a:gd name="connsiteX3" fmla="*/ 2386 w 2123057"/>
                  <a:gd name="connsiteY3" fmla="*/ 1640209 h 1692554"/>
                  <a:gd name="connsiteX4" fmla="*/ 371748 w 2123057"/>
                  <a:gd name="connsiteY4" fmla="*/ 1595043 h 1692554"/>
                  <a:gd name="connsiteX5" fmla="*/ 1310914 w 2123057"/>
                  <a:gd name="connsiteY5" fmla="*/ 1486402 h 1692554"/>
                  <a:gd name="connsiteX6" fmla="*/ 2123057 w 2123057"/>
                  <a:gd name="connsiteY6" fmla="*/ 1680654 h 1692554"/>
                  <a:gd name="connsiteX0" fmla="*/ 1879835 w 1982811"/>
                  <a:gd name="connsiteY0" fmla="*/ 131273 h 1680654"/>
                  <a:gd name="connsiteX1" fmla="*/ 1250121 w 1982811"/>
                  <a:gd name="connsiteY1" fmla="*/ 83739 h 1680654"/>
                  <a:gd name="connsiteX2" fmla="*/ 136879 w 1982811"/>
                  <a:gd name="connsiteY2" fmla="*/ 816171 h 1680654"/>
                  <a:gd name="connsiteX3" fmla="*/ 28413 w 1982811"/>
                  <a:gd name="connsiteY3" fmla="*/ 1525026 h 1680654"/>
                  <a:gd name="connsiteX4" fmla="*/ 231502 w 1982811"/>
                  <a:gd name="connsiteY4" fmla="*/ 1595043 h 1680654"/>
                  <a:gd name="connsiteX5" fmla="*/ 1170668 w 1982811"/>
                  <a:gd name="connsiteY5" fmla="*/ 1486402 h 1680654"/>
                  <a:gd name="connsiteX6" fmla="*/ 1982811 w 1982811"/>
                  <a:gd name="connsiteY6" fmla="*/ 1680654 h 1680654"/>
                  <a:gd name="connsiteX0" fmla="*/ 1879835 w 1982811"/>
                  <a:gd name="connsiteY0" fmla="*/ 137332 h 1686713"/>
                  <a:gd name="connsiteX1" fmla="*/ 1250121 w 1982811"/>
                  <a:gd name="connsiteY1" fmla="*/ 89798 h 1686713"/>
                  <a:gd name="connsiteX2" fmla="*/ 136879 w 1982811"/>
                  <a:gd name="connsiteY2" fmla="*/ 912731 h 1686713"/>
                  <a:gd name="connsiteX3" fmla="*/ 28413 w 1982811"/>
                  <a:gd name="connsiteY3" fmla="*/ 1531085 h 1686713"/>
                  <a:gd name="connsiteX4" fmla="*/ 231502 w 1982811"/>
                  <a:gd name="connsiteY4" fmla="*/ 1601102 h 1686713"/>
                  <a:gd name="connsiteX5" fmla="*/ 1170668 w 1982811"/>
                  <a:gd name="connsiteY5" fmla="*/ 1492461 h 1686713"/>
                  <a:gd name="connsiteX6" fmla="*/ 1982811 w 1982811"/>
                  <a:gd name="connsiteY6" fmla="*/ 1686713 h 1686713"/>
                  <a:gd name="connsiteX0" fmla="*/ 1861181 w 1964157"/>
                  <a:gd name="connsiteY0" fmla="*/ 137332 h 1686713"/>
                  <a:gd name="connsiteX1" fmla="*/ 1231467 w 1964157"/>
                  <a:gd name="connsiteY1" fmla="*/ 89798 h 1686713"/>
                  <a:gd name="connsiteX2" fmla="*/ 118225 w 1964157"/>
                  <a:gd name="connsiteY2" fmla="*/ 912731 h 1686713"/>
                  <a:gd name="connsiteX3" fmla="*/ 43014 w 1964157"/>
                  <a:gd name="connsiteY3" fmla="*/ 1399447 h 1686713"/>
                  <a:gd name="connsiteX4" fmla="*/ 212848 w 1964157"/>
                  <a:gd name="connsiteY4" fmla="*/ 1601102 h 1686713"/>
                  <a:gd name="connsiteX5" fmla="*/ 1152014 w 1964157"/>
                  <a:gd name="connsiteY5" fmla="*/ 1492461 h 1686713"/>
                  <a:gd name="connsiteX6" fmla="*/ 1964157 w 1964157"/>
                  <a:gd name="connsiteY6" fmla="*/ 1686713 h 1686713"/>
                  <a:gd name="connsiteX0" fmla="*/ 1882818 w 1985794"/>
                  <a:gd name="connsiteY0" fmla="*/ 137332 h 1686713"/>
                  <a:gd name="connsiteX1" fmla="*/ 1253104 w 1985794"/>
                  <a:gd name="connsiteY1" fmla="*/ 89798 h 1686713"/>
                  <a:gd name="connsiteX2" fmla="*/ 139862 w 1985794"/>
                  <a:gd name="connsiteY2" fmla="*/ 912731 h 1686713"/>
                  <a:gd name="connsiteX3" fmla="*/ 64651 w 1985794"/>
                  <a:gd name="connsiteY3" fmla="*/ 1399447 h 1686713"/>
                  <a:gd name="connsiteX4" fmla="*/ 234485 w 1985794"/>
                  <a:gd name="connsiteY4" fmla="*/ 1601102 h 1686713"/>
                  <a:gd name="connsiteX5" fmla="*/ 1173651 w 1985794"/>
                  <a:gd name="connsiteY5" fmla="*/ 1492461 h 1686713"/>
                  <a:gd name="connsiteX6" fmla="*/ 1985794 w 1985794"/>
                  <a:gd name="connsiteY6" fmla="*/ 1686713 h 1686713"/>
                  <a:gd name="connsiteX0" fmla="*/ 1863119 w 1966095"/>
                  <a:gd name="connsiteY0" fmla="*/ 137332 h 1686713"/>
                  <a:gd name="connsiteX1" fmla="*/ 1233405 w 1966095"/>
                  <a:gd name="connsiteY1" fmla="*/ 89798 h 1686713"/>
                  <a:gd name="connsiteX2" fmla="*/ 120163 w 1966095"/>
                  <a:gd name="connsiteY2" fmla="*/ 912731 h 1686713"/>
                  <a:gd name="connsiteX3" fmla="*/ 44952 w 1966095"/>
                  <a:gd name="connsiteY3" fmla="*/ 1399447 h 1686713"/>
                  <a:gd name="connsiteX4" fmla="*/ 248041 w 1966095"/>
                  <a:gd name="connsiteY4" fmla="*/ 1551739 h 1686713"/>
                  <a:gd name="connsiteX5" fmla="*/ 1153952 w 1966095"/>
                  <a:gd name="connsiteY5" fmla="*/ 1492461 h 1686713"/>
                  <a:gd name="connsiteX6" fmla="*/ 1966095 w 1966095"/>
                  <a:gd name="connsiteY6" fmla="*/ 1686713 h 1686713"/>
                  <a:gd name="connsiteX0" fmla="*/ 1847113 w 1950089"/>
                  <a:gd name="connsiteY0" fmla="*/ 137332 h 1686713"/>
                  <a:gd name="connsiteX1" fmla="*/ 1217399 w 1950089"/>
                  <a:gd name="connsiteY1" fmla="*/ 89798 h 1686713"/>
                  <a:gd name="connsiteX2" fmla="*/ 104157 w 1950089"/>
                  <a:gd name="connsiteY2" fmla="*/ 912731 h 1686713"/>
                  <a:gd name="connsiteX3" fmla="*/ 62200 w 1950089"/>
                  <a:gd name="connsiteY3" fmla="*/ 1350083 h 1686713"/>
                  <a:gd name="connsiteX4" fmla="*/ 232035 w 1950089"/>
                  <a:gd name="connsiteY4" fmla="*/ 1551739 h 1686713"/>
                  <a:gd name="connsiteX5" fmla="*/ 1137946 w 1950089"/>
                  <a:gd name="connsiteY5" fmla="*/ 1492461 h 1686713"/>
                  <a:gd name="connsiteX6" fmla="*/ 1950089 w 1950089"/>
                  <a:gd name="connsiteY6" fmla="*/ 1686713 h 1686713"/>
                  <a:gd name="connsiteX0" fmla="*/ 1846284 w 1949260"/>
                  <a:gd name="connsiteY0" fmla="*/ 137332 h 1686713"/>
                  <a:gd name="connsiteX1" fmla="*/ 1216570 w 1949260"/>
                  <a:gd name="connsiteY1" fmla="*/ 89798 h 1686713"/>
                  <a:gd name="connsiteX2" fmla="*/ 103328 w 1949260"/>
                  <a:gd name="connsiteY2" fmla="*/ 912731 h 1686713"/>
                  <a:gd name="connsiteX3" fmla="*/ 61371 w 1949260"/>
                  <a:gd name="connsiteY3" fmla="*/ 1350083 h 1686713"/>
                  <a:gd name="connsiteX4" fmla="*/ 214578 w 1949260"/>
                  <a:gd name="connsiteY4" fmla="*/ 1584648 h 1686713"/>
                  <a:gd name="connsiteX5" fmla="*/ 1137117 w 1949260"/>
                  <a:gd name="connsiteY5" fmla="*/ 1492461 h 1686713"/>
                  <a:gd name="connsiteX6" fmla="*/ 1949260 w 1949260"/>
                  <a:gd name="connsiteY6" fmla="*/ 1686713 h 1686713"/>
                  <a:gd name="connsiteX0" fmla="*/ 1871147 w 1974123"/>
                  <a:gd name="connsiteY0" fmla="*/ 137332 h 1686713"/>
                  <a:gd name="connsiteX1" fmla="*/ 1241433 w 1974123"/>
                  <a:gd name="connsiteY1" fmla="*/ 89798 h 1686713"/>
                  <a:gd name="connsiteX2" fmla="*/ 128191 w 1974123"/>
                  <a:gd name="connsiteY2" fmla="*/ 912731 h 1686713"/>
                  <a:gd name="connsiteX3" fmla="*/ 36352 w 1974123"/>
                  <a:gd name="connsiteY3" fmla="*/ 1391220 h 1686713"/>
                  <a:gd name="connsiteX4" fmla="*/ 239441 w 1974123"/>
                  <a:gd name="connsiteY4" fmla="*/ 1584648 h 1686713"/>
                  <a:gd name="connsiteX5" fmla="*/ 1161980 w 1974123"/>
                  <a:gd name="connsiteY5" fmla="*/ 1492461 h 1686713"/>
                  <a:gd name="connsiteX6" fmla="*/ 1974123 w 1974123"/>
                  <a:gd name="connsiteY6" fmla="*/ 1686713 h 1686713"/>
                  <a:gd name="connsiteX0" fmla="*/ 1865536 w 1968512"/>
                  <a:gd name="connsiteY0" fmla="*/ 149751 h 1699132"/>
                  <a:gd name="connsiteX1" fmla="*/ 1143957 w 1968512"/>
                  <a:gd name="connsiteY1" fmla="*/ 81238 h 1699132"/>
                  <a:gd name="connsiteX2" fmla="*/ 122580 w 1968512"/>
                  <a:gd name="connsiteY2" fmla="*/ 925150 h 1699132"/>
                  <a:gd name="connsiteX3" fmla="*/ 30741 w 1968512"/>
                  <a:gd name="connsiteY3" fmla="*/ 1403639 h 1699132"/>
                  <a:gd name="connsiteX4" fmla="*/ 233830 w 1968512"/>
                  <a:gd name="connsiteY4" fmla="*/ 1597067 h 1699132"/>
                  <a:gd name="connsiteX5" fmla="*/ 1156369 w 1968512"/>
                  <a:gd name="connsiteY5" fmla="*/ 1504880 h 1699132"/>
                  <a:gd name="connsiteX6" fmla="*/ 1968512 w 1968512"/>
                  <a:gd name="connsiteY6" fmla="*/ 1699132 h 1699132"/>
                  <a:gd name="connsiteX0" fmla="*/ 1986483 w 2089459"/>
                  <a:gd name="connsiteY0" fmla="*/ 143856 h 1693237"/>
                  <a:gd name="connsiteX1" fmla="*/ 1264904 w 2089459"/>
                  <a:gd name="connsiteY1" fmla="*/ 75343 h 1693237"/>
                  <a:gd name="connsiteX2" fmla="*/ 73929 w 2089459"/>
                  <a:gd name="connsiteY2" fmla="*/ 835337 h 1693237"/>
                  <a:gd name="connsiteX3" fmla="*/ 151688 w 2089459"/>
                  <a:gd name="connsiteY3" fmla="*/ 1397744 h 1693237"/>
                  <a:gd name="connsiteX4" fmla="*/ 354777 w 2089459"/>
                  <a:gd name="connsiteY4" fmla="*/ 1591172 h 1693237"/>
                  <a:gd name="connsiteX5" fmla="*/ 1277316 w 2089459"/>
                  <a:gd name="connsiteY5" fmla="*/ 1498985 h 1693237"/>
                  <a:gd name="connsiteX6" fmla="*/ 2089459 w 2089459"/>
                  <a:gd name="connsiteY6" fmla="*/ 1693237 h 1693237"/>
                  <a:gd name="connsiteX0" fmla="*/ 2150161 w 2253137"/>
                  <a:gd name="connsiteY0" fmla="*/ 143856 h 1693237"/>
                  <a:gd name="connsiteX1" fmla="*/ 1428582 w 2253137"/>
                  <a:gd name="connsiteY1" fmla="*/ 75343 h 1693237"/>
                  <a:gd name="connsiteX2" fmla="*/ 237607 w 2253137"/>
                  <a:gd name="connsiteY2" fmla="*/ 835337 h 1693237"/>
                  <a:gd name="connsiteX3" fmla="*/ 18569 w 2253137"/>
                  <a:gd name="connsiteY3" fmla="*/ 1544601 h 1693237"/>
                  <a:gd name="connsiteX4" fmla="*/ 518455 w 2253137"/>
                  <a:gd name="connsiteY4" fmla="*/ 1591172 h 1693237"/>
                  <a:gd name="connsiteX5" fmla="*/ 1440994 w 2253137"/>
                  <a:gd name="connsiteY5" fmla="*/ 1498985 h 1693237"/>
                  <a:gd name="connsiteX6" fmla="*/ 2253137 w 2253137"/>
                  <a:gd name="connsiteY6" fmla="*/ 1693237 h 1693237"/>
                  <a:gd name="connsiteX0" fmla="*/ 2183984 w 2286960"/>
                  <a:gd name="connsiteY0" fmla="*/ 143856 h 2696148"/>
                  <a:gd name="connsiteX1" fmla="*/ 1462405 w 2286960"/>
                  <a:gd name="connsiteY1" fmla="*/ 75343 h 2696148"/>
                  <a:gd name="connsiteX2" fmla="*/ 271430 w 2286960"/>
                  <a:gd name="connsiteY2" fmla="*/ 835337 h 2696148"/>
                  <a:gd name="connsiteX3" fmla="*/ 52392 w 2286960"/>
                  <a:gd name="connsiteY3" fmla="*/ 1544601 h 2696148"/>
                  <a:gd name="connsiteX4" fmla="*/ 142417 w 2286960"/>
                  <a:gd name="connsiteY4" fmla="*/ 2696098 h 2696148"/>
                  <a:gd name="connsiteX5" fmla="*/ 1474817 w 2286960"/>
                  <a:gd name="connsiteY5" fmla="*/ 1498985 h 2696148"/>
                  <a:gd name="connsiteX6" fmla="*/ 2286960 w 2286960"/>
                  <a:gd name="connsiteY6" fmla="*/ 1693237 h 2696148"/>
                  <a:gd name="connsiteX0" fmla="*/ 2139896 w 2242872"/>
                  <a:gd name="connsiteY0" fmla="*/ 143856 h 3897802"/>
                  <a:gd name="connsiteX1" fmla="*/ 1418317 w 2242872"/>
                  <a:gd name="connsiteY1" fmla="*/ 75343 h 3897802"/>
                  <a:gd name="connsiteX2" fmla="*/ 227342 w 2242872"/>
                  <a:gd name="connsiteY2" fmla="*/ 835337 h 3897802"/>
                  <a:gd name="connsiteX3" fmla="*/ 8304 w 2242872"/>
                  <a:gd name="connsiteY3" fmla="*/ 1544601 h 3897802"/>
                  <a:gd name="connsiteX4" fmla="*/ 98329 w 2242872"/>
                  <a:gd name="connsiteY4" fmla="*/ 2696098 h 3897802"/>
                  <a:gd name="connsiteX5" fmla="*/ 575673 w 2242872"/>
                  <a:gd name="connsiteY5" fmla="*/ 3897654 h 3897802"/>
                  <a:gd name="connsiteX6" fmla="*/ 2242872 w 2242872"/>
                  <a:gd name="connsiteY6" fmla="*/ 1693237 h 3897802"/>
                  <a:gd name="connsiteX0" fmla="*/ 2148503 w 2251479"/>
                  <a:gd name="connsiteY0" fmla="*/ 143856 h 3897802"/>
                  <a:gd name="connsiteX1" fmla="*/ 1426924 w 2251479"/>
                  <a:gd name="connsiteY1" fmla="*/ 75343 h 3897802"/>
                  <a:gd name="connsiteX2" fmla="*/ 235949 w 2251479"/>
                  <a:gd name="connsiteY2" fmla="*/ 835337 h 3897802"/>
                  <a:gd name="connsiteX3" fmla="*/ 16911 w 2251479"/>
                  <a:gd name="connsiteY3" fmla="*/ 1544601 h 3897802"/>
                  <a:gd name="connsiteX4" fmla="*/ 78670 w 2251479"/>
                  <a:gd name="connsiteY4" fmla="*/ 2745050 h 3897802"/>
                  <a:gd name="connsiteX5" fmla="*/ 584280 w 2251479"/>
                  <a:gd name="connsiteY5" fmla="*/ 3897654 h 3897802"/>
                  <a:gd name="connsiteX6" fmla="*/ 2251479 w 2251479"/>
                  <a:gd name="connsiteY6" fmla="*/ 1693237 h 3897802"/>
                  <a:gd name="connsiteX0" fmla="*/ 2138893 w 2241869"/>
                  <a:gd name="connsiteY0" fmla="*/ 143856 h 3897802"/>
                  <a:gd name="connsiteX1" fmla="*/ 1417314 w 2241869"/>
                  <a:gd name="connsiteY1" fmla="*/ 75343 h 3897802"/>
                  <a:gd name="connsiteX2" fmla="*/ 226339 w 2241869"/>
                  <a:gd name="connsiteY2" fmla="*/ 835337 h 3897802"/>
                  <a:gd name="connsiteX3" fmla="*/ 7301 w 2241869"/>
                  <a:gd name="connsiteY3" fmla="*/ 1544601 h 3897802"/>
                  <a:gd name="connsiteX4" fmla="*/ 69060 w 2241869"/>
                  <a:gd name="connsiteY4" fmla="*/ 2745050 h 3897802"/>
                  <a:gd name="connsiteX5" fmla="*/ 574670 w 2241869"/>
                  <a:gd name="connsiteY5" fmla="*/ 3897654 h 3897802"/>
                  <a:gd name="connsiteX6" fmla="*/ 2241869 w 2241869"/>
                  <a:gd name="connsiteY6" fmla="*/ 1693237 h 3897802"/>
                  <a:gd name="connsiteX0" fmla="*/ 2138893 w 2138893"/>
                  <a:gd name="connsiteY0" fmla="*/ 143856 h 4868152"/>
                  <a:gd name="connsiteX1" fmla="*/ 1417314 w 2138893"/>
                  <a:gd name="connsiteY1" fmla="*/ 75343 h 4868152"/>
                  <a:gd name="connsiteX2" fmla="*/ 226339 w 2138893"/>
                  <a:gd name="connsiteY2" fmla="*/ 835337 h 4868152"/>
                  <a:gd name="connsiteX3" fmla="*/ 7301 w 2138893"/>
                  <a:gd name="connsiteY3" fmla="*/ 1544601 h 4868152"/>
                  <a:gd name="connsiteX4" fmla="*/ 69060 w 2138893"/>
                  <a:gd name="connsiteY4" fmla="*/ 2745050 h 4868152"/>
                  <a:gd name="connsiteX5" fmla="*/ 574670 w 2138893"/>
                  <a:gd name="connsiteY5" fmla="*/ 3897654 h 4868152"/>
                  <a:gd name="connsiteX6" fmla="*/ 1535211 w 2138893"/>
                  <a:gd name="connsiteY6" fmla="*/ 4868152 h 4868152"/>
                  <a:gd name="connsiteX0" fmla="*/ 2224466 w 2224466"/>
                  <a:gd name="connsiteY0" fmla="*/ 143856 h 4868152"/>
                  <a:gd name="connsiteX1" fmla="*/ 1502887 w 2224466"/>
                  <a:gd name="connsiteY1" fmla="*/ 75343 h 4868152"/>
                  <a:gd name="connsiteX2" fmla="*/ 311912 w 2224466"/>
                  <a:gd name="connsiteY2" fmla="*/ 835337 h 4868152"/>
                  <a:gd name="connsiteX3" fmla="*/ 92874 w 2224466"/>
                  <a:gd name="connsiteY3" fmla="*/ 1544601 h 4868152"/>
                  <a:gd name="connsiteX4" fmla="*/ 154633 w 2224466"/>
                  <a:gd name="connsiteY4" fmla="*/ 2745050 h 4868152"/>
                  <a:gd name="connsiteX5" fmla="*/ 1833296 w 2224466"/>
                  <a:gd name="connsiteY5" fmla="*/ 4778798 h 4868152"/>
                  <a:gd name="connsiteX6" fmla="*/ 1620784 w 2224466"/>
                  <a:gd name="connsiteY6" fmla="*/ 4868152 h 4868152"/>
                  <a:gd name="connsiteX0" fmla="*/ 2224466 w 3493429"/>
                  <a:gd name="connsiteY0" fmla="*/ 143856 h 4778942"/>
                  <a:gd name="connsiteX1" fmla="*/ 1502887 w 3493429"/>
                  <a:gd name="connsiteY1" fmla="*/ 75343 h 4778942"/>
                  <a:gd name="connsiteX2" fmla="*/ 311912 w 3493429"/>
                  <a:gd name="connsiteY2" fmla="*/ 835337 h 4778942"/>
                  <a:gd name="connsiteX3" fmla="*/ 92874 w 3493429"/>
                  <a:gd name="connsiteY3" fmla="*/ 1544601 h 4778942"/>
                  <a:gd name="connsiteX4" fmla="*/ 154633 w 3493429"/>
                  <a:gd name="connsiteY4" fmla="*/ 2745050 h 4778942"/>
                  <a:gd name="connsiteX5" fmla="*/ 1833296 w 3493429"/>
                  <a:gd name="connsiteY5" fmla="*/ 4778798 h 4778942"/>
                  <a:gd name="connsiteX6" fmla="*/ 3493429 w 3493429"/>
                  <a:gd name="connsiteY6" fmla="*/ 2504449 h 4778942"/>
                  <a:gd name="connsiteX0" fmla="*/ 2224466 w 3557028"/>
                  <a:gd name="connsiteY0" fmla="*/ 143856 h 4778936"/>
                  <a:gd name="connsiteX1" fmla="*/ 1502887 w 3557028"/>
                  <a:gd name="connsiteY1" fmla="*/ 75343 h 4778936"/>
                  <a:gd name="connsiteX2" fmla="*/ 311912 w 3557028"/>
                  <a:gd name="connsiteY2" fmla="*/ 835337 h 4778936"/>
                  <a:gd name="connsiteX3" fmla="*/ 92874 w 3557028"/>
                  <a:gd name="connsiteY3" fmla="*/ 1544601 h 4778936"/>
                  <a:gd name="connsiteX4" fmla="*/ 154633 w 3557028"/>
                  <a:gd name="connsiteY4" fmla="*/ 2745050 h 4778936"/>
                  <a:gd name="connsiteX5" fmla="*/ 1833296 w 3557028"/>
                  <a:gd name="connsiteY5" fmla="*/ 4778798 h 4778936"/>
                  <a:gd name="connsiteX6" fmla="*/ 3557028 w 3557028"/>
                  <a:gd name="connsiteY6" fmla="*/ 2406544 h 4778936"/>
                  <a:gd name="connsiteX0" fmla="*/ 2224466 w 3557028"/>
                  <a:gd name="connsiteY0" fmla="*/ 143856 h 4778960"/>
                  <a:gd name="connsiteX1" fmla="*/ 1502887 w 3557028"/>
                  <a:gd name="connsiteY1" fmla="*/ 75343 h 4778960"/>
                  <a:gd name="connsiteX2" fmla="*/ 311912 w 3557028"/>
                  <a:gd name="connsiteY2" fmla="*/ 835337 h 4778960"/>
                  <a:gd name="connsiteX3" fmla="*/ 92874 w 3557028"/>
                  <a:gd name="connsiteY3" fmla="*/ 1544601 h 4778960"/>
                  <a:gd name="connsiteX4" fmla="*/ 154633 w 3557028"/>
                  <a:gd name="connsiteY4" fmla="*/ 2745050 h 4778960"/>
                  <a:gd name="connsiteX5" fmla="*/ 1833296 w 3557028"/>
                  <a:gd name="connsiteY5" fmla="*/ 4778798 h 4778960"/>
                  <a:gd name="connsiteX6" fmla="*/ 3557028 w 3557028"/>
                  <a:gd name="connsiteY6" fmla="*/ 2406544 h 4778960"/>
                  <a:gd name="connsiteX0" fmla="*/ 2224466 w 3465162"/>
                  <a:gd name="connsiteY0" fmla="*/ 143856 h 4778961"/>
                  <a:gd name="connsiteX1" fmla="*/ 1502887 w 3465162"/>
                  <a:gd name="connsiteY1" fmla="*/ 75343 h 4778961"/>
                  <a:gd name="connsiteX2" fmla="*/ 311912 w 3465162"/>
                  <a:gd name="connsiteY2" fmla="*/ 835337 h 4778961"/>
                  <a:gd name="connsiteX3" fmla="*/ 92874 w 3465162"/>
                  <a:gd name="connsiteY3" fmla="*/ 1544601 h 4778961"/>
                  <a:gd name="connsiteX4" fmla="*/ 154633 w 3465162"/>
                  <a:gd name="connsiteY4" fmla="*/ 2745050 h 4778961"/>
                  <a:gd name="connsiteX5" fmla="*/ 1833296 w 3465162"/>
                  <a:gd name="connsiteY5" fmla="*/ 4778798 h 4778961"/>
                  <a:gd name="connsiteX6" fmla="*/ 3465162 w 3465162"/>
                  <a:gd name="connsiteY6" fmla="*/ 2427524 h 4778961"/>
                  <a:gd name="connsiteX0" fmla="*/ 2224466 w 3465162"/>
                  <a:gd name="connsiteY0" fmla="*/ 143856 h 4778965"/>
                  <a:gd name="connsiteX1" fmla="*/ 1502887 w 3465162"/>
                  <a:gd name="connsiteY1" fmla="*/ 75343 h 4778965"/>
                  <a:gd name="connsiteX2" fmla="*/ 311912 w 3465162"/>
                  <a:gd name="connsiteY2" fmla="*/ 835337 h 4778965"/>
                  <a:gd name="connsiteX3" fmla="*/ 92874 w 3465162"/>
                  <a:gd name="connsiteY3" fmla="*/ 1544601 h 4778965"/>
                  <a:gd name="connsiteX4" fmla="*/ 154633 w 3465162"/>
                  <a:gd name="connsiteY4" fmla="*/ 2745050 h 4778965"/>
                  <a:gd name="connsiteX5" fmla="*/ 1833296 w 3465162"/>
                  <a:gd name="connsiteY5" fmla="*/ 4778798 h 4778965"/>
                  <a:gd name="connsiteX6" fmla="*/ 3465162 w 3465162"/>
                  <a:gd name="connsiteY6" fmla="*/ 2427524 h 4778965"/>
                  <a:gd name="connsiteX0" fmla="*/ 2224466 w 3458095"/>
                  <a:gd name="connsiteY0" fmla="*/ 143856 h 4778959"/>
                  <a:gd name="connsiteX1" fmla="*/ 1502887 w 3458095"/>
                  <a:gd name="connsiteY1" fmla="*/ 75343 h 4778959"/>
                  <a:gd name="connsiteX2" fmla="*/ 311912 w 3458095"/>
                  <a:gd name="connsiteY2" fmla="*/ 835337 h 4778959"/>
                  <a:gd name="connsiteX3" fmla="*/ 92874 w 3458095"/>
                  <a:gd name="connsiteY3" fmla="*/ 1544601 h 4778959"/>
                  <a:gd name="connsiteX4" fmla="*/ 154633 w 3458095"/>
                  <a:gd name="connsiteY4" fmla="*/ 2745050 h 4778959"/>
                  <a:gd name="connsiteX5" fmla="*/ 1833296 w 3458095"/>
                  <a:gd name="connsiteY5" fmla="*/ 4778798 h 4778959"/>
                  <a:gd name="connsiteX6" fmla="*/ 3458095 w 3458095"/>
                  <a:gd name="connsiteY6" fmla="*/ 2357592 h 4778959"/>
                  <a:gd name="connsiteX0" fmla="*/ 2247825 w 3481454"/>
                  <a:gd name="connsiteY0" fmla="*/ 143856 h 4778959"/>
                  <a:gd name="connsiteX1" fmla="*/ 1526246 w 3481454"/>
                  <a:gd name="connsiteY1" fmla="*/ 75343 h 4778959"/>
                  <a:gd name="connsiteX2" fmla="*/ 335271 w 3481454"/>
                  <a:gd name="connsiteY2" fmla="*/ 835337 h 4778959"/>
                  <a:gd name="connsiteX3" fmla="*/ 66767 w 3481454"/>
                  <a:gd name="connsiteY3" fmla="*/ 1544601 h 4778959"/>
                  <a:gd name="connsiteX4" fmla="*/ 177992 w 3481454"/>
                  <a:gd name="connsiteY4" fmla="*/ 2745050 h 4778959"/>
                  <a:gd name="connsiteX5" fmla="*/ 1856655 w 3481454"/>
                  <a:gd name="connsiteY5" fmla="*/ 4778798 h 4778959"/>
                  <a:gd name="connsiteX6" fmla="*/ 3481454 w 3481454"/>
                  <a:gd name="connsiteY6" fmla="*/ 2357592 h 4778959"/>
                  <a:gd name="connsiteX0" fmla="*/ 2263056 w 3496685"/>
                  <a:gd name="connsiteY0" fmla="*/ 143856 h 4778959"/>
                  <a:gd name="connsiteX1" fmla="*/ 1541477 w 3496685"/>
                  <a:gd name="connsiteY1" fmla="*/ 75343 h 4778959"/>
                  <a:gd name="connsiteX2" fmla="*/ 350502 w 3496685"/>
                  <a:gd name="connsiteY2" fmla="*/ 835337 h 4778959"/>
                  <a:gd name="connsiteX3" fmla="*/ 81998 w 3496685"/>
                  <a:gd name="connsiteY3" fmla="*/ 1544601 h 4778959"/>
                  <a:gd name="connsiteX4" fmla="*/ 193223 w 3496685"/>
                  <a:gd name="connsiteY4" fmla="*/ 2745050 h 4778959"/>
                  <a:gd name="connsiteX5" fmla="*/ 1871886 w 3496685"/>
                  <a:gd name="connsiteY5" fmla="*/ 4778798 h 4778959"/>
                  <a:gd name="connsiteX6" fmla="*/ 3496685 w 3496685"/>
                  <a:gd name="connsiteY6" fmla="*/ 2357592 h 4778959"/>
                  <a:gd name="connsiteX0" fmla="*/ 2255309 w 3488938"/>
                  <a:gd name="connsiteY0" fmla="*/ 143856 h 4778959"/>
                  <a:gd name="connsiteX1" fmla="*/ 1533730 w 3488938"/>
                  <a:gd name="connsiteY1" fmla="*/ 75343 h 4778959"/>
                  <a:gd name="connsiteX2" fmla="*/ 342755 w 3488938"/>
                  <a:gd name="connsiteY2" fmla="*/ 835337 h 4778959"/>
                  <a:gd name="connsiteX3" fmla="*/ 74251 w 3488938"/>
                  <a:gd name="connsiteY3" fmla="*/ 1544601 h 4778959"/>
                  <a:gd name="connsiteX4" fmla="*/ 185476 w 3488938"/>
                  <a:gd name="connsiteY4" fmla="*/ 2745050 h 4778959"/>
                  <a:gd name="connsiteX5" fmla="*/ 1864139 w 3488938"/>
                  <a:gd name="connsiteY5" fmla="*/ 4778798 h 4778959"/>
                  <a:gd name="connsiteX6" fmla="*/ 3488938 w 3488938"/>
                  <a:gd name="connsiteY6" fmla="*/ 2357592 h 4778959"/>
                  <a:gd name="connsiteX0" fmla="*/ 2255309 w 3488938"/>
                  <a:gd name="connsiteY0" fmla="*/ 143856 h 4778959"/>
                  <a:gd name="connsiteX1" fmla="*/ 1533730 w 3488938"/>
                  <a:gd name="connsiteY1" fmla="*/ 75343 h 4778959"/>
                  <a:gd name="connsiteX2" fmla="*/ 342755 w 3488938"/>
                  <a:gd name="connsiteY2" fmla="*/ 835337 h 4778959"/>
                  <a:gd name="connsiteX3" fmla="*/ 74251 w 3488938"/>
                  <a:gd name="connsiteY3" fmla="*/ 1544601 h 4778959"/>
                  <a:gd name="connsiteX4" fmla="*/ 185476 w 3488938"/>
                  <a:gd name="connsiteY4" fmla="*/ 2745050 h 4778959"/>
                  <a:gd name="connsiteX5" fmla="*/ 1864139 w 3488938"/>
                  <a:gd name="connsiteY5" fmla="*/ 4778798 h 4778959"/>
                  <a:gd name="connsiteX6" fmla="*/ 3488938 w 3488938"/>
                  <a:gd name="connsiteY6" fmla="*/ 2357592 h 4778959"/>
                  <a:gd name="connsiteX0" fmla="*/ 2275328 w 3508957"/>
                  <a:gd name="connsiteY0" fmla="*/ 143856 h 4778959"/>
                  <a:gd name="connsiteX1" fmla="*/ 1553749 w 3508957"/>
                  <a:gd name="connsiteY1" fmla="*/ 75343 h 4778959"/>
                  <a:gd name="connsiteX2" fmla="*/ 362774 w 3508957"/>
                  <a:gd name="connsiteY2" fmla="*/ 835337 h 4778959"/>
                  <a:gd name="connsiteX3" fmla="*/ 58937 w 3508957"/>
                  <a:gd name="connsiteY3" fmla="*/ 1544601 h 4778959"/>
                  <a:gd name="connsiteX4" fmla="*/ 205495 w 3508957"/>
                  <a:gd name="connsiteY4" fmla="*/ 2745050 h 4778959"/>
                  <a:gd name="connsiteX5" fmla="*/ 1884158 w 3508957"/>
                  <a:gd name="connsiteY5" fmla="*/ 4778798 h 4778959"/>
                  <a:gd name="connsiteX6" fmla="*/ 3508957 w 3508957"/>
                  <a:gd name="connsiteY6" fmla="*/ 2357592 h 4778959"/>
                  <a:gd name="connsiteX0" fmla="*/ 2261719 w 3495348"/>
                  <a:gd name="connsiteY0" fmla="*/ 143856 h 4778959"/>
                  <a:gd name="connsiteX1" fmla="*/ 1540140 w 3495348"/>
                  <a:gd name="connsiteY1" fmla="*/ 75343 h 4778959"/>
                  <a:gd name="connsiteX2" fmla="*/ 349165 w 3495348"/>
                  <a:gd name="connsiteY2" fmla="*/ 835337 h 4778959"/>
                  <a:gd name="connsiteX3" fmla="*/ 45328 w 3495348"/>
                  <a:gd name="connsiteY3" fmla="*/ 1544601 h 4778959"/>
                  <a:gd name="connsiteX4" fmla="*/ 191886 w 3495348"/>
                  <a:gd name="connsiteY4" fmla="*/ 2745050 h 4778959"/>
                  <a:gd name="connsiteX5" fmla="*/ 1870549 w 3495348"/>
                  <a:gd name="connsiteY5" fmla="*/ 4778798 h 4778959"/>
                  <a:gd name="connsiteX6" fmla="*/ 3495348 w 3495348"/>
                  <a:gd name="connsiteY6" fmla="*/ 2357592 h 4778959"/>
                  <a:gd name="connsiteX0" fmla="*/ 2217221 w 3450850"/>
                  <a:gd name="connsiteY0" fmla="*/ 143856 h 4778959"/>
                  <a:gd name="connsiteX1" fmla="*/ 1495642 w 3450850"/>
                  <a:gd name="connsiteY1" fmla="*/ 75343 h 4778959"/>
                  <a:gd name="connsiteX2" fmla="*/ 304667 w 3450850"/>
                  <a:gd name="connsiteY2" fmla="*/ 835337 h 4778959"/>
                  <a:gd name="connsiteX3" fmla="*/ 830 w 3450850"/>
                  <a:gd name="connsiteY3" fmla="*/ 1544601 h 4778959"/>
                  <a:gd name="connsiteX4" fmla="*/ 359385 w 3450850"/>
                  <a:gd name="connsiteY4" fmla="*/ 3332479 h 4778959"/>
                  <a:gd name="connsiteX5" fmla="*/ 1826051 w 3450850"/>
                  <a:gd name="connsiteY5" fmla="*/ 4778798 h 4778959"/>
                  <a:gd name="connsiteX6" fmla="*/ 3450850 w 3450850"/>
                  <a:gd name="connsiteY6" fmla="*/ 2357592 h 477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0850" h="4778959">
                    <a:moveTo>
                      <a:pt x="2217221" y="143856"/>
                    </a:moveTo>
                    <a:cubicBezTo>
                      <a:pt x="2191569" y="-27405"/>
                      <a:pt x="1814401" y="-39904"/>
                      <a:pt x="1495642" y="75343"/>
                    </a:cubicBezTo>
                    <a:cubicBezTo>
                      <a:pt x="1176883" y="190590"/>
                      <a:pt x="553802" y="590461"/>
                      <a:pt x="304667" y="835337"/>
                    </a:cubicBezTo>
                    <a:cubicBezTo>
                      <a:pt x="55532" y="1080213"/>
                      <a:pt x="-8290" y="1128411"/>
                      <a:pt x="830" y="1544601"/>
                    </a:cubicBezTo>
                    <a:cubicBezTo>
                      <a:pt x="9950" y="1960791"/>
                      <a:pt x="55181" y="2793446"/>
                      <a:pt x="359385" y="3332479"/>
                    </a:cubicBezTo>
                    <a:cubicBezTo>
                      <a:pt x="663589" y="3871512"/>
                      <a:pt x="1340182" y="4757673"/>
                      <a:pt x="1826051" y="4778798"/>
                    </a:cubicBezTo>
                    <a:cubicBezTo>
                      <a:pt x="2311920" y="4799923"/>
                      <a:pt x="3258638" y="2744135"/>
                      <a:pt x="3450850" y="2357592"/>
                    </a:cubicBezTo>
                  </a:path>
                </a:pathLst>
              </a:custGeom>
              <a:noFill/>
              <a:ln w="28575">
                <a:solidFill>
                  <a:srgbClr val="ED825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32" name="Скругленный прямоугольник 20">
              <a:extLst>
                <a:ext uri="{FF2B5EF4-FFF2-40B4-BE49-F238E27FC236}">
                  <a16:creationId xmlns:a16="http://schemas.microsoft.com/office/drawing/2014/main" id="{D8511883-8E80-4426-92F0-F6BB1C84B3BC}"/>
                </a:ext>
              </a:extLst>
            </p:cNvPr>
            <p:cNvSpPr/>
            <p:nvPr/>
          </p:nvSpPr>
          <p:spPr>
            <a:xfrm>
              <a:off x="3138184" y="1233568"/>
              <a:ext cx="1408080" cy="5291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25" b="1" dirty="0">
                  <a:solidFill>
                    <a:schemeClr val="accent6">
                      <a:lumMod val="10000"/>
                    </a:schemeClr>
                  </a:solidFill>
                </a:rPr>
                <a:t>Мурманск ММТП</a:t>
              </a:r>
            </a:p>
          </p:txBody>
        </p:sp>
      </p:grpSp>
      <p:sp>
        <p:nvSpPr>
          <p:cNvPr id="56" name="Текст 2"/>
          <p:cNvSpPr>
            <a:spLocks noGrp="1"/>
          </p:cNvSpPr>
          <p:nvPr>
            <p:ph type="body" sz="quarter" idx="10"/>
          </p:nvPr>
        </p:nvSpPr>
        <p:spPr>
          <a:xfrm>
            <a:off x="323169" y="1452090"/>
            <a:ext cx="8432110" cy="322968"/>
          </a:xfrm>
        </p:spPr>
        <p:txBody>
          <a:bodyPr>
            <a:normAutofit fontScale="47500" lnSpcReduction="20000"/>
          </a:bodyPr>
          <a:lstStyle/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Мероприятия, позволившие сохранить объемы перевозок в направлении Мурманского порта на фоне общего снижения объемов на Северо-Запад</a:t>
            </a:r>
          </a:p>
        </p:txBody>
      </p:sp>
    </p:spTree>
    <p:extLst>
      <p:ext uri="{BB962C8B-B14F-4D97-AF65-F5344CB8AC3E}">
        <p14:creationId xmlns:p14="http://schemas.microsoft.com/office/powerpoint/2010/main" val="24930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">
            <a:extLst>
              <a:ext uri="{FF2B5EF4-FFF2-40B4-BE49-F238E27FC236}">
                <a16:creationId xmlns:a16="http://schemas.microsoft.com/office/drawing/2014/main" id="{BD1C5B8F-7DC8-4A88-8ADC-EF0C869F1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772" y="1429808"/>
            <a:ext cx="8451346" cy="401334"/>
          </a:xfrm>
        </p:spPr>
        <p:txBody>
          <a:bodyPr/>
          <a:lstStyle/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Развитие погрузок в направлении Северо-Запада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2FF09F-D56B-46F4-81F4-1F7336BFD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206" y="1962585"/>
            <a:ext cx="8007618" cy="439026"/>
          </a:xfrm>
        </p:spPr>
        <p:txBody>
          <a:bodyPr>
            <a:normAutofit fontScale="92500" lnSpcReduction="10000"/>
          </a:bodyPr>
          <a:lstStyle/>
          <a:p>
            <a:r>
              <a:rPr lang="ru-RU" sz="1350" dirty="0">
                <a:solidFill>
                  <a:srgbClr val="316D9E"/>
                </a:solidFill>
                <a:cs typeface="Arial" panose="020B0604020202020204" pitchFamily="34" charset="0"/>
              </a:rPr>
              <a:t>Для дальнейшего развитие перевозок в Северо-Западном направлении требуется рассмотреть следующие стимулирующие меры: 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8E7C8D3-4FFA-4014-BEA3-6E026D72BAF3}"/>
              </a:ext>
            </a:extLst>
          </p:cNvPr>
          <p:cNvCxnSpPr>
            <a:cxnSpLocks/>
          </p:cNvCxnSpPr>
          <p:nvPr/>
        </p:nvCxnSpPr>
        <p:spPr>
          <a:xfrm flipH="1">
            <a:off x="389771" y="3671146"/>
            <a:ext cx="2700000" cy="0"/>
          </a:xfrm>
          <a:prstGeom prst="line">
            <a:avLst/>
          </a:prstGeom>
          <a:ln>
            <a:solidFill>
              <a:srgbClr val="908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B400E9B-194E-4663-BC22-EA0535FFFC6B}"/>
              </a:ext>
            </a:extLst>
          </p:cNvPr>
          <p:cNvCxnSpPr>
            <a:cxnSpLocks/>
          </p:cNvCxnSpPr>
          <p:nvPr/>
        </p:nvCxnSpPr>
        <p:spPr>
          <a:xfrm flipH="1">
            <a:off x="389771" y="5107463"/>
            <a:ext cx="2700000" cy="0"/>
          </a:xfrm>
          <a:prstGeom prst="line">
            <a:avLst/>
          </a:prstGeom>
          <a:ln>
            <a:solidFill>
              <a:srgbClr val="BC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7FC142E-33EA-4ACF-A1B5-E16632B6AA53}"/>
              </a:ext>
            </a:extLst>
          </p:cNvPr>
          <p:cNvCxnSpPr>
            <a:cxnSpLocks/>
          </p:cNvCxnSpPr>
          <p:nvPr/>
        </p:nvCxnSpPr>
        <p:spPr>
          <a:xfrm flipH="1">
            <a:off x="5814236" y="3687249"/>
            <a:ext cx="2700000" cy="0"/>
          </a:xfrm>
          <a:prstGeom prst="line">
            <a:avLst/>
          </a:prstGeom>
          <a:ln>
            <a:solidFill>
              <a:srgbClr val="C2C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56022BC-6515-4000-A9B2-081AB885B405}"/>
              </a:ext>
            </a:extLst>
          </p:cNvPr>
          <p:cNvCxnSpPr>
            <a:cxnSpLocks/>
          </p:cNvCxnSpPr>
          <p:nvPr/>
        </p:nvCxnSpPr>
        <p:spPr>
          <a:xfrm flipH="1">
            <a:off x="5814236" y="5039181"/>
            <a:ext cx="2700000" cy="0"/>
          </a:xfrm>
          <a:prstGeom prst="line">
            <a:avLst/>
          </a:prstGeom>
          <a:ln>
            <a:solidFill>
              <a:srgbClr val="ED8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D905E3-18A2-4652-AE07-DCB34DF16C23}"/>
              </a:ext>
            </a:extLst>
          </p:cNvPr>
          <p:cNvSpPr/>
          <p:nvPr/>
        </p:nvSpPr>
        <p:spPr>
          <a:xfrm>
            <a:off x="389772" y="2745381"/>
            <a:ext cx="30782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ПРЕДОСТАВЛЕНИЕ ОАО «РЖД» ДОПОЛНИТЕЛЬНЫХ ТАРИФНЫХ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ПРИФЕРЕНЦИЙ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ДЛЯ ПРИВЛЕЧЕНИЯ  ДОПОЛНИТЕЛЬНЫХ ПОГРУЗОК НА СЕВЕРО-ЗАПАДНОЕ НАПРАВЛЕНИЕ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6674827-9C6D-482A-81DE-B0892EED6A61}"/>
              </a:ext>
            </a:extLst>
          </p:cNvPr>
          <p:cNvSpPr/>
          <p:nvPr/>
        </p:nvSpPr>
        <p:spPr>
          <a:xfrm>
            <a:off x="389771" y="4162018"/>
            <a:ext cx="28918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ПЕРСПЕКТИВНОЕ СОГЛАСОВАВНИЕ ЗАЯВОК НА ПЕРВОЗКУ (ГУ-12) </a:t>
            </a:r>
            <a:endParaRPr lang="ru-RU" sz="1050" b="1" dirty="0">
              <a:solidFill>
                <a:srgbClr val="316D9E"/>
              </a:solidFill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В СЕВЕРО-ЗАПАДНОМ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НАПРАВЛЕНИИ,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ОБЕСПЕЧЕНИК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ПРИОРИТЕТНОГО ПРИЕМА ГРУЗА К ПЕРЕВОЗКЕ В «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ДМЗИ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»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9C8D706-78AA-481F-8875-DAF5E11CF9A4}"/>
              </a:ext>
            </a:extLst>
          </p:cNvPr>
          <p:cNvSpPr/>
          <p:nvPr/>
        </p:nvSpPr>
        <p:spPr>
          <a:xfrm>
            <a:off x="5783386" y="2745380"/>
            <a:ext cx="301771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ОБЕСПЕЧЕНИЕ РИТМИЧНОЙ ПОГРУЗКИ ПО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ПОДВОДУ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ВАГОНОВ К ПОРТОВЫМ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СТАНЦИЯМ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ДЛЯ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ОБЕСПЕЧЕНИЯ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СТИВЕДОРАМИ ГАРАНТИРОВАННЫХ ПОКАТЕЛЕЙ ПО </a:t>
            </a:r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ВЫГРУЗКЕ</a:t>
            </a:r>
            <a:endParaRPr lang="ru-RU" sz="1050" b="1" dirty="0">
              <a:solidFill>
                <a:srgbClr val="316D9E"/>
              </a:solidFill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087AA3E-D6D0-42CF-8554-BE52459ACEFC}"/>
              </a:ext>
            </a:extLst>
          </p:cNvPr>
          <p:cNvSpPr/>
          <p:nvPr/>
        </p:nvSpPr>
        <p:spPr>
          <a:xfrm>
            <a:off x="5783387" y="4162018"/>
            <a:ext cx="275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316D9E"/>
                </a:solidFill>
                <a:cs typeface="Arial" panose="020B0604020202020204" pitchFamily="34" charset="0"/>
              </a:rPr>
              <a:t>РЕАЛИЗАЦИЯ НОВЫХ ТЕХНОЛОГИЙ СОВМЕСТНО СО СТИВЕДОРАМИ И ОПЕРАТОРАМИ ПОДВИЖНОГО СОСТАВА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357157" y="2820604"/>
            <a:ext cx="1186844" cy="866645"/>
            <a:chOff x="4343821" y="2453713"/>
            <a:chExt cx="1800000" cy="1188000"/>
          </a:xfrm>
        </p:grpSpPr>
        <p:pic>
          <p:nvPicPr>
            <p:cNvPr id="1034" name="Picture 10" descr="https://www.pinclipart.com/picdir/middle/267-2670133_puzzle-pieces-clipart.png">
              <a:extLst>
                <a:ext uri="{FF2B5EF4-FFF2-40B4-BE49-F238E27FC236}">
                  <a16:creationId xmlns:a16="http://schemas.microsoft.com/office/drawing/2014/main" id="{80CE28F7-DC0C-4FB2-AF9A-1CD6D97D129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22" b="94222" l="7273" r="92614">
                          <a14:foregroundMark x1="43182" y1="11675" x2="43182" y2="11675"/>
                          <a14:foregroundMark x1="47500" y1="17099" x2="47500" y2="17099"/>
                          <a14:foregroundMark x1="44205" y1="33255" x2="44205" y2="38679"/>
                          <a14:foregroundMark x1="31705" y1="38443" x2="37500" y2="43160"/>
                          <a14:foregroundMark x1="31136" y1="38679" x2="24886" y2="36910"/>
                          <a14:foregroundMark x1="19432" y1="36675" x2="16364" y2="40094"/>
                          <a14:foregroundMark x1="14886" y1="42335" x2="10795" y2="42335"/>
                          <a14:foregroundMark x1="7841" y1="39269" x2="9091" y2="31486"/>
                          <a14:foregroundMark x1="15341" y1="7193" x2="21364" y2="6722"/>
                          <a14:foregroundMark x1="91477" y1="14269" x2="91477" y2="21226"/>
                          <a14:foregroundMark x1="81136" y1="7193" x2="83636" y2="7429"/>
                          <a14:foregroundMark x1="91477" y1="36910" x2="91818" y2="27594"/>
                          <a14:foregroundMark x1="91818" y1="27594" x2="91932" y2="27241"/>
                          <a14:foregroundMark x1="18864" y1="58844" x2="19091" y2="50472"/>
                          <a14:foregroundMark x1="24659" y1="93750" x2="34545" y2="92925"/>
                          <a14:foregroundMark x1="34545" y1="92925" x2="35455" y2="92453"/>
                          <a14:foregroundMark x1="38977" y1="70519" x2="36705" y2="75472"/>
                          <a14:foregroundMark x1="11136" y1="58491" x2="13864" y2="57783"/>
                          <a14:foregroundMark x1="7273" y1="78892" x2="8068" y2="88797"/>
                          <a14:foregroundMark x1="57841" y1="59552" x2="58068" y2="65330"/>
                          <a14:foregroundMark x1="71136" y1="61910" x2="75114" y2="62972"/>
                          <a14:foregroundMark x1="86136" y1="57547" x2="89432" y2="57547"/>
                          <a14:foregroundMark x1="91932" y1="61675" x2="91477" y2="72642"/>
                          <a14:foregroundMark x1="91477" y1="72642" x2="91477" y2="72642"/>
                          <a14:foregroundMark x1="92727" y1="81486" x2="92727" y2="88443"/>
                          <a14:foregroundMark x1="88409" y1="93160" x2="76591" y2="93160"/>
                          <a14:foregroundMark x1="66023" y1="94222" x2="57841" y2="92925"/>
                          <a14:foregroundMark x1="26364" y1="6722" x2="34886" y2="8255"/>
                          <a14:foregroundMark x1="8068" y1="21934" x2="7273" y2="16981"/>
                          <a14:foregroundMark x1="42727" y1="8373" x2="43409" y2="14151"/>
                          <a14:foregroundMark x1="44205" y1="32311" x2="50000" y2="31840"/>
                          <a14:backgroundMark x1="28182" y1="22288" x2="28182" y2="22288"/>
                          <a14:backgroundMark x1="57955" y1="8491" x2="57955" y2="8491"/>
                          <a14:backgroundMark x1="57273" y1="8491" x2="56932" y2="10377"/>
                          <a14:backgroundMark x1="57273" y1="11085" x2="57273" y2="11085"/>
                          <a14:backgroundMark x1="56477" y1="11321" x2="56477" y2="11321"/>
                          <a14:backgroundMark x1="56477" y1="11910" x2="56477" y2="11910"/>
                          <a14:backgroundMark x1="56932" y1="11910" x2="56932" y2="11910"/>
                          <a14:backgroundMark x1="56477" y1="11675" x2="58295" y2="10849"/>
                          <a14:backgroundMark x1="27159" y1="16981" x2="27159" y2="16981"/>
                          <a14:backgroundMark x1="55000" y1="6014" x2="65568" y2="12500"/>
                          <a14:backgroundMark x1="57159" y1="9552" x2="57159" y2="9552"/>
                          <a14:backgroundMark x1="56364" y1="8491" x2="65568" y2="38325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25" b="52666"/>
            <a:stretch/>
          </p:blipFill>
          <p:spPr bwMode="auto">
            <a:xfrm>
              <a:off x="4343821" y="2453713"/>
              <a:ext cx="1800000" cy="11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Рубль">
              <a:extLst>
                <a:ext uri="{FF2B5EF4-FFF2-40B4-BE49-F238E27FC236}">
                  <a16:creationId xmlns:a16="http://schemas.microsoft.com/office/drawing/2014/main" id="{F77CFF6C-D013-4857-B82A-7DD517847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866565" y="2738437"/>
              <a:ext cx="576000" cy="57600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4544001" y="2820604"/>
            <a:ext cx="972000" cy="1043363"/>
            <a:chOff x="6628802" y="2512301"/>
            <a:chExt cx="1296000" cy="1391150"/>
          </a:xfrm>
        </p:grpSpPr>
        <p:pic>
          <p:nvPicPr>
            <p:cNvPr id="45" name="Picture 10" descr="https://www.pinclipart.com/picdir/middle/267-2670133_puzzle-pieces-clipart.png">
              <a:extLst>
                <a:ext uri="{FF2B5EF4-FFF2-40B4-BE49-F238E27FC236}">
                  <a16:creationId xmlns:a16="http://schemas.microsoft.com/office/drawing/2014/main" id="{C5C89E7D-FDD2-487E-8A95-581F0567162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86" b="94222" l="7273" r="92614">
                          <a14:foregroundMark x1="43182" y1="11675" x2="43182" y2="11675"/>
                          <a14:foregroundMark x1="47500" y1="17099" x2="47500" y2="17099"/>
                          <a14:foregroundMark x1="44205" y1="33255" x2="44205" y2="38679"/>
                          <a14:foregroundMark x1="31705" y1="38443" x2="37500" y2="43160"/>
                          <a14:foregroundMark x1="31136" y1="38679" x2="24886" y2="36910"/>
                          <a14:foregroundMark x1="19432" y1="36675" x2="16364" y2="40094"/>
                          <a14:foregroundMark x1="14886" y1="42335" x2="10795" y2="42335"/>
                          <a14:foregroundMark x1="7841" y1="39269" x2="9091" y2="31486"/>
                          <a14:foregroundMark x1="15341" y1="7193" x2="18453" y2="6950"/>
                          <a14:foregroundMark x1="57045" y1="8491" x2="56818" y2="12972"/>
                          <a14:foregroundMark x1="91477" y1="14269" x2="91477" y2="21226"/>
                          <a14:foregroundMark x1="81136" y1="7193" x2="83636" y2="7429"/>
                          <a14:foregroundMark x1="91477" y1="36910" x2="91818" y2="27594"/>
                          <a14:foregroundMark x1="91818" y1="27594" x2="91932" y2="27241"/>
                          <a14:foregroundMark x1="18864" y1="58844" x2="19091" y2="50472"/>
                          <a14:foregroundMark x1="24659" y1="93750" x2="34545" y2="92925"/>
                          <a14:foregroundMark x1="34545" y1="92925" x2="35455" y2="92453"/>
                          <a14:foregroundMark x1="38977" y1="70519" x2="36705" y2="75472"/>
                          <a14:foregroundMark x1="11136" y1="58491" x2="13864" y2="57783"/>
                          <a14:foregroundMark x1="7273" y1="78892" x2="8068" y2="88797"/>
                          <a14:foregroundMark x1="57841" y1="59552" x2="58068" y2="65330"/>
                          <a14:foregroundMark x1="71136" y1="61910" x2="75114" y2="62972"/>
                          <a14:foregroundMark x1="91932" y1="61675" x2="91477" y2="72642"/>
                          <a14:foregroundMark x1="91477" y1="72642" x2="91477" y2="72642"/>
                          <a14:foregroundMark x1="92727" y1="81486" x2="92727" y2="88443"/>
                          <a14:foregroundMark x1="88409" y1="93160" x2="76591" y2="93160"/>
                          <a14:foregroundMark x1="66023" y1="94222" x2="57841" y2="92925"/>
                          <a14:foregroundMark x1="58977" y1="16156" x2="61250" y2="18750"/>
                          <a14:foregroundMark x1="60227" y1="6486" x2="73295" y2="6958"/>
                          <a14:foregroundMark x1="62727" y1="22052" x2="62614" y2="30542"/>
                          <a14:foregroundMark x1="62614" y1="30542" x2="60909" y2="31722"/>
                          <a14:foregroundMark x1="56477" y1="33844" x2="56477" y2="33844"/>
                          <a14:foregroundMark x1="59432" y1="41863" x2="59432" y2="41863"/>
                          <a14:backgroundMark x1="28182" y1="22288" x2="28182" y2="22288"/>
                          <a14:backgroundMark x1="26023" y1="6486" x2="34205" y2="6604"/>
                          <a14:backgroundMark x1="34205" y1="6604" x2="34318" y2="6722"/>
                          <a14:backgroundMark x1="14205" y1="4599" x2="24091" y2="5896"/>
                          <a14:backgroundMark x1="53977" y1="22877" x2="53977" y2="22877"/>
                          <a14:backgroundMark x1="57727" y1="57311" x2="62727" y2="56958"/>
                          <a14:backgroundMark x1="85568" y1="56722" x2="93864" y2="57311"/>
                          <a14:backgroundMark x1="77273" y1="25236" x2="77273" y2="25236"/>
                          <a14:backgroundMark x1="74318" y1="20047" x2="74318" y2="20047"/>
                          <a14:backgroundMark x1="72955" y1="18986" x2="73636" y2="28774"/>
                          <a14:backgroundMark x1="73636" y1="28774" x2="74545" y2="30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7" r="2666" b="41488"/>
            <a:stretch/>
          </p:blipFill>
          <p:spPr bwMode="auto">
            <a:xfrm>
              <a:off x="6628802" y="2512301"/>
              <a:ext cx="1296000" cy="139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E9EDF888-30EC-4958-9930-BCFDB0675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985316" y="2682680"/>
              <a:ext cx="682026" cy="682026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366437" y="3966944"/>
            <a:ext cx="1050578" cy="1140519"/>
            <a:chOff x="4425939" y="4361546"/>
            <a:chExt cx="1440000" cy="1348724"/>
          </a:xfrm>
        </p:grpSpPr>
        <p:pic>
          <p:nvPicPr>
            <p:cNvPr id="46" name="Picture 10" descr="https://www.pinclipart.com/picdir/middle/267-2670133_puzzle-pieces-clipart.png">
              <a:extLst>
                <a:ext uri="{FF2B5EF4-FFF2-40B4-BE49-F238E27FC236}">
                  <a16:creationId xmlns:a16="http://schemas.microsoft.com/office/drawing/2014/main" id="{97A5D95B-F741-42B9-A81A-7E6A5C25E59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22" b="94222" l="7273" r="92614">
                          <a14:foregroundMark x1="43182" y1="11675" x2="43182" y2="11675"/>
                          <a14:foregroundMark x1="47500" y1="17099" x2="47500" y2="17099"/>
                          <a14:foregroundMark x1="44205" y1="33255" x2="44205" y2="38679"/>
                          <a14:foregroundMark x1="31705" y1="38443" x2="32277" y2="38908"/>
                          <a14:foregroundMark x1="31136" y1="38679" x2="24886" y2="36910"/>
                          <a14:foregroundMark x1="19115" y1="37028" x2="16364" y2="40094"/>
                          <a14:foregroundMark x1="19432" y1="36675" x2="19115" y2="37028"/>
                          <a14:foregroundMark x1="11637" y1="42335" x2="11318" y2="42335"/>
                          <a14:foregroundMark x1="7841" y1="39269" x2="9091" y2="31486"/>
                          <a14:foregroundMark x1="15341" y1="7193" x2="21364" y2="6722"/>
                          <a14:foregroundMark x1="57045" y1="8491" x2="56818" y2="12972"/>
                          <a14:foregroundMark x1="91477" y1="14269" x2="91477" y2="21226"/>
                          <a14:foregroundMark x1="81136" y1="7193" x2="83636" y2="7429"/>
                          <a14:foregroundMark x1="91477" y1="36910" x2="91818" y2="27594"/>
                          <a14:foregroundMark x1="91818" y1="27594" x2="91932" y2="27241"/>
                          <a14:foregroundMark x1="18864" y1="58844" x2="19091" y2="50472"/>
                          <a14:foregroundMark x1="24659" y1="93750" x2="34545" y2="92925"/>
                          <a14:foregroundMark x1="34545" y1="92925" x2="35455" y2="92453"/>
                          <a14:foregroundMark x1="38977" y1="70519" x2="36705" y2="75472"/>
                          <a14:foregroundMark x1="11136" y1="58491" x2="13864" y2="57783"/>
                          <a14:foregroundMark x1="7273" y1="78892" x2="8068" y2="88797"/>
                          <a14:foregroundMark x1="57841" y1="59552" x2="58068" y2="65330"/>
                          <a14:foregroundMark x1="71136" y1="61910" x2="75114" y2="62972"/>
                          <a14:foregroundMark x1="86136" y1="57547" x2="89432" y2="57547"/>
                          <a14:foregroundMark x1="91932" y1="61675" x2="91477" y2="72642"/>
                          <a14:foregroundMark x1="91477" y1="72642" x2="91477" y2="72642"/>
                          <a14:foregroundMark x1="92727" y1="81486" x2="92727" y2="88443"/>
                          <a14:foregroundMark x1="88409" y1="93160" x2="76591" y2="93160"/>
                          <a14:foregroundMark x1="66023" y1="94222" x2="57841" y2="92925"/>
                          <a14:foregroundMark x1="12500" y1="58137" x2="18523" y2="58373"/>
                          <a14:foregroundMark x1="9545" y1="57665" x2="7955" y2="64623"/>
                          <a14:foregroundMark x1="23068" y1="46934" x2="31136" y2="46698"/>
                          <a14:foregroundMark x1="32841" y1="51061" x2="34886" y2="56250"/>
                          <a14:foregroundMark x1="38068" y1="81014" x2="42159" y2="87028"/>
                          <a14:backgroundMark x1="28182" y1="22288" x2="28182" y2="22288"/>
                          <a14:backgroundMark x1="21250" y1="37028" x2="21250" y2="37028"/>
                          <a14:backgroundMark x1="7955" y1="42807" x2="11250" y2="42453"/>
                          <a14:backgroundMark x1="35568" y1="44104" x2="44205" y2="42453"/>
                          <a14:backgroundMark x1="44205" y1="42453" x2="45341" y2="42453"/>
                          <a14:backgroundMark x1="13977" y1="43750" x2="21591" y2="43042"/>
                          <a14:backgroundMark x1="11705" y1="42217" x2="21591" y2="41156"/>
                          <a14:backgroundMark x1="21250" y1="38090" x2="31136" y2="36557"/>
                          <a14:backgroundMark x1="31136" y1="36557" x2="31818" y2="36557"/>
                          <a14:backgroundMark x1="32841" y1="38561" x2="36591" y2="44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" t="41488" r="51170"/>
            <a:stretch/>
          </p:blipFill>
          <p:spPr bwMode="auto">
            <a:xfrm>
              <a:off x="4425939" y="4361546"/>
              <a:ext cx="1440000" cy="1348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Пульсация сердца">
              <a:extLst>
                <a:ext uri="{FF2B5EF4-FFF2-40B4-BE49-F238E27FC236}">
                  <a16:creationId xmlns:a16="http://schemas.microsoft.com/office/drawing/2014/main" id="{85258209-5B67-40A4-AA6D-0255CD749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722565" y="4783454"/>
              <a:ext cx="720000" cy="72000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417015" y="4203152"/>
            <a:ext cx="1107000" cy="810000"/>
            <a:chOff x="6445771" y="4597269"/>
            <a:chExt cx="1476000" cy="1080000"/>
          </a:xfrm>
        </p:grpSpPr>
        <p:pic>
          <p:nvPicPr>
            <p:cNvPr id="41" name="Picture 10" descr="https://www.pinclipart.com/picdir/middle/267-2670133_puzzle-pieces-clipart.png">
              <a:extLst>
                <a:ext uri="{FF2B5EF4-FFF2-40B4-BE49-F238E27FC236}">
                  <a16:creationId xmlns:a16="http://schemas.microsoft.com/office/drawing/2014/main" id="{ED8361FD-6511-4890-9CEA-277A55785B8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22" b="94222" l="7273" r="92614">
                          <a14:foregroundMark x1="43182" y1="11675" x2="43182" y2="11675"/>
                          <a14:foregroundMark x1="47500" y1="17099" x2="47500" y2="17099"/>
                          <a14:foregroundMark x1="44205" y1="33255" x2="44205" y2="38679"/>
                          <a14:foregroundMark x1="31705" y1="38443" x2="37500" y2="43160"/>
                          <a14:foregroundMark x1="31136" y1="38679" x2="24886" y2="36910"/>
                          <a14:foregroundMark x1="19432" y1="36675" x2="16364" y2="40094"/>
                          <a14:foregroundMark x1="14886" y1="42335" x2="10795" y2="42335"/>
                          <a14:foregroundMark x1="7841" y1="39269" x2="9091" y2="31486"/>
                          <a14:foregroundMark x1="15341" y1="7193" x2="21364" y2="6722"/>
                          <a14:foregroundMark x1="57045" y1="8491" x2="56818" y2="12972"/>
                          <a14:foregroundMark x1="91477" y1="14269" x2="91477" y2="21226"/>
                          <a14:foregroundMark x1="81136" y1="7193" x2="83636" y2="7429"/>
                          <a14:foregroundMark x1="91477" y1="36910" x2="91818" y2="27594"/>
                          <a14:foregroundMark x1="91818" y1="27594" x2="91932" y2="27241"/>
                          <a14:foregroundMark x1="18864" y1="58844" x2="19091" y2="50472"/>
                          <a14:foregroundMark x1="24659" y1="93750" x2="34545" y2="92925"/>
                          <a14:foregroundMark x1="34545" y1="92925" x2="35455" y2="92453"/>
                          <a14:foregroundMark x1="38977" y1="70519" x2="36705" y2="75472"/>
                          <a14:foregroundMark x1="11136" y1="58491" x2="13864" y2="57783"/>
                          <a14:foregroundMark x1="7273" y1="78892" x2="8068" y2="88797"/>
                          <a14:foregroundMark x1="57841" y1="59552" x2="58068" y2="65330"/>
                          <a14:foregroundMark x1="71136" y1="61910" x2="75114" y2="62972"/>
                          <a14:foregroundMark x1="86136" y1="57547" x2="89432" y2="57547"/>
                          <a14:foregroundMark x1="91932" y1="61675" x2="91477" y2="72642"/>
                          <a14:foregroundMark x1="91477" y1="72642" x2="91477" y2="72642"/>
                          <a14:foregroundMark x1="92727" y1="81486" x2="92727" y2="88443"/>
                          <a14:foregroundMark x1="88409" y1="93160" x2="76591" y2="93160"/>
                          <a14:foregroundMark x1="66023" y1="94222" x2="57841" y2="92925"/>
                          <a14:foregroundMark x1="50568" y1="68750" x2="56364" y2="67217"/>
                          <a14:foregroundMark x1="46364" y1="75472" x2="46364" y2="71816"/>
                          <a14:backgroundMark x1="28182" y1="22288" x2="28182" y2="22288"/>
                          <a14:backgroundMark x1="44091" y1="59670" x2="45114" y2="65330"/>
                          <a14:backgroundMark x1="42614" y1="87500" x2="43864" y2="926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29" t="51796" r="3544" b="3982"/>
            <a:stretch/>
          </p:blipFill>
          <p:spPr bwMode="auto">
            <a:xfrm>
              <a:off x="6445771" y="4597269"/>
              <a:ext cx="1476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Трамвай">
              <a:extLst>
                <a:ext uri="{FF2B5EF4-FFF2-40B4-BE49-F238E27FC236}">
                  <a16:creationId xmlns:a16="http://schemas.microsoft.com/office/drawing/2014/main" id="{BD5F4A3D-3F1B-4CB7-8854-329D28E4C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6985316" y="492862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19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BD1C5B8F-7DC8-4A88-8ADC-EF0C869F1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06" y="1434464"/>
            <a:ext cx="8451346" cy="401334"/>
          </a:xfrm>
        </p:spPr>
        <p:txBody>
          <a:bodyPr/>
          <a:lstStyle/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Стратегический взгляд: есть ли перспективы у Северо-Запада?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332FF09F-D56B-46F4-81F4-1F7336BFD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206" y="1962585"/>
            <a:ext cx="8007618" cy="439026"/>
          </a:xfrm>
        </p:spPr>
        <p:txBody>
          <a:bodyPr/>
          <a:lstStyle/>
          <a:p>
            <a:r>
              <a:rPr lang="ru-RU" sz="1350" dirty="0">
                <a:solidFill>
                  <a:srgbClr val="316D9E"/>
                </a:solidFill>
                <a:cs typeface="Arial" panose="020B0604020202020204" pitchFamily="34" charset="0"/>
              </a:rPr>
              <a:t>Идеи для совместной работы РЖД и инвесторов</a:t>
            </a:r>
            <a:endParaRPr lang="ru-RU" sz="1350" dirty="0">
              <a:solidFill>
                <a:srgbClr val="316D9E"/>
              </a:solidFill>
              <a:cs typeface="Arial" panose="020B0604020202020204" pitchFamily="34" charset="0"/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496294" y="2891857"/>
            <a:ext cx="560623" cy="25098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135784" y="2659559"/>
            <a:ext cx="2427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accent2"/>
                </a:solidFill>
                <a:cs typeface="Arial" panose="020B0604020202020204" pitchFamily="34" charset="0"/>
              </a:rPr>
              <a:t>РАЗВИВАЕМ ВСЕ ВМЕСТЕ СЕВЕРО-ЗАПАДНОЕ НАПРАВЛЕНИЕ, ПОТОМУ ЧТО ОНО РАБОТАЕТ</a:t>
            </a:r>
          </a:p>
        </p:txBody>
      </p:sp>
      <p:sp>
        <p:nvSpPr>
          <p:cNvPr id="9" name="Шеврон 8"/>
          <p:cNvSpPr/>
          <p:nvPr/>
        </p:nvSpPr>
        <p:spPr>
          <a:xfrm>
            <a:off x="496294" y="4650488"/>
            <a:ext cx="560623" cy="25098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1137238" y="4498980"/>
            <a:ext cx="242565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cs typeface="Arial" panose="020B0604020202020204" pitchFamily="34" charset="0"/>
              </a:rPr>
              <a:t>БЕССИСТЕМНОЕ РАЗВИТИЕ НАПРАВЛЕНИЯ. И В ИТОГЕ КОЛЛАПС ИНФРАСТРУКТУРЫ</a:t>
            </a:r>
            <a:endParaRPr lang="ru-RU" sz="105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2889" y="2336392"/>
            <a:ext cx="4788806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16D9E"/>
                </a:solidFill>
                <a:cs typeface="Arial" panose="020B0604020202020204" pitchFamily="34" charset="0"/>
              </a:rPr>
              <a:t>Инвесторы в кратчайшие сроки перестроили логистику, нашли новые рынки сбыта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16D9E"/>
                </a:solidFill>
                <a:cs typeface="Arial" panose="020B0604020202020204" pitchFamily="34" charset="0"/>
              </a:rPr>
              <a:t>Чтобы сохранить эффективность и стимулировать инвесторов РЖД предоставляют преференции. Таким образом сохраняя баланс грузопотоков на сети. </a:t>
            </a:r>
            <a:endParaRPr lang="ru-RU" sz="1200" dirty="0">
              <a:solidFill>
                <a:srgbClr val="316D9E"/>
              </a:solidFill>
              <a:cs typeface="Arial" panose="020B060402020202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16D9E"/>
                </a:solidFill>
                <a:cs typeface="Arial" panose="020B0604020202020204" pitchFamily="34" charset="0"/>
              </a:rPr>
              <a:t>Участники рынка инвестируют в расширение терминальных мощностей и ж/д инфраструктуры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2888" y="4071667"/>
            <a:ext cx="478880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16D9E"/>
                </a:solidFill>
                <a:cs typeface="Arial" panose="020B0604020202020204" pitchFamily="34" charset="0"/>
              </a:rPr>
              <a:t>Каждый играет по своим правилам «в короткую». В результате нет никаких гарантий грузопотоков и системности в развитии ж/д сети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16D9E"/>
                </a:solidFill>
                <a:cs typeface="Arial" panose="020B0604020202020204" pitchFamily="34" charset="0"/>
              </a:rPr>
              <a:t>Инвесторы боятся инвестировать в развитие проектов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16D9E"/>
                </a:solidFill>
                <a:cs typeface="Arial" panose="020B0604020202020204" pitchFamily="34" charset="0"/>
              </a:rPr>
              <a:t>Все массово продолжают «ломиться» на Восточный Полигон вместо поиска новых решений. Как итог коллапс сети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FC142E-33EA-4ACF-A1B5-E16632B6AA53}"/>
              </a:ext>
            </a:extLst>
          </p:cNvPr>
          <p:cNvCxnSpPr>
            <a:cxnSpLocks/>
          </p:cNvCxnSpPr>
          <p:nvPr/>
        </p:nvCxnSpPr>
        <p:spPr>
          <a:xfrm flipH="1">
            <a:off x="496294" y="3892551"/>
            <a:ext cx="8012706" cy="42349"/>
          </a:xfrm>
          <a:prstGeom prst="line">
            <a:avLst/>
          </a:prstGeom>
          <a:ln>
            <a:solidFill>
              <a:srgbClr val="C2C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9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9656" r="487" b="-10771"/>
          <a:stretch/>
        </p:blipFill>
        <p:spPr>
          <a:xfrm>
            <a:off x="0" y="1338225"/>
            <a:ext cx="9144000" cy="5186400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BD1C5B8F-7DC8-4A88-8ADC-EF0C869F1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0" y="4609463"/>
            <a:ext cx="5219700" cy="676912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Спасибо за внимание!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5197"/>
      </p:ext>
    </p:extLst>
  </p:cSld>
  <p:clrMapOvr>
    <a:masterClrMapping/>
  </p:clrMapOvr>
</p:sld>
</file>

<file path=ppt/theme/theme1.xml><?xml version="1.0" encoding="utf-8"?>
<a:theme xmlns:a="http://schemas.openxmlformats.org/drawingml/2006/main" name="NTK text slide">
  <a:themeElements>
    <a:clrScheme name="NTK">
      <a:dk1>
        <a:srgbClr val="706F6F"/>
      </a:dk1>
      <a:lt1>
        <a:srgbClr val="FFFFFF"/>
      </a:lt1>
      <a:dk2>
        <a:srgbClr val="306D9E"/>
      </a:dk2>
      <a:lt2>
        <a:srgbClr val="FFFFFF"/>
      </a:lt2>
      <a:accent1>
        <a:srgbClr val="96C3EA"/>
      </a:accent1>
      <a:accent2>
        <a:srgbClr val="8EA827"/>
      </a:accent2>
      <a:accent3>
        <a:srgbClr val="585857"/>
      </a:accent3>
      <a:accent4>
        <a:srgbClr val="9D9D9C"/>
      </a:accent4>
      <a:accent5>
        <a:srgbClr val="BDBCBC"/>
      </a:accent5>
      <a:accent6>
        <a:srgbClr val="E3E3E3"/>
      </a:accent6>
      <a:hlink>
        <a:srgbClr val="306D9E"/>
      </a:hlink>
      <a:folHlink>
        <a:srgbClr val="70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TK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TK text slid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341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NTK text slide</vt:lpstr>
      <vt:lpstr>NTK</vt:lpstr>
      <vt:lpstr>1_NTK text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 Виктория Викторовна \ Viktoriia Sidorova</dc:creator>
  <cp:lastModifiedBy>Маринин Василий Анатольевич \ Vasilii Marinin</cp:lastModifiedBy>
  <cp:revision>237</cp:revision>
  <cp:lastPrinted>2022-08-22T08:52:47Z</cp:lastPrinted>
  <dcterms:created xsi:type="dcterms:W3CDTF">2022-08-10T07:47:21Z</dcterms:created>
  <dcterms:modified xsi:type="dcterms:W3CDTF">2023-05-16T06:27:34Z</dcterms:modified>
</cp:coreProperties>
</file>